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notesSlides/notesSlide1.xml" ContentType="application/vnd.openxmlformats-officedocument.presentationml.notesSlide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notesSlides/notesSlide2.xml" ContentType="application/vnd.openxmlformats-officedocument.presentationml.notesSlide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notesSlides/notesSlide3.xml" ContentType="application/vnd.openxmlformats-officedocument.presentationml.notesSlide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ink/ink2743.xml" ContentType="application/inkml+xml"/>
  <Override PartName="/ppt/ink/ink2744.xml" ContentType="application/inkml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ink/ink3266.xml" ContentType="application/inkml+xml"/>
  <Override PartName="/ppt/ink/ink3267.xml" ContentType="application/inkml+xml"/>
  <Override PartName="/ppt/ink/ink3268.xml" ContentType="application/inkml+xml"/>
  <Override PartName="/ppt/ink/ink3269.xml" ContentType="application/inkml+xml"/>
  <Override PartName="/ppt/ink/ink3270.xml" ContentType="application/inkml+xml"/>
  <Override PartName="/ppt/ink/ink3271.xml" ContentType="application/inkml+xml"/>
  <Override PartName="/ppt/ink/ink3272.xml" ContentType="application/inkml+xml"/>
  <Override PartName="/ppt/ink/ink3273.xml" ContentType="application/inkml+xml"/>
  <Override PartName="/ppt/ink/ink3274.xml" ContentType="application/inkml+xml"/>
  <Override PartName="/ppt/ink/ink3275.xml" ContentType="application/inkml+xml"/>
  <Override PartName="/ppt/ink/ink3276.xml" ContentType="application/inkml+xml"/>
  <Override PartName="/ppt/ink/ink3277.xml" ContentType="application/inkml+xml"/>
  <Override PartName="/ppt/ink/ink3278.xml" ContentType="application/inkml+xml"/>
  <Override PartName="/ppt/ink/ink3279.xml" ContentType="application/inkml+xml"/>
  <Override PartName="/ppt/ink/ink3280.xml" ContentType="application/inkml+xml"/>
  <Override PartName="/ppt/ink/ink3281.xml" ContentType="application/inkml+xml"/>
  <Override PartName="/ppt/ink/ink3282.xml" ContentType="application/inkml+xml"/>
  <Override PartName="/ppt/ink/ink3283.xml" ContentType="application/inkml+xml"/>
  <Override PartName="/ppt/ink/ink3284.xml" ContentType="application/inkml+xml"/>
  <Override PartName="/ppt/ink/ink3285.xml" ContentType="application/inkml+xml"/>
  <Override PartName="/ppt/ink/ink3286.xml" ContentType="application/inkml+xml"/>
  <Override PartName="/ppt/ink/ink3287.xml" ContentType="application/inkml+xml"/>
  <Override PartName="/ppt/ink/ink3288.xml" ContentType="application/inkml+xml"/>
  <Override PartName="/ppt/ink/ink3289.xml" ContentType="application/inkml+xml"/>
  <Override PartName="/ppt/ink/ink3290.xml" ContentType="application/inkml+xml"/>
  <Override PartName="/ppt/ink/ink3291.xml" ContentType="application/inkml+xml"/>
  <Override PartName="/ppt/ink/ink3292.xml" ContentType="application/inkml+xml"/>
  <Override PartName="/ppt/ink/ink3293.xml" ContentType="application/inkml+xml"/>
  <Override PartName="/ppt/ink/ink3294.xml" ContentType="application/inkml+xml"/>
  <Override PartName="/ppt/ink/ink3295.xml" ContentType="application/inkml+xml"/>
  <Override PartName="/ppt/ink/ink3296.xml" ContentType="application/inkml+xml"/>
  <Override PartName="/ppt/ink/ink3297.xml" ContentType="application/inkml+xml"/>
  <Override PartName="/ppt/ink/ink3298.xml" ContentType="application/inkml+xml"/>
  <Override PartName="/ppt/ink/ink3299.xml" ContentType="application/inkml+xml"/>
  <Override PartName="/ppt/ink/ink3300.xml" ContentType="application/inkml+xml"/>
  <Override PartName="/ppt/ink/ink3301.xml" ContentType="application/inkml+xml"/>
  <Override PartName="/ppt/ink/ink3302.xml" ContentType="application/inkml+xml"/>
  <Override PartName="/ppt/ink/ink3303.xml" ContentType="application/inkml+xml"/>
  <Override PartName="/ppt/ink/ink3304.xml" ContentType="application/inkml+xml"/>
  <Override PartName="/ppt/ink/ink3305.xml" ContentType="application/inkml+xml"/>
  <Override PartName="/ppt/ink/ink3306.xml" ContentType="application/inkml+xml"/>
  <Override PartName="/ppt/ink/ink3307.xml" ContentType="application/inkml+xml"/>
  <Override PartName="/ppt/ink/ink3308.xml" ContentType="application/inkml+xml"/>
  <Override PartName="/ppt/ink/ink3309.xml" ContentType="application/inkml+xml"/>
  <Override PartName="/ppt/ink/ink3310.xml" ContentType="application/inkml+xml"/>
  <Override PartName="/ppt/ink/ink3311.xml" ContentType="application/inkml+xml"/>
  <Override PartName="/ppt/ink/ink3312.xml" ContentType="application/inkml+xml"/>
  <Override PartName="/ppt/ink/ink3313.xml" ContentType="application/inkml+xml"/>
  <Override PartName="/ppt/ink/ink3314.xml" ContentType="application/inkml+xml"/>
  <Override PartName="/ppt/ink/ink3315.xml" ContentType="application/inkml+xml"/>
  <Override PartName="/ppt/ink/ink3316.xml" ContentType="application/inkml+xml"/>
  <Override PartName="/ppt/ink/ink3317.xml" ContentType="application/inkml+xml"/>
  <Override PartName="/ppt/ink/ink3318.xml" ContentType="application/inkml+xml"/>
  <Override PartName="/ppt/ink/ink3319.xml" ContentType="application/inkml+xml"/>
  <Override PartName="/ppt/ink/ink3320.xml" ContentType="application/inkml+xml"/>
  <Override PartName="/ppt/ink/ink3321.xml" ContentType="application/inkml+xml"/>
  <Override PartName="/ppt/ink/ink3322.xml" ContentType="application/inkml+xml"/>
  <Override PartName="/ppt/ink/ink3323.xml" ContentType="application/inkml+xml"/>
  <Override PartName="/ppt/ink/ink3324.xml" ContentType="application/inkml+xml"/>
  <Override PartName="/ppt/ink/ink3325.xml" ContentType="application/inkml+xml"/>
  <Override PartName="/ppt/ink/ink3326.xml" ContentType="application/inkml+xml"/>
  <Override PartName="/ppt/ink/ink3327.xml" ContentType="application/inkml+xml"/>
  <Override PartName="/ppt/ink/ink3328.xml" ContentType="application/inkml+xml"/>
  <Override PartName="/ppt/ink/ink3329.xml" ContentType="application/inkml+xml"/>
  <Override PartName="/ppt/ink/ink3330.xml" ContentType="application/inkml+xml"/>
  <Override PartName="/ppt/ink/ink3331.xml" ContentType="application/inkml+xml"/>
  <Override PartName="/ppt/ink/ink3332.xml" ContentType="application/inkml+xml"/>
  <Override PartName="/ppt/ink/ink3333.xml" ContentType="application/inkml+xml"/>
  <Override PartName="/ppt/ink/ink3334.xml" ContentType="application/inkml+xml"/>
  <Override PartName="/ppt/ink/ink3335.xml" ContentType="application/inkml+xml"/>
  <Override PartName="/ppt/ink/ink3336.xml" ContentType="application/inkml+xml"/>
  <Override PartName="/ppt/ink/ink3337.xml" ContentType="application/inkml+xml"/>
  <Override PartName="/ppt/ink/ink3338.xml" ContentType="application/inkml+xml"/>
  <Override PartName="/ppt/ink/ink3339.xml" ContentType="application/inkml+xml"/>
  <Override PartName="/ppt/ink/ink3340.xml" ContentType="application/inkml+xml"/>
  <Override PartName="/ppt/ink/ink3341.xml" ContentType="application/inkml+xml"/>
  <Override PartName="/ppt/ink/ink3342.xml" ContentType="application/inkml+xml"/>
  <Override PartName="/ppt/ink/ink3343.xml" ContentType="application/inkml+xml"/>
  <Override PartName="/ppt/ink/ink3344.xml" ContentType="application/inkml+xml"/>
  <Override PartName="/ppt/ink/ink3345.xml" ContentType="application/inkml+xml"/>
  <Override PartName="/ppt/ink/ink3346.xml" ContentType="application/inkml+xml"/>
  <Override PartName="/ppt/ink/ink3347.xml" ContentType="application/inkml+xml"/>
  <Override PartName="/ppt/ink/ink3348.xml" ContentType="application/inkml+xml"/>
  <Override PartName="/ppt/ink/ink3349.xml" ContentType="application/inkml+xml"/>
  <Override PartName="/ppt/ink/ink3350.xml" ContentType="application/inkml+xml"/>
  <Override PartName="/ppt/ink/ink3351.xml" ContentType="application/inkml+xml"/>
  <Override PartName="/ppt/ink/ink3352.xml" ContentType="application/inkml+xml"/>
  <Override PartName="/ppt/ink/ink3353.xml" ContentType="application/inkml+xml"/>
  <Override PartName="/ppt/ink/ink3354.xml" ContentType="application/inkml+xml"/>
  <Override PartName="/ppt/ink/ink3355.xml" ContentType="application/inkml+xml"/>
  <Override PartName="/ppt/ink/ink3356.xml" ContentType="application/inkml+xml"/>
  <Override PartName="/ppt/ink/ink3357.xml" ContentType="application/inkml+xml"/>
  <Override PartName="/ppt/ink/ink3358.xml" ContentType="application/inkml+xml"/>
  <Override PartName="/ppt/ink/ink3359.xml" ContentType="application/inkml+xml"/>
  <Override PartName="/ppt/ink/ink3360.xml" ContentType="application/inkml+xml"/>
  <Override PartName="/ppt/ink/ink3361.xml" ContentType="application/inkml+xml"/>
  <Override PartName="/ppt/ink/ink3362.xml" ContentType="application/inkml+xml"/>
  <Override PartName="/ppt/ink/ink3363.xml" ContentType="application/inkml+xml"/>
  <Override PartName="/ppt/ink/ink3364.xml" ContentType="application/inkml+xml"/>
  <Override PartName="/ppt/ink/ink3365.xml" ContentType="application/inkml+xml"/>
  <Override PartName="/ppt/ink/ink3366.xml" ContentType="application/inkml+xml"/>
  <Override PartName="/ppt/ink/ink3367.xml" ContentType="application/inkml+xml"/>
  <Override PartName="/ppt/ink/ink3368.xml" ContentType="application/inkml+xml"/>
  <Override PartName="/ppt/ink/ink3369.xml" ContentType="application/inkml+xml"/>
  <Override PartName="/ppt/ink/ink3370.xml" ContentType="application/inkml+xml"/>
  <Override PartName="/ppt/ink/ink3371.xml" ContentType="application/inkml+xml"/>
  <Override PartName="/ppt/ink/ink3372.xml" ContentType="application/inkml+xml"/>
  <Override PartName="/ppt/ink/ink3373.xml" ContentType="application/inkml+xml"/>
  <Override PartName="/ppt/ink/ink3374.xml" ContentType="application/inkml+xml"/>
  <Override PartName="/ppt/ink/ink3375.xml" ContentType="application/inkml+xml"/>
  <Override PartName="/ppt/ink/ink3376.xml" ContentType="application/inkml+xml"/>
  <Override PartName="/ppt/ink/ink3377.xml" ContentType="application/inkml+xml"/>
  <Override PartName="/ppt/ink/ink3378.xml" ContentType="application/inkml+xml"/>
  <Override PartName="/ppt/ink/ink3379.xml" ContentType="application/inkml+xml"/>
  <Override PartName="/ppt/ink/ink3380.xml" ContentType="application/inkml+xml"/>
  <Override PartName="/ppt/ink/ink3381.xml" ContentType="application/inkml+xml"/>
  <Override PartName="/ppt/ink/ink3382.xml" ContentType="application/inkml+xml"/>
  <Override PartName="/ppt/ink/ink3383.xml" ContentType="application/inkml+xml"/>
  <Override PartName="/ppt/ink/ink3384.xml" ContentType="application/inkml+xml"/>
  <Override PartName="/ppt/ink/ink3385.xml" ContentType="application/inkml+xml"/>
  <Override PartName="/ppt/ink/ink3386.xml" ContentType="application/inkml+xml"/>
  <Override PartName="/ppt/ink/ink3387.xml" ContentType="application/inkml+xml"/>
  <Override PartName="/ppt/ink/ink3388.xml" ContentType="application/inkml+xml"/>
  <Override PartName="/ppt/ink/ink3389.xml" ContentType="application/inkml+xml"/>
  <Override PartName="/ppt/ink/ink3390.xml" ContentType="application/inkml+xml"/>
  <Override PartName="/ppt/ink/ink3391.xml" ContentType="application/inkml+xml"/>
  <Override PartName="/ppt/ink/ink3392.xml" ContentType="application/inkml+xml"/>
  <Override PartName="/ppt/ink/ink3393.xml" ContentType="application/inkml+xml"/>
  <Override PartName="/ppt/ink/ink3394.xml" ContentType="application/inkml+xml"/>
  <Override PartName="/ppt/ink/ink3395.xml" ContentType="application/inkml+xml"/>
  <Override PartName="/ppt/ink/ink3396.xml" ContentType="application/inkml+xml"/>
  <Override PartName="/ppt/ink/ink3397.xml" ContentType="application/inkml+xml"/>
  <Override PartName="/ppt/ink/ink3398.xml" ContentType="application/inkml+xml"/>
  <Override PartName="/ppt/ink/ink3399.xml" ContentType="application/inkml+xml"/>
  <Override PartName="/ppt/ink/ink3400.xml" ContentType="application/inkml+xml"/>
  <Override PartName="/ppt/ink/ink3401.xml" ContentType="application/inkml+xml"/>
  <Override PartName="/ppt/ink/ink3402.xml" ContentType="application/inkml+xml"/>
  <Override PartName="/ppt/ink/ink3403.xml" ContentType="application/inkml+xml"/>
  <Override PartName="/ppt/ink/ink3404.xml" ContentType="application/inkml+xml"/>
  <Override PartName="/ppt/ink/ink3405.xml" ContentType="application/inkml+xml"/>
  <Override PartName="/ppt/ink/ink3406.xml" ContentType="application/inkml+xml"/>
  <Override PartName="/ppt/ink/ink3407.xml" ContentType="application/inkml+xml"/>
  <Override PartName="/ppt/ink/ink3408.xml" ContentType="application/inkml+xml"/>
  <Override PartName="/ppt/ink/ink3409.xml" ContentType="application/inkml+xml"/>
  <Override PartName="/ppt/ink/ink3410.xml" ContentType="application/inkml+xml"/>
  <Override PartName="/ppt/ink/ink3411.xml" ContentType="application/inkml+xml"/>
  <Override PartName="/ppt/ink/ink3412.xml" ContentType="application/inkml+xml"/>
  <Override PartName="/ppt/ink/ink3413.xml" ContentType="application/inkml+xml"/>
  <Override PartName="/ppt/ink/ink3414.xml" ContentType="application/inkml+xml"/>
  <Override PartName="/ppt/ink/ink3415.xml" ContentType="application/inkml+xml"/>
  <Override PartName="/ppt/ink/ink3416.xml" ContentType="application/inkml+xml"/>
  <Override PartName="/ppt/ink/ink3417.xml" ContentType="application/inkml+xml"/>
  <Override PartName="/ppt/ink/ink3418.xml" ContentType="application/inkml+xml"/>
  <Override PartName="/ppt/ink/ink3419.xml" ContentType="application/inkml+xml"/>
  <Override PartName="/ppt/ink/ink3420.xml" ContentType="application/inkml+xml"/>
  <Override PartName="/ppt/ink/ink3421.xml" ContentType="application/inkml+xml"/>
  <Override PartName="/ppt/ink/ink3422.xml" ContentType="application/inkml+xml"/>
  <Override PartName="/ppt/ink/ink3423.xml" ContentType="application/inkml+xml"/>
  <Override PartName="/ppt/ink/ink3424.xml" ContentType="application/inkml+xml"/>
  <Override PartName="/ppt/ink/ink3425.xml" ContentType="application/inkml+xml"/>
  <Override PartName="/ppt/ink/ink3426.xml" ContentType="application/inkml+xml"/>
  <Override PartName="/ppt/ink/ink3427.xml" ContentType="application/inkml+xml"/>
  <Override PartName="/ppt/ink/ink3428.xml" ContentType="application/inkml+xml"/>
  <Override PartName="/ppt/ink/ink3429.xml" ContentType="application/inkml+xml"/>
  <Override PartName="/ppt/ink/ink3430.xml" ContentType="application/inkml+xml"/>
  <Override PartName="/ppt/ink/ink3431.xml" ContentType="application/inkml+xml"/>
  <Override PartName="/ppt/ink/ink3432.xml" ContentType="application/inkml+xml"/>
  <Override PartName="/ppt/ink/ink3433.xml" ContentType="application/inkml+xml"/>
  <Override PartName="/ppt/ink/ink3434.xml" ContentType="application/inkml+xml"/>
  <Override PartName="/ppt/ink/ink3435.xml" ContentType="application/inkml+xml"/>
  <Override PartName="/ppt/ink/ink3436.xml" ContentType="application/inkml+xml"/>
  <Override PartName="/ppt/ink/ink3437.xml" ContentType="application/inkml+xml"/>
  <Override PartName="/ppt/ink/ink3438.xml" ContentType="application/inkml+xml"/>
  <Override PartName="/ppt/ink/ink3439.xml" ContentType="application/inkml+xml"/>
  <Override PartName="/ppt/ink/ink3440.xml" ContentType="application/inkml+xml"/>
  <Override PartName="/ppt/ink/ink3441.xml" ContentType="application/inkml+xml"/>
  <Override PartName="/ppt/ink/ink3442.xml" ContentType="application/inkml+xml"/>
  <Override PartName="/ppt/ink/ink3443.xml" ContentType="application/inkml+xml"/>
  <Override PartName="/ppt/ink/ink3444.xml" ContentType="application/inkml+xml"/>
  <Override PartName="/ppt/ink/ink3445.xml" ContentType="application/inkml+xml"/>
  <Override PartName="/ppt/ink/ink3446.xml" ContentType="application/inkml+xml"/>
  <Override PartName="/ppt/ink/ink3447.xml" ContentType="application/inkml+xml"/>
  <Override PartName="/ppt/ink/ink3448.xml" ContentType="application/inkml+xml"/>
  <Override PartName="/ppt/ink/ink3449.xml" ContentType="application/inkml+xml"/>
  <Override PartName="/ppt/ink/ink3450.xml" ContentType="application/inkml+xml"/>
  <Override PartName="/ppt/ink/ink3451.xml" ContentType="application/inkml+xml"/>
  <Override PartName="/ppt/ink/ink3452.xml" ContentType="application/inkml+xml"/>
  <Override PartName="/ppt/ink/ink3453.xml" ContentType="application/inkml+xml"/>
  <Override PartName="/ppt/ink/ink3454.xml" ContentType="application/inkml+xml"/>
  <Override PartName="/ppt/ink/ink3455.xml" ContentType="application/inkml+xml"/>
  <Override PartName="/ppt/ink/ink3456.xml" ContentType="application/inkml+xml"/>
  <Override PartName="/ppt/ink/ink3457.xml" ContentType="application/inkml+xml"/>
  <Override PartName="/ppt/ink/ink3458.xml" ContentType="application/inkml+xml"/>
  <Override PartName="/ppt/ink/ink3459.xml" ContentType="application/inkml+xml"/>
  <Override PartName="/ppt/ink/ink3460.xml" ContentType="application/inkml+xml"/>
  <Override PartName="/ppt/ink/ink3461.xml" ContentType="application/inkml+xml"/>
  <Override PartName="/ppt/ink/ink3462.xml" ContentType="application/inkml+xml"/>
  <Override PartName="/ppt/ink/ink3463.xml" ContentType="application/inkml+xml"/>
  <Override PartName="/ppt/ink/ink3464.xml" ContentType="application/inkml+xml"/>
  <Override PartName="/ppt/ink/ink3465.xml" ContentType="application/inkml+xml"/>
  <Override PartName="/ppt/ink/ink3466.xml" ContentType="application/inkml+xml"/>
  <Override PartName="/ppt/ink/ink3467.xml" ContentType="application/inkml+xml"/>
  <Override PartName="/ppt/ink/ink3468.xml" ContentType="application/inkml+xml"/>
  <Override PartName="/ppt/ink/ink3469.xml" ContentType="application/inkml+xml"/>
  <Override PartName="/ppt/ink/ink3470.xml" ContentType="application/inkml+xml"/>
  <Override PartName="/ppt/ink/ink3471.xml" ContentType="application/inkml+xml"/>
  <Override PartName="/ppt/ink/ink3472.xml" ContentType="application/inkml+xml"/>
  <Override PartName="/ppt/ink/ink3473.xml" ContentType="application/inkml+xml"/>
  <Override PartName="/ppt/ink/ink3474.xml" ContentType="application/inkml+xml"/>
  <Override PartName="/ppt/ink/ink3475.xml" ContentType="application/inkml+xml"/>
  <Override PartName="/ppt/ink/ink3476.xml" ContentType="application/inkml+xml"/>
  <Override PartName="/ppt/ink/ink3477.xml" ContentType="application/inkml+xml"/>
  <Override PartName="/ppt/ink/ink3478.xml" ContentType="application/inkml+xml"/>
  <Override PartName="/ppt/ink/ink3479.xml" ContentType="application/inkml+xml"/>
  <Override PartName="/ppt/ink/ink3480.xml" ContentType="application/inkml+xml"/>
  <Override PartName="/ppt/ink/ink3481.xml" ContentType="application/inkml+xml"/>
  <Override PartName="/ppt/ink/ink3482.xml" ContentType="application/inkml+xml"/>
  <Override PartName="/ppt/ink/ink3483.xml" ContentType="application/inkml+xml"/>
  <Override PartName="/ppt/ink/ink3484.xml" ContentType="application/inkml+xml"/>
  <Override PartName="/ppt/ink/ink3485.xml" ContentType="application/inkml+xml"/>
  <Override PartName="/ppt/ink/ink3486.xml" ContentType="application/inkml+xml"/>
  <Override PartName="/ppt/ink/ink3487.xml" ContentType="application/inkml+xml"/>
  <Override PartName="/ppt/ink/ink3488.xml" ContentType="application/inkml+xml"/>
  <Override PartName="/ppt/ink/ink3489.xml" ContentType="application/inkml+xml"/>
  <Override PartName="/ppt/ink/ink3490.xml" ContentType="application/inkml+xml"/>
  <Override PartName="/ppt/ink/ink3491.xml" ContentType="application/inkml+xml"/>
  <Override PartName="/ppt/ink/ink3492.xml" ContentType="application/inkml+xml"/>
  <Override PartName="/ppt/ink/ink3493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6" r:id="rId18"/>
    <p:sldId id="278" r:id="rId19"/>
    <p:sldId id="279" r:id="rId20"/>
    <p:sldId id="281" r:id="rId21"/>
    <p:sldId id="283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6" autoAdjust="0"/>
    <p:restoredTop sz="88354" autoAdjust="0"/>
  </p:normalViewPr>
  <p:slideViewPr>
    <p:cSldViewPr snapToGrid="0">
      <p:cViewPr varScale="1">
        <p:scale>
          <a:sx n="77" d="100"/>
          <a:sy n="77" d="100"/>
        </p:scale>
        <p:origin x="345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0:38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3392,'0'-1'207,"0"0"1,1 0-1,-1 0 0,0 0 1,0 0-1,0 0 1,1 1-1,-1-1 0,1 0 1,-1 0-1,0 0 0,1 1 1,0-1-1,-1 0 1,1 1-1,-1-1 0,1 0 1,0 1-1,0-2 1,0 2 3,0-1 0,0 0 0,-1 1 1,1-1-1,0 0 0,0 0 0,-1 1 1,1-1-1,-1 0 0,1 0 1,-1 0-1,1 0 0,-1 0 0,0 0 1,1 0-1,-1 0 0,0 0 0,0 0 1,0-2-1,4 11 2599,6 16-2729,-3 10 346,2 45 0,-5-42-113,0 7 11,3 27 384,29 125 0,-16-145-449,-3-6 270,-16-45-532,-1 1 1,0-1 0,0 1-1,1 0 1,-1-1-1,0 1 1,0-1-1,0 1 1,0 0 0,0-1-1,0 1 1,0 0-1,0-1 1,0 1-1,0-1 1,0 1 0,0 0-1,0-1 1,-1 1-1,1-1 1,0 1-1,0 0 1,-1-1 0,1 1-1,-1-1 1,1 1-1,0-1 1,-1 1-1,0-1-355,1 1-1,-1-1 0,1 0 0,-1 0 1,1 0-1,-1 0 0,1 0 1,-1 0-1,1 0 0,-1 0 0,1 0 1,-1 0-1,1 0 0,-1 0 0,1 0 1,-1-1-1,1 1 0,-1 0 0,1 0 1,-1-1-1,1 1 0,-1 0 1,1 0-1,-2-3-1431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1:13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13 703 2144,'0'-2'358,"0"0"0,0 0 1,0 0-1,1 0 0,-1 0 0,0 0 0,1 0 1,-1 0-1,1 0 0,0 0 0,1-2 0,3-8 1593,-5 11-1729,0 0 0,1 0 0,-1 0 0,1 0-1,-1-1 1,1 1 0,0 0 0,-1 0 0,1 0 0,0 0 0,0-1 0,1-3 888,-3 12-1164,-5 38 548,3-27-268,-15 147 424,17-138-545,-2 89 265,3-92-41,2 0 0,9 44 0,-10-65-224,0 1 1,1-1 0,-1 1 0,0-1 0,1 0 0,0 1 0,0-1 0,0 0-1,0 0 1,1 0 0,4 4 0,-5-5-58,-1-1 0,1 0 0,-1 0 1,1 0-1,-1 0 0,1-1 0,-1 1 0,1 0 0,0-1 0,0 1 1,-1-1-1,1 1 0,0-1 0,0 0 0,-1 0 0,1 0 0,0 0 1,0 0-1,0 0 0,-1 0 0,1-1 0,0 1 0,0-1 0,-1 1 1,1-1-1,0 0 0,-1 0 0,3-1 0,4-4 106,0-1 0,0 0 0,0 0 1,-1-1-1,0 0 0,-1 0 0,11-17 0,-11 16-91,45-74 432,64-140 1,-87 164 28,-25 54-512,0-1-1,-1 1 1,0-1 0,0 0 0,0 0 0,0 0 0,-1 0 0,1-8-1,-3 14-22,1 1 0,0-1 0,0 0-1,0 0 1,0 0 0,0 0 0,0 1-1,-1-1 1,1 0 0,0 0-1,0 0 1,0 0 0,0 0 0,-1 0-1,1 0 1,0 1 0,0-1 0,0 0-1,-1 0 1,1 0 0,0 0-1,0 0 1,0 0 0,-1 0 0,1 0-1,0 0 1,0 0 0,0 0 0,-1 0-1,1 0 1,0 0 0,0 0 0,0 0-1,-1-1 1,1 1 0,0 0-1,0 0 1,0 0 0,-1 0 0,1 0-1,0 0 1,0 0 0,0-1 0,0 1-1,0 0 1,-1 0 0,1 0 0,0 0-1,0-1 1,0 1 0,0 0-1,0 0 1,0 0 0,0-1 0,0 1-1,0 0 1,0 0 0,0 0 0,0-1-1,0 1 1,0 0 0,0 0 0,0 0-1,0-1 1,0 1 0,0 0-1,0-1 1,-11 14-268,6-4 242,0 0-1,1 1 0,0 0 1,0 0-1,1 0 1,1 0-1,0 0 1,-2 20-1,3-3 33,0 0 1,5 33-1,-3-44 86,1 0-1,1-1 1,1 1-1,1-1 0,0 1 1,0-1-1,2-1 1,0 1-1,0-1 1,16 22-1,-20-34-11,-1 1 0,0 0-1,1-1 1,-1 1-1,1-1 1,0 0-1,0 0 1,0 0 0,0 0-1,0-1 1,0 1-1,0-1 1,1 0-1,-1 0 1,1 0 0,-1 0-1,0 0 1,1-1-1,-1 0 1,1 0-1,0 0 1,-1 0 0,1 0-1,-1 0 1,1-1-1,-1 0 1,7-2-1,-3-1-4,0 0-1,0-1 1,0 0-1,-1 0 0,0-1 1,0 1-1,0-1 1,0-1-1,-1 1 1,9-15-1,1-6 75,19-43 1,-28 58-116,-4 6-25,58-118 120,-48 101-285,2 0 1,1 1 0,18-21-1,-33 43 167,16-15-276,-16 15 275,1 0-1,-1-1 0,0 1 1,1 0-1,-1 0 1,0-1-1,1 1 0,-1 0 1,1 0-1,-1 0 1,0-1-1,1 1 0,-1 0 1,1 0-1,-1 0 1,1 0-1,-1 0 0,1 0 1,-1 0-1,0 0 1,1 0-1,-1 0 0,1 0 1,-1 0-1,1 1 1,-1-1-1,0 0 0,1 0 1,-1 0-1,1 1 1,-1-1-1,0 0 0,1 0 1,-1 1-1,0-1 1,1 0-1,-1 1 0,0-1 1,1 0-1,-1 1 1,0-1-1,0 0 0,1 1 1,0 3 18,0-1 1,0 1-1,0-1 1,0 1 0,0 0-1,-1-1 1,0 1-1,1 0 1,-2 5 0,-5 39 15,2-23-29,-9 85-107,-5 36 217,17-136 35,0-1 0,2 18 0,-1-26-120,0-1 0,0 1 0,0 0 0,0-1 0,0 1 1,0 0-1,1-1 0,-1 1 0,0 0 0,0-1 0,0 1 1,1 0-1,-1-1 0,0 1 0,1-1 0,-1 1 0,1 0 1,-1-1-1,1 1 0,0 0 0,0-2 16,0 1 0,-1 0 0,1-1 0,0 1 0,0-1 0,0 0 0,-1 1 0,1-1 0,0 0-1,-1 1 1,1-1 0,-1 0 0,1 0 0,0 1 0,-1-1 0,0 0 0,1 0 0,-1 0 0,1 0 0,-1 0 0,0-1 0,13-25 115,56-108 94,-56 114-275,0 0 0,2 1 0,0 1 0,21-21 0,-28 32-63,1 1 0,-1 0 0,13-7 1,-19 12 55,1 1 0,-1-1 1,1 1-1,-1 0 1,1 0-1,-1 0 0,1 0 1,0 0-1,-1 1 1,1-1-1,0 1 0,0 0 1,-1 0-1,1 0 1,0 0-1,0 0 1,4 1-1,-5 0 16,-1 0 0,0 0 1,1 0-1,-1 0 0,0 0 0,1 1 1,-1-1-1,0 0 0,0 1 0,0-1 1,0 1-1,0-1 0,-1 1 0,1-1 1,0 1-1,-1-1 0,1 1 0,-1 0 0,1-1 1,-1 1-1,0 0 0,0 2 0,2 2-26,1 14 4,-1 0 0,-1 0 0,-1 0 0,-3 34 1,0-8 79,2-28-24,0-9 6,0-1 0,1 0 0,0 1 0,0-1 0,1 1 0,0-1-1,4 13 1,-5-20-5,1 0 0,0 0 0,0-1 0,-1 1 0,1 0 0,0-1 0,0 1 0,0-1 0,0 1 0,0-1 0,0 1-1,0-1 1,0 0 0,0 1 0,0-1 0,0 0 0,0 0 0,0 0 0,0 0 0,0 0 0,0 0 0,0 0 0,0 0 0,0 0 0,0 0 0,0 0-1,0-1 1,0 1 0,1-1 0,2-1 10,0 0-1,0-1 1,0 0 0,0 1-1,0-1 1,-1-1 0,1 1-1,2-4 1,25-33 203,-19 22-200,39-54-67,11-14-45,-58 81 5,0 0 0,1 1 0,-1-1-1,1 1 1,10-8 0,-15 12 59,1 0 0,-1-1 1,1 1-1,-1 0 0,1 0 0,-1-1 0,1 1 0,-1 0 0,1 0 0,-1 0 1,1 0-1,-1 0 0,1 0 0,0 0 0,-1 0 0,1 0 0,-1 0 0,1 0 1,-1 0-1,1 0 0,-1 0 0,1 0 0,-1 0 0,1 1 0,-1-1 0,1 0 0,-1 0 1,1 1-1,-1-1 0,1 0 0,-1 1 0,0-1 0,1 0 0,-1 1 0,1-1 1,-1 1-1,0-1 0,0 1 0,1 0 0,1 2-22,-1 0 0,0 0-1,1 0 1,-1 0 0,-1 1 0,2 4 0,2 32-38,-2 76 0,-3-66 130,1-37-15,-1-5-41,1 0-1,2 15 1,-2-21 22,1-1 0,-1 1 1,0-1-1,1 1 0,-1 0 0,1-1 1,0 1-1,-1-1 0,1 0 1,0 1-1,0-1 0,0 0 1,0 1-1,0-1 0,0 0 0,0 0 1,0 0-1,1 0 0,1 2 1,-2-3-10,0 0 1,0 0 0,0 0 0,0 0-1,-1 0 1,1 0 0,0 0 0,0 0-1,0 0 1,0 0 0,-1 0 0,1 0 0,0-1-1,0 1 1,0 0 0,-1-1 0,1 1-1,0-1 1,-1 1 0,1-1 0,0 1-1,-1-1 1,1 1 0,0-1 0,-1 1 0,1-2-1,2-2 21,0 1-1,0-1 0,-1 1 1,5-9-1,35-90 218,-2 3-186,-8 32 37,43-62 0,-37 66-96,51-110 0,15-104-280,-90 237 214,-7 17-53,-1 0 0,-1 0 1,2-28-1,-6 45 38,-1 5 51,0 0 0,0 0 0,1 0-1,-1 0 1,0 0 0,0 0 0,0 0 0,0 0 0,0 0 0,0 0 0,0 0 0,0 0 0,-1 0-1,1 0 1,0 0 0,-1 0 0,1 0 0,0 0 0,-1 0 0,1 0 0,-1 0 0,-1-1 0,2 2 14,0-1 1,-1 1 0,1 0 0,0 0 0,0 0 0,0 0-1,-1 0 1,1 0 0,0-1 0,0 1 0,-1 0 0,1 0-1,0 0 1,-1 0 0,1 0 0,0 0 0,0 0 0,-1 0-1,1 0 1,0 0 0,0 0 0,-1 0 0,1 1 0,0-1-1,0 0 1,-1 0 0,1 0 0,0 0 0,0 0 0,-1 0-1,1 1 1,-3 1-29,0 0 0,0 0 0,0 1 0,1-1 0,-1 1 0,1 0 0,0-1-1,-1 1 1,1 0 0,1 0 0,-1 1 0,-2 5 0,-16 33-29,2 1 0,-19 66 1,-14 100 7,44-166 52,1 0 0,3 0-1,1 0 1,2 0 0,2 1-1,2-1 1,1 0 0,3-1-1,19 65 1,-19-84 122,18 39 0,-23-55-24,1-1 0,0 1-1,0-1 1,0 0 0,1 0 0,0-1 0,0 1 0,0-1 0,13 9 0,-15-13-58,-1 1 0,1-1 1,1 1-1,-1-1 1,0 0-1,0 0 0,0-1 1,0 1-1,1-1 1,-1 1-1,0-1 1,1 0-1,-1 0 0,0-1 1,0 1-1,1-1 1,-1 1-1,0-1 0,0 0 1,0 0-1,0 0 1,0-1-1,0 1 1,6-5-1,2-5 33,-1 0 0,0-1-1,-1 0 1,0-1 0,-1 0 0,11-22 0,37-96-157,-26 56 28,-16 40-653,-7 54 557,8 38 0,-9-33 80,8 24 0,-11-41 115,0 0 1,0-1-1,1 1 1,0 0-1,0-1 1,0 0-1,9 9 1,-11-13-23,0 0 1,0-1-1,0 1 0,0-1 1,0 0-1,0 0 1,0 1-1,0-1 1,0-1-1,0 1 1,1 0-1,-1 0 0,0-1 1,1 0-1,-1 1 1,0-1-1,3 0 1,0 0 22,0-1 0,0 0 0,0 0 0,0 0 0,-1-1 0,1 1 0,8-5 0,4-4 50,-1 0 0,0-1 0,18-17 1,-26 22-95,47-48 169,-34 33-51,9-8 29,-14 15-38,-1-1 1,0-1-1,22-32 1,-33 41-86,0 0-1,6-15 1,-9 21-46,0-1 1,-1 1 0,0 0 0,1-1-1,-1 1 1,0 0 0,0-1-1,1 1 1,-1 0 0,0-1-1,0 1 1,-1 0 0,1-1-1,0 1 1,0 0 0,-1-1-1,1 1 1,-1 0 0,1-1-1,-1 1 1,1 0 0,-3-2 0,3 2 2,-1 0 0,1 1 0,-1-1 1,0 1-1,0-1 0,1 1 0,-1 0 1,0-1-1,0 1 0,1 0 0,-1-1 1,0 1-1,0 0 0,0 0 0,0 0 1,1 0-1,-1 0 0,0 0 0,0 0 1,0 0-1,0 0 0,-1 0 0,-19 8-109,17-6 93,-4 2 12,1-1 1,0 2-1,0-1 1,0 1-1,1 0 1,-1 1-1,1-1 1,0 1-1,-8 12 1,11-14 33,0-1 0,1 1 0,0-1 0,0 1 1,0 0-1,1 0 0,-1 0 0,1 0 0,0 0 1,0 1-1,0-1 0,1 0 0,-1 0 0,1 1 1,0-1-1,0 0 0,1 0 0,-1 1 0,1-1 1,0 0-1,1 5 0,0-6 8,-1 0-1,0 0 1,1 0-1,0 0 1,0-1 0,0 1-1,0 0 1,0-1-1,0 1 1,1-1 0,-1 0-1,1 0 1,-1 0-1,5 2 1,-3-1 30,1-1 1,-1 0-1,1-1 1,0 1-1,0-1 1,0 0-1,0 0 0,8 0 1,0-1 11,0 0 0,0-1 0,0-1 1,-1 0-1,1-1 0,16-5 0,50-24 90,-58 23-151,0 0 0,0 1 1,1 2-1,42-9 1,-58 15-3,-1-1 0,1 1 0,-1 1-1,1-1 1,-1 1 0,1 0 0,-1 0 0,1 1 0,-1-1 0,0 1 0,0 0-1,0 1 1,0-1 0,0 1 0,-1 0 0,1 0 0,-1 1 0,1-1 0,5 8-1,4 5 210,-1 0-1,-1 1 0,19 36 0,0-1-15,-26-44-143,0-1 1,1 1 0,-1-1-1,2 0 1,-1-1-1,1 0 1,0 0-1,0 0 1,1-1-1,-1 1 1,1-2-1,1 1 1,-1-1 0,0-1-1,1 0 1,0 0-1,0 0 1,0-1-1,0-1 1,0 1-1,0-1 1,0-1 0,15 0-1,-7-2-254,0 0 0,0-1 1,0-1-1,22-8 0,-12 1-3227,48-26 0,-21 7-5303,-1 2 2661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5:42.1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67 168 10208,'-66'-3'4640,"71"3"-4032,9-4 927,5 4-959,28-14 608,4 7-672,59-14 0,7 0-320,35-8-384,-10 8 96,33-6-5535,-14 7 3071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3:36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40 145 5888,'-9'6'9879,"3"-6"-7366,-12 0 1100,14 0-2078,2 0-1019,5 0 1742,-3 0-2254,0 0 1,0 0-1,0-1 1,0 1-1,0 0 0,0 0 1,0 0-1,0 0 1,0 0-1,0-1 0,0 1 1,0 0-1,0 0 1,0 0-1,0 0 1,0 0-1,0-1 0,0 1 1,0 0-1,0 0 1,0 0-1,0 0 1,0 0-1,0-1 0,1 1 1,-1 0-1,0 0 1,0 0-1,0 0 0,0 0 1,0 0-1,0 0 1,0 0-1,1-1 1,13-8 236,-8 4-185,0 1-1,0 0 1,1 1 0,-1-1 0,8-2 0,19 0 63,-1 1 1,46-2 0,-27 4 102,149-10-117,27-3 158,-214 15-193,-1-2 1,1 1 0,19-8-1,-31 10-108,0-1 0,-1 1 0,1 0 0,0-1-1,-1 1 1,1-1 0,0 1 0,-1 0 0,1-1-1,-1 0 1,1 1 0,0-1 0,-1 1-1,0-1 1,1 0 0,-1 1 0,1-1 0,-1 0-1,0 1 1,1-1 0,-1 0 0,0 0-1,0 1 1,1-2 0,-1 0-835,0-1 0,-1 1 1,1 0-1,0 0 0,0 0 0,-1 0 1,0-1-1,-1-2 0,1-2-1074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3:3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21 117 5888,'-20'0'20698,"29"-1"-19866,-7 0-736,0 0-1,0 0 1,0 1 0,0-1-1,1 1 1,-1-1 0,0 1-1,0-1 1,4 1 0,17-4 184,25-10-4,1 3 0,92-11-1,-75 14-169,244-27 92,-303 34-196,42-6 15,53-1 1,-55 12-4236,-40-3-495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3:41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33 1728,'2'-5'1117,"-1"4"-927,-1 1-1,0 0 0,0 0 1,1 0-1,-1-1 0,0 1 1,0 0-1,0-1 0,1 1 1,-1 0-1,0 0 0,0-1 1,0 1-1,0 0 0,0-1 1,0 1-1,1 0 0,-1-1 1,0 1-1,0 0 0,0-1 0,0 1 1,0 0-1,-1-1 0,1-18 7342,5 34 1020,13 16-6925,1 2-1425,-6-2 20,-2 0 0,11 45-1,7 68 63,-2-11-86,-9-54 80,5-2 0,42 102 0,-58-162-274,-1 0-1,-1 0 0,0 1 0,4 32 0,6 31 275,-8-54-299,-5-22 304,0-1 0,-1 1-1,0 0 1,0 5 0,-1-27-255,1 0 1,0 0-1,1 0 0,0 1 1,2-1-1,0 1 0,10-26 1,61-90 8,-39 74-78,29-55-98,133-213 88,-65 139-22,-96 145-100,-5 8 65,-25 26 81,-6 7 7,0 0 1,0 0 0,0 0 0,0 0 0,0 0 0,0 0 0,0 0 0,0 0 0,0-2 0,0 2 2,-1 0-1,1 0 1,-1 0 0,1 0 0,0 0 0,-1 1 0,1-1-1,0 0 1,0 1 0,0-1 0,0 0 0,0 1 20,-1 0 1,0 0-1,0 0 0,0 0 1,0 0-1,0 0 1,0 0-1,0 0 1,0 0-1,0 0 1,0 0-1,0 0 1,0 0-1,1 0 0,-1 0 1,0 0-1,0 0 1,0 0-1,0 0 1,0 0-1,0-1 1,0 1-1,0 0 0,0 0 1,0 0-1,0 0 1,0 0-1,0 0 1,0 0-1,0 0 1,0 0-1,1 0 1,-1 0-1,0 0 0,0 0 1,0 0-1,0 0 1,0 0-1,0-1 1,0 1-1,0 0 1,0 0-1,0 0 0,0 0 1,0 0-1,0 0 1,0 0-1,0 0 1,0 0-1,0 0 1,0 0-1,0 0 0,0-1 1,0 1-1,0 0 1,0 0-1,-1 0 1,1 0-1,0 0 1,0 0-1,0 0 1,0 0-1,0 0 0,-15-1 140,-384 1-126,207 10 37,42 0-64,-101-4 296,163-5-4137,96-1 2363,-1 1 1,1 0-1,8 2 1,6 1-1310,13 2 265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3:42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18 4736,'-10'-6'9516,"-1"7"-5015,-10 10-2193,14-7-580,2 2-375,4-6-1255,1 1 0,0-1-1,-1 0 1,1 1 0,0-1 0,-1 1 0,1-1 0,-1 0-1,1 1 1,0-1 0,-1 0 0,1 1 0,-1-1 0,1 0-1,-1 0 1,1 0 0,-1 1 0,1-1 0,-1 0 0,1 0-1,-1 0 1,0 0 0,0 0 0,-1 2 876,2-2-936,0 0 0,0 1 1,0-1-1,0 0 0,-1 0 0,1 1 0,0-1 0,0 0 1,0 0-1,0 0 0,-1 1 0,1-1 0,0 0 0,0 0 1,-1 0-1,1 0 0,0 0 0,0 1 0,-1-1 0,1 0 1,0 0-1,0 0 0,-1 0 0,1 0 0,0 0 0,0 0 1,-1 0-1,1 0 0,0 0 0,-1 0 0,1 0 0,0 0 1,-1 0-1,67-4 288,77-13 1,21-2-90,-46 14-57,0 4 0,140 19-1,-203-13-179,64-1 0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3:46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576 120 4480,'-4'3'13162,"-7"-19"-10554,9 10-2358,-1 1-1,1 0 1,-2-1-1,1 1 1,-1 0 0,1 0-1,-1 1 1,0-1-1,-1 1 1,1 0-1,-7-4 1,4 2-58,-1 2 1,0-1-1,1 1 0,-1 1 0,-1-1 1,1 1-1,-10-2 0,-1 2-72,0 0 0,0 1 0,0 0 0,0 2 0,-1 0 0,1 2 0,-25 4 0,10 1-133,1 1-1,0 2 1,-36 17 0,62-24-13,0 1 1,1-1-1,-1 1 1,1 0-1,0 1 1,0-1-1,0 1 1,1 0-1,0 1 1,0-1-1,0 1 1,1 0-1,-7 11 1,10-15 44,0 0 0,0 0 1,1 0-1,-1 1 0,1-1 1,-1 0-1,1 0 0,0 0 1,-1 0-1,1 1 0,0-1 1,1 0-1,-1 0 0,0 1 1,1-1-1,-1 0 0,1 0 1,-1 0-1,1 0 1,0 0-1,0 0 0,0 0 1,0 0-1,1 0 0,-1 0 1,0-1-1,3 3 0,3 4 60,2 0 0,-1 0-1,1-1 1,11 7-1,-6-5-15,63 42 369,-53-37-316,-1 1 1,-1 1-1,0 0 0,33 35 0,-38-31-20,-1 1 0,-2 0 0,0 1-1,-1 0 1,18 43 0,-18-29 88,-1 0 1,-2 1-1,7 48 0,-16-77-132,-1 0-1,0 0 1,0 1-1,0-1 1,-1 0-1,0 0 1,-1 1 0,1-1-1,-2 0 1,1 0-1,-1-1 1,0 1-1,-1 0 1,0-1 0,0 0-1,-1 0 1,0 0-1,0-1 1,0 1-1,-1-1 1,-8 7-1,-1-1-482,1-1 0,-1 0 0,-1-1 0,0-1-1,0-1 1,-1 0 0,0-1 0,-28 8 0,30-16-3294,9-3-240,16-9-6414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3:47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17 155 9312,'-17'-3'13397,"29"2"-10635,-5-2-2386,1 0-1,0 0 0,0 1 1,0 1-1,10-2 1,10-2-112,450-87 1150,-246 56-1244,-222 36-210,-3-1-4,0 0 1,0 1-1,0 0 1,0 0-1,0 1 0,0 0 1,9 2-1,-14-2-1295,7 8-5098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3:49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19 196 6976,'-16'-21'3941,"14"17"-1628,3 5-874,0-6 1769,1 17 2814,0 5-4610,3 24-1460,0 39 718,11 128 356,-16-205-1007,1 4 24,-1-1-1,1 0 0,1 1 0,-1-1 0,6 11 0,-5-6 2,-1-3 316,0-13 1167,-1-126-1191,-4 35-349,3-41 143,1 60-168,2-2 28,-2 76 27,0 0-1,0 0 1,1 0-1,-1 0 1,1 0-1,0 0 1,0 0 0,0 1-1,0-1 1,1 0-1,-1 1 1,1-1-1,-1 1 1,1-1 0,0 1-1,0 0 1,0 0-1,0 0 1,0 0-1,1 0 1,-1 0 0,1 1-1,-1-1 1,1 1-1,-1 0 1,1-1-1,0 1 1,0 0 0,4 0-1,6-1-12,0 0 0,0 2 1,1-1-1,-1 2 0,18 2 0,-1 0 61,15-1 143,83 17 0,-51-6-240,-59-10 42,6 1-269,-12 2-2697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3:50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376 1 4224,'0'0'6576,"-3"14"-283,-2-1-5279,-1 0 0,-1-1 1,0 0-1,-15 20 1,4-6-359,-4 5 320,-36 40 1,31-41-266,-28 42 1,32-32-394,1 2 1,3 0 0,-25 76-1,35-89-204,1 0 0,1 0 0,2 1 0,-3 59-1,8-74-85,0 0 0,2-1-1,-1 1 1,2-1-1,0 0 1,1 1 0,0-1-1,1-1 1,1 1-1,0-1 1,0 0 0,10 13-1,2-3-347,0 0 0,2-1 0,41 36 0,74 46-6720,-134-103 6998,15 10-1737,0 0-1,1-1 1,1 0 0,29 11 0,24 2-2034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3:51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5632,'2'-3'12356,"10"13"-9124,16 16-2293,39 38 2102,-36-36-1825,37 44 0,-59-62-1034,-1 1-1,0 1 1,-1 0 0,0 0 0,-1 0 0,0 1 0,-1 0 0,4 16-1,-3-1-41,-1 0-1,-2 0 1,0 1-1,-2-1 0,-2 1 1,0-1-1,-2 0 0,-6 32 1,-3-11-323,-2 0 0,-1-1 0,-40 82 0,-2 5-3502,35-70 1866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4:18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41 3072,'2'-1'100,"-1"1"-1,0 0 1,0 0 0,0-1 0,0 1-1,0 0 1,0-1 0,0 1-1,0-1 1,0 0 0,-1 1 0,1-1-1,0 0 1,0 1 0,0-1-1,-1 0 1,1 0 0,0 0 0,0-1-1,11-9 2547,5 5 113,-14 6-2148,-1-1-1,1 1 1,0-1 0,-1 0 0,1 0-1,-1-1 1,1 1 0,3-3 0,-6 4-522,1 0 1,-1 0 0,0 0 0,0 0-1,1 0 1,-1 0 0,0 0 0,0 0-1,1 0 1,-1 0 0,0 1 0,0-1-1,1 0 1,-1 0 0,0 0 0,0 0-1,0 0 1,1 0 0,-1 1 0,0-1-1,0 0 1,0 0 0,0 0 0,1 1-1,-1-1 1,0 0 0,0 0 0,0 0-1,0 1 1,0-1 0,0 0 0,0 0-1,0 1 1,1-1 0,9 19 1247,-6-11-1018,-1 0-1,5 15 1,-7-17-201,-1 1-1,0-1 1,0 1 0,0-1 0,0 0-1,-1 1 1,-1-1 0,1 0 0,-1 1-1,0-1 1,0 0 0,0 0-1,-1 0 1,0-1 0,0 1 0,-6 7-1,3-6-443,1 0 1,-2-1-1,1 1 0,0-1 0,-1 0 0,0-1 0,-1 0 0,1 0 0,-1 0 1,0-1-1,-9 4 0,-4 0-1216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5:44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3 918 7808,'-3'2'3475,"15"-3"-1615,20-7 437,61-25 622,-79 27-2673,-1-1 0,0 0 0,0-1 0,22-18 0,-13 4-25,-1 0 0,-1-1 1,-1-1-1,-1-1 0,25-47 1,149-334 2103,-174 355-1718,-15 42-446,-1 3-78,-1 4-36,-1 1-1,1-1 1,-1 0-1,1 0 1,-1 0-1,1 1 1,-1-1-1,0 0 1,0 0-1,0 0 1,0 0-1,-1-3 1,1 5-35,0-1 1,0 1 0,0 0-1,0 0 1,0 0-1,0-1 1,0 1 0,0 0-1,-1 0 1,1 0-1,0-1 1,0 1 0,0 0-1,0 0 1,0 0-1,0 0 1,-1-1 0,1 1-1,0 0 1,0 0-1,0 0 1,0 0 0,-1 0-1,1 0 1,0 0-1,0-1 1,0 1 0,-1 0-1,1 0 1,0 0-1,0 0 1,0 0 0,-1 0-1,1 0 1,0 0-1,0 0 1,-9 5 220,-8 15-15,7-1-71,0 1 0,-14 38 1,-8 51 114,15-49-139,-52 184 517,61-213-537,-9 57 1,16-78-72,1-1-1,-1 1 1,1-1-1,1 1 1,0-1 0,0 1-1,1-1 1,0 0-1,0 0 1,6 12-1,-7-19-9,0 0-1,0 0 1,0 0-1,0 0 0,0 0 1,1 0-1,-1 0 0,0 0 1,1-1-1,0 1 1,-1-1-1,1 1 0,0-1 1,0 0-1,0 0 0,0 0 1,0 0-1,0 0 1,0 0-1,0 0 0,0 0 1,1-1-1,-1 1 0,0-1 1,0 0-1,1 0 1,-1 0-1,0 0 0,0 0 1,5-1-1,2-1-6,0-1 0,-1 0 0,1-1 0,-1 0 0,17-9-1,41-29-3,0-3 0,68-62-1,-131 105-27,-1 0 0,0 0 0,0 0 0,0-1 0,0 1 0,0-1 0,0 1 0,2-6 0,-4 8 10,0-1 0,0 1 0,1-1 0,-1 1 0,0 0 1,0-1-1,0 1 0,0-1 0,0 1 0,0-1 1,0 1-1,0-1 0,0 1 0,0 0 0,0-1 0,-1 1 1,1-1-1,0 1 0,0 0 0,0-1 0,0 1 1,-1-1-1,1 1 0,0 0 0,-1-1 0,0 0 5,0 1-1,0-1 1,0 1-1,0-1 1,0 1 0,0 0-1,0-1 1,0 1-1,0 0 1,0 0-1,-1-1 1,1 1-1,0 0 1,-2 1-1,2-1 14,-1 0-1,0 0 1,1 0-1,-1 0 1,0 1-1,1-1 1,-1 1-1,1-1 0,-1 1 1,0 0-1,1 0 1,0 0-1,-1-1 1,1 1-1,0 0 0,-1 1 1,1-1-1,-2 2 1,3-2-10,-1 0 1,1-1-1,-1 1 1,1 0-1,0 0 1,-1 0-1,1 0 1,0 0-1,0-1 1,0 1-1,0 0 1,0 0-1,0 0 1,0 0-1,0 0 1,0 0 0,0 0-1,0 0 1,0-1-1,1 1 1,-1 0-1,0 0 1,1 0-1,-1 0 1,1-1-1,-1 1 1,1 0-1,-1 0 1,1-1-1,-1 1 1,1 0-1,0-1 1,-1 1-1,1-1 1,0 1-1,0-1 1,0 1-1,6 3 31,0 0 0,0-1 0,0 0 0,1-1 0,-1 1 0,1-1 0,-1-1 0,11 2 0,-5-1 22,22 3-14,0-2 1,0-1-1,0-2 0,0-1 1,0-2-1,57-12 0,-3-3 46,-88 18-87,0 0 0,0 0 1,0-1-1,0 1 0,0 0 1,0 0-1,0 0 0,-1 0 1,1 0-1,0 0 0,0 1 1,2-1-1,-3 1 0,0-1 1,0 0-1,1 0 1,-1 0-1,0 1 1,0-1-1,0 0 1,0 0-1,0 0 1,0 1-1,0-1 1,0 0-1,0 0 1,0 0-1,0 1 1,0-1-1,0 0 1,-1 0-1,1 0 1,0 1-1,0-1 1,0 0-1,0 0 1,0 0-1,0 1 1,0-1-1,0 0 1,-1 0-1,1 0 1,0 0-1,0 0 1,0 1-1,0-1 1,-1 0-1,-25 20 61,26-19-56,-9 6-88,1 0 1,0 1-1,1 1 1,-9 11-1,-4 4 91,19-23-2,-1 1 0,1-1 0,0 1-1,0-1 1,0 1 0,1-1 0,-1 1-1,0-1 1,1 1 0,-1 0 0,1 0-1,-1-1 1,1 1 0,0 0 0,-1 0-1,1-1 1,0 1 0,0 0 0,1 0-1,-1-1 1,0 1 0,0 0-1,1 0 1,-1-1 0,1 1 0,0 0-1,-1-1 1,1 1 0,0 0 0,0-1-1,0 1 1,0-1 0,0 0 0,1 1-1,-1-1 1,0 0 0,0 0 0,1 0-1,-1 0 1,1 0 0,-1 0 0,1 0-1,0 0 1,-1 0 0,1-1 0,0 1-1,-1-1 1,1 1 0,0-1-1,0 0 1,-1 0 0,1 0 0,3 0-1,5 0 36,-1-1 0,1 0 0,-1-1 0,1 0 0,-1-1 0,0 0 0,1 0-1,15-9 1,-18 8-42,-1 1-1,0-1 1,0-1-1,0 1 0,0-1 1,-1 0-1,0 0 1,0 0-1,0-1 0,0 0 1,-1 0-1,4-7 1,-7 11-4,-1 1 0,1-1 0,-1 1 0,0 0 0,1-1 0,-1 1 0,0-1 0,0 1 0,0-1 0,0 1 0,0-1 0,0 1 0,0-1 0,0 1 0,-1-1 0,1 1 0,-1-2 0,-1 0 0,1 0-1,-1 0 1,1 0 0,-1 1 0,0-1 0,0 1-1,-5-5 1,0 1-85,-1 0 0,1 0 0,-1 1 0,-17-8-1,21 11 69,0 0-1,0 1 0,-1 0 0,1 0 0,0 0 1,0 0-1,-1 1 0,1-1 0,0 1 1,-1 0-1,1 0 0,-6 2 0,4-1-214,3 1-14,5-2 107,19 1 87,419 38-161,-395-38 303,1 3-1,56 11 1,-100-15-79,-1 0 0,0 0 0,0 1 0,0-1 0,0 0 0,1 1 1,-1-1-1,0 1 0,0-1 0,0 1 0,0-1 0,0 1 0,0 0 0,0-1 0,0 1 0,0 0 1,0 0-1,-1 0 0,1 0 0,0 0 0,0 0 0,-1 0 0,2 2 0,-2-2-1,0 0 0,0 1 0,0-1 0,0 0 0,-1 1 0,1-1 0,0 0 0,-1 0 0,1 1 0,-1-1 0,1 0 0,-1 0 0,1 0 0,-1 0 0,0 0 0,0 1 0,-1 0 0,-5 6-17,-1-1-1,1 0 1,-17 11-1,23-18 12,0 1 4,-130 98-100,127-95 88,0 0-1,0 0 0,0 1 0,0 0 0,-3 6 0,6-10 2,0 1 0,0-1 0,1 1 0,-1-1 0,0 1 0,1 0 0,-1 0 0,1-1 0,-1 1 0,1 0 0,0 0 0,-1-1 0,1 1 0,0 0 0,1 0 0,-1 0 0,0-1 0,0 1 0,2 3 0,-2-4 8,1 0 1,0-1-1,0 1 0,1 0 0,-1 0 1,0-1-1,0 1 0,0-1 0,0 1 1,1-1-1,-1 1 0,0-1 0,0 0 1,1 0-1,-1 1 0,0-1 0,1 0 0,-1 0 1,0 0-1,3-1 0,3-1-66,0-1 0,-1 0 0,1 0 0,0-1 0,-1 0 0,0 0 0,0 0 0,7-8 0,-2 3-34,5-4 7,-1-1 1,0-1-1,17-21 0,31-53-69,88-170-3,-70 118 286,45-89 102,-122 221-163,0-1 0,0 0 0,-1-1 0,-1 1 0,1-1 0,-2 1 0,1-15 0,-2 22-56,1 0 1,-2 1-1,1-1 0,0 0 1,-1 0-1,1 1 1,-1-1-1,0 0 1,0 1-1,0-1 1,0 0-1,0 1 1,-1-1-1,1 1 1,-1 0-1,1 0 1,-1-1-1,0 1 1,0 0-1,0 0 1,0 1-1,0-1 0,-1 0 1,1 1-1,-1-1 1,1 1-1,-1 0 1,1 0-1,-1 0 1,1 0-1,-1 0 1,-3 0-1,0 0-3,0 1 0,1-1-1,-1 1 1,0 0 0,0 1 0,0 0-1,1 0 1,-1 0 0,0 0-1,1 1 1,-10 3 0,2 2 30,0-1 0,0 2 0,-15 11 1,17-11-14,0 2 1,1 0-1,0 0 1,1 1-1,0 0 1,0 1-1,2-1 1,-1 2 0,1-1-1,1 1 1,0 0-1,1 0 1,-4 16-1,0 11 26,0 0-1,3 0 1,-2 53-1,5 26 195,3-102-182,2-1 0,0 1 0,1 0 0,9 31 0,-9-39-11,1 0-1,0-1 1,1 1-1,0-1 0,0 0 1,1 0-1,-1-1 0,2 0 1,10 10-1,-11-11 1,0-2-1,1 1 1,-1-1 0,1 0 0,0 0 0,0-1-1,0 0 1,0 0 0,0-1 0,1 0 0,-1 0-1,10 1 1,1-2 18,0-1 0,1 0-1,-1-1 1,0-2 0,32-7 0,-25 3-50,0-1 1,0-1 0,33-18-1,-12-3 126,2 0 7,-48 30-145,1 0 0,-1 0 0,0 0 0,0 0 0,0 0 0,1 0 0,-1 0 0,0 0 0,0 0 0,0 0 0,1 0 0,-1 0 0,0 0 0,0 0 0,0 0 0,1 0 0,-1 1 0,0-1 0,0 0 0,0 0 0,0 0 0,1 0 0,-1 0 0,0 0 0,0 1 0,0-1 0,0 0 0,0 0 0,0 0 0,1 0 0,-1 1 0,0-1 0,0 0 0,0 0 0,0 0 0,0 1 0,0-1 0,0 0 0,0 0 0,0 0 0,0 1 0,0-1 0,0 0 0,0 0 0,0 0 0,0 1 0,0-1 0,0 0 0,0 0 0,0 0 0,0 1 0,-2 15 0,-19 53 65,10-37-1,2 1 0,1 0-1,1 1 1,-1 36 0,7-53-45,0-3-32,0 0 0,3 14 0,-2-25 30,0 1 0,1-1 0,-1 0 0,1 1 0,0-1 0,0 0 0,1 0 0,-1 0 0,1 0 0,-1 0 0,1 0 0,0 0 0,0-1 0,2 4 0,-3-6-6,0 1 0,0 0 0,-1-1 0,1 1 0,0-1 0,0 1 0,0-1 0,-1 0 0,1 1 0,0-1 0,0 0 0,0 1 0,0-1 0,0 0 0,0 0-1,0 0 1,0 0 0,0 0 0,0 0 0,0 0 0,1 0 0,0-1 9,1 0 1,-1 0-1,0 0 0,0 0 0,0 0 0,0 0 0,0-1 0,-1 1 0,3-2 0,4-6 57,0 1 0,13-20 0,-18 23-68,3-3 10,10-15 3,0 1 0,1 1 0,33-31 0,-50 52-22,57-46-80,-52 43 59,1-1-1,0 1 1,-1 0 0,1 0-1,0 1 1,0-1 0,1 2-1,10-3 1,-16 3 16,-1 1-1,1 0 1,-1 0-1,1 0 1,-1 0-1,1 0 1,0 0-1,-1 0 1,1 0-1,-1 0 1,1 0-1,0 0 1,-1 0-1,1 0 0,-1 1 1,1-1-1,-1 0 1,1 0-1,-1 1 1,1-1-1,-1 0 1,1 1-1,-1-1 1,1 0-1,-1 1 1,1-1-1,-1 1 1,0-1-1,1 0 1,-1 1-1,0-1 1,1 1-1,0 1 1,-1 0 6,0 0-1,0 0 1,0 0 0,0 0 0,0 0 0,0 0-1,-1 4 1,0-1 4,-13 64 39,-27 82 0,26-100-9,-4 14 22,-3-1 0,-50 105-1,61-150-94,0 0 0,-2-1 0,0 0 0,0-1 0,-2 0 0,0-1 0,-32 25 0,42-37-38,-1 1-1,-1-2 0,1 1 1,-1-1-1,1 1 0,-1-2 1,-10 4-1,15-6 61,0 1-1,0 0 1,0-1-1,-1 1 1,1-1 0,0 0-1,0 0 1,-1 0-1,1 0 1,0 0 0,0-1-1,-1 1 1,1-1-1,0 1 1,0-1 0,0 0-1,0 0 1,0 0-1,0 0 1,0 0 0,0 0-1,0 0 1,0-1-1,-2-1 1,3 1 6,0 0 1,-1 0-1,1 0 1,0-1-1,0 1 0,0 0 1,1 0-1,-1-1 1,0 1-1,1 0 1,0-1-1,-1 1 0,1 0 1,0-1-1,0 1 1,0-1-1,1 1 1,-1 0-1,0-1 0,1 1 1,0 0-1,-1-1 1,3-2-1,3-9 20,1 0-1,1 0 1,17-24-1,37-38 124,-21 26-16,-21 25-259,1 0 0,1 2 0,1 0 0,1 2 0,1 0 0,1 2 0,1 1 0,0 1 0,1 1 0,40-16-1,51-9-6352,-66 30 3177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4:2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180 731 4224,'0'5'1684,"0"-9"-979,0 3-268,0 1 1,0-1-1,0 0 0,0 1 0,-1-1 0,1 0 1,0 1-1,0-1 0,0 1 0,-1-1 0,1 1 1,0-1-1,-1 1 0,1-1 0,-1 0 0,0 1-336,1-1 0,-1 1 0,1 0 0,-1 0 1,1-1-1,-1 1 0,0 0 0,1 0 0,-1 0 0,1 0 0,-1 0 0,0 0 0,1 0 0,-1 0 0,1 0 0,-1 0 0,0 0 0,1 0 0,-1 0 0,1 0 0,-1 0 0,0 1 0,1-1 0,-1 0 0,1 1 0,-1-1 0,1 0 0,-1 1 0,0 0 0,-8 5 462,-11 6 229,14-9-706,-1 1 0,1-1 0,0 1 0,1 1 0,-1-1-1,1 1 1,0 0 0,0 0 0,0 1 0,1-1 0,0 1 0,0 0 0,0 0-1,1 0 1,-6 14 0,0 5 84,2-1-1,-10 51 1,6 4 128,10-68-245,1 0 1,0 0-1,1 0 1,0-1-1,4 14 0,-5-22-24,0-1-1,1 1 1,-1-1 0,1 1-1,-1-1 1,1 0-1,0 1 1,0-1-1,-1 0 1,1 1-1,0-1 1,0 0-1,0 0 1,1 0 0,-1 0-1,0 0 1,0 0-1,1 0 1,-1 0-1,0 0 1,1-1-1,-1 1 1,1-1-1,-1 1 1,1-1-1,-1 1 1,1-1 0,-1 0-1,1 0 1,2 1-1,-1-2 27,1 1 0,0 0-1,-1-1 1,1 0 0,0 0-1,-1 0 1,1 0 0,-1-1 0,0 1-1,1-1 1,2-2 0,17-14 37,-1 0 1,-1-1 0,22-25 0,-9 9-43,21-24-11,31-27-9,-23 26-232,-63 60 191,1-1-1,-1 1 1,0 0 0,1-1 0,-1 1 0,0 0 0,1-1-1,-1 1 1,0 0 0,1 0 0,-1-1 0,1 1 0,-1 0 0,1 0-1,-1 0 1,0 0 0,1-1 0,-1 1 0,1 0 0,-1 0 0,1 0-1,-1 0 1,1 0 0,-1 0 0,1 0 0,-1 0 0,1 1 0,-1-1-1,0 0 1,1 0 0,-1 0 0,1 0 0,-1 1 0,1-1 0,-1 0-1,0 0 1,1 1 0,-1-1 0,0 0 0,1 1 0,-1-1 0,0 0-1,1 1 1,-1-1 0,0 0 0,1 1 0,-1-1 0,0 1-1,0-1 1,1 1 0,0 5-65,1-1 0,0 0-1,1 11 1,-1-1 155,19 79 182,-17-67-22,1-1 0,2-1-1,18 50 1,-24-74-213,-1 0 1,1 0-1,-1 0 1,1 0-1,-1 0 0,1 0 1,0 0-1,-1 0 1,1 0-1,0 0 1,0 0-1,0-1 0,-1 1 1,1 0-1,0-1 1,0 1-1,0 0 0,2 0 1,-2-1 4,0 0 1,0 0-1,0 0 1,0 0 0,0-1-1,0 1 1,-1 0-1,1 0 1,0-1-1,0 1 1,0-1-1,0 1 1,-1-1-1,1 1 1,0-1-1,-1 1 1,1-1-1,0 1 1,-1-1-1,1 0 1,0 1 0,-1-1-1,1-1 1,2-3 35,0 0 1,0 0 0,-1 0 0,0 0 0,0 0 0,0-1 0,-1 1 0,0 0 0,1-10-1,1-3 12,7-39-340,-4 0-1,0-99 1,11 165-38,0 0 1,26 9-1,-36-17 380,-1 0 0,1 0 0,0-1 0,-1 0 0,1 0 0,8-1 0,41-10 363,-50 10-415,25-8 190,-1-2-1,0 0 1,41-23 0,-47 22-99,1-1 0,39-29 0,-56 34-109,1 1 0,-1-1 0,-1 0-1,1-1 1,-1 1 0,-1-1 0,1-1 0,-2 1 0,10-21 0,4-26 48,-2-1 1,17-102-1,-16 65-2,-8 17-253,-5 32 184,-4 42-36,-1-1 0,1 0 0,-1 1 0,0-1 0,0 1 0,-1-1 0,1 0 0,-1 1 0,1-1 0,-4-6 0,4 10 35,0 1 1,0-1 0,0 0-1,0 0 1,0 0 0,0 0-1,0 0 1,0 0 0,0 0 0,0 0-1,0 1 1,0-1 0,0 0-1,0 0 1,0 0 0,0 0-1,0 0 1,0 0 0,0 0 0,0 0-1,-1 0 1,1 0 0,0 0-1,0 1 1,0-1 0,0 0-1,0 0 1,0 0 0,0 0 0,0 0-1,0 0 1,-1 0 0,1 0-1,0 0 1,0 0 0,0 0-1,0 0 1,0 0 0,0 0-1,0 0 1,0 0 0,-1 0 0,1 0-1,0 0 1,0 0 0,0 0-1,0 0 1,0 0 0,0 0-1,0-1 1,0 1 0,-1 0 0,1 0-1,0 0 1,0 0 0,0 0-1,0 0 1,0 0 0,0 0-1,0 0 1,0 0 0,0 0 0,0-1-1,0 1 1,0 0 0,0 0-1,0 0 1,-3 7-222,3-7 222,-16 56-191,-9 59-1,9-36 259,-7 26 256,-5-1 0,-41 101 0,-9 0 153,45-91 240,31-108-222,2-7-51,3-13-138,2-3-292,2 0 0,0 1 1,1 1-1,1-1 0,0 1 1,1 0-1,0 1 0,2 0 1,-1 1-1,2 0 0,21-17 1,-19 18 6,1-1-17,26-15-1,-38 25-51,1 0 0,1 1 0,-1 0 0,0 0-1,1 0 1,-1 0 0,0 1 0,1 0 0,0 0 0,5 1 0,-9 0 34,0 0 0,0 0 1,0 1-1,0-1 0,0 1 1,0-1-1,0 1 0,0 0 1,0 0-1,-1 0 0,1 0 1,0 0-1,0 0 0,-1 1 1,1-1-1,-1 0 0,1 1 0,-1-1 1,0 1-1,0 0 0,0-1 1,1 1-1,0 3 0,2 5 44,1 0 0,-2 0 0,5 14 0,-2-2-41,-5-19 1,0 1 26,0 0 1,1-1-1,-1 1 1,1-1-1,0 1 1,3 3-1,-4-6 9,0 0 1,-1-1-1,1 1 0,0 0 1,0 0-1,0-1 0,0 1 1,0-1-1,0 1 0,0-1 1,0 1-1,0-1 0,0 0 1,0 1-1,0-1 0,1 0 1,-1 0-1,0 0 0,0 0 1,0 0-1,0 0 0,0 0 1,0 0-1,1-1 0,-1 1 1,0 0-1,1-1 0,3-1 38,1-1 0,-1 1 1,0-1-1,0-1 0,0 1 0,6-7 0,4-1-54,29-21 156,130-86-293,-161 110 115,17-12-7,-51 47-863,13-19 885,1 0-1,1 1 1,0-1 0,0 1 0,0 0-1,1 1 1,1-1 0,-1 1 0,-3 14-1,6-16 24,1 0 0,0 0 0,0 0 0,1 0 0,0 0-1,0 0 1,1 0 0,0 0 0,0 0 0,1 0 0,0 0 0,0 0-1,4 7 1,-5-12 9,0-1-1,0 1 0,0-1 0,1 0 1,-1 1-1,1-1 0,-1 0 0,1 0 1,0 0-1,0 0 0,0-1 0,0 1 1,0 0-1,0-1 0,1 1 0,-1-1 1,0 0-1,1 0 0,-1 0 1,1 0-1,-1 0 0,1 0 0,0-1 1,-1 1-1,1-1 0,0 0 0,-1 0 1,1 0-1,0 0 0,-1 0 0,1-1 1,0 1-1,-1-1 0,5-1 1,3-2 59,0-1 1,-1 1-1,0-2 0,0 1 1,0-2-1,-1 1 1,0-1-1,0 0 1,0 0-1,11-17 1,-14 18-71,-1 0 0,0-1 0,0 0 0,-1 1-1,0-1 1,0 0 0,2-10 0,-5 15-26,1 0 0,-1-1 0,1 1 0,-1-1-1,0 1 1,0-1 0,0 1 0,0-1 0,-1 1-1,1-1 1,-1 1 0,1-1 0,-1 1 0,0 0 0,0-1-1,0 1 1,0 0 0,0 0 0,-1 0 0,1 0-1,-1 0 1,1 0 0,-1 0 0,0 0 0,-3-2 0,-3-1-123,1 0 1,-1 1 0,0 0 0,-1 0 0,1 1 0,0 0 0,-1 0 0,0 1 0,-11-1 0,15 2 79,-1 0 0,1 1 0,-1 0 0,0 0 0,1 0 0,-1 1 0,0-1 0,1 2 0,-1-1 0,1 0 0,0 1 0,-1 0 0,1 0 0,0 1 0,0 0 0,-7 4 0,11-6 44,0 0 0,0-1 1,0 1-1,1 0 0,-1 0 1,0 0-1,0 0 0,0-1 0,1 1 1,-1 0-1,0 1 0,1-1 1,-1 0-1,1 0 0,-1 0 1,1 0-1,0 0 0,-1 0 1,1 1-1,0-1 0,0 0 1,0 0-1,0 0 0,0 1 1,0-1-1,0 0 0,0 0 1,1 1-1,-1-1 0,0 0 1,1 0-1,-1 0 0,1 0 0,-1 0 1,1 0-1,-1 0 0,1 0 1,0 0-1,1 1 0,1 2 8,0-1 0,1 0-1,-1 0 1,1 0-1,0 0 1,0-1 0,0 1-1,0-1 1,5 2-1,14 4 169,0-1 0,0-1 0,0-1-1,1-1 1,0-1 0,38 0 0,-44-3-24,-1-2 0,0 0 1,0-1-1,0 0 0,0-2 1,0 0-1,22-10 0,-28 10-70,0-1-1,-1-1 1,0 1-1,0-2 1,-1 1-1,0-1 1,0-1-1,-1 1 1,0-1-1,0-1 1,-1 0-1,6-10 1,3-8-17,-1-1 1,-2-1-1,13-38 1,4-26-206,-27 88-60,-1 9 117,1 8 6,12 108 65,-13-85 138,0 1 0,-3 0-1,-9 68 1,1-45-12,5-27 99,-1-1 0,-11 37 0,16-67-198,0 1 25,-1 0-1,1 1 1,0-1 0,-1 0-1,1 1 1,-1-1-1,1 0 1,-1 1-1,0-1 1,1 0 0,-1 0-1,0 0 1,0 1-1,0-1 1,0 0-1,0 0 1,0-1 0,0 1-1,0 0 1,0 0-1,-1 0 1,-1 0-1,2-1-1,0 1 0,0-1 0,-1 0-1,1 0 1,0 0 0,0-1-1,0 1 1,0 0 0,0 0-1,0 0 1,0-1 0,-1 1-1,1-1 1,0 1 0,0-1-1,0 1 1,0-1 0,1 0 0,-1 1-1,0-1 1,0 0 0,0 0-1,0 1 1,1-1 0,-1 0-1,0 0 1,0-2 0,-17-27-147,-35-87 108,38 75-442,15 42 447,0 0-1,0 0 1,0 0 0,0 0-1,0 0 1,0 0 0,0 0 0,0 0-1,0 0 1,0 0 0,0 0-1,0 0 1,1 0 0,-1 0 0,0 0-1,0 0 1,0 0 0,0 0-1,0 0 1,0 0 0,0 0 0,0 0-1,0 0 1,0 0 0,0 0-1,0 0 1,0 0 0,0 0-1,0 0 1,1 0 0,-1 0 0,0 0-1,0 0 1,0 0 0,0 0-1,0 0 1,0 0 0,0 0 0,0 0-1,0 0 1,0 0 0,0-1-1,0 1 1,0 0 0,0 0 0,0 0-1,0 0 1,0 0 0,0 0-1,0 0 1,0 0 0,0 0 0,0 0-1,0 0 1,0 0 0,0 0-1,0-1 1,11 7-132,12 8 189,8 12 74,-21-17-22,2 0 0,-1 0 1,16 8-1,-23-15-67,0 0-1,0-1 1,0 1-1,0-1 1,0 0-1,1 0 1,-1 0-1,0 0 1,1-1-1,-1 0 0,1 0 1,-1 0-1,0 0 1,9-2-1,23-9 121,46-18-1,-15 3-152,-38 16 52,31-16 0,-49 20 35,0 0 0,0-1-1,0 0 1,-1-1-1,13-11 1,-20 15-61,0 1 1,0 0-1,-1-1 0,1 0 1,-1 1-1,1-1 0,-1 0 1,0 0-1,-1 0 0,1-1 1,-1 1-1,0 0 0,0-1 1,0 1-1,0-5 0,-1 7-32,0 1-1,-1-1 0,1 1 0,0-1 0,0 1 0,-1-1 1,1 1-1,-1-1 0,0 1 0,1-1 0,-1 1 0,0-1 0,0 1 1,0 0-1,0 0 0,0 0 0,0-1 0,0 1 0,0 0 1,-1 0-1,1 0 0,0 1 0,-1-1 0,1 0 0,0 0 0,-1 1 1,1-1-1,-1 1 0,1-1 0,-1 1 0,1 0 0,-4-1 1,0 0-56,0 1 0,0 0 1,0 0-1,0 0 1,1 1-1,-1-1 0,0 1 1,0 0-1,-8 3 0,3 0-90,0 0 134,-1 0-1,0 1 0,1 1 0,-14 9 0,23-14 41,-1 0 0,0 0-1,1 1 1,-1-1 0,0 1-1,1-1 1,0 1-1,-1-1 1,1 1 0,0 0-1,0 0 1,0 0-1,0-1 1,0 1 0,0 0-1,1 0 1,-1 0 0,1 0-1,-1 1 1,1-1-1,0 0 1,0 0 0,-1 0-1,2 0 1,-1 0-1,0 0 1,0 0 0,1 0-1,-1 0 1,1 1 0,0-1-1,0 2 1,2 1 7,0-1 0,1 1 1,-1-1-1,1 0 0,-1 0 1,1 0-1,1 0 0,-1-1 1,0 1-1,1-1 1,6 3-1,6 3 171,35 13 1,-26-12-109,1-3-1,-1 0 1,29 3 0,-35-7-125,-1-2 0,1 0 0,-1-1 0,1-1 0,22-4 0,-32 3-398,0-1 1,0 0-1,0-1 0,-1 0 0,17-9 0,20-15-4749,-44 26 4802,7-4-1468,0-1 0,0 1 0,-1-2 0,0 1 0,11-15 0,16-18-3053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4:24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183 698 3488,'0'-1'50,"0"1"1,0 0-1,-1 0 1,1 0-1,0 0 1,0 0-1,0 0 1,-1 0-1,1-1 1,0 1-1,0 0 1,0 0-1,0 0 1,0 0-1,-1-1 1,1 1-1,0 0 1,0 0-1,0 0 1,0-1-1,0 1 1,0 0-1,0 0 1,0-1-1,3-4 4480,-10-1 174,4 5-4428,0 0 1,-1 1 0,1-1-1,0 1 1,-1 0 0,1 0 0,0 0-1,-1 0 1,1 1 0,0-1 0,0 1-1,-1 0 1,1 0 0,0 0-1,0 0 1,0 1 0,-4 2 0,-1 0-137,1 1 0,0 0 0,0 0 0,1 0 1,-1 1-1,-5 7 0,11-12-130,-10 11 240,-17 26 1,26-33-224,-1-1 1,1 1 0,-1 0 0,1-1-1,1 1 1,-1 0 0,1 0 0,0 0-1,0 0 1,0 9 0,1-8 54,0 0-1,0-1 1,1 1-1,0 0 1,1-1 0,-1 1-1,1-1 1,0 1 0,0-1-1,1 0 1,4 8-1,-5-11-31,-1 1 0,1-1-1,0 0 1,0-1-1,0 1 1,0 0 0,0 0-1,0-1 1,0 1-1,0-1 1,1 0 0,-1 0-1,1 0 1,-1 0-1,1 0 1,-1 0-1,1 0 1,-1-1 0,1 0-1,0 1 1,-1-1-1,1 0 1,0 0 0,-1-1-1,1 1 1,0 0-1,4-2 1,-1 0 44,-1 0 1,1-1-1,-1 0 0,0 0 1,0 0-1,0 0 0,0-1 0,0 0 1,-1 0-1,1 0 0,-1 0 1,0-1-1,-1 0 0,1 0 1,-1 0-1,0 0 0,0 0 1,3-8-1,-6 10-89,1 0 0,0 0 0,-1 0 1,1 0-1,-1 0 0,0 0 0,0 0 0,0 0 0,-1 0 0,1 0 1,-1 0-1,1 0 0,-1 0 0,0 0 0,0 0 0,-1 0 0,1 0 1,0 1-1,-1-1 0,0 1 0,0-1 0,1 1 0,-1-1 1,-1 1-1,1 0 0,0 0 0,0 0 0,-4-2 0,1 2-39,2 0-5,1 0 0,-1 1 0,0-1 0,0 1-1,0 0 1,0 0 0,0 0 0,0 0-1,-1 1 1,1-1 0,0 1 0,0 0 0,0 0-1,-1 0 1,-3 0 0,6 1 8,0-1 0,-1 0 0,1 0 1,0 1-1,0-1 0,-1 0 0,1-1 0,0 1 1,-1 0-1,1 0 0,0 0 0,0-1 0,-1 1 1,1-1-1,0 1 0,0-1 0,-2-1 0,1 1-65,2 1 89,-1 0 1,1 0-1,0 0 0,0 0 1,0 0-1,0 0 1,0 0-1,0 0 1,0 0-1,0 0 1,0 0-1,0-1 0,0 1 1,0 0-1,0 0 1,0 0-1,-1 0 1,1 0-1,0 0 1,0 0-1,0 0 0,0 0 1,0 0-1,0 0 1,0 0-1,0 0 1,0 0-1,0 0 1,0 0-1,0 0 1,0-1-1,0 1 0,0 0 1,0 0-1,0 0 1,0 0-1,0 0 1,0 0-1,0 0 1,0 0-1,0 0 0,0 0 1,0 0-1,0 0 1,0 0-1,0-1 1,0 1-1,0 0 1,0 0-1,0 0 0,0 0 1,0 0-1,0 0 1,0 0-1,0 0 1,1 0-1,-1 0 1,0 0-1,0 0 1,0 0-1,14-3-35,5-2 220,0 0 1,22-9-1,28-9 177,-35 15-270,1 2-1,-1 2 1,1 0 0,0 3-1,0 1 1,44 5-1,-75-4-57,0-1 0,0 1 0,1 0 0,-1 0-1,0 0 1,0 1 0,0-1 0,-1 1 0,1 0-1,0 0 1,-1 1 0,1-1 0,-1 1 0,0 0 0,0-1-1,6 7 1,-8-5 14,1-1 1,0 0-1,-1 0 0,0 0 0,1 1 0,-1-1 1,-1 1-1,1-1 0,0 1 0,-1-1 0,0 1 1,0-1-1,0 1 0,0-1 0,0 1 0,-1-1 1,1 1-1,-1-1 0,-1 4 0,-18 38 119,57-76 630,-18 14-817,32-25 1,-29 25-183,19-18 1,-41 35 193,0-1-1,0 1 0,0 0 1,1 0-1,-1 0 1,0 0-1,0-1 0,1 1 1,-1 0-1,0 0 0,0 0 1,1 0-1,-1 0 1,0 0-1,1 0 0,-1 0 1,0 0-1,0 0 1,1 0-1,-1 0 0,0 0 1,1 0-1,-1 0 1,0 0-1,0 0 0,1 0 1,-1 0-1,0 0 1,0 0-1,1 0 0,-1 0 1,0 1-1,0-1 0,1 0 1,-1 0-1,0 0 1,0 0-1,1 1 0,-1-1 1,0 0-1,1 1-20,-1 0-1,1 0 1,-1-1-1,1 1 0,-1 0 1,0 0-1,1-1 1,-1 1-1,0 0 1,0 0-1,1 0 0,-1 0 1,0 1-1,0 8 42,1 0 0,1 0 0,-1-1 0,2 1-1,-1 0 1,1-1 0,1 1 0,0-1 0,0 0 0,8 13 0,-11-21 18,0 1 0,0-1 1,0 0-1,1 1 1,-1-1-1,0 0 1,0 0-1,1 0 1,-1 0-1,1 0 1,-1 0-1,1 0 0,-1 0 1,1 0-1,-1-1 1,1 1-1,0-1 1,-1 1-1,1-1 1,0 0-1,0 0 1,-1 1-1,1-1 0,0-1 1,0 1-1,-1 0 1,1 0-1,0 0 1,-1-1-1,1 1 1,0-1-1,-1 0 0,3 0 1,6-4 49,-1-1 1,0 1-1,-1-1 1,14-11 0,-1 0 30,-14 12-88,39-26 48,0-3 0,47-45 0,-68 53-23,-1 0 0,-1-2 0,-1-1-1,-2-1 1,23-43 0,50-117 120,-42 81-103,-45 98-148,-1 0 0,0-1 0,-1 1 0,0-1 0,-1-1 0,0 1 0,2-21 0,-5 32 68,0 0 0,0 1 0,0-1 0,0 0 0,0 1 0,0-1 0,0 0 0,0 1 0,-1-1 0,1 0 0,0 1 0,0-1 0,-1 1 0,1-1 1,0 0-1,-1 1 0,1-1 0,0 1 0,-1-1 0,1 1 0,-1-1 0,1 1 0,-1-1 0,1 1 0,-1 0 0,1-1 0,-1 1 0,1 0 0,-1-1 0,0 1 0,1 0 0,-1 0 0,0 0 0,1-1 0,-1 1 0,0 0 0,1 0 1,-1 0-1,0 0 0,1 0 0,-1 0 0,0 1 0,-3-1-59,0 1 0,0 0 0,0 0 0,0 0 0,-6 3 1,2 1 24,0 0 0,0 0 1,0 1-1,0 0 0,1 0 1,-10 11-1,5-4 100,1 1 0,0 0-1,1 1 1,1 0 0,0 0 0,1 1-1,1 0 1,-8 25 0,-2 19 7,-11 65 0,19-77-45,7-42 16,-15 95 90,15-87-107,1 0 0,1 0 0,0 0 1,1 0-1,3 17 0,-2-26 51,-1 0-1,1 0 1,0 0 0,0 0 0,0 0-1,1 0 1,0 0 0,0-1 0,0 1 0,0-1-1,1 0 1,0 0 0,0 0 0,0-1-1,7 6 1,-4-5-6,0 1 0,1-1 1,0 0-1,0-1 0,0 0 0,0 0 0,0-1 1,15 2-1,2 1-43,-13-3 23,0 0-1,17 0 1,-10-2 1,-14 1 60,0-1 0,0 0-1,0 0 1,1 0 0,-1-1 0,6 0 0,-5-1-34,0 0 0,0 0 1,0 0-1,0 0 1,0-1-1,0 0 1,-1 0-1,1-1 0,-1 0 1,0 0-1,0 0 1,7-7-1,-2-1 122,38-47-70,-47 72-171,-1 0 0,-3 23-1,2-24 69,1 0-1,1 21 0,0 1 113,-1-33-110,0-1 0,1 0-1,-1 0 1,0 1 0,0-1 0,0 0 0,0 0 0,0 1 0,1-1 0,-1 0-1,0 0 1,0 0 0,0 1 0,0-1 0,1 0 0,-1 0 0,0 0 0,0 0 0,1 1-1,-1-1 1,0 0 0,0 0 0,1 0 0,-1 0 0,0 0 0,0 0 0,1 0-1,-1 0 1,0 0 0,1 0 0,-1 0 0,0 0 0,0 0 0,1 0 0,-1 0 0,0 0-1,0 0 1,1 0 0,-1 0 0,0 0 0,1 0 0,-1-1 0,0 1 0,0 0-1,0 0 1,1 0 0,14-7 216,-15 7-216,41-25 1,-27 16-52,1 0-1,0 1 1,27-10-1,-30 14 30,-7 2-14,1 0-1,-1 0 1,1 0-1,0 1 1,-1 0 0,9 0-1,-13 1 24,0 0-1,0 1 0,1-1 1,-1 0-1,0 0 0,1 1 1,-1-1-1,0 1 0,0-1 1,0 1-1,0 0 0,0-1 1,1 1-1,-1 0 0,0 0 1,0 0-1,-1 0 0,1 0 1,0 0-1,0 0 0,0 0 1,-1 0-1,1 0 0,0 0 1,-1 0-1,1 1 0,-1-1 1,0 0-1,1 0 0,-1 1 1,0-1-1,0 0 0,1 2 1,-1 5-8,0-1 0,0 1 0,0-1 0,-1 1 0,0-1 0,0 0 0,-5 14-1,0 4 12,-64 222-91,55-196 74,2-8 111,-2-1 0,-2-1-1,-2-1 1,-32 53 0,47-88-78,0 0 0,0 0 0,0 0 0,0-1 0,-1 1 1,0-1-1,-9 7 0,12-10-15,1-1 0,0 1 0,-1 0 0,1 0 0,0-1 0,-1 1 0,1 0 0,-1-1 0,1 0 0,-1 1 0,0-1 0,1 0 1,-1 0-1,1 0 0,-1 0 0,1 0 0,-1 0 0,0 0 0,1 0 0,-1-1 0,1 1 0,-1-1 0,1 1 0,-1-1 0,1 1 0,0-1 0,-1 0 0,1 0 0,0 0 1,-1 0-1,1 0 0,0 0 0,0 0 0,-2-2 0,1 0-2,0-1 0,0 1 0,0-1 0,1 1 0,-1-1 0,1 0 0,0 0 0,0 1 0,0-1 0,0 0 0,0-5 0,1-1 40,0 0 0,2-19-1,1 12-31,1 1-1,0-1 0,1 1 1,1 0-1,1 1 0,0-1 0,1 1 1,0 0-1,21-26 0,-20 30 15,1 1-1,0 0 1,0 1-1,1 0 1,1 0 0,-1 1-1,1 1 1,0 0-1,24-10 1,8 0-107,73-18 1,-99 31-889,35-5 1,-43 9-187,0-1 0,0 1 0,0 1 0,0 0 0,11 2 0,5 6-1638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4:29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203 751 2560,'0'0'14677,"0"-1"-14529,0 1-1,0-1 1,0 1 0,-1-1 0,1 1-1,0-1 1,0 1 0,-1-1 0,1 1-1,0-1 1,-1 1 0,1-1 0,0 1-1,-1 0 1,1-1 0,-1 1 0,-8-1-31,4 1 15,-1 0 0,0 0-1,0 0 1,0 1 0,1 0-1,-1 0 1,0 0 0,1 0-1,-1 1 1,1 0 0,0 1-1,-7 2 1,1 3-107,1-1-1,0 1 1,0 0-1,1 1 1,0 0-1,1 1 1,0 0-1,0 0 1,-10 19-1,17-26 20,0 0 0,-1 0-1,1 1 1,0-1-1,0 0 1,1 1-1,-1-1 1,1 0 0,0 1-1,0-1 1,0 1-1,0-1 1,0 1 0,1-1-1,0 0 1,-1 1-1,1-1 1,0 0 0,1 1-1,-1-1 1,1 0-1,-1 0 1,1 0 0,0 0-1,0-1 1,3 4-1,-1-2 10,0 0 1,0 0-1,1 0 0,-1-1 0,1 1 0,0-1 0,0 0 0,0-1 0,0 1 0,0-1 0,0 0 1,1-1-1,-1 1 0,1-1 0,7 1 0,3-1 54,0-2 1,0 1 0,0-2-1,21-4 1,63-19 44,-69 16-10,267-83 887,-295 91-1026,-1 0-1,0 0 0,0 0 1,0 0-1,0-1 0,0 1 1,0 0-1,3-4 1,-5 5-6,0 0 1,0 0-1,0-1 1,0 1-1,0 0 1,0-1-1,0 1 1,0 0-1,0 0 1,0-1-1,0 1 1,0 0-1,-1 0 1,1-1-1,0 1 1,0 0-1,0 0 1,0 0-1,0-1 1,-1 1-1,1 0 1,0 0-1,0 0 1,0-1-1,-1 1 1,1 0-1,0 0 1,0 0-1,-1 0 1,1 0-1,0-1 1,-3 1-50,1 0 1,0-1-1,0 1 1,0 0 0,-1 0-1,1 0 1,0 1 0,0-1-1,-1 0 1,-2 2-1,-21 6-353,19-5 306,0 1 0,0 0 0,0 0 0,1 1 0,-1-1 0,-10 11 0,15-12 94,-1-1 1,1 0-1,0 1 1,0-1-1,0 1 0,0 0 1,0 0-1,1-1 1,-1 1-1,1 0 1,0 1-1,0-1 1,0 0-1,-1 5 1,2-6 19,0 0 0,0-1 0,0 1 0,1 0 0,-1 0 0,1 0-1,-1 0 1,1 0 0,-1 0 0,1-1 0,0 1 0,0 0 0,0 0 0,0-1 0,0 1 0,1-1 0,-1 1 0,0-1 0,1 1 0,-1-1 0,1 0 0,-1 0 0,1 0 0,0 0 0,-1 0 0,3 1 0,4 2 70,1-1 0,0 1 1,-1-1-1,1-1 1,0 0-1,0 0 0,1-1 1,-1 0-1,0-1 0,11 0 1,8-2 77,0-1 1,30-8-1,-51 9-121,0 0 0,1 0 1,-1-1-1,0 0 0,-1 0 0,1-1 0,0 0 1,-1 0-1,0 0 0,8-8 0,-12 11-35,-1-1 0,1 1-1,0-1 1,-1 0 0,0 0 0,1 0-1,-1 0 1,0 0 0,0 0 0,0 0-1,0 0 1,-1 0 0,1 0-1,-1-1 1,1 1 0,-1 0 0,0-1-1,1 1 1,-1 0 0,-1 0 0,1-1-1,0 1 1,0 0 0,-1 0-1,1-1 1,-1 1 0,0 0 0,0 0-1,0 0 1,0 0 0,0 0 0,0 0-1,0 0 1,-1 0 0,1 0-1,-1 0 1,-2-2 0,0 1-49,1 0-1,-1 0 1,0 0 0,0 0-1,0 1 1,0-1 0,-1 1 0,1 0-1,-1 1 1,1-1 0,-1 1-1,0 0 1,-8-1 0,-6 0-60,-1 1 0,-21 2 1,12-1 155,19 0-75,9 0 12,-1 0-1,1-1 1,-1 1 0,1 0 0,-1 0 0,0 1 0,1-1 0,-1 0 0,1 0 0,-1 1 0,1-1 0,-1 1 0,1-1-1,0 1 1,-1-1 0,-1 2 0,6-3-15,-1 0-1,0 1 0,1-1 0,-1 0 1,1 1-1,-1 0 0,1-1 0,3 1 1,-1 0 17,112-15 213,20-2-108,-125 16-12,-1 1 0,1 0 0,-1 1 1,14 2-1,-20-2 17,0 0 0,1 1-1,-1-1 1,0 2 0,0-1 0,0 0 0,0 1 0,0 0 0,-1 0 0,7 5 0,-9-6-72,-1-1 1,0 1 0,0-1 0,0 1 0,0 0 0,0-1 0,0 1 0,0 0 0,0 0 0,-1 0 0,1 0 0,-1-1 0,0 1 0,1 0 0,-1 0 0,0 0 0,0 0 0,0 0 0,0 0 0,0 0 0,-1 0 0,1 0-1,-2 3 1,2-2-11,-1 0 0,1 1 0,-1-1 0,1 0-1,0 0 1,0 0 0,1 5 0,0-4-55,2 3 425,2-10 168,3-4-499,32-22-42,2 1-1,69-33 1,-87 49-51,-13 6-19,0 1 0,1 0 0,-1 1-1,17-5 1,-25 9 46,0-1-1,-1 1 1,1-1 0,0 1-1,0 0 1,0 0 0,-1 1-1,1-1 1,0 0-1,0 1 1,-1 0 0,1-1-1,-1 1 1,1 0 0,0 0-1,-1 1 1,0-1-1,1 0 1,-1 1 0,0 0-1,1-1 1,-1 1 0,0 0-1,3 4 1,-4-4 10,1 0 0,-1 0 0,0 1 1,0-1-1,0 0 0,0 1 0,0-1 0,0 1 1,0-1-1,-1 1 0,1 4 0,-3 29 129,1-30-109,0 0 1,1 0 0,0 0-1,0 0 1,1 7-1,-1-12-11,0-1 0,1 1 0,-1 0 0,0 0 0,1 0 0,-1-1 0,1 1 0,-1 0 0,1-1 0,-1 1 0,1 0 0,0-1 0,-1 1 0,1-1 0,0 1 0,-1-1 0,1 1-1,0-1 1,0 0 0,-1 1 0,1-1 0,0 0 0,0 1 0,0-1 0,-1 0 0,1 0 0,0 0 0,0 0 0,0 0 0,0 0 0,0 0 0,-1 0 0,1 0 0,0 0 0,0-1 0,0 1-1,-1 0 1,3-1 0,3-1 30,0 0 0,-1 0 0,1 0 0,6-4 0,52-32 0,-6-7-246,-58 45 195,0 0 0,1 0 0,-1 0 0,0 0 0,1 0 0,-1 0-1,0 0 1,1 0 0,-1 0 0,0 0 0,1 0 0,-1 0 0,0 0-1,1 1 1,-1-1 0,0 0 0,1 0 0,-1 0 0,0 0 0,0 1-1,1-1 1,-1 0 0,0 0 0,1 0 0,-1 1 0,0-1-1,0 0 1,0 0 0,1 1 0,-1-1 0,0 0 0,0 1 0,0-1-1,0 0 1,0 1 0,1-1 0,3 12-96,-1 2 5,-3-9 106,1 1 1,0-1 0,0 0-1,1 0 1,-1 0-1,1 0 1,0 0-1,1-1 1,-1 1 0,6 7-1,-7-12 15,1 1 0,0-1 0,-1 1 0,1-1 1,0 0-1,-1 0 0,1 0 0,0 0 0,0 0 0,-1 0 0,1-1 0,0 1 0,-1-1 0,1 1 0,2-2 0,-1 1 30,17-6-7,0-1-1,0 0 0,-1-2 0,0 0 0,31-23 0,-24 14-80,38-17-1,-55 31-33,-3 2 49,0 0-1,0 0 1,1 0-1,7-2 1,-13 5 15,0 0 0,0 0 1,-1 0-1,1-1 0,0 1 0,0 0 0,0 0 1,-1 0-1,1 0 0,0 0 0,0 0 1,-1 0-1,1 1 0,0-1 0,0 0 0,-1 0 1,1 1-1,0-1 0,0 0 0,-1 1 0,1-1 1,0 1-1,-1-1 0,1 1 0,-1-1 1,1 1-1,-1-1 0,1 1 0,-1-1 0,1 1 1,-1 0-1,1-1 0,-1 1 0,0 0 0,1-1 1,-1 1-1,0 0 0,0 0 0,1-1 1,-1 1-1,0 0 0,0 0 0,0 1 0,0 5-19,0 1 0,0-1 0,-1 0-1,1 1 1,-2-1 0,-2 10-1,-17 45 61,13-40-15,-124 455 214,96-299-282,35-172 102,0 0 0,1 0-1,-1 0 1,2 8-1,-1-1 298,0-19-251,1 1 1,0-1-1,0 0 0,4-10 0,-2 3-30,5-24 41,11-39-4,65-168-283,-68 209 142,0 0 0,2 1 0,2 1 0,34-44 0,58-55-173,-27 35 30,-61 65 127,22-24-85,-40 50 108,0 1 0,0-1 0,0 1 0,0 0 0,1 1 0,9-6 0,-14 9 27,-1 1-1,1-1 1,-1 0-1,1 1 1,-1-1-1,1 1 1,0-1-1,-1 1 1,1 0-1,0 0 1,-1 0-1,1 0 1,0 0-1,-1 0 1,1 0 0,0 0-1,-1 1 1,1-1-1,-1 1 1,1-1-1,0 1 1,-1 0-1,1-1 1,-1 1-1,0 0 1,1 0-1,-1 0 1,0 0-1,1 0 1,-1 1-1,0-1 1,0 0-1,0 0 1,0 1-1,0-1 1,0 1-1,0-1 1,-1 1-1,2 2 1,1 3 33,-1 1 0,0-1 0,0 1 0,0 0 0,-1-1 0,0 1 1,0 10-1,-2-9-16,0-1 0,0 1 0,-1 0 0,0-1 0,0 1 0,-1-1 0,0 0 0,-1 1 0,0-2 0,0 1 0,0 0 1,-1-1-1,-7 9 0,8-11-26,-1 0 0,1 0 1,-1 0-1,0-1 0,0 1 1,-1-1-1,1-1 0,-1 1 1,1-1-1,-1 0 1,0 0-1,-1-1 0,1 1 1,0-1-1,-1-1 0,1 1 1,-1-1-1,-6 0 0,12-1-3,1 0 0,0 0 0,-1 0 0,1 1 0,-1-1 0,1 0 0,-1 0 0,1 0 0,0 0 0,-1 0 0,1-1-1,-1 1 1,1 0 0,-1 0 0,1 0 0,0 0 0,-1 0 0,1-1 0,0 1 0,-1 0 0,1 0 0,-1 0 0,1-1-1,0 1 1,0 0 0,-1-1 0,1 1 0,0 0 0,-1-1 0,1 1 0,0 0 0,0-1 0,0 1 0,-1 0 0,1-1-1,0 1 1,0-1 0,0 1 0,0 0 0,0-1 0,0 1 0,0-1 0,0 1 0,0-1 0,0 1 0,0-1 0,0 0-14,1-1 1,-1 1-1,1 0 1,0 0-1,-1 0 1,1 0-1,0-1 1,0 1-1,0 0 1,0 0-1,0 1 1,0-1-1,0 0 0,0 0 1,2-1-1,35-14-212,-6 3 76,2-3-38,73-32 63,-84 39 134,-1 1 0,45-8 0,-64 15-19,1 1 1,-1-1-1,0 1 0,1 0 1,-1 0-1,1 0 0,-1 1 1,0-1-1,1 1 0,-1 0 1,0 0-1,1 0 0,-1 0 1,0 0-1,0 1 0,5 3 1,-8-5 28,1 1-1,-1 0 1,0 0 0,1 0 0,-1 0-1,0 0 1,0 0 0,0 0 0,0 0 0,0 0-1,0 0 1,0 0 0,0 0 0,0 0-1,0 0 1,-1 0 0,1 0 0,0-1 0,-1 1-1,1 0 1,-1 1 0,-1 4 9,0 7 22,0-1-1,1 1 1,0 17 0,1-26-36,1-1 0,-1 1 1,1-1-1,-1 1 1,1-1-1,0 1 1,0-1-1,1 1 1,-1-1-1,1 0 0,0 0 1,-1 0-1,1 0 1,1 0-1,-1 0 1,4 4-1,-2-4 32,-1 0 0,0 0 0,1-1 0,-1 1 1,1-1-1,0 0 0,0 0 0,0 0 0,0-1 0,0 1 0,0-1 0,1 0 0,-1 0 0,0-1 0,1 1 0,-1-1 0,9 0 0,-9-1 12,0 1-1,-1-1 0,1 0 1,0 0-1,0 0 0,-1 0 0,1-1 1,-1 0-1,1 1 0,-1-1 0,3-3 1,-4 4-43,-1 0 0,0 0 0,0 0 0,0 0 0,0-1 1,0 1-1,0 0 0,0-1 0,-1 1 0,1 0 0,0-1 1,-1 1-1,1-1 0,-1 1 0,1-1 0,-1 1 0,0-1 0,0 1 1,0-1-1,0 0 0,0 1 0,0-1 0,0 1 0,0-1 1,0 1-1,-1-1 0,1 1 0,-2-3 0,0-2-11,-1 0 0,-1 0 0,1 0 0,-1 1 1,0 0-1,0-1 0,-6-4 0,-38-33-236,32 29 167,0 2-7,11 10 8,1-1 0,1 0 1,-1 0-1,0 0 0,-5-7 0,9 10 71,-1-1-1,1 1 1,-1-1 0,1 0-1,-1 1 1,1-1-1,0 0 1,-1 1-1,1-1 1,0 0-1,0 0 1,0 1-1,0-1 1,-1 0-1,1 0 1,0 0-1,0 1 1,0-1-1,0 0 1,1 0-1,-1 1 1,0-1-1,0 0 1,0 0-1,1 1 1,-1-1-1,0 0 1,1 0-1,-1 1 1,0-1-1,1 1 1,-1-1-1,1 0 1,-1 1-1,1-1 1,0 1-1,-1-1 1,1 1-1,-1-1 1,1 1-1,0-1 1,-1 1-1,1 0 1,0 0-1,0-1 1,-1 1 0,1 0-1,0 0 1,1-1-1,-1 1-13,20-9-18,1 2-1,0 0 1,44-6-1,-27 8 28,59 0-1,-78 5 98,-1 0 0,1 2 0,-1 0 0,26 7 0,-39-7-31,0-1 0,-1 1 0,1 1 0,0-1 0,-1 1 0,0 0 0,0 0 0,0 0 0,0 1 0,0 0 0,0 0 0,-1 0 0,0 0 0,0 1 0,0 0 0,-1-1 0,1 2 0,2 5 0,-4-5-38,0 0 1,-1 0-1,1 0 1,-1 0-1,0 1 0,-1-1 1,0 0-1,-1 13 0,1-2 68,0-15-12,0-2-63,0-1 0,0 1 0,0 0 0,0-1 0,1 1-1,-1-1 1,0 1 0,0 0 0,0-1 0,1 1 0,-1 0-1,0-1 1,0 1 0,1 0 0,-1 0 0,0-1 0,0 1-1,1 0 1,-1 0 0,0-1 0,1 1 0,-1 0-10,15-16-64,-2-1 0,0-1 0,14-25-1,-14 21 31,28-36-1,-38 55 7,0-1-1,0 2 1,0-1-1,0 0 1,0 1-1,1-1 1,-1 1-1,8-3 1,-10 4 21,0 1 1,0-1 0,0 1 0,0 0 0,1 0 0,-1-1 0,0 1 0,0 0 0,1 0 0,-1 0-1,0 0 1,0 1 0,0-1 0,1 0 0,-1 0 0,0 1 0,0-1 0,0 1 0,0-1 0,0 1-1,0-1 1,0 1 0,0 0 0,0-1 0,0 1 0,0 0 0,0 0 0,0 0 0,0 0 0,-1 0-1,1 0 1,0 0 0,0 2 0,7 12 56,-2 1 0,9 26 0,-4-8 132,-7-22-182,-3-7 5,0-1 0,1 1-1,0-1 1,0 1 0,0-1-1,0 0 1,1 0 0,0 0 0,0 0-1,4 4 1,-2-4-7,0 0 0,1-1 0,0 0 0,0 0 0,0-1 0,0 1 0,0-1 0,0-1-1,1 1 1,-1-1 0,0 0 0,14 0 0,7-1 119,47-6 0,-73 6-116,27-4 56,42-9 1,-60 10-43,-1 0 1,0 0 0,0-1-1,0 0 1,0-1 0,-1 0-1,1 0 1,8-8 0,-7 4-5,-1 0-1,0 0 1,-1-1 0,0-1 0,0 1-1,-1-1 1,10-21 0,-14 26-30,-1 0 1,1 0-1,-1 0 0,0-1 0,-1 1 0,0-1 1,0 0-1,0 1 0,-1-1 0,0 0 0,0 1 1,0-1-1,-1 0 0,0 1 0,-1-1 1,-4-12-1,6 18-2,0 0 1,-1 0-1,1 0 0,-1-1 1,0 1-1,1 0 1,-1 0-1,0 0 1,0 0-1,1 1 0,-1-1 1,0 0-1,0 0 1,0 0-1,0 1 1,0-1-1,0 0 0,0 1 1,-1-1-1,1 1 1,0-1-1,0 1 1,0 0-1,0 0 0,-1-1 1,1 1-1,0 0 1,0 0-1,-1 0 1,1 0-1,0 0 0,0 0 1,-1 1-1,1-1 1,0 0-1,0 1 1,0-1-1,-2 2 0,-3 0-12,1 1-1,0 0 0,0 0 1,0 1-1,0 0 0,-8 8 1,2-1 14,1 0 1,1 1 0,0 0-1,1 0 1,0 1 0,1 0-1,-8 19 1,14-28 26,-1 0-1,1 0 0,0 0 1,0 0-1,1 0 1,-1 0-1,1 0 1,0 0-1,0 0 1,0 0-1,0 0 1,1 0-1,-1 0 1,1 0-1,0 0 0,1 0 1,-1 0-1,1 0 1,-1-1-1,1 1 1,0-1-1,0 1 1,1-1-1,-1 0 1,1 1-1,0-1 1,-1-1-1,7 6 0,-2-4 26,1 1 1,-1-1-1,1-1 0,0 1 0,0-1 0,0-1 0,0 1 0,1-1 0,-1-1 0,1 0 0,-1 0 0,1 0 0,-1-1 0,1 0 0,0-1 0,-1 0 0,1-1 0,-1 1 0,0-2 0,0 1 0,1-1 1,-2 0-1,1-1 0,0 0 0,11-8 0,9-6-58,42-37 0,-58 43 2,1 1 0,0 1 0,1 0 0,0 1 0,1 0 0,0 1 0,25-10 0,-40 18 22,1 0 1,0 0-1,0-1 0,0 1 1,0 0-1,-1 0 0,1 0 1,0 0-1,0 0 1,0 0-1,0 0 0,-1 0 1,1 1-1,0-1 1,0 0-1,0 0 0,-1 1 1,1-1-1,0 1 1,0-1-1,-1 0 0,1 1 1,0-1-1,-1 1 1,1 0-1,0-1 0,-1 1 1,1-1-1,-1 1 0,1 0 1,-1 0-1,0-1 1,1 1-1,-1 0 0,1 0 1,-1-1-1,0 1 1,1 2-1,0 1 20,0 1 1,0 0-1,-1 0 1,1 10-1,-2-4 3,-1-1 1,1 1-1,-2-1 0,1 0 1,-2 0-1,1 0 0,-7 12 1,4-8-24,0 1 0,-4 20 0,10-34 1,-1-1-1,1 1 1,0 0 0,0-1 0,0 1 0,0 0 0,0 0 0,0-1 0,0 1-1,0 0 1,0-1 0,1 1 0,-1 0 0,0 0 0,0-1 0,1 1-1,-1 0 1,0-1 0,1 1 0,-1-1 0,0 1 0,1 0 0,-1-1 0,1 1-1,-1-1 1,1 1 0,0-1 0,-1 0 0,1 1 0,-1-1 0,1 1-1,0-1 1,-1 0 0,1 0 0,0 1 0,-1-1 0,1 0 0,0 0 0,-1 0-1,1 0 1,0 0 0,0 0 0,-1 0 0,3 0 0,3 0-49,0 0 1,0-1 0,0 0 0,7-1-1,11-6-5,-1 0 0,43-22-1,-37 16-31,18-10-157,22-10 130,-61 31 58,-1 0 1,1 1-1,1-1 0,-1 2 0,0-1 0,15 0 0,-21 2 38,0 0-1,0 0 1,0 1-1,0-1 0,0 0 1,-1 1-1,1-1 1,0 1-1,0 0 0,0-1 1,-1 1-1,1 0 0,0 0 1,-1 0-1,1 1 1,2 1-1,-1 1 69,1 0 1,-1 1-1,0-1 0,3 8 0,-3-8-30,-1 1-1,1-1 0,-1 0 1,1 0-1,5 5 0,-5-7 12,0 1-1,0-1 0,0 1 1,0-1-1,5 3 0,-6-5-22,-1 1 0,1-1 0,-1 1 0,1-1 0,0 0 0,-1 0-1,1 0 1,0 0 0,-1 0 0,1 0 0,0 0 0,-1 0 0,1-1-1,0 1 1,1-1 0,3-1 19,-1 0 0,0 0 0,0-1-1,0 1 1,-1-1 0,1 0 0,-1-1 0,1 1-1,-1-1 1,6-7 0,-1 0 5,-1 0 0,0 0 0,6-15 0,55-120 284,-22 43-97,-17 43-106,52-76-1,57-85-76,-137 218-39,0-1 18,0 0 1,0 0 0,0 0 0,0 0-1,-1 0 1,1 0 0,-1 0-1,0 0 1,0-6 0,0 9-22,-1 1 1,0 0 0,0 0-1,0 0 1,0 0 0,0 0-1,0 0 1,0 0-1,0 0 1,0 0 0,0 0-1,0-1 1,0 1 0,0 0-1,0 0 1,0 0 0,0 0-1,0 0 1,0 0-1,-1 0 1,1 0 0,0 0-1,0 0 1,0-1 0,0 1-1,0 0 1,0 0 0,0 0-1,0 0 1,0 0-1,0 0 1,0 0 0,0 0-1,0 0 1,0 0 0,-1 0-1,1 0 1,0 0 0,0 0-1,0 0 1,0 0-1,0 0 1,0 0 0,0 0-1,0 0 1,0 0 0,0 0-1,-1 0 1,1 0 0,0 0-1,0 0 1,0 0-1,0 0 1,0 0 0,0 0-1,0 0 1,0 0 0,0 0-1,0 0 1,0 0 0,-1 0-1,1 0 1,0 0-1,-7 7-134,-7 12-68,2-1 207,0 1 0,2 0 0,0 0 0,1 2 0,1-1 0,1 1 0,1 0 0,0 0 0,-3 35 0,9 88 25,2-99-41,-1-11 10,2-1 0,7 38 0,-6-56-201,-1 0 0,2-1 0,0 0 0,1 1-1,0-2 1,1 1 0,10 15 0,-11-21-653,1 0 0,0-1-1,0 0 1,14 11 0,-13-11-1631,1-2 1,13 8-1,-6-4 64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4:2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65 11712,'-6'-19'5311,"18"15"-4607,-9-2 2144,9 6-1696,3-3 864,9-1-1184,12-5-384,11 9-288,23-10-160,7 10 32,10-9-672,-10 18 352,-5-9-4480,-7 0 2656,-10 0-6335,-2 4 4767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4:30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2 501 7968,'-2'13'12402,"8"-14"-11125,16-4 351,-12 3-1167,0-1 0,0 0 0,16-7 0,20-13 488,11-5-232,78-51 1,-127 74-703,85-62 386,-83 58-381,-9 7-105,-1 4-14,-5 16 82,-10 67 241,14-79-208,1-1 0,-1 0 0,1 1 0,0-1 0,1 1 0,-1-1 0,1 0 0,0 1 0,2 6 0,-2-9-4,0 0-1,0 0 0,1 0 0,-1 0 1,1 0-1,-1 0 0,1 0 0,0-1 1,0 1-1,0-1 0,1 1 0,-1-1 1,0 0-1,1 0 0,0 0 1,4 3-1,-1-3 73,-1 0 1,1 0-1,0 0 1,0-1-1,0 0 1,0 0-1,0 0 1,0-1-1,0 0 1,0 0-1,0-1 1,0 1-1,0-1 1,0-1-1,-1 1 1,1-1-1,0 0 1,-1 0-1,11-6 1,-5 2-34,-1-1 0,0 0 1,-1 0-1,0-1 0,0 0 0,-1-1 1,0 0-1,0 0 0,7-11 0,60-114 181,-12 18-282,-1 8-180,-60 104 217,1-1 1,0 1-1,0 0 0,0 0 0,1 1 0,3-5 0,-7 8 10,0 0 0,1 0 0,-1 0 0,0-1 0,0 1-1,0 0 1,1 0 0,-1 0 0,0 0 0,0-1 0,1 1 0,-1 0 0,0 0 0,0 0 0,1 0 0,-1 0 0,0 0 0,0 0 0,1 0 0,-1 0 0,0 0 0,0 0 0,1 0 0,-1 0 0,0 0 0,1 0 0,-1 0 0,0 0 0,0 0 0,1 0-1,-1 0 1,0 0 0,0 0 0,1 1 0,-1-1 0,0 0 0,0 0 0,0 0 0,1 0 0,-1 1 0,0-1 0,0 0 0,0 0 0,0 1 0,1-1 0,-1 0 0,0 0 0,0 0 0,0 1 0,0-1 0,0 0 0,0 1 0,0-1 0,0 0-1,0 1 1,3 19-77,-5 17 150,-2 0 0,0 0 0,-3-1 0,-1 1 0,-2-2 0,-1 1 0,-27 55 0,37-86-37,-2 0-1,1-1 1,0 1-1,-1 0 0,0-1 1,0 0-1,0 0 1,-1 0-1,1 0 1,-8 6-1,10-9 11,0-1-36,-3-5-313,4 5 305,0 0-1,0-1 0,0 1 0,0 0 1,0 0-1,0 0 0,-1 0 0,1 0 0,0 0 1,0 0-1,0-1 0,0 1 0,0 0 1,0 0-1,0 0 0,0 0 0,0-1 0,0 1 1,0 0-1,0 0 0,0 0 0,0 0 1,0 0-1,0-1 0,0 1 0,0 0 0,0 0 1,0 0-1,0 0 0,0-1 0,0 1 1,0 0-1,0 0 0,0 0 0,7-4-108,16 2-117,-15 1 184,300-6-2324,-205 8-1143,-91-2 1945,1 2 0,0-1 0,-1 1 0,1 1 0,-1 0 0,20 7 0,-20-1-2451,3 2 1366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4:3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42 9984,'-30'-17'4512,"30"8"-3936,0 3 320,0 2-1696,9 4 416,3-6-1824,3 6 1216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4:32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4 322 5728,'-4'5'2766,"11"-6"-178,11-9 260,19-13-901,-17 11-1374,25-20 0,-14 8 46,51-28-1,18-13 236,-73 47-498,-19 13-199,0 0-1,-1 0 0,0-1 1,0 0-1,0 0 0,10-13 1,-9 9 44,0-3 423,-8 12-594,0 1 1,0-1 0,0 0 0,0 1 0,0-1 0,0 0 0,0 1 0,0-1 0,-1 0 0,1 1 0,0-1 0,0 0-1,-1 1 1,1-1 0,0 1 0,-1-1 0,1 1 0,-1-1 0,1 1 0,-1-1 0,1 1 0,-1-1 0,-1 1-22,0 1-1,1 0 1,-1 0 0,1 0 0,-1 0 0,1 0 0,0 0 0,-2 2 0,-2 2 22,0 1 1,1-1-1,0 1 1,0 0-1,1 1 0,0-1 1,0 0-1,0 1 1,1 0-1,0 0 1,0 0-1,0 0 1,1 0-1,1 0 1,-1 0-1,1 0 1,1 14-1,0-14 33,0 0 0,0 0 0,0 0 0,1 0 0,0 0 0,1-1 0,0 1 0,0-1 0,0 1-1,0-1 1,1 0 0,0-1 0,1 1 0,-1 0 0,1-1 0,0 0 0,0 0 0,8 4 0,-11-7-30,1 0 1,0-1-1,0 1 0,0-1 1,0 0-1,0 0 0,0 0 1,0 0-1,1-1 0,-1 1 1,0-1-1,0 0 0,0 0 1,1 0-1,-1 0 0,0 0 1,0-1-1,0 0 0,1 1 1,-1-1-1,0-1 0,0 1 1,0 0-1,0-1 0,-1 1 1,5-3-1,5-6 69,0 1 0,0-1 0,-1-1 0,13-16 0,-8 9-9,4-1 43,29-23 1,-28 25 242,27-27 0,-42 36-228,1 1 53,-6 7-201,-1 0 0,1 1-1,-1-1 1,1 0 0,-1 1 0,0-1 0,1 0 0,-1 1-1,0-1 1,1 1 0,-1-1 0,0 0 0,0 1 0,1-1-1,-1 1 1,0-1 0,0 1 0,0-1 0,0 1 0,1-1 0,-1 1-1,0-1 1,0 1 0,0 0 0,2 15 25,0-1 1,0 1 0,-2 0-1,-1 18 1,0-2-7,1-31-19,0-1 0,0 0 0,0 1 0,0-1 1,0 0-1,0 0 0,0 1 0,0-1 1,0 0-1,0 1 0,0-1 0,1 0 1,-1 0-1,0 1 0,0-1 0,0 0 1,0 0-1,0 1 0,0-1 0,1 0 1,-1 0-1,0 0 0,0 1 0,0-1 1,1 0-1,-1 0 0,0 0 0,0 1 1,1-1-1,-1 0 0,0 0 0,0 0 0,1 0 1,-1 0-1,0 0 0,0 0 0,1 0 1,-1 0-1,0 0 0,1 0 0,-1 0 1,0 0-1,0 0 0,1 0 0,-1 0 1,0 0-1,1 0 0,-1 0 0,0 0 1,0 0-1,1 0 0,-1 0 0,0-1 1,16-7 223,-14 6-163,33-21 217,-17 10-247,36-18 0,-38 23-44,5-2-84,0 0 0,43-12 0,-59 21 101,1-1 0,0 1 0,-1 1 0,1-1 0,0 1 0,0 0 0,-1 0 0,1 0 0,0 1 0,-1 0 0,1 0 0,0 1 0,-1-1 0,0 1 0,1 0 0,-1 1 0,6 3 0,-2 0 24,0 1 0,-1 0-1,0 1 1,0 0 0,-1 0-1,0 0 1,-1 1 0,0 0-1,0 1 1,4 9 0,-1 0-487,8 24 0,1 22-4626,-18-64 4767,1 0-1,-1 0 1,0 0 0,1 1 0,-1-1 0,0 0 0,0 0 0,0 0 0,0 0 0,0 1 0,-1 0 0,1-2 153,0 1 0,-1-1 0,1 0 0,0 0-1,-1 0 1,1 0 0,0 1 0,-1-1 0,1 0 0,0 0 0,-1 0 0,1 0 0,0 0 0,-1 0 0,1 0 0,0 0 0,-1 0 0,1 0 0,0 0 0,-1 0 0,1 0 0,0 0 0,-1-1 0,1 1 0,0 0-1,-1 0 1,1 0 0,0 0 0,-1-1 0,1 1 0,0 0 0,0 0 0,-1 0 0,1-1 0,0 1 0,-1-1 0,-10-3-2020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4:3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65 6304,'-15'-42'2848,"3"33"-2464,9 5 416,6 4-512,-3-6-608,6 3 160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4:34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1096 6560,'-4'1'750,"-7"2"1449,14-5-1762,-1 1 0,0 0-1,1-1 1,-1 1 0,0-1 0,0 1 0,2-4-1,2 1 209,29-27 564,-1-1 0,-2-2 0,34-44 1,-39 40-773,-1-1 0,33-66 1,-44 72-187,16-50 0,-10 24 329,-17 49-314,0 0-1,-1 0 0,1-11 1,-2 11 102,-3 18-350,-2 14-143,-14 95-261,9-73 512,2-1 0,2 1 0,1 67-1,4-107-59,-1 0 0,1 0-1,-1 0 1,1 0 0,0 0-1,3 6 1,-3-9-40,-1 0 0,1 0-1,-1 0 1,1-1-1,-1 1 1,1 0 0,-1 0-1,1-1 1,0 1 0,-1-1-1,1 1 1,0-1 0,0 1-1,-1-1 1,1 1 0,0-1-1,0 1 1,0-1 0,0 0-1,0 0 1,-1 1 0,1-1-1,0 0 1,0 0 0,0 0-1,0 0 1,0 0 0,0 0-1,0 0 1,0 0 0,-1-1-1,3 1 1,8-4 105,0-1 1,0 0-1,-1-1 0,0 0 1,1-1-1,-2 0 0,11-10 1,5-2-31,-3 4-33,-1-1 0,-1-1-1,-1-1 1,0-1 0,-1 0 0,16-24 0,16-31-4,59-115 0,26-87 80,-77 146 597,-56 125-640,5-9 90,-7 13-183,0 1 0,0-1 0,1 1-1,-1 0 1,0-1 0,0 1 0,0-1 0,0 1 0,0 0 0,0-1 0,0 1 0,0-1 0,0 1 0,0-1 0,0 1 0,0 0 0,0-1 0,0 1 0,0-1 0,-1 1 0,1 0 0,0-1 0,0 1 0,0-1 0,-1 1 0,1-1 0,-1 1-15,1 0 0,0 0 0,-1 0 1,1 0-1,0 0 0,-1 1 1,1-1-1,0 0 0,-1 0 0,1 0 1,0 0-1,0 0 0,-1 1 1,1-1-1,0 0 0,0 0 0,-1 1 1,1-1-1,0 0 0,0 0 1,0 1-1,-1-1 0,1 0 0,0 0 1,0 1-1,0-1 0,0 0 1,0 1-1,0-1 0,-1 1 0,-4 13 11,4-12-7,-82 275 455,42-125-158,11-59-97,-59 131 1,66-173-104,-13 24 382,37-75 23,3-2-199,13-12-118,23-22-261,92-95-188,-129 128 214,0 0 0,0 1 1,0-1-1,0 1 0,0-1 0,1 1 0,-1 0 0,1 1 0,5-3 0,-7 3 28,-1 1-1,1 0 0,-1 0 0,1-1 0,-1 1 1,1 0-1,0 1 0,-1-1 0,1 0 0,-1 0 0,1 1 1,-1-1-1,1 1 0,-1-1 0,1 1 0,-1 0 1,0-1-1,1 1 0,-1 0 0,0 0 0,0 0 0,1 0 1,-1 0-1,0 0 0,1 3 0,23 31-136,-20-27 174,-1-1 0,1-1 0,0 1 0,0-1 0,8 7-1,-8-8 42,1 0-1,1 0 1,-1-1-1,1 0 0,-1 0 1,1 0-1,8 2 1,-11-5-21,0 1 0,0-2 0,1 1 0,-1 0 0,0-1 0,0 0 1,0 0-1,0 0 0,0 0 0,1-1 0,-1 0 0,0 0 0,0 0 1,7-3-1,-3 1 31,0-1-1,-1-1 1,1 1 0,-1-1 0,0 0 0,0-1 0,0 0 0,-1 0-1,0-1 1,7-9 0,-9 12-84,-1-1 0,0 0-1,0 0 1,0-1 0,-1 1 0,0-1 0,0 1-1,0-1 1,0 1 0,-1-1 0,0 0 0,0 0-1,-1 0 1,0 0 0,0 0 0,-1-8-1,1 12-11,0 1-1,-1 0 1,1 0-1,0-1 0,-1 1 1,1 0-1,-1-1 1,1 1-1,-1 0 0,-1-2 1,2 3 3,-1-1 0,0 1 1,1 0-1,-1-1 1,0 1-1,1 0 0,-1-1 1,0 1-1,0 0 0,1 0 1,-1 0-1,0-1 1,0 1-1,0 0 0,1 0 1,-1 0-1,0 1 0,0-1 1,0 0-1,0 0 0,-2 1 29,1 0 0,-1 1-1,1-1 1,0 0-1,0 1 1,0-1-1,0 1 1,0 0-1,0 0 1,0-1-1,0 1 1,1 1 0,-1-1-1,1 0 1,0 0-1,-1 0 1,1 1-1,0-1 1,-1 5-1,0-4 17,1 1-1,0 0 0,0 0 0,0 0 1,0 0-1,0 0 0,1 0 1,0 0-1,-1 0 0,2 0 0,-1 0 1,0 0-1,2 4 0,0-3-24,1-1-1,-1 0 1,1 1 0,0-1-1,0 0 1,1-1 0,-1 1-1,1 0 1,0-1 0,0 0-1,0 0 1,0 0 0,0 0-1,1-1 1,-1 0 0,10 3-1,3 1-321,-1-1 0,1 0 0,29 3 0,-17-5-2070,37-1-1,-5-5-3917,-55 2 5476,-5 2 540,-1-1-1,1 0 1,0 0 0,0 0 0,-1 0 0,1-1 0,0 1-1,0 0 1,-1 0 0,1 0 0,0-1 0,0 1 0,-1 0 0,1-1-1,0 1 1,-1 0 0,1-1 0,-1 1 0,1-1 0,1 0-1,-1-3-2617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4:34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10 117 10144,'-9'0'4576,"60"-3"-3968,-12-3 1279,3 6-1151,24-13 128,5 3-512,31-12-160,5 5-128,25-11-128,-9 11 32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5:45.8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1 999 4064,'0'0'144,"0"-1"0,0 1 0,1 0 0,-1-1-1,0 1 1,0 0 0,1-1 0,-1 1 0,0 0 0,1-1 0,-1 1 0,0 0 0,1 0 0,-1 0 0,0-1-1,1 1 1,-1 0 0,1 0 0,-1 0 0,0 0 0,1-1 0,-1 1 0,1 0 0,-1 0 0,1 0 0,-1 0-1,0 0 1,1 0 0,-1 0 0,1 0 0,-1 1 0,1-1 0,-1 0 0,1 0 0,22 4 3126,-15-2-2815,4 0 105,1-1-1,0 0 1,1-1-1,-1-1 1,0 0-1,0 0 1,-1-1-1,1-1 1,0 0-1,19-8 1,-12 1-163,1 0 1,-2-2-1,0 0 1,33-28-1,66-71 326,-65 59-521,159-174 217,-24-13 26,-122 146-199,-55 74-162,0 1-1,-1-2 1,7-20 0,-15 34-42,0 1 0,-1-1 0,1 0 0,-1-1-1,-1 1 1,1-8 0,-1 12-49,0 1 0,0 0 1,0 0-1,0 0 0,0-1 0,-1 1 0,1 0 0,0 0 0,-1 0 0,1 0 0,-1 0 0,1 0 0,-1 0 1,0 0-1,1 0 0,-1 0 0,0 0 0,0 0 0,1 0 0,-1 0 0,0 0 0,0 1 0,0-1 0,0 0 1,0 1-1,0-1 0,-1 1 0,1-1 0,0 1 0,0 0 0,0-1 0,0 1 0,0 0 0,-3 0 0,-2-1-22,1 1-1,-1 0 0,0 0 0,0 1 0,-8 1 0,-3 2 92,1 0 1,0 0-1,0 2 0,0 0 1,1 1-1,-1 0 0,2 2 1,-1-1-1,1 2 0,0 0 1,1 1-1,1 0 0,-1 0 1,2 2-1,-17 21 0,11-9 172,2 0-1,1 2 1,1-1 0,-19 58-1,20-41 156,1 0 1,-9 78-1,19-108-338,0-1-1,1 1 1,0 0-1,1 0 1,1-1-1,0 1 0,0-1 1,9 24-1,-7-27-44,0 0 1,0-1-1,1 0 0,0 0 0,0 0 0,1-1 0,0 1 0,0-2 0,1 1 0,0 0 0,0-1 0,14 9 1,-4-5-335,0-1 0,1 0 1,0-1-1,23 7 1,-25-11-605,1 0 1,-1-1-1,1 0 1,0-2-1,23 0 1,21-6-5074,-3 0 1888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4:37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427 747 5216,'0'0'214,"0"-1"0,0 1 0,0-1 0,0 1 0,0-1 0,0 1 0,0-1 0,-1 1 0,1-1 0,0 1 0,0-1 0,-1 1 0,1-1 0,0 1 0,-1 0 0,1-1 0,0 1 0,-1 0 0,1-1 0,0 1 0,-1 0 0,1-1 0,-1 1 0,1 0 0,-1 0 0,1-1 0,-1 1 0,1 0 0,-1 0 0,1 0 0,-1 0 0,1 0-1,-1-1 1,1 1 0,-1 0 0,0 1 0,-22 1 1658,18-1-1235,-38 5 801,-83 25 0,100-23-1213,0 2 0,1 1 0,0 1-1,-28 19 1,46-26-206,0 0 1,0 0-1,0 1 0,-5 7 1,9-11-2,1 1 0,0-1 0,1 1 0,-1-1 0,0 1 0,1 0 0,-1 0 0,1 0 1,0 0-1,0 0 0,0 0 0,0 0 0,1 0 0,-1 4 0,1-5 2,0 0-1,1-1 1,-1 1-1,1-1 1,-1 1 0,1-1-1,-1 1 1,1-1 0,0 1-1,0-1 1,0 1-1,0-1 1,0 0 0,0 0-1,0 1 1,0-1-1,0 0 1,1 0 0,-1 0-1,0 0 1,1-1-1,-1 1 1,1 0 0,-1 0-1,1-1 1,-1 1-1,1-1 1,-1 0 0,1 1-1,1-1 1,6 2 108,-1-1 0,1 0 0,0 0 0,11-2 0,-5 0 10,-1-1 1,0 0-1,0-1 0,0-1 1,14-5-1,63-33 445,-82 38-540,4-2-12,0-1 0,0 0 0,-1-1 0,0-1 0,0 0 0,-1 0 0,0-1 0,-1 0 0,0-1 0,10-15 0,-2-2 4,-3 0 0,0-1-1,-1 0 1,-2-1 0,11-42-1,19-121 271,-37 157-175,-1 0 1,-2-1-1,-4-50 1,1 83-111,1 0 1,-1 0-1,0 1 1,0-1-1,0 0 1,0 0-1,-3-4 1,4 7-31,-1 1 0,1-1 0,-1 1 1,1-1-1,-1 0 0,1 1 0,-1-1 1,1 1-1,-1-1 0,1 1 0,-1 0 1,1-1-1,-1 1 0,0-1 0,1 1 1,-1 0-1,0 0 0,-1-1 0,1 1-11,0 0-1,1 0 0,-1 0 0,0 1 0,0-1 0,0 0 0,0 0 1,0 1-1,0-1 0,0 0 0,1 1 0,-1-1 0,0 1 0,0-1 1,1 1-1,-1 0 0,0-1 0,1 1 0,-2 0 0,-1 3 8,1 0-1,-1-1 1,1 1-1,0 0 1,0 0-1,0 1 0,0-1 1,1 0-1,0 0 1,0 1-1,-1 6 1,-1 0 12,-11 61 224,2 0-1,4 0 0,2 145 1,7-189-90,1-1-1,10 48 1,-9-66-52,-1 0-1,1 1 1,1-1-1,-1 0 1,2-1-1,-1 1 1,1-1-1,0 1 1,1-2-1,0 1 0,8 8 1,-12-15-43,-1 1 0,1-1-1,-1 0 1,1 0 0,0 0 0,-1 0 0,1 0-1,0 0 1,0 0 0,0-1 0,0 1 0,0-1 0,0 1-1,0-1 1,0 0 0,0 0 0,0 0 0,0 0-1,0 0 1,0 0 0,0 0 0,0-1 0,0 1-1,0-1 1,-1 1 0,1-1 0,0 0 0,3-1 0,3-3 52,0-1 1,0 0 0,0 0-1,11-12 1,-4 4-12,-12 12-54,14-13 105,20-22 1,-32 32-101,-1-1 0,0 1 0,0 0 0,-1-1 0,0 0 0,0 0 0,0 0 0,3-12 0,-4 9-159,-6 16-198,-4 17-163,7-21 504,0-1 0,1 1 0,-1-1 1,1 1-1,0-1 0,0 1 0,0 0 0,0-1 0,0 1 0,1-1 0,-1 1 0,1-1 0,-1 1 0,1-1 0,0 1 0,0-1 1,0 0-1,1 1 0,-1-1 0,0 0 0,1 0 0,0 0 0,-1 0 0,1 0 0,0 0 0,0-1 0,0 1 0,0 0 0,0-1 1,0 0-1,1 1 0,-1-1 0,0 0 0,1 0 0,-1 0 0,1-1 0,-1 1 0,1-1 0,-1 1 0,1-1 0,2 0 0,9 1 102,0 0-1,0-2 0,0 0 1,22-4-1,55-17 59,-76 17-134,22-7 8,-1-2 0,0-1-1,53-32 1,-79 43-108,-8 3 73,0 0-1,0 0 1,0 0-1,0 0 0,0 0 1,-1 0-1,1 0 1,0-1-1,1-1 0,-2 1-73,-1 4-4,0-1 18,10 7-304,-5 1 322,-1 0 0,-1 1 0,1 0 0,3 18 0,7 20-38,-8-34 61,1 0 0,10 15-1,-16-27 23,1-1-1,-1 1 0,0-1 0,1 0 0,-1 1 0,1-1 0,0 0 0,0 0 0,-1 0 0,1 0 0,0 0 0,0-1 0,0 1 0,0-1 0,0 1 0,2-1 1,1 1-39,0 0 1,0-1 0,1 0-1,8-1 1,-4 0 62,-1-2 0,1 1-1,0-1 1,-1-1 0,16-7 0,41-28 208,-61 36-220,1-1-4,1 0 0,-1 0 1,0-1-1,-1 0 0,1 0 0,-1-1 1,0 1-1,-1-1 0,1 0 1,3-7-1,-7 12-34,-1 1 1,0-1 0,1 1-1,-1 0 1,0-1-1,1 1 1,-1-1-1,0 1 1,0-1 0,0 1-1,1 0 1,-1-1-1,0 1 1,0-1 0,0 1-1,0-1 1,0 1-1,0-1 1,0 1-1,0-1 1,0 1 0,0-1-1,0 1 1,0-1-1,0 1 1,0-1-1,-1 1 1,1-1 0,0 1-1,0-1 1,-1 1-1,1-1 1,0 1 0,0 0-1,-1-1 1,1 1-1,0-1 1,-1 1-1,1 0 1,-1-1 0,1 1-1,-1 0 1,1 0-1,0-1 1,-1 1-1,1 0 1,-1 0 0,1 0-1,-1 0 1,1-1-1,-1 1 1,1 0 0,-1 0-1,-1 0-16,-1 0 0,1 0 1,0 0-1,0 0 0,0 0 0,0 1 0,0-1 0,0 1 0,0-1 0,0 1 1,1 0-1,-3 1 0,-2 1-25,0 1 0,0 1 0,1-1 0,-9 9 0,14-12 41,-1-1 0,0 1 0,0 0 1,1 0-1,-1 0 0,0-1 0,1 1 0,-1 0 0,1 0 0,-1 0 0,1 0 0,-1 0 0,1 0 0,0 0 0,0 0 0,-1 0 0,1 0 0,0 0 0,0 0 0,0 0 0,0 1 0,0-1 0,0 0 0,1 0 0,-1 0 0,0 0 1,0 0-1,1 0 0,-1 0 0,1 0 0,-1 0 0,1 0 0,-1-1 0,1 1 0,-1 0 0,1 0 0,0 0 0,-1 0 0,1-1 0,0 1 0,0 0 0,1 0 0,3 2 24,-1-1 1,1 1-1,0-1 0,0 0 0,0 0 0,0-1 0,0 0 1,10 2-1,4-1 61,22-2 0,-30 0-63,59-2 57,1-3 0,-1-4 1,0-2-1,-1-4 1,68-23-1,-105 29-29,-20 6 30,-1 1 0,0-2 0,0 0 0,20-10 0,-59 55-517,27-41 444,-5 7-90,-1 1 1,1-1-1,-5 10 1,10-16 82,0 1 0,0-1 0,0 1 0,0 0 1,0-1-1,1 1 0,-1 0 0,0-1 0,1 1 0,0 0 0,-1 0 0,1-1 0,0 1 0,0 0 1,0 0-1,0 0 0,0-1 0,0 1 0,1 0 0,-1 0 0,1-1 0,-1 1 0,1 0 0,1 2 1,-1-2 30,1-1 0,-1 0 0,1 0 0,-1 0 0,1 0 0,0 0 0,-1-1 1,1 1-1,0 0 0,-1-1 0,1 1 0,0-1 0,0 0 0,0 1 1,0-1-1,-1 0 0,1 0 0,3-1 0,35-4 184,-38 5-209,17-5 64,0-1 0,-1-1 1,0-1-1,0 0 0,20-14 0,-25 15-14,5-3-22,0-1 1,0 0 0,-1-2-1,0 0 1,-1 0 0,27-32-1,-10 1 112,-2-1 0,48-92 0,-40 59 116,53-151 0,-81 200-169,5-18-180,-15 43 92,0 0 0,0 0 1,-1 0-1,0 0 0,0-1 0,0 1 0,0 0 0,0 0 0,-2-5 0,2 9 22,-4-9-95,4 9 61,-1 1 0,1-1 0,-1 0 0,0 0 0,1 0 0,-1 1 0,1-1 0,-1 0 0,1 0 0,-1 1 1,1-1-1,-1 1 0,1-1 0,-1 0 0,1 1 0,-1 0 0,-4 4-47,0 1 0,0-1 1,1 1-1,0 0 0,0 0 0,-4 10 0,-17 46 39,15-31 39,1 1-1,1 1 0,2-1 1,-3 47-1,7-17 74,6 88 1,-3-127-35,2 0 0,8 32 0,-9-47-30,1 0 0,0 0-1,0 0 1,0-1 0,1 1-1,0-1 1,1 0 0,0 0-1,11 12 1,-14-16 5,1-1 0,0 0 0,0 0 0,0 0 0,0 0 0,1 0 0,-1 0 0,0-1 0,1 1 0,-1-1 0,1 0 0,0 0 0,-1-1-1,1 1 1,0-1 0,-1 0 0,1 0 0,0 0 0,-1 0 0,1 0 0,0-1 0,-1 0 0,1 0 0,0 0 0,4-2 0,3-1 13,-1-1 0,1-1 0,-1 0 0,0 0 0,0-1 0,15-15 0,-8 7-168,23-15 0,-40 30 124,0 0-1,0 0 0,0 0 1,0 0-1,0 0 0,0 0 1,1 0-1,-1 0 0,0-1 1,0 1-1,0 0 0,0 0 1,0 0-1,0 0 0,0 0 1,1 0-1,-1 0 0,0 0 1,0 0-1,0 0 0,0 0 1,0 0-1,0 0 0,0 0 1,1 0-1,-1 0 0,0 0 1,0 0-1,0 1 0,0-1 0,0 0 1,0 0-1,0 0 0,1 0 1,-1 0-1,0 0 0,0 0 1,0 0-1,0 0 0,0 1 1,2 5-150,-3 10-2,-3-2 39,-7 26-1,6-25 103,-6 28 0,10-39 21,1 1 0,0-1 0,-1 1 0,1 0 1,1-1-1,-1 1 0,1 0 0,0-1 0,0 1 1,2 5-1,-2-8-1,0 0 0,1-1 0,-1 1 0,0 0 0,1-1 0,-1 1 1,1-1-1,-1 0 0,1 0 0,0 1 0,0-1 0,-1 0 0,1 0 0,0-1 0,0 1 0,0 0 1,0-1-1,0 1 0,0-1 0,0 1 0,0-1 0,0 0 0,4 0 0,5 0 50,-1 0 1,22-4-1,-6-1-68,-1-1-1,32-13 1,-18 6-38,0-1-62,-1-1-1,-1-2 1,48-30 0,-92 54-96,1 0 0,-1 0 0,1 0 0,-9 14 0,15-20 199,-1 0 1,1 1 0,-1-1-1,1 0 1,0 0 0,0 0-1,-1 0 1,1 0 0,0 0-1,0 0 1,0 0 0,0 1-1,0-1 1,1 0 0,-1 0-1,0 0 1,0 0 0,1 0-1,0 2 1,0-1 15,1 0 0,-1 0 0,1 0 0,-1 0 0,1 0 0,0 0 0,-1 0 0,5 2 0,0 0 48,1 0 0,-1 0 0,1-1 0,0 1 0,8 1 0,-2-2 48,0 0 0,0-1 0,0-1 0,0 0 0,19-1 0,-31 0-74,2 0 6,0 0-1,0 0 0,0-1 0,0 1 1,0-1-1,0 0 0,0 1 0,0-1 1,0-1-1,-1 1 0,1 0 1,0-1-1,-1 1 0,1-1 0,-1 0 1,0 0-1,1 0 0,-1 0 0,0 0 1,0-1-1,-1 1 0,1-1 0,0 1 1,2-6-1,-3 6-41,-1-1 1,1 1 0,0-1-1,-1 1 1,0-1 0,1 1-1,-1-1 1,0 0-1,-1 1 1,1-1 0,0 1-1,-1-1 1,1 1 0,-1-1-1,0 1 1,0-1-1,0 1 1,0-1 0,0 1-1,0 0 1,-1 0-1,1 0 1,-1-1 0,1 1-1,-1 1 1,0-1 0,0 0-1,0 0 1,0 1-1,-4-3 1,-5-2-32,-1 0-1,1 1 1,-1 0-1,0 1 1,-1 0-1,1 1 1,-1 0-1,1 1 1,-17-1-1,-36 4-8,81-5-167,30-6 116,109-9 712,-151 19-582,0-1 0,1 1 0,-1 0-1,0 1 1,0-1 0,0 1 0,1 0 0,-1-1-1,0 2 1,0-1 0,0 0 0,3 3 0,-5-3 3,0 1 0,0-1 0,0 1 0,0-1 0,0 1 0,0 0 0,-1 0 0,1-1 0,-1 1 0,1 0 0,-1 1 0,0-1 0,0 0 0,0 0 0,0 0 0,0 1 0,-1-1 0,1 1 0,-1-1 0,1 4 0,2 89 355,-2-95-392,-1 1 0,0-1-1,1 0 1,-1 1 0,0-1-1,1 0 1,-1 0 0,1 1 0,-1-1-1,1 0 1,-1 0 0,0 0-1,1 0 1,-1 1 0,1-1 0,-1 0-1,1 0 1,-1 0 0,1 0-1,-1 0 1,1 0 0,-1 0 0,1 0-1,-1-1 1,1 1 0,12-4-42,0 0 0,-1-1 0,0 0 0,19-12 0,-16 9 31,1 0 0,18-7 0,-24 12 10,0 0-1,0 0 0,1 1 1,20-2-1,-28 4 20,0 0 1,0 0-1,0 0 0,1 1 1,-1-1-1,0 1 0,0 0 1,0 0-1,0 0 0,0 0 1,0 1-1,0-1 0,-1 1 1,1 0-1,0 0 0,-1 0 1,1 0-1,-1 0 0,0 0 0,3 4 1,12 16-1339,21 37 0,-37-58 727,0 1 0,0-1 0,0 1 0,0 0 0,-1-1 0,1 1 0,-1-1 0,1 1 0,-1 0 0,0 0 0,1-1 0,-1 1 0,0 0 0,0 0 0,0-1 0,0 1 0,-1 0 0,1 0 0,0-1 0,-1 3 0,-5 4-2476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4:38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68 10560,'-27'-9'4768,"27"5"-4128,6-2 255,9 2-607,6-5-608,5 0 160,10-8-799,-6 7 511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4:3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1551 159 11392,'45'-22'5151,"68"-5"-4479,-62 12 704,-6 8-896,21-12-192,2 6-192,13-6-256,-6 6 96,-7-1-2847,-8 5 1567</inkml:trace>
  <inkml:trace contextRef="#ctx0" brushRef="#br0" timeOffset="1">27 82 9792,'-26'-17'4448,"41"-2"-3872,0 6-864,11 7 32,10-7-896,5 9 672,5-1-3744,4 10 2336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4:39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266 736 6976,'0'0'143,"0"0"0,-1 0 1,1 0-1,0 0 0,0 0 0,-1 0 1,1 0-1,0 0 0,0 0 0,-1-1 1,1 1-1,0 0 0,0 0 0,-1 0 1,1 0-1,0-1 0,0 1 1,0 0-1,-1 0 0,1 0 0,0-1 1,0 1-1,0 0 0,0 0 0,0-1 1,-1 1-1,1 0 0,0 0 0,0-1 1,0 1-1,0 0 0,0 0 0,0-1 1,0 1-1,0 0 0,0 0 0,0-1 1,0 1-1,0 0 0,0-1 1,0 1-1,0 0 0,0-1 105,1 0 0,-1 1-1,0-1 1,-1 0 0,1 1 0,0-1-1,0 0 1,0 1 0,0-1 0,0 0-1,-1 1 1,1-1 0,0 0 0,-1 1-1,1-1 1,0 1 0,-1-1 0,1 1-1,-1-1 1,1 1 0,-1-1 0,1 1-1,-2-1 1,-2 0 332,-1 0 0,0 1 0,1 0-1,-1 0 1,-8 1 0,-4 1 325,-1-1-728,0 1 1,1 0 0,-1 2-1,1 0 1,0 1-1,-27 12 1,39-15-175,1 0 1,0 0-1,0 0 1,0 0-1,0 1 1,0 0-1,1 0 1,-6 5-1,8-7-1,0 0 0,0 0 0,0 0 0,1 0 0,-1 0 0,0 1 0,1-1 0,-1 0 0,1 0 0,-1 0 0,1 1-1,-1-1 1,1 0 0,0 1 0,0-1 0,0 0 0,0 1 0,0-1 0,0 0 0,0 0 0,0 1 0,0-1 0,0 0 0,1 1 0,-1-1 0,1 0-1,-1 0 1,1 1 0,-1-1 0,1 0 0,0 0 0,0 0 0,-1 0 0,1 0 0,1 1 0,4 4 71,0 0 0,0-1-1,0 0 1,0 0 0,1 0 0,0-1 0,0 0-1,0 0 1,1-1 0,-1 0 0,1 0 0,-1-1-1,1 0 1,15 2 0,-16-3 38,0-1 0,0 0 0,0 0-1,0-1 1,0 0 0,-1 0 0,1-1 0,0 0 0,-1 0 0,1 0 0,-1-1 0,1 0-1,-1 0 1,0-1 0,-1 0 0,1 0 0,6-5 0,-9 5-56,1-1 1,-1 1-1,0 0 1,0-1-1,0 0 0,0 0 1,-1 0-1,0 0 1,0 0-1,0 0 1,-1-1-1,1 1 1,-1 0-1,-1-1 0,1 1 1,-1-1-1,0-6 1,0 3-44,-1-1 0,0 1 0,0 0 1,-1-1-1,0 1 0,-1 0 0,0 0 0,-1 0 1,-6-13-1,6 16-72,0 0 1,0 1-1,-1-1 0,0 1 1,0 0-1,0 0 1,-1 0-1,1 1 0,-1-1 1,0 1-1,0 1 1,-1-1-1,1 1 0,-1 0 1,1 1-1,-14-4 0,19 6 50,1 0-1,-1 0 1,1 0-1,-1 0 1,1 0-1,-1 0 1,1 0-1,-1 0 1,1 0-1,0-1 0,-1 1 1,1 0-1,-1 0 1,1 0-1,0-1 1,-1 1-1,1 0 1,-1 0-1,1-1 1,0 1-1,-1 0 0,1-1 1,0 1-1,0-1 1,-1 1-1,1 0 1,0-1-1,0 1 1,0-1-1,-1 1 1,1-1-1,0 0 0,9-12 233,1 0-16,4-10 125,-2 0 0,17-40-1,-8 6-124,39-76 0,-49 113-190,0 1 0,2 1 0,0-1 0,1 2-1,1 0 1,0 1 0,21-17 0,-23 22-20,-4 4-1,-1-1-1,2 1 1,-1 1-1,1 0 1,0 0-1,0 1 1,12-5-1,-21 10 7,0-1-1,0 1 0,0 0 1,0-1-1,0 1 1,0 0-1,0 0 0,0 0 1,0 0-1,0 0 1,0 0-1,0 0 0,0 0 1,0 0-1,0 1 1,0-1-1,0 0 0,0 1 1,0-1-1,-1 0 1,1 1-1,0-1 0,0 1 1,0 0-1,0-1 1,-1 1-1,1 0 1,0-1-1,-1 1 0,2 1 1,0 2 4,-1-1 0,0 0 1,0 1-1,0-1 1,-1 0-1,1 1 0,-1 3 1,1-4-3,1 29 55,-4 62 0,2-86-52,-6 59 39,-3 0-1,-21 83 1,-51 129-61,24-89 74,57-189-57,-12 42 128,-1 0 1,-29 62 0,42-105-129,-10 17 79,10-17-75,-1 1 0,0 0 0,1-1 0,-1 0 0,0 1 0,1-1 0,-1 1 0,0-1 0,0 0 0,1 1 0,-1-1 0,0 0 0,0 0 0,1 1 0,-1-1 0,0 0 0,0 0 0,-1 0 0,2 0-4,0 0 0,-1 0 0,1 0 0,0 0 1,0 0-1,-1 0 0,1 0 0,0 0 0,0 0 0,-1 0 1,1 0-1,0-1 0,0 1 0,-1 0 0,1 0 0,0 0 1,0 0-1,-1 0 0,1-1 0,0 1 0,0 0 0,0 0 1,-1 0-1,1-1 0,0 1 0,0 0 0,0 0 0,0 0 1,-1-1-1,1 1 0,0-1 0,-3-8-15,0 0-1,1 0 1,0 0-1,1 0 1,0-1-1,0-16 1,1 15 46,-2-14-139,2 0 0,0 0 1,7-40-1,-6 60 86,1 1 0,-1 0 0,1 0 0,0 0 0,0 0 0,1 0 0,-1 0 0,1 0 0,0 1 0,0-1-1,0 1 1,0 0 0,0 0 0,1 0 0,0 0 0,-1 1 0,1-1 0,0 1 0,6-2 0,4-2-12,0 0 0,1 2 0,0 0 0,17-3-1,191-17-1328,-146 19-737,-45 2 49,94-5-8849,-75 11 6857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4:40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4 327 9056,'4'-2'6283,"-4"2"-6143,3 7 3455,-1 17-1128,-1-13-1561,5 47 1393,-3 70 0,-3-111-1313,-5-24-74,0-15-915,0-1 0,2 0 0,0 1-1,1-32 1,18-156 80,-9 151-37,-4 40 107,8-36-1,-9 48-76,0 1 0,0-1 0,1 0 0,0 1 0,0-1 0,1 1 0,0 0 0,6-7 0,-9 12-62,0 0 1,0 0-1,0 0 1,0 1-1,0-1 0,0 0 1,0 0-1,0 1 1,1-1-1,-1 1 0,0-1 1,0 1-1,1 0 1,-1-1-1,0 1 0,1 0 1,-1 0-1,0 0 0,1 0 1,-1 0-1,2 0 1,2 2 22,0-1 1,0 0 0,0 1 0,5 2-1,-2 0 37,165 83 267,-32-13-302,-114-59 67,-23-12-311,-1-1 0,1 0 0,0 0 0,-1 0 1,1 0-1,8 2 0,-5-2-2002,-2-1-393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4:4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8 7232,'-35'-7'19882,"45"10"-19246,0-1 1,0 0-1,15 1 0,-4-1-195,258 15 1268,-128-11-1258,-49-2-327,82 8-1736,-172-11-1118,-7-1 767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4:47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19 3072,'-2'-3'326,"2"3"-281,0 0-1,0 0 0,0 0 0,0 0 0,0 0 0,0 0 0,-1 0 1,1 0-1,0-1 0,0 1 0,0 0 0,0 0 0,0 0 0,0 0 1,0 0-1,0-1 0,0 1 0,0 0 0,-1 0 0,1 0 0,0 0 1,0 0-1,0-1 0,0 1 0,0 0 0,0 0 0,0 0 0,0 0 1,0-1-1,0 1 0,1 0 0,-1 0 0,0 0 0,0 0 0,0 0 1,0-1-1,0 1 0,0 0 0,0 0 0,0 0 0,0 0 0,0 0 0,0 0 1,1-1-1,-1 1 0,0 0 0,0 0 0,0 0 0,0 0 0,0 0 1,1 0-1,-1 0 0,0 0 0,0 0 0,0 0 0,1 0 0,-2-1 13,1 1-1,0 0 0,0 0 0,0 0 0,0 0 0,0 0 0,0-1 0,0 1 0,0 0 0,0 0 0,0 0 0,0 0 0,0 0 0,0 0 0,0-1 0,0 1 1,0 0-1,0 0 0,0 0 0,0 0 0,0 0 0,0-1 0,0 1 0,1 0 0,-1 0 0,0 0 0,0 0 0,0 0 0,0 0 0,0 0 0,0-1 1,0 1-1,0 0 0,0 0 0,1 0 0,-1 0 0,0 0 0,0 0 0,0 0 0,0 0 0,30-5 12157,-34 6-11967,0-1 1,0 1-1,0 0 0,0 0 0,0 1 1,1-1-1,-1 1 0,1-1 0,-6 5 1,-18 7-38,17-8-125,0 0 0,0 0 1,0 1-1,1 0 0,0 1 0,-14 13 0,9-6 46,1 0-1,0 2 1,-13 19-1,1 8 144,1 2 0,-19 49-1,17-31 67,2 2 0,3 1-1,-16 89 1,33-132-234,1 0-1,1 0 1,1 0 0,2 26 0,0-38-32,1-1 0,0 1 0,0-1 1,1 1-1,0-1 0,1 0 0,0 0 1,1-1-1,0 1 0,0-1 0,8 10 0,-3-7 13,0-1 0,1 0 0,0-1-1,0 0 1,1-1 0,1 0-1,-1-1 1,1 0 0,1-1 0,0 0-1,-1-2 1,2 1 0,24 5-1,-21-6-779,26 5 1827,-29-8-3977,1-1-3588,-1-14-5263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4:48.6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296 570 7040,'-5'-3'1773,"5"2"-1518,-1 1 0,1 0 0,0-1 0,-1 1 0,1 0 1,-1-1-1,1 1 0,-1 0 0,1 0 0,-1-1 0,1 1 0,-1 0 1,1 0-1,-1 0 0,1 0 0,-1 0 0,1-1 0,-1 1 0,0 0 1,-5 1 2361,-1-1-2072,-1 1-1,0 0 1,0 0 0,1 1 0,-1 0-1,1 1 1,-1-1 0,1 2 0,0-1-1,-10 7 1,-6 5-56,-35 31-1,42-33-76,11-8-339,-6 4 51,0 0 0,0 1-1,1 0 1,-10 14 0,18-21-87,0-1 0,0 1 0,1-1 0,-1 1 0,1-1 0,0 1 0,-1 0 0,1 0 0,1 0 0,-1 0 0,0-1 0,1 1 0,-1 0 0,1 0 0,0 0 0,0 0 0,0 0 0,0 0 0,1 0 0,-1 0 0,1 0 0,0 0 0,0 0 0,0 0 0,0 0 0,0-1 0,3 4 0,-3-4-14,0 0-1,0-1 1,1 1 0,-1-1 0,1 1 0,-1-1-1,1 0 1,-1 0 0,1 1 0,0-1 0,0 0-1,-1-1 1,1 1 0,0 0 0,0 0-1,0-1 1,0 1 0,0-1 0,0 0 0,0 0-1,0 1 1,0-1 0,0 0 0,0-1 0,0 1-1,0 0 1,0-1 0,0 1 0,0-1-1,0 1 1,0-1 0,2-1 0,3-1 39,-1-1 0,1 1 1,-1-1-1,0 0 0,0-1 0,-1 0 0,1 0 1,4-6-1,45-60-6,13-14-16,-37 48-499,-28 37 645,0 7 31,2 11 235,-5-16-357,20 74 720,-20-72-787,2 0-1,-1 0 1,0 0-1,1-1 1,0 1 0,0-1-1,0 1 1,4 4-1,-5-7-12,0 0-1,0 0 1,1 0 0,-1 0-1,0 0 1,1 0-1,-1-1 1,0 1 0,1-1-1,-1 1 1,1-1 0,-1 1-1,1-1 1,-1 0-1,1 0 1,-1 0 0,1 1-1,0-2 1,-1 1 0,1 0-1,-1 0 1,1 0 0,-1-1-1,2 0 1,186-61 536,-119 37-500,-18 4 13,-35 13-128,0 1 0,1 1 0,22-5 0,-39 11 72,-1 0-1,1-1 0,0 1 0,0 0 0,0 0 0,0 0 0,0 0 0,0 0 0,0 0 0,0 0 0,0 0 0,0 0 0,0 1 0,0-1 0,0 0 0,0 1 1,0-1-1,0 0 0,0 1 0,0-1 0,0 1 0,-1 0 0,1-1 0,0 1 0,0 0 0,-1-1 0,1 1 0,0 0 0,-1 0 0,1-1 0,-1 1 1,1 0-1,-1 0 0,0 0 0,1 0 0,-1 0 0,0 0 0,1 0 0,-1 2 0,1 3 43,-1 1 0,0 0 0,0 0 1,-2 13-1,0-1-40,2-17-12,0-1-1,0 1 1,0 0-1,0 0 1,1 0-1,-1-1 0,1 1 1,-1 0-1,1-1 1,-1 1-1,1 0 0,1 2 1,-1-4 7,0 1-1,-1 0 1,1-1 0,0 1 0,0-1-1,-1 1 1,1-1 0,0 1 0,0-1-1,0 1 1,0-1 0,-1 0 0,1 0-1,0 1 1,0-1 0,0 0 0,0 0-1,0 0 1,0 0 0,0 0 0,0 0-1,0 0 1,0 0 0,1-1 0,12-3-10,-1 0 1,1-1 0,-1 0 0,0-1-1,-1-1 1,0 0 0,13-10 0,10-4 38,-33 19-59,1 1 0,-1 0 0,0 0 0,1 0 0,-1 0 1,1 0-1,0 1 0,3-2 0,-5 2 15,0 0 1,-1 0-1,1 0 1,0 0-1,0 1 0,0-1 1,0 0-1,-1 0 1,1 0-1,0 1 0,0-1 1,-1 0-1,1 1 1,0-1-1,0 1 0,-1-1 1,1 1-1,0-1 0,-1 1 1,1-1-1,-1 1 1,1 0-1,-1-1 0,1 1 1,-1 0-1,1-1 1,-1 1-1,1 0 0,-1 1 1,1 0 10,0 0 0,0-1 1,0 1-1,1 0 0,-1-1 1,0 1-1,1 0 0,-1-1 0,1 0 1,0 1-1,-1-1 0,1 0 1,0 0-1,0 0 0,0 0 0,0 0 1,0 0-1,0 0 0,0-1 1,0 1-1,0-1 0,2 1 1,6 0-8,0 0 0,0-1 0,14-1 0,-19 0-16,18-1 57,0-2-1,-1-1 1,27-9 0,-6 2-84,-36 10 34,-1 0 0,0-1 0,0 1 0,11-8-1,-12 6-52,-6 2-26,-22 5-190,16-1 214,0 1 0,-1 0 0,-9 5 1,2-1-10,-14 6-46,-39 24 0,60-32 121,2-1 0,-1 1 0,0 1 0,1-1 0,0 1 1,1 0-1,-1 0 0,1 1 0,0-1 0,-6 13 0,10-17 4,0-1 0,0 1-1,0 0 1,1-1 0,-1 1 0,1 0 0,-1 0-1,1-1 1,-1 1 0,1 0 0,0 0-1,0 0 1,0-1 0,0 1 0,0 0 0,1 0-1,-1 0 1,1-1 0,0 3 0,0-3 9,0 1 1,-1-1-1,1 0 1,1 0-1,-1 0 1,0 0-1,0 0 1,0 0-1,0 0 1,1 0 0,-1 0-1,0-1 1,1 1-1,-1-1 1,1 1-1,-1-1 1,3 1-1,5 0 67,-1 0-1,0 0 0,0-1 0,1-1 0,-1 1 0,14-4 0,3-2-39,0-2 0,0 0-1,0-2 1,-1-1-1,29-17 1,-36 18-11,-1-1 0,0 0 1,25-25-1,-30 26-32,-2 0 1,1-1-1,-2-1 0,1 1 1,-2-1-1,0-1 0,10-22 1,5-16-44,-3-2 0,25-105 0,-30 91 157,9-103 0,-23 168-104,1-31 78,-1 32-87,0-1 0,0 0 0,0 0 0,-1 0 0,1 0 0,-1 1 0,1-1 0,-1 0 0,0 0 0,1 1 0,-1-1 0,0 0 0,-2-2 0,3 4 4,0 0 0,-1 0 0,1-1 0,0 1 0,0 0 0,0 0 0,0 0 0,-1 0 0,1 0 0,0 0 0,0-1 0,0 1 0,-1 0 0,1 0 0,0 0 0,0 0 0,0 0 0,-1 0 0,1 0 0,0 0 0,0 0 0,-1 0 0,1 0 0,0 0 0,0 0 0,0 0 0,-1 0 0,1 0 0,0 1 0,0-1 0,0 0 0,-1 0 0,1 0 0,0 0 0,0 0 0,0 0 0,0 0 0,-1 1 0,1-1 0,-2 2-6,0-1-1,1 1 1,-1 0 0,0 0 0,1 0 0,-1 0 0,1 0-1,0 0 1,0 0 0,0 0 0,0 1 0,0-1-1,0 0 1,-1 5 0,-6 24 66,2 1 0,0 0 0,0 32 1,3-11 27,5 59 0,3-73-13,14 61 0,-14-76-64,-1-5-146,14 35-1,-14-46-569,-1 1 1,2 0-1,0-1 1,0 0-1,0 0 0,7 7 1,2-4-1440,-1-4-2465,1 2 1694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4:49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7808,'0'0'167,"0"-1"0,0 1 0,0 0 0,1-1 0,-1 1 0,0 0 0,0-1 0,1 1 0,-1 0 0,0 0 0,0 0 0,1-1 0,-1 1 0,0 0 0,1 0 0,-1 0 0,0 0 0,1-1 0,-1 1 0,0 0 0,1 0 0,-1 0 0,0 0 0,1 0 0,-1 0 0,1 0 0,-1 0 0,0 0 0,1 0 0,-1 0 0,0 0 0,1 1 0,0-1 189,0 0-1,0 0 0,0 0 0,0 0 1,0 0-1,0 1 0,0-1 0,0 0 1,0 1-1,-1-1 0,1 1 0,0-1 1,1 2-1,3 3 260,-1 0 0,0 1 1,-1-1-1,1 1 0,-1 0 1,0 0-1,-1 0 0,1 1 1,-1-1-1,2 10 0,-3-4-104,0 0 0,0 1 0,-1-1-1,-3 23 1,-1-12-190,2-11-60,-1 21 0,3-33-255,0 1 1,0-1 0,0 0-1,0 1 1,0-1 0,0 0-1,0 1 1,0-1 0,0 0-1,0 1 1,0-1 0,0 0-1,0 1 1,0-1 0,0 0-1,0 1 1,1-1 0,-1 0-1,0 1 1,0-1 0,0 0-1,1 0 1,-1 1 0,0-1-1,0 0 1,1 0 0,-1 0 0,0 1-1,0-1 1,1 0 0,-1 0-1,0 0 1,1 0 0,-1 1-1,0-1 1,1 0 0,-1 0-1,0 0 1,1 0 0,-1 0-1,1 0 1,17-5 362,-5 0-261,1 0-130,-1-1 1,1 0-1,-1 0 0,-1-2 0,1 0 0,14-11 1,-14 9 24,76-62 32,-12 8 36,-75 63-29,0-1-1,0 1 1,1 0-1,-1-1 0,0 1 1,0 0-1,1 1 0,-1-1 1,0 0-1,1 1 0,-1-1 1,4 0-1,-4 2-19,-1-1 1,0 0-1,0 0 0,1 0 0,-1 1 0,0-1 1,0 0-1,1 1 0,-1-1 0,0 1 1,0 0-1,0-1 0,0 1 0,0 0 0,0-1 1,0 1-1,0 0 0,0 0 0,0 0 1,0 0-1,0 0 0,-1 0 0,1 0 1,0 2-1,14 27 240,13 45 0,-23-63-216,3 18-2446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4:4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24 7872,'-56'-22'4570,"44"20"1404,24 4-1159,149 1 806,-95 1-5074,108 21 0,-154-24-997,-12 0-503,0-1-3481,19 11-15355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5:46.25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95 9984,'-19'-10'3205,"18"10"-3119,1-1 0,-1 1 0,1-1 0,-1 1-1,0 0 1,1 0 0,-1-1 0,1 1 0,-1 0 0,0 0 0,1 0 0,-1 0 0,0 0 0,1 0 0,-1 0 0,0 0-1,1 0 1,-1 0 0,0 0 0,0 0 0,-2 1 329,33-5 10729,31-11-8925,-3 1-1823,38-4-268,0 3 0,147-2 0,-210 18-803,1 0-6543,-29-1 4695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4:4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10720,'30'13'4957,"1"6"-3869,-4 0 1805,-9-7-1558,0 0 0,-2 2 0,17 15 0,-21-17-896,-1 1 1,0 0 0,-1 1 0,-1 0 0,0 0 0,0 1 0,10 28-1,-9-14 114,-1 1-1,7 50 1,-3 63 227,-11-11-403,-3-110-327,-1 0-1,-1-1 1,-12 42 0,6-39-304,-2 0 1,0-1 0,-1 0-1,-2-1 1,0 0 0,-1-2-1,-20 21 1,16-19-196,-74 88-5774,40-37 3007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30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328 118 1248,'1'-4'534,"0"1"0,0-1 1,0 1-1,0-1 0,0 1 0,1 0 1,-1-1-1,1 1 0,0 0 0,0 0 1,3-4-1,-1 1 873,-2 2-589,-1-1 0,1 0 0,-1 0 0,-1 0 0,1 0 0,-1 0 0,1 0 0,-1 0 0,-1-5 0,1-2 970,0 12-1782,0 0 1,-1 0-1,1 0 0,0 0 1,0-1-1,0 1 0,0 0 0,0 0 1,0 0-1,0 0 0,0 0 0,0 0 1,0 0-1,-1 0 0,1 0 1,0 0-1,0 0 0,0 0 0,0 0 1,0 0-1,0 0 0,0 0 1,0 0-1,-1 0 0,1 0 0,0 0 1,0 0-1,0 0 0,0 0 1,0 0-1,0 0 0,0 0 0,0 0 1,-1 0-1,1 0 0,0 0 1,0 0-1,0 0 0,0 1 0,0-1 1,0 0-1,0 0 0,0 0 1,0 0-1,0 0 0,0 0 0,0 0 1,-1 0-1,1 0 0,0 0 1,0 1-1,0-1 0,0 0 0,0 0 1,0 0-1,0 0 0,0 0 1,0 0-1,-5 7 98,-4 8 39,0 0 1,-9 25-1,8-19 45,-52 138 599,41-100-514,-39 80 1,28-81-68,-27 52 366,48-90-383,-14 21-1,11-20 267,13-17-327,1-3-118,0-1 0,0 0 0,0 0 0,0 1 1,0-1-1,-1 0 0,1 0 0,0 0 0,0 1 0,0-1 1,0 0-1,0 0 0,0 0 0,0 1 0,-1-1 0,1 0 1,0 0-1,0 0 0,0 0 0,0 0 0,-1 1 0,1-1 0,0 0 1,0 0-1,0 0 0,-1 0 0,1 0 0,0 0 0,0 0 1,0 0-1,-1 0 0,1 0 0,0 0 0,0 0 0,-1 0 0,1 0 1,0 0-1,0 0 0,0 0 0,-1 0 0,1 0-7,0 0-1,0 0 1,0 0-1,0 0 1,-1 0-1,1 1 0,0-1 1,0 0-1,0 0 1,0 0-1,0 0 1,0 0-1,0 0 1,0 0-1,0 0 0,0 0 1,0 1-1,-1-1 1,1 0-1,0 0 1,0 0-1,0 0 1,0 0-1,0 0 0,0 1 1,0-1-1,0 0 1,0 0-1,0 0 1,0 0-1,0 0 1,0 0-1,0 1 0,0-1 1,0 0-1,1 0 1,-1 0-1,0 0 1,0 0-1,0 0 1,0 0-1,0 0 0,0 1 1,0-1-1,0 0 1,0 0-1,0 0 1,0 0-1,1 0 1,-1 1 3,0 0 0,1-1 0,-1 1 0,0 0 0,0-1 0,0 1 1,1 0-1,-1 0 0,0 0 0,0-1 0,0 1 0,0 0 1,0 0-1,0-1 0,-1 1 0,1 0 0,0 0 0,0-1 0,-1 2 1,1-2-10,0 0 1,0 0 0,0-1 0,0 1 0,0 0 0,0 0 0,0 0 0,0 0-1,0-1 1,0 1 0,0 0 0,0 0 0,-1 0 0,1 0 0,0 0 0,0-1-1,0 1 1,0 0 0,0 0 0,0 0 0,0 0 0,-1 0 0,1 0 0,0 0-1,0-1 1,0 1 0,0 0 0,0 0 0,-1 0 0,1 0 0,0 0 0,0 0-1,0 0 1,0 0 0,-1 0 0,1 0 0,0 0 0,0 0 0,0 0 0,0 0-1,-1 0 1,1 0 0,0 0 0,0 0 0,0 0 0,0 0 0,-1 0 0,1 1-1,0-1 1,0 0 0,0 0 0,0 0 0,0 0 0,-1 0 0,1 0 0,0 0-1,0 1 1,0-1 0,0 0 0,0 0 0,0 0 0,0 0 0,0 0 0,-1 1-1,1-1 1,0 0 0,0 0 0,-1-3-3,0 2 8,0 0 121,2 1-104,-1 0-1,1 1 1,-1-1-1,1 0 1,-1 0-1,1 0 1,-1 1-1,1-1 1,0 0-1,-1 0 1,1 0-1,-1 0 1,1 0-1,-1 0 1,1 0-1,-1 0 1,1 0 0,-1 0-1,2-1 1,12-2 92,0 1 1,0-1 0,27 1 0,-17 1-63,41-4 19,64-3-122,-71 7 19,-25-1-3,1 2 1,44 6-1,-46 3 148,-28-7-101,0-1 0,0 1-1,1-1 1,-1 0 0,0 0-1,1-1 1,-1 1 0,1-1-1,5 0 1,0-2-69,8-1 44,-18 2 22,0 1-1,1 0 1,-1 0 0,0 0-1,0 0 1,1 0-1,-1 0 1,0 0 0,1 0-1,-1 0 1,0 0-1,1 0 1,-1 0 0,0 0-1,0 0 1,1 0-1,-1 0 1,0 0 0,1 0-1,-1 1 1,0-1-1,0 0 1,1 0 0,-1 0-1,0 0 1,0 1-1,1-1 1,-1 0 0,0 0-1,0 0 1,0 1-1,1-1 1,-1 0-25,-1 0 1,1 1-1,0-1 0,0 0 1,0 0-1,0 0 0,0 0 1,0 0-1,0 1 1,0-1-1,0 0 0,0 0 1,0 0-1,0 0 0,0 1 1,0-1-1,0 0 0,0 0 1,0 0-1,0 0 1,0 0-1,1 1 0,-1-1 1,0 0-1,0 0 0,0 0 1,0 0-1,0 0 0,0 0 1,0 1-1,0-1 0,1 0 1,-1 0-1,0 0 1,0 0-1,0 0 0,0 0 1,0 0-1,1 0 0,-1 0 1,0 0-1,0 0 0,6-4-3451,3-2-2025,26 5-2378,-10 1 4864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31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156 649 8384,'-1'0'171,"0"-1"0,1 0 0,-1 1 0,0-1 0,0 1 0,1-1 0,-1 1 0,0-1 0,0 1 0,0-1 0,0 1 0,0 0 0,0 0 0,0-1 0,0 1 0,0 0 0,0 0 0,0 0 0,1 0 0,-1 0 0,0 0 0,0 0 0,0 1 1,0-1-1,-1 1 0,-3 0-170,-1-1 173,1 1 1,0 0-1,0 0 1,0 1 0,0 0-1,0 0 1,0 0-1,0 0 1,1 1 0,-1 0-1,1 0 1,0 0-1,0 0 1,0 1 0,0 0-1,0-1 1,1 1-1,0 1 1,0-1 0,0 0-1,0 1 1,-2 6-1,-19 41 840,23-50-965,1-1 0,-1 0 0,1 1 1,0-1-1,-1 0 0,1 1 0,0-1 0,0 0 1,0 1-1,0-1 0,0 0 0,0 1 0,0-1 1,0 0-1,1 1 0,-1-1 0,0 0 0,1 1 1,-1-1-1,1 0 0,0 0 0,-1 1 0,1-1 1,0 0-1,0 0 0,0 0 0,0 0 0,1 1 1,2 1 85,1 0 1,0 0 0,-1 0 0,1-1 0,9 4 0,-4-2 32,2 1 18,0-1-1,0-1 1,0 0-1,0-1 0,0 0 1,0-1-1,1 0 1,-1-1-1,0 0 0,0-1 1,1-1-1,-1 0 1,0 0-1,0-1 0,0-1 1,12-5-1,-19 7-91,-1 0-1,1 0 1,-1-1-1,0 1 1,0-1 0,0 0-1,0 0 1,-1-1-1,1 1 1,-1-1-1,4-4 1,-7 7-68,1 0 1,0-1 0,0 1 0,-1 0-1,1-1 1,-1 1 0,1-1-1,-1 1 1,0-1 0,1 1-1,-1-1 1,0 1 0,0-1-1,0 1 1,0-1 0,-1-1 0,1 1-23,-1 0 1,0 1 0,1-1 0,-1 0 0,0 1 0,0-1-1,0 1 1,0-1 0,-1 1 0,1 0 0,0-1 0,-1 1 0,1 0-1,0 0 1,-1 0 0,-2-2 0,-17-7-226,-1 0 0,-41-12 0,60 21 207,0 0 5,-1 0 0,1 0 0,0 1 1,-1-1-1,1 1 0,-1-1 1,1 1-1,-1 0 0,1 1 1,-1-1-1,1 0 0,0 1 0,-1 0 1,1 0-1,0 0 0,-1 0 1,1 1-1,-3 1 0,5-3-2,1 1-1,-1-1 0,0 1 1,1-1-1,-1 0 0,0 1 1,0-1-1,1 0 0,-1 0 1,0 1-1,0-1 1,1 0-1,-1 0 0,0 0 1,0 0-1,0 0 0,1 0 1,-1 0-1,0 0 0,0 0 1,-1-1-1,2 1-3,-1-1-1,1 1 0,-1-1 1,1 1-1,-1-1 1,1 1-1,-1-1 1,1 0-1,0 1 1,-1-1-1,1 0 0,0 1 1,0-1-1,-1 0 1,1 1-1,0-1 1,0 0-1,0 0 1,0 1-1,0-1 1,0 0-1,0 1 0,0-2 1,0 1 14,0 1 0,0-1 0,0 0 0,0 0 0,1 1 0,-1-1-1,0 0 1,0 1 0,1-1 0,-1 0 0,1 1 0,-1-1 0,0 0 0,1 1 0,-1-1 0,1 1 0,0-1 0,-1 1 0,1-1-1,-1 1 1,1-1 0,0 1 0,-1 0 0,1-1 0,0 1 0,-1 0 0,1-1 0,0 1 0,-1 0 0,2 0 0,26-3 33,-21 3-58,39-6 8,-1-1 0,64-20 0,36-6-173,-143 32 183,0 1 0,0-1 0,0 1 0,0 0 0,-1 0 0,1 0 0,0 0 0,0 0 1,0 0-1,0 1 0,0-1 0,0 1 0,2 0 0,-3 0-5,0 0 0,0 0 0,0 0 1,-1 0-1,1 0 0,0 0 0,0 1 0,-1-1 0,1 0 0,0 0 1,-1 1-1,1-1 0,-1 0 0,0 1 0,1-1 0,-1 0 1,0 1-1,0-1 0,0 3 0,1 10-49,4 74-159,-5-81 253,0 1 0,1-1 0,0 0 0,3 15-1,-3-19-4,0 0-1,0-1 0,1 1 1,-1 0-1,0-1 1,1 1-1,0-1 0,-1 0 1,1 1-1,0-1 0,0 0 1,1 0-1,-1 0 1,4 2-1,-3-3 70,0 0 0,0-1 0,0 1 1,0-1-1,-1 1 0,1-1 0,0 0 0,0-1 0,5 0 0,-1 1 47,8 1 195,-14-1-318,0 1 1,1-1-1,-1 0 1,0 0-1,0 0 1,0 0-1,0 0 1,1 0-1,-1 0 1,0 0-1,0-1 1,0 1-1,0 0 1,1-1-1,-1 1 1,0-1-1,0 1 1,0-1-1,0 1 1,0-1-1,0 0 1,0 0-1,0 1 1,-1-1-1,1 0 1,0 0-1,1-2 1,1-1 7,-1 1 1,0-1 0,0-1-1,0 1 1,0 0 0,-1 0-1,0-1 1,0 1-1,0 0 1,0-1 0,-1 1-1,1-1 1,-1 0-1,0 1 1,-1-1 0,1 1-1,-1-1 1,0 1-1,0-1 1,0 1 0,-3-6-1,4 9-59,0 0 0,-1-1 0,0 1 0,1 0 0,-1-1 0,0 1-1,0 0 1,0 0 0,1 0 0,-1 0 0,0 0 0,-1 0 0,1 0 0,0 0 0,0 0-1,0 0 1,0 1 0,-1-1 0,1 0 0,0 1 0,-1-1 0,-1 0 0,-2 0-55,0 1 0,1-1 0,-1 1 1,0 0-1,-5 1 0,-3-1 4,-10 5-69,11 0-103,53 2 723,-30-8-427,-1 0 0,1 0 0,-1-1-1,1-1 1,-1 0 0,0 0 0,0-1 0,0 0-1,-1-1 1,1 0 0,8-7 0,10-8 141,-1-1 0,27-27 0,-14 8 17,-2-1 1,34-49-1,57-100 228,-78 105-151,-44 70-242,0 0 1,0-1-1,-2 1 0,5-19 1,-8 13-373,-1 21 329,-1 0 0,0 0 0,0 0 0,0 0 0,0 0 0,0 0 0,0 0-1,0 0 1,0 0 0,0 0 0,0 0 0,0 0 0,0-1 0,0 1 0,0 0 0,0 0-1,0 0 1,0 0 0,0 0 0,0 0 0,0 0 0,0 0 0,0 0 0,0 0 0,0 0 0,0 0-1,0 0 1,0 0 0,0 0 0,0-1 0,0 1 0,0 0 0,0 0 0,0 0 0,0 0-1,0 0 1,-1 0 0,1 0 0,0 0 0,0 0 0,0 0 0,0 0 0,0 0 0,0 0 0,0 0-1,0 0 1,0 0 0,0 0 0,0 0 0,0 0 0,0 0 0,0 0 0,0 0 0,0 0-1,-1 0 1,1 0 0,0 0 0,0 0 0,0 0 0,0 0 0,0 0 0,0 0 0,0 0 0,0 0-1,0 0 1,0 0 0,-6 10-430,-14 45 295,3 2 0,-13 71-1,10-42 68,-7 38 284,-12 149 0,35-253 96,2-2 299,5-19-236,6-10 28,11-17-179,-7 9-140,15-25 0,58-112-572,-83 150 489,24-39-44,-25 41 42,0 1 0,0 0 1,1 0-1,0 0 0,0 1 0,-1-1 0,1 1 1,1-1-1,-1 1 0,7-3 0,-9 4 7,0 1 0,0 0 0,0-1 1,0 1-1,0 0 0,0 0 0,-1 0 0,1 0 0,0 0 0,0 0 0,0 0 0,0 1 1,0-1-1,0 0 0,0 0 0,0 1 0,0-1 0,0 0 0,0 1 0,-1-1 0,1 1 1,0-1-1,0 1 0,-1 0 0,1-1 0,0 1 0,-1 0 0,1-1 0,0 1 0,-1 0 0,1 0 1,-1 0-1,1-1 0,-1 1 0,1 2 0,1 2-41,0 0 0,0 1 0,-1-1 0,2 9 1,-1 3 23,0-1 0,-1 1 1,-1-1-1,-1 1 0,0-1 1,-1 1-1,-6 22 0,5-28 51,-1 0 0,0 0 0,0-1 0,-1 1 0,0-1 0,-1 0 0,0 0 0,-1-1 0,0 0 0,0 0 0,-11 10 0,5-9 47,13-10-79,0 0 0,0 0 0,-1 0-1,1 1 1,0-1 0,0 0 0,0 0 0,0 0 0,0 0-1,0 0 1,0 0 0,-1 1 0,1-1 0,0 0 0,0 0-1,0 0 1,0 0 0,-1 0 0,1 0 0,0 0-1,0 0 1,0 0 0,0 0 0,-1 0 0,1 0 0,0 0-1,0 0 1,0 0 0,0 0 0,-1 0 0,1 0 0,0 0-1,0 0 1,0 0 0,-1 0 0,1 0 0,0 0-1,0 0 1,0 0 0,0 0 0,0 0 0,-1 0 0,1-1-1,0 1 1,0 0 0,0 0 0,0 0 0,0 0 0,0 0-1,-1-1 1,1 1 0,0 0 0,0 0 0,0 0 0,0-1 0,0 1 0,0 0 1,1 0-1,-1 0 1,0 0-1,0 0 0,0-1 1,0 1-1,1 0 1,-1 0-1,0 0 0,0 0 1,0 0-1,0 0 1,1 0-1,-1 0 0,0 0 1,0 0-1,0 0 1,1 0-1,-1 0 0,0 0 1,0 0-1,1 0 1,-1 0-1,0 0 0,0 0 1,0 0-1,1 0 1,-1 0-1,0 0 0,0 0 1,0 0-1,0 0 1,1 0-1,-1 1 0,0-1 1,0 0-1,0 0 1,0 0-1,1 0 0,-1 0 1,0 1-1,0-1 1,0 0-1,13 10 45,-5-3 48,1-1 0,1 0 0,-1 0 0,1 0-1,0-2 1,19 8 0,-6-5-274,0 0 0,27 3 0,-29-10-2278,0 1-4634,-7 2 3638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34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320 829 2912,'-2'0'105,"1"0"-1,-1 0 1,0 1 0,1-1 0,-1 1 0,0-1-1,1 1 1,-1-1 0,1 1 0,-1 0-1,1 0 1,-1 0 0,1 0 0,0 0-1,0 0 1,-1 0 0,1 1 0,0-1 0,0 0-1,0 1 1,0-1 0,0 0 0,0 1-1,1-1 1,-1 1 0,1 0 0,-1-1 0,1 1-1,-1-1 1,0 4 0,1-4-25,0 0 0,0-1 0,0 1 0,0 0 0,0 0 0,-1 0 0,1-1 0,0 1 0,-1 0 0,1 0 0,0-1 0,-1 1-1,1 0 1,-1-1 0,0 1 0,1 0 0,-1-1 0,0 1 0,0 0 314,-1 0 0,1-1 0,-1 0-1,1 1 1,0-1 0,-1 0-1,1 0 1,-1 1 0,1-1 0,-3 0 1875,6-1-631,-1 1-1521,0-1 0,-1 1 0,1-1-1,0 0 1,-1 1 0,1-1-1,0 0 1,-1 1 0,1-1-1,-1 0 1,1 0 0,-1 0-1,0 0 1,1 1 0,-1-3-1,18-60 1126,-3 3-868,12-24-136,36-81-1,-5 50 17,17-37 511,-74 150-759,18-41 358,-2-1 0,23-87 0,-39 123-502,-3 7-219,-5 15-77,6-13 441,-53 94-300,5-13 367,-118 244 246,16 12 112,11 93 411,109-315 661,30-108-1256,4-7 153,-1-3-307,0 0 0,-1 0 0,1 0 0,0 0 0,-1 0-1,3-5 1,43-86 306,-29 64-373,1 1-1,2 1 0,1 1 1,32-31-1,-15 22-89,2 1-1,51-32 1,-17 19-38,-29 19 101,53-42-1,-87 59-23,0 1 0,-1-1 0,-1-1 0,0 0 0,10-17 0,-16 24 0,-1 0 0,1-1 0,0 1 0,1 1 0,8-9 0,-13 13 22,0 0 0,1 0 0,-1 0-1,0 0 1,0 0 0,0 0 0,0 0-1,0 0 1,1 0 0,-1 0 0,0 0-1,0 0 1,0 0 0,0 0 0,0 0-1,1 0 1,-1 0 0,0 0 0,0 0 0,0 0-1,0 0 1,0 0 0,1 0 0,-1 0-1,0 0 1,0 1 0,0-1 0,0 0-1,0 0 1,0 0 0,0 0 0,0 0-1,1 0 1,-1 0 0,0 1 0,0-1 0,0 0-1,0 0 1,0 0 0,0 0 0,0 0-1,0 1 1,0-1 0,0 0 0,0 0-1,0 0 1,0 0 0,0 0 0,0 1-1,0-1 1,0 0 0,0 0 0,0 0-1,0 0 1,0 0 0,0 0 0,0 1 0,0-1-1,0 0 1,-1 0 0,1 12-80,0-12 82,-3 14 8,-8 28 0,7-31 3,1 0-1,0 1 1,1-1 0,-1 18 0,3-25-8,0 0 0,0 0 1,0-1-1,1 1 0,0 0 1,0-1-1,0 1 0,0 0 1,1-1-1,-1 0 0,1 1 1,0-1-1,0 0 0,0 0 1,0 1-1,1-2 0,-1 1 1,5 3-1,-6-4 31,1-2 0,-1 1 0,1 0 1,-1 0-1,1 0 0,-1-1 0,1 1 0,0-1 1,0 1-1,-1-1 0,1 0 0,0 0 0,0 0 1,-1 0-1,1 0 0,0 0 0,0 0 0,-1 0 0,1-1 1,0 1-1,-1-1 0,1 1 0,0-1 0,-1 0 1,1 0-1,2-1 0,-1 0 56,1 0-1,-1 0 1,1-1 0,-1 1 0,0-1-1,0 0 1,0 0 0,0 0 0,-1 0-1,1-1 1,2-5 0,-1 0-55,0 0-1,0 0 1,-2 0 0,1-1-1,2-14 1,-4 10-12,0 0 0,0-1 0,-2 1 0,1 0 0,-4-16 1,3 26-89,1 0 0,0 0 0,0-1 1,0-6-1,2-11-97,-2 21 162,0 0-1,0 0 0,0 1 0,0-1 1,1 0-1,-1 0 0,0 1 1,1-1-1,-1 0 0,0 0 1,1 1-1,-1-1 0,1 0 1,-1 1-1,1-1 0,-1 1 1,1-1-1,0 0 0,-1 1 1,1 0-1,1-2 0,1 1-4,0-1 1,0 1-1,0 0 0,0 0 1,0 0-1,3 0 0,1 0-2,-1 0 0,0 0 1,0 1-1,1 0 0,-1 0 0,8 2 0,-3 1 20,0 0-1,-1 1 1,0 0-1,1 1 1,-2 0-1,15 9 1,49 44 148,-3-2-79,-40-34-11,-23-16-125,1 0 0,0 0 0,0 0 0,0-2 0,1 1 0,0-1 0,0 0 0,0 0 0,10 2 0,11-4-2245,0 1 608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37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1240 5888,'-17'0'1898,"17"0"-1880,0 0 0,-1 0 0,1 0-1,0 0 1,0 0 0,0 0 0,0 0-1,-1 0 1,1 0 0,0 0 0,0 0-1,0 0 1,0 0 0,-1-1-1,1 1 1,0 0 0,0 0 0,0 0-1,0 0 1,-1 0 0,1 0 0,0 0-1,0 0 1,0-1 0,0 1 0,0 0-1,0 0 1,0 0 0,-1 0 0,1 0-1,0-1 1,0 1 0,0 0-1,0 0 1,0 0 0,0 0 0,0-1-1,0 1 1,0 0 0,0 0 0,0 0-1,0-1 1,-7-17 681,0 3 5317,6 14-5833,1-1 0,0 0-1,0 1 1,0-1 0,0 0 0,0 1 0,0-1 0,0 0 0,0 1 0,1-1 0,-1 1 0,1-1 0,-1 0 0,1-1 0,14-26 326,-10 19-147,60-98 628,-17 30-129,-47 76-840,1-1 0,-1 0 0,1 1 0,0 0 0,0-1 0,0 1 0,0 0 0,1 0 0,2-2 0,-5 4-22,1 0-1,-1-1 0,1 1 0,-1 0 0,1 0 0,0-1 1,-1 1-1,1 0 0,-1 0 0,1 0 0,0 0 0,-1 0 0,1 0 1,-1 0-1,1 0 0,0 0 0,-1 0 0,1 0 0,0 1 0,0-1 0,0 1 0,0-1 0,0 1 0,-1 0 0,1-1 0,0 1 0,-1 0 0,1-1 0,0 1 0,-1 0 0,1 0 0,-1 0 0,1 0 0,-1 0 0,0-1 0,1 3 0,4 11 32,-1 0 1,-1 1-1,0-1 1,2 22-1,-3 63 68,1-4 100,-2-67-90,-1-20-44,0 0 0,0 0 0,1-1 0,0 1-1,1 0 1,-1-1 0,1 1 0,6 11-1,-8-18-43,0-1-1,0 0 0,0 0 0,0 1 0,0-1 1,0 0-1,0 0 0,0 1 0,0-1 0,0 0 0,0 0 1,1 1-1,-1-1 0,0 0 0,0 0 0,0 0 1,0 1-1,1-1 0,-1 0 0,0 0 0,0 0 1,1 0-1,-1 0 0,0 1 0,0-1 0,0 0 1,1 0-1,-1 0 0,0 0 0,0 0 0,1 0 1,-1 0-1,0 0 0,0 0 0,1 0 0,-1 0 1,0 0-1,1 0 0,-1 0 0,0 0 0,0 0 1,1 0-1,-1 0 0,0 0 0,0-1 0,0 1 1,1 0-1,-1 0 0,0 0 0,0 0 0,1-1 1,6-13 901,-3 7-670,9-16-83,0 0 1,-2 0 0,0-1-1,7-28 1,36-122-420,-41 127 165,-9 29-42,1 0 0,1 0 0,0 0 0,16-29 1,-20 45 78,-1-1 1,1 1-1,0-1 0,0 1 1,0-1-1,0 1 1,1 0-1,3-3 1,-5 5 25,0-1 0,0 1 0,0-1 0,0 1 0,0 0-1,0-1 1,1 1 0,-1 0 0,0 0 0,0 0 0,0 0 0,0 0 0,1 0 0,-1 0 0,0 0 0,0 1 0,0-1 0,0 0 0,0 1 0,1-1 0,-1 0-1,0 1 1,0 0 0,1 0 0,4 4-27,-1-1 0,1 1 0,-2 0 0,1 0-1,7 10 1,7 8 106,0-4 24,1-1 1,0-1-1,1-1 1,1-1-1,1 0 1,0-2-1,0-1 1,2 0-1,-1-2 1,41 11-1,-60-20-44,-1 0 1,1 0-1,0 0 0,0-1 0,8 0 0,-11 0-12,0-1-1,1 1 1,-1-1 0,0 0-1,1 0 1,-1 1-1,0-1 1,0-1-1,0 1 1,0 0 0,0 0-1,0-1 1,0 1-1,2-3 1,2-4 57,0-1 0,0 1 0,-1-1 1,0 0-1,0 0 0,-1-1 0,-1 1 0,5-15 1,-2 5-85,0 1 0,-2-1 0,0 0 0,-1 0 0,-1 0 0,0-1 0,-2 1 0,-2-32 0,2 50-24,0-1 0,-1 1 1,1 0-1,0-1 0,0 1 0,0 0 0,-1 0 1,1-1-1,-1 1 0,1 0 0,-1 0 0,1 0 1,-1-1-1,0 1 0,0 0 0,1 0 0,-1 0 1,0 0-1,0 0 0,0 1 0,-2-2 0,2 1-2,0 1-1,-1 0 0,1 0 0,0 0 0,0 0 0,-1 0 1,1 0-1,0 1 0,0-1 0,-1 0 0,1 1 0,0-1 1,0 0-1,0 1 0,0 0 0,0-1 0,0 1 0,0 0 1,0-1-1,-1 2 0,-2 1-5,0 0-1,1 0 1,0 1 0,-1-1-1,1 1 1,1-1 0,-1 1-1,-4 8 1,4-6 6,-7 13 31,0 0-1,2 1 1,0 0-1,2 1 1,0-1-1,1 1 0,1 0 1,1 0-1,1 1 1,1 41-1,2-54 25,0 1 1,1 0-1,0-1 0,0 1 0,1-1 0,1 0 1,-1 0-1,1 0 0,6 9 0,-8-14 14,1-1 1,-1 1-1,1-1 0,-1 0 0,1 0 0,0 0 1,0 0-1,0-1 0,1 1 0,-1-1 0,1 1 1,-1-1-1,1-1 0,0 1 0,0 0 0,0-1 1,0 0-1,0 0 0,0 0 0,0 0 0,0-1 1,0 1-1,8-1 0,-7-1 10,0 0 0,0 1 0,0-2 0,-1 1 0,1-1 0,0 1 0,0-1 0,-1-1 0,1 1 0,-1-1 0,0 1 1,5-5-1,0-2 21,1 0 0,-1 0 1,-1-1-1,9-12 1,84-146 391,-71 114-361,24-37 8,29-54-49,-59 97-134,-2-2 1,-3 0 0,-2-1-1,-2-1 1,-2 0 0,11-103-1,-23 148 2,1-10-22,-2 17 81,0 0 1,0 0-1,0 0 1,0-1-1,0 1 1,0 0-1,0 0 1,0-1-1,0 1 1,0 0-1,0 0 1,0-1-1,0 1 1,-1 0-1,1 0 1,0-1-1,0 1 1,0 0-1,0 0 1,0 0-1,0-1 0,-1 1 1,1 0-1,0 0 1,0 0-1,0 0 1,0-1-1,-1 1 1,1 0-1,0 0 1,0 0-1,0 0 1,-1 0-1,1 0 1,0 0-1,0 0 1,-1 0-1,1-1 1,0 1-1,0 0 1,-1 0-1,1 0 1,0 0-1,-1 1 1,1-1-11,-1 0 0,0 1 0,0-1 1,1 1-1,-1 0 0,1-1 1,-1 1-1,1 0 0,-1-1 1,1 1-1,-1 0 0,1-1 1,-1 1-1,0 1 0,-53 112-499,40-82 461,-31 83-15,38-95 75,0 1 15,0 0 0,1 1 0,2 1-1,0-1 1,1 0 0,1 1 0,2-1-1,0 1 1,1 0 0,1-1 0,1 1-1,9 32 1,-3-26 36,0 0-1,1 0 1,20 37-1,-22-51-23,2 0 0,-1 0 0,2 0-1,0-1 1,0-1 0,2 0-1,15 13 1,-22-21 14,0-1 0,1 1 0,0-1 0,0-1 0,0 1-1,0-1 1,15 4 0,-17-6-18,1 0 0,-1 0-1,0 0 1,0-1 0,0 0 0,0 0-1,0 0 1,1-1 0,-1 1 0,0-1-1,0 0 1,0-1 0,6-2 0,-3 0 33,0-1 0,-1 0 1,1 0-1,-1 0 1,0-1-1,0 0 1,-1-1-1,10-12 1,4-7 46,16-31 1,-29 45-121,7-13 28,-1 0 0,10-30-1,-69 186-1397,40-110 1439,1 0 1,0 1-1,2 0 0,-1 31 1,5-47-41,-1-1 1,1 0 0,0 1-1,0-1 1,0 0-1,1 1 1,0-1-1,0 0 1,5 8 0,-6-11 3,0 0 0,0-1 1,0 1-1,0-1 1,0 1-1,0-1 1,1 1-1,-1-1 0,0 0 1,1 1-1,-1-1 1,1 0-1,0 0 0,-1 0 1,1 0-1,0-1 1,0 1-1,-1 0 1,1-1-1,0 1 0,0-1 1,0 0-1,0 1 1,0-1-1,0 0 0,0 0 1,0 0-1,-1-1 1,1 1-1,3-1 1,-2 0 41,0 0 1,0 0 0,0-1 0,0 1-1,0-1 1,0 0 0,-1 0 0,1 0-1,-1 0 1,1 0 0,-1-1 0,0 1 0,3-5-1,1-2 21,-2 0 0,1 0 0,3-10 0,-4 8-65,2-7 13,-1 0 0,0 1 0,-1-1 0,-1-1 0,-1 1 0,-1 0 1,0-1-1,-2 1 0,0 0 0,-4-23 0,4 34-63,-1-1 0,0 0-1,0 1 1,0 0 0,-6-11 0,7 16 4,-1-1 1,1 1-1,-1 0 1,1-1-1,-1 1 1,0 0-1,0 0 1,0 0-1,0 0 1,0 0-1,0 1 1,-1-1 0,1 1-1,-1-1 1,1 1-1,-1 0 1,-3-1-1,-2-2-102,2 1 24,5 3 112,1 0-1,0 0 0,0 0 1,0 0-1,0 0 0,0 0 0,0 0 1,0 0-1,0 0 0,-1 0 1,1 0-1,0 0 0,0 1 1,0-1-1,0 0 0,0 0 1,0 0-1,0 0 0,0 0 0,-1 0 1,1 0-1,0 0 0,0 0 1,0 0-1,0 0 0,0 0 1,0 0-1,0 0 0,0 1 0,0-1 1,0 0-1,0 0 0,0 0 1,0 0-1,0 0 0,0 0 1,-1 0-1,1 0 0,0 1 0,0-1 1,0 0-1,0 0 0,0 0 1,0 0-1,0 0 0,1 0 1,-1 1-1,1-2-11,1 0-1,-1 0 1,1 0 0,-1 1-1,1-1 1,-1 1 0,1-1-1,0 1 1,0 0 0,-1-1-1,1 1 1,3 0 0,-4 0 16,113-16 169,-16 2-238,-34 7 96,188-17-39,-235 23-23,-3 0 16,1 1-1,19 1 0,-24-1 23,7 2 34,-17-2-41,1 0 0,-1 0 0,1 0 0,-1 0 0,0 0 1,1 0-1,-1 0 0,0 0 0,1 0 0,-1 1 0,1-1 0,-1 0 0,0 0 0,0 0 1,1 1-1,-1-1 0,0 0 0,1 1 0,-1-1 0,0 0 0,0 0 0,1 1 1,-1-1-1,0 0 0,0 1 0,0-1 0,0 1 0,1-1 0,-1 0 0,0 1 1,-1 8 12,-1-1 0,1 0 1,-1 1-1,-6 13 1,2-4-45,-11 34-15,-30 88-78,43-130 143,1 0 0,0 0-1,1 0 1,0 0 0,1 0 0,0 0-1,1 1 1,1 18 0,-1-25-11,1 0 0,-1 0 0,1 0 0,0 1 0,0-1 0,1-1 0,-1 1 0,1 0 0,0 0 0,0 0 0,0-1 0,0 1 0,1-1 0,0 0 0,-1 0 0,1 0 0,0 0 0,0 0 0,1 0 0,-1-1 0,1 1 0,-1-1 0,1 0 1,4 1-1,-4-1 23,0-1 1,0 0 0,0-1 0,1 1 0,-1-1 0,0 0 0,0 0 0,0 0 0,0 0 0,1-1 0,-1 0-1,0 0 1,0 0 0,0 0 0,0 0 0,-1-1 0,1 0 0,4-2 0,6-5 29,0 0 1,-1-1 0,15-15-1,-14 13-87,-12 10 20,25-21 69,-1-1 1,25-31-1,-33 32-57,-8 11-132,14-17 0,-24 29 122,0 0-1,0 0 1,0 0-1,1 0 0,-1-1 1,0 1-1,0 0 1,0 0-1,0 0 1,0 0-1,1 0 1,-1-1-1,0 1 1,0 0-1,0 0 1,0 0-1,1 0 1,-1 0-1,0 0 0,0 0 1,0 0-1,1 0 1,-1 0-1,0 0 1,0 0-1,0 0 1,1 0-1,-1 0 1,0 0-1,0 0 1,0 0-1,1 0 0,-1 0 1,0 0-1,2 8-146,-6 20-152,3-17 238,-6 33 58,4-31 0,-1 25-1,4-34 6,0 1-1,0-1 0,0 1 1,1-1-1,0 0 1,0 1-1,0-1 0,1 0 1,2 6-1,-2-5 19,1 0-1,0 0 1,0-1-1,0 0 1,0 1-1,0-1 1,1 0-1,5 4 1,-7-7-11,1 1 1,0 0 0,0 0 0,0-1 0,0 1-1,0-1 1,1 0 0,-1 0 0,0 0 0,0-1-1,1 1 1,-1-1 0,6 0 0,3 1 44,1-2-1,-1 0 1,0 0 0,0-2 0,0 1 0,22-8-1,-25 5-25,1-1 0,0 0 0,-1 0 0,0-1 0,13-13 0,-5 3 83,22-29 0,-9 4-9,-2 0 0,39-83 1,23-93-24,-69 158-34,24-118 0,-26 85-243,10-135 0,-28 224 198,-1-5-166,1 1 0,-3-16-1,2 24 161,0 0 0,0 0 0,0 0 0,0 0 0,0 1 0,0-1 0,0 0 0,0 0 0,0 0 0,0 0 0,0 0 0,0 0 0,0 0 0,0 0 0,0 0 0,-1 0 0,1 1 0,0-1 0,0 0 0,0 0 0,0 0 0,0 0 0,0 0 0,0 0 0,0 0 0,-1 0 0,1 0 0,0 0 0,0 0 0,0 0 0,0 0 0,0 0 0,0 0 0,0 0 0,-1 0 0,1 0 0,0 0 0,0 0 0,0 0 0,0 0 0,0 0 0,0 0 0,0 0 0,-1 0 0,1-1 0,0 1 0,0 0 0,0 0 0,0 0 0,0 0 0,0 0 0,0 0 0,0 0 0,0 0 0,0 0 0,0 0 0,0-1 0,-1 1 0,1 0 0,0 0 0,0 0 0,0 0 0,0 0 0,0 0 0,0 0 0,0-1 0,0 1 0,-5 10-274,-7 28 66,-14 77 0,18-71 125,-58 351-90,58-320 124,-7 85 129,14-128 18,2-1-1,1 1 1,6 35-1,-4-42 10,-3-18-40,0 0 1,0 0-1,0 0 1,1 0-1,0 0 0,1 0 1,-1-1-1,1 1 1,4 6-1,-6-12-43,-1-1 1,1 1-1,-1 0 0,1 0 0,0 0 0,0-1 0,-1 1 1,1 0-1,0-1 0,0 1 0,0-1 0,0 1 1,-1-1-1,1 1 0,0-1 0,0 0 0,1 1 1,0-1 0,-1 0 0,0 0 0,1-1 0,-1 1 0,0 0 0,1-1 0,-1 1 1,0-1-1,0 1 0,0-1 0,1 1 0,-1-1 0,0 0 0,0 0 0,1 0 0,11-11 45,-1 0 0,0-1 0,-1 0-1,0-1 1,10-18 0,2 0-102,-1 2-72,2 0 0,46-42 0,-70 72 107,1-1 0,-1 1 0,0-1 0,1 1 0,-1 0 0,1-1 0,-1 1 1,1 0-1,-1-1 0,0 1 0,1 0 0,-1-1 0,1 1 0,0 0 0,-1 0 0,1 0 0,-1 0 0,1-1 0,-1 1 0,1 0 0,-1 0 0,1 0 0,-1 0 0,1 0 0,0 0 0,-1 0 0,1 1 0,-1-1 0,1 0 1,-1 0-1,1 0 0,-1 0 0,1 1 0,-1-1 0,1 0 0,-1 1 0,1-1 0,-1 0 0,1 1 0,-1-1 0,0 0 0,1 1 0,-1-1 0,0 1 0,1-1 0,-1 1 0,0-1 0,1 1 0,-1 0 0,2 2-27,-1 1 0,0-1-1,0 1 1,0-1-1,0 1 1,0 4 0,4 61-78,4 36 38,-8-97 120,1-1-1,0 0 0,0 1 1,0-1-1,1 0 1,6 10-1,-8-15-29,0 0-1,0 0 0,1 0 1,-1 0-1,1-1 0,-1 1 1,1 0-1,-1-1 1,1 1-1,0-1 0,0 0 1,0 1-1,0-1 1,0 0-1,0 0 0,0-1 1,0 1-1,0 0 0,0-1 1,1 1-1,-1-1 1,0 1-1,0-1 0,1 0 1,3 0-1,2-2 30,1 0 1,0 0-1,-1-1 0,0 0 0,1-1 1,-1 0-1,-1 0 0,1-1 0,-1 1 1,1-2-1,-1 1 0,-1-1 0,10-9 1,5-9 10,-1 0 1,24-40-1,-41 60-56,28-43 19,40-80-1,-66 116-29,-1 1-29,0 1-1,0-1 1,1 1-1,1 1 1,7-12-1,-13 20 35,0 0 1,0 0-1,0 0 0,1 0 0,-1 0 1,0 0-1,0 0 0,0 0 0,0 0 0,0 0 1,0 0-1,0 0 0,0 0 0,0 0 1,1-1-1,-1 1 0,0 0 0,0 0 0,0 0 1,0 0-1,0 0 0,0 0 0,0 0 1,0 1-1,1-1 0,-1 0 0,0 0 1,0 0-1,0 0 0,0 0 0,0 0 0,0 0 1,0 0-1,0 0 0,0 0 0,0 0 1,1 0-1,-1 0 0,0 0 0,0 0 1,0 0-1,0 1 0,0-1 0,0 0 0,0 0 1,0 0-1,0 0 0,0 0 0,0 0 1,0 0-1,0 0 0,0 0 0,0 1 0,2 5-43,-7 53-198,1-4 192,-2-1-1,-26 104 1,-70 130 99,70-206-55,10-24 91,-1-2 0,-50 85 0,68-133-35,-1 1 0,0-1 1,-1 0-1,1-1 0,-2 1 0,-9 7 0,14-12-11,0-1-1,1-1 1,-1 1-1,0 0 0,0-1 1,0 1-1,0-1 1,0 0-1,-4 1 0,5-2-12,0 0 0,0 0 0,1 0 0,-1 0 0,0 0-1,0 0 1,0 0 0,1-1 0,-1 1 0,0-1 0,1 1-1,-1-1 1,0 0 0,1 1 0,-1-1 0,0 0 0,1 0-1,0 0 1,-2-2 0,-2-2 12,0 0 0,1 0 0,0-1-1,1 0 1,-1 0 0,1 0 0,0 0 0,0 0 0,1 0 0,0-1-1,0 1 1,-1-9 0,0-1-55,1 1 0,0-1-1,1 0 1,2-20 0,-1 27 18,2 1 0,-1-1 0,1 1 0,0 0 0,1-1 0,0 1 0,0 0 0,1 1 0,0-1 0,0 1 0,0-1 0,1 1 0,1 1 0,-1-1 0,1 1 0,0 0 0,0 0 0,1 0 0,0 1 0,7-5 0,14-6-42,1 2 0,0 0 0,1 2 1,32-9-1,5-2-79,-59 20 90,112-42-1548,-39 20-5525,-56 19 1834,-17 6-938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37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40 8544,'-10'-40'3872,"20"40"-3360,-5 0 1344,-1 0-1120,11 0 1119,17 4-1055,8-4 128,7 6-544,25-6 0,3 3-256,6-3-128,-9 4-32,-10-4 32,-11 6 0,-10-2-2624,-11 1 1441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38.3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13 8224,'-24'-13'3712,"28"13"-3200,1 0-1440,5 6 416,22-6-4576,7 4 2816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39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27 480 4736,'-26'0'10112,"27"-9"-7974,16-16-975,-1-2-1,21-50 1,-14 21-849,16-35-84,52-81 1103,-91 171-1336,1 0 0,-1 1 0,0-1 0,1 0 0,-1 1 0,0-1 0,0 0 0,1 1 0,-1-1 0,0 0 0,0 0 0,0 0 0,0 1 0,0-1 0,0 0 0,0 0 0,0 1 0,0-1 0,0 0 0,0 0 0,-1 1 0,1-1 0,0 0 0,0 0 0,-1 1 0,1-1 0,-1 0 0,1 1 0,-1-2 0,0 2-17,1 0 1,-1 1 0,0-1-1,1 0 1,-1 0 0,1 1-1,-1-1 1,1 0-1,-1 1 1,1-1 0,-1 1-1,1-1 1,0 0 0,-1 1-1,1-1 1,-1 1 0,1-1-1,0 1 1,-1-1 0,1 1-1,0 0 1,0-1-1,-1 1 1,-8 17-183,1 9 230,0-1-1,2 1 1,1 0 0,-2 32 0,5-35 119,1 0 1,1 0-1,1 0 1,2 0-1,6 32 1,-8-51-78,1 1-1,-1-1 1,1 0 0,0 0 0,4 7 0,-5-10-33,0 0 0,0-1 1,1 1-1,-1-1 1,0 1-1,1-1 1,-1 1-1,0-1 1,1 0-1,0 0 1,-1 0-1,1 0 1,0 0-1,0 0 1,-1 0-1,1 0 1,0-1-1,0 1 0,2 0 1,1-1 37,0 0 0,0 0 0,0 0 1,0-1-1,0 0 0,0 1 0,0-2 0,-1 1 0,1-1 0,0 1 0,4-4 1,6-3 112,26-17 0,-39 23-175,77-54 349,120-113 1,-105 88-182,-90 77-147,1 1 0,-1-1 0,1 1 0,0 0 0,7-4-1,-11 7-32,0-1 0,-1 1 0,1 0 0,0-1 0,0 1 0,-1 0-1,1 0 1,0 0 0,0 0 0,-1 0 0,1 0 0,0 0 0,0 0-1,0 0 1,-1 0 0,1 0 0,0 1 0,0-1 0,1 1 0,-2 0-5,1-1 1,0 1 0,-1 0 0,1 0 0,-1 0 0,1-1 0,-1 1 0,1 0-1,-1 0 1,1 0 0,-1 0 0,0 0 0,0 0 0,0 0 0,1 0 0,-1 0-1,0 0 1,0 0 0,0 0 0,-1 1 0,-7 138 407,4-92-355,2-31-33,1-11 21,1 1 1,-1 0-1,1-1 0,0 1 1,0 0-1,2 10 1,-2-17-30,0 0 0,0 0 0,1 0 1,-1 0-1,0 0 0,0 1 1,0-1-1,0 0 0,0 0 1,0 0-1,0 0 0,0 0 1,0 0-1,0 0 0,1 0 1,-1 0-1,0 1 0,0-1 1,0 0-1,0 0 0,0 0 1,0 0-1,0 0 0,1 0 1,-1 0-1,0 0 0,0 0 1,0 0-1,0 0 0,0 0 1,0 0-1,1 0 0,-1 0 1,0 0-1,0 0 0,0 0 1,0 0-1,0 0 0,0 0 0,1 0 1,-1 0-1,0-1 0,0 1 1,0 0-1,0 0 0,0 0 1,0 0-1,0 0 0,0 0 1,1 0-1,-1 0 0,0 0 1,0-1-1,5-5 71,6-15 93,12-34 0,-16 35-201,1 1 0,0 0 1,21-32-1,-26 48-1,0-1 0,0 1 0,0-1 1,0 1-1,7-5 0,-9 8 24,0-1-1,0 0 0,0 1 1,0-1-1,0 1 1,0-1-1,0 1 1,0-1-1,0 1 0,0 0 1,0-1-1,0 1 1,0 0-1,1 0 1,-1 0-1,0 0 0,0 0 1,0 0-1,0 0 1,0 1-1,1-1 1,-1 0-1,0 0 0,0 1 1,0-1-1,0 1 1,1 0-1,1 2-5,0-1 0,0 1-1,-1-1 1,1 1 0,-1 0 0,0 0 0,0 0-1,3 7 1,12 31-6,-7-15 29,29 68 171,-2-6-1425,-11-30-2667,-26-57 3876,2 3-897,0 0 0,0 1-1,-1 0 1,1-1 0,0 9 0,2 0-1255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39.6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94 6880,'-36'-39'3136,"21"16"-2720,15 14-512,12 3-32,-3-7-1440,12 9 864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4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130 877 4480,'-15'9'1872,"9"-5"923,10-11 730,4-8-2654,1 0 1,-2-1-1,0 0 1,5-19-1,-1 5-407,42-96 1157,101-171 0,-136 266-1445,61-115 790,-51 77-570,-18 43-272,17-34 1,-65 139-1309,-9 7 1166,-48 92 127,-20 92 216,-44 91 774,82-192 53,72-158-832,5-11-311,0 0 1,0 0-1,0 0 1,0 0-1,0 0 1,0 0-1,1 0 1,-1 0 0,0 0-1,0 0 1,0 0-1,0 0 1,0 1-1,0-1 1,0 0-1,0 0 1,0 0 0,0 0-1,0 0 1,0 0-1,0 0 1,0 0-1,0 0 1,0 0 0,0 0-1,0 0 1,0 0-1,0 0 1,0 0-1,0 0 1,0 0-1,0 0 1,0 0 0,0 0-1,0 0 1,0 0-1,0 0 1,0 0-1,0 0 1,0 0 0,0 0-1,0 0 1,0 0-1,0 1 1,0-1-1,0 0 1,0 0-1,0 0 1,0 0 0,0 0-1,0 0 1,0 0-1,0 0 1,0 0-1,0 0 1,0 0-1,0 0 1,12-13 915,-5 5-1028,64-64 292,101-80 1,-46 43-223,165-178-415,-254 247-245,-37 46 580,-1 0 0,0 0 0,0 1 0,-3 5 0,3-8 91,-35 118-119,30-99 175,2 1 0,1-1 0,-2 35 0,6-50-18,-1 1 0,1-1-1,0 1 1,1-1 0,0 0 0,0 0 0,7 14-1,-8-18 28,2 1 0,-1-1 0,0 0-1,1-1 1,0 1 0,-1 0 0,2-1-1,-1 1 1,0-1 0,1 0 0,-1 0 0,1 0-1,0-1 1,8 5 0,-11-6 0,1-1 0,-1 1-1,1-1 1,-1 0 0,1 1 0,-1-1 0,1 0-1,0 0 1,-1 0 0,1 0 0,-1 0 0,1 0-1,-1-1 1,1 1 0,-1 0 0,1-1 0,-1 1-1,1-1 1,-1 0 0,0 1 0,1-1 0,-1 0-1,0 0 1,1 0 0,-1 0 0,0 0 0,0 0 0,1-2-1,-1 3-14,2-3 25,0-1-1,-1 1 0,1-1 1,-1 1-1,0-1 1,0 0-1,0 0 0,-1 1 1,1-1-1,-1-1 1,2-5-1,0-9 58,3-20-1,-6 35-93,3-23-73,-2-1 0,0 1-1,-2-1 1,-1 0 0,-1 1-1,-2 0 1,-9-34 0,13 56 31,-1 1 1,1 0 0,-1 0-1,0 0 1,0 1 0,0-1-1,-1 0 1,1 1 0,-1-1-1,0 1 1,0 0 0,0 0-1,0 0 1,-1 0 0,-5-3-1,-1 0-76,-8-7 55,18 13 48,0 0-1,0 0 1,0 0 0,0 0-1,0 0 1,0 0 0,0 0-1,0 0 1,0 0 0,0 0 0,1 0-1,-1 0 1,0 0 0,0 0-1,0 0 1,0 0 0,0 0-1,0 0 1,0 0 0,0 0 0,0 0-1,0-1 1,0 1 0,0 0-1,0 0 1,0 0 0,0 0-1,0 0 1,0 0 0,0 0 0,0 0-1,0 0 1,0 0 0,0 0-1,10 1 35,14-6 145,-18 4-130,0 0 1,0 0-1,0 0 0,12-6 1,-1 0 13,1 1 1,30-7 0,17-6 93,-57 16-150,1 0 0,0 1 1,0 0-1,0 1 0,0 0 1,0 0-1,0 1 0,0 0 1,0 0-1,1 1 0,-1 0 1,0 1-1,10 3 0,-13-3 11,-1 0-1,1 0 1,-1 1-1,1 0 1,-1 0-1,0 0 0,0 1 1,-1 0-1,1 0 1,-1 0-1,0 0 1,0 1-1,0-1 1,0 1-1,-1 0 0,0 1 1,0-1-1,0 0 1,-1 1-1,1-1 1,1 8-1,11 59-39,-12-52 43,1 0-1,0-1 0,2 0 0,0 0 1,12 23-1,-18-40-13,7 11 54,1-1 1,0 1-1,0-1 0,11 11 1,-17-20-43,0-1 0,1 1 0,0-1 0,-1 0 1,1 0-1,0 0 0,0 0 0,0 0 0,0-1 0,1 1 1,-1-1-1,0 0 0,1 0 0,-1 0 0,0 0 1,1-1-1,-1 0 0,1 1 0,-1-1 0,1 0 0,-1-1 1,7 0-1,-3-1 33,1-1 0,0 0 0,-1-1 0,1 1 0,-1-1 0,0-1 1,0 1-1,-1-1 0,1-1 0,-1 1 0,6-8 0,10-11 36,26-40 0,-41 56-83,34-53 59,-22 32-158,1 0 1,39-42-1,-43 59 83,-15 12 10,-1 0-1,1-1 1,-1 1-1,0 0 1,1 0-1,-1 0 1,1-1-1,-1 1 1,1 0-1,-1 0 1,1 0 0,-1 0-1,1 0 1,-1 0-1,1 0 1,-1 0-1,1 0 1,-1 0-1,1 0 1,-1 0-1,1 0 1,-1 0 0,1 0-1,-1 1 1,0-1-1,1 0 1,-1 0-1,1 0 1,-1 1-1,1-1 1,-1 0-1,0 1 1,1-1-1,-1 0 1,0 1 0,1 0-1,0 3-8,1 0-1,-1 1 1,0-1 0,-1 1-1,1-1 1,-1 1 0,0-1-1,0 1 1,0 0 0,-2 7-1,0 3 1,-10 91 114,1-24-50,4-36-34,3-26 184,-1 36 1,5-56-193,0 1 0,0-1 0,0 1 0,0-1 0,0 1 0,0-1 0,0 1 0,0-1 0,0 1 0,0-1 0,0 1 0,0-1 0,0 1 0,0-1 0,0 1 0,1-1 0,-1 1 0,0-1 0,0 1 0,1-1 0,-1 0 0,0 1 0,1-1 0,-1 1 0,0-1 0,1 0 0,-1 1 0,1-1 0,0 0-3,0 0-1,-1 0 1,1 0 0,0-1-1,-1 1 1,1 0 0,0-1-1,-1 1 1,1 0-1,0-1 1,-1 1 0,1-1-1,-1 1 1,1-1 0,-1 1-1,1-2 1,22-29 94,-1-5-89,0-2-55,28-35 0,-41 62 3,0 1 1,0-1-1,1 2 1,0-1-1,1 2 1,0-1 0,20-10-1,-27 17 16,0 0 0,0 0 0,0 1 0,0-1 0,9 0 0,-12 1 13,1 1 0,-1 0 0,0 0 0,0 0 0,1 0 0,-1 0 0,0 0 0,1 0 0,-1 0 0,0 1 0,0-1 0,1 1 0,-1-1 0,0 0 0,0 1 0,0 0 1,1-1-1,-1 1 0,0 0 0,0 0 0,0-1 0,0 1 0,0 0 0,1 2 0,0 1 5,1 1 0,-1-1-1,0 1 1,0-1 0,-1 1 0,1 0 0,-1 0 0,0 0 0,0-1 0,-1 1-1,0 0 1,0 0 0,-1 10 0,-1 2 2,-2 0 1,-9 29-1,8-34 8,1 1 0,1 0 0,0 0 0,-2 24 0,5-36 5,0 0 1,0 0-1,0 0 0,0 0 1,0-1-1,0 1 0,0 0 1,1 0-1,-1 0 0,0 0 1,0-1-1,1 1 1,-1 0-1,1 1 0,0-2-6,-1 0 0,0 1-1,1-1 1,-1 0 0,0 0-1,1 0 1,-1 1 0,0-1 0,1 0-1,-1 0 1,0 0 0,1 0 0,-1 0-1,0 0 1,1 0 0,-1 0-1,0 0 1,1 0 0,-1 0 0,1 0-1,-1 0 1,0 0 0,1 0-1,-1-1 1,4 0 26,0-1-1,-1 0 0,1-1 1,-1 1-1,5-4 0,-3 2-3,19-18 31,0-1 0,35-44 0,9-11-129,-51 60 38,-9 10-3,0-1 0,1 1-1,-1 1 1,18-11 0,-25 17 24,-1 1 0,1-1 0,0 1 0,0 0 0,0 0 0,0-1 0,0 1 1,0 0-1,-1 0 0,1 0 0,0 0 0,0 0 0,0 0 0,0 0 0,0 1 0,0-1 0,0 0 0,-1 0 1,1 1-1,0-1 0,0 0 0,0 1 0,0-1 0,-1 1 0,1-1 0,0 1 0,-1-1 0,1 1 1,0 0-1,-1-1 0,1 1 0,-1 0 0,1-1 0,-1 1 0,1 0 0,-1 0 0,1 0 0,-1-1 0,1 3 1,1 2 2,0 1 0,0 0 1,0 0-1,1 7 0,-1 2 8,-1 0 0,0 1-1,-1-1 1,-2 16 0,0-14 36,1-1 0,3 30 0,-1-4 83,-1-26-84,0-15-33,0-1-2,0 0 0,0 1 0,0-1 1,0 0-1,0 1 0,0-1 0,0 0 0,0 0 0,0 1 0,0-1 0,0 0 0,0 1 0,0-1 0,0 0 1,0 1-1,1-1 0,-1 0 0,0 1 0,0-1 0,0 0 0,0 0 0,1 1 0,-1-1 0,0 0 0,0 0 1,1 1-1,-1-1 0,0 0 0,0 0 0,1 1 0,11 9-10,-8-5 1,10 7-67,2-4 257,-13-7-142,4 4-201,-6-5-334,0 0 0,0 1-1,1-1 1,-1 0 0,0 0-1,1 1 1,-1-1 0,0 0-1,1 0 1,-1-1 0,0 1-1,1 0 1,-1 0 0,0-1-1,1 1 1,-1 0-1,0-1 1,2 0 0,3-1-3230,8 1-274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5:46.5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48 11712,'-14'3'5311,"32"-3"-4607,1 0 3040,6 0-2176,8 0 1216,3 0-1632,3-3 128,3 3-768,10-5-160,1 5-224,3-4-96,1-1 0,-1-2-3136,2 2 1696,-5-8-6975,-12 5 4671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44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1 150 2560,'0'-1'178,"0"0"0,0 0-1,0 0 1,0 0 0,1 0 0,-1 0 0,0 0-1,0 0 1,1 0 0,-1 0 0,1 0 0,-1 0-1,1 0 1,-1 0 0,1 1 0,-1-1 0,1 0-1,0 0 1,-1 1 0,2-2 0,-1 2 174,0-1 0,0 0 0,-1 0 0,1 0 0,0 1 0,-1-1 0,1 0-1,0 0 1,-1 0 0,1 0 0,-1 0 0,0 0 0,1 0 0,-1 0 0,0 0 0,1-1 0,-1 1 0,0 0 0,0 0 0,0-1 0,0-13 7284,0 23-6083,1 4-1405,1 0 0,0 0 1,0 0-1,2-1 0,8 22 0,6 23 243,-3 11-99,-6-23-121,17 49 1,-18-72-168,0 3 127,17 34 0,-18-42 132,-6-14-194,-1 0 0,1-1 0,0 1 0,0 0 1,-1-1-1,1 1 0,0 0 0,3 1 1366,-4-5-1359,0-1-1,1 1 1,-1-1 0,1 1-1,0-1 1,-1 1 0,1-1-1,0 1 1,1-1 0,0-1-1,-1 2-33,6-13 49,-2-1-1,0 0 1,-1-1 0,4-26-1,-7 33-89,7-28 14,0 1 1,16-41-1,-22 74-13,10-31 18,31-63 0,-34 82 9,0 0 0,1 0-1,1 1 1,0 1 0,27-26 0,-34 36-76,0 1 0,0 0 0,1-1 0,-1 1 0,1 1-1,0-1 1,0 1 0,0 0 0,0 0 0,0 0 0,0 1 0,1 0 0,-1 0 0,0 0-1,1 0 1,-1 1 0,6 0 0,7 1-1298,-2-1-1672,-2 5-4023,-10-1 4187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44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14 7136,'-29'0'3792,"15"0"3999,12 0-5983,5 0 928,4 1-944,7 3-1255,0 0 0,1-1-1,-1 0 1,27 1 0,63-4-158,-53-1-247,15 2-401,53 0 906,-95-3-2328,0 0 1,43-10-1,-46 4-2725,-1-2 1414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45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7 5632,'-12'1'16571,"18"0"-12882,31 7-3550,24-6 500,69-8 0,-52 1-408,-58 4-201,3-1 131,35 3 0,-53 0-264,0-1 0,0 0-1,0 0 1,0 0-1,0 0 1,0-1-1,0 0 1,-1 0-1,7-2 1,-3 4-3716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47.1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19 2720,'5'-8'14063,"-11"14"-13626,1 1 0,0-1 0,1 1 0,-1 1 0,1-1-1,0 1 1,1-1 0,-3 9 0,-17 72-91,17-52-152,2 1 1,1 0 0,4 54-1,0-77-131,0 0-1,1 1 1,5 16-1,-6-26-5,0 0-1,1 0 1,0 0 0,0 0-1,1-1 1,-1 1 0,1-1 0,0 0-1,0 0 1,0 0 0,0 0-1,6 5 1,-6-7 0,-1-1 1,1 1 0,0-1-1,-1 1 1,1-1-1,0 0 1,0 0-1,0 0 1,0 0-1,0-1 1,0 1-1,0-1 1,0 0-1,0 0 1,0 0-1,0 0 1,4-1-1,1-1 43,-1 0 0,0 0-1,-1-1 1,1 1 0,0-1 0,6-5-1,-1 0-60,0 0 0,0-2-1,-1 1 1,0-1 0,0-1-1,15-21 1,-14 18-16,18-25-3,-3-1 1,23-45-1,5-7 73,11-22 121,-57 91-39,-7 19 823,-1 18-290,-1-5-691,-1 25 91,1 10 71,6 62 1,-4-93-94,1 0 1,-1 0 0,2 0-1,0 0 1,1-1 0,0 0-1,0 0 1,1 0 0,9 12-1,-13-21-64,0-1-1,-1 1 1,1-1-1,0 0 1,1 0-1,-1 0 1,0 0-1,1 0 1,-1 0-1,1-1 1,-1 1-1,1-1 1,0 0-1,-1 0 1,1 0-1,0 0 1,0 0-1,0 0 1,0-1-1,0 0 1,0 1-1,0-1 1,0 0-1,0 0 1,0-1-1,0 1 1,0-1-1,0 1 1,0-1-1,0 0 1,0 0-1,-1 0 0,1-1 1,3-1-1,4-2-528,-8 5 147,-1-1 1,1 0 0,0 0-1,0 0 1,0 0-1,-1 0 1,1 0 0,1-2-1,2-11-10761,-3 0 4284,6-1 2245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47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27 6304,'-25'-9'14821,"51"14"-10368,58-9-2131,-20-1-1764,-46 5-446,129-1 426,-99 3-666,57-3 0,-40-9-6901,-45 7 4277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48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26 7296,'-9'-10'14887,"32"8"-12627,9 1-1546,28-1 827,-39 2-1301,-1 0 0,36-7 0,-50 6-243,0 0 0,0 0 0,0 0-1,0 1 1,0 0 0,0 0 0,1 1 0,-1 0 0,0 0 0,0 0 0,10 4-1,-3-1-571,-11-4-1441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48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60 9728,'-1'0'5488,"3"0"-3478,8-1-708,0 0 0,-1-1 0,1 0 0,-1-1 0,14-5 1,19-6 660,60-4-642,-44 8-2013,-57 10 344,0 0 0,0 0 0,0-1-1,0 1 1,0 0 0,0 0 0,0 0 0,0 0-1,0 0 1,0 0 0,0 0 0,0 1 0,2 0 0,3 3-4426,0 1 1511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49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12 5888,'-1'-1'181,"-1"1"0,1 0 0,0 0 0,0-1 0,0 1 0,0-1 0,-1 1 0,-10-8 10171,16 18-6302,0-4-4669,32 54 2230,-13-22-1140,0 1 1,25 63-1,23 90 83,-35-91-101,-13-52-167,-16-37-26,-1 0 0,7 21 1,-13-33-249,0 0-1,0 0 1,0 1 0,0-1-1,0 0 1,0 0 0,0 0-1,0 0 1,0 1 0,0-1 0,0 0-1,1 0 1,-1 0 0,0 0-1,0 0 1,0 0 0,0 1 0,0-1-1,0 0 1,1 0 0,-1 0-1,0 0 1,0 0 0,0 0-1,0 0 1,0 0 0,1 0 0,-1 0-1,0 0 1,0 0 0,0 0-1,0 1 1,1-1 0,-1 0-1,0-1 1,0 1 0,0 0 0,0 0-1,1 0 1,-1 0 0,0 0-1,0 0 1,0 0 0,0 0-1,1 0 1,-1 0 0,0 0 0,0 0-1,0 0 1,1-1 0,7-9 378,17-33 361,21-67-455,-31 69-288,-2 13-1,0 1 0,30-44-1,-26 45-26,57-74-198,-41 59 180,-24 29 4,0 1 0,1 0 0,1 0-1,0 1 1,0 0 0,15-9-1,-25 18 48,1 0 0,-1 0 0,0 0 0,0 0 0,0 0 0,0 0 0,0 0 0,0 0 0,0-1 0,1-1 0,-3-2 31,-8 4-145,-38 4-440,16-2 501,-124 14 35,20-1-81,26-10 114,51-3-893,-62 10 1,107-8-1788,25-5-4365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50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75 8128,'-36'-19'10773,"42"19"-7749,15 4-1883,-1-2 0,1 0 1,29-3-1,66-9 73,-60 4-492,160-19 289,-41 4-1521,-149 20-1142,-10 2-2130,-6-1 1536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50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547 1 6400,'-4'0'9589,"3"0"-9504,1 0 93,-1 0 0,0 0 0,1 0-1,-1 0 1,0 1 0,1-1 0,-1 0 0,0 1 0,1-1-1,-1 0 1,0 1 0,1-1 0,-1 1 0,1-1 0,-1 1-1,1-1 1,-1 1 0,1-1 0,-1 1 0,1 0 0,0-1-1,-1 1 1,0 1 0,-3 5 450,-69 69 2257,-55 98-1526,79-104-1048,-139 169-276,104-140-5433,83-98 5289,22-8-12584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5:57.4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142 127 5056,'0'-1'1000,"0"-10"7264,-2 1-5314,1 9-2905,1 1 1,0-1 0,-1 1-1,1 0 1,0-1-1,-1 1 1,1-1-1,-1 1 1,1 0-1,0-1 1,-1 1-1,1 0 1,-1 0-1,1-1 1,-1 1-1,1 0 1,-1 0-1,1 0 1,-1-1-1,1 1 1,-1 0-1,0 0 1,1 0-1,-1 0 1,1 0-1,-1 0 1,1 0-1,-1 0 1,1 1-1,-1-1 1,1 0-1,-1 0 1,1 0 0,-1 0-1,1 1 1,-2-1-1,-1 2 3,-1 0-1,1 0 1,-1 0-1,1 1 1,0-1 0,-1 1-1,1 0 1,0-1-1,1 1 1,-1 1-1,1-1 1,-1 0 0,1 1-1,-3 4 1,-3 9-22,-11 34-1,12-30 197,-2 3-104,1 0 0,1 0 0,1 1 0,-3 31 0,9-46-83,-1-1 0,1 1 0,0-1 0,1 0 0,0 1 0,1-1 0,0 0 0,0 1 0,1-1 0,0 0 0,1-1-1,0 1 1,0-1 0,9 13 0,-10-17 9,0-1-1,1 1 0,-1-1 0,1 0 1,0 0-1,0 0 0,0-1 0,0 1 1,0-1-1,1 0 0,-1 0 0,1 0 1,0-1-1,-1 0 0,8 2 0,-2-2 60,0 0-1,0 0 0,0-1 0,0 0 1,0-1-1,14-2 0,-9 0 66,-1 1-1,0-2 0,0 0 1,0 0-1,-1-1 0,0-1 1,22-13-1,-33 18-135,1-1 0,-1 0-1,0 0 1,0 1 0,0-1 0,0-1 0,-1 1-1,1 0 1,-1 0 0,1-1 0,-1 1 0,0-1 0,0 1-1,0-1 1,0 1 0,0-1 0,0 0 0,0-3-1,-1 1 4,0-1 0,0 1 0,-1-1-1,1 1 1,-1-1 0,-1 1 0,1-1-1,-3-5 1,-1-3 7,-1 0-1,-1 0 0,-16-25 0,-32-33-42,26 35-45,16 21-19,0 0 0,-1 2 0,-1-1 1,-1 2-1,1 0 0,-30-18 0,12 10-31,101 3 880,396-56 1040,-461 74-1812,56-4 123,-55 4-125,0 0 0,0 1 0,0-1 0,1 1 0,-1 0 0,0 0-1,0 0 1,0 0 0,0 1 0,7 3 0,-9-3 5,0 0 0,0 0 0,0 1 1,0-1-1,-1 0 0,1 1 0,0-1 0,-1 1 0,0 0 0,0-1 0,0 1 0,0 0 0,0 0 0,0 0 1,-1 0-1,1 0 0,-1 5 0,1 3 22,-1 0 1,-1 1-1,-2 12 0,-4 10-81,-1 0-1,-14 36 0,-6 22 403,44-114 8,15-27-1,-17 25-326,-3 5-60,0 0-1,1 1 0,1 0 1,25-26-1,-19 30-80,-19 14 101,0-1-1,1 1 0,-1 0 0,1-1 0,-1 1 0,1 0 0,-1-1 0,1 1 1,-1 0-1,1 0 0,0 0 0,-1 0 0,1 0 0,-1 0 0,1 0 0,-1-1 1,1 2-1,0-1 0,-1 0 0,1 0 0,-1 0 0,1 0 0,-1 0 1,1 0-1,-1 0 0,1 1 0,-1-1 0,1 0 0,-1 1 0,1-1 0,-1 0 1,1 1-1,-1-1 0,1 0 0,-1 1 0,1 0 0,2 6 2,0 1 1,-1 0-1,0 0 0,0 0 0,0 0 0,-1 0 1,0 15-1,2 11-18,1-7-58,-3-9 92,2-1 0,0 1 1,10 27-1,-11-41 4,0 0-1,1 0 0,0 0 1,-1-1-1,1 1 0,0-1 1,1 1-1,-1-1 0,1 0 0,-1-1 1,1 1-1,0 0 0,0-1 1,0 0-1,0 0 0,1 0 1,-1-1-1,0 1 0,1-1 0,5 1 1,4-2 10,-1 0 0,1-1 0,-1-1 0,0 0 0,0-1 0,0 0 0,0-1 0,0-1 0,-1 0 0,1 0 0,14-10 0,-5 2 6,-2-1 0,0-1 0,0-1 0,-2 0 0,23-25 0,-22 18-38,26-40 1,-37 51-29,-1 0 0,0-1 1,-1 0-1,-1 0 0,6-20 0,-10 28-5,0 0 0,0-1-1,0 1 1,-1 0 0,0 0-1,0 0 1,-1-1 0,1 1-1,-1 0 1,-2-6 0,3 10 7,-1 0 0,1-1 0,-1 1 0,0 0 0,1-1 1,-1 1-1,0 0 0,0 0 0,0 0 0,0 0 0,0 0 0,0 0 0,0 0 1,0 0-1,0 0 0,-2 0 0,1 0 6,0 1 1,1-1-1,-1 1 0,0 0 0,1-1 1,-1 1-1,0 0 0,0 0 1,1 0-1,-1 1 0,0-1 0,1 0 1,-1 1-1,0-1 0,1 1 1,-1-1-1,-1 2 0,-3 1 44,0 0-1,0 0 1,0 1 0,1-1-1,-1 1 1,1 1 0,0-1-1,0 1 1,1 0-1,-1 0 1,1 0 0,0 1-1,-4 8 1,3-5 47,1 0 1,0 1-1,1-1 1,0 1-1,1 0 1,-1 0-1,2 0 0,-1 16 1,1-13 19,2-1-1,0 0 1,0 0 0,1 0 0,0-1 0,1 1-1,5 14 1,-5-18-38,1 0 0,0 0 0,0-1 0,1 1-1,-1-1 1,2 0 0,-1 0 0,1 0 0,0-1 0,7 6-1,-8-8-109,1 1 0,-1-1 0,1-1 0,0 1-1,0-1 1,0 0 0,0-1 0,1 1-1,-1-1 1,1 0 0,-1-1 0,1 0-1,0 0 1,0 0 0,-1-1 0,1 0 0,0 0-1,7-1 1,10-5-2112,0-1-1,-1-2 1,25-11 0,-44 19 1774,48-21-2633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50.8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7 11136,'-2'-6'4424,"8"9"-1959,17 15-323,-13-10-704,8 6-711,-1 0-1,-1 1 1,-1 0 0,0 2 0,-1 0 0,20 31 0,42 107 137,-23-39-923,-51-112-158,15 25-1324,-16-27 840,1 0 0,-1 0 0,1 0 0,0 0 0,0 0 0,-1 0 0,1-1 0,0 1 0,5 2 0,4 1-2285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51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289 0 6880,'0'1'622,"-1"0"0,0-1 1,1 1-1,-1 0 0,1 0 1,0 0-1,-1-1 0,1 1 0,-1 0 1,1 0-1,0 0 0,0 0 1,-1 1-1,-2 9 831,-10 12 256,-20 28 0,-4 6-669,9-6-435,-36 92 0,-5 63-231,39-129 81,24-63-616,15-48-175,97-257 1200,-83 244-83,2 0 0,54-75 0,-78 121-751,23-28 930,-17 21-549,-1 0-1,8-11 1,-13 11 122,4 6-469,-2-2-10,-3 4-55,0 0 0,0 0 0,0 0 0,0 0-1,0 0 1,0 0 0,0 0 0,0 0 0,0 0 0,0 0 0,0 0-1,0 0 1,0 0 0,0 0 0,1 0 0,-1 0 0,0 0 0,0 0-1,0 0 1,0 0 0,0 0 0,0 0 0,0 0 0,0 0 0,0 0-1,0 0 1,0 0 0,0 0 0,0 0 0,0 0 0,0 0 0,0 0-1,0 0 1,0 0 0,0 0 0,0 0 0,0 0 0,0 1 91,1-2-89,-1 1-1,1 0 1,-1-1-1,0 1 1,1 0-1,-1-1 1,0 1-1,1-1 1,-1 1-1,0-1 1,0 1-1,1-1 1,-1 1-1,0-1 1,0 1-1,0-1 1,0 1-1,1-1 1,-1 1-1,0-1 1,0 0 68,0 2 17,0-1-198,2 6-48,27 39 266,19 32 132,-5-9-92,-12-13-76,30 79-1,-53-113-935,2 0 1,13 23-1,-19-39-108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52.3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55 9632,'-25'-19'4384,"25"15"-3840,0-1 1983,0 10-1503,4-5 1280,7 0-1344,4-5 640,10 5-928,7-4 64,4-2-448,3-1-192,3 7-32,-1-6-512,-5 6 256,-6-4-2880,0 4 1696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52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34 10144,'-21'-11'3258,"21"11"-3191,0-1 1,0 1-1,0 0 0,-1 0 0,1 0 0,0 0 0,0 0 0,0 0 1,0 0-1,0-1 0,-1 1 0,1 0 0,0 0 0,0 0 0,0 0 1,0-1-1,0 1 0,0 0 0,0 0 0,0 0 0,0 0 1,0-1-1,0 1 0,0 0 0,0 0 0,0 0 0,0-1 0,0 1 1,0 0-1,0 0 0,0 0 0,0-1 0,0 1 0,0 0 0,0 0 1,0 0-1,0 0 0,0-1 0,0 1 0,0 0 0,0 0 1,0 0-1,1 0 0,-1-1 0,0 1 0,0 0 0,0 0 0,0 0 1,7-6 2460,-4 5-2072,0 0 1,0-1 0,0 1 0,0 0-1,0 1 1,0-1 0,0 0-1,0 1 1,0 0 0,5 0 0,36 3 1711,-22 0-1520,89 6 1010,135 17-1349,-174-17-851,-41-8-2462,-10-1 977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54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1 388 7232,'-1'-11'11219,"12"-6"-8702,5-8-1939,20-29 383,12-16-253,-47 69-698,-1 1-1,0-1 1,0 1-1,1 0 1,-1-1 0,0 1-1,1-1 1,-1 1-1,0 0 1,1-1-1,-1 1 1,0 0-1,1-1 1,-1 1-1,1 0 1,-1 0-1,1-1 1,-1 1-1,1 0 1,-1 0 0,1 0-1,-1 0 1,1 0-1,0 0 1,-1 0 0,1 1 0,0 0 1,0-1-1,-1 1 0,1 0 1,0 0-1,-1 0 1,1 0-1,-1 0 0,1 0 1,0 2-1,7 18 192,0 0 0,7 36 0,-11-37-93,1-1 0,1 0 0,1 0 1,9 17-1,-8-20-83,2 0 0,0-1-1,19 23 1,-24-33 34,0 0 0,0 0 1,1 0-1,0-1 0,0 0 0,0 0 0,0-1 0,0 0 1,1 0-1,0 0 0,-1-1 0,9 2 0,-7-2 39,0-1 1,0-1-1,0 0 0,0 0 0,0 0 0,0-1 0,0 0 1,0-1-1,0 0 0,0 0 0,0-1 0,11-5 0,-10 4-41,0-1-1,-1 1 0,0-2 1,0 1-1,0-1 0,0-1 1,-1 1-1,0-1 0,0-1 1,7-10-1,-1-3-32,-1 0-1,-1 0 0,-1-1 1,-1 0-1,-2-1 0,8-32 1,5-39 43,12-54 56,-31 143-115,1 1 1,-1-1-1,1 1 0,0-1 1,3-4-1,-5 8-3,1 0 0,-1 1 0,1-1 0,-1 0 0,1 1 1,-1-1-1,1 0 0,0 1 0,-1-1 0,1 1 0,0-1 0,-1 1 0,1-1 0,0 1 0,0-1 1,0 1-1,-1 0 0,1 0 0,0-1 0,0 1 0,0 0 0,0 0 0,0 0 0,-1 0 1,1 0-1,0 0 0,0 0 0,0 0 0,0 0 0,0 0 0,-1 1 0,1-1 0,0 0 0,0 0 1,0 1-1,0-1 0,0 1 0,16 11 47,-1 0 0,20 20 0,-30-26-74,14 12-53,-19-17-92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54.3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10400,'-1'-2'6305,"14"1"-3226,30 0-1476,-30 2-879,156 6 1565,-52-1-1906,-52-3-228,38 1-2680,-34-7-4667,-35 2 4003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54.6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36 11712,'-7'0'5364,"13"0"-2091,16-1-231,28-13-936,-35 9-2000,1 1 0,0 0-1,0 1 1,29-2 0,14 7-269,4 0-5695,-61-2 5342,6 1-1702,-2 2-2312,4 2 1485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55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11232,'-3'6'4899,"13"-10"-1884,1 4-1731,0 2 0,13 2 0,10 2 533,177-1-1181,-135-5-7554,-52 0 4129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55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62 5056,'-1'-20'13736,"-4"46"-10987,-5 57-822,5-46-1494,1 1 0,2 65 0,2-98-393,1 1 0,0-1 1,1 1-1,-1-1 0,1 0 0,0 0 0,0 0 0,0 0 0,6 8 0,-6-10 10,0-1-1,0 1 0,0-1 1,0 0-1,0 0 0,0 1 1,1-2-1,-1 1 0,1 0 1,-1 0-1,1-1 0,0 1 1,0-1-1,0 0 0,0 0 1,0 0-1,0 0 1,4 0-1,4-1 43,0 0 0,0 0-1,-1-2 1,1 1 0,18-6 0,52-21-67,-60 18-13,0-1 1,0-1-1,-1 0 1,-1-2-1,0 0 1,-1-1-1,0-1 0,-1-1 1,-1 0-1,-1-1 1,0-1-1,-2 0 1,0-1-1,20-42 1,-24 40 257,-1 1 0,7-26 0,-14 39-137,1-1 296,-1 17 54,-1 217 675,1-218-1136,0 1 0,0-1 1,0 1-1,1-1 0,0 1 1,0-1-1,1 0 0,0 0 0,1 0 1,7 13-1,-9-18-12,1 1 1,-1-1-1,0 0 1,1 1-1,0-1 0,-1 0 1,1-1-1,0 1 1,0 0-1,0-1 1,0 1-1,0-1 0,0 0 1,1 0-1,-1-1 1,6 2-1,-6-2-452,0 0 0,0 0 0,-1 0 0,1 0 0,0 0 0,0 0 0,-1-1 0,1 0 0,0 1 0,0-1 0,-1 0 0,1 0 1,3-2-1,5-4-3068,-2 5 1142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5:56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37 6048,'-22'-3'1952,"21"3"-1855,1 0 1,-1 0-1,1 0 0,-1 0 1,1 0-1,-1 0 1,1 0-1,-1 0 1,1 0-1,0 0 0,-1 0 1,1 0-1,-1-1 1,1 1-1,-1 0 1,1 0-1,0-1 0,-1 1 1,1 0-1,0-1 1,-1 1-1,1 0 0,0-1 1,-1 1-1,1 0 1,0-1-1,0 1 1,-1-1-1,1 0 0,-3 3 2267,3-2-2296,8-2 6624,9 0-3423,40-2-670,171-4-129,77-4-4241,-290 11-1260,24 2 1,-5 6-4232,-7 0 3060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6:00.15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1208 4224,'-2'1'2282,"8"2"2048,5 1-223,-6-3-4181,-1-2 383,1 1 0,-1-1-1,0 0 1,1 0 0,-1 0 0,0-1 0,0 1-1,0-1 1,4-3 0,3-2 150,0 0-1,10-9 1,6-8 337,39-45 1,19-35-140,-41 48-417,29-30 18,38-49 74,-94 112-279,-1-1 0,-2-1-1,0-1 1,11-28 0,-6-5 89,-2-1 0,12-86 0,-22 107 28,-2 1-1,-2-1 0,-3-65 1,-1 98-97,0 0 1,0 0-1,0 0 0,-4-11 1,4 16-54,0-1-1,1 1 1,-1-1 0,0 1 0,0-1-1,0 1 1,0 0 0,0-1-1,0 1 1,-2-1 0,2 1-13,1 1 0,-1 0 1,0-1-1,1 1 0,-1 0 0,0 0 0,1-1 1,-1 1-1,0 0 0,0 0 0,1 0 0,-1 0 1,0 0-1,0 0 0,1 0 0,-1 0 0,0 0 1,1 0-1,-1 0 0,0 0 0,0 1 1,1-1-1,-2 1 0,-3 2-36,0 1 0,0 0 0,0 0 0,1 1 0,0-1 0,0 1 0,0 0 0,0 0 0,1 0 0,-4 8 0,5-11 28,-70 134 128,37-65 194,18-39-184,-20 38 154,-36 95 1,66-145-226,1 1 0,1 0 0,1 1-1,1-1 1,1 1 0,1 0 0,2 31 0,2-23-17,1 0 0,2 0 1,1-1-1,19 51 0,-20-64 27,2 0-1,0-1 1,0 0 0,2-1-1,-1 1 1,2-2 0,0 0-1,1 0 1,0-1 0,25 19-1,-34-28-17,1 0 0,0-1 1,0 0-1,0 0 0,0 0 0,0 0 0,0 0 0,1-1 0,-1 0 0,1 0 1,-1 0-1,1 0 0,-1-1 0,9 0 0,-8 0-24,-1-1 0,0 0-1,0 0 1,0 0 0,0-1 0,-1 0-1,1 1 1,0-1 0,-1-1-1,1 1 1,-1 0 0,1-1 0,-1 0-1,0 1 1,0-1 0,4-6-1,-1 0-15,0 0-1,0 0 0,0-1 0,6-17 0,13-46-74,-6 17 34,1 6 120,-8 20-31,17-59 0,-20 63-125,-6 17-126,-5 15-254,-2 11 434,0 1 0,-2 34-1,1-9 33,0-2 78,1 0 0,5 77 0,-1-112-57,1-1-1,-1 0 1,1 1 0,1-1-1,-1 0 1,1 0 0,-1 1 0,1-1-1,1-1 1,2 6 0,-4-9-29,0 1 1,1 0-1,-1-1 1,0 0-1,1 1 0,-1-1 1,1 0-1,0 0 1,-1 0-1,1 0 1,0 0-1,0 0 0,-1 0 1,1-1-1,0 1 1,0-1-1,0 1 1,0-1-1,0 0 0,0 0 1,0 0-1,0 0 1,0 0-1,0 0 0,0 0 1,0-1-1,0 1 1,-1-1-1,1 1 1,0-1-1,2-1 0,4-1 33,0-1-1,0 0 1,-1-1-1,1 0 1,8-7-1,35-34 126,-30 25-231,11-9 42,3-4-69,1 2 0,63-43-1,-98 74 82,0 0-1,1 0 0,-1 0 1,1 0-1,-1 0 0,1 0 0,-1 1 1,1-1-1,0 1 0,-1-1 0,1 1 1,0 0-1,0 0 0,-1-1 0,1 1 1,0 0-1,0 0 0,-1 1 1,1-1-1,0 0 0,-1 1 0,1-1 1,0 1-1,-1-1 0,1 1 0,0 0 1,-1 0-1,1-1 0,-1 1 1,0 0-1,1 1 0,-1-1 0,0 0 1,1 0-1,-1 0 0,0 1 0,0-1 1,0 1-1,0-1 0,0 1 0,0 1 1,4 6 24,-1 0-1,-1 1 1,0 0 0,0-1 0,2 16-1,0 11 55,-2 0-1,-1 48 1,-3-64-12,0 0 190,5-24-225,-1 1-1,1-1 1,-1-1 0,0 1-1,0 0 1,3-9-1,14-34 54,-5 11-126,0 3 18,57-110-48,-61 123 28,5-10-82,-15 28 118,1 0 1,-1 0 0,1 0-1,-1 0 1,1 0 0,-1 1 0,1-1-1,0 0 1,0 1 0,3-2-1,-5 3 4,0 0 0,1-1-1,-1 1 1,0 0 0,1 0 0,-1 0-1,0 0 1,1 0 0,-1 0-1,0 0 1,1 0 0,-1 0-1,0 0 1,1 0 0,-1 0-1,1 0 1,-1 0 0,0 0 0,1 0-1,-1 0 1,0 0 0,1 0-1,-1 1 1,0-1 0,0 0-1,1 0 1,-1 0 0,0 1-1,1-1 1,-1 0 0,0 0-1,0 1 1,1-1 0,-1 0 0,0 0-1,0 1 1,0-1 0,0 0-1,1 1 1,-1-1 0,0 0-1,0 1 1,0-1 0,0 0-1,0 1 1,0-1 0,2 20-200,-2-17 221,6 81 23,-1-31-64,13 86 35,-17-135-6,-1 0 0,1-1 0,0 1 0,1 0 0,-1 0 0,1-1 0,-1 1 0,1 0 0,0-1 0,1 0 0,-1 0 0,0 1 0,1-1 0,0-1 0,0 1 0,0 0 0,0-1 0,0 1 0,0-1 0,1 0 0,-1 0 0,1 0 0,-1-1 0,1 1 0,0-1 0,7 2 0,0-1-16,-1-1 0,1 0 1,-1-1-1,1 0 0,0-1 0,-1 0 0,1 0 0,19-6 0,-16 2 25,-1 1 0,1-2 0,-1 0 0,0 0 0,-1-1 0,1-1 0,-1 0 0,-1-1 0,0 0 0,0-1 0,-1 0 0,10-11 0,-5 1 5,-1 0 0,0-1 0,-2 0 0,0-1 0,-2 0 0,9-27 0,-17 43-29,0 1 0,0-1 0,-1 1 0,0-1 0,0 1 0,-1-1 0,0 0 0,0 1 0,0-1 0,-1-6 0,0 9-8,1 1 1,-1-1-1,0 1 1,0 0-1,0-1 1,0 1-1,0 0 1,0 0-1,-1 0 1,1 0-1,-1 0 1,1 0-1,-1 0 1,0 0-1,0 1 1,0-1-1,0 1 1,0-1-1,0 1 1,0 0-1,-1 0 1,1 0-1,0 0 0,-1 0 1,-2-1-1,-1 1-14,1 1-1,0-1 1,-1 1-1,1 0 0,-1 0 1,1 1-1,-1 0 1,1 0-1,-1 0 0,1 0 1,0 1-1,0 0 0,0 0 1,0 0-1,0 1 1,0 0-1,1 0 0,-9 6 1,3 0 17,0-1 0,0 2-1,1-1 1,1 1 0,0 1 0,-13 21 0,14-20 39,0 1 0,1 0 0,0 1 0,2-1 1,-1 1-1,2 0 0,-1 0 0,0 16 0,4-24-20,-1-1 0,1 1 0,0-1 0,1 1-1,0-1 1,0 1 0,0-1 0,0 0 0,1 1 0,0-1 0,0 0 0,0 0 0,0 0 0,1-1 0,0 1 0,0 0-1,1-1 1,-1 0 0,1 0 0,0 0 0,0 0 0,0 0 0,0-1 0,7 4 0,2 0 24,0 0 1,0-1-1,1-1 0,-1 0 1,16 3-1,0-2-6,43 4-1,-56-10 2,-1 0-1,0 0 1,0-2 0,0 0-1,0 0 1,0-1-1,-1-1 1,1-1 0,-1 0-1,0-1 1,0 0-1,20-13 1,8-9-11,-2-2-1,53-49 1,-30 24-26,9-9 69,-59 52 19,0-2 0,-2 1 1,14-20-1,-25 32-78,1 1 0,-1-1 0,1 0 1,-1 0-1,1 0 0,-1 0 0,1 0 0,-1 1 0,0-1 1,0 0-1,1 0 0,-1 0 0,0 0 0,0 0 1,0 0-1,0 0 0,0 0 0,0 0 0,-1-1 1,1 1-5,0 1 1,-1-1-1,1 0 1,-1 1 0,1-1-1,-1 0 1,1 1-1,-1-1 1,1 1 0,-1-1-1,1 1 1,-1 0-1,0-1 1,1 1 0,-1-1-1,0 1 1,1 0-1,-1 0 1,-1-1 0,-1 0-12,-1 1 0,1-1 1,-1 1-1,1 0 0,-1 0 1,1 0-1,-1 0 0,1 1 1,-6 1-1,-2 2 11,0 0-1,1 0 1,0 1-1,0 1 1,0 0-1,1 0 1,0 1-1,0 0 1,1 0-1,0 1 1,0 0-1,-11 16 1,-5 10-16,1 2 0,-19 42 1,14-26 28,17-34-9,1 1 0,1 0-1,0 1 1,-9 34 0,18-54 8,0 0-1,0 0 1,0 1 0,0-1 0,0 0 0,0 1 0,0-1 0,0 0 0,0 1-1,0-1 1,0 0 0,0 1 0,0-1 0,0 0 0,0 0 0,0 1-1,0-1 1,0 0 0,0 1 0,0-1 0,1 0 0,-1 0 0,0 1-1,0-1 1,0 0 0,1 0 0,-1 1 0,0-1 0,0 0 0,0 0 0,1 0-1,-1 1 1,0-1 0,1 0 0,11-1 76,14-11 19,-18 5-72,1-1-1,-1 0 0,0 0 0,0-1 0,-1 1 0,10-17 1,0 1-40,179-226 50,-174 222-125,-17 21 97,0 0 1,0 0-1,1 1 0,0 0 1,11-9-1,-17 15-10,0 1 0,0-1 0,0 0-1,0 0 1,0 0 0,0 0 0,0 1 0,0-1-1,0 0 1,0 0 0,0 0 0,0 0-1,0 1 1,0-1 0,0 0 0,0 0-1,0 0 1,0 0 0,0 0 0,0 1 0,0-1-1,0 0 1,0 0 0,0 0 0,0 0-1,0 0 1,0 1 0,1-1 0,-1 0-1,0 0 1,0 0 0,0 0 0,0 0 0,0 0-1,0 0 1,1 1 0,-1-1 0,0 0-1,0 0 1,0 0 0,0 0 0,0 0-1,1 0 1,-1 0 0,0 0 0,0 0-1,0 0 1,0 0 0,1 0 0,-1 0 0,0 0-1,0 0 1,0 0 0,0 0 0,1 0-1,-1 0 1,0 0 0,0 0 0,0 0-1,0 0 1,0-1 0,1 1 0,-1 0 0,0 0-1,0 0 1,0 0 0,0 0 0,0 0-1,1-1 1,-6 19 96,4-14-66,-8 28 21,2 1 0,-5 43 0,11-61-28,1-1 0,0 1 0,0 0 0,2 0-1,-1-1 1,2 1 0,7 24 0,-7-33-7,-1 0 1,1 0-1,0-1 1,0 0-1,0 1 0,1-1 1,0 0-1,0 0 0,1-1 1,-1 0-1,1 1 1,0-1-1,0-1 0,0 1 1,0-1-1,1 0 0,-1 0 1,1 0-1,0-1 1,0 0-1,0 0 0,0-1 1,0 1-1,0-1 0,1-1 1,-1 1-1,0-1 1,1 0-1,-1 0 0,0-1 1,0 0-1,0 0 0,8-3 1,-4 0 4,0-1 0,0 0 0,0 0 0,-1-1 0,0 0 1,0 0-1,-1-1 0,10-11 0,7-9 26,24-34 0,-13 16-85,-11 15 74,2 1 0,0 2 1,3 1-1,0 1 0,1 2 0,39-23 0,-69 45-34,0 0 0,1 1 0,-1-1 1,1 0-1,-1 1 0,0-1 0,1 1 0,-1-1 1,1 1-1,-1-1 0,1 1 0,-1 0 0,1 0 1,-1 0-1,1 0 0,-1 0 0,1 0 0,0 0 1,-1 1-1,1-1 0,1 1 0,-2 0 5,1 0 0,-1 1-1,1-1 1,-1 1 0,0-1-1,0 1 1,1-1-1,-1 1 1,0-1 0,0 1-1,0 0 1,-1 0 0,1 0-1,0-1 1,-1 1 0,1 3-1,14 73 288,-13-61-255,0-1-1,1 1 0,1 0 1,1-1-1,13 31 1,-14-41-144,-1 1 0,1-1 0,0 0 0,0 0 0,1 0 0,0 0 0,0-1 0,0 0 1,1 0-1,-1 0 0,1 0 0,1-1 0,-1 0 0,0-1 0,1 1 0,0-1 0,0-1 0,0 1 1,0-1-1,13 2 0,-19-3-143,1-1 0,-1 0 1,1 0-1,-1 0 0,1 0 0,-1 0 1,0-1-1,1 1 0,-1 0 0,1-1 1,-1 1-1,0-1 0,1 1 0,-1-1 1,0 1-1,0-1 0,1 0 1,-1 0-1,1-1 0,0 0-416,0 0 0,-1 0 1,1-1-1,0 1 0,-1-1 0,0 1 0,0-1 1,0 1-1,0-1 0,1-3 0,7-35-3409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06.0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243 0 1472,'-3'7'15270,"-4"7"-10059,-14 14-6702,8-12 2762,-33 44-451,29-38-428,0 0 0,1 1 1,-22 44-1,25-33-124,1 0-1,2 2 1,1-1 0,-6 68 0,11-69-82,2 0 1,2 0-1,1 0 1,2 0-1,11 57 1,-8-69-61,0 0 0,1 0 0,1-1 0,1 0 0,1 0-1,1-1 1,1 0 0,0-1 0,22 24 0,-23-30-38,14 15 148,34 31 0,-55-55-407,2 1 255,0 0 0,0-1 0,0 1 0,0-1 0,10 4 0,-15-7-267,1 0 1,0-1-1,0 1 0,0-1 0,0 1 0,0-1 1,-1 0-1,1 0 0,0 0 0,0 0 1,3-1-1,-3 1-279,-1 0 1,1-1-1,0 0 1,-1 0-1,1 1 0,0-1 1,-1 0-1,1 0 1,-1 0-1,0-1 1,1 1-1,-1 0 1,0 0-1,2-2 0,22-33-8999,-6 13 5387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07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393 53 3136,'0'0'10938,"-7"-10"-5941,5 6-4742,-1 1-1,0 0 1,0 1-1,0-1 0,0 0 1,-1 1-1,1 0 1,-1 0-1,1 0 0,-1 0 1,0 0-1,0 1 1,1 0-1,-1-1 0,-8 0 1,-3-1 68,0 1 0,-28 0 0,18 3-288,0 0-1,1 2 0,-1 1 0,1 1 1,0 1-1,-23 9 0,41-13-12,1 0 0,-1 1 0,0-1 0,1 1 0,0 1-1,-5 3 1,9-6 4,0 0 0,0 0 1,0 0-1,0 0 0,0 0 0,0 0 0,0 0 0,0 0 0,1 0 0,-1 0 0,1 0 0,-1 0 0,1 1 0,-1-1 0,1 0 0,0 0 0,-1 1 1,1-1-1,0 0 0,0 0 0,0 1 0,0-1 0,0 0 0,0 1 0,0-1 0,0 0 0,1 1 0,-1-1 0,1 0 0,-1 0 0,1 0 0,0 3 1,5 5 124,1-1-1,0 1 1,0-1 0,0-1 0,1 1 0,11 7 0,16 16 121,-15-9-122,0 2 1,-2 0-1,-1 1 1,-1 1-1,-1 0 1,-1 1-1,-2 1 1,12 37-1,-20-51-81,-1 0-1,0 1 0,-1-1 1,-1 1-1,0 0 0,-1-1 1,-1 1-1,0 0 0,-1-1 1,-6 23-1,7-32-89,-1-1 0,1 1 0,-1 0 1,0-1-1,-1 1 0,1-1 0,-1 0 0,0 0 0,0 0 0,0 0 0,-1 0 1,1-1-1,-1 1 0,0-1 0,0 0 0,-7 4 0,5-3-659,-1-1 0,1-1 0,0 1-1,-12 2 1,8-3-1683,1-1-1,0 0 0,-11 0 1,19-1 2048,0 0 0,0 0 0,0 0 0,0 0 1,0 0-1,0 0 0,0-1 0,0 1 0,1 0 0,-1-1 0,0 1 1,0 0-1,0-1 0,0 1 0,1-1 0,-1 0 0,0 1 0,1-1 0,-1 1 1,0-1-1,1 0 0,-1 0 0,1 1 0,-1-1 0,0-1 0,-5-8-2959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07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97 7136,'-22'0'8117,"49"3"-3456,91-10-103,55-21-3452,-93 13-967,-54 11-1277,29-10 0,-43 10-1352,0 0 1,16-9 0,-8 3-268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07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262 7 8224,'-11'-6'3712,"11"12"-3200,-6-3 2304,6 7-1633,-9 7 1153,-1 5-1376,-16 16 960,5-2-1088,-9 9 192,4-4-608,-4-1-160,9-2-160,-4-12-448,5 0 224,5-7-2592,3 0 1504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08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1 160 5312,'2'3'11017,"-1"15"-7920,0 22-1384,-1-40-1711,10 187 2200,-6-146-1839,2 9 549,-6-48-181,0-5-598,1-17-133,7-36 1,-1 14 46,22-260 972,-27 287-766,2-15 240,-4 28-426,1 1 0,-1 0 0,1-1 0,0 1-1,-1 0 1,1 0 0,0 0 0,0-1 0,0 1 0,0 0-1,0 0 1,0 0 0,0 0 0,0 1 0,0-1 0,2-1-1,0 0 18,-1 0 0,1 1 0,0-1 0,-1 1 0,1 0 0,0 0 0,4-1 0,3 1 44,0 1 0,0 0-1,-1 1 1,11 1 0,22 2 214,-27-3-401,29 5 0,-29-4 57,27 2 0,-27-4 169,26 0-3252,-14-4-5154,-12 2 4576,-4 4-2439,3 6 2054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09.1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1 5408,'-2'0'468,"0"0"0,-1 0-1,1 0 1,0 1 0,-1-1 0,1 0 0,0 1 0,0 0 0,-1-1-1,1 1 1,0 0 0,0 0 0,0 1 0,0-1 0,0 0 0,0 0 0,0 1-1,1 0 1,-1-1 0,-2 4 0,-4 2-32,-5 5 80,0 0-1,1 1 1,0 1 0,2 0-1,-1 0 1,2 1 0,-1 1 0,2-1-1,-8 20 1,7-8-254,0-1-1,2 1 1,1 1-1,1-1 1,1 1 0,0 43-1,4-54-444,1 0-1,1 1 1,0-1-1,1 0 1,1-1-1,1 1 1,0-1-1,1 1 0,1-2 1,0 1-1,1-1 1,12 16-1,-12-18-704,2-1-1,0-1 1,0 0-1,17 15 1,9-2-1117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09.6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 6048,'0'0'41,"0"0"1,0 0 0,0 0-1,0 0 1,0 0-1,0 0 1,-1 0 0,1 0-1,0 0 1,0 0-1,0 0 1,0 0 0,0 0-1,0-1 1,0 1-1,0 0 1,0 0 0,0 0-1,0 0 1,0 0-1,0 0 1,0 0 0,-1 0-1,1-1 1,0 1-1,0 0 1,0 0 0,0 0-1,0 0 1,0 0-1,0 0 1,0 0 0,0 0-1,0-1 1,1 1-1,-1 0 1,0 0 0,0 0-1,0 0 1,0 0-1,0 0 1,0 0 0,0 0-1,0-1 1,0 1-1,0 0 1,0 0 0,0 0-1,0 0 1,0 0-1,1 0 1,-1 0 0,0 0-1,0 0 1,0 0-1,0 0 1,0 0 0,0 0-1,0 0 1,0 0-1,1-1 1,-1 1 0,0 0-1,0 0 1,0 0-1,0 0 1,0 0 0,0 1-1,11 1 2390,38 24 2337,-41-22-4201,0 1 0,0-1 0,-1 1 1,0 1-1,0-1 0,0 1 0,-1 0 0,0 1 0,0-1 1,6 11-1,-6-7-232,0 0 0,-1 0 0,0 1-1,-1-1 1,0 1 0,-1 0 0,0 0 0,1 12 0,4 40 151,-3 1 0,-3-1 1,-2 1-1,-4 0 0,-12 73 0,11-118-859,0 0-1,0 0 1,-2-1 0,-1 0 0,-15 30-1,18-41-510,1 0 1,-1 0-1,0 0 0,0-1 0,-1 0 1,-10 10-1,-6 6-1954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12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63 2976,'1'-1'222,"0"-1"0,0 1-1,0-1 1,0 1 0,0 0 0,1-1-1,-1 1 1,0 0 0,1 0 0,2-1 0,11-8 11806,-13 17-7905,12 47-3365,21 133 225,-10-40-585,-10-56 2071,-10-113-2396,1 3-151,1-6 103,2 0 0,0 1 1,19-33-1,0-2 13,-15 30-105,70-148 219,-79 169-129,0 1 0,0 0 0,1 0 0,0 1 0,0 0-1,1 0 1,0 0 0,0 0 0,11-7 0,-12 10 45,-4 2-6,2-1-1,-1 1 0,0 0 0,0-1 1,0 1-1,1 0 0,-1 1 0,0-1 1,3 0-1,-4 1-40,0 0-1,0 0 1,0 0 0,1 1 0,-1-1 0,0 0-1,0 1 1,0-1 0,-1 1 0,1-1 0,0 1 0,0-1-1,0 1 1,0 0 0,0-1 0,-1 1 0,1 0-1,0 0 1,0 0 0,-1-1 0,1 1 0,-1 0 0,1 0-1,-1 0 1,1 0 0,0 2 0,9 16 243,-7-15-240,0 1 0,0 0 0,-1 0 0,2 5 0,5 22 188,8 56 1,-9-40-105,3 51 234,-9-69-241,11 59 0,-7-73-213,-5-15-715,-6-42-17045,6 33 16278,7-28-2144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12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4 4736,'-38'-4'2757,"31"6"-306,1 0 1695,24-2 3196,4 0-3675,76 1-1663,27 0-1082,-42 2-820,-49-2-234,-13 0-402,32-4 0,-32 1-2900,0 5 932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13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 3648,'4'-22'24547,"-4"22"-24384,9 10 1244,9 13-2128,0 7 781,-2 0 0,23 56 0,-36-79-64,37 74 272,-15-31-184,21 41 220,-43-82-1317,-14-49-22730,19 21 20927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6:00.4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44 180 13216,'-44'-24'4895,"44"19"-3807,0-8-320,6 5-480,-1-8-320,4-2-960,5-3 544,10 0-3551,13-3 2207,12-6-5568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14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479 5 5408,'2'-4'15191,"-11"12"-14143,-74 38 2488,65-33-3185,0 0-1,0 2 1,2 0-1,-17 19 0,-52 73 383,67-83-647,-43 64 38,-24 32-2877,67-104-29,1 0-4612,16-7 4093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15.3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33 2560,'0'-11'21885,"0"17"-22357,-8 37 1628,-16 120 308,19-120-1217,3 79 0,3-113-213,4 56 103,-4-56-59,1 0 0,0 0 0,1 0 1,-1 0-1,6 10 0,-7-18-56,-1 0 0,1 0-1,0 1 1,0-1 0,-1 0 0,1 0-1,0 0 1,0 0 0,0 0 0,0 0-1,0 0 1,1 0 0,-1-1 0,0 1-1,0 0 1,1-1 0,-1 1 0,0-1-1,0 1 1,1-1 0,-1 0 0,2 1-1,0-1 5,0 0 0,0 0 0,0 0 0,0-1 0,0 1 0,0-1 0,0 0 0,0 0 0,0 0 0,2-2 0,4-1-4,0-2 0,0 1 0,0-1 0,-1 0 0,11-11-1,7-12-97,0 0-1,27-44 0,37-72-54,-48 75 194,37-60 374,-72 122-374,-6 7-51,0 0 0,0 0 0,0 0-1,0 0 1,0 0 0,0 0 0,0-1 0,0 1-1,0 0 1,-1 0 0,1-1 0,-1 1 0,1-1-1,0-1 1,-9 17 461,1-1 0,-9 24 0,6-7-409,2 1 0,1-1 0,1 1 0,-3 55 0,10-71-23,-1 0 0,2-1 1,0 1-1,0-1 0,2 0 1,-1 1-1,10 20 0,-10-29-29,-1-1-1,1 1 0,0-1 0,0 0 0,1 0 0,0 0 0,0-1 1,0 1-1,0-1 0,0 0 0,1 0 0,0 0 0,0-1 1,0 0-1,0 0 0,1 0 0,-1-1 0,1 1 0,-1-1 0,1-1 1,8 3-1,-8-4-123,-1 1 1,1-1 0,-1 0-1,1 0 1,-1 0 0,8-2-1,-8 1-469,0 0-1,-1-1 1,1 1 0,-1-1-1,0 0 1,8-5 0,-7 3-594,0 0 1,0 0-1,-1-1 1,1 1-1,-1-1 1,0 0 0,-1 0-1,1 0 1,-1-1-1,0 1 1,0-1-1,2-6 1,9-20-2879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15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51 3648,'-15'0'19690,"32"0"-15445,9-1-3213,33-6 0,-3 0-563,340-17 886,-274 14-1819,-114 9-1762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16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6464,'0'-3'17301,"8"7"-13863,7 5-5555,-11-5 3889,18 17-1180,-2 1 0,32 44 1,-24-31-280,17 20-12,39 54 239,-67-86-226,-2 1-1,22 46 1,-33-60-208,0 1 0,-1-1 0,0 1 0,-1 0 0,0 0 0,-1 0 0,0 0 0,-2 19 0,-1-2 63,-2 0 0,-8 32 0,-4 3-46,-2-1-1,-27 65 1,18-72-586,-2-1 1,-2-1-1,-51 65 0,33-55-4777,14-25-4324,19-20 5436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30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83 2080,'11'-30'1941,"-3"8"1884,-6 3 2638,-2 21-5702,0-4 402,0-5 1547,0 3 218,-2 8 368,-8 25-2954,2 12-186,1 0 1,-3 78 0,10-112-142,-1 191 414,3-93-298,-2-88-105,0 3-110,0-7-3357,-20-34-13508,13 19 14715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31.0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87 3552,'-8'-12'2116,"7"-3"4637,1 14-6483,-1 0 1,1 0-1,0 1 0,0-1 1,-1 0-1,1 0 0,0 1 1,-1-1-1,1 0 0,-1 1 1,1-1-1,-1 1 0,0-2 1,-3-2 1996,8 3-287,1 1-1026,1 1 0,-1 0 0,0 0 0,7 2 1,-4-1-811,-1 0 1,1 0-1,10 1 1,190-4 969,-163-2-1284,-1-3-1,73-18 1,-80 10-1404,-6 4 422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32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49 4736,'-3'-7'14831,"32"136"-11511,8 26-2378,21 2-370,-44-127-458,1-1 0,1-1 1,24 31-1,-34-49 4,1-1 0,0 0 0,1-1 0,0 0 0,1 0 0,9 7 1,-16-14 377,0-4 432,0 2-819,1-1 1,0 1-1,-1-1 1,1 0 0,-1 0-1,0 0 1,0 0 0,1 0-1,-1-1 1,3-4 0,17-30 53,-18 29-130,70-162-221,-53 115 152,72-199 36,-82 230-117,17-28 0,-21 40 100,1-5-70,-7 14 87,0 1 0,0-1 1,0 1-1,0-1 0,1 1 1,2-4-1,-4 6 0,0 0 0,0 0 0,0 0-1,0 0 1,0 0 0,1-1 0,-1 1 0,0 0-1,0 0 1,0 0 0,0 0 0,0 0 0,0 0-1,0-1 1,0 1 0,0 0 0,0 0 0,0 0 0,0 0-1,0-1 1,0 1 0,0 0 0,0 0 0,0 0-1,0 0 1,0 0 0,0-1 0,0 1 0,0 0-1,0 0 1,0 0 0,0 0 0,0 0 0,0 0-1,-1-1 1,1 1 0,0 0 0,0 0 0,0 0 0,-8-5 40,-13 0-36,-41 2-286,-116 9 31,114 1 240,-75 18 0,58-8-169,72-16-239,-30 6-1140,14-6-7338,36-6 1841,8 1 4262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32.5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14 6976,'-24'-4'15061,"56"13"-11691,23-5-2312,98-5-1,-95-1-809,282-17 204,-334 18-446,31 1-853,-17 1-3185,-13-1-123,-2 4 1345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33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47 5152,'-17'-11'1648,"17"10"-1546,-1 1 1,1 0-1,-1 0 1,1 0-1,-1-1 1,1 1-1,-1 0 1,1 0-1,-1-1 0,1 1 1,0 0-1,-1-1 1,1 1-1,-1 0 1,1-1-1,0 1 1,0-1-1,-1 1 1,1-1-1,0 1 1,0-1-1,-1 1 1,1-1-1,0 1 0,0-1 1,0 1-1,0-1 1,0 1-1,0-1 1,0 1-1,0-1 1,0 1-1,0-1 1,0 1-1,0-1 1,0 1-1,0-1 1,0 1-1,0-1 0,1 0 1,0-2 2074,-1-11 5663,22 16-4763,-9 3-2808,0 0-1,0 1 1,-1 1 0,0 0-1,0 1 1,-1 0-1,0 0 1,10 11-1,2 4-115,-2 0-1,28 38 1,51 92 340,-43-63-341,-37-58-107,19 45 1,-28-56 318,-5-15-2949,-1-28-14618,2-1 13497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33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638 4 8384,'0'-4'3808,"-10"4"-3328,5 0 2592,5 4-1793,-16 2 1505,7 7-1600,-21 10 1152,4 3-1344,-31 25 192,-3 7-704,-27 23-32,16-4-256,-10 1-384,13-11 96,2-3-960,15-9 576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6:14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370 453 2976,'0'0'7210,"-9"0"-3492,4 0-3421,1 0 1,-1 1 0,1 0 0,-1 0 0,1 1 0,0-1 0,0 1 0,-1 0-1,1 0 1,0 0 0,1 1 0,-1-1 0,0 1 0,1 0 0,-1 0 0,-3 5 0,-5 6 0,0 1 0,-15 24 1,24-35-216,-37 60 328,-53 74 437,65-104-541,13-16-159,1-1 0,-21 36 1,34-51-127,0 0 0,0 0-1,0 0 1,0 0 0,0 0 0,1 1 0,-1-1 0,1 0 0,-1 0 0,1 0 0,0 1 0,0-1 0,0 0 0,0 0 0,0 1 0,0-1 0,1 0 0,-1 0-1,1 0 1,0 1 0,-1-1 0,1 0 0,0 0 0,0 0 0,1 0 0,-1 0 0,0-1 0,1 1 0,-1 0 0,1 0 0,-1-1 0,1 1 0,0-1 0,-1 0 0,1 1-1,0-1 1,0 0 0,0 0 0,0 0 0,0 0 0,0-1 0,1 1 0,3 0 0,0 1 30,1 0 1,-1-1-1,0 0 0,1 0 1,0-1-1,-1 0 0,1 0 1,-1-1-1,1 1 0,-1-1 0,1-1 1,-1 1-1,0-1 0,1 0 1,-1-1-1,0 1 0,0-1 1,-1-1-1,1 1 0,5-5 1,13-9 27,-2-1 1,0 0 0,-2-2 0,0 0 0,32-44 0,165-306 127,-205 346-174,-1 1-1,-1-2 1,-1 1-1,6-28 1,-12 37-40,0 0 1,-1 1-1,-1-1 0,0 0 1,-2 0-1,1 0 1,-2 1-1,-4-23 0,3 24-33,0 1-1,-1 0 1,-1 0-1,-9-18 1,13 28-3,-1-1 1,1 1-1,-1 0 1,0-1-1,0 1 1,0 0-1,0 0 1,0 0-1,0 1 1,-1-1-1,-4-2 1,6 3 3,-1 1-1,0-1 1,1 1-1,-1 0 1,0-1-1,0 1 1,1 0-1,-1 0 1,0 0-1,0 0 1,1 1 0,-1-1-1,0 0 1,1 1-1,-1-1 1,0 1-1,1 0 1,-1-1-1,1 1 1,-1 0-1,-1 1 1,-8 6-100,0 0-1,0 1 1,1 0 0,0 0 0,-12 17-1,-39 59 82,55-76 53,-6 12 52,0 1-1,2 0 0,0 1 0,2 0 1,0 0-1,-7 42 0,5-7 73,-3 94 0,12-129-59,2-1 1,4 38-1,-2-47 36,-1 0-1,2 0 0,0 0 1,0-1-1,12 22 1,-14-30-53,0-1 0,1 1 0,0-1 1,0 0-1,0 0 0,0 0 1,0 0-1,1 0 0,-1-1 0,1 1 1,-1-1-1,1 0 0,0-1 1,0 1-1,0 0 0,0-1 0,1 0 1,-1 0-1,0 0 0,0-1 1,1 1-1,3-1 0,4 0 36,-1 0 0,1-1 0,0-1 0,-1 0 0,1 0 0,21-8 0,-14 2-47,0 0-1,-1-1 0,0 0 1,-1-2-1,0 0 0,0-1 1,-2-1-1,1 0 0,-1-1 1,-1-1-1,-1 0 0,0-1 1,-1 0-1,11-19 1,33-62 20,-54 95-62,-1-1 0,0 0 1,1 1-1,-1-1 0,0 0 0,-1 0 1,1 0-1,0 0 0,-1 0 0,0 0 1,1 0-1,-1 0 0,-1-3 0,1 6 5,0 0 0,0 0-1,0 0 1,0 1 0,0-1 0,0 0-1,0 0 1,0 0 0,-1 0 0,1 0-1,0 0 1,0 0 0,0 0 0,0 0-1,0 0 1,0 0 0,0 0 0,-1 0-1,1 0 1,0 0 0,0 0 0,0 0-1,0 0 1,0 0 0,0 0 0,-1 0-1,1 0 1,0 0 0,0 0 0,0 0-1,0 0 1,0 0 0,0 0 0,0 0-1,0 0 1,-1 0 0,1-1 0,0 1-1,0 0 1,0 0 0,0 0 0,0 0-1,0 0 1,0 0 0,0 0 0,0 0-1,0 0 1,0-1 0,0 1 0,0 0-1,0 0 1,0 0 0,-1 0 0,-5 10-236,-9 29 39,2 0 1,1 0-1,2 1 1,-5 50-1,14-81 214,0 1 0,0-1 0,1 0 0,1 1 0,2 11 0,-3-16 15,1-1 1,1 0-1,-1 1 0,1-1 1,-1 0-1,1 0 0,0 0 1,1-1-1,-1 1 1,1 0-1,0-1 0,-1 0 1,5 4-1,-4-4 15,0 0 0,0-1 0,0 1 0,0-1 0,0 0 0,1 0 0,-1 0 0,1 0 0,0 0 0,0-1 0,-1 0 0,1 0 0,0 0 0,0 0 0,0 0 0,0-1 0,0 0 1,0 0-1,0 0 0,0 0 0,0 0 0,0-1 0,0 0 0,0 0 0,0 0 0,0 0 0,0-1 0,6-3 0,-4 1 3,1 0 1,-2-1-1,1 1 1,-1-1 0,1 0-1,-1-1 1,-1 1-1,5-7 1,3-6 15,14-28 1,10-31-23,14-25-122,-40 84 27,1 1 0,1-1 0,20-21 1,-32 38 34,1 1 0,-1-1 0,1 0 0,-1 1 0,1-1 0,-1 1 0,1-1 0,0 1 0,-1-1 0,1 1 0,0-1 0,0 1 0,-1 0 0,1 0 0,0-1 0,0 1 0,-1 0 0,1 0 0,0 0 0,0 0 0,-1-1 0,3 2 0,-3-1 10,1 0 0,0 1 0,0-1 0,-1 0 0,1 1 0,0-1 0,-1 1 0,1-1 0,-1 1 0,1 0 0,0-1 0,-1 1 0,1 0 0,-1-1 0,0 1 0,1 0 0,0 1 0,1 3-8,-1 0 0,1 1 0,-1-1 1,0 0-1,1 9 0,0 19-12,-1 0 0,-1-1 0,-2 1 0,-1 0 0,-2-1 0,-1 1 0,-14 38 0,16-60 69,1-3 82,1-1 0,-1 0-1,1 1 1,1 0-1,-2 14 1,12-27 529,10-10-346,26-28-1,-19 18-371,8-8-13,1-1-39,75-57 1,-107 89 93,0 0 1,1 0-1,-1 0 1,0 0-1,1 0 1,5-1-1,-8 3 16,-1 0-1,1 0 0,0 0 1,0 0-1,0 0 1,0 0-1,0 0 1,-1 0-1,1 1 0,0-1 1,0 0-1,0 0 1,-1 1-1,1-1 0,0 0 1,0 1-1,-1-1 1,1 1-1,0-1 0,-1 1 1,1 0-1,0-1 1,-1 1-1,1 0 1,-1-1-1,1 1 0,-1 0 1,1-1-1,-1 1 1,0 0-1,1 0 0,-1 0 1,0 1-1,2 3 19,0 2 1,-1-1-1,0 0 0,0 0 0,-1 0 0,1 0 1,-2 1-1,1-1 0,0 0 0,-1 0 1,-2 8-1,-3 9 12,-13 35 0,15-47 22,1-1-26,-1-1 0,0 1 0,-8 12 1,11-21 137,3-2 257,17-21-447,-1-1 1,-1 0 0,-1-1-1,15-32 1,13-18 143,-33 57-189,0-2-64,2 1 0,-1 0-1,29-29 1,-40 46 123,0 0 0,0 0 0,0 1 0,0-1 0,0 0 0,0 1 0,0-1 0,0 0 0,0 1 0,0 0 0,0-1 0,0 1 0,0-1 0,1 1 0,-1 0 0,0 0 0,1 0 0,-1 0 8,0 0-1,0 0 1,-1 0 0,1 1-1,0-1 1,-1 0 0,1 1-1,-1-1 1,1 1-1,0-1 1,-1 1 0,1-1-1,-1 1 1,1-1 0,-1 1-1,1-1 1,-1 1-1,0-1 1,1 1 0,0 1-1,1 4-24,0 0-1,-1 0 0,1 0 0,-1 0 0,0 7 0,1-4 71,3 73 28,-1-16 20,-3-44-134,-1-18 77,0 1-1,1-1 1,-1 0-1,1 0 1,0 0-1,0 0 1,0 0-1,0 0 1,1 0-1,3 6 1,-4-7-21,1-1 0,-1 1 0,1-1 1,0 0-1,0 0 0,0 0 1,0 0-1,0 0 0,0 0 0,0 0 1,1-1-1,-1 1 0,1-1 1,-1 0-1,1 0 0,5 2 0,-4-2 27,1-1 0,0 1 0,0-1-1,0 0 1,0-1 0,0 1-1,0-1 1,-1 0 0,8-2-1,0 0 19,0-1 0,-1 0 0,1-1-1,-1 0 1,0-1 0,0 0 0,-1-1 0,0 0 0,0-1-1,13-13 1,-17 15-57,-1 0 1,0 0-1,-1 0 0,0-1 0,0 1 0,0-1 0,-1 0 1,0 0-1,0-1 0,0 1 0,-1-1 0,0 1 1,-1-1-1,0 0 0,0 1 0,-1-1 0,0-15 1,-1 19-5,0-1 0,0 0 0,0 0 1,-1 1-1,1-1 0,-1 1 1,0-1-1,-1 1 0,1 0 1,-1 0-1,1 0 0,-7-6 1,8 9-7,0-1 1,-1 1-1,1 0 1,0 0-1,-1 0 1,1 0-1,-1 0 1,1 0-1,-1 0 0,1 0 1,-1 1-1,1-1 1,-1 1-1,0-1 1,1 1-1,-1 0 1,0-1-1,0 1 1,1 0-1,-1 0 1,0 0-1,0 0 1,1 1-1,-1-1 1,0 0-1,1 1 1,-1-1-1,0 1 1,1 0-1,-1-1 1,1 1-1,-1 0 0,1 0 1,-1 0-1,1 0 1,-1 0-1,0 2 1,-9 8-92,0 0 0,1 1 0,1 0 0,0 0 0,-14 26 0,10-11 176,1 1 0,-9 30 0,19-52-44,0 0-1,1 1 1,-1-1 0,2 0 0,-1 1-1,1 0 1,-1-1 0,2 1 0,-1-1 0,1 1-1,0-1 1,2 7 0,-2-10 10,0 1 1,1-1-1,-1 0 1,1 0-1,0 0 1,0 0-1,0-1 1,0 1-1,0 0 1,0-1-1,1 1 0,-1-1 1,1 0-1,0 0 1,0 0-1,0 0 1,0 0-1,0-1 1,0 0-1,0 1 1,0-1-1,1 0 1,-1 0-1,5 0 1,3 0 87,-1 0 0,1-1 1,0 0-1,17-2 1,43-12 4,-57 11-86,7-2 23,0-1 0,0 0 0,-1-2 0,0-1 0,20-11 0,-13 3-35,0-1 1,44-38 0,-49 35-13,-14 13-37,-1 1 0,1-1 0,1 2 0,0-1 0,-1 1 0,14-6 0,-21 12 16,0 1 1,-1-1-1,1 1 0,-1 0 0,1 0 0,-1-1 1,1 1-1,-1 0 0,0 0 0,1-1 0,-1 1 0,0 0 1,0 0-1,1 1 0,-1-1-3,2 4 4,-1 1 0,0 0 0,0 0 0,-1-1 0,0 1 0,0 0 0,0 0 0,-1 0 0,-1 8 0,-2 5 13,-11 27-1,0 2 108,15-48-101,-1 0 0,1 1 1,0-1-1,0 0 1,0 0-1,0 0 1,0 1-1,0-1 1,0 0-1,0 0 0,0 1 1,0-1-1,0 0 1,0 0-1,0 0 1,0 1-1,0-1 1,0 0-1,0 0 0,0 1 1,0-1-1,0 0 1,0 0-1,0 0 1,0 1-1,1-1 1,-1 0-1,0 0 1,0 1-1,6-4 88,7-10-83,-3-4-127,0 0-1,0-1 0,11-31 1,-11 25-26,18-34 0,56-72-179,-83 129 299,-1 0 0,1-1 0,0 1 0,0 0 0,0 0 0,0-1 1,0 1-1,0 0 0,1 0 0,0-1 0,-2 2 11,1 0 0,-1 0 1,0 0-1,0 0 0,1 0 0,-1 0 0,0-1 1,1 1-1,-1 0 0,0 0 0,0 0 0,1 0 1,-1 0-1,0 0 0,0 0 0,1 1 1,-1-1-1,0 0 0,1 0 0,-1 0 0,0 0 1,0 0-1,1 0 0,-1 0 0,0 1 0,0-1 1,1 0-1,-1 0 0,0 0 0,0 0 0,1 1 1,0 1-11,0 0 0,0 0 0,0 1 1,0-1-1,-1 0 0,1 1 0,-1-1 1,1 0-1,-1 1 0,0 2 0,1 25 24,-2-1 0,-5 31-1,-1 35 313,7-89-317,0 0 1,1 0-1,0 1 0,0-1 0,0 0 1,1 0-1,0 0 0,0 0 1,1 0-1,3 5 0,-5-8 11,0-1-1,1 0 0,0 0 0,-1 0 0,1 0 0,0 0 1,0 0-1,0 0 0,0 0 0,0-1 0,1 1 0,-1-1 1,0 0-1,1 0 0,-1 1 0,1-2 0,-1 1 0,1 0 1,-1 0-1,1-1 0,0 1 0,-1-1 0,1 0 0,0 0 1,4-1-1,8-1 41,0-1 0,0 0 0,0-2 0,0 0 0,-1 0 1,0-1-1,0-1 0,0-1 0,-1 1 0,-1-2 0,1 0 0,17-17 0,-10 6-30,-2 0-1,0-1 0,-2-1 0,0 0 0,-1-2 0,14-29 0,79-168-370,-104 210 296,2-3-131,-3 13-70,0 7-174,-1 11 391,0 1 0,-1 0 0,-1-1 0,-3 26 0,1-6 23,0-7-67,1 18 146,-2-1-1,-2 1 0,-14 54 1,17-95-24,0 0 0,-1 0 0,0 0 1,0 0-1,0-1 0,-1 1 0,0-1 1,0 0-1,-6 6 0,9-11-35,0 0-1,-1-1 1,1 1-1,0 0 1,-1-1-1,1 1 1,-1-1-1,1 1 0,-1-1 1,0 0-1,1 0 1,-1 1-1,1-1 1,-1 0-1,1 0 1,-1-1-1,0 1 1,1 0-1,-1-1 1,-2 0-1,0 0-75,0-1 0,0 1-1,0-1 1,0 0 0,0 0-1,-4-4 1,-1-1-64,0 0 0,1-1 0,0-1 0,1 1 0,0-1 0,0 0 0,0-1 0,-6-14 0,8 16 76,4 8 39,1-1 1,-1 0-1,1 0 1,-1 0 0,1 1-1,-1-1 1,1 0-1,0 0 1,-1 0-1,1 0 1,0 0-1,0 0 1,-1-1-1,1 1-112,2 2 111,0 0 1,-1 0-1,1 0 0,-1 0 0,1 0 0,-1 0 0,1 0 1,-1 0-1,0 0 0,1 1 0,0 1 0,5 3 11,4 3 116,1-1 0,0-1 0,0 0 0,1-1 1,0 0-1,0-1 0,1 0 0,-1-1 0,1-1 0,24 3 0,-33-6-83,0 0 1,0-1-1,0 1 1,0-1-1,0 0 0,0-1 1,0 1-1,0-1 1,-1 0-1,1 0 1,-1-1-1,1 1 0,-1-1 1,0 0-1,0 0 1,6-6-1,6-7 122,-1 0 1,19-28-1,-23 29-130,90-130 168,-14 19-22,-75 111-145,-7 8-36,0 1-1,0-1 1,0 0-1,-1 0 0,0 0 1,3-9-1,-7 9-23,-3 7-118,-8 8-65,3 1 194,1 1-1,0 0 1,1 0-1,0 1 1,0 0 0,1 0-1,-4 14 1,-21 83 206,29-102-162,1-4-8,-23 108 89,21-91-75,0 1 0,1-1 0,2 34 0,-1-50-10,0-1 0,1 1-1,-1-1 1,1 0 0,-1 1 0,1-1 0,0 0 0,0 0 0,0 1-1,0-1 1,0 0 0,0 0 0,1 0 0,-1 0 0,1 0 0,0 0-1,-1-1 1,1 1 0,0 0 0,0-1 0,0 0 0,0 1 0,0-1 0,0 0-1,0 0 1,1 0 0,-1 0 0,0 0 0,1-1 0,-1 1 0,0-1-1,6 1 1,2-1 31,0 0 0,0-1 0,0 0-1,0 0 1,0-1 0,17-6-1,-7 0-66,-2 1-1,1-2 0,-1-1 0,-1 0 1,0-1-1,0-1 0,-1-1 0,23-23 1,-3-1-47,-2-2 0,35-52 0,-22 27-344,-48 82 0,-25 90 400,15-58 60,-12 84-35,21-122 17,0 21 158,2-30-159,0-1 0,1 0 0,-1 0 0,0 1-1,1-1 1,0 0 0,-1 0 0,1 0 0,0 0 0,0 0-1,0 0 1,2 2 0,-2-3-12,0 0-1,0-1 1,-1 1-1,1 0 1,0-1-1,0 1 1,0-1 0,0 1-1,0-1 1,0 1-1,0-1 1,0 0-1,0 0 1,0 1-1,0-1 1,0 0-1,0 0 1,0 0-1,0 0 1,0 0 0,1 0-1,-1-1 1,0 1-1,0 0 1,0 0-1,0-1 1,0 1-1,1-1 1,1-1-44,0 1 0,0-1 0,0 1 1,-1-1-1,1 0 0,0 0 0,3-3 1,2-5-38,0 0 0,-1 0 0,0-1 0,-1 0 0,0 0 0,0-1 0,-1 0 0,-1 0 0,0 0 0,-1 0 0,3-14 0,-4 9 87,0-1 0,0 1 1,-2-1-1,0 1 0,-1-1 1,-1 0-1,-6-23 0,7 34-68,-1 0-1,-1 0 1,1 0-1,-1 1 0,0-1 1,-1 1-1,-7-12 1,9 16 19,0 0 0,0-1 0,-1 1 0,1 0 0,0 0 0,-1 0-1,0 0 1,1 0 0,-1 1 0,0-1 0,0 1 0,0 0 0,0 0 0,0 0 0,0 0 0,0 0 0,0 1 0,0-1 0,-5 1 0,8 0-71,1-1 42,17-5 88,0 1 0,0 0 1,1 1-1,33-2 0,79 3 506,-96 3-277,-30 0-226,115 4 466,-106-2-439,0 0 1,0 0 0,0 1 0,0 1 0,-1 1 0,19 7 0,-29-9-15,1-1 1,0 1-1,-1 0 1,1 0-1,-1 0 1,0 0-1,0 0 1,0 1-1,0 0 1,-1 0-1,1-1 1,-1 1-1,0 0 1,0 1-1,-1-1 1,1 0-1,-1 1 1,0-1-1,0 0 1,0 1-1,0 8 1,-1 1 39,0 0 1,-1 0 0,0 0-1,-1 0 1,-6 24-1,0-3-46,7-25-33,-1-1 0,0 1 0,-1-1 0,0 0 0,-6 13 0,10-22 5,-1 0-1,1 0 0,-1 1 1,0-1-1,1 0 1,-1 0-1,0 0 1,1 0-1,-1 0 0,1 0 1,-1 0-1,0 0 1,1 0-1,-1 0 0,0-1 1,1 1-1,-1 0 1,1 0-1,-1 0 1,0 0-1,1-1 0,4-3-34,0-1 0,0 0-1,-1 0 1,0 0 0,0 0-1,0-1 1,-1 1 0,1-1-1,3-9 1,0 1-63,21-43-73,-15 29 229,25-41 0,-37 69-69,14-19-101,-15 19 103,0-1 1,1 1-1,-1 0 1,0-1-1,1 1 1,-1 0-1,1-1 1,-1 1-1,0 0 1,1-1-1,-1 1 1,1 0-1,-1 0 0,1 0 1,-1-1-1,1 1 1,-1 0-1,0 0 1,1 0-1,-1 0 1,1 0-1,-1 0 1,1 0-1,-1 0 1,1 0-1,-1 0 1,1 0-1,-1 0 1,1 0-1,-1 1 1,1-1-1,-1 0 1,1 0-1,-1 0 1,0 1-1,1-1 1,-1 0-1,1 1 0,-1-1 1,1 1-1,3 6 103,-1-1 0,0 2-1,0-1 1,0 0 0,-1 1-1,0-1 1,2 14 0,0-1 7,-1-7-25,16 55 234,-16-60-348,0-1 0,0 0 0,1 0 0,0 0 0,0 0 0,11 11-1,-14-16-161,0-1-1,1 0 0,-1 0 0,1 0 0,-1 0 0,1 0 1,-1 0-1,1 0 0,2 0 0,-2 0-717,0 0 1,1-1-1,-1 1 0,0-1 1,0 0-1,1 0 0,-1 0 1,0 0-1,0 0 0,5-1 1,0-6-4630,6-16 1835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37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5 143 4992,'-5'-8'23190,"9"6"-25773,-2-6 3687,5 2-1010,0-1 1,1 2-1,0-1 0,0 1 0,1 0 1,-1 1-1,1 0 0,12-3 0,7-2-70,44-7 0,311-34 259,-330 50-116,-22 1-820,-47 9-7757,12-5 6735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38.3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15 127 8384,'-14'8'7463,"14"-8"-7383,5 1 2110,17-2 17,0-1 0,28-7 0,9 0-1335,320-25 1106,-255 25-2169,-120 8-279,1 1 0,0-1 1,-1 0-1,0 0 1,1-1-1,-1 1 1,0-1-1,1 0 1,4-3-1,-5 2-752,-1 0 0,1 1-1,-1-1 1,1-1 0,-1 1 0,0 0-1,0-1 1,4-7 0,7-8-2863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39.2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 4480,'5'1'15231,"-6"4"-14795,0 0 1,0-1-1,-1 1 0,0 0 0,0-1 0,-4 7 0,0 1-75,-2 6-179,1 1 1,1-1 0,1 1 0,0 0 0,2 1 0,-2 23 0,1 6 57,3 57 0,2-87-221,1 0 0,1-1 0,0 1 0,2-1 0,0 0 0,9 23 0,-10-34 52,-1 0 0,1-1 1,0 1-1,1-1 0,0 0 1,10 10-1,-13-13-25,1-1 0,-1 0 1,1 0-1,-1 0 0,1 0 0,0-1 1,0 1-1,0-1 0,0 1 0,0-1 1,0 0-1,0 0 0,0 0 0,0-1 1,0 1-1,1-1 0,-1 0 0,0 0 1,4 0-1,-1-2-43,0 1 1,0-1 0,0-1-1,-1 1 1,1-1-1,-1 0 1,1 0-1,-1 0 1,0-1 0,0 0-1,-1 0 1,1 0-1,-1-1 1,0 1-1,4-7 1,4-5-36,-2-1 1,0 0-1,10-26 1,88-265 206,-99 279-62,12-23 276,-11 29 491,-10 22-868,0 1 0,0 0 1,0 0-1,0 0 0,0 0 0,-1 0 1,1 0-1,0 0 0,0 0 1,0 0-1,0 0 0,0 0 0,0 0 1,-1 0-1,1 0 0,0 0 0,0 0 1,0 0-1,0 0 0,0 0 0,-1 0 1,1 0-1,0 0 0,0 0 1,0 0-1,0 0 0,0 0 0,0 0 1,-1 0-1,1 0 0,0 0 0,0 1 1,0-1-1,0 0 0,0 0 1,0 0-1,0 0 0,-1 0 12,-1 5 61,0-1 0,0 1 0,0 0 0,1 0 0,0 0 0,-1 0 0,2 0 0,-2 10 0,4 48 356,0-20-319,8 130-159,-6-148-11,13 42 0,-16-63-83,0 0 0,1 0-1,0-1 1,0 1 0,0 0-1,0-1 1,0 0 0,3 4-1,-4-6-93,0 0 0,0 0-1,0 0 1,0 0 0,0-1 0,0 1-1,0 0 1,0-1 0,0 1-1,0 0 1,0-1 0,0 1-1,1-1 1,-1 0 0,0 1-1,0-1 1,1 0 0,-1 0-1,0 0 1,0 0 0,1 0 0,-1 0-1,0 0 1,1 0 0,-1 0-1,0-1 1,0 1 0,0-1-1,3 0 1,11-10-4922,0 2 1676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39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4 5984,'-3'0'320,"2"1"-131,0-1 0,-17-4 15032,28 4-13973,1 1-1,17 4 1,19 1-287,-14-4-652,67 2-556,112-9-1,-171 1-638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41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2976,'19'-25'22575,"-27"115"-21673,5 65-76,3 66-223,1-99-715,-1-83-1557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41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 7808,'-26'8'4389,"39"-3"4427,-1-1-6899,21 6 0,7-6-1045,0-2 0,57-4 0,-41-1-603,-19 2-153,128 1-45,-59 2-479,-37-8-5552,-48 5 3480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42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 4160,'-2'1'14820,"4"7"-11834,4 12-3161,50 168 2799,-40-128-2337,2 0-1,28 64 0,-36-101-262,-1-3 87,20 33-1,-24-46-70,2 3 2,0 1 0,-1 0 0,9 22 0,-14-30-9,1 0-1,-1 0 1,1-1 0,0 1-1,0 0 1,0-1-1,0 0 1,3 4 0,-4-5 655,0-2-639,-1 1 1,1-1 0,0 0 0,-1 1 0,1-1-1,0 0 1,-1 1 0,1-1 0,0 1 0,0-1 0,-1 1-1,1 0 1,0-1 0,0 1 0,0 0 0,1-1 0,10-6 201,-1-6-218,0-1-1,-2 0 1,1-1 0,9-24-1,26-68-57,-38 90 20,-7 17 6,27-70-117,3 1 0,42-71 1,-21 61 40,-50 78 76,0-1 0,0 0 1,0 0-1,0 0 0,0 0 0,0 0 0,0-5 0,0 7-2,-1-1-1,0 0 1,0 1-1,0-1 1,0 0-1,-1 0 1,1 1-1,0-1 1,0 0-1,0 1 1,0-1-1,-1 0 1,1 1-1,0-1 1,-1 0-1,1 1 1,0-1-1,-1 1 1,1-1-1,-1 1 1,1-1-1,-1 1 1,1-1-1,-1 1 1,0-1-1,1 1 1,-1 0-1,1-1 1,-1 1-1,-1-1 1,-8-3-68,-1 0 1,-1 1-1,1 0 1,0 1-1,-1 0 1,1 1-1,-15 0 1,-91 8 286,112-7-214,-49 5 10,-104 9 392,49-11-4729,134-19-9197,3 6 10475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42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7 6464,'-19'-3'2708,"16"2"-2136,1 0 0,-1 1 0,1-1 0,-1 1 0,0 0 0,1 0 0,-1 0 0,-3 0 0,-11 1 8560,26-1-8089,245 9 2824,10-9-3195,-158 6-1430,-104-6-5,1 0-1,0 0 0,0 1 0,0-1 0,0 1 0,5 1 1,-5 0-527,0-1 1,-1 1 0,1-1 0,0 1-1,-1 0 1,1 0 0,-1 0 0,1 1-1,2 3 1,10 12-2828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43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16 6656,'-6'-16'12943,"7"23"-10244,19 29-656,-10-19-1496,-1 0 1,7 22-1,-4-6-322,1-1-1,1-1 1,2 0 0,1-1-1,1 0 1,1-1-1,2-2 1,43 45-1,9-3-1285,-63-57 143,-3-2-3470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43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688 1 7040,'-3'3'8042,"-23"27"-3349,-75 106-711,-24 29-1906,97-132-1799,-1-2 1,-60 50 0,47-50-791,-2-1-1,-1-3 1,-67 31 0,69-36-805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6:14.6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189 9 11712,'-147'-4'4352,"130"4"-3393,6 0-255,6 0-2143,1 0 639,-1-5-3136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48.7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3 4736,'-2'-2'7682,"-3"4"-4295,-9 8-2876,7-4 362,-3 2-524,0 0 1,1 1-1,0-1 0,-8 14 1,-31 43 720,37-49-751,-83 129 1462,77-117-1369,1 2 0,2 0 1,-15 44-1,14-25 126,-14 73 0,21-78-376,3 1 0,2-1 1,1 1-1,9 79 0,-5-110-105,0 0-1,1 0 1,0 0 0,1 0 0,1-1 0,0 0-1,1 0 1,0 0 0,1-1 0,0 0 0,1 0-1,0-1 1,1 0 0,1 0 0,-1-1 0,2 0-1,-1-1 1,1 0 0,21 12 0,-17-12-355,1-1 1,0 0-1,30 10 1,-37-15-581,-1-1 0,1-1 1,0 0-1,-1 0 0,1 0 0,0-1 0,0 0 1,-1-1-1,14-3 0,9 0-1724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49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 6048,'-17'-3'10298,"17"8"-9680,1-1 0,-1 1 0,1-1 0,2 7 0,3 10 228,14 130 1698,-4-45-1640,29 151 267,-35-226-762,24 55 1,-21-56 19,-12-29-375,-1-1 1,1 0-1,0 1 1,-1-1-1,1 0 1,0 0 0,-1 1-1,1-1 1,-1 0-1,1 0 1,0 0-1,-1 0 1,1 0 0,0 0-1,-1 0 1,1 0-1,0 0 1,0 0-1,-1 0 1,1 0 0,-1-1-1,1 1 1,0 0-1,-1 0 1,1-1-1,0 1 1,0-1 0,25-12-80,-19 7 53,1-1-1,-1 0 1,0 0-1,0-1 1,10-15-1,-3 5 43,158-238-326,-138 205 112,1 1 0,49-50 0,-2 12-165,-81 87 287,0 0 0,0 1 1,-1-1-1,1 0 0,0 0 0,-1 0 0,1 0 1,-1 0-1,1 0 0,-1-1 0,1-1 1,-1 3 9,0 0 1,0-1 0,0 1-1,0 0 1,0 0 0,0-1-1,0 1 1,0 0 0,-1 0-1,1-1 1,0 1 0,0 0 0,0 0-1,0 0 1,0-1 0,-1 1-1,1 0 1,0 0 0,0 0-1,0-1 1,-1 1 0,1 0 0,0 0-1,0 0 1,0 0 0,-1 0-1,1 0 1,0-1 0,0 1-1,-1 0 1,1 0 0,-4 0-60,0-1 1,0 1 0,0 0-1,0 1 1,-5 0 0,5-1 91,-203 15 427,-48 24-27,228-34-526,-36 2 0,5-6-5514,50-1 3752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50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24 4064,'-25'0'2336,"9"1"10065,9-2-7393,15-4-3634,-1 3-1187,1 0 1,-1 0-1,13 0 0,-4 0-77,50-4 359,70 4-1,-100 2-338,221 4 392,-228-4-465,0 1 0,31 6 0,-54-6-422,-1 0 0,1-1 0,11 0 1,-4-1-6172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51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494 2 3072,'5'4'14847,"-47"-7"-9993,27 2-4438,0 0 0,-16 1 0,-145 22 687,137-14-872,0 1 1,-54 21-1,89-28-210,1-1 0,-1 1 0,1-1 0,0 1 0,-1 0 0,1 0 0,0 0 0,0 1 0,1-1 0,-1 1 0,-4 5 0,6-7-18,0 1 0,0 0-1,1 0 1,-1 0 0,0 0 0,1 0 0,-1 0 0,1 1-1,-1-1 1,1 0 0,0 0 0,0 0 0,0 0 0,0 0 0,1 1-1,-1-1 1,1 0 0,-1 0 0,1 0 0,0 0 0,1 3 0,6 10 39,0 1 1,1-1 0,1-1-1,20 23 1,-10-12 5,23 30 309,-3 2 1,35 65-1,-67-107-204,-1 0 0,-1 1 0,7 20-1,-11-28-103,0 1-1,-1 0 0,0-1 0,-1 1 0,1 0 1,-2-1-1,1 1 0,-3 9 0,-6 31-741,3-40-250,5-8 569,1-1-1,-1 0 1,1 1-1,-1-1 1,0 0-1,1 1 1,-1-1-1,0 0 1,1 0-1,-1 0 1,0 0-1,0 0 1,1 0-1,-1 0 1,0 0-1,1 0 1,-1 0-1,-1 0 1,1-1-376,-1 1 1,1-1-1,-1 1 1,1-1-1,-1 0 1,1 0-1,-1 1 1,1-1-1,0 0 1,0 0-1,-1-1 1,1 1-1,0 0 1,-2-3-1,-3-6-2103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51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4 6816,'-35'-3'2197,"34"3"-1755,-1 0-1,0 0 1,0 0 0,0 0-1,0 0 1,0 0 0,0 1-1,-9 1 5210,23 2-3327,-2 1-1646,5-2 250,0 0 0,1 0-1,26 0 1,51-5 654,-71 1-1259,102-6 820,77-2-158,-127 11-496,-37-1-1371,-2 0-4143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52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533 0 3808,'2'1'20244,"-6"3"-22638,-18 8 3194,0-1-1,-25 9 1,28-12-484,1 0-127,1 1 0,0 1-1,1 1 1,0 0 0,0 1 0,1 0 0,1 2 0,-15 17 0,-6 10 308,-48 79-1,26-16-328,13-21-224,19-47-698,7-10-3505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53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 5408,'0'-1'53,"-1"1"0,1 0 1,0 0-1,0 0 0,0 0 1,-1-1-1,1 1 0,0 0 1,0 0-1,0 0 0,0-1 1,0 1-1,-1 0 0,1 0 0,0 0 1,0-1-1,0 1 0,0 0 1,0 0-1,0-1 0,0 1 1,0 0-1,0 0 0,0-1 0,0 1 1,0 0-1,0 0 0,0-1 1,0 1-1,0 0 0,0 0 1,0-1-1,0 1 0,0 0 1,1 0-1,-1-1 0,0 1 0,0 0 1,0 0-1,19-5 16040,-15 6-13396,0 0-1944,-2 0-656,0 0 0,1-1 1,-1 1-1,0 0 0,0 0 0,0 0 1,0 0-1,0 1 0,0-1 0,0 1 1,2 1-1,73 75 671,-50-50-750,2-1 1,36 25-1,-28-23 23,190 133 210,-160-116-246,-34-21 29,-23-16-152,1-1 0,0-1 0,19 10 0,-29-16-17,-1-1-1,0 0 0,0 0 0,1 0 0,-1 1 0,0-1 0,0 0 0,1 0 0,-1 0 0,0 0 0,1 0 0,-1 0 0,0 0 0,1 0 0,-1 0 0,0 0 0,1 0 0,-1 0 0,0 0 1,0 0-1,1 0 0,-1 0 0,0 0 0,1 0 0,-1 0 0,0 0 0,0-1 0,1 1 0,-1 0 0,0 0 0,1 0 0,-1 0 0,0-1 0,0 1 0,0 0 0,1 0 0,-1-1 0,0 1 1,0 0-1,0 0 0,0-1 0,1 1 0,-1 0 0,0 0 0,0-1 0,0 1 0,0 0 0,0-1 0,0 1 0,0 0 0,0-1 0,0 1 0,0 0 0,0 0 0,0-1 0,0 1 0,0 0 1,0-1-1,0-3-1289,5-9-1806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54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30 5216,'0'0'17909,"0"0"-17880,0 0 1,-1 0-1,1 0 1,0 0-1,0 0 1,0 0 0,0 0-1,0 0 1,-1 0-1,1 0 1,0 0-1,0 0 1,0 0-1,0 0 1,0 0 0,-1 0-1,1 0 1,0 0-1,0 0 1,0 0-1,0 0 1,0 0 0,-1 0-1,1 0 1,0 1-1,0-1 1,0 0-1,0 0 1,0 0-1,0 0 1,0 0 0,-1 0-1,1 0 1,0 1-1,-4 11 456,3-10-442,1 0 0,-1 0-1,0-1 1,1 1 0,-1 0-1,0 0 1,0 0 0,-2 1 0,-3 6 50,0 0 0,1 0 1,0 0-1,0 1 1,1 0-1,1 0 0,-1 0 1,2 0-1,-4 17 1,3-3-57,1 0 0,1 0 0,2 27 0,0-43-20,0 1 0,0-1 0,0 1 0,1-1 1,1 0-1,-1 0 0,1 0 0,0 0 0,1 0 0,0-1 0,0 1 0,1-1 0,0 0 0,8 9 0,-11-14 8,1 0 0,-1-1 0,0 1 0,1-1 0,-1 1 0,1-1 0,0 0 0,-1 0 0,1 0 0,0 0 0,0-1 0,-1 1 0,1-1-1,0 1 1,0-1 0,0 0 0,0 0 0,0 0 0,-1-1 0,1 1 0,0-1 0,0 0 0,0 1 0,4-3 0,1 0-46,0-1 1,-1 0-1,1 0 0,-1 0 1,0-1-1,0 0 0,8-9 1,9-10-40,-1-1 0,-1-2 0,36-56 0,-34 45 76,22-38-128,-25 43 36,-14 24 122,-2 1 1,8-14 0,-12 20-39,1-4 49,1 1 0,0-1 0,0 1 0,5-7 0,-6 2 719,-3 8-447,1 10 33,-1 12 233,-4 23 1,3-28-475,0 0 0,1-1 0,2 29-1,2-7 30,-3-25-150,1-1 0,0 1 0,1 0 0,0-1 0,6 19 0,-2-16 112,0 0 0,0 0 1,1-1-1,1 0 0,0 0 0,14 16 1,-18-25-228,-1 0 0,0 0 0,1 0 0,0 0 0,-1-1 0,1 0 0,0 1 0,0-1 0,0-1 0,8 3 0,-8-3-297,-1 0 0,0-1-1,1 0 1,-1 0 0,0 0-1,1 0 1,-1-1 0,0 1-1,0-1 1,1 0 0,-1 0 0,0 0-1,0 0 1,0 0 0,0-1-1,4-2 1,4-4-4068,0 3 1478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55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80 7392,'-9'-3'787,"5"2"-234,0-1 0,0 1 1,0 0-1,-1 0 0,1 1 1,0-1-1,-1 1 0,1 0 0,-16 4 9293,39-7-6201,-3 1-3452,58-11 1109,21-3-514,-64 12-609,334-29 1520,-332 32-1676,-3-1-24,35 3 0,-16 1 943,-33-2-5513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6:56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1 4992,'11'0'8949,"0"0"-7351,-1 0 1,1 1 0,12 2-1,-17-1-1263,0 0 0,0 1 0,-1 0 0,1 0 0,-1 0-1,0 1 1,0 0 0,0 0 0,0 0 0,-1 0 0,0 1-1,0 0 1,0 0 0,0 0 0,-1 0 0,1 1 0,2 7-1,4 11 156,-1 0 0,12 50 0,-10-32 210,-6-27-583,6 22 291,-1 0 0,-1 0 1,5 69-1,-14-54-55,-2 0 0,-12 69 1,-29 99-124,38-200-246,-11 52-785,-3-1-1,-51 125 0,58-172-937,-1 0 0,-2 0 0,-32 41 0,-25 12-8734,24-31 5055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1:14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10 7232,'-3'-1'789,"3"1"-676,-1 0-1,1 0 1,-1 0-1,1-1 1,-1 1 0,1 0-1,-1 0 1,1 0-1,-1 0 1,1 0-1,-1-1 1,1 1 0,0 0-1,-1-1 1,1 1-1,-1 0 1,1 0-1,0-1 1,-1 1-1,1-1 1,0 1 0,0 0-1,-1-1 1,1 1-1,0-1 1,0 1-1,-1-1 1,-2 31 7688,-6 3-5353,-18 39-2719,21-57 927,-62 149-24,-16-4-426,68-135-825,-29 34 0,15-24-181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6:15.0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56 30 11040,'-42'-26'4096,"37"22"-3168,-4 4-289,18 0-1342,5 0-353,5 0 608,6 0-4640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12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11 1888,'-16'-2'1525,"-15"3"9117,13 0-3535,13-1-5251,1 5 48,-2-3-1112,1 0 64,9-1 1469,-14 4-1008,16-3-325,-4-1-951,0 1 0,1-1-1,-1 0 1,1 1-1,-1-1 1,1-1-1,0 1 1,-1 0-1,1 0 1,0-1 0,-1 0-1,6 1 1,38-5 452,-17 1-452,128-10 339,34-3-344,-166 15-60,4-1 20,0 2 1,0 0-1,0 2 0,35 7 0,-44-5 7,-15-4 8,1 1 0,-1 0 0,0 1 0,1-1 0,-1 1 0,9 5 0,-13-7-54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13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 4800,'-19'8'11531,"18"-7"-11071,0 1-1,-4 13 12840,6-15-13098,9 5 744,-7-4-878,-1 0-1,0 0 1,1-1-1,-1 1 1,1-1 0,-1 1-1,1-1 1,-1 0 0,5 0-1,7 1 89,50 2-113,1-2 0,73-9 0,-11 1-45,-90 6 3,105-6 0,-116 5 246,31 3 0,-35 0-2341,1 0-3320,-12-20-9166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16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13 130 992,'-1'-7'1338,"1"1"1,-1 0-1,2-13 1,0 1 2880,-5-5-1052,3 20-2675,0 0 0,1 0-1,-1 0 1,1 0 0,0 0 0,-1 0 0,1 0-1,0 0 1,1-5 0,0-5 2473,-1 10-891,0 12 460,-4 76-1227,2-48-1043,2 52 0,1 6 72,-2-66-252,2 1-1,6 47 0,-4-67-51,1-1-1,0 0 0,0 1 1,1-1-1,1-1 0,-1 1 1,13 13-1,-17-21-39,0 0 0,0 0 0,1 0 0,-1 0 0,0 0 0,1 0 0,-1 0 0,1 0 0,-1 0 0,1-1 0,-1 1 0,1-1 0,0 1 0,-1-1 0,1 0 0,0 1 0,-1-1 0,1 0 0,0 0 0,0 0 0,-1 0 0,1-1 0,0 1 0,-1 0 0,1-1 0,3-1 0,4-1 29,1-1 0,-1-1 0,13-7-1,-4 2-74,13-5 81,-1-2 0,46-32-1,-51 29-16,-1-2 0,-1 0 0,-1-2 0,-1 0-1,20-31 1,-9 6 267,35-71 1,-62 99 44,-5 17 26,1 7 22,-2 4-260,-1 1 0,1-1 0,-4 11 0,2-10-38,2-4-47,-25 105 773,23-95-744,2 0 0,0 1 0,1-1 0,0 1-1,4 24 1,-2-30-20,0-1 0,1 0 0,0-1 0,0 1 0,0 0 0,1-1 0,1 0-1,-1 0 1,9 10 0,1-2 10,0 0-1,26 21 1,27 13-124,-65-48-71,0 0-1,0 0 1,0 0 0,0 0 0,0 0 0,0 0 0,0 0 0,0-1 0,1 1 0,-1-1 0,4 0-1,5-26-20508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18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4992,'-5'9'22058,"20"1"-20570,-12-8-1399,1 0 1,0 0-1,-1-1 0,1 0 1,0 1-1,0-1 0,0 0 1,0-1-1,0 1 1,0-1-1,0 0 0,6 0 1,11 1 188,169 12 361,-40-4-414,115 22 351,-255-29-784,-2 0 1132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19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1056,'5'-15'461,"-4"12"-229,-1 1 1,1-1-1,0 1 0,0-1 1,0 1-1,0 0 1,3-5-1,-2 6 77,-1-1-1,1 0 1,-1 0 0,1 0 0,-1-1-1,0 1 1,0 0 0,0 0-1,0-1 1,0 1 0,-1 0 0,2-5-1,3-12 3199,0 0 8898,-5 25-10832,15 203 1374,-15-207-2934,7 69 368,7 61 400,-5 8-230,-9-80-4003,0-51 2423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20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4736,'-24'2'4337,"11"3"5016,5-4-4185,12-1-2144,-4 0-2905,0 1-1,0 0 1,0-1 0,0 1-1,1-1 1,-1 1 0,0-1-1,1 1 1,-1-1-1,0 1 1,1-1 0,-1 1-1,0-1 1,1 1 0,0 0-1,10 3 327,1-1-1,0 0 1,0 0 0,0-1-1,21 1 1,60-6-291,-43 1 59,-33 1-215,190-2 367,-148 5-261,89 15 0,-137-16-501,1 1 1,11-1-1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22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86 2912,'-6'-13'22385,"6"16"-22387,1 2 685,40 72 373,-2 13-536,45 96-16,-63-143-399,93 166 675,-98-181-620,-15-27-32,11-12 79,1 0-51,4-12-133,-2 0 1,0-1 0,20-46-1,-16 30-16,-1 5-19,73-129-205,-53 105 199,4 1 0,60-66 0,-37 58 210,-65 66-194,0 0-1,0 0 0,1 0 0,-1 0 1,0 0-1,0 0 0,0 0 0,0 0 1,0 0-1,1 0 0,-1 0 0,0 0 1,0-1-1,0 1 0,0 0 0,0 0 1,0 0-1,0 0 0,0 0 0,1 0 1,-1-1-1,0 1 0,0 0 0,0 0 0,0 0 1,0 0-1,0 0 0,0-1 0,0 1 1,0 0-1,0 0 0,0 0 0,0 0 1,0-1-1,0 1 0,0 0 0,0 0 1,0 0-1,0 0 0,0 0 0,0-1 1,0 1-1,0 0 0,-1 0 0,1 0 1,0 0-1,0 0 0,0 0 0,0-1 1,0 1-1,0 0 0,0 0 0,0 0 1,-1 0-1,1 0 0,0 0 0,0 0 0,0 0 1,-1-1-1,-11 2-336,7 0 235,-10 1-56,-17 2 19,-53 13 0,3 1 253,27-7 64,-98 20 42,60-15-128,-109 14-1748,197-29 855,1-1 0,-1 1 0,1-1 0,-1 0 0,1-1-1,-1 1 1,1-1 0,-1 0 0,-7-3 0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23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6 5408,'-2'0'261,"0"0"0,1 0 1,-1 0-1,0 0 0,0-1 1,0 1-1,0-1 0,1 1 1,-1-1-1,0 1 0,-2-2 1,2 2 887,0 0 1,0 0 0,0 0-1,0 0 1,-1 0 0,1 1-1,0-1 1,-4 2 0,1 2 3590,18-2-2244,64 2-197,117-10-845,3 0-727,-9 14-642,-146-3-215,-1-1-4875,-27-4 2743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24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49 2976,'-52'-48'20194,"69"74"-17941,2 11-1214,-1 1 1,16 50-1,2 6-466,-20-59-413,38 66 0,-21-45-173,4 6 254,-31-53-578,0-1 0,1 0 1,-1-1-1,15 13 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24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944 3 7456,'-1'-1'130,"1"1"-1,-1 0 1,1 0 0,0-1 0,-1 1-1,1 0 1,-1 0 0,1 0 0,-1 0 0,1 0-1,0 0 1,-1 0 0,1 0 0,-1 0-1,1 0 1,-1 0 0,1 0 0,-1 0 0,1 0-1,-1 0 1,1 0 0,0 0 0,-1 0-1,1 1 1,-1-1 0,1 0 0,0 0-1,-1 0 1,1 1 0,-1-1 0,1 0 0,-1 1-1,-14 8 2842,-2-1-1976,-1 1 0,2 1 0,-1 0 0,1 1 0,1 1 0,-23 22 0,-64 65 1726,-54 50 41,114-113-2200,-90 60 1,42-41-420,-55 34-103,52-25-3978,92-64 3483,-1 1 0,1 0 0,-1 1 0,1-1 0,0 0 0,-1 0 0,1 1 0,0-1 0,0 0 0,0 1-1,0-1 1,-1 2 0,2-2 319,0-1 0,0 0 0,0 1-1,0-1 1,0 0 0,0 0 0,0 1-1,0-1 1,0 0 0,1 0 0,-1 1-1,0-1 1,0 0 0,0 0 0,0 1-1,0-1 1,0 0 0,1 0 0,-1 1-1,0-1 1,0 0 0,0 0 0,1 0 0,-1 0-1,0 1 1,1-1 0,13 5-3896,15-1-53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6:16.2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231 508 6048,'-2'-1'1054,"0"1"0,0-1 0,1 1 1,-1 0-1,0-1 0,0 1 0,0 0 0,-2 1 0,-18 3 2531,15-2-3207,1 0-1,-1 0 1,1 1-1,-7 4 0,3 0 70,0 1 0,1 1 0,-15 16 0,2-3-75,9-10 4,-25 26-346,35-35 5,0 1-1,1-1 1,-1 1-1,1 0 1,-1-1 0,1 1-1,1 1 1,-1-1 0,-1 4-1,3-6-7,0 0 1,0-1-1,0 1 0,0-1 0,0 1 0,0 0 0,1-1 0,-1 1 1,0-1-1,1 1 0,-1-1 0,1 1 0,0-1 0,0 0 0,-1 1 0,1-1 1,0 0-1,0 1 0,0-1 0,0 0 0,1 0 0,-1 0 0,0 0 1,0 0-1,1 0 0,-1 0 0,0 0 0,2 0 0,2 1 11,0 1-1,0-1 1,0 0 0,0-1-1,0 1 1,0-1 0,8 1-1,-4-2 4,-1 1 0,1-2 0,0 1 1,-1-1-1,1-1 0,-1 1 0,0-2 0,1 1 0,-1-1 0,0 0 0,8-5 0,-12 6-32,0 0-1,0-1 1,0 0-1,0 0 1,0 0-1,-1 0 1,1 0-1,-1-1 1,0 0-1,0 1 1,0-1 0,-1 0-1,1-1 1,-1 1-1,0 0 1,0-1-1,-1 1 1,1-1-1,-1 1 1,2-10-1,-3 7-33,1 0 0,-1 0 0,-1 0 0,1 0 0,-1 0 0,0 0 0,-1 0 0,1 1 0,-1-1 0,-1 0-1,1 1 1,-1 0 0,0-1 0,-1 1 0,0 0 0,0 1 0,0-1 0,0 1 0,-10-9 0,13 13 11,1 0 1,-1 1 0,0-1-1,0 1 1,0-1-1,0 0 1,0 1-1,0 0 1,0-1 0,0 1-1,0 0 1,0-1-1,0 1 1,0 0-1,0 0 1,0 0-1,0 0 1,0 0 0,0 0-1,0 0 1,0 0-1,0 0 1,0 1-1,0-1 1,0 0 0,0 1-1,-1 0 1,0 0-6,0 0 1,0 0 0,1 1-1,-1-1 1,1 1-1,-1-1 1,1 1 0,-1 0-1,-1 3 1,3-4 34,0-1 0,1 0 0,-1 1 0,0-1 0,1 0 0,-1 1 0,0-1 0,1 0 0,-1 0 0,0 1 0,1-1 0,-1 0 0,1 0 0,-1 0 0,1 0 0,-1 1 0,0-1 0,1 0 0,-1 0 0,2 0 0,0 0 44,0 0 1,0 0-1,0 0 0,0 0 0,0-1 1,0 1-1,0-1 0,0 1 1,0-1-1,0 0 0,0 0 1,3-1-1,22-17 274,-20 14-247,183-167 1386,-113 97-1388,-38 35-12,-2-3 1,42-62 0,-67 89-109,-6 9-9,0 0-1,13-13 1,-17 34-68,-3 3 108,0-1 0,-7 28-1,2-7 7,-10 71-23,5-29-14,-3 0-1,-26 84 0,-58 80 115,69-177-30,-81 169 365,81-181-317,-3-1-1,-46 58 1,73-105-55,3-3-9,0 0 1,-1 1 0,1-1 0,-1-1 0,0 1 0,0 0 0,0-1 0,0 1-1,0-1 1,0 0 0,-4 2 0,6-4-29,0 1 1,1-1-1,-1 0 0,1 0 0,-1 0 0,0 0 1,1 0-1,-1 0 0,0 0 0,1 0 0,-1-1 0,1 1 1,-1 0-1,1 0 0,-1 0 0,0-1 0,1 1 1,-1 0-1,1 0 0,-1-1 0,1 1 0,-1-1 1,1 1-1,-1 0 0,1-1 0,0 1 0,-1-1 1,1 1-1,0-1 0,-1 0 0,-1-2 4,1 0 0,0 0-1,0 0 1,0 0 0,-1-6-1,0-6-15,1 0 0,0 0 0,1-1 0,0 1-1,1 0 1,1 0 0,0 0 0,2 0 0,8-27-1,-8 30 1,2-1 0,-1 1-1,1 0 1,1 0 0,0 1-1,1 0 1,0 0 0,1 1-1,0 0 1,0 0 0,20-14-1,-5 8 18,0 2 0,1 0-1,1 2 1,0 1-1,29-9 1,141-28-9,-173 43-158,30-2 0,-19 6-4073,0-4-4185,-10 1 1167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28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285 5 2144,'13'-4'16729,"-13"5"-16395,1 0-1,-1 1 1,1-1-1,-1 1 1,0-1-1,1 0 1,-1 1-1,0-1 1,0 1-1,0 2 1,-6 36-434,-1-19 559,0 0 1,-1-1-1,-1 0 1,-14 24-1,3-12 374,-38 45 0,41-54-585,0 1 1,2 0-1,1 1 1,0 1-1,-17 48 1,18-32-39,1 0-1,2 1 1,-4 46 0,11-64-115,1-1-1,1 1 1,2 0-1,0-1 1,2 1 0,0-1-1,2 0 1,1 0-1,0 0 1,2-1-1,1 0 1,0 0 0,2-1-1,18 28 1,98 131 369,-84-118-290,-29-39-722,37 43-1,-51-66 426,1-1-1,-1 0 1,0 1 0,1-1 0,-1 1-1,0-1 1,1 0 0,-1 1-1,1-1 1,-1 0 0,0 1-1,1-1 1,-1 0 0,1 0-1,-1 0 1,1 1 0,-1-1-1,1 0 1,-1 0 0,1 0 0,-1 0-1,1 0 1,-1 0 0,1 0-1,0 0 1,-1 0 0,1 0-1,-1 0 1,1 0 0,-1 0-1,1-1 1,-1 1 0,1 0-1,12-15-7090,-12 13 6787,9-12-3002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29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77 3072,'-1'-1'164,"1"1"0,-3-21 17278,11 38-15165,3 6-1690,33 132 1747,-22-70-1783,-16-62-440,29 93 211,-26-91-214,1-1 0,20 36 1,-23-47-17,0 0 0,4 16 0,5 10 255,-15-38 75,1-3-519,0 0 65,0 0-1,1 0 1,-2 0-1,1 0 1,0 0-1,2-4 1,-1 1 4,49-73-99,-16 20 14,33-41 40,4 4 0,104-104 0,-154 176 37,50-48 243,-72 70-207,0 1 0,0-1 0,-1 0 0,1 0 0,0 0 0,0 0 0,-1 0 0,1 0 0,0 0 0,-1 0 0,1 0 0,-1 0 0,0 0 0,1 0 0,-1 0 0,0 0 0,1-1 0,-1-1 0,-1 2-20,1 1 0,-1-1 1,1 1-1,-1-1 0,1 1 1,-1 0-1,1-1 0,-1 1 1,0 0-1,1-1 0,-1 1 1,1 0-1,-1 0 0,0-1 1,1 1-1,-1 0 0,0 0 0,0 0 1,0 0-1,-15-2-63,16 2 80,-316 22-29,187-2 659,0-1-414,40-13-2968,89-6 2687,0 0 1,0 0-1,0-1 0,0 1 0,0 0 1,0 0-1,0 0 0,0 0 0,0 0 0,-1 0 1,1 0-1,0 0 0,0 0 0,0 0 1,-1-1-679,1 1 678,0 0 0,0 0 1,0 0-1,0 0 0,0 0 0,0-1 1,0 1-1,0 0 0,0 0 0,0 0 0,0 0 1,0 0-1,0 0 0,0 0 0,0 0 1,0 0-1,0-1 0,0 1 0,0 0 0,1 0 1,-1 0-1,0 0 0,0 0 0,0 0 0,0 0 1,1-1-476,3-5-1129,3-1-2263,1 6 1562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30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6 3072,'-18'-5'1970,"17"5"-1760,0-1 0,1 1 1,-1 0-1,1 0 0,-1 0 0,0 0 1,1 0-1,-1 0 0,1 0 0,-1 1 1,0-1-1,1 0 0,-1 0 0,1 0 1,-1 0-1,1 1 0,-1-1 0,1 0 1,-1 1-1,1-1 0,-1 0 1,1 1-1,-1-1 0,0 1 0,-15 0 8401,10-1-4808,15 0 695,41 3-3355,-32-2-605,36 0-1,226-7 678,-178 7-974,187 15-689,-271-15-24,-12-2-2879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31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1248,'0'0'544,"0"6"-480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32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5408,'-18'0'18058,"18"0"-18001,0 1-1,0-1 1,0 0 0,0 0 0,0 0-1,0 0 1,0 0 0,-1 0-1,1 0 1,0 0 0,0 0 0,0 0-1,0 1 1,0-1 0,0 0 0,0 0-1,0 0 1,0 0 0,0 0-1,0 0 1,0 0 0,0 0 0,0 1-1,0-1 1,0 0 0,0 0 0,0 0-1,0 0 1,0 0 0,0 0-1,0 1 1,0-1 0,0 0 0,0 0-1,0 0 1,0 0 0,0 0 0,0 0-1,0 0 1,0 0 0,0 1-1,0-1 1,0 0 0,0 0 0,1 0-1,-1 0 1,6 11 1073,11 11-180,2 0-378,-6-8-390,0 0 1,18 31 0,56 126 326,-61-113-286,2-2 1,48 69-1,-12-33-202,-60-86-990,2 3 3325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32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727 0 4384,'-12'7'15769,"7"-5"-16915,-15 6 2046,0 1 0,1 1 0,0 1 0,1 0-1,1 2 1,-31 26 0,-101 118 965,0 0-1352,68-89-590,-8 5-90,71-57-1890,1 1 0,-24 31 0,41-47 1699,-1 0 1,1 0 0,-1-1-1,1 1 1,-1 0 0,1-1-1,0 1 1,-1 0 0,1 0-1,0 0 1,-1 0 0,1 1-1,4 11-2793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38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406 102 2496,'26'4'7493,"-25"-4"-7130,0 0 1,-1 0-1,1 0 1,-1 0-1,1 0 0,0-1 1,-1 1-1,1 0 0,-1 0 1,1 0-1,-1-1 1,1 1-1,0 0 0,-1-1 1,1 1-1,-1 0 0,0-1 1,1 1-1,-1-1 0,1 1 1,-1-1-1,1 0 1,0 0-143,-1 0 0,1 0 0,-1 0 0,0-1 0,1 1 1,-1 0-1,0 0 0,0-1 0,1 1 0,-1-3 0,-1 1-130,1 1 0,0-1 0,-1 0 0,1 0 1,-1 0-1,0 0 0,0 0 0,0 1 0,-1-1 0,-1-4 0,0 4-1,0 0 1,0 0-1,0 0 0,0 0 1,-1 0-1,1 1 1,-1-1-1,0 1 0,0 0 1,1 0-1,-1 0 1,0 1-1,-1-1 1,-3 0-1,-8-1 291,-1 0 1,-22-1-1,28 4-161,-9-1-110,0 1 0,-1 1 0,1 0 0,0 2 1,0 1-1,1 0 0,-1 1 0,1 1 1,0 1-1,0 1 0,-22 13 0,38-20-65,0 1 0,0 0 0,0 0 0,0 1 0,1-1 1,-1 1-1,1-1 0,-1 1 0,1 0 0,0 0 0,-4 6 0,6-7-26,-1 0 0,0 0-1,1 0 1,-1 0 0,1 0 0,0 0 0,0 0-1,-1 0 1,1 0 0,1 1 0,-1-1 0,0 0 0,1 0-1,-1 0 1,1 0 0,-1 0 0,1 0 0,0 0-1,0 0 1,0 0 0,2 3 0,3 2 46,-1 1 1,1-2 0,1 1-1,-1 0 1,13 8-1,43 27 419,-37-26-209,1 2-93,-1 1 1,0 1-1,-2 1 0,28 32 1,-45-45-115,1 0 0,-1 1 0,-1-1 0,0 1-1,0 0 1,0 0 0,-1 1 0,-1-1 0,4 12 0,-6-13-12,0-1-1,0 1 1,0 0 0,-1 0-1,0 0 1,0-1 0,-1 1-1,0 0 1,-1 0-1,1-1 1,-2 1 0,-4 11-1,3-8-21,-2 0 0,1-1 0,-2 0 0,1 0 0,-1 0 0,-1-1 0,-15 15 0,0-4 188,-31 19 0,45-33-517,0 0-1,-1-1 0,0 0 0,0-1 0,0 0 1,-19 4-1,26-8 9,-20 3-4055,23-3 4153,-1 0-1,1 0 1,0 0 0,-1 0-1,1 0 1,0 0 0,0 0-1,-1 0 1,1 0 0,0 0-1,-1 0 1,1 0 0,0 0-1,-1 0 1,1 0 0,0 0-1,-1-1 1,1 1 0,0 0-1,0 0 1,-1 0 0,1-1-1,0 1 1,0 0 0,0 0-1,-1-1 1,1 1 0,0 0-1,0 0 1,0-1 0,0 1-1,-1 0 1,1-1 0,0 1-1,0 0 1,0 0 0,0-1-1,0 1 1,0 0 0,0-1-1,0 1 1,0 0 0,0-1-1,0 1 1,0 0 0,0-1-1,0 1 1,0 0 0,0-1-1,0 1 1,1 0 0,-1 0-1,0-1 1,0 1 0,0 0-1,0 0 1,1-1 0,-1 1-1,0 0 1,0 0 0,0-1-1,1 1 1,-1 0 0,10-8-2611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38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70 6304,'-30'-8'2032,"30"8"-1964,-1 0 1,1 0 0,0 0-1,-1 0 1,1 0 0,0 0-1,-1 0 1,1 0 0,0 0 0,0 0-1,-1 0 1,1-1 0,0 1-1,-1 0 1,1 0 0,0 0-1,0-1 1,-1-7 6833,1 8-6439,0-1 0,0 0 1,0 1-1,1-1 0,-1 0 0,0 1 0,0-1 0,0 0 0,1 1 1,-1-1-1,0 1 0,1-1 0,-1 1 0,1-1 0,0 0 1,10-8 2035,15 0-1364,14 1-405,-1 2 0,65-2 0,-74 6-557,168 4 355,-163-1-507,11 3-74,56 13 1,-76-13-547,-10-3-8387,-10-1 5844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39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11 3552,'-4'0'13530,"3"8"-9082,-2-2-3893,1 0 1,-1 0-1,1 0 0,1 0 1,-2 8-1,-4 13 44,-5 11-98,3 0 0,1 0 1,-6 71-1,13-95-474,1 0 1,0 0-1,1 0 1,1-1-1,0 1 1,8 24-1,-8-32-26,0-1 1,1 1-1,-1-1 1,1 0-1,0 0 0,0-1 1,1 1-1,0 0 1,0-1-1,0 0 0,0 0 1,0 0-1,1-1 1,0 1-1,-1-1 0,1 0 1,1-1-1,8 5 0,-10-6 6,1 0 0,0 0-1,-1 0 1,1 0-1,0-1 1,-1 0-1,1 0 1,0 0-1,0 0 1,-1-1 0,1 1-1,0-1 1,4-2-1,1-1 25,0 0 0,0 0-1,0-1 1,13-9 0,-10 4-47,0 1 0,0-2 0,-1 1 1,-1-2-1,0 0 0,12-16 0,-7 4-34,-1 0 0,20-46-1,37-102 355,-42 91 214,-29 58 799,-10 102 190,-2 6-1291,9-53-117,1 0 0,1 0 0,2 0 0,8 47 1,-4-50-51,-3-11 15,2 0-1,6 20 1,-6-24-328,6 12 133,-11-25 4,1-1 0,-1 1 0,1 0 0,-1 0 0,1 0 0,0-1 0,0 1 0,-1 0 0,1-1 0,0 1-1,0 0 1,0-1 0,0 1 0,0-1 0,0 0 0,-1 1 0,1-1 0,0 0 0,0 1 0,0-1 0,0 0 0,2 0-1,5-3-3379,-5 1 1404,7-2-372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41.7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 3136,'-10'6'23967,"16"-6"-22922,233-7 1910,-46 7-2331,-91 1-2864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6:18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1035 8224,'10'-23'3331,"13"-6"-2660,-15 20-103,58-66 3493,39-22-2143,-67 64-1123,34-38 0,-59 57-578,-1-1 0,-1 0 0,0-1 0,-1 0 0,-1 0 0,8-20 0,4-22 140,15-66 0,5-63 425,-34 152-518,-5 28-189,-1 4 17,0 0 0,-1-1 0,1 1 0,-1 0 0,0-1 0,0 1 0,0-5 0,0 8-87,0 0 1,0 0 0,0 0-1,0 1 1,-1-1 0,1 0-1,0 0 1,0 0-1,0 0 1,0 0 0,0 0-1,0 0 1,0 0 0,0 0-1,-1 0 1,1 0 0,0 0-1,0 0 1,0 1 0,0-1-1,0 0 1,0 0 0,0 0-1,-1 0 1,1 0 0,0 0-1,0 0 1,0 0 0,0 0-1,0 0 1,0-1 0,0 1-1,-1 0 1,1 0-1,0 0 1,0 0 0,0 0-1,0 0 1,0 0 0,0 0-1,0 0 1,-1 0 0,1 0-1,0 0 1,0 0 0,0-1-1,0 1 1,0 0 0,0 0-1,0 0 1,0 0 0,0 0-1,0 0 1,0 0 0,0-1-1,0 1 1,0 0 0,0 0-1,0 0 1,0 0-1,0 0 1,0 0 0,0 0-1,0-1 1,-5 14 117,-5 26-29,-31 112 72,27-108-72,-30 63 0,-111 264 1138,127-291-1124,-28 87 72,46-131-150,1 0 1,-6 62-1,15-92-29,0 0 0,0-1 0,0 1 0,0 0 0,2 8 0,-1-12 10,-1 1 0,1 0 1,-1-1-1,1 1 0,0-1 0,0 0 0,-1 1 0,1-1 0,0 0 0,0 1 1,0-1-1,1 0 0,-1 0 0,0 0 0,0 0 0,0 0 0,1 0 0,-1 0 1,1 0-1,1 0 0,1 1-27,1-1 1,0 0 0,-1 0-1,1-1 1,0 1 0,0-1-1,0 0 1,0-1 0,5 0-1,3-1-125,0-1 1,16-5-1,-19 4 86,0 0 1,0-1-1,-1 0 1,0-1-1,0 0 1,0 0 0,-1-1-1,0 0 1,0-1-1,0 0 1,-1 0-1,0 0 1,8-14-1,4-11-41,-1 0 0,19-51 0,59-156 80,-86 222 15,-8 15 9,0 1 0,-1-1 0,1 1 0,-1-1 1,0 0-1,1 0 0,-1 0 0,-1 0 0,2-3 0,-2 4 350,1 15 223,-1-7-567,1 0 1,0 0 0,1 0-1,0 0 1,0 0-1,0-1 1,0 1-1,1-1 1,0 1-1,0-1 1,1 0 0,-1 0-1,1-1 1,0 1-1,1-1 1,-1 1-1,1-1 1,-1-1 0,1 1-1,1-1 1,-1 0-1,0 0 1,1 0-1,-1-1 1,10 3 0,6 1 7,1-1 1,0-2-1,0 0 1,0-1 0,24-1-1,-2-3 33,69-11 0,-9-11 68,-8 2 143,-80 16-152,-12 4-11,-7 2 48,-12 7-192,1 0-1,0 1 1,-13 10-1,1-1 11,-2 1-29,-128 83 68,111-69 71,-57 53 0,101-83-72,-8 6 10,0 1 0,1 0 0,-11 15-1,17-21-12,1-1-1,-1 1 1,1 0 0,0 0-1,0-1 1,0 1-1,0 0 1,0 5-1,1-6 1,-1-1 1,1 1-1,1-1 0,-1 1 0,0-1 0,0 1 1,1-1-1,-1 1 0,0-1 0,1 0 0,0 1 1,-1-1-1,1 1 0,0-1 0,0 0 0,-1 0 1,3 3-1,0-2 4,-1 0 1,1 0-1,-1-1 0,1 1 1,0 0-1,0-1 1,-1 0-1,1 0 1,0 0-1,0 0 0,0 0 1,1 0-1,-1-1 1,0 0-1,5 0 0,8 0 37,30-4-1,-30 2-17,7-1-33,-1-1-1,1 0 0,39-15 0,-52 15-6,-1 0 0,1 0 1,-1-1-1,-1-1 0,1 1 0,-1-1 0,0-1 0,0 1 1,-1-1-1,0-1 0,9-10 0,-4 1 18,-1-1 0,0 0 0,-2 0 0,0-1 0,-1-1-1,0 1 1,-2-1 0,0-1 0,-2 1 0,0-1 0,2-35 0,-6 52-11,0 0 0,0 0 1,-1 0-1,1 0 0,-1 0 1,0 0-1,0 0 0,0 1 1,0-1-1,-1 0 0,1 0 1,-1 1-1,0-1 0,0 1 1,-1 0-1,1 0 0,-1 0 1,1 0-1,-1 0 0,0 0 1,0 0-1,0 1 0,-1 0 1,1 0-1,-1 0 0,1 0 1,-1 0-1,1 0 0,-1 1 1,0 0-1,-5-1 0,-5-1-57,-1 1 0,1 1 0,0 0 0,-1 1 0,-20 2 0,34-2 51,-1 0 0,1 1 0,-1-1 0,1 0 0,0 1 0,-1-1 0,1 1 0,-1 0 1,1-1-1,0 1 0,0 0 0,0 0 0,-1 0 0,0 2 0,1-3 7,1 1 0,0-1 0,0 1 0,-1-1 0,1 1 0,0-1 0,0 1 0,0-1 0,0 1 0,0-1 0,0 1 0,0-1 0,0 1 0,0-1 0,0 1 0,0 0 0,0-1 0,1 1 0,-1-1 0,0 1 0,0-1 0,0 1 0,1-1 0,-1 1 0,0-1 0,1 0 0,-1 1 0,0-1 0,1 1 0,-1-1 0,1 0 0,-1 1 0,0-1 0,1 0 0,-1 1 0,1-1 0,-1 0 0,1 0 0,-1 0 0,1 1 0,5 2 19,0 0 1,0-1-1,0 1 0,0-1 1,0 0-1,1-1 1,-1 1-1,11 0 1,5-1-35,26-2 1,98-15 24,-55 3 187,54-1-128,109-14 544,-210 20-400,-37 8-113,-13 4-34,-15 6-25,-21 5-46,2 1 0,-76 43 0,90-42-4,1 0 1,1 2-1,0 0 0,2 2 1,-23 26-1,35-37-19,-6 8-12,1 0 1,0 1-1,1 1 0,-12 24 1,25-43 33,0 0 1,1 0 0,-1 0 0,1 1-1,0-1 1,-1 0 0,1 0-1,0 0 1,0 0 0,-1 1-1,1-1 1,0 0 0,0 0-1,0 0 1,1 0 0,-1 2-1,0-3 9,1 1-1,-1 0 0,0-1 0,1 0 0,-1 1 1,0-1-1,1 1 0,-1-1 0,1 1 0,-1-1 1,1 0-1,-1 1 0,1-1 0,-1 0 0,1 0 1,-1 1-1,1-1 0,-1 0 0,1 0 0,-1 0 1,1 1-1,0-1 0,0 0 0,2 0-15,0 0 1,1-1-1,-1 1 0,0 0 1,1-1-1,-1 0 0,0 0 1,0 0-1,0 0 0,5-3 0,25-14-298,0-2 0,41-34-1,52-57-179,-82 69 171,50-63-1,-76 82 262,-1-1 0,-1-1 0,-2 0 0,24-54 1,43-214 111,-49 134 152,-16 70-107,-16 86-79,2-5 24,0 1 1,-1-1-1,0 1 0,-1-1 0,1 0 0,-2 1 1,0-13-1,1 19-39,0 1 0,-1 0 0,1-1 0,0 1 0,0-1 1,0 1-1,0-1 0,0 1 0,0 0 0,-1-1 0,1 1 0,0 0 0,0-1 1,-1 1-1,1 0 0,0-1 0,0 1 0,-1 0 0,1-1 0,0 1 0,-1 0 1,1 0-1,-1-1 0,1 1 0,0 0 0,-1 0 0,1 0 0,0 0 0,-1 0 1,1-1-1,-1 1 0,1 0 0,-1 0 0,1 0 0,0 0 0,-1 0 0,1 0 1,-1 0-1,1 1 0,-1-1 0,1 0 0,0 0 0,-1 0 0,1 0 0,-1 0 1,1 1-1,0-1 0,-1 0 0,1 0 0,0 1 0,-1-1 0,1 0 0,0 0 1,-1 1-1,1-1 0,0 1 0,-3 1 20,0 0 1,1 1-1,0-1 0,0 1 1,-1 0-1,-2 5 0,-5 16 108,1 0 0,1 0-1,-8 45 1,13-51-95,-59 272 725,59-269-735,1 0 0,0 0 0,1-1-1,3 23 1,14 80 88,-12-101-9,2 13 14,2 0 1,1-1-1,2 0 0,17 37 0,-27-69-93,0 1 1,0-1-1,0 0 1,0 0-1,1 0 0,-1 1 1,1-1-1,0-1 0,0 1 1,0 0-1,0 0 0,0-1 1,0 1-1,3 1 0,-3-2-16,-1-1-1,1 1 1,-1-1-1,1 0 0,-1 0 1,1 0-1,-1 0 0,1 0 1,-1 0-1,1 0 0,-1-1 1,1 1-1,-1 0 0,1-1 1,-1 1-1,1-1 1,-1 0-1,0 1 0,1-1 1,-1 0-1,0 0 0,1 0 1,-1 0-1,0 0 0,1-1 1,8-8 55,-1 0 1,0-1 0,9-14-1,11-14-51,5 0 111,2 1 0,59-49-1,-60 53-225,-27 25-13,-7 8 29,-2 3-25,-19 24-201,14-18 374,0 0 0,-8 14-1,-27 62 395,36-72-386,0 1 1,1 0-1,1 0 0,-4 26 0,7-35-53,0-1-1,0 0 1,0 0-1,0 0 1,1 1-1,1 4 1,-2-7-11,0-1-1,0 1 1,0-1-1,1 1 1,-1-1-1,0 1 1,0-1-1,1 1 1,-1-1-1,0 1 1,1-1-1,-1 1 1,1-1-1,-1 1 1,1-1-1,-1 0 1,1 1-1,-1-1 1,1 0-1,-1 1 1,1-1-1,-1 0 1,1 0 0,-1 0-1,1 1 1,0-1-1,-1 0 1,1 0-1,-1 0 1,1 0-1,0 0 1,-1 0-1,1 0 1,-1 0-1,1 0 1,-1-1-1,1 1 1,0 0-1,-1 0 1,1 0-1,-1-1 1,1 1-1,-1 0 1,2-1-1,17-10 117,1-2 1,25-21-1,-9 7-34,34-23-51,44-33-169,-107 77 128,-1 1 25,0 0 0,1 0 0,-1 1 0,1 0 0,0 0 0,0 0 0,0 1-1,14-4 1,-21 7-21,1 0 0,-1 0-1,1 0 1,-1 0-1,1 0 1,-1 0-1,1 0 1,-1 0-1,1 0 1,-1 0 0,1 0-1,-1 0 1,0 0-1,1 1 1,-1-1-1,1 0 1,-1 0-1,1 1 1,-1-1 0,0 0-1,1 1 1,-1-1-1,1 0 1,-1 1-1,0-1 1,0 0-1,1 1 1,-1-1 0,0 1-1,0-1 1,1 1-1,-1-1 1,0 1-1,0-1 1,0 1-1,0-1 1,0 1 0,1 0-1,-1 2-9,0 0 0,0 1 1,0-1-1,0 0 0,-1 0 0,0 4 0,-9 38 28,-2 0 0,-2-1-1,-2 0 1,-2-2 0,-1 0-1,-3 0 1,-49 70 0,14-34 38,-79 115 118,85-106-122,-34 51 12,72-119-29,-1-1-1,0-1 0,-1 0 0,-33 27 0,42-39-46,-1 0-1,1 0 0,-1-1 1,0 0-1,0-1 0,-1 0 0,-12 5 1,18-8 8,-1 1 0,0-1 0,1 0 0,-1 1 1,1-1-1,-1 0 0,0-1 0,1 1 0,-1 0 1,1-1-1,-1 1 0,1-1 0,-1 0 0,1 0 1,-1 0-1,1 0 0,0 0 0,0-1 0,-1 1 1,1-1-1,0 1 0,0-1 0,0 0 0,1 0 1,-1 0-1,-2-3 0,0-2-10,0 0-1,0 0 1,0-1 0,1 1-1,1-1 1,-1 0 0,1 0-1,0 0 1,1 0-1,0 0 1,0-1 0,1-15-1,1 12 17,0-1-1,1 1 1,0 0-1,0 0 0,2 0 1,-1 1-1,2-1 1,6-14-1,-3 12 28,0 1-1,1 0 1,0 0 0,1 1-1,0 0 1,1 1 0,0 0-1,1 1 1,1 0 0,-1 1-1,1 0 1,1 1 0,-1 1-1,2 0 1,16-6 0,5 2 23,64-13 0,41 4 82,-76 11-46,51-2 133,16-3-526,-126 13 333,26-5-2351,-30 5 1665,1 0 0,0 0 0,0-1 0,-1 1 0,1-1 0,0 1-1,-1-1 1,1 0 0,2-2 0,12-19-9045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43.9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25 3552,'-1'0'78,"1"-1"0,0 1 0,-1-1-1,1 0 1,0 1 0,0-1 0,0 1 0,-1-1 0,1 1 0,0-1-1,0 0 1,0 1 0,0-1 0,0 0 0,0 1 0,0-1 0,0 1 0,1-1-1,-1 0 1,0 1 0,0-1 0,0 1 0,1-1 0,-1 1 0,0-1 0,0 1-1,1-1 1,18-8 14467,-27 41-14157,5-23 258,-23 85 1578,-75 179 0,75-214-1776,3 2 0,2 0 0,4 2 0,2 0 0,-9 79 0,22-118-289,1 0 0,1-1 0,1 1 0,1 0 0,1-1 0,1 1 0,1-1 0,1 0 0,1 0 0,20 41 0,88 129 982,-104-177-1124,13 20 59,2-1 0,1-2 0,60 57 0,-82-85-406,0-1 0,1 1 1,6 2-1,-11-6 4,0 0-1,0 0 1,1-1 0,-1 1-1,0 0 1,1-1-1,-1 0 1,0 1 0,1-1-1,-1 0 1,0 1 0,1-1-1,-1 0 1,1 0-1,-1 0 1,0 0 0,1-1-1,-1 1 1,1 0-1,-1 0 1,0-1 0,1 1-1,1-2 1,17-17-5370,4-3 1814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44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 6304,'0'-5'10730,"7"6"-7786,0 4-2422,0 1 1,0-1-1,-1 1 0,0 1 1,0-1-1,0 1 0,5 9 1,5 4 66,52 73 807,22 25-355,-40-63-762,21 27 160,-58-65-297,0 0 0,-2 1-1,11 21 1,-11-14 16,-2 0 0,0 1 0,-2-1 0,0 1 0,2 28 0,-4-14 22,-3 1 0,-3 67 0,0-82-91,-1 1-1,-2 0 1,-1-1-1,-1 0 0,-1 0 1,-12 30-1,5-28-247,0 0 0,-2 0 0,-1-2 0,-2 0 0,-36 40-1,19-26-2073,-16 17-4285,35-34 3600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45.5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 0 5408,'9'18'25558,"-5"-14"-25265,14 16-2914,-4-2 3021,-1 1-1,18 31 0,27 67 110,-48-94-391,10 18-14,-1-2 92,-1 2 1,15 51-1,-23-49 31,-2 1 0,-2 0-1,2 86 1,-9-83-143,-2-1 1,-2 0-1,-2 0 0,-26 90 0,-75 144 44,-15 13-3501,100-236 869,-8 14-1266,21-52-417,-16 26 1,-6 2-1478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55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14 7136,'-9'-13'10773,"-2"13"-6890,8 0-2682,5 0 749,5 12-1376,-2-5-476,17 40 201,-1 1 0,17 64-1,7 29 156,-40-127-402,37 107 599,-37-106-585,-1-1 0,-1 0 0,0 1 0,3 28 0,-6 61 230,0-55-95,-24 262 680,20-283-695,2-16-138,0-1 0,-1 0 0,-7 17 0,0 2 74,8-25-100,1-1-1,-1 1 0,-1-1 1,1 1-1,0-1 0,-1 0 1,0 0-1,-5 6 0,0 0 23,8-9-37,-1 0 0,1 1 0,-1-1-1,0 0 1,0 0 0,1 0 0,-1 0-1,0 0 1,0-1 0,0 1-1,0 0 1,0 0 0,0 0 0,0-1-1,-1 1 1,1-1 0,0 1 0,0-1-1,0 1 1,-1-1 0,-1 1-1,1-1-10,1 0 0,0 0 0,0 0 0,0 1-1,-1-1 1,1 1 0,0-1 0,0 1 0,0-1-1,0 1 1,0 0 0,0-1 0,0 1-1,0 0 1,0 0 0,0-1 0,0 1 0,1 0-1,-1 0 1,0 0 0,0 2 0,-8 7 102,-3-2-72,10-7-35,0 0-1,1 0 1,-1 0 0,1 0-1,-1 0 1,1 1-1,-1-1 1,-1 3-1,-8 5 72,8-9 51,3-6 37,2-1-12,-5 8 109,3-1-242,0 0 0,0 0 0,0 0-1,0 0 1,0 0 0,-1 0 0,1 0 0,0 0 0,0 1 0,0-1 0,0 0 0,0 0 0,0 0 0,-1 0 0,1 0 0,0 0 0,0 0 0,0 0 0,0 0 0,0 0 0,-1 0 0,1 0 0,0 0 0,0 0 0,0 0 0,0 0 0,0 0 0,-1 0 0,1 0 0,0 0 0,0 0 0,0-1 0,0 1 0,0 0 0,0 0 0,-1 0 0,1 0 0,0 0 0,0 0 0,0 0 0,0 0 0,0 0 0,0-1 0,0 1 0,0 0 0,0 0 0,0 0 0,0 0 0,-1 0 0,1-1 0,0 1 0,0 0 0,0 0 0,0 0 0,0 0 0,0 0 0,0-1 0,0 1 0,0 0 0,0 0 0,0 0 0,1 0 0,-3-21 7,1 15-5,0 0 0,1 0 1,0 0-1,1-10 0,1-6-21,-1 0-1,-2-25 1,0 9 68,1 28-43,0-22-38,-7-57 0,6 82 49,1-1-1,0 1 1,1-10-1,0-17-11,1 143-450,21 147 0,-19-197 627,-3-58-184,-1-1 0,0 1 1,1 0-1,-1-1 0,0 1 1,1-1-1,-1 1 0,1-1 0,-1 1 1,0-1-1,1 1 0,0-1 1,-1 1-1,1-1 0,-1 1 1,1-1-1,-1 0 0,1 0 1,0 1-1,-1-1 0,1 0 0,0 0 1,-1 1-1,1-1 0,0 0 1,-1 0-1,1 0 0,0 0 1,-1 0-1,1 0 0,0 0 1,1-1-1,27-5-190,-20 4 147,-1 0 51,0 0-1,0-1 0,0 0 1,0-1-1,0 0 1,-1 0-1,1 0 0,-1-1 1,-1 0-1,10-9 0,8-5-134,-2 5 227,-16 10-112,1 0 0,-1 0 1,6-6-1,-10 9 22,-1 0 1,0 0-1,1-1 1,-1 1-1,0-1 0,0 1 1,0-1-1,0 1 1,-1-1-1,1 0 0,0 1 1,-1-1-1,1 0 1,-1 1-1,1-1 0,-1 0 1,0-2-1,0 2 4,0 1-1,0-1 1,0 0 0,-1 1 0,1-1-1,0 1 1,-1 0 0,0-1-1,1 1 1,-1-1 0,0 1 0,1 0-1,-1-1 1,0 1 0,0 0-1,-2-2 1,-19-13 99,10 8-63,8 5-87,-1 0-1,1 1 1,-1-1-1,0 1 1,0 0-1,0 0 1,0 0-1,0 1 1,0 0-1,-1 0 1,1 0-1,0 0 1,-1 1-1,1 0 1,-8 1-1,-1-1-357,-28 0-4839,42 0 5060,-1 0 1,1 0 0,0 0 0,-1 0 0,1 0 0,0 0 0,-1 0 0,1 0 0,-1-1 0,1 1 0,0 0 0,-1 0 0,1 0 0,0 0 0,-1-1-1,1 1 1,0 0 0,-1 0 0,1-1 0,0 1 0,0 0 0,-1-1 0,1 1 0,0 0 0,0-1 0,0 1 0,0 0 0,-1-1 0,1 1-1,0 0 1,0-2 0,0 1-563,-1-5-1944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56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7 2976,'2'-6'13969,"-3"8"-12909,-1 1-631,0 0 0,1 0 0,-1 0 0,1 1 0,0-1 0,0 0 0,-1 7 0,-3 8 101,-3 10 154,1 0-1,-5 49 0,11-70-631,-1 16 82,0 0 0,2 1 0,3 30 0,17 71 71,-18-118-223,-1-1-1,1 1 1,1-1-1,5 12 1,-8-16 32,1-1-1,0 1 1,0-1-1,0 1 1,0-1 0,0 1-1,1-1 1,-1 0-1,0 1 1,1-1 0,-1 0-1,1 0 1,-1 0 0,1 0-1,-1 0 1,1-1-1,0 1 1,-1 0 0,1-1-1,0 1 1,0-1-1,-1 0 1,3 1 0,1-2 59,-1 0-1,1 0 1,-1 0 0,1-1 0,-1 0 0,0 1 0,0-2 0,0 1 0,7-5 0,1 0 72,63-39 166,-1-2 0,112-98 1,-169 130-212,18-23 0,-23 24 370,26-23 1,-34 35-295,3-2 286,-6 15-77,-1-4-240,0 9 53,0-4-105,0 0 0,0 0 1,-1 0-1,-1 0 0,-3 13 0,3-17-71,0 0 0,0 1 0,0-1 1,1 0-1,0 0 0,1 1 0,0-1 0,0 1 0,0-1 0,1 0 1,0 1-1,0-1 0,1 0 0,0 0 0,0 0 0,1 0 0,0 0 0,0-1 1,5 8-1,-2-5-6,0-1 1,0-1 0,1 1-1,0-1 1,10 8-1,-15-13-76,1 0 1,0 0-1,1 0 0,-1 0 0,0 0 0,0-1 1,1 1-1,-1-1 0,1 0 0,0 0 0,-1-1 1,1 1-1,-1-1 0,1 1 0,0-1 0,6-1 0,-6 1-212,0-1 0,0 1-1,0-1 1,-1 0-1,1 0 1,0-1 0,-1 1-1,1-1 1,-1 1-1,0-1 1,1 0 0,3-4-1,33-37-8516,-38 40 7717,1 0-1,-1-1 1,0 1-1,0-1 1,-1 1 0,3-7-1,-4 9 1018,5-9-2873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57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20 6464,'-1'0'339,"-1"0"1,0 0 0,0 0-1,0 0 1,0 0-1,0-1 1,0 1 0,0-1-1,-3-1 1,-4-4 3890,7 5-2638,-5-3 2402,7 4-3918,-1 0 1,1 0 0,0 0-1,0 0 1,0 0-1,0 0 1,0 0 0,0 0-1,0 0 1,-1 0 0,1 0-1,0 0 1,0 0 0,0-1-1,0 1 1,0 0-1,0 0 1,0 0 0,0 0-1,0 0 1,0 0 0,0 0-1,0-1 1,0 1-1,0 0 1,0 0 0,0 0-1,-1 0 1,1 0 0,0 0-1,1-1 1,-1 1 0,0 0-1,0 0 1,0 0-1,0 0 1,0 0 0,0 0-1,0-1 1,0 1 0,0 0-1,0 0 1,0 0-1,0 0 1,0 0 0,0 0-1,0-1 1,6 2 2876,43 8-1517,102-8-370,-80-1-815,264 0 491,-327-1-973,34 3 608,-38-2-721,0 1 0,-1-1 0,1 1 0,-1 0 0,1 0 0,-1 0 0,0 1 0,6 2 1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57.6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0 6656,'-11'0'2993,"-16"0"12318,41 0-13402,201 13 298,-172-9-1999,-8 0 185,-7 1-1491,-8-4-5172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7:58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 9568,'-2'0'735,"2"0"-599,0 0 0,0 0 0,0 0 0,-1 0 0,1 0 0,0 0 0,0 0 0,-1 0-1,1 0 1,0 0 0,0 0 0,-1 0 0,1 0 0,0 0 0,0 0 0,0 0 0,-1 0-1,1 0 1,0 0 0,0 0 0,0 0 0,-1 0 0,1 1 0,0-1 0,0 0 0,0 0-1,-1 0 1,1 0 0,0 0 0,0 1 0,0-1 0,0 0 0,0 0 0,0 0 0,-1 1-1,1-1 1,0 0 0,0 0 0,0 0 0,0 1 0,0-1 0,0 0 0,0 0 0,0 1-1,0-1 1,0 0 0,0 1 0,10-1 2707,129-2 3265,67-6-3027,-160 8-2955,0 0-623,-15-4-2775,6 0-7335,-23 3 7519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8:00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279 571 4224,'0'0'1365,"4"-6"2884,5-4 2232,-9 9-6337,1 1 0,-1-1 0,0 1 1,0-1-1,1 1 0,-1-1 0,0 0 0,0 1 0,0-1 1,0 1-1,0-1 0,0 1 0,0-1 0,0 1 0,0-1 1,0 0-1,0 1 0,0-1 0,0 1 0,0-1 0,-1 1 1,1-1-1,0 1 0,0-1 0,-1 1 0,1-1 0,0 1 1,-1-1-1,1 1 0,0-1 0,-1 1 0,1 0 0,-1-1 1,-1-1 61,-1 0 1,1 1-1,-1-1 1,1 1-1,-1 0 1,1-1-1,-1 1 1,0 0-1,0 1 1,0-1-1,1 0 1,-1 1-1,0 0 1,0-1-1,0 1 1,0 0 0,0 1-1,-4-1 1,-3 3 1,0-1 1,0 2 0,-17 7 0,11-4 200,2-1-247,0 1 0,1 1 1,0 0-1,0 1 0,1 0 1,0 1-1,1 0 0,-13 16 1,20-23-188,1 1 1,0 0-1,0 0 1,0 0-1,0 0 1,1 1-1,0-1 1,0 1-1,0 0 0,0 0 1,1-1-1,0 1 1,0 0-1,0 0 1,1 0-1,-1 0 1,1 0-1,0 0 1,1 0-1,-1 0 1,1 0-1,0 0 1,0 0-1,4 9 1,-1-6 26,0 0 0,1 0 0,0-1 0,1 0 0,-1 1 0,1-2 0,0 1 0,1-1 0,11 9 0,-12-11 0,-1 0 0,1 0 0,0-1 0,0 0 0,0 0 0,0-1 0,0 0 0,1 0 0,-1 0 0,1-1 0,-1 0 0,1 0 0,10-1 0,-3-1-8,0-1 0,23-6 0,-15 3 2,33-9-87,-1-3-1,53-23 1,97-59 504,-194 93-337,-1 0 1,13-12 0,-16 13-67,-34 24 155,25-16-173,-1 1 1,1-1-1,0 0 0,0 1 0,0 0 0,1 0 1,-1 0-1,1 0 0,0 0 0,0 0 0,-2 9 1,3-11 5,1 1 1,-1-1 0,1 0-1,0 1 1,0-1-1,0 1 1,0-1 0,0 1-1,0-1 1,1 1-1,-1-1 1,1 0 0,0 1-1,0-1 1,0 0 0,0 0-1,0 1 1,0-1-1,1 0 1,-1 0 0,1 0-1,-1-1 1,1 1 0,2 2-1,5 3 68,0 0 0,1 0 0,0-1 0,0 0 0,1-1 0,-1 0 0,23 7 0,-30-11-57,0-1 0,1 1 0,-1-1 0,0 0-1,0 0 1,1 0 0,-1 0 0,0 0 0,0-1 0,1 0 0,-1 0-1,0 1 1,0-2 0,0 1 0,0 0 0,0-1 0,0 1 0,0-1-1,-1 0 1,1 0 0,-1 0 0,4-3 0,-2 0-28,1 0 0,-1-1 1,0 0-1,0 0 0,-1 0 0,1 0 0,-1 0 1,-1-1-1,3-8 0,-4 12 16,0 0 1,0 0-1,-1 0 0,1 0 1,-1-1-1,0 1 0,0 0 1,0 0-1,-1 0 0,1 0 1,-1-1-1,0 1 0,1 0 1,-1 0-1,-1 0 0,1 0 1,0 1-1,-1-1 0,1 0 1,-1 0-1,0 1 0,0-1 1,0 1-1,0 0 0,-1-1 1,1 1-1,-5-3 0,-1 2 39,1 0 0,-1 1 0,0 0 0,0 0 0,-1 0 0,1 1 0,0 1 0,0-1 0,-15 2 0,0 0 4,-3 3-225,24-2-285,16-3 277,53-6 335,-40 5-133,40-8 0,-48 5 169,1 2-1,-1 1 0,37-1 0,-46 3-94,0 1 0,0 0 0,0 1-1,0 0 1,0 0 0,0 1-1,-1 0 1,1 1 0,10 5-1,-18-7-45,1-1 0,-1 0 0,0 1-1,0 0 1,0-1 0,0 1 0,0 0 0,0 0-1,0 0 1,-1 0 0,1 0 0,-1 0-1,1 1 1,-1-1 0,0 0 0,0 1-1,0-1 1,0 1 0,-1-1 0,1 1-1,0 0 1,-1-1 0,0 1 0,0 0-1,0 4 1,-1 2-3,-1-1-1,0 1 0,-1-1 1,1 1-1,-2-1 0,-4 11 1,-13 22-162,20-40 15,9-6-158,91-46-109,-63 31 405,1 2 1,1 1 0,41-12-1,-76 28-18,0 0 0,1 0 0,-1 1 0,0-1 0,1 1-1,-1 0 1,0 0 0,0 0 0,1 0 0,-1 1 0,0-1-1,1 1 1,-1 0 0,0 0 0,0 0 0,0 0-1,0 1 1,0-1 0,0 1 0,0 0 0,0 0 0,-1 0-1,1 0 1,3 4 0,4 3 16,-1 0-1,0 1 1,9 12 0,-15-19 0,0 1 1,0-1-1,0 0 1,0 0-1,0 0 0,0 0 1,1-1-1,-1 1 1,1-1-1,0 0 1,0 0-1,7 3 1,-8-4-6,0-1 0,0 1 0,0-1 1,0 0-1,0 0 0,0 0 0,0 0 1,0 0-1,-1 0 0,1-1 0,0 1 1,0-1-1,0 0 0,0 0 0,0 0 1,-1-1-1,1 1 0,-1 0 0,1-1 0,2-2 1,4-3 47,0-1 0,-1 0 0,0 0 0,-1-1 0,0 0 1,0 0-1,9-17 0,30-77 20,-10 22 152,-32 69-76,-3 8 55,-1 11-169,-8 132-301,4-90 303,4-42-61,-2 0 0,1 0 0,-1 0-1,-3 8 1,-1 6 104,5-18-62,0 2-76,-1 1 1,0 0-1,-4 8 1,6-13 16,-1 0 1,0 0 0,1 0-1,-1 0 1,0 0-1,1 0 1,-1 0 0,0 0-1,0-1 1,0 1-1,0 0 1,0 0 0,0-1-1,0 1 1,0-1-1,0 1 1,0-1 0,0 1-1,0-1 1,0 0-1,-1 1 1,1-1-1,-2 0 1,1 0 9,1 0 0,0-1 0,-1 0 0,1 1 0,-1-1 0,1 0 0,0 1 1,-1-1-1,1 0 0,0 0 0,0 0 0,-1 0 0,1 0 0,0 0 0,0-1 0,0 1 0,1 0 0,-1 0 0,-1-4 0,-7-6-204,8 8 218,6 4 48,9 7 6,-10-5-35,0 0 0,0 0 0,1 0 0,-1-1 0,1 0 0,0 0 0,-1 0 0,1-1 0,0 1 0,10 0 0,3 0 74,32 0 0,-40-2-64,26-1 37,0-1-1,0-1 0,58-14 0,-71 11-35,1-2 0,-1 0 0,-1-1 0,0-2 0,0 0 0,25-18 0,-35 21 5,-1 0-1,-1-1 1,0 0 0,0-1-1,-1 0 1,0-1 0,0 0-1,-2 0 1,1 0 0,-1-1-1,7-17 1,3-13 79,21-74 0,4-51 133,-34 131-135,0 1-23,-2 1 0,-1-1 1,0-54-1,-6 78-85,-2 5 0,1 6 0,-1 7 0,3-7 0,-13 99 0,3 1 0,7 165 0,26-64-101,-16-158 165,-3-21-383,1-1 1,12 29 0,-15-44-68,-2-4-146,1 0 1,0 0-1,-1 1 1,1-1-1,0 0 1,0 0-1,1 0 1,-1 0-1,3 3 1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8:00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8 10976,'-12'-3'1597,"0"-1"95,2 3 3824,22 2-3263,0 0 0,16 3 0,52 18 118,54 27-729,60 18-2633,-155-53-4772,-25-9 1089,-4 0 1101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7:02.2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38 541 3136,'-1'12'12960,"1"-12"-12860,-1 1 0,0-1 1,0 0-1,1 0 0,-1 0 1,0 0-1,1 0 0,-1-1 1,0 1-1,1 0 0,-1 0 1,0 0-1,1-1 0,-1 1 1,0 0-1,1-1 0,-1 1 1,1 0-1,-1-1 0,1 1 1,-1-1-1,1 1 0,-1-1 1,1 1-1,-1-1 1,1 1-1,-1-1 0,1 1 1,-1-2-1,-5-6 180,4 5-200,1 1 0,-1-1 0,1 0 0,-1 0 0,1 0 0,0 0 0,0 0 0,1 0 0,-1 0 0,1 0 0,-1 0 0,1 0 0,0-1 0,0 1 0,1-5 0,1-8 205,9-31-1,-2 13 96,24-195 687,-31 125-779,-3 63-288,6 42-139,5 4 114,0 0 0,1 0 0,0-1 0,-1-1 0,1 0 0,0 0-1,22 1 1,82 1 168,-112-5-143,195-4 83,229 11-150,-187 11 120,157-29 263,0-30-184,-69 22-125,5 30-25,-168-8-162,24 3 238,472 7 29,-513-14 34,49 5 135,-196-4 106,0 0-384,-1 1 16,1 0-1,-1-1 1,1 1 0,-1 0-1,1 0 1,-1-1 0,0 1-1,1 0 1,-1 0 0,0 0 0,0-1-1,0 1 1,0 0 0,1 0-1,-1 0 1,0 1 0,0 2-57,4 23-10,-2 0-1,-3 47 0,1-32 114,0 231 248,5-218-240,-2-17 491,-3-37-734,0 0 0,0-1 1,-1 1-1,1 0 0,0-1 1,-1 1-1,1-1 0,0 1 1,-1-1-1,1 1 0,-1-1 1,1 1-1,-1-1 0,1 1 1,-2 0-1,6-1-1656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14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37 887 2400,'0'2'143,"-1"3"557,-5-6 2257,6 1-2869,6 4 2088,0-4 2005,-1-1-3893,0-1 0,0 0 0,0-1 0,0 1 0,-1-1-1,1 0 1,-1 0 0,0-1 0,5-4 0,2-2 144,18-25 1,-3-3 89,-2-1 0,25-56 0,-46 89-483,118-232 1236,-65 125-851,-33 66-118,-19 38-261,13-29 104,-16 35-162,-1 0 0,1 0 1,0 0-1,-1 0 0,1 0 0,-1 0 1,0-1-1,0 1 0,-1 0 0,0-5 1,1 8 4,0-1-1,0 1 1,0 0 0,0 0 0,-1 0-1,1-1 1,0 1 0,0 0 0,0 0 0,-1 0-1,1 0 1,0-1 0,0 1 0,0 0 0,-1 0-1,1 0 1,0 0 0,0 0 0,-1 0 0,1 0-1,0-1 1,0 1 0,-1 0 0,1 0 0,0 0-1,0 0 1,-1 0 0,1 0 0,0 0 0,-1 0-1,1 1 1,0-1 0,0 0 0,-1 0-1,1 0 1,0 0 0,0 0 0,0 0 0,-1 0-1,1 1 1,0-1 0,0 0 0,-1 0 0,1 0-1,0 0 1,0 1 0,0-1 0,-1 0 0,-12 12-166,4-1 106,0 0 1,1 0-1,1 1 1,0 0-1,-7 16 1,-23 66 88,-78 286 838,77-245-156,-19 112 206,-5 17-303,56-244-518,1-2 218,-13 31-1,17-48-272,1 0 0,-1 0 0,0 1 1,1-1-1,-1 0 0,0 0 1,0 0-1,0 0 0,0 0 0,0 0 1,0 0-1,0 0 0,0 0 0,-1 0 1,1-1-27,0 0 1,1 0-1,-1 0 0,1 0 1,-1 0-1,1 0 1,-1 0-1,1 0 0,-1 0 1,1 0-1,-1 0 1,1 0-1,-1 0 0,1-1 1,-1 1-1,1 0 1,-1 0-1,1-1 1,-1 1-1,1 0 0,-1-1 1,1 1-1,0 0 1,-1-1-1,1 1 0,0-1 1,-1 1-1,1-1 1,0 1-1,0-1 0,-1 1 1,1-1-1,0 1 1,0-1-1,0 1 1,-1-2-1,0-1-10,0-1-1,0 0 1,0 0 0,0 0-1,1 0 1,-1-4 0,1-1-22,-3-21-101,1 0 1,1 0-1,2 0 0,1 0 0,1 0 1,8-30-1,-8 49 96,1 0 0,0 0-1,1 0 1,0 1 0,1-1 0,0 1 0,1 1 0,0-1-1,0 1 1,1 0 0,0 1 0,1-1 0,-1 2 0,14-9-1,12-7 121,1 3 0,67-30 0,-56 29-88,-5 2 28,99-51 185,-116 56-183,0-1 0,-1 0 0,33-31 0,-37 27 48,0-1 0,-1 0 0,-2-1 0,0-1 0,-1-1 0,-1 0 0,12-28 0,-25 49-79,-1 1-1,0 0 1,1 0 0,-1 0-1,0-1 1,1 1 0,-1 0-1,0-1 1,0 1 0,0 0-1,-1-3 1,-3 1-6,-5 8-19,2 3-36,0 1 1,1 0 0,0 0-1,1 0 1,0 1 0,0-1-1,-3 11 1,-3 4-10,3-6 94,0 1 0,1 0 0,1 0 0,-6 27 0,11-40 12,0-1 1,1 1-1,-1 0 1,1 0-1,0-1 1,1 1-1,-1 0 1,1-1-1,0 1 0,1 0 1,-1-1-1,1 0 1,0 1-1,1-1 1,-1 0-1,1 0 1,0 0-1,0 0 1,0-1-1,6 6 1,-6-6 59,1 0 0,0-1 1,1 1-1,-1-1 1,8 4-1,-10-6-69,0 0 1,1 0-1,-1 0 0,1-1 1,-1 1-1,1-1 0,-1 1 1,1-1-1,-1 0 1,1 0-1,0 0 0,-1 0 1,5-1-1,-2-1 4,0 1 1,-1-1-1,1 0 0,0 0 0,-1-1 1,0 0-1,8-5 0,26-25 158,-18 12-119,-1-1 0,0-1 0,-2 0 0,-1-2 0,15-28 1,-3-2 109,26-80 0,-51 127-179,0 1-9,0 0-1,-1 0 1,0-1 0,-1 1 0,1-1 0,0-12 0,-2 19-1,0 1 1,0 0-1,0-1 0,0 1 0,0 0 0,0-1 0,0 1 1,0 0-1,0-1 0,0 1 0,0 0 0,0 0 1,0-1-1,0 1 0,0 0 0,-1-1 0,1 1 0,0 0 1,0-1-1,0 1 0,0 0 0,-1 0 0,1-1 1,0 1-1,-1 0 0,-4 4-177,-6 13-56,-4 19 254,2 2 1,1-1-1,-10 63 0,21-93 5,-4 27 130,-2 41 0,7-65-56,0 1 0,1-1 0,0 0 0,0 0 0,1 0 0,1 0 0,-1 0 0,8 15 0,-9-24-69,0 1 1,0-1 0,0 1-1,0-1 1,0 1 0,0-1-1,1 0 1,-1 0 0,0 0-1,1 0 1,-1 0 0,1 0 0,-1 0-1,1 0 1,0 0 0,-1-1-1,1 1 1,0-1 0,0 1-1,-1-1 1,1 0 0,0 1-1,0-1 1,0 0 0,-1 0 0,5-1-1,4 0 54,-1-1-1,1 0 0,16-5 1,-23 6-68,35-15 30,0 0-1,-2-3 0,0-1 1,33-25-1,-3-3 10,-40 28-228,1 1 1,38-20-1,-64 38 177,-1 1 0,1 0 0,0-1 0,-1 1 0,1 0 0,0 0 0,-1-1 0,1 1 0,0 0 0,-1 0-1,1 0 1,0 0 0,0 0 0,-1 0 0,1 0 0,0 0 0,-1 0 0,1 0 0,0 0 0,-1 1-1,1-1 1,0 0 0,-1 0 0,1 1 0,0-1 0,-1 0 0,2 1 0,-1 1 7,0-1 0,0 0-1,0 1 1,-1-1 0,1 0 0,0 1 0,-1-1 0,1 1-1,-1-1 1,1 1 0,-1-1 0,1 2 0,0 7 20,-1 0 1,1 0-1,-2 11 0,1-21-26,-2 17 8,-1 0 1,-1 0-1,-8 26 0,5-23 131,-5 32 0,7-24 172,5-28-302,0 0 0,1 0-1,-1 1 1,0-1 0,0 0-1,0 0 1,0 0 0,1 1-1,-1-1 1,0 0 0,0 0 0,0 0-1,1 1 1,-1-1 0,0 0-1,0 0 1,1 0 0,-1 0-1,0 0 1,0 0 0,1 1 0,-1-1-1,0 0 1,1 0 0,-1 0-1,0 0 1,0 0 0,1 0-1,-1 0 1,0 0 0,1 0 0,-1 0-1,0-1 1,0 1 0,1 0-1,-1 0 1,0 0 0,1 0-1,5-4-15,0-1 0,-1 1-1,1-1 1,-1 0-1,0 0 1,0-1-1,-1 1 1,1-1-1,3-6 1,9-13-62,45-54-171,43-55 47,-104 132 182,-1 1 0,1 0 0,0 0 0,0 0 0,0 0 0,0 0 0,0 1 0,0-1 0,0 0 0,0 0 0,0 1 1,1-1-1,-1 0 0,0 1 0,0 0 0,1-1 0,-1 1 0,0-1 0,1 1 0,0 0 0,-1 0 10,-1 0 0,1 0-1,-1 1 1,1-1 0,-1 0 0,1 0 0,-1 0 0,1 1-1,-1-1 1,0 0 0,1 1 0,-1-1 0,0 0-1,1 1 1,-1-1 0,0 1 0,1-1 0,-1 0 0,0 1-1,1 0 1,2 16 6,-11 72 24,8-78-48,0 10 53,-3 24-1,3-44-36,-1 4 11,1 1 0,-1-1 0,1 1 0,0-1 0,2 12 0,-2-16 10,0 0 0,1 0 0,-1 0 0,1 0 0,-1 0 0,1 0 0,-1 1 0,1-1 0,0 0 0,-1-1 0,1 1 0,0 0 0,0 0 0,0 0 1,0 0-1,-1-1 0,1 1 0,0 0 0,1-1 0,-1 1 0,0-1 0,0 1 0,0-1 0,0 1 0,0-1 0,0 0 0,1 0 0,-1 1 0,0-1 0,0 0 0,0 0 0,0 0 0,1 0 0,-1-1 0,1 1 0,9-2 27,0-1 0,0-1 0,0 1 0,-1-2 0,12-5 1,-7 3-63,146-79-106,-105 54-50,103-44 0,-155 74 161,0 1 0,0-1 0,0 1 0,1 0-1,-1 1 1,7-2 0,-9 3 5,0-1 0,0 0 0,0 0 0,-1 1 0,1-1 0,0 1 0,0 0 0,0-1 0,-1 1 0,1 0 0,0 0 0,-1 0 0,1 0 0,-1 0 0,1 1 0,-1-1 0,3 3 0,1 1-32,-4-3 45,1-1 0,0 1-1,0 0 1,-1 0 0,1 0-1,-1 0 1,0 0 0,0 0-1,1 0 1,-1 0 0,-1 1-1,1-1 1,1 3 0,-2-4 486,-11 2-548,5-1 7,0 1 1,0-1 0,0 1-1,1 0 1,-1 0 0,-9 8-1,-32 30-193,31-27 41,14-12 189,-29 28-123,29-27 129,-1 0 1,0 0-1,1 1 1,0-1-1,0 1 1,0 0-1,0-1 1,-1 7-1,2-9 10,1 0 1,0 0-1,0 1 0,0-1 1,0 0-1,0 0 0,0 0 0,0 0 1,0 0-1,1 1 0,-1-1 1,0 0-1,1 0 0,-1 0 0,1 0 1,-1 0-1,1 0 0,-1 0 1,1 0-1,0 1 0,2 0 12,-1 0 0,0 0 0,0 0 0,1 0 0,-1 0 0,1-1 0,4 3 0,1 0 24,0-1-1,0 0 0,0-1 1,0 0-1,10 1 0,-6-2 11,1 0 0,0-1 0,-1-1 0,1 0 0,0-1 1,15-4-1,72-26-244,-76 23 189,11-4 33,-1-1 1,-1-2-1,0-1 1,-2-1 0,0-2-1,-1-1 1,45-41 0,-22 11-1,-2-1 1,78-105 0,-92 105 146,59-111 0,-50 46-322,-44 114 112,-1-1 1,0 1-1,0-1 0,-1 0 0,1 1 0,-1-1 1,1 0-1,-1 0 0,-1-4 0,1 7 28,1 1 1,-1-1-1,0 1 0,0 0 0,0-1 0,-1 1 0,1 0 1,0-1-1,0 1 0,0 0 0,0-1 0,0 1 0,0 0 1,0-1-1,0 1 0,-1 0 0,1 0 0,0-1 1,0 1-1,0 0 0,-1-1 0,1 1 0,0 0 0,-1 0 1,1 0-1,0-1 0,0 1 0,-1 0 0,1 0 1,0 0-1,-1 0 0,1 0 0,0-1 0,-1 1 0,1 0 1,0 0-1,-1 0 0,1 0 0,-1 0 0,0 1-13,-1-1 0,1 1 0,0-1-1,-1 1 1,1 0 0,0 0 0,0 0 0,0 0-1,0 0 1,-2 1 0,-15 17-120,1 1 0,0 1 0,2 0 0,-20 36 1,-1 7 170,-37 94 0,53-99-43,2 0 0,-19 116 0,36-165 42,1-1 1,-1 1-1,2 0 1,-1 0-1,1 0 1,1-1-1,-1 1 1,2 0-1,3 11 1,-4-17-2,-1 0 0,1 0 0,0 0 1,0-1-1,0 1 0,1-1 0,-1 1 0,1-1 1,0 0-1,0 0 0,0 0 0,0 0 1,1 0-1,-1-1 0,1 1 0,-1-1 1,1 0-1,0 0 0,0-1 0,0 1 0,0-1 1,0 0-1,4 1 0,1-1 19,0-1-1,0 0 1,-1-1 0,1 1-1,0-2 1,-1 1-1,1-1 1,-1 0 0,1-1-1,11-6 1,3-2-52,-1-1 1,31-22-1,128-117-30,-137 111-82,-33 31 36,-8 9-72,-11 18-133,2-8 261,-36 62-147,27-50 232,1 1 0,1 0 0,2 1 0,-18 49 0,29-71-39,-1 0 0,1-1 1,-1 1-1,1 0 0,0 0 0,0-1 0,0 1 0,0 0 0,0 0 1,0 0-1,1-1 0,0 3 0,-1-3-1,1 0 0,-1 0 0,1-1 0,-1 1 0,1 0 0,-1-1 0,1 1-1,0 0 1,-1-1 0,1 1 0,0-1 0,0 1 0,-1-1 0,1 1 0,0-1 0,0 0 0,0 1 0,-1-1 0,1 0 0,0 0 0,0 0 0,0 1 0,0-1 0,0 0 0,0 0 0,1-1-1,12 1 3,0-1-1,-1-1 1,1-1-1,25-7 1,53-25 33,-59 21-51,7-3 27,45-25-1,-68 32-15,1-1 0,-1-1 0,-1-1 0,24-23-1,-36 31-32,-2 4-1,0-1 0,-1 0 0,1 0 0,0 0 0,-1 0 0,0 0 0,1 0 1,-1 0-1,1-2 0,-2 3 15,0 1 1,0 0 0,0 0-1,0-1 1,0 1-1,1 0 1,-1 0 0,0 0-1,0-1 1,0 1-1,0 0 1,0 0 0,0-1-1,0 1 1,0 0-1,-1 0 1,1 0-1,0-1 1,0 1 0,0 0-1,0 0 1,0 0-1,0-1 1,0 1 0,0 0-1,-1 0 1,1 0-1,0-1 1,0 1 0,0 0-1,0 0 1,-1 0-1,1 0 1,0 0 0,0-1-1,0 1 1,-1 0-1,1 0 1,0 0-1,0 0 1,0 0 0,-1 0-1,1 0 1,0 0-1,0 0 1,0 0 0,-1 0-1,1 0 1,0 0-1,0 0 1,-1 0 0,1 0-1,0 0 1,0 0-1,0 0 1,-1 0 0,1 0-1,0 1 1,0-1-1,0 0 1,-1 0 0,1 0-1,0 0 1,0 0-1,-1 1 1,-16 8-190,5-1 100,1 0 0,1 2 0,-1-1 0,-8 12 0,-38 49 25,54-66 80,1 0 0,-1 0 0,1 0 0,0 0 1,0 1-1,0-1 0,0 1 0,1-1 0,0 1 0,0-1 0,-1 6 1,2-8 5,0-1 0,0 1 0,0 0 1,0 0-1,1-1 0,-1 1 1,0 0-1,1-1 0,-1 1 0,1 0 1,0-1-1,-1 1 0,1-1 0,0 1 1,0-1-1,0 1 0,0-1 1,0 1-1,0-1 0,1 0 0,-1 0 1,0 0-1,1 0 0,-1 0 1,1 0-1,-1 0 0,1 0 0,-1 0 1,1 0-1,-1-1 0,1 1 1,2 0-1,3 0 17,-1 0-1,0 0 1,0-1 0,0 0 0,1 0 0,-1 0 0,0-1-1,0 0 1,1 0 0,8-3 0,-3 0 2,-1 0 1,1-1-1,-1-1 1,13-8-1,-18 9-25,1 0-1,-1 0 1,-1-1-1,1 1 1,-1-2-1,0 1 1,0 0-1,-1-1 0,0 0 1,0 0-1,-1 0 1,1-1-1,-2 1 1,1-1-1,1-7 0,-2 6-35,0 1 0,-1-1 0,0 0-1,0 1 1,-1-1 0,0 0 0,0 0-1,-1 1 1,0-1 0,-1 0 0,0 1-1,0-1 1,-7-13 0,6 17 5,0 0 0,-1 0 0,0 0 0,0 0 0,-1 1 0,1 0 0,-1 0 0,0 0 0,0 1 0,0-1 0,-1 1 0,-7-3 1,-6-3-64,-1 2 1,-29-8-1,34 12 30,7 1-5,9 0 23,6-1-20,-7 2 48,39-3-7,-1 1 1,66 4-1,-31 1-110,-55-2 189,0 1 1,0 1 0,0 0-1,0 2 1,-1 0-1,31 11 1,-40-12-51,-1 1 0,1-1 1,0 2-1,-1-1 1,0 1-1,0 0 0,0 0 1,-1 1-1,0 0 0,0 0 1,0 0-1,-1 1 0,1 0 1,-2 0-1,1 0 0,3 10 1,-6-13 16,0 1 1,-1 0 0,0 0-1,0-1 1,0 1-1,-1 0 1,0 0 0,1 0-1,-2 0 1,1 0-1,-1 0 1,-1 7 0,-2 3 107,-1 0 0,-11 22 0,6-15-67,10-21-59,0 0-1,-1-1 1,1 1-1,0 0 1,-1-1-1,1 1 1,0 0 0,0 0-1,0-1 1,0 1-1,0 0 1,0 0-1,0-1 1,0 1 0,0 1-1,0-2-10,1 0 0,-1 0 0,0 0 0,0 1 0,0-1 0,0 0 0,1 0 0,-1 0 0,0 0 0,0 0 0,1 1 0,-1-1 0,0 0 0,0 0 0,1 0 0,-1 0 0,0 0 0,0 0 0,1 0 0,-1 0 0,0 0 0,0 0 0,1 0 0,-1 0 1,0 0-1,0 0 0,1 0 0,-1 0 0,27-12-12,-23 9 6,257-159-541,-255 158 518,16-12 70,2 0 1,36-17-1,-58 33-40,-1-1-1,0 0 1,1 1-1,-1-1 1,0 1-1,1-1 1,-1 1-1,1 0 1,-1-1 0,0 1-1,1 0 1,-1 0-1,1 0 1,-1 0-1,1 0 1,-1 1-1,1-1 1,-1 0-1,1 1 1,-1-1 0,0 1-1,1-1 1,1 2-1,-2-1-1,1 1 1,-1 0-1,1 0 0,-1 0 1,0 0-1,1 0 0,-1 1 1,0-1-1,-1 0 0,1 0 1,0 1-1,-1-1 0,1 3 0,1 9 36,0 0-1,-2 0 0,-1 27 0,0-6-74,1-23-222,0 3 469,-2 25 0,1-36-727,0 1 1,0-1 0,0 1 0,0-1-1,-1 0 1,0 0 0,0 0-1,0 0 1,-5 8 0,-5 1-3564,5 2 1317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14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19 8544,'-56'-19'3872,"50"29"-3200,17-10-704,5 0-256,4 0 160,16 0-160,0 9 160,0-5-3744,-1 5 2144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1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59 10144,'-3'-32'4576,"63"19"-3968,2 9-832,10 4 0,33-10-32,3 10 128,25 0 384,-7 4-160,23 2-64,-17 1-64,0 16-6304,-19 5 3456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15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306 102 2656,'0'-1'233,"0"0"-1,0 0 1,1 0 0,-1-1 0,0 1-1,1 0 1,-1 0 0,1 0 0,-1 0-1,1 0 1,-1 0 0,1 0 0,0 0-1,-1 0 1,1 0 0,0 1 0,0-1-1,0 0 1,0 0 0,0 1 0,0-1-1,0 1 1,0-1 0,2 0 0,-2 0-65,-1 1 0,1 0 0,0-1 0,0 1 0,0-1 0,0 1 1,0-1-1,-1 1 0,1-1 0,0 0 0,0 1 0,-1-1 0,1 0 1,-1 0-1,1 1 0,0-1 0,-1 0 0,1 0 0,-1 0 0,0 0 0,1 0 1,-1 0-1,0 1 0,0-1 0,1 0 0,-1 0 0,0 0 0,0 0 1,0 0-1,0 0 0,0 0 0,0 0 0,-1 0 0,1 0 0,0-1 1,-1-1-17,0 1 0,1-1 1,-1 1-1,0 0 1,0-1-1,0 1 0,0 0 1,-1 0-1,1 0 1,-1 0-1,1 0 0,-1 0 1,0 0-1,0 0 1,1 1-1,-1-1 0,0 1 1,-1-1-1,1 1 1,0 0-1,0 0 0,-1 0 1,1 0-1,0 0 1,-5-1-1,-3 1 19,0 0 0,0 1 0,0 0 0,0 0 0,0 1 0,1 0 0,-1 1 0,-11 3 0,-11 2 210,17-4-232,1 0 0,0 1 1,0 0-1,-22 11 0,31-13-116,1 0 1,-1 1 0,1-1-1,-1 1 1,1 0 0,0 1-1,0-1 1,1 1-1,-1 0 1,1 0 0,-1 0-1,1 0 1,1 0-1,-1 1 1,0-1 0,-1 7-1,3-8-20,0 1 0,1-1 0,0 0 0,0 1 0,0-1 0,0 1 0,1-1 0,-1 0 0,1 1 0,0-1 0,0 0 0,2 7 0,3 2 60,12 22 0,52 70 44,-45-63-4,-10-17 55,0 2 0,-1-1 0,10 30-1,-21-44 46,0 0-1,0 0 1,-1 0 0,0 1-1,-1-1 1,-1 1-1,1-1 1,-2 1-1,0-1 1,0 1 0,-1-1-1,0 0 1,-6 15-1,5-20-132,-2 1 0,1-1-1,-1 0 1,0 0 0,0 0 0,0-1-1,-1 1 1,0-1 0,-12 7 0,-7 9-40,23-20-65,1-1 0,0 1 0,0 0 0,0 0 1,-1-1-1,1 1 0,0-1 0,-1 1 0,1-1 1,-3 1-1,-8 0-6684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16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37 6720,'-8'-3'993,"-5"-3"2462,24 5 1110,130-2 1500,70-11-2258,-125 6-3074,101 6 0,-15 3-737,-100-1-6120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17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10 177 4160,'-1'-1'352,"0"-1"1,0 1-1,0-1 1,0 1-1,1-1 1,-1 0-1,0 1 1,1-1-1,-1 0 1,0-3-1,2 19 5778,2 1-4381,2 16-882,-1 54 843,8 76 970,-8-133-2278,-2-12-136,7 28-1,1-7 135,-9-35 901,-1-4-1218,0-1 0,1 0 0,-1 0 0,1 1-1,0-1 1,0 0 0,0 1 0,2-5 0,4-12-66,9-68 47,4-22-9,7-32-44,-22 120 1,2 0 1,0 1-1,1-1 1,16-26-1,-21 41 9,0 1 0,1-1 1,0 1-1,1 0 0,-1 0 1,1 0-1,0 0 0,0 1 0,0 0 1,10-6-1,-10 8 46,1-1 0,-1 1 0,0 1 0,0-1 0,1 1 0,-1 0 1,1 0-1,-1 0 0,1 1 0,0 0 0,-1 0 0,1 0 0,6 2 0,-4 0 37,0 1 1,-1-1-1,1 1 0,-1 1 0,0 0 0,0 0 1,0 0-1,12 11 0,9 4 94,-21-14-139,0 1-1,0 0 0,0 0 0,-1 0 1,7 9-1,5 4-109,-17-17-72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17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7 5888,'-35'-6'2688,"-5"38"-2336,8-13 1696,11-2-1184,-30 24 1216,12 10-1216,-23 30 64,16 6-576,5 16-64,17-3-193,12-10-126,18-18-1,20 1 223,8-8-95,13 2-2015,10-8 1055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1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6048,'33'8'1952,"-16"-1"-1179,-6 0-330,0 0-1,0 1 1,-1 0 0,0 1-1,0 0 1,-1 0 0,0 1-1,-1 0 1,0 1 0,8 14-1,3 12 1259,-2 0 1,-1 0-1,14 55 0,-22-61-876,-1 1-1,-1 0 1,-2 0-1,0 61 1,-5-76-726,0-1 1,-2 0 0,0 0-1,0 0 1,-2 0-1,0-1 1,-1 1-1,0-1 1,-1-1-1,-1 1 1,-14 20 0,-84 99-17,41-53-876,34-42 312,-55 71-7262,32-45 3200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0:49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1568,'0'0'106,"0"-1"1,0 0-1,0 0 1,0 0-1,0 1 1,0-1-1,0 0 1,0 0-1,0 0 1,0 1-1,1-1 1,-1 0-1,0 0 1,1 1-1,-1-1 1,0 0-1,1 1 1,-1-1-1,1 0 1,-1 1-1,2-2 1,-2 2 45,0 0 1,1-1 0,-1 1 0,0 0-1,0 0 1,1-1 0,-1 1 0,0 0-1,0-1 1,0 1 0,1 0 0,-1-1-1,0 1 1,0 0 0,0-1 0,0 1-1,0 0 1,0-1 0,0 1 0,0 0-1,0-1 1,0 0 0,2 47 5101,6 28-3331,2 30-1303,42 403 2681,-50-490-3099,-1 32 1,2 8-1136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0:5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14 2144,'-12'-12'1995,"11"11"-1209,5 5 1067,-5-4-1734,1-1-1,0 1 0,0 0 0,-1 0 0,1 0 0,0 0 0,-1 0 0,1-1 0,0 1 0,0 0 0,-1 0 1,1 0-1,0 0 0,-1 0 0,1 0 0,0 0 0,-1 0 0,1 0 0,0 0 0,0 0 0,-1 0 0,1 1 0,0-1 1,-1 0-1,1 0 0,0 0 0,0 0 0,-1 0 0,1 1 0,-1-1 0,-8 8 714,7-6-503,-14 15 630,-20 24 1,18-18-559,-38 47 460,2 3 0,5 3 0,-81 161 1,129-235-874,-1 3 87,-1 1 0,1-1 0,0 1 0,0-1-1,0 1 1,-1 9 0,5-10-17,-1-4 636,1-1-609,81-6 312,6 0-277,203 8 494,-289-2-561,12-4-10159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7:03.85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1 701 4896,'10'6'11951,"-8"-31"-11044,2 0 0,10-41-1,-10 50-746,14-46 114,-12 46-259,-1 0 0,-1 0 0,-1 0-1,0-1 1,0-17 0,-2 15 26,-1 2-62,0-1 0,-1 1 0,-5-22 0,6 30-146,0 8 118,0 0 1,0 0-1,0 0 1,0 0-1,0 0 1,0 0-1,-1 0 1,1 0-1,0 0 1,0 0-1,-1 0 1,1 0-1,0 0 1,-1 0-1,1 0 1,-2-1-1,9 6 1635,12-6-1028,48-7-196,2 0-286,-38 4-20,0 1 0,35-1 1,64 6 207,-42 1-196,190-12 113,-265 10-178,24 0 0,-1 1 194,-36-1-190,0 1 0,1-1-1,-1 0 1,0 0 0,1 0 0,-1 0 0,0 0-1,1 0 1,-1 0 0,0 0 0,1 0 0,-1-1-1,0 1 1,1 0 0,-1 0 0,0 0 0,0 0-1,1 0 1,-1 0 0,0-1 0,0 1 0,1 0 0,-1 0-1,0 0 1,0-1 0,1 1 0,-1 0 0,0 0-1,0 0 1,0-1 0,1 1 0,-1 0 0,0-1-1,0 1 1,0-1 0,0 0 5,0 0 0,0 1 0,-1-1-1,1 0 1,0 0 0,-1 0 0,1 0 0,-1 1 0,1-1 0,-1 0 0,1 0-1,-2-1 1,-1-1 26,0 0-1,0 0 1,-1 0-1,1 0 0,-1 1 1,-5-4-1,-53-25 65,-24-14-10,52 26-168,30 17 75,1 0 1,-1 0-1,1 0 1,0 0-1,0-1 1,0 0-1,0 1 1,1-1-1,-1 0 1,-2-4-1,5 6-1,0 0-1,0 1 1,0-1-1,0 1 1,0-1 0,-1 0-1,1 1 1,0-1-1,1 1 1,-1-1-1,0 0 1,0 1-1,0-1 1,0 1-1,0-1 1,1 1-1,-1-1 1,0 0 0,0 1-1,1-1 1,-1 1-1,0-1 1,1 1-1,-1-1 1,1 1-1,-1 0 1,1-1-1,-1 1 1,1-1-1,17-10-56,-6 5 27,1 2 0,0-1 0,0 2 0,0 0 0,20-3 1,-8 4 5,0 0 1,28 3 0,-45-1 17,0 1 0,-1 0 0,1 1 0,-1-1-1,1 1 1,-1 1 0,1 0 0,-1 0 0,12 7 0,-16-8 10,0 0 1,0 0 0,0 1 0,0-1-1,-1 1 1,1 0 0,-1 0 0,1 0-1,-1 0 1,0 1 0,0-1 0,-1 0-1,1 1 1,-1-1 0,1 1 0,-1 0-1,0-1 1,0 1 0,-1 0-1,1 0 1,-1 7 0,-1 12 44,-2 0 0,0 0 1,-1 0-1,-2 0 0,0-1 0,-12 29 1,7-13 194,10-36-382,1 1 1,0-1-1,0 0 1,-1 0-1,1 1 1,1-1-1,-1 0 1,0 0-1,0 1 1,1-1 0,-1 0-1,1 0 1,0 0-1,0 0 1,1 3-1,3 3-1236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0:51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843 93 2656,'-15'-8'1600,"14"-1"-198,2 0-356,-1 7-877,0 0 0,0 0-1,-1 0 1,1-1 0,-1 1 0,1 0 0,-1 0 0,1 0 0,-1 0 0,0 1 0,0-1-1,0 0 1,0 0 0,-1 0 0,1 1 0,0-1 0,-1 1 0,-1-2 0,0 0 4,-1 0 0,1 1 0,-1 0 0,0 0 1,0 0-1,0 0 0,0 1 0,-5-2 0,-6 0 183,1 0 1,0 1-1,-29 0 0,6 4-70,0 2 1,0 1 0,1 2 0,-36 12 0,43-12-111,-2 2 15,-1 0 0,1 3-1,1 0 1,0 2 0,1 1-1,0 1 1,-31 24 0,51-31-153,-1 0 1,1 0 0,0 0-1,1 1 1,1 1 0,-1-1-1,1 1 1,1 1 0,0-1-1,1 1 1,-8 24 0,2 7-29,2 0 0,-5 51-1,7-43 73,-19 203 1092,25-232-1001,1 1 1,1-1-1,7 43 1,23 64 353,-14-68-431,-10-33 24,2 0-1,1-1 0,2 0 1,22 40-1,-29-59-76,0-1 0,1 1-1,0-1 1,0 0 0,1 0-1,0-1 1,8 7 0,-9-9-2,0 0 1,0-1 0,0 0 0,0 0-1,0-1 1,1 1 0,-1-1-1,1 0 1,-1-1 0,14 1-1,18-1 38,0-2-1,0-2 1,-1-2-1,1-1 1,-1-2-1,49-16 1,-59 13-35,-1 0 0,0-2 0,0 0 1,-2-2-1,0-1 0,-1-1 1,0-1-1,-1-1 0,24-28 0,158-166 692,-178 188-617,44-49 176,-60 62-281,-1 0 1,0-1-1,-1 0 0,11-25 1,-12 20 33,-1-1 1,0 0-1,-2 0 1,0 0-1,-1-1 1,-1 1-1,-1-1 1,-1 0 0,0 1-1,-6-33 1,3 32-44,-1-1 0,-2 1 0,0 0 1,-1 1-1,0-1 0,-2 1 1,-1 1-1,0 0 0,-24-33 0,23 39-12,-1 0-1,-1 0 0,0 1 0,0 1 1,-1 0-1,0 0 0,-1 2 1,-30-14-1,28 16-66,0 1 0,0 0-1,-23-2 1,28 5 67,-10-2-99,1 2 0,-1 1 0,1 0 0,-1 2 0,-36 5 0,33-2-2655,1 2 1,-32 10 0,38-6 51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0:54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17 874 576,'0'0'171,"0"5"751,0-1-921,0-2 141,0 0 0,0 0 1,0 0-1,0 0 0,0 0 1,0 0-1,0 0 0,-1 0 0,1 0 1,0 0-1,-1 0 0,0 0 0,0-1 1,1 1-1,-1 0 0,0 0 1,0-1-1,-3 4 0,-2 0 2871,7-6-2887,0-1-1,-1 0 0,0 0 0,0 0 0,1 1 0,-1-1 1,0 0-1,-1-3 0,1-2 55,16-57 541,-7 29-381,26-130 590,-19 81-574,-6 24 121,3-86 0,-6 41 46,-5 73-547,-3-42 0,22 154 24,1 19 355,46 132-1,-50-188 52,31 52 0,-14-28 84,-15-37-296,-16-24-71,1 1 1,6 13 0,-11-19-82,0-1 0,0 1 0,1-1 0,-1 1-1,0-1 1,0 0 0,0 1 0,1-1 0,-1 1 0,0-1 0,1 1 0,-1-1 0,0 0 0,1 1 0,-1-1 0,0 0-1,1 1 1,-1-1 0,0 0 0,1 0 0,-1 1 0,1-1 0,-1 0 0,1 0 0,-1 0 0,1 0 0,-1 0 0,1 1-1,-1-1 1,1 0 0,-1 0 0,0 0 0,1 0 0,-1 0 0,1 0 0,-1-1 0,1 1 0,-1 0 0,1 0-1,-1 0 1,1 0 0,-1-1 0,1 1 0,-1 0 0,1-1 0,1 0 6,0-1 1,0 1-1,-1-1 0,1 1 1,-1-1-1,3-4 0,21-34 114,-3-2-1,-2-1 0,-1 0 0,13-47 0,13-82-30,-36 133-134,55-266-221,-62 293 183,0-7-761,-2 76-952,0-44 794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0:5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1472,'9'0'2379,"1"8"-614,-7-7-1639,0 0 0,0-1-1,0 1 1,0-1 0,0 1 0,0-1 0,0 0 0,0 0-1,0 0 1,0-1 0,0 1 0,0-1 0,-1 1 0,1-1-1,0 0 1,0 0 0,0 0 0,-1-1 0,1 1 0,0-1-1,-1 1 1,0-1 0,1 0 0,-1 0 0,0 0 0,0 0 0,0 0-1,0-1 1,0 1 0,0-1 0,-1 1 0,1-1 0,-1 0-1,0 1 1,0-1 0,0 0 0,0 0 0,0 0 0,-1 0-1,1 0 1,-1 0 0,0 0 0,0 0 0,0 0 0,0 0-1,-1-3 1,0 1-27,0 1 0,-1-1 1,0 1-1,1 0 0,-2 0 0,1-1 0,0 1 0,-4-4 0,5 7-88,0 0 0,0 0 0,1 0 0,-1 0 0,0 0 0,0 0-1,0 1 1,0-1 0,0 0 0,0 1 0,0-1 0,0 0 0,0 1 0,0-1 0,0 1 0,-1 0 0,1-1 0,0 1 0,0 0 0,0 0 0,-1-1 0,1 1-1,0 0 1,0 0 0,-1 1 0,1-1 0,0 0 0,0 0 0,0 0 0,-1 1 0,1-1 0,0 1 0,0-1 0,0 1 0,-2 1 0,-1 1 14,0 1 0,0 0 0,1 0 0,-1 0 0,1 0 0,0 1 0,0-1 0,0 1 0,1 0 0,0 0 0,0 0 0,0 0 0,0 0 0,1 0 0,0 1 0,0-1 0,0 0 0,1 1 0,0-1 0,0 1 0,0-1 0,0 0 0,1 1 0,0-1 0,0 0 0,1 1 0,0-1 0,2 6 0,-2-6 64,1 0-1,0 0 1,0 0 0,1 0-1,-1 0 1,1 0 0,0-1-1,9 7 1,-11-9-38,0-1 0,0 0 0,0 0 0,0 0 0,0 0 0,0 0 0,0 0 0,1-1 0,-1 1 0,0-1 0,1 1 0,-1-1 0,0 0-1,1 0 1,-1 0 0,1 0 0,-1-1 0,0 1 0,1 0 0,-1-1 0,0 0 0,0 0 0,4-1 0,105-60 793,-34 16-946,-50 31 9,-16 8 63,0 1 0,1 0-1,-1 1 1,1 0 0,0 1 0,14-3 0,-24 7 15,1-1 1,-1 1-1,1 0 1,-1 0-1,1 0 1,-1 1-1,0-1 1,1 1-1,-1-1 1,0 1-1,1 0 1,-1 0-1,0 0 1,0 0 0,0 0-1,3 2 1,1 2 82,0 0 1,0 1 0,7 9 0,13 10 120,20 13 216,-23-18-162,29 18 0,-34-26-289,-13-8 115,0-1 0,0 1-1,0-1 1,1 0 0,0-1 0,9 4-1,-13-5-252,0-1-1,-1 0 0,1 0 0,0 0 0,0 0 0,-1 0 1,1 0-1,0 0 0,0 0 0,-1-1 0,4 0 1,-3 0-348,1-1 0,-1 1 0,0 0 0,0-1 1,0 1-1,0-1 0,0 0 0,0 1 1,-1-1-1,3-3 0,7-9-3676,4 3 1403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0:56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460 0 2912,'-2'0'120,"1"0"1,-1 0-1,0 0 1,1 0-1,-1 1 1,1-1-1,-1 0 0,1 1 1,-1-1-1,1 1 1,-1-1-1,1 1 1,-1 0-1,1-1 1,-1 1-1,1 0 0,0 0 1,0 0-1,0 0 1,-1 1-1,1-1 1,0 0-1,-1 2 0,-9 18 1087,-2 0-1,-1 0 0,0-1 0,-30 30 1,-78 65 1220,-6 6-1686,117-110-904,1 0 0,0 1 0,0 0 0,2 1 0,-1 0 0,-6 15 0,9-11-642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0:5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29 964 3488,'-16'0'1115,"4"5"196,12-6-1164,1 1 0,0-1-1,0 0 1,-1 1-1,1-1 1,0 0-1,0 1 1,0-1 0,0 1-1,0 0 1,-1-1-1,1 1 1,1-1-1,21-12 314,15-25 1190,47-61-1,-71 81-1481,103-132 840,126-213 0,-225 334-779,71-124 1355,-85 145-1460,16-33 544,-18 38-632,-1 0 1,0 0-1,-1 0 0,1 0 1,-1 0-1,1 0 0,-1-1 1,0 1-1,0 0 0,0 0 1,0 0-1,-2-4 0,2 7-37,0 0 1,0-1-1,0 1 0,-1 0 0,1-1 1,0 1-1,0 0 0,0 0 0,-1 0 1,1-1-1,0 1 0,0 0 0,-1 0 1,1 0-1,0 0 0,-1-1 0,1 1 1,0 0-1,-1 0 0,1 0 0,0 0 1,0 0-1,-1 0 0,1 0 0,0 0 1,-1 0-1,1 0 0,0 0 0,-1 0 1,1 0-1,0 0 0,-1 0 0,1 0 1,0 1-1,0-1 0,-1 0 0,1 0 1,0 0-1,-1 1 0,-1 0-1,0 0-1,0 0 0,1 0 1,-1 0-1,0 1 1,1-1-1,-1 1 0,-2 2 1,-4 9 78,-1-1 0,2 1 0,0 1 1,1-1-1,0 1 0,1 0 0,-4 18 0,-18 107 540,23-113-540,-5 34 166,-4 108 1,13-148-222,1 0 1,1 0-1,1 0 0,0-1 1,2 0-1,0 1 1,1-1-1,1-1 0,14 28 1,-14-33-96,31 49 534,-35-57-507,1 0-1,0 0 0,0-1 1,0 0-1,0 0 0,1 0 0,0 0 1,0-1-1,7 5 0,-11-7-194,0-1 1,0 0-1,0 1 1,0-1-1,1 0 0,-1 0 1,0 0-1,0 0 0,0 0 1,0 0-1,0 0 1,0 0-1,0 0 0,0 0 1,0 0-1,0-1 0,0 1 1,0-1-1,0 1 0,0 0 1,0-1-1,1 0 1,0-1-561,0 0 1,1 0-1,-1 1 1,-1-1-1,1-1 1,3-3-1,4-4-1144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0:56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89 6464,'-1'0'180,"0"0"-1,0 0 1,1 0 0,-1 0 0,0 0 0,0 0-1,1 0 1,-1-1 0,0 1 0,0 0 0,1-1-1,-1 1 1,0 0 0,1-1 0,-1 1 0,0-1-1,0 0 1,17-2 2497,-7 3-2494,149-15 3589,177-15-2361,-195 11-1157,-36 5-5035,-73 11-841,0 6 1708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0:58.7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123 145 2912,'0'0'923,"-9"-4"463,9 4-1288,-1 0 1,1 0-1,0 0 0,0 0 0,0 0 1,-1 0-1,1 0 0,0 0 0,0 0 1,0 0-1,-1 0 0,1 0 0,0-1 0,0 1 1,0 0-1,-1 0 0,1 0 0,0 0 1,0 0-1,0 0 0,0 0 0,0-1 1,-1 1-1,1 0 0,0 0 0,0 0 0,0 0 1,0-1-1,0 1 0,0 0 0,0 0 1,-1 0-1,1 0 0,0-1 0,0 1 1,0 0-1,0 0 0,0 0 0,0-1 1,0 1-1,0 0 0,0 0 0,0 0 0,0-1 1,0 1-1,0 0 0,0 0 0,1 0 1,-1-1-1,0 1 0,0 0 0,0 0 1,0 0-1,0-1 0,0 1 0,0 0 0,1 0 1,-1 0-1,0 0 0,0 0 0,0-1 1,-2 2-26,0-1 0,0 1 0,0 0 1,0 0-1,-1 0 0,1 0 0,0 0 1,1 0-1,-1 0 0,0 1 0,0-1 1,0 1-1,1-1 0,-1 1 0,1 0 0,-1-1 1,1 1-1,0 0 0,-2 3 0,-5 8-95,-10 24-1,13-26 145,-3 4-38,2 0 0,0 1 0,1-1 0,1 1 0,0 0 1,1 0-1,0 0 0,2 1 0,0-1 0,1 1 0,0-1 0,4 22 0,-4-36-22,1 0-1,-1 1 1,1-1-1,-1 0 1,1 0-1,0 1 1,0-1-1,0 0 1,0 0-1,0 0 1,1 0-1,-1 0 1,3 2-1,-3-3-25,0-1 1,0 1-1,0-1 1,0 1-1,0-1 0,0 0 1,1 0-1,-1 0 0,0 1 1,0-1-1,0 0 0,0 0 1,0 0-1,0-1 1,1 1-1,-1 0 0,0 0 1,0-1-1,0 1 0,0 0 1,0-1-1,0 1 1,0-1-1,0 0 0,0 1 1,0-1-1,0 0 0,0 1 1,1-2-1,7-7 102,0 0-1,0-1 0,-1 0 1,8-11-1,-2 2-67,131-181 181,-128 178-240,-17 22-21,0 0-1,0 0 1,0 0 0,0 0 0,0 0-1,0 0 1,0 0 0,0 0 0,0-1 0,0 1-1,0 0 1,0 0 0,0 0 0,0 0 0,0 0-1,1 0 1,-1 0 0,0 0 0,0 0-1,0 0 1,0 0 0,0 0 0,0 0 0,0 0-1,0 0 1,0 0 0,0 0 0,0 0-1,1 0 1,-1 0 0,0 0 0,0 0 0,0 0-1,0 0 1,0 0 0,0 0 0,0 0-1,0 0 1,0 0 0,0 0 0,0 0 0,0 0-1,1 0 1,-1 1 0,0-1 0,0 0-1,0 0 1,0 0 0,0 0 0,0 0 0,0 0-1,0 0 1,0 0 0,0 0 0,0 0-1,0 0 1,0 0 0,0 1 0,0-1 0,0 0-1,0 0 1,0 0 0,0 0 0,0 0 0,0 0-1,0 0 1,2 12-312,-2 19 140,0-27 123,0 3 103,0 0 0,1 0 0,-1 0 0,2 0 0,-1 0 0,4 10 1,-4-14 4,0-1 1,0 1 0,1 0-1,-1-1 1,1 0 0,0 1 0,0-1-1,0 0 1,0 0 0,0 0-1,0 0 1,0 0 0,1 0 0,-1-1-1,1 1 1,-1-1 0,1 0-1,3 2 1,-2-2 20,0-1 0,-1 1-1,1-1 1,0 0 0,0 0 0,-1 0-1,1 0 1,0-1 0,0 1-1,-1-1 1,1 0 0,-1 0 0,1 0-1,-1-1 1,1 1 0,-1-1 0,0 0-1,6-3 1,5-5 137,-1-1 1,21-19-1,-11 6-213,-1-2-1,35-52 1,-52 71 9,13-26-227,-17 32 188,-1 1 0,1 0 1,-1-1-1,1 1 0,-1 0 1,1-1-1,-1 1 0,1 0 0,-1 0 1,1-1-1,-1 1 0,1 0 1,0 0-1,-1 0 0,1 0 1,-1 0-1,1 0 0,0 0 0,-1 0 1,1 0-1,-1 0 0,1 0 1,-1 0-1,1 0 0,0 0 0,-1 0 1,1 1-1,-1-1 0,1 0 1,-1 1-1,1-1 0,-1 0 1,1 1-1,-1-1 0,1 1 0,24 16-73,-21-14-11,14 10 63,10 8 68,39 22 1,-57-37 128,1-1-1,1 0 1,-1-1-1,1 0 1,0 0 0,0-1-1,18 1 1,-25-3-83,-1-1 0,1-1 1,-1 1-1,1 0 0,-1-1 1,1 0-1,-1 0 0,1-1 1,-1 1-1,0-1 0,0 0 1,0 0-1,0 0 0,0 0 1,0-1-1,-1 0 0,1 1 1,-1-1-1,4-4 0,-2 0 17,-1 0 0,0 0-1,0 0 1,0 0 0,-1 0-1,0-1 1,0 1-1,-1-1 1,2-14 0,-3 16-83,-1 1 1,1-1-1,-1 0 0,-1 0 1,1 1-1,-1-1 1,0 0-1,0 1 1,-1-1-1,1 1 1,-1-1-1,0 1 0,-1 0 1,-4-8-1,6 12-6,1 0-1,-1 0 0,1 1 1,-1-1-1,1 1 0,-1-1 0,1 0 1,-1 1-1,1-1 0,-1 1 1,0-1-1,1 1 0,-1 0 0,0-1 1,0 1-1,1 0 0,-1-1 1,0 1-1,0 0 0,1 0 1,-1 0-1,0 0 0,0-1 0,0 1 1,0 1-1,-1-1-22,0 0 0,1 1 0,-1 0 0,1-1 0,-1 1 0,1 0 0,-1 0 0,1-1 0,0 1 0,-1 0 0,-1 3 0,-2 1-11,0 1 0,0 0 0,0 1 0,-3 6 0,3-3 75,0 0 0,0 0 0,2 0-1,-1 1 1,1 0 0,1-1 0,0 1 0,-1 16 0,2-19 102,1 1 1,0 0 0,1 0-1,0 0 1,0 0 0,1 0-1,0 0 1,1-1 0,0 1-1,6 12 1,-6-16-31,0 0 0,0-1 0,0 1 0,1-1 0,-1 0 0,1 0 0,1 0 0,-1 0 0,0-1 0,10 6 1,-6-5 18,0 0 1,1-1 0,-1 1 0,1-2 0,0 1 0,9 0 0,12 0 71,-1-1-1,1-1 1,32-4 0,-52 2-187,31-2-100,0-2-1,48-11 0,-65 9-2426,-1 0 0,38-17 0,-39 14 141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01.0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44 905 2976,'-38'23'3431,"34"-20"-1764,2-2-609,5-7 754,-2 1-1642,0 1-1,0 0 1,0 0 0,0 0 0,1 0 0,0 0 0,3-4 0,2-7 225,0-1-117,1 0 0,1 1-1,1 0 1,0 0 0,24-26 0,67-54 307,-72 70-474,2-3-5,-18 14-73,1 1 1,1 1-1,0 0 0,19-10 0,-33 22-25,0-1-1,-1 1 1,1-1 0,0 1-1,0-1 1,-1 1 0,1 0-1,0-1 1,0 1 0,0 0-1,0-1 1,0 1 0,-1 0-1,1 0 1,0 0 0,0 0 0,0 0-1,0 0 1,0 0 0,0 0-1,0 1 1,-1-1 0,1 0-1,0 0 1,0 1 0,0-1-1,0 0 1,-1 1 0,1-1-1,0 1 1,0-1 0,-1 1 0,1-1-1,0 1 1,-1 0 0,1 0-1,1 3 49,0 0-1,-1-1 0,1 1 1,-1 0-1,0 0 0,1 8 1,-2-10-24,2 16 141,-2-1 1,0 0-1,0 1 0,-2-1 1,-5 29-1,2-22 563,-1 44 0,8-58 135,3-9-450,5-13-170,-8 10-157,7-10-86,119-134-13,-104 121-129,1 1 0,1 2 0,45-30 0,-68 50 81,0 1 1,0-1-1,1 1 1,-1-1-1,0 1 1,0 0-1,1 0 1,-1 0-1,7 0 1,-8 1 39,-1 0 0,1 0 0,-1 0 0,1 0 0,-1 1 0,1-1 1,-1 0-1,1 1 0,-1-1 0,1 1 0,-1 0 0,1-1 0,-1 1 0,0 0 0,1 0 1,-1 0-1,0 0 0,0 0 0,0 0 0,0 0 0,0 0 0,2 3 0,1 4 44,0 1-1,-1 0 0,0 0 1,0 0-1,-1 0 0,0 0 0,0 0 1,-1 1-1,0 12 0,-1-9 61,1 1 0,1-1 0,1 0 0,4 16 0,-4-22-9,0 0 1,0 1-1,1-1 0,0-1 1,0 1-1,1-1 0,0 0 1,0 0-1,11 10 1,-12-13-16,1 1 0,-1-1 0,1 0 0,0 0 0,0 0 0,0-1 0,0 0 0,1 0 0,-1 0 0,1-1 0,-1 0 0,1 0 0,-1 0 0,9 0 0,-2-1 13,1-1 1,-1 0-1,1 0 1,0-1-1,-1-1 1,0 0-1,0-1 1,0 0-1,0-1 0,-1 0 1,16-10-1,-10 3 60,27-25 0,-39 32-83,0 0-1,-1 0 1,1-1-1,-1 0 1,0 0 0,0 0-1,-1-1 1,5-12 0,-7 15-36,3-6 20,-1 0 1,0-1-1,1-14 0,-3 22-78,-1-1-1,0 1 1,0-1 0,0 1 0,-1-1-1,1 1 1,-1-1 0,0 1-1,0-1 1,0 1 0,-1 0-1,1 0 1,-1-1 0,-3-4-1,5 7 23,-1 1 0,1 0 0,-1-1 0,1 1-1,-1 0 1,1 0 0,-1-1 0,0 1 0,1 0-1,-1 0 1,1 0 0,-1 0 0,0 0 0,1 0-1,-1 0 1,1 0 0,-1 0 0,0 0 0,1 0-1,-1 0 1,1 0 0,-1 0 0,1 0 0,-1 1-1,0-1 1,1 0 0,-1 0 0,1 1 0,-1-1 0,1 0-1,-1 1 1,1-1 0,-1 1 0,1-1 0,-1 1-1,-18 17-344,18-17 323,-4 5 24,1 0 0,-1 0 0,1 0 0,0 0 0,1 1-1,0-1 1,0 1 0,0 0 0,1 0 0,0 0 0,0 0 0,1 0-1,0 1 1,0-1 0,1 0 0,-1 1 0,3 9 0,-2-11 48,1-1 1,0 0-1,0 0 1,1 0-1,-1 0 1,1 0-1,0 0 1,0-1-1,1 1 1,0 0-1,0-1 1,0 0-1,0 0 1,0 0-1,1 0 1,0 0-1,0-1 1,0 1-1,0-1 1,0 0-1,1-1 1,-1 1-1,1-1 0,9 4 1,-9-5 1,1 1 1,-1-1-1,0-1 0,1 1 0,-1-1 1,0 0-1,1 0 0,-1 0 0,0-1 1,7-1-1,7-3 130,27-11 0,-12 3-42,7 0-34,66-23 154,-85 27-162,0-1 1,35-22 0,-43 23-48,-1 1 74,0-1 0,20-17 0,-31 23-111,1 1-1,0-1 1,-1 0-1,0 0 1,0 0-1,0 0 1,0 0-1,0-1 1,0 1-1,-1 0 1,0-1 0,0 1-1,0-1 1,0 0-1,0 1 1,0-7-1,-1 8-16,-1 0 0,1-1 0,0 1-1,-1 0 1,1 0 0,-1 0 0,0 0-1,0 0 1,0 0 0,0 0 0,0 0-1,0 0 1,-1 0 0,1 0 0,0 1-1,-1-1 1,1 0 0,-1 1 0,0 0-1,0-1 1,1 1 0,-1 0 0,0 0-1,0 0 1,0 0 0,0 0 0,0 0-1,-1 1 1,1-1 0,0 0 0,0 1-1,0 0 1,-1 0 0,1 0 0,0 0-1,0 0 1,-5 1 0,2 0-50,-1 1 1,0 1-1,1-1 1,-1 1-1,1 0 1,0 0-1,-7 6 1,-31 30-271,39-34 315,-1 0 16,0 0 1,1 0-1,0 1 0,1-1 1,-1 1-1,1 0 1,0 0-1,0 0 1,1 0-1,-3 11 1,4-15 5,1 0 0,-1 0 0,1 1 1,0-1-1,0 0 0,0 1 1,0-1-1,0 1 0,0-1 1,1 0-1,-1 1 0,1-1 1,0 0-1,0 0 0,-1 0 1,1 1-1,1-1 0,-1 0 1,0 0-1,0 0 0,1-1 1,-1 1-1,1 0 0,0 0 0,-1-1 1,1 1-1,0-1 0,0 0 1,0 1-1,0-1 0,0 0 1,0 0-1,0 0 0,3 0 1,12 4 129,0-1 0,0 0 1,1-2-1,-1 0 0,1-1 1,0 0-1,32-5 0,-29 1-140,-1 0-1,1-2 1,-1 0-1,34-15 1,75-42 84,-13 5-169,-106 53 115,16-7-18,40-22 1,-54 25 136,-4 7-47,-8 2-95,0-1 1,-1 1-1,1-1 1,-1 1-1,1 0 1,-1-1-1,1 1 1,-1-1-1,0 1 1,1-1-1,-1 1 1,0-1-1,1 0 1,-1 1-1,0-1 1,-2 2-16,-13 12 3,2 1 0,-1 0 0,2 1 0,-21 30 0,14-17-85,17-25 98,-6 9 5,0 0-1,-12 23 1,19-32 9,1 0 0,-1 0-1,1 0 1,0 0 0,0 1-1,-1 5 1,2-9-2,0 1 0,0 0 1,0-1-1,1 1 0,-1 0 1,0-1-1,1 1 0,-1 0 0,1-1 1,-1 1-1,1-1 0,0 1 1,-1-1-1,1 1 0,0-1 0,2 3 1,-3-4 0,1 1 0,0 0 0,-1-1 0,1 1 0,0-1 0,0 1 1,-1-1-1,1 1 0,0-1 0,0 0 0,0 1 0,0-1 0,-1 0 0,1 0 1,0 0-1,0 1 0,0-1 0,0 0 0,0 0 0,0 0 0,0 0 1,0-1-1,-1 1 0,1 0 0,0 0 0,0 0 0,1-1 0,3-1 1,-1 0-1,1-1 0,-1 1 0,4-4 1,4-2-42,13-8 61,0-2 1,-1-1 0,34-35-1,-41 36-8,-1-1-1,-1 0 0,24-39 1,78-162 116,-21-6-282,-92 216 121,0-1-83,0 0 0,4-17 0,-7 26 72,-1 1 0,1-1 0,-1 0 0,0 0 0,0 0 0,0 1 0,0-1 0,0 0 0,0 0 0,0 1 0,0-1 0,-1 0 0,1 0 0,-1 1 0,1-1 0,-1 0 0,0 1 0,0-1 0,0 1 0,0-1 0,0 1 0,0-1 0,-1-1 0,1 3 21,1 0-1,-1-1 1,0 1 0,1 0-1,-1-1 1,0 1 0,1 0-1,-1 0 1,0-1 0,1 1 0,-1 0-1,0 0 1,0 0 0,1 0-1,-1 0 1,0 0 0,0 0-1,1 0 1,-1 0 0,0 1-1,1-1 1,-1 0 0,0 0 0,0 1-1,-15 9-162,15-9 162,-5 4-14,0 1 1,1 0-1,0 0 0,0 0 0,0 1 0,0 0 0,1-1 0,-5 13 0,3-6 2,-25 51 79,3 1 1,-35 124-1,55-161 65,2 1 0,0-1 0,2 1 0,-1 30 0,5-48-70,0 0 1,1 0-1,0 0 1,1 0 0,0 0-1,1-1 1,0 1-1,1-1 1,0 1-1,0-1 1,1 0-1,0 0 1,11 13-1,-7-12-140,0 0 1,1-1-1,0 0 0,1 0 0,0-1 0,1 0 0,23 12 1,-23-15-960,-1-1 0,1 0 0,0-1 0,0 0 0,20 2 0,13-1-5204,0-1 1983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0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1 888 2400,'0'0'779,"0"-7"234,16 4 1173,-2-4-1638,1-1 0,-2 0 0,1-1 0,-1-1-1,0 0 1,11-13 0,-14 14-324,5-3-54,-2 0 0,0-2 0,0 1 0,-1-2 0,-1 0-1,13-22 1,79-175 38,-49 95 52,18-46 648,-62 140-644,-1 0-1,-2 0 1,0-1-1,3-29 1,-9 52-255,-1-1 0,0 1-1,1-1 1,-1 1 0,0 0 0,0-1 0,0 1 0,0-1 0,0 1 0,0 0 0,0-1 0,-1 1 0,1-1 0,0 1 0,-1 0 0,1-1 0,-1 1 0,0 0 0,1-1 0,-1 1 0,-1-2 0,1 3-12,1-1 0,-1 1 1,1-1-1,0 1 0,-1 0 1,1-1-1,-1 1 0,1 0 0,-1-1 1,1 1-1,-1 0 0,1 0 0,-1-1 1,0 1-1,1 0 0,-1 0 0,1 0 1,-1 0-1,1 0 0,-1 0 1,0 0-1,1 0 0,-1 0 0,1 0 1,-1 0-1,0 0 0,1 1 0,-1-1 1,1 0-1,-1 0 0,-1 1-13,1 0-1,-1 0 0,0 1 1,1-1-1,0 0 1,-1 1-1,1-1 0,0 0 1,-2 4-1,-3 5-9,1 0 1,1 0-1,-1 0 0,2 1 0,-4 16 1,-11 50 467,4 1 1,3 0 0,-1 137-1,12-198-347,0 0 0,1 0-1,2 0 1,-1-1 0,2 1-1,8 26 1,-10-38-34,0 0 0,0-1 0,1 1 0,0 0 0,0-1 0,0 1 0,0-1 0,0 0 0,1 0 0,0 0-1,0 0 1,0-1 0,0 0 0,1 1 0,-1-2 0,1 1 0,0 0 0,0-1 0,0 0 0,0 0 0,0-1 0,0 1 0,1-1 0,6 1 0,-2-2 50,0 1 1,0-2 0,-1 1-1,1-1 1,0-1 0,13-3-1,55-22 306,-65 22-351,13-5 193,43-23 0,-62 28-220,0 1 0,-1-1-1,1 1 1,-1-2 0,0 1-1,0-1 1,-1 0 0,1 0-1,-1-1 1,6-10 0,-10 16-37,-1 0 0,1 0 1,-1 0-1,0 0 0,1 0 1,-1 0-1,0 0 0,1 0 1,-1 0-1,0 0 0,0 0 0,0 0 1,0 0-1,0 0 0,0 0 1,0-1-1,-1 1 0,1 0 1,0 0-1,-1 0 0,0-1 0,1 1-8,-1 0-1,1 1 1,-1-1-1,1 1 0,-1-1 1,0 1-1,1-1 1,-1 1-1,0-1 0,1 1 1,-1-1-1,0 1 0,0 0 1,1-1-1,-1 1 1,0 0-1,0 0 0,0 0 1,1 0-1,-1-1 0,0 1 1,0 0-1,0 0 1,0 1-1,1-1 0,-3 0 1,-3 1-40,0 1 0,1-1 0,-1 1 0,0 0 0,1 1 0,-1-1 0,-7 6 0,3 0 26,0 0 1,-14 14-1,20-17 51,-1-1-1,1 1 1,0 0 0,0 0-1,1 0 1,-1 0 0,-3 10-1,6-12-4,0-1-1,0 1 1,1-1-1,0 1 1,-1-1-1,1 1 1,0-1-1,0 1 1,0-1-1,1 1 1,-1-1-1,1 1 1,-1-1-1,1 1 1,0-1-1,0 0 1,0 1-1,0-1 1,0 0 0,0 0-1,1 1 1,2 2-1,-1-2 41,0 1 0,1-1 0,-1 0-1,1 0 1,0 0 0,0 0 0,0-1 0,1 1 0,-1-1 0,0 0-1,1 0 1,-1-1 0,1 1 0,0-1 0,0 0 0,-1-1 0,1 1-1,5-1 1,-1 1 72,1-2 0,-1 1-1,0-1 1,0-1 0,0 1-1,0-2 1,0 1 0,13-7 0,-18 7-103,-1 0 0,0 0 0,1 0 0,-1-1 0,0 1 0,0-1 0,-1 0 0,1 0 0,-1 0 0,1 0 0,3-7-1,-1 2 32,-3 5-64,0 0 0,0 0 0,0-1 0,-1 1 0,1 0 0,-1-1 0,0 1 0,0-1 0,0 0 0,0 1-1,-1-1 1,1 0 0,-1 1 0,0-1 0,0 0 0,0 0 0,-1 1 0,1-1 0,-1 0 0,0 1 0,0-1 0,0 1 0,-1-1 0,1 1 0,-1 0 0,0-1 0,0 1 0,0 0 0,-4-5 0,0 2-5,1 1 1,-1 0-1,0 1 1,-8-6-1,11 8-32,0 1 0,0-1 0,0 0 0,0 1 0,-1 0 0,1 0 0,0 0 0,-1 0 0,-6 0 0,25 7 24,23 2 283,-25-4-153,0-1 1,19 1-1,13-1 99,1-2 1,87-10 0,-127 8-266,-3 1-293,0-1 0,0 1 1,0-1-1,0 1 0,0-1 0,0 0 0,0 0 0,0 0 0,0-1 0,0 1 0,-1-1 0,1 1 0,3-5 0,-5 6 248,-1 0 7,0 0-1,0 0 1,0 0-1,0 0 0,1 0 1,-1 0-1,0 0 1,0 0-1,0 0 1,0-1-1,0 1 0,0 0 1,0 0-1,1 0 1,-1 0-1,0 0 1,0 0-1,0 0 0,0-1 1,0 1-1,0 0 1,0 0-1,0 0 1,0 0-1,0 0 0,0-1 1,0 1-1,0 0 1,0 0-1,0 0 1,0 0-1,0 0 1,0-1-1,0 1 0,0 0 1,0 0-1,0 0 1,0 0-1,0 0 1,0-1-1,0 1 0,0 0 1,0 0-1,-2-3-1198,1-3-822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02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57 336 5888,'-47'-15'2688,"38"11"-2336,9 0 704,9 4-640,12-9 1024,11-1-800,19-16 1440,9-2-1152,42-12 95,5 2-607,25-1-192,-4 7-128,0 0 0,-22 9-64,12 1-384,-16 8 224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7:08.6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1061 6304,'-11'0'9226,"11"-19"-5493,2 11-3500,-1-1 0,1 1 0,0 0 0,1-1 0,0 1 0,0 0 0,6-11-1,0 2-47,3-10-24,2 1 0,1 0 0,1 1 0,1 1 0,33-36 0,-17 25 9,0 2 1,3 2 0,55-39-1,-74 58-107,-8 5-14,0 0 1,1 1-1,-1 1 0,22-9 1,-30 13-54,0 1 0,0 0 0,-1-1 0,1 1 0,0 0 0,0 0 1,0 0-1,0 0 0,0 0 0,0 0 0,0 0 0,0 0 0,0 0 0,0 0 1,0 0-1,0 1 0,0-1 0,0 0 0,0 1 0,0-1 0,0 1 0,1 0 1,-1 1 1,0-1 1,0 0-1,0 0 1,0 1-1,0-1 1,-1 0-1,1 1 1,-1-1-1,1 1 1,-1-1-1,1 1 1,-1-1-1,0 3 1,1 5 5,-1 0-1,0 0 1,-3 18 0,2-21-11,-3 15 7,-1 0 0,-1-1 0,-1 1 0,0-1 0,-13 22 0,14-28 0,-17 32 232,-41 66 0,64-111-225,0-1-1,0 0 0,0 0 1,-1 0-1,1 0 0,0 0 1,0 0-1,0 0 0,0 1 1,-1-1-1,1 0 1,0 0-1,0 0 0,0 0 1,0 1-1,0-1 0,0 0 1,0 0-1,0 0 0,0 0 1,-1 1-1,1-1 0,0 0 1,0 0-1,0 0 1,0 1-1,0-1 0,0 0 1,0 0-1,0 0 0,0 1 1,0-1-1,1 0 0,-1 0 1,0 0-1,0 1 0,0-1 1,0 0-1,0 0 0,0 0 1,0 0-1,0 1 1,1-1-1,-1 0 0,0 0 1,12-5 266,10-13-242,-2-1 1,0-1 0,32-42 0,-26 31 22,3-4 9,89-95-179,-117 129 108,-1 0 1,1 1-1,-1-1 1,1 1 0,0-1-1,-1 1 1,1-1-1,0 1 1,-1-1 0,1 1-1,0-1 1,0 1 0,0 0-1,-1 0 1,1-1-1,0 1 1,0 0 0,1 0-1,-1 0-1,-1 0-1,0 0 1,1 1 0,-1-1-1,0 0 1,1 1-1,-1-1 1,0 0 0,1 1-1,-1-1 1,0 0-1,0 1 1,1-1 0,-1 0-1,0 1 1,0-1 0,0 1-1,0-1 1,1 1-1,-1-1 1,0 0 0,0 1-1,0-1 1,0 1-1,0 0 1,0 5-22,0 1 1,-1-1-1,-1 11 1,-18 67 157,13-57-53,1 0-1,1 0 1,-3 48-1,10-67 107,3-8-74,6-9 31,-10 8-117,9-11 5,0-1 0,0-1 0,-1 1 0,-1-2 0,7-16 0,-6 13-25,1-1 0,19-26-1,36-30-191,-65 80 143,0-1 0,0 0 1,0 1-1,0-1 0,-2 5 0,-38 177-68,26-119 138,14-64-16,-1 0 0,1 0 0,0-1 0,0 1 0,0 0 0,0 0 0,1 0 0,-1-1 0,1 1 0,-1 0 0,1 0 0,0-1 1,0 1-1,1 0 0,-1-1 0,0 1 0,1-1 0,-1 0 0,1 0 0,0 1 0,0-1 0,0 0 0,0 0 0,0 0 0,0-1 0,1 1 0,-1-1 0,0 1 0,1-1 0,0 0 0,-1 0 0,1 0 0,-1 0 0,1 0 0,0 0 1,4 0-1,6-1 35,0 0 1,-1-1 0,1 0-1,0-1 1,17-5 0,1-2 13,32-14 0,-21 6-44,-2-2 1,0-2 0,67-47-1,-60 32-3,-2-3 0,48-53 1,-89 88 24,0 0 1,-1-1-1,0 0 1,5-8-1,-7 11-36,0 0-1,0 0 0,-1 0 0,1 0 0,-1 0 0,1 0 1,-1 0-1,0 0 0,1-1 0,-1 1 0,0 0 1,-1 0-1,1 0 0,-1-4 0,1 6 3,0-1-1,0 1 1,0 0-1,0 0 1,0-1-1,0 1 1,-1 0-1,1 0 1,0 0-1,0 0 1,0-1-1,0 1 1,0 0-1,-1 0 0,1 0 1,0 0-1,0 0 1,0-1-1,0 1 1,-1 0-1,1 0 1,0 0-1,0 0 1,-1 0-1,1 0 1,0 0-1,0 0 1,0 0-1,-1 0 1,1 0-1,0 0 1,0 0-1,0 0 1,-1 0-1,1 0 1,0 0-1,0 0 1,-1 0-1,1 0 1,-12 7-7,-7 11 65,0 6-99,1 0 1,1 2-1,2 0 0,-24 54 1,35-71 19,0 0 1,1 0 0,1 1-1,-1-1 1,1 0 0,1 1-1,-1 16 1,2-23 30,0 0 0,0 0 0,0 0 0,1 0 0,-1 0 0,1-1 0,0 1 0,0 0 0,0 0 0,0 0 0,0-1 0,0 1 0,1-1 0,-1 1 0,1-1 0,0 1 0,0-1 0,0 0 0,0 0 0,0 0 0,0 0 0,0 0 0,1 0 0,-1-1 0,1 1 0,0-1 0,-1 0 0,6 2 0,-7-2 1,1-1-1,0 0 1,0 1-1,0-1 1,0 0 0,0 0-1,0 0 1,-1 0-1,1 0 1,0 0 0,0-1-1,0 1 1,0-1-1,0 1 1,-1-1 0,1 1-1,2-2 1,-1 0 9,-1 0 1,1 0-1,0 0 0,-1-1 0,1 1 1,-1 0-1,0-1 0,0 0 1,2-3-1,0 0 8,-1-1 0,1 0-1,-1 1 1,-1-2 0,1 1-1,-1 0 1,2-15 0,-2 13-8,-2 8-30,0 0 1,1 0 0,-1-1 0,0 1 0,1 0 0,-1 0 0,0 0 0,0-1 0,0 1 0,0 0-1,0 0 1,-1 0 0,1-1 0,0 1 0,-1-1 0,-1 6-64,-1-1 1,1 1-1,0 0 0,-3 6 1,3-5 61,0 1 0,0-1 0,1 1 0,-1 0 0,1 0 0,1 0 0,-1-1 0,1 1 0,0 0 0,1 8 0,-1-10 21,1-1 0,-1 1 1,1-1-1,0 1 0,0-1 1,0 1-1,1-1 1,-1 0-1,1 0 0,0 1 1,0-1-1,0 0 0,0-1 1,0 1-1,1 0 0,-1-1 1,1 1-1,4 2 1,-3-3-1,-1-1 0,0 0 0,1 0 0,-1 0 1,1-1-1,0 1 0,-1-1 0,1 0 0,-1 0 1,1 0-1,0 0 0,-1-1 0,7-1 0,6-2 66,26-9-1,-9-1-39,-1 0 0,-1-3 0,-1 0 0,-1-2 0,37-30 0,-5-3 45,66-76 1,-99 101-162,5-5-18,-31 27 69,-3 4-6,-6 7-7,-12 19-13,-30 32-1,7-9-3,35-39 46,-67 86-49,59-74 30,1 2 0,-17 35 0,29-54 42,0 0-1,1 1 1,-1-1 0,1 0 0,0 1 0,0-1-1,1 1 1,0-1 0,-1 1 0,2 0-1,0 7 1,-1-9 0,1-1-1,-1 0 1,1 0-1,0 1 0,0-1 1,0 0-1,0 0 1,0 0-1,0 0 1,1 0-1,-1 0 1,1-1-1,-1 1 0,1 0 1,0-1-1,0 1 1,-1-1-1,1 0 1,0 1-1,0-1 1,0 0-1,1 0 0,2 1 1,-1-1 25,0 0 0,0-1 0,1 1 0,-1-1-1,0 0 1,0 0 0,0 0 0,1-1 0,-1 1 0,0-1 0,0 0 0,0 0 0,0-1 0,0 1 0,0-1 0,0 0 0,0 0-1,-1 0 1,1 0 0,-1-1 0,0 1 0,5-5 0,2-2 4,-1-1 1,0 0-1,0-1 0,-1 0 1,12-21-1,-8 10-41,10-26 0,-19 39 0,0 0 0,0 0-1,-1 0 1,0-1 0,0 1 0,0-12 0,-2 21-10,0-1 0,0 1 0,0 0 0,0-1 1,0 1-1,0-1 0,0 1 0,0 0 0,0-1 0,0 1 0,0 0 1,0-1-1,0 1 0,0 0 0,0-1 0,0 1 0,-1 0 0,1-1 1,0 1-1,0 0 0,0-1 0,-1 1 0,1 0 0,0-1 0,0 1 1,-1 0-1,1 0 0,0-1 0,0 1 0,-1 0 0,1 0 0,0 0 1,-1-1-1,0 1 4,0 1 0,1-1 0,-1 0 0,0 1 0,0-1 0,1 0 0,-1 1 0,0-1 0,1 1 0,-1-1 0,0 1 0,1-1 0,-2 2-1,-17 24-65,-1 13 5,1 1 0,-13 44 0,10-24 71,-46 152-198,37-95 470,30-114-251,1 0 0,-1-1 0,0 1 1,0 0-1,-1-1 0,1 1 0,-1 0 0,1-1 0,-1 0 0,0 1 0,0-1 0,0 0 0,0 0 0,0 0 0,0 0 1,0 0-1,-1-1 0,1 1 0,-1-1 0,-3 2 0,5-3-6,-1 0 1,1 0 0,0 0-1,-1 0 1,1 0 0,0 0-1,-1 0 1,1-1-1,-1 1 1,1-1 0,0 1-1,0-1 1,-1 1-1,1-1 1,0 0 0,0 0-1,0 0 1,0 1-1,0-1 1,0 0 0,0 0-1,0 0 1,0-1 0,-1 0-1,-3-6 21,0 1-1,-6-14 1,7 14-101,-20-40-367,-24-65 0,46 108 423,0 0-1,1-1 1,0 1-1,0-1 1,0 1 0,1 0-1,-1-9 1,1 11-1,0 0-1,1 1 1,-1-1-1,1 0 1,-1 1 0,1-1-1,-1 1 1,1-1-1,0 1 1,0-1-1,0 1 1,0 0 0,0-1-1,0 1 1,0 0-1,0 0 1,0 0-1,1-1 1,-1 1 0,0 1-1,1-1 1,2-1-1,6-3-50,0 1-1,1 0 1,-1 1-1,1 0 1,12-1-1,2-1 31,101-15 103,-83 15-89,0-2 0,59-18 1,-93 23 48,-1-1 0,0-1 0,0 0 0,-1 0 0,1 0 0,-1-1 0,0 0 0,0 0 0,0-1 0,-1 0 0,0 0 0,0 0 0,-1-1 0,10-14 0,5-15-48,-2-2 0,15-41 0,-9 18 16,-20 51-182,0-1 1,4-19 0,-8 79 119,0 55-83,-1-85 190,-1-1 0,-1 0 0,-8 28 0,-10 39 286,20-82-338,0 2 176,4-7 105,4-5-166,173-149 4,-81 82-75,-95 71-58,20-13-114,-23 15 130,0 0 0,0 1 0,1-1 0,-1 1 0,0-1 1,1 1-1,-1-1 0,0 1 0,1 0 0,-1 0 0,0 0 0,1-1 0,-1 1 0,0 1 0,3-1 0,-3 1 3,-1 0-1,0 0 0,1 0 1,-1-1-1,0 1 0,0 0 1,0 0-1,0 0 1,0 0-1,0 0 0,0 0 1,0 0-1,0 0 0,0 0 1,0 0-1,-1 0 1,1 0-1,0-1 0,-1 1 1,0 1-1,0 3-27,-5 31-31,-14 43-1,16-67 96,1 0 1,1 0-1,0 0 0,-1 16 0,3-26-27,0-1 0,1 0 0,-1 1 0,0-1 0,0 1 0,1-1 0,-1 0 0,1 1 0,-1-1 1,1 0-1,-1 0 0,1 1 0,0-1 0,0 0 0,0 0 0,-1 0 0,1 0 0,0 0 0,0 0 0,1 0 0,-1 0 0,0 0 0,0 0 0,0-1 1,0 1-1,1 0 0,-1-1 0,3 1 0,-1 0 68,1 0 1,-1 0-1,1-1 0,-1 0 1,1 1-1,-1-1 1,1 0-1,-1-1 1,1 1-1,4-2 1,1-1-48,0 0 1,0-1 0,0 0 0,-1 0 0,0-1 0,0 0 0,0 0 0,-1-1 0,8-7 0,0-1-27,-1-2 0,0 1 1,13-22-1,72-116-162,-91 145 3,-8 8 151,0 0 0,0 0 0,0 0 0,0 0-1,1 1 1,-1-1 0,0 0 0,0 0-1,0 0 1,0 0 0,1 0 0,-1 1-1,0-1 1,0 0 0,0 0 0,0 0-1,0 0 1,0 1 0,0-1 0,1 0 0,-1 0-1,0 0 1,0 1 0,0-1 0,0 0-1,0 0 1,0 0 0,0 1 0,0-1-1,-1 25-203,-14 65 136,9-60 119,2 0 0,0 0 0,1 56 0,4-80 17,-1-1-1,1 1 1,3 9-1,-4-14-53,1 0-1,-1 0 0,0 0 1,0 0-1,1-1 0,-1 1 1,0 0-1,1 0 0,-1-1 1,1 1-1,-1 0 0,1 0 0,0-1 1,-1 1-1,1-1 0,-1 1 1,1 0-1,0-1 0,0 1 1,-1-1-1,1 0 0,0 1 0,0-1 1,0 0-1,-1 1 0,1-1 1,0 0-1,0 0 0,0 0 1,0 1-1,1-1 0,2-1 26,-1 0-1,0-1 0,1 1 1,-1 0-1,0-1 0,0 0 1,0 0-1,0 0 0,0 0 1,4-5-1,25-29 152,-16 18-201,126-166 67,-12 12 1,-3 14-44,-103 124-8,-1-1 1,34-76 0,10-74-6,-52 125-454,-12 44 208,0 1 0,8-18 0,-34 82-85,-40 63 0,-42 47 376,83-128-102,-1 6 32,0 2 1,-31 77 0,34-64 40,2 2-1,2 0 1,3 1-1,-7 64 1,18-106 8,2 0 0,-1 0 0,3 23 0,-2-33 4,1 1 1,-1-1 0,1 1-1,0-1 1,0 1-1,1-1 1,-1 0 0,1 1-1,-1-1 1,1 0-1,0 0 1,0 0 0,0 0-1,1-1 1,-1 1-1,1 0 1,-1-1 0,5 3-1,-4-4-4,0 1 0,-1-1-1,1 0 1,0 0 0,0 0 0,0-1-1,0 1 1,0-1 0,0 0 0,0 0-1,0 0 1,0 0 0,0 0-1,0-1 1,0 1 0,4-2 0,5-1 15,0-1 0,17-8-1,-28 11-32,16-8 33,1-1 0,-2 0 0,1-2 0,-2 0 0,1 0 0,-2-2-1,0 0 1,0 0 0,-1-1 0,-1-1 0,14-23 0,4-9-385,-30 59 147,-5 11 143,-29 82-221,13-42 385,18-52-63,0 0 1,1 1 0,0 0-1,0 11 1,2-19-24,-1 0 1,1 0-1,0-1 1,0 1-1,1 0 1,-1 0-1,1 0 1,-1 0-1,1 0 1,0-1-1,0 1 1,0 0-1,0-1 1,1 1-1,-1-1 0,1 1 1,-1-1-1,1 0 1,0 1-1,2 1 1,-2-3-4,0 0 0,-1-1-1,1 1 1,0 0 0,-1-1 0,1 1 0,0-1 0,0 0-1,0 0 1,-1 1 0,1-1 0,0 0 0,0-1-1,0 1 1,0 0 0,-1 0 0,1-1 0,0 1 0,0-1-1,-1 0 1,1 1 0,-1-1 0,1 0 0,0 0 0,-1 0-1,2-2 1,4-2 2,0 0 0,-1 0 0,0-1 0,10-12 0,7-13 126,-2-1-1,30-61 1,-4 1-339,-45 87 114,-3 6-58,-6 11-48,-1 4 194,1 0-1,0 1 0,1 0 1,1 0-1,1 0 1,0 1-1,1-1 0,1 1 1,1 0-1,1 19 1,0-35 8,0 0 0,0-1 0,0 1 0,0 0 0,1-1 0,-1 1 0,0 0 0,1-1 0,-1 1 0,1-1 0,0 1 0,0 0 0,0-1 0,0 0 0,0 1 0,0-1 0,0 1 0,0-1 0,0 0 0,0 0 0,1 0 0,-1 0 0,0 0 0,1 0 0,-1 0 0,1 0 0,0-1 0,-1 1 0,1 0 0,-1-1 0,1 1 0,0-1 0,-1 0 0,1 0 0,0 1 0,0-1 0,-1 0 0,1 0 0,1-1 0,18-1 33,0 0 1,0-2 0,-1 0 0,0-2 0,22-8 0,-22 7-28,30-9-51,-2-2 1,61-32 0,-89 38 51,0 0 1,-1-1-1,0 0 1,-1-2-1,-1 0 1,0-1-1,24-30 1,-39 43-9,-1 2-16,-1 1-1,1-1 1,0 0-1,-1 0 1,1 1-1,0-1 0,-1 0 1,1 0-1,-1 1 1,0-1-1,1 0 0,-1 0 1,0 0-1,1 0 1,-1 0-1,0 0 0,0 0 1,0 0-1,0 1 1,0-1-1,0 0 1,0 0-1,0 0 0,0 0 1,-1-2-1,1 3 1,0 0 0,0 0 0,0-1 0,0 1 0,0 0 0,-1 0 1,1 0-1,0 0 0,0-1 0,0 1 0,0 0 0,-1 0 0,1 0 0,0 0 0,0 0 0,0-1 0,-1 1 0,1 0 0,0 0 0,0 0 0,0 0 0,-1 0 0,1 0 0,0 0 0,0 0 0,-1 0 0,1 0 1,0 0-1,0 0 0,0 0 0,-1 0 0,1 0 0,0 0 0,0 0 0,-1 0 0,1 1 0,0-1 0,-1 0 0,-9 5-60,9-4 35,-64 37-114,-94 74 0,151-105 127,1-1-1,-1 1 1,2 0-1,-1 1 1,-9 14 0,14-20 18,1 0 0,0 1 0,0-1 1,0 1-1,0-1 0,0 1 1,0-1-1,1 1 0,-1 0 1,1-1-1,0 4 0,0-4 4,0 0-1,1 0 0,-1 0 1,0-1-1,1 1 1,0 0-1,-1-1 0,1 1 1,0 0-1,0-1 1,0 1-1,0-1 0,0 1 1,0-1-1,1 0 1,-1 1-1,0-1 0,3 2 1,2 0 12,0 1 0,0 0 0,1-1 1,0 0-1,-1-1 0,1 0 0,0 0 0,0 0 1,0-1-1,0 0 0,1 0 0,-1-1 0,0 1 0,0-2 1,1 1-1,-1-1 0,0 0 0,0-1 0,0 0 1,0 0-1,0 0 0,-1-1 0,1 0 0,-1 0 0,1 0 1,7-7-1,-4 2-3,-1-1 0,0 0 0,0-1 0,-1 0 0,0 0 0,-1 0-1,7-13 1,39-87 106,-47 96-116,162-337-111,-153 323 97,-1-1 0,-1 0 1,-2 0-1,-1-1 0,8-43 0,-17 68-14,0 0 1,0 1-1,-1-1 0,0 0 0,0 1 1,0-1-1,0 0 0,-1 1 0,0-1 1,-2-8-1,3 12 16,0 1-1,-1-1 1,1 0 0,0 1 0,-1-1-1,1 1 1,0-1 0,-1 1 0,1-1 0,-1 1-1,1-1 1,-1 1 0,1 0 0,-1-1-1,1 1 1,-1 0 0,1-1 0,-1 1-1,1 0 1,-1 0 0,1-1 0,-1 1 0,0 0-1,1 0 1,-1 0 0,0 0 0,1 0-1,-1 0 1,1 0 0,-1 0 0,0 0-1,1 0 1,-1 0 0,1 0 0,-1 0 0,0 1-1,1-1 1,-1 0 0,0 1 0,-3 1-17,0 0 0,0 1 0,0-1 0,-5 5 1,-1 2-15,1 0 0,0 1 1,0 0-1,1 0 1,0 1-1,-9 16 1,-35 76-371,50-97 432,-12 26 11,2 0 0,1 0 0,-6 35 0,-11 102-42,16-19 175,9-82-260,1-44 236,3 23 0,-1-39-67,1 0 1,0 0-1,1-1 1,0 1-1,0 0 1,6 13 0,-7-20-66,0 0 0,0 1 0,0-1 0,0 0 0,0 0 0,0 0 0,0 0 0,0 0 0,0 0 0,1 0 0,-1-1 0,0 1 0,1 0 0,-1-1 0,1 1 0,-1-1 0,0 1 0,1-1 0,-1 0 0,1 0 0,-1 1 0,1-1 0,-1 0 0,1 0 0,-1-1 0,1 1 0,-1 0 0,1 0 0,-1-1 0,1 1 0,1-1-1,3-1 37,0-1-1,0 1 0,0-1 0,0 0 1,10-7-1,49-31 62,-39 25-29,48-38 1,-59 40-130,0-1 1,0 0-1,16-25 1,-24 31 64,-2 1 0,1-1 0,-1-1 0,-1 1 0,0-1 0,0 1 0,-1-1 0,0 0 0,1-11 0,-3 19-24,-1 1 1,0-1 0,0 1 0,0-1 0,0 1 0,0-1 0,0 1 0,0-1 0,0 1 0,-1-1 0,1 1 0,-1-1 0,1 1 0,-1-1 0,1 1 0,-1-1-1,-1-1 1,1 2 4,0 1 0,0-1 0,1 0-1,-1 1 1,0-1 0,0 1 0,0 0-1,0-1 1,0 1 0,0 0 0,0-1-1,0 1 1,0 0 0,0 0-1,0 0 1,0 0 0,0 0 0,0 0-1,-2 0 1,-2 1-13,0 1-1,0-1 0,0 1 1,0 0-1,0 0 0,0 0 1,1 1-1,-7 4 0,3-1-7,0 1 1,1 0-1,0 0 0,0 1 1,1-1-1,-10 16 0,12-17 44,1 0-1,0 0 1,0 0 0,0 1-1,1-1 1,0 1 0,0 0-1,0 0 1,1 0 0,0 10-1,1-14-16,0 0 0,1 1 0,-1-1 1,1 0-1,0 0 0,0 0 0,0 0 0,1 0 0,-1 0 0,1 0 0,-1 0 0,1 0 1,0-1-1,0 1 0,0-1 0,1 1 0,-1-1 0,0 0 0,1 0 0,0 0 0,4 3 0,4 1 29,1 0-1,0 0 0,0-2 0,16 6 1,3-2-125,1 0 0,0-2 0,46 3 0,-51-8-1705,0-1 1,36-5 0,-20 0-709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0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434 709 2560,'0'0'159,"0"-1"1,0 0-1,0 0 0,0 1 1,0-1-1,0 0 1,0 0-1,0 1 0,0-1 1,-1 0-1,1 1 1,0-1-1,0 0 0,-1 1 1,1-1-1,0 0 1,-1 1-1,1-1 0,0 0 1,-1 1-1,1-1 1,-1 1-1,1-1 0,-1 1 1,0-1-1,1 1 0,-2-1 1,0 0 68,0 1-1,-1 0 1,1 0-1,0 0 1,0 0 0,-1 0-1,1 0 1,-4 1 0,-35 4 1304,25-4-1063,-1 1-1,-31 9 1,18-2 139,1 1 0,-52 28-1,69-32-550,1 0-1,0 2 1,1-1 0,-1 2-1,2-1 1,-1 1 0,1 0-1,0 1 1,-11 18 0,16-21-68,0 0 0,1 0 0,-1 0 0,2 1 0,-1-1 0,-2 15 0,4-17 37,1-1 0,-1 1 1,1 0-1,0-1 1,0 1-1,1-1 1,-1 1-1,1-1 0,0 0 1,0 1-1,1-1 1,2 8-1,-3-11-4,0 0-1,-1 0 1,1-1-1,0 1 1,-1 0-1,1 0 1,0 0-1,0-1 1,0 1-1,0-1 1,-1 1-1,1 0 1,0-1-1,0 1 1,0-1-1,0 0 1,0 1-1,1-1 1,-1 0-1,0 0 1,0 0-1,0 1 1,0-1-1,0 0 1,0 0-1,0-1 0,0 1 1,0 0-1,0 0 1,2-1-1,3-1 86,1 0 0,-1-1 0,11-5 0,-16 7-97,17-10 165,-1 0 0,16-16 0,6-2-12,-32 24-142,27-18 107,-2-2 0,38-35 0,-46 37-57,-1-2-1,-1 0 0,-2-1 0,0-1 1,27-51-1,-33 48-17,-1-1 1,-1 0-1,8-40 0,-15 50-19,-1-1 0,0-1 0,-2 1-1,-1 0 1,-3-40 0,2 57-68,-1 0-1,0 0 1,0 1 0,-4-10 0,5 13 11,0 0-1,0 0 1,-1 1 0,1-1 0,-1 0 0,1 1 0,-1-1 0,1 0-1,-1 1 1,1-1 0,-1 0 0,1 1 0,-1-1 0,0 1-1,0-1 1,1 1 0,-1-1 0,0 1 0,1 0 0,-1-1 0,0 1-1,0 0 1,0 0 0,0-1 0,1 1 0,-1 0 0,0 0-1,0 0 1,0 0 0,0 0 0,-1 0 0,2 1 3,-1-1 1,1 0-1,-1 0 1,1 0-1,-1 1 0,0-1 1,1 0-1,-1 1 1,1-1-1,-1 0 1,1 1-1,0-1 1,-1 1-1,1-1 1,-1 1-1,1-1 0,-1 2 1,-5 7-85,0 0-1,1 1 1,0 0 0,0 0 0,-5 21 0,-12 60-146,19-76 239,-5 25-34,1 1-1,-1 58 1,8-85 64,1 0 0,0-1 0,1 1 0,0 0 0,1 0 0,1-1 0,0 0 0,1 0-1,0 0 1,1 0 0,9 14 0,-5-12 76,0-1 0,0 0-1,1 0 1,1-1 0,1-1-1,16 14 1,-24-22-35,1 0 0,0 0-1,0 0 1,0-1 0,1 0-1,-1 0 1,1-1 0,-1 1-1,1-1 1,0-1 0,0 0 0,0 0-1,0 0 1,0-1 0,0 0-1,0 0 1,0 0 0,8-3-1,-7 1 3,1 0 0,-1-1 0,0 0 0,0 0-1,0-1 1,-1 0 0,1 0 0,-1-1 0,0 0-1,0-1 1,-1 1 0,1-1 0,-1-1 0,-1 1-1,1-1 1,-1 0 0,0 0 0,0 0 0,-1-1-1,0 0 1,-1 1 0,0-2 0,0 1-1,0 0 1,-1 0 0,-1-1 0,1 1 0,0-12-1,-2 16-91,-1 0-1,1 1 0,0-1 1,-1 0-1,0 0 0,0 1 0,0-1 1,0 1-1,-4-7 0,5 9-7,-1 0 0,0 0 0,0 0 0,0 0-1,0 0 1,0 0 0,1 0 0,-1 0 0,-1 0 0,1 1-1,0-1 1,0 0 0,0 1 0,0-1 0,0 1 0,-1-1 0,1 1-1,0 0 1,0-1 0,-1 1 0,1 0 0,0 0 0,-1 0-1,1 0 1,0 0 0,0 0 0,-1 0 0,1 1 0,0-1 0,-1 0-1,1 1 1,0-1 0,0 1 0,-2 0 0,-1 2-15,0-1 0,0 1 1,0 1-1,0-1 0,0 0 1,0 1-1,1 0 0,0 0 0,0 0 1,0 0-1,-3 5 0,1 0 63,0 0-1,1 0 0,0 0 0,-6 19 0,10-23 21,-1 0 0,1-1 0,-1 1 0,1-1 1,1 1-1,-1 0 0,0-1 0,1 1 0,0-1 0,0 1 0,1-1 0,-1 0 0,1 1 0,0-1 0,0 0 0,1 0 0,-1 0 1,1 0-1,4 4 0,-5-5 14,1 0 0,-1-1 1,1 1-1,0-1 1,0 0-1,0 0 1,0 0-1,0 0 0,0 0 1,1-1-1,-1 1 1,0-1-1,1 0 1,-1 0-1,1 0 0,-1-1 1,1 1-1,0-1 1,-1 0-1,1 0 0,0 0 1,-1 0-1,1-1 1,4-1-1,34-9 289,-20 5-177,32-12 0,-1-2-47,-21 8-60,-1 0-1,-1-2 1,0-1 0,38-27-1,-48 26 3,0-1 0,-1-1-1,-1-1 1,-1-1 0,-1 0-1,0-1 1,20-37 0,-10 5 82,-1-2 0,17-61 1,-29 75-143,-1-1 0,-3 0 0,-1 0 0,-2-1 0,1-52 0,-7 92-34,0 1 0,0 0 0,0-1 0,-1 1-1,1 0 1,-1-1 0,1 1 0,-2-3 0,2 5 30,-1 0 0,1-1 1,0 1-1,0 0 0,0 0 0,0 0 1,0-1-1,-1 1 0,1 0 1,0 0-1,0 0 0,0-1 1,-1 1-1,1 0 0,0 0 1,0 0-1,0 0 0,-1 0 0,1 0 1,0 0-1,0-1 0,-1 1 1,1 0-1,0 0 0,-1 0 1,1 0-1,-1 0-5,1 1 1,-1-1-1,1 0 1,-1 1-1,1-1 1,-1 0-1,1 1 1,-1-1-1,1 0 1,0 1-1,-1-1 1,1 1-1,-1-1 1,1 1-1,0-1 1,-1 2-1,-11 19-80,1 0 0,1 1 0,-12 41 0,-12 71 78,31-119-16,-12 54 66,4 2 1,-5 142-1,16-196 23,1 1 0,1-1-1,0 0 1,2 0 0,0 0 0,0 0 0,2-1 0,0 1 0,1-1 0,1-1 0,10 17-1,-16-29-3,0 0 0,0 0 0,0 0-1,1-1 1,-1 1 0,1-1-1,-1 1 1,1-1 0,0 0-1,0 0 1,0 0 0,0 0 0,1-1-1,-1 1 1,0-1 0,1 0-1,3 1 1,-2-2-5,0 1 1,0-1-1,0 0 0,0-1 1,0 1-1,0-1 0,0 0 1,-1 0-1,1 0 0,0-1 1,5-2-1,7-5 84,0-1 0,-1 0 0,0-2-1,0 0 1,13-14 0,-18 17-70,-2 0 0,1-2 0,-1 1 0,-1-1 0,0 0-1,9-17 1,-14 22-62,0 0 1,0 0-1,-1 0 0,0 0 1,0 0-1,-1 0 0,0-1 0,0 1 1,0-1-1,-1 1 0,0 0 0,0-1 1,0 1-1,-1-1 0,0 1 0,-3-8 1,4 13-33,-1-1 1,1 0-1,-1 1 1,0-1-1,1 1 1,-1-1 0,0 1-1,0-1 1,0 1-1,0 0 1,-1-1-1,1 1 1,0 0-1,0 0 1,-1 0-1,1 0 1,-1 0 0,1 0-1,-1 0 1,1 1-1,-1-1 1,0 0-1,-1 0 1,1 1 5,0 0 0,0 0-1,0 0 1,0 0 0,0 0 0,0 1 0,0-1-1,0 0 1,0 1 0,0 0 0,0-1 0,0 1 0,0 0-1,1 0 1,-1 0 0,0 0 0,0 0 0,1 1 0,-1-1-1,1 0 1,-2 3 0,-4 4-6,0 1 0,0 0-1,1 0 1,0 1 0,1 0 0,0 0-1,1 0 1,0 0 0,-4 17 0,6-20 59,1 1 1,-1-1 0,1 0-1,1 0 1,0 0 0,0 1-1,0-1 1,1 0 0,0 0-1,0 1 1,1-1-1,0 0 1,0 0 0,0-1-1,8 14 1,-7-16 16,0 0 1,1 0-1,-1 0 0,1 0 0,0-1 1,0 1-1,0-1 0,1 0 0,-1-1 1,1 1-1,0-1 0,8 3 0,0 0 88,1-1 0,-1-1 0,23 3 0,-18-4-30,0-2 0,-1 0 0,1-1 0,0-1 0,27-6 0,86-30 492,-114 31-497,1 0 0,-1-1 0,29-18 0,-39 22-54,-1 0 1,0 0-1,-1-1 1,1 0-1,-1 0 1,0-1-1,0 0 1,0 1 0,-1-2-1,0 1 1,0 0-1,4-10 1,-7 13-28,0 0 1,0-1 0,0 1-1,-1 0 1,1-1 0,-1 1-1,0-7 1,-1 0-8,1 10-16,0-1 0,0 0-1,0 1 1,-1-1-1,1 0 1,0 0 0,0 1-1,-1-1 1,1 0 0,0 1-1,-1-1 1,1 0 0,-1 1-1,1-1 1,-1 1-1,1-1 1,-2 0 0,-2 4-157,4-3 164,0 0 1,0 0 0,0 0 0,0 0 0,0 0 0,0 0-1,0 0 1,0 0 0,0 0 0,0 0 0,0 0 0,0 0 0,0 0-1,0 0 1,0 0 0,0 0 0,-1 0 0,1 0 0,0 0-1,0 0 1,0 0 0,0 0 0,0 0 0,0 0 0,0 0-1,0 0 1,0 0 0,0 0 0,0 0 0,0 0 0,0 0-1,0 0 1,0 0 0,0 0 0,0 0 0,0 0 0,0 0-1,0 0 1,1 0-44,0 0-1,1 0 1,-1 0-1,0 0 0,1 0 1,-1 1-1,0-1 1,1 0-1,-1 1 0,0-1 1,0 1-1,2 0 1,10 14-177,0 0 1,10 17 0,19 24 342,-37-51-49,-1 0 0,2 0 0,-1 0 1,0-1-1,1 0 0,0 0 0,10 4 0,-13-7-24,0 0 0,1-1 0,-1 0-1,0 0 1,1 0 0,-1 0 0,1 0 0,-1-1-1,0 1 1,1-1 0,-1 0 0,0 0 0,4-2-1,4 0 40,19-8 61,-1 0 1,0-2 0,33-21-1,32-14-183,-60 33-35,-14 6 34,0 0 0,0 1 0,1 1 0,37-8 1,-55 15 34,0 0 0,-1 0 0,1 0 1,0 0-1,-1 0 0,1 0 1,0 1-1,-1-1 0,1 1 0,3 1 1,-5-1 12,0-1 0,0 1 0,0-1 0,0 1 1,0 0-1,0 0 0,0-1 0,0 1 0,-1 0 1,1 0-1,0 0 0,0 0 0,-1 0 0,1 0 0,-1 0 1,1 0-1,-1 0 0,1 0 0,-1 0 0,0 1 0,1-1 1,-1 0-1,0 0 0,0 0 0,0 3 0,-1 11 137,-1-1-1,-1 1 1,-1-1-1,0 1 0,0-1 1,-14 25-1,17-34-93,-1-1 51,1 0 1,0 0 0,0 0 0,1 1 0,-1 4 0,1-9-88,1 1 0,-1-1 0,1 0 0,-1 0 0,0 0 0,1 1 0,-1-1 0,1 0 0,-1 0 1,1 0-1,-1 0 0,1 0 0,-1 0 0,0 0 0,1 0 0,-1 0 0,1 0 0,-1 0 0,1 0 0,0-1 0,-1 1 14,10-2 10,-1-1 0,0 0 0,0-1 0,0 0 1,-1 0-1,1-1 0,9-7 0,8-4 9,66-46-202,-61 40-21,-31 21 155,1 0 1,0 1 0,0-1-1,0 1 1,-1-1 0,1 1-1,0 0 1,0-1 0,0 1-1,0 0 1,0 0 0,-1-1-1,1 1 1,0 0 0,0 0-1,0 0 1,0 0 0,0 0-1,0 0 1,0 0 0,0 1-1,0-1 1,1 1 0,-2-1 5,1 1 1,0-1-1,-1 1 1,1-1-1,-1 1 1,1-1 0,-1 1-1,1 0 1,-1-1-1,0 1 1,1 0-1,-1 0 1,0-1 0,1 1-1,-1 0 1,0 0-1,0-1 1,0 1-1,0 0 1,0 0 0,0-1-1,0 1 1,0 0-1,0 0 1,0 0-1,0-1 1,-1 2 0,-1 11 15,0 0 48,0 0 0,-6 14 0,7-22 25,0-1 1,0 0 0,0 1-1,0-1 1,1 0 0,-1 1 0,2 5-1,-1-5 6,0-5-55,1-1 0,-1 1 0,1 0 0,-1-1 1,1 1-1,-1 0 0,1-1 0,0 1 0,-1 0 0,1 0 1,0-1-1,-1 1 0,1 0 0,0 0 0,0 0 1,4-1 58,18-11-21,-1-1 1,31-24-1,3-2-57,-35 26-56,114-66-322,-122 75 234,-13 4 130,0 0 0,1 0 1,-1 0-1,0 0 0,1 1 1,-1-1-1,0 0 0,1 0 0,-1 0 1,0 0-1,1 1 0,-1-1 1,0 0-1,0 0 0,1 0 0,-1 1 1,0-1-1,0 0 0,1 1 1,-1-1-1,0 1 0,1 1-13,0 0-1,-1 0 1,0 0-1,1 0 1,-1 1 0,0-1-1,0 4 1,0 8-60,2-5 67,0-1-1,0 1 0,0-1 1,2 1-1,6 14 1,-8-20 29,0 1 1,1 0-1,-1-1 1,1 0-1,-1 1 1,1-1-1,0 0 1,0 0-1,1-1 1,-1 1-1,1-1 1,-1 0-1,1 1 1,5 1-1,1-1 70,1 0 0,0 0 0,0-1 0,0 0 0,0-1 0,0 0 0,0-1 0,14-1 0,-17 0-47,1-1 0,-1 1 1,1-1-1,-1-1 0,0 0 0,1 0 0,-2 0 0,1-1 0,0-1 0,-1 1 0,10-8 0,1-4 17,-1 0 0,0-1-1,-1-1 1,23-33-1,-29 35-52,-6 11-47,1-1 0,-2 0 1,1-1-1,-1 1 1,4-11-1,-3 10-417,-3 13 362,-1 22 277,0-21-220,0 18 1,0 0 1,2-1-1,6 33 1,-7-56 53,-1 0 1,0-1 0,0 1 0,0-1 0,0 1 0,0-1 0,1 1 0,-1 0-1,0-1 1,0 1 0,1-1 0,-1 0 0,1 1 0,-1-1 0,0 1-1,1-1 1,-1 1 0,1-1 0,-1 0 0,1 1 0,-1-1 0,1 0 0,-1 0-1,1 1 1,-1-1 0,1 0 0,-1 0 0,1 0 0,-1 1 0,1-1 0,0 0-1,-1 0 1,1 0 0,-1 0 0,1 0 0,0 0 0,-1-1 0,1 1 0,-1 0-1,1 0 1,-1 0 0,1 0 0,-1-1 0,1 1 0,0-1 0,4-1 96,-1 0 0,1-1 0,-1 0 0,5-4-1,-6 4-126,41-29-61,1 2 0,1 1 0,64-27 0,-104 53 53,1-1 9,1 1 0,-1 0 0,1 0 0,0 1-1,11-2 1,-18 3 10,1 1 0,-1 0 0,1 0-1,-1 0 1,1 0 0,0 0-1,-1 0 1,1 1 0,-1-1 0,1 0-1,-1 1 1,1-1 0,-1 1 0,1 0-1,-1-1 1,0 1 0,1 0 0,-1 0-1,0 0 1,0 0 0,0 0 0,1 0-1,-1 0 1,0 1 0,0-1-1,-1 0 1,1 0 0,0 1 0,0-1-1,-1 1 1,1-1 0,-1 0 0,1 1-1,-1-1 1,1 3 0,0 3 7,-1-1 0,1 1 1,-1 0-1,-1-1 0,1 1 1,-1-1-1,0 1 0,0-1 1,-1 1-1,-4 8 0,-4 25 99,10-26-42,0-14-54,0 1 0,0-1 0,1 0 0,-1 0 0,0 1 1,0-1-1,0 0 0,0 1 0,0-1 0,1 0 0,-1 0 1,0 1-1,0-1 0,0 0 0,1 0 0,-1 0 1,0 1-1,0-1 0,1 0 0,-1 0 0,0 0 0,1 1 1,1-1 19,-1 0 1,1 0 0,0-1-1,-1 1 1,1 0 0,-1 0 0,1-1-1,0 1 1,-1-1 0,3-1-1,9-2 7,3-2-54,0 0 0,0-1 0,28-18 0,19-9 25,-46 26-61,-9 5-25,0-1 1,0 1-1,0 0 1,10-2-1,-16 5 69,0-1 0,1 1 0,-1 0-1,0 0 1,0 0 0,1 0 0,-1 1 0,0-1 0,1 0 0,-1 1 0,0 0-1,0-1 1,0 1 0,1 0 0,-1 0 0,0 0 0,0 1 0,-1-1-1,1 0 1,2 2 0,3 5 21,0 0-1,-1 1 0,1 0 1,-2 0-1,1 0 1,6 16-1,14 23 10,-24-44-458,0 1-1,0-1 0,0 0 0,0 0 0,1 6 0,-2-8-168,-1-1 0,1 1 1,-1 0-1,0-1 0,0 1 1,1-1-1,-1 1 0,0 0 0,-1-1 1,1 1-1,0 0 0,0-1 1,-1 1-1,1-1 0,-1 1 1,1 0-1,-2 1 0,-3 4-1608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0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62 6240,'-51'-36'2816,"30"27"-2464,12 5 736,3 4-672,-5-9 544,7 5-1120,8 8 64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07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97 4800,'-22'-8'1557,"22"8"-1475,-1 0 0,1 0 0,-1 0-1,1-1 1,0 1 0,-1 0 0,1 0 0,-1-1-1,1 1 1,-1 0 0,1 0 0,-1-1 0,1 1 0,0 0-1,-1-1 1,1 1 0,0-1 0,-1 1 0,1 0-1,0-1 1,0 1 0,-1-1 0,1 1 0,0-1 0,0 1-1,0-1 1,0 1 0,0-1 0,-1 1 0,1-1-1,0 1 1,0-1 0,0 1 0,0-1 0,1 1 0,-1-1-1,0 1 1,0-1 0,0 0 306,2-3 186,-2 4-519,1-1 0,-1 0 0,0 1 1,1-1-1,-1 1 0,0-1 0,1 1 0,-1-1 1,1 1-1,-1-1 0,1 1 0,-1 0 0,1-1 1,-1 1-1,1 0 0,-1-1 0,1 1 0,0 0 1,-1 0-1,2-1 0,14-5 410,1 1 1,0 1-1,1 0 1,-1 1 0,26-1-1,-18 2-191,537-28 1354,-542 30-1582,79-1 23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0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4320,'0'0'1936,"16"0"2432,81-2 694,0-5-3328,-69 3-1575,0-1-1,0-1 1,0-1-1,47-20 1,-69 24-59,0 0 0,0 0 1,0 0-1,9-9 0,-14 12-99,0-1 0,-1 1 0,1-1 0,-1 1 0,1-1 0,0 1 0,-1-1 0,1 1 0,-1-1 0,0 0 0,1 1 0,-1-1 1,1 1-1,-1-1 0,0 0 0,0 0 0,1 1 0,-1-1 0,0 0 0,0 0 0,0 1 0,0-1 0,0 0 0,0 0 0,0 1 0,0-1 0,0 0 0,0 0 0,0 1 0,0-1 0,-1 0 0,1 1 0,0-1 0,-1 0 0,1 1 0,0-1 0,-1 0 0,0 0 0,0-1-44,-1 1-1,0 0 1,1-1-1,-1 1 1,0 0-1,0 0 0,1 0 1,-1 0-1,0 1 1,0-1-1,0 0 0,0 1 1,0 0-1,-4-1 1,-7 0 91,-1 2 0,0-1-1,1 2 1,0-1 0,-1 2 0,-18 5 0,-5 5 846,-35 17-1,59-24-531,0-1 40,1 1 1,-18 10-1,28-14-330,-1-1 0,1 1 0,-1 0 0,1 0 0,0 0 0,0 0 0,0 0 0,0 1 0,0-1 0,1 0 0,-1 1 0,1 0-1,-1-1 1,1 1 0,0 0 0,0 0 0,-1 3 0,2-5-45,0 0-1,0 0 1,0 0-1,0-1 1,0 1-1,0 0 1,1 0-1,-1 0 1,0 0-1,0 0 1,1 0-1,-1 0 1,0-1-1,1 1 0,-1 0 1,1 0-1,-1 0 1,1-1-1,-1 1 1,2 1-1,0-1 22,0 1 0,0-1 0,0 1 0,1-1 0,-1 0 0,0 0 0,4 2 0,4 0 89,0 0 0,18 2 1,-27-5-135,69 8 207,93-1 0,-62-9-3905,-60 2 1503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10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1029 3712,'-11'6'3365,"11"-7"-3327,0 1 1,0 0-1,0 0 1,0 0-1,0 0 0,0 0 1,0 0-1,0-1 0,0 1 1,0 0-1,0 0 1,0 0-1,0 0 0,0 0 1,0-1-1,0 1 0,0 0 1,0 0-1,0 0 1,0 0-1,0 0 0,0 0 1,0-1-1,0 1 0,0 0 1,0 0-1,0 0 1,0 0-1,0 0 0,1 0 1,-1 0-1,0-1 0,0 1 1,0 0-1,0 0 1,0 0-1,0 0 0,0 0 1,1 0-1,-1 0 0,7-4 417,-3 3-263,-1-1-1,1 1 1,-1-1 0,0 0 0,1-1 0,2-2 0,4-5 611,17-23 0,10-11-180,78-68-249,11-11-375,74-112 268,-122 134 632,69-117-1,-141 204-843,-7 9-97,-7 8-83,3 1 110,0 0 0,0 1-1,0 0 1,0 0 0,1 0-1,-1 0 1,-3 7 0,-53 92 138,36-58-102,-185 333 875,189-341-589,1 2 1,-19 55-1,37-90-260,1 0 0,-1 0 0,1 1 0,0-1 0,1 0 0,-1 0 0,1 1 0,1 8 0,-1-13-11,1 1-1,-1 0 0,0-1 1,1 1-1,0-1 0,-1 1 1,1-1-1,0 0 1,-1 1-1,1-1 0,0 0 1,0 1-1,0-1 1,0 0-1,0 0 0,1 0 1,-1 0-1,0 0 0,0 0 1,1 0-1,-1-1 1,1 1-1,-1 0 0,1-1 1,-1 1-1,1-1 1,-1 1-1,1-1 0,-1 0 1,3 1-1,3-1 43,0 0 1,-1-1-1,1 1 0,0-1 1,-1-1-1,1 1 0,-1-1 1,0 0-1,7-4 0,-3 3-2,9-4-20,0 0 0,0-2 0,-1 0 0,0-1 0,-1 0 0,0-2 0,23-19 0,-15 4-48,-1-1 1,-1-1-1,-1-1 1,31-58-1,66-151-8,-30 76 71,-47 91 45,-33 53-88,10-26 0,1-1 44,-17 38-70,8-17 104,-11 24-106,1 0-1,-1 1 1,0-1 0,0 0 0,0 1 0,0-1 0,0 0 0,0 1 0,0-1 0,0 1 0,0-1 0,0 0 0,0 1 0,-1-1 0,1 0 0,0 1 0,0-1 0,-1 1 0,1-1 0,0 0 0,-1 1 0,1-1 0,0 1 0,-1-1 0,1 1 0,-1 0 0,1-1 0,-1 1 0,1-1 0,-1 1 0,1 0 0,-1-1 0,1 1 0,-2-1 0,1 1-10,0 0 0,0 0 0,-1 0 0,1 0 1,0 0-1,0 0 0,0 0 0,0 1 0,0-1 0,-1 0 1,1 1-1,0-1 0,0 0 0,0 1 0,0 0 0,0-1 1,0 1-1,0-1 0,0 1 0,-1 1 0,-1 0-23,-9 9 93,0 0 1,0 1-1,2 0 0,-1 0 1,1 1-1,1 0 1,0 1-1,-10 23 1,-18 41 560,-27 85 0,-2 7 115,-26 19 34,28-59-158,55-104-31,9-26-574,0 0 0,0 0 0,0 0 0,0 0 0,0 0-1,0 0 1,0 0 0,0 1 0,0-1 0,0 0 0,0 0 0,0 0 0,0 0 0,0 0 0,0 0 0,0 0 0,0 0 0,0 0 0,0 0-1,0 0 1,0 0 0,0 0 0,0 1 0,0-1 0,0 0 0,0 0 0,0 0 0,0 0 0,1 0 0,-1 0 0,0 0 0,0 0 0,0 0-1,0 0 1,0 0 0,0 0 0,0 0 0,0 0 0,0 0 0,0 0 0,1 0 0,-1 0 0,0 0 0,0 0 0,0 0 0,0 0 0,0 0-1,0 0 1,0 0 0,0 0 0,0 0 0,0 0 0,0 0 0,1 0 0,-1 0 0,0 0 0,0-1 0,9-2 114,9-7-95,1-2 19,-1-1-1,0 0 1,-1-1-1,-1-2 0,18-19 1,-28 28-80,1 0 0,1 0 1,11-9-1,6-4-333,-26 20 366,1 0 0,0 1-1,0-1 1,0 0-1,0 0 1,0 0 0,0 0-1,0 0 1,0 0 0,0 0-1,0 0 1,0 0 0,1 0-1,-1 0 1,0 0-1,0 0 1,0 0 0,0 0-1,0 0 1,0 0 0,0 0-1,0 0 1,0 1 0,0-1-1,0 0 1,0 0-1,0 0 1,0 0 0,0 0-1,0 0 1,0 0 0,0 0-1,0 0 1,0 0 0,0 0-1,0 0 1,0 0 0,0 0-1,0 0 1,1 0-1,-1 0 1,0 0 0,0 0-1,0 0 1,0 0 0,0 0-1,0 0 1,0 0 0,0 0-1,0 0 1,0 0-1,0 0 1,0 0 0,0 0-1,0 0 1,0 0 0,0 0-1,0 0 1,0 0 0,0 0-1,1 0 1,-1-1-1,0 1 1,0 0 0,0 0-1,3 8 106,-2-5-105,0-1 0,-1 1 0,0 0 0,1-1 0,-1 1 0,0 0 0,0-1 0,0 1 0,-1 3 0,0 6-21,1 127 381,0-138-337,0 0-1,0 1 1,0-1 0,0 0 0,0 0 0,0 1 0,0-1 0,0 0 0,0 0 0,1 0 0,-1 1 0,1-1 0,-1 0 0,1 0 0,-1 0 0,1 0-1,-1 0 1,1 0 0,0 0 0,0 0 0,0 0 0,-1 0 0,1 0 0,0-1 0,0 1 0,1 1 0,1-2 26,-1 1 0,0-1 0,1 0 1,-1 0-1,0 1 0,1-1 0,-1-1 0,0 1 0,1 0 1,-1-1-1,0 1 0,3-2 0,36-11 99,-1-2-1,0-2 0,52-30 1,-84 43-106,-1-1 1,1 0-1,-1 0 1,0-1-1,-1 0 1,1 0-1,-1 0 1,-1-1-1,7-8 1,-11 12-43,1 1 0,-1-1 0,0 1 0,0-1 0,1 0 0,-2 0 1,1 1-1,0-1 0,-1 0 0,1 0 0,-1 0 0,0 0 0,0 0 0,0 0 0,0 0 0,0 0 0,-1 0 1,0 0-1,1 1 0,-1-1 0,0 0 0,0 0 0,-1 1 0,1-1 0,0 0 0,-1 1 0,-3-5 1,3 5-12,1 1 1,-1-1 0,1 0 0,-1 1 0,0 0 0,1-1 0,-1 1 0,0 0 0,0 0 0,0 0 0,0 0 0,0 0-1,0 0 1,-1 1 0,-2-1 0,1 0-28,0 1 0,0 0 0,0 0 0,0 0-1,-1 0 1,1 1 0,-8 1 0,6 0 4,0 0-1,0 0 1,1 1 0,-1-1 0,1 1 0,-1 1-1,1-1 1,0 1 0,0-1 0,0 1-1,-5 7 1,7-8 51,1 1 0,-1-1 0,1 1 0,0-1-1,0 1 1,1 0 0,-3 7 0,3-8-5,1-1 0,0 0 1,-1 0-1,1 0 0,0 1 1,0-1-1,0 0 0,1 0 0,-1 0 1,1 1-1,-1-1 0,1 0 0,-1 0 1,1 0-1,0 0 0,2 4 1,0-2 5,0-1 0,1 1 0,-1 0 0,1-1 0,0 0 0,0 0 0,0 0 1,0 0-1,0-1 0,7 4 0,8 2-3,24 7 0,-26-9 8,17 5-366,0-2 0,0-2 0,1-1 0,0-1 0,45 0 0,-69-5-795,1-1-1,-1 1 0,0-2 1,18-4-1,-26 6 686,0-1-1,0 0 1,0 0 0,-1-1-1,1 1 1,0-1-1,-1 1 1,1-1-1,-1 0 1,0 0 0,1 0-1,-1 0 1,0 0-1,0 0 1,0-1 0,-1 1-1,1 0 1,-1-1-1,1 0 1,-1 1-1,2-4 1,2-9-1694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10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15 200 6656,'-15'-5'3008,"25"10"-2624,1-5 160,10 0-384,33-9 896,8 3-576,34-16 96,6 5-384,6-15-32,-7 9-96,7-9-64,-7 9 32,12 1-2848,-17 9 1536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35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4 769 2656,'-4'1'6769,"9"2"-3897,17 6-2081,-13-6 505,-8-2-1215,-1-1 0,1 0 0,0 0 0,0 0 0,0 0 1,-1 0-1,1 0 0,0 0 0,0 0 0,0 0 0,-1 0 1,1 0-1,0-1 0,0 1 0,-1 0 0,1-1 0,0 1 1,0 0-1,-1-1 0,1 1 0,0-1 0,14-13 745,-10 9-563,4-6-83,0-2 0,0 1 0,-1-1 0,0 0 0,6-18 0,-2 8-129,20-38 62,42-90-29,-48 88 44,18-66 1,-36 97-76,-1-1 0,-1 0 0,-2 0 1,0-41-1,-4 70-64,0 1-55,0 0 0,0 0 1,0-1-1,0 1 0,-1 0 0,1 0 1,-1 0-1,-2-6 0,-3 22-926,-38 143 811,30-108 931,-15 93 0,27-115-556,0-1 1,1 0-1,2 1 1,0-1-1,8 41 0,-7-60-103,-1 1 0,1-1 0,1 1 0,-1-1 0,1 0 0,0 0 0,0 0-1,7 8 1,-9-12-53,1 0 0,-1-1 0,1 1 0,0 0-1,-1-1 1,1 1 0,0-1 0,0 0 0,0 0 0,0 1-1,1-1 1,-1 0 0,0-1 0,0 1 0,0 0-1,1-1 1,-1 1 0,0-1 0,1 0 0,-1 0-1,1 0 1,-1 0 0,0 0 0,1 0 0,-1 0 0,0-1-1,1 0 1,2-1 0,12-5 192,-1-2 0,-1 0 0,23-17 1,-13 9-91,142-102-33,-165 117-104,0 1 0,0-1-1,0 0 1,0 1 0,0-1 0,0-1 0,0 1 0,-1 0 0,1 0-1,-1 0 1,1-1 0,-1 1 0,0-1 0,1-3 0,-2 6-28,0 0 0,0-1 0,0 1 0,0-1 1,-1 1-1,1 0 0,0-1 0,0 1 0,0-1 0,-1 1 1,1 0-1,0-1 0,0 1 0,-1 0 0,1 0 1,0-1-1,-1 1 0,1 0 0,0-1 0,-1 1 1,1 0-1,0 0 0,-1 0 0,1 0 0,-1-1 0,1 1 1,0 0-1,-1 0 0,1 0 0,-1 0 0,1 0 1,0 0-1,-1 0 0,1 0 0,-1 0 0,1 0 0,-1 0 1,1 0-1,0 0 0,-1 0 0,1 1 0,-1-1 1,1 0-1,0 0 0,-1 1 0,-19 6-268,16-4 330,-1 0 0,1 0 0,-1 0-1,1 0 1,0 1 0,0 0 0,1-1 0,-1 1 0,1 1-1,0-1 1,-5 9 0,7-11 18,0 0 0,0 0 0,0 0 0,1 0 0,-1 0 0,1 0 0,-1 0 0,1 0 0,0 0 0,0 0 0,0 0 0,0 1 0,0-1 0,0 0 0,1 0 0,-1 0-1,1 0 1,-1 0 0,1 0 0,0 0 0,0 0 0,0 0 0,0 0 0,0-1 0,0 1 0,0 0 0,1-1 0,-1 1 0,1-1 0,-1 1 0,1-1 0,2 3 0,0-2 18,-1 0 0,1 1 1,0-1-1,0 0 0,0-1 0,0 1 0,0-1 1,0 0-1,0 0 0,0 0 0,1 0 0,-1-1 1,0 0-1,1 0 0,-1 0 0,0 0 0,0-1 1,1 1-1,-1-1 0,0 0 0,6-3 1,-9 4-70,-1 0 1,1-1 0,0 1 0,-1 0-1,1-1 1,0 1 0,-1-1 0,1 1-1,-1-1 1,1 1 0,-1-1 0,1 0-1,-1 1 1,0-1 0,1 0-1,-1 1 1,1-1 0,-1 0 0,0 1-1,0-1 1,0 0 0,1 1 0,-1-1-1,0-1 1,0-1 6,0 1-1,-1 0 1,1 0-1,-1-1 1,1 1-1,-1 0 1,0 0-1,-1-3 1,-1-1 6,0 0 0,0 1 0,-1-1 0,-8-8 0,9 11-51,-1 0-1,0 0 1,0 0-1,-1 1 0,1-1 1,0 1-1,-10-3 1,10 4 4,0-1 1,0 1-1,1-1 1,-1 0 0,0 0-1,1 0 1,-6-5-1,10 7 30,-1 0 0,0-1 0,0 1 0,0 0 0,0 0 0,0-1 0,0 1 0,1 0 0,-1 0 0,0-1 0,0 1 0,1 0 0,-1 0 0,0-1 0,0 1 0,1 0 0,-1 0 0,0 0 0,0 0 0,1-1 0,-1 1 0,0 0 0,1 0 0,-1 0 0,0 0 0,1 0 0,-1 0 0,0 0 0,0 0 0,1 0 0,-1 0 0,0 0 0,1 0 0,0 0 0,16-2 0,190-2 176,-198 3-261,10 0-617,21-4 0,-13-2-2592,-24 5 2185,1 1 1,-1-1-1,0 0 1,0 0-1,4-3 1,-2 4-1361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35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5 185 7648,'-4'-4'3456,"28"-5"-3008,-9 5 1184,6-2-992,9-7 1152,12 4-1024,24-14-33,5 6-447,25-7 0,-3 1-160,5 6-192,-17 4 0,-6-2-1727,-13 11 991,4 0-5760,-4 4 3648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3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95 896 4640,'0'-1'198,"0"1"0,0-1-1,0 1 1,0-1 0,0 1 0,0 0 0,0-1 0,0 1 0,0-1 0,0 1 0,0-1-1,0 1 1,0-1 0,0 1 0,0 0 0,0-1 0,1 1 0,-1-1 0,0 1-1,0 0 1,0-1 0,1 1 0,-1 0 0,0-1 0,1 1 0,-1 0 0,0-1-1,1 1 1,-1 0 0,0-1 0,1 1 0,16-12 204,-11 8 378,10-7-65,0-2 0,-1 0 0,27-30 0,33-52 297,-65 81-916,5-7 21,0 0-1,-1-1 1,-2-1-1,0 0 0,13-38 1,57-244 1272,-80 299-1338,3-15 62,-1-1 0,-1 0 1,0-23-1,-4 41-536,-1 7 79,-2 15-14,-58 266 197,57-265 172,-1 6 39,-56 198 322,-80 160 412,25-140 51,69-150-209,48-92-577,-15 26 688,14-25-622,0 0 0,-1-1 1,1 1-1,0 0 1,-1-1-1,1 1 1,-1-1-1,1 0 0,-1 1 1,1-1-1,-4 1 1,5-2-108,0 0 1,0 0-1,0 0 0,0 0 1,0 0-1,-1 0 1,1 0-1,0 0 1,0 0-1,0 0 1,0 0-1,0 0 1,-1 0-1,1 0 0,0 0 1,0 0-1,0 0 1,0 0-1,-1 0 1,1 0-1,0 0 1,0 0-1,0 0 0,0 0 1,0 0-1,0-1 1,0 1-1,-1 0 1,1 0-1,0 0 1,0 0-1,0 0 1,0 0-1,0-1 0,0 1 1,0 0-1,0 0 1,0 0-1,0 0 1,0 0-1,0-1 1,0 1-1,0 0 1,0 0-1,0 0 0,0 0 1,0-1-1,0 1 1,0 0-1,0 0 1,0 0-1,0 0 1,0 0-1,0-1 0,0 1 1,0 0-1,0 0 1,0 0-1,0 0 1,0 0-1,1 0 1,-1-1-1,4-10-7,57-71-229,-21 28 179,41-66 43,41-55 6,-41 64-51,-19 25-26,-51 71 81,-2 2 14,1 1 1,16-16-1,-24 26 4,0 1-9,-1 0 1,0 0-1,1 0 1,-1 0 0,0 0-1,0-1 1,0 1-1,0 0 1,0 0-1,0-1 1,-1 1-1,1-1 1,0 1 0,-1-1-1,1 1 1,-1-1-1,1 1 1,-1-1-1,0 1 1,0-1-1,0-3 1,1 4 55,0-1 1,0 0-1,0 0 0,-1 0 1,1 0-1,-1 0 0,1 0 1,-1 0-1,0-3 0,1 36-1002,-1-13 1197,4 24 0,1-20-68,-5-15-82,1 0 0,0 0 0,1 0 0,0 0-1,0 0 1,1 0 0,-1-1 0,1 1 0,1-1 0,-1 0 0,6 7 0,-7-11-78,-1-1 0,1 0 0,-1 0 1,1 1-1,0-1 0,-1 0 0,1 0 0,0-1 1,0 1-1,0 0 0,-1 0 0,1-1 1,0 1-1,0-1 0,0 0 0,0 0 1,0 1-1,0-1 0,0-1 0,0 1 0,0 0 1,3-1-1,2-1 103,1 0 1,0-1-1,-1 0 1,9-4-1,-16 7-139,101-58 605,-40 21-586,-9 7-61,-21 11-58,2 1 1,50-21-1,-82 39 75,0-1 1,0 1 0,0 0-1,0-1 1,-1 1-1,1 0 1,0 0 0,0-1-1,0 1 1,0 0-1,0 0 1,0 0 0,0 0-1,0 0 1,0 0-1,0 0 1,0 1-1,0-1 1,0 0 0,0 0-1,-1 1 1,1-1-1,0 1 1,0-1 0,0 0-1,0 1 1,-1 0-1,1-1 1,0 1 0,-1-1-1,1 1 1,0 1-1,1 0 26,-1 1-1,0 0 1,-1-1 0,1 1-1,0 0 1,-1 0-1,0-1 1,1 1-1,-2 5 1,1 2 99,-1 0-1,-1 0 1,-5 18 0,-2 17 56,5-23-140,3-17 9,0 0 0,0 1 0,0-1 0,1 0-1,0 1 1,0-1 0,0 0 0,2 10 0,-2-15-5,0 1 0,0-1 0,0 0 1,0 0-1,0 1 0,0-1 0,0 0 1,1 0-1,-1 1 0,0-1 1,0 0-1,0 0 0,0 0 0,0 1 1,0-1-1,1 0 0,-1 0 0,0 0 1,0 1-1,0-1 0,1 0 1,-1 0-1,0 0 0,0 0 0,0 0 1,1 0-1,-1 1 0,0-1 0,0 0 1,1 0-1,-1 0 0,0 0 1,0 0-1,1 0 0,-1 0 0,0 0 1,0 0-1,1 0 0,-1 0 0,0 0 1,0 0-1,1 0 0,-1-1 1,1 1-1,6-8 218,-5 5-71,108-106 345,-62 58-608,-41 45-19,0 1-1,0-1 0,0 1 1,0 1-1,17-8 1,-24 12 106,0 0 0,1 0 0,-1 0 0,0 0 1,0 0-1,1 0 0,-1 0 0,0 0 1,0 0-1,1 0 0,-1 0 0,0 0 0,0 0 1,1 0-1,-1 0 0,0 1 0,0-1 1,1 0-1,-1 0 0,0 0 0,0 0 0,0 1 1,0-1-1,1 0 0,-1 0 0,0 0 1,0 1-1,0-1 0,0 0 0,0 0 1,1 0-1,-1 1 0,0-1 0,0 0 0,0 0 1,0 1-1,3 11-94,-3-12 104,1 9-8,-1-1 0,0 1 0,0-1 0,-1 1 0,-2 11 0,2-12 28,0 0 0,0 1 0,0-1 1,2 16-1,0-20-3,4 19 120,-5-23-128,1 1-1,-1-1 1,0 1 0,0-1 0,1 1 0,-1-1 0,0 1-1,1-1 1,-1 1 0,1-1 0,-1 0 0,0 1-1,1-1 1,-1 0 0,1 1 0,-1-1 0,1 0 0,-1 1-1,1-1 1,-1 0 0,1 0 0,0 0 0,-1 1-1,1-1 1,-1 0 0,1 0 0,-1 0 0,1 0 0,0 0-1,-1 0 1,1 0 0,0-1 0,8-1 97,1-1 1,-1-1 0,0 0-1,0 0 1,9-7-1,12-5-16,67-26-113,140-40 1,-146 50-171,-88 31-72,-4 3 62,-9 6-54,-17 10 93,-2 1-56,-43 36 0,59-43 188,0 1 0,1 0 0,0 0 1,-17 29-1,25-37 47,2 1 0,-1 0 0,1 0 0,0 0 0,0 0 0,-1 9 0,3-12 1,0-1 1,-1 0-1,1 0 1,0 0-1,1 1 1,-1-1-1,0 0 1,1 0-1,0 4 1,0-5-3,-1 0 1,0-1-1,1 1 1,-1 0 0,1 0-1,-1-1 1,1 1 0,0 0-1,-1-1 1,1 1-1,-1-1 1,1 1 0,0-1-1,0 1 1,-1-1 0,1 1-1,0-1 1,0 0-1,0 1 1,0-1 0,-1 0-1,1 0 1,0 1 0,1-1-1,2 0 27,-1 0 0,1 0 0,-1-1 0,1 1-1,0-1 1,-1 0 0,1 0 0,-1 0 0,0 0 0,5-2-1,30-20 198,-33 20-197,24-17 72,-1-1 0,43-41 0,-58 49-103,0-1 0,-1-1-1,-1 0 1,0 0-1,-1-1 1,15-33-1,-9 8 55,-3 1 0,-1-2 0,6-46 0,9-128-54,-20 139 38,-1-52-1019,-8 121 572,-1 12 45,-4 17 80,-8 48 284,3 1-1,-5 99 1,16-129-15,6 63 0,-2-83 48,0 1 0,2-1 1,0 0-1,15 36 0,17 23-312,-12-27-3652,-20-42 2364,-4-9 983,0 1 1,0 0-1,-1-1 0,1 1 0,0-1 0,1 1 0,-1-1 0,0 0 1,0 0-1,1 1 0,1 0 0,2-1-2120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39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78 8128,'-54'-42'3680,"42"29"-3168,9 4 1120,-3 9-992,-5-10 160,7 7-2016,8 3 672,7 3-3520,4 12 2240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7:09.0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0 8480,'-14'0'3840,"28"4"-3360,5-4 2240,4 0-1601,43 0 385,11 5-896,21-5-384,-4 3-128,-3-3 32,-10 6-64,-6-6-224,-9 3 64,-13-3-3839,-6 5 2175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46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1148 3072,'0'0'43,"1"1"1,-1-1 0,0 0-1,1 1 1,-1-1-1,0 0 1,0 1 0,1-1-1,-1 0 1,0 1-1,0-1 1,0 0-1,0 1 1,1-1 0,-1 1-1,0-1 1,0 0-1,0 1 1,0-1-1,0 1 1,0-1 0,0 1-1,0-1 1,0 0-1,0 1 1,0-1-1,0 1 1,-1-1 0,1 0-1,0 1 1,0-1-1,0 1 1,0-1-1,-1 0 1,1 1 0,0-1-1,0 0 1,-1 1-1,1-1 1,-1 1 0,-3 0 961,10 0 1275,-4 0-2140,-1 0-1,1-1 1,0 1 0,0-1 0,0 1 0,0-1 0,0 1 0,-1-1-1,1 0 1,0 0 0,0 0 0,0 0 0,0-1 0,0 1-1,0 0 1,0-1 0,0 1 0,-1-1 0,1 0 0,0 0 0,0 1-1,1-3 1,4-1 134,-1-1-1,0 0 1,0-1 0,6-6-1,-7 7-100,162-148 2067,-123 117-1997,-4 5-58,-3-1 1,40-44 0,-47 39-45,-2-2-1,-2-1 1,-1-1 0,24-56 0,-37 70-68,17-35 176,38-118-1,-41 72 88,-26 108-358,0 0 0,0 0-1,0 0 1,-1 0-1,1 0 1,0 0 0,0 0-1,0 0 1,0 0-1,0 0 1,0 0-1,-1 0 1,1 0 0,0 0-1,0 0 1,0 0-1,0 0 1,0 0-1,0 0 1,-1 0 0,1 0-1,0 0 1,0 0-1,0 0 1,0 0-1,0 0 1,0-1 0,0 1-1,0 0 1,-1 0-1,1 0 1,0 0 0,0 0-1,0 0 1,0 0-1,0 0 1,0-1-1,0 1 1,0 0 0,0 0-1,0 0 1,0 0-1,0 0 1,0-1-1,-14 20-482,-9 19 525,3 1 0,-24 61 0,24-52 85,-15 31 197,-22 53-23,46-104-108,2 0 0,-9 54-1,17-76-99,0 1-1,0-1 0,1 1 0,0-1 1,1 1-1,-1-1 0,1 1 0,2 8 0,-2-13-16,0 0-1,-1 0 0,1-1 0,0 1 1,0 0-1,0 0 0,0 0 0,1-1 1,-1 1-1,0-1 0,1 1 0,-1-1 1,1 1-1,0-1 0,-1 0 0,1 0 1,0 1-1,0-1 0,-1-1 0,1 1 1,0 0-1,0 0 0,0-1 0,0 1 1,0-1-1,0 0 0,0 1 0,1-1 1,2 0-1,-1 0 9,0-1 1,0 0-1,0 1 0,0-1 1,0 0-1,0-1 1,0 1-1,0-1 0,4-2 1,33-23 258,-40 25-306,17-12 5,-1-2 0,0 0 0,-1-1 0,-1-1 0,-1 0 1,-1-1-1,0 0 0,15-34 0,136-248 284,-57 104 320,-100 181-425,-1 0 1,0 0-1,-1-1 1,3-22-1,-7 38-207,-1-1 0,0 1 0,0-1 0,0 1 0,0-1 0,0 0 0,0 1 0,0-1 0,-1-2 0,0 3-13,1 1-1,0 0 1,0-1-1,0 1 0,-1 0 1,1-1-1,0 1 1,-1 0-1,1-1 0,0 1 1,0 0-1,-1-1 1,1 1-1,-1 0 1,1 0-1,0-1 0,-1 1 1,1 0-1,-1 0 1,1 0-1,0 0 0,-1 0 1,1 0-1,-1-1 1,1 1-1,0 0 0,-1 0 1,1 0-1,-1 0 1,1 0-1,-1 1 1,1-1-1,-1 0 0,1 0 1,0 0-1,-1 0 1,1 0-1,-1 1 0,1-1 1,0 0-1,-1 1 1,-5 2-10,1 0 0,-1 1 0,1 0 0,0 0 1,1 1-1,-1-1 0,-4 7 0,-27 35 571,24-27-338,1 0 1,1 1-1,-13 32 0,-14 64 177,33-102-351,-49 228 255,-1 32 671,52-267-876,2-7-4,0 1 0,-1 0 1,1 0-1,0-1 0,0 1 0,0 0 1,-1 0-1,1-1 0,0 1 0,0 0 0,0 0 1,0-1-1,0 1 0,1 0 0,-1 0 1,0-1-1,0 1 0,1 1 0,0-1 342,-1-2-380,0 1 0,0-1 0,0 0-1,0 1 1,0-1 0,0 1 0,1-1 0,-1 1-1,0-1 1,0 1 0,1-1 0,-1 1 0,0-1-1,0 1 1,1-1 0,-1 1 0,1 0 0,-1-1-1,1 0 1,0 1-48,-1-1 0,1 1-1,-1-1 1,1 1 0,-1-1 0,0 1-1,1-1 1,-1 1 0,0-1 0,1 1-1,-1-1 1,0 0 0,0 1 0,1-1-1,-1 1 1,0-1 0,0 0 0,0 1-1,0-1 1,0-1 0,0 1-3,1 0 0,-1-1 1,0 1-1,1 0 0,-1-1 0,1 1 0,0 0 1,-1 0-1,1-1 0,0 1 0,0 0 1,1-1-1,11-14 9,1 1 0,1 1 0,0 1 0,1 0 0,1 1 0,0 1 0,30-16 0,-45 26-31,1 0 0,-1 0 0,1 0 0,-1 0 0,1 0 0,-1 1 0,1-1 0,0 1 0,-1 0 0,1 0 0,0 0 0,-1 0 0,1 0 0,-1 0 0,1 1 0,0-1 0,-1 1 0,1 0 0,-1 0 0,1 0 0,-1 0 0,0 0 0,1 0 0,-1 1 0,0-1 0,0 1 0,0 0 0,0-1 0,0 1 0,0 0 0,2 3 0,1 4 28,-1 1-1,0 0 1,0 0 0,0 1 0,-2-1-1,1 1 1,1 15 0,-2-10 8,-1-14 18,-1 1-1,1 0 1,0 0-1,0 0 1,0-1-1,0 1 1,1 0-1,-1-1 1,1 1-1,0-1 1,-1 0-1,1 1 1,0-1-1,0 0 1,3 2-1,-1-1 44,0-1-1,0 0 1,0 0 0,0 0-1,0 0 1,0 0-1,1-1 1,-1 0 0,6 1-1,-1-1 42,0 0 1,0 0-1,0-1 0,1-1 0,-1 0 0,0 0 1,0 0-1,0-1 0,11-5 0,-7 3-6,0-1 0,-1 0 0,0-1-1,0 0 1,-1-1 0,0-1 0,0 0 0,17-15-1,-20 13-73,1 0-1,-2-1 1,1 0-1,-1 0 1,10-23-1,-14 26-142,0 0-1,0-1 0,-1 1 1,0 0-1,0-1 0,-1 1 1,0-1-1,-1 1 0,0-1 1,-1-10-1,1 18 105,0 1-1,0-1 1,0 1 0,0-1-1,0 1 1,0-1 0,0 1 0,0-1-1,0 1 1,0-1 0,-1 1-1,1-1 1,0 1 0,0-1 0,-1 1-1,1-1 1,0 1 0,0-1-1,-1 1 1,1-1 0,-1 1 0,1 0-1,0-1 1,-1 1 0,1 0-1,-1-1 1,1 1 0,-1 0 0,1 0-1,-1-1 1,1 1 0,-1 0-1,1 0 1,-1 0 0,1 0 0,-1 0-1,1 0 1,-1 0 0,1 0-1,-1 0 1,0 0 0,1 0 0,-1 0-1,1 0 1,-1 0 0,1 0-1,-1 0 1,1 1 0,-1-1 0,1 0-1,-1 0 1,1 1 0,-1-1-1,1 0 1,0 1 0,-1 0 0,-4 2-63,1 0 0,0 0 1,0 1-1,-5 6 1,4-4 54,0 0 0,0 1 0,0 0 0,1 0 0,0 0 0,0 0 1,1 1-1,-3 8 0,5-13 53,0 1 1,1-1 0,-1 0-1,1 1 1,0-1-1,0 1 1,0-1-1,0 1 1,0-1-1,1 1 1,0-1-1,0 0 1,0 1 0,0-1-1,0 0 1,0 0-1,1 0 1,0 0-1,-1 0 1,1 0-1,4 4 1,2 1 71,0 0 0,1 0 0,0-1 1,0 0-1,1-1 0,0 0 0,20 9 0,-2-3 145,53 12-1,-72-21-398,1-2 0,-1 1 0,1-1 0,-1-1 0,1 1 0,0-2 0,10-1 0,-9 0-1832,1 0 1,21-8-1,-32 10 1556,1-1-1,-1 0 1,1 1 0,-1-1-1,1 0 1,-1 0-1,0 0 1,1 0 0,-1 0-1,0 0 1,0 0-1,1 0 1,-1 0 0,1-3-1,-1 3 82,8-6-2343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4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51 177 7552,'-47'-22'3424,"43"16"-2976,8-3 1312,11 5-1056,21-15 1280,5 2-1153,25-11 705,6 11-864,5-6-224,-2 4-288,12 6-256,0 13 32,20 4 32,-11 9 32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1:59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1168 4800,'17'-6'4499,"30"-11"-2588,-27 11-1437,-1-1 0,0-1 0,-1-1 0,1-1-1,26-18 1,-33 18-321,0 1-1,0-2 0,-1 1 0,-1-2 1,1 1-1,-2-1 0,0-1 0,11-20 1,-9 10 68,-1-1 0,9-32 0,9-52 198,-16 56-279,4-16 278,7-74 0,-20 114-237,-2 0 1,-2 0-1,0 0 0,-6-28 1,5 41-117,-1 1 0,-1 0 1,-7-18-1,11 32-73,0 0 0,0 0 0,0 0 0,0 1 0,0-1 0,0 0 0,0 0 0,0 0 0,0 0 0,0 0 0,0 0 0,0 0 0,0 0 0,0 0 0,0 0 0,0 0 0,0 0 0,0 0 0,0 0 0,0 0 0,-1 0 0,1 1 0,0-1 0,0 0 0,0 0 0,0 0 0,0 0 0,0 0 0,0 0 0,0 0 0,0 0 0,0 0 0,0 0 0,0 0 0,-1 0 0,1 0 0,0 0 0,0 0 0,0 0 0,0 0 0,0 0 0,0 0 0,0 0 0,0-1 0,0 1 0,0 0 0,0 0 0,0 0 0,0 0 0,0 0 0,-1 0 0,1 0 0,0 0 0,0 0 0,0 0 0,0 0 0,0 0 0,0 0 0,0 0 0,0 0 0,0 0 0,0-1 0,0 1 0,-3 11-294,0-1 177,-22 65 168,-13 59 196,-38 116 274,-39 30 333,74-185-679,-143 348 751,102-257 874,81-183-1689,0-1 1,0 0 0,0 1 0,-1-1 0,1 0 0,-1 0-1,0 0 1,0 0 0,-2 2 0,4-4-95,0 0 0,-1 0 0,1 0 0,0 1 0,0-1 0,0 0 0,-1 0 0,1 0 0,0 0 0,0 0 0,0 0 0,-1 0 0,1 0 0,0 0 0,0 0 0,-1 0 0,1 0 0,0 0 0,0 0 0,0 0 0,-1 0 0,1 0 0,0 0 0,0 0 0,0 0 0,-1 0 0,1 0 0,0-1 0,0 1 0,0 0 0,-1 0 0,1 0 0,0 0 0,0 0 0,0-1 0,0 1 0,-1 0 0,1-2-13,-1 1 0,1-1 0,-1 1-1,1-1 1,0 1 0,-1-1 0,1 1 0,0-1-1,0-2 1,1-4 5,0 0 0,1 1 0,0-1 0,0 1 0,4-9 0,1-4-103,2-7 50,0 0-1,2 1 0,0 0 1,2 1-1,1 0 0,1 1 1,33-39-1,-14 25-31,2 2-1,1 2 1,2 1-1,2 2 1,50-29-1,-65 44 78,101-67-103,20-37 307,-97 72-103,54-70 0,-7 9-90,-84 95-11,207-226 345,-202 218-305,0-1 1,-1-1-1,-1 0 0,-2-1 1,0 0-1,-2-2 0,16-47 1,-8-11 128,-18 72-280,0 1 1,-2-1-1,1 0 0,-3-24 0,2 36 91,0 1 0,0-1 0,0 0-1,0 1 1,0-1 0,-1 1 0,1-1 0,0 1 0,0-1 0,0 0 0,0 1 0,-1-1-1,1 1 1,0-1 0,0 1 0,-1-1 0,1 1 0,-1-1 0,1 1 0,0-1-1,-1 1 1,1 0 0,-1-1 0,1 1 0,-2-1 0,1 1-25,0 1-1,0-1 1,0 1 0,0-1 0,-1 1 0,1-1 0,0 1-1,0 0 1,0-1 0,0 1 0,0 0 0,0 0-1,1 0 1,-2 1 0,-95 114-759,61-69 705,2-3 232,2 1 0,-49 97 0,56-86 4,2 0 1,-24 91-1,39-114-20,2 0 0,1 0 1,2 0-1,1 1 0,2-1 1,4 40-1,-3-65-4,0 0-1,1 0 1,0 0-1,0 0 1,1-1-1,0 1 1,1 0-1,6 9 1,-8-14-32,0 1 0,0-2 0,0 1 0,1 0-1,-1 0 1,1-1 0,0 1 0,0-1 0,0 0 0,0 0 0,0 0 0,0 0 0,0-1 0,1 1 0,-1-1-1,1 0 1,-1 0 0,1 0 0,-1 0 0,1-1 0,5 1 0,4-2 24,0 0 0,-1-1 1,1 0-1,0-1 0,-1-1 0,0 0 1,0 0-1,0-1 0,0-1 0,19-12 1,-12 5-97,-1 0 0,-1-1 0,0-1 0,0-1 0,19-25 0,16-30-140,-52 71 114,0 0 0,0 0 1,0 0-1,0-1 1,0 1-1,0 0 1,0 0-1,0 0 0,0 0 1,0 0-1,1-1 1,-1 1-1,0 0 1,0 0-1,0 0 0,0 0 1,1 0-1,-1 0 1,0 0-1,0-1 1,0 1-1,0 0 0,1 0 1,-1 0-1,0 0 1,0 0-1,0 0 0,0 0 1,1 0-1,-1 0 1,0 0-1,0 0 1,0 0-1,1 0 0,-1 0 1,1 8-491,-3 20 76,0-16 297,-3 35 123,-3 29 44,8-69-23,0 0 0,1 0 1,0-1-1,0 1 0,0 0 1,1 0-1,0 0 0,3 7 1,-4-11 68,0-1 1,0 0 0,0 1 0,1-1-1,-1 0 1,1 0 0,-1 0 0,1 0 0,0 0-1,0-1 1,-1 1 0,1-1 0,1 1-1,3 2 1,-4-4-24,0 1 1,0-1-1,0 1 0,0-1 0,0 0 0,0 0 1,0 0-1,0 0 0,0 0 0,0 0 0,0-1 1,1 1-1,-1-1 0,-1 1 0,1-1 1,0 0-1,0 0 0,3-2 0,9-5 66,-1-2 0,0 1 0,0-2 0,-1 0 0,17-20 0,14-12 11,-32 33-112,-3 3-58,1-1 1,-2 0 0,9-9-1,-16 16 12,0 1-1,0-1 1,1 1-1,-1-1 0,1 0 1,-1 1-1,1 0 1,-1-1-1,1 1 1,-1-1-1,1 1 1,-1-1-1,1 1 1,-1 0-1,1 0 0,0-1 1,-1 1 9,1 1 1,-1-1-1,0 1 0,0-1 1,0 0-1,1 1 1,-1-1-1,0 1 0,0-1 1,0 1-1,0-1 1,0 1-1,0-1 0,0 0 1,0 1-1,0-1 0,0 1 1,0-1-1,0 1 1,0-1-1,-1 1 0,1-1 1,0 0-1,0 1 1,-1 0-1,-13 75-425,12-69 469,1-1-1,0 0 1,0 0 0,0 0-1,1 1 1,-1-1 0,2 0 0,-1 0-1,1 1 1,0-1 0,0 0-1,0 0 1,1 0 0,0 0-1,0 0 1,5 8 0,-6-12 22,1-1-1,-1 1 1,1-1 0,0 0 0,-1 1-1,1-1 1,0 0 0,0 0-1,0 0 1,0 0 0,0 0 0,0 0-1,0-1 1,0 1 0,0-1 0,0 1-1,0-1 1,0 0 0,1 0 0,-1 0-1,0 0 1,4-1 0,6 0 205,0-1 1,21-7-1,-21 5-200,17-4 17,0-2 1,-1-1 0,-1-2-1,1 0 1,-2-2-1,0-1 1,-1 0 0,-1-2-1,28-27 1,37-51-317,-89 96 233,1-1-1,-1 1 0,0 0 1,0-1-1,0 1 0,1 0 1,-1-1-1,0 1 0,1 0 1,-1-1-1,0 1 1,0 0-1,1 0 0,-1 0 1,0-1-1,1 1 0,-1 0 1,1 0-1,-1 0 0,0 0 1,1 0-1,-1-1 0,0 1 1,2 0-1,0 8-305,-4 20-13,1-23 296,-2 24-117,2-9 166,-2 0 0,-5 19 1,5-24-22,-1-1 0,0 16 0,3-25 37,1 0 1,0 1-1,0-1 0,0 0 0,1 1 0,0-1 0,0 0 0,0 0 0,3 6 1,-4-10-10,1 1 0,-1-1 0,1 0 0,0 0 1,0 1-1,0-1 0,0 0 0,0 0 0,0 0 1,0 0-1,0 0 0,0 0 0,0 0 0,0 0 0,1-1 1,-1 1-1,0 0 0,1-1 0,-1 1 0,0-1 1,1 1-1,-1-1 0,1 0 0,-1 0 0,0 1 1,1-1-1,-1 0 0,1 0 0,2-1 0,3 0 68,0-1-1,0 1 1,0-1-1,11-6 1,-14 7-77,32-14 173,202-74 69,-176 71-392,61-27 0,-51 14 224,-68 28-180,-6 4-77,-15 3-122,0 0 140,0 1-1,0 1 1,-18 8 0,-50 28 57,78-39 73,-2 2 18,-61 34-214,63-35 204,0 1 0,1 1 0,-1-1-1,1 1 1,0 0 0,1 0 0,-7 9 0,11-13 28,0-1 1,0 1-1,0-1 1,0 1-1,1 0 1,-1-1-1,1 1 1,-1 0 0,1-1-1,0 1 1,-1 0-1,1 0 1,0-1-1,0 5 1,1-5 3,-1 0 0,0 0 0,1 0 0,-1 0 0,1 0 0,-1 0 0,1 0 0,0 0 0,-1 0 0,1 0 0,0 0 1,0 0-1,-1 0 0,1 0 0,0 0 0,0-1 0,0 1 0,0 0 0,0-1 0,0 1 0,0-1 0,0 1 0,2-1 0,2 1 55,0 0 0,0 0 0,0-1 0,0 1 0,0-1 0,0-1 0,1 1-1,-1-1 1,0 0 0,0 0 0,0 0 0,9-4 0,-3 1 21,13-3 53,-1 0 0,0-2 0,43-23 0,-52 23-126,-1 0 0,0-1 0,-1 0 0,0-1-1,0 0 1,12-16 0,-12 10 26,-1 0 1,0 0-1,-1-1 0,14-35 1,4-28 15,-4-1 0,-3-1 0,18-146 0,-37 204-310,0-1-1,-4-35 1,2 60 223,0 0 1,0 0-1,0 1 0,0-1 0,0 0 1,0 0-1,0 1 0,0-1 0,0 0 0,-1 1 1,1-1-1,0 0 0,-1 1 0,1-1 1,0 0-1,-1 1 0,1-1 0,-1 0 1,1 1-1,-1-1 0,1 1 0,-1-1 0,1 1 1,-2-1-1,1 1 2,0 0 1,1 0-1,-1 0 1,0 0-1,0 0 1,0 0-1,1 0 1,-1 0-1,0 1 1,0-1-1,1 0 1,-1 0-1,0 1 1,0-1-1,1 1 1,-1-1-1,0 1 1,0 0-1,-3 3-43,-1 0-1,1 0 0,0 0 0,-6 9 1,5-4 55,0 1 1,0 0 0,0 0-1,2 0 1,-1 0-1,-2 13 1,3-9 13,-9 33-9,2 1 0,3 0 0,-3 77 0,10-85-7,2 1 0,1-1 0,2 1-1,17 65 1,-13-78-387,17 40 0,5-10-3027,-19-40 494,3-4 988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0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10 8960,'-35'-10'5056,"38"10"-5920,9 10 448,12-6-4064,8 9 2496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03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10 833 4896,'-10'-9'9205,"11"7"-8971,-1-1 0,1 1 0,0 0 0,0 0 0,0 0 0,0 0 0,0 0 0,0 0 0,0 1 0,1-1 0,-1 0 0,0 1 0,3-3 0,4-6 132,5-8 74,-2-1-1,0-1 1,11-28-1,13-25 331,-25 56-599,-4 6-100,-1 1 1,2 0-1,-1 1 1,10-11-1,-15 19-78,0 0 0,0 1 0,-1-1 0,1 0 0,0 1 0,0-1-1,0 0 1,0 1 0,0-1 0,-1 1 0,1 0 0,0-1 0,1 1-1,-1 0 10,-1 0-1,0 0 0,1 0 1,-1 0-1,0 0 0,1 0 1,-1 0-1,0 0 0,1 0 1,-1 0-1,0 1 0,1-1 1,-1 0-1,0 0 0,0 0 1,1 0-1,-1 1 0,0-1 1,0 0-1,1 0 0,-1 1 1,0-1-1,0 0 0,0 0 1,0 1-1,1 0 0,0 2 28,0 1 0,0 0 0,0-1 0,-1 1 0,1 7 0,0-8-21,1 45 141,-2 0 0,-11 88 1,9-119-62,0 1 0,1-1 0,1 0 0,0 1 0,2-1 0,0 1 0,7 27 0,-6-36-27,5 14 747,-7-22-760,-1-1 0,0 1 0,1 0 1,-1-1-1,1 1 0,-1 0 0,1-1 1,-1 1-1,1 0 0,0-1 0,-1 1 1,1-1-1,0 1 0,-1-1 0,1 0 0,0 1 1,0-1-1,0 0 0,-1 1 0,1-1 1,0 0-1,0 0 0,1 0 0,5-1 172,-1-1-1,1 0 1,-1 0-1,1 0 1,10-7 0,2-1-154,-1-1 1,0-1 0,-1 0-1,0-2 1,-1 0 0,-1 0-1,0-2 1,-1 0 0,19-29-1,3-10-111,50-108 0,-20 9-323,-60 134 187,-2 7-956,-1 14 649,1 10 283,39 107-82,-29-84 377,-6-13 19,19 32 0,-22-45-14,0 1 0,1-2 1,0 1-1,0-1 0,1 1 1,8 6-1,-13-12-53,0-1-1,0 1 1,1-1-1,-1 1 1,0-1 0,1 0-1,-1 0 1,1 0-1,-1 0 1,1 0 0,-1-1-1,1 1 1,0-1 0,-1 1-1,1-1 1,0 0-1,0 0 1,-1 0 0,1-1-1,4 0 1,-3 0 1,-1-1-1,0 1 1,0-1 0,0 0-1,0 0 1,0 0 0,-1 0-1,1-1 1,0 1 0,-1-1 0,0 1-1,0-1 1,0 0 0,0 0-1,0 0 1,2-4 0,4-10 33,-1-1 0,0 0 1,-1 0-1,5-29 0,-8 33-147,-1 0 0,-1-1-1,0 0 1,-1 1 0,0-1 0,-5-25 0,5 38 22,-1 0 1,1 0-1,-1 1 1,1-1 0,-1 0-1,0 0 1,0 0 0,0 0-1,0 1 1,0-1-1,0 0 1,0 1 0,-1-1-1,1 1 1,-1-1 0,1 1-1,-1 0 1,-1-2-1,2 3 22,-1-1 0,1 1 0,-1 0 0,1 0 0,0-1-1,-1 1 1,1 0 0,-1 0 0,1 0 0,-1 1 0,1-1-1,0 0 1,-1 1 0,1-1 0,-1 0 0,1 1-1,0-1 1,0 1 0,-1 0 0,1 0 0,0-1 0,0 1-1,0 0 1,0 0 0,-1 0 0,1 0 0,-1 2 0,-6 7-81,0-1 0,1 1 0,0 1 0,1-1 0,0 1 0,-7 18 0,3-3 83,-13 54 0,19-63 35,2 0-1,0 0 1,0 1-1,2-1 0,1 24 1,0-33 57,0 0 1,1 0 0,0 0-1,0 0 1,0-1-1,1 1 1,0-1-1,0 0 1,1 1 0,0-2-1,0 1 1,1 0-1,8 8 1,-11-13-13,0 0 0,1 0 0,-1 0 0,1-1 0,-1 1 0,1-1 0,0 1 0,0-1 0,-1 0 0,1 0 0,0-1 0,0 1 0,0 0 0,0-1 0,0 0 0,0 0 0,0 0 0,0 0 0,0 0 0,0 0 0,5-2 0,4-1 76,-1-1 0,1 0 0,20-11 1,-17 8-134,11-5 57,-1-2 1,0-1-1,38-32 0,55-62 167,-73 61-129,-2-2 1,-3-2-1,42-69 0,-52 68-2,-3-2 0,23-64-1,-43 103-278,-2-1-1,1 1 1,-2-1-1,-1 0 1,3-28 0,-7 35-425,0 10 598,1 0 0,0 0 0,0 0 0,0-1 0,0 1 0,0 0 0,0 0-1,0 0 1,0 0 0,-1 0 0,1 0 0,0 0 0,0 0 0,0 0 0,0 0 0,0 0 0,0 0 0,-1 0 0,1 0 0,0 0 0,0 0 0,0 0 0,0 0 0,0 0 0,0 0-1,-1 0 1,1 0 0,0 0 0,0 0 0,0 0 0,0 0 0,0 1 0,0-1 0,0 0 0,0 0 0,-1 0 0,1 0 0,0 0 0,-11 15-604,11-15 619,-36 55-413,-61 102 314,82-131 107,1 0 1,2 2-1,1 0 0,1 0 0,2 0 1,0 2-1,2-1 0,-3 36 1,8-52 30,1 1 1,0 0 0,1-1-1,0 1 1,1-1 0,1 1 0,0-1-1,8 23 1,-8-30 13,-1 0 0,1 0-1,1 0 1,-1-1 0,1 1 0,-1-1 0,2 0-1,-1 0 1,1 0 0,-1-1 0,1 1 0,0-1-1,1-1 1,-1 1 0,1 0 0,0-1 0,-1 0-1,1-1 1,11 4 0,-11-5-5,-1 0 1,1 0-1,0-1 1,0 0-1,0 0 1,0 0-1,0-1 1,0 0-1,-1 0 1,1 0-1,0-1 1,0 0-1,-1 0 1,11-5-1,3-4 60,0-1 0,28-24 0,-30 22-108,196-157 42,-212 171-72,0-1-1,-1 1 0,1-1 1,0 0-1,0 1 1,0-1-1,-1 0 0,1 0 1,0 0-1,-1 0 1,1 0-1,-1 0 0,1 0 1,-1 1-1,0-1 1,1-1-1,-1 1 0,1-1 1,-2 2-13,0 0-1,1 0 1,-1 0 0,0 0-1,1 0 1,-1 0 0,0 0-1,1 1 1,-1-1 0,0 0-1,1 0 1,-1 1 0,1-1-1,-1 0 1,0 2 0,-9 8-105,0 0 0,-15 23 1,18-23 115,-7 13 25,1-1 0,2 2 0,0 0-1,1 0 1,-11 43 0,19-58 53,0-1-1,0 1 0,1-1 1,0 1-1,0 0 0,1 10 1,0-17-28,0 1 0,0-1 0,1 0 0,-1 0 0,1 1 0,-1-1 0,1 0 1,0 0-1,0 0 0,0 0 0,0 0 0,0 0 0,0 0 0,1 0 0,-1 0 0,1 0 1,-1-1-1,1 1 0,0-1 0,-1 1 0,1-1 0,0 0 0,0 1 0,0-1 0,0 0 1,0 0-1,0 0 0,4 0 0,-1 0 57,0-1-1,0 1 1,0-1 0,1 0-1,-1-1 1,0 1 0,0-1-1,0 0 1,0-1 0,0 1-1,0-1 1,0 0 0,0 0-1,0 0 1,-1-1 0,1 0-1,-1 1 1,0-2 0,0 1-1,0 0 1,0-1 0,0 0-1,-1 0 1,5-6 0,-2-2-70,-1 0 0,0 0 0,0 0 0,-1-1 0,-1 0 1,0 0-1,-1 0 0,0 0 0,-1 0 0,-1-24 1,0 26-81,-1 1 0,0 0 1,-1 0-1,0-1 1,0 1-1,-1 0 1,-1 1-1,0-1 1,0 0-1,-1 1 0,0 0 1,0 0-1,-1 1 1,-8-10-1,9 14 0,0-1 0,0 1 0,0 0 0,0 0-1,-1 0 1,0 1 0,0 0 0,-7-3 0,10 5 46,-1 0 0,1 0 1,-1 0-1,1 0 0,-1 1 0,1-1 1,-1 1-1,0 0 0,1 0 1,-1 0-1,0 0 0,1 1 0,-1-1 1,1 1-1,-6 2 0,7-2 28,1-1-1,0 1 1,0-1-1,0 1 0,0 0 1,0-1-1,0 1 1,0 0-1,0 0 1,0 0-1,1 0 0,-1 0 1,0 0-1,0 0 1,1 0-1,-1 0 1,1 0-1,-1 0 0,1 0 1,-1 1-1,1-1 1,0 0-1,0 0 1,-1 0-1,1 1 0,0-1 1,0 0-1,0 0 1,0 0-1,0 1 1,1-1-1,-1 0 0,0 0 1,1 1-1,-1-1 1,0 0-1,1 0 1,0 0-1,-1 0 1,1 0-1,-1 0 0,1 0 1,0 0-1,0 0 1,0 0-1,0 0 1,0 0-1,-1-1 0,1 1 1,2 0-1,4 4 50,0-1 0,1 0 0,-1-1-1,1 0 1,0 0 0,17 3 0,51 5 162,-66-10-184,350 13 225,-291-17-227,-45 1 41,42 1 0,0 2 821,-65-1-790,-1 0-332,0 0 227,0 0 1,0 0-1,-1-1 1,1 1-1,0 0 1,0 0-1,0 0 1,0 0-1,-1 0 0,1 0 1,0 0-1,0 0 1,0 0-1,0 1 1,0-1-1,-1 0 1,1 0-1,0 0 1,0 0-1,0 0 1,0 0-1,0 0 1,0 0-1,-1 0 0,1 0 1,0 0-1,0 1 1,0-1-1,0 0 1,0 0-1,0 0 1,0 0-1,-42 85-353,33-68 303,1 0 0,-7 24 0,6-16 166,6-16-87,0-1 0,1 1 0,0 0 1,1 0-1,-1 0 0,2 14 0,0-20-10,0 0 0,0 1 0,1-1 1,0 1-1,-1-1 0,1 0 0,1 0 0,-1 1 1,2 3-1,-2-6 7,1 1 0,-1 0 1,0-1-1,0 1 0,1-1 1,-1 1-1,1-1 0,-1 0 1,1 0-1,0 0 0,-1 0 1,1 0-1,0 0 0,0 0 1,0 0-1,0-1 1,2 1-1,4 1 76,0-1-1,1 0 1,-1-1 0,0 0-1,0 0 1,10-2 0,53-13 340,-19 1-345,-1-3-1,-1-2 1,-1-1-1,72-43 1,-98 47-93,0-1 1,-2 0 0,0-2-1,26-29 1,-38 39 26,-3 2-176,1 0 1,0 1 0,12-8 0,-18 14 131,-1 0 0,1 1 0,-1-1 1,0 0-1,1 0 0,-1 1 1,0-1-1,0 0 0,1 0 0,-1 1 1,0-1-1,0 0 0,1 1 1,-1-1-1,0 1 0,0-1 0,0 0 1,1 1-1,-1-1 0,0 1 1,0-1-1,0 0 0,0 1 0,0-1 1,0 1-1,0-1 0,0 1 1,-2 15-75,0 0 1,0 0 0,-10 30 0,2-10 17,4-12 57,3-16 46,1 1 0,0 0 1,0 0-1,1 0 0,0 0 1,1 0-1,1 14 0,-1-17-28,2 0-1,-1 0 1,1 1-1,4 8 1,-6-13 24,1 0 0,0-1 0,0 1 1,-1-1-1,1 1 0,0-1 0,1 0 0,-1 1 0,0-1 0,0 0 1,0 0-1,1 0 0,-1 0 0,0 0 0,1 0 0,-1 0 0,1 0 1,0-1-1,-1 1 0,1 0 0,2 0 0,1-1 31,-1 0 0,1 0 1,0-1-1,-1 0 0,1 1 0,-1-1 0,1-1 0,-1 1 1,1-1-1,-1 0 0,0 0 0,0 0 0,0 0 0,4-4 0,7-5 24,-1 0-1,14-14 0,-27 23-70,23-22 80,-2 0-1,25-36 1,-17 20-35,179-240 236,-179 239-284,-5 6 6,-1-2-1,-2-1 1,-1-1-1,30-79 1,-50 113-74,1 1 0,-1-1 0,0 0 0,0 1 0,0-9 0,-1 11 5,0 1 0,0-1 0,0 0 0,-1 1 0,1-1 0,0 0 0,-1 1 0,1-1 0,-1 1 0,0-1 0,1 1 0,-1-1 0,0 1 0,0-1 0,0 1 0,0 0 0,-2-3 1,2 4 42,0 0 0,1-1 1,-1 1-1,0 0 1,0-1-1,1 1 0,-1 0 1,0 0-1,0 0 1,0 0-1,1 0 1,-1 0-1,0 0 0,0 0 1,0 0-1,0 0 1,1 0-1,-1 1 1,0-1-1,0 0 0,1 0 1,-1 1-1,0-1 1,0 1-1,1-1 1,-1 0-1,0 1 0,1 0 1,-2 0-1,-1 1-52,-29 18-118,1 2 0,1 1 0,-39 38 0,55-47 190,1 1 0,1 0 0,0 1-1,1 0 1,0 0 0,2 2 0,0-1-1,1 1 1,-10 32 0,5-3 88,3 0 0,-8 85 0,16-113-44,0 1-1,4 39 0,-1-53 0,-1 0-1,2 0 1,-1 1-1,1-1 0,0 0 1,0 0-1,0 0 0,1 0 1,0-1-1,0 1 0,1-1 1,0 0-1,5 7 1,-6-10-6,-1 0 0,0-1 0,0 1 1,1-1-1,-1 1 0,1-1 1,-1 0-1,1 0 0,0 0 0,-1-1 1,1 1-1,0-1 0,0 1 1,0-1-1,-1 0 0,1 0 0,0 0 1,0 0-1,-1-1 0,1 1 1,0-1-1,5-1 0,3-2 31,0 0 0,0-1 0,0 0 0,11-7 0,-4-1-32,1-1-1,-2 0 1,0-1 0,27-30 0,-23 22 18,88-96 61,-104 113-245,0 0 0,1 1 0,0-1 0,13-8 0,-19 14 116,1 0-1,-1-1 0,1 1 0,-1 0 0,1 0 0,-1-1 0,1 1 0,-1 0 1,1 0-1,-1 0 0,1 0 0,-1 0 0,1-1 0,-1 1 0,1 0 0,0 0 1,-1 0-1,1 1 0,-1-1 0,1 0 0,-1 0 0,1 0 0,-1 0 0,1 0 1,0 1-1,-1-1 0,1 0 0,-1 0 0,0 1 0,1-1 0,-1 0 1,1 1-1,-1-1 0,1 1 0,-1-1 0,0 1 0,1-1 0,-1 0 0,0 1 1,1-1-1,-1 1 0,0-1 0,0 2 0,2 2-30,0 0-1,-1 1 1,0-1 0,0 1-1,0 4 1,3 37-123,-3 0-1,-7 69 1,1 9 670,5-119-456,0-1-1,0 0 0,1 1 1,0-1-1,0 0 1,0 0-1,0 1 1,1-1-1,2 4 0,-4-7-23,0 0 0,1-1 0,0 1 0,-1 0 0,1 0-1,-1-1 1,1 1 0,0-1 0,-1 1 0,1 0-1,0-1 1,0 1 0,-1-1 0,1 0 0,0 1 0,0-1-1,0 1 1,0-1 0,1 0 0,0 0 8,-1 0 1,0 0-1,1 0 1,-1-1-1,0 1 1,1 0-1,-1-1 1,0 0 0,1 1-1,-1-1 1,0 1-1,0-1 1,0 0-1,1 0 1,-1 0-1,0 0 1,1-1-1,16-18 81,-1 0 0,0-1 0,-2-1 0,21-37 0,7-12-113,-8 18-320,-34 51 294,-1 1-1,1 0 1,0 0-1,0 0 1,0-1-1,0 1 1,0 0-1,0 0 1,0 1-1,0-1 1,2-1-1,-3 2 20,1 0-1,-1 0 0,0 0 1,0 0-1,1 0 1,-1 0-1,0 1 0,0-1 1,0 0-1,0 0 0,1 0 1,-1 0-1,0 1 0,0-1 1,0 0-1,0 0 0,0 0 1,1 1-1,-1-1 1,0 0-1,0 0 0,0 1 1,0-1-1,0 0 0,0 0 1,0 1-1,0-1 0,0 0 1,0 0-1,0 1 0,0-1 1,0 0-1,0 0 1,0 1-1,0-1 0,0 0 1,0 0-1,-1 9-102,-1 0 0,-3 14 0,-16 48-101,-49 110 1,16-55 147,-26 57 59,59-141 46,-2-1-1,-34 46 1,51-78 14,-1-1 0,1 0 0,-2 0-1,1 0 1,-1-1 0,0-1 0,0 1 0,-1-1-1,0-1 1,0 1 0,-1-1 0,-13 5-1,21-10-31,-1 1-1,1-1 1,-1 0-1,1 1 1,-1-1-1,1 0 1,0 0-1,-1 0 1,1-1-1,-1 1 1,1-1-1,0 1 1,-1-1-1,1 0 1,0 0-1,-1 0 1,1 0-1,0 0 1,0-1-1,0 1 1,0 0-1,0-1 1,0 0-1,1 1 0,-1-1 1,0 0-1,1 0 1,-2-3-1,-1-1 4,0-1 0,0-1 0,0 1 0,1 0 0,1-1 0,-1 0 0,-1-9-1,2 4-19,0 0 0,0-1 0,2 1 0,0-1 0,0 1 0,1-1-1,1 1 1,0 0 0,1-1 0,0 1 0,1 0 0,0 1 0,1-1-1,1 1 1,0 0 0,1 0 0,0 0 0,0 1 0,2 0 0,12-13-1,-4 9-44,1 0 1,0 1-1,2 1 0,-1 1 0,40-18 0,-6 9-190,67-19 1,-12 13-3172,-37 9-4183,-66 17 6717,3-1-1206,-7 2 1979,-1-1 1,0 1-1,0 0 1,0 0-1,0 0 1,0 0-1,1 0 1,-1 0-1,0 0 1,0 0-1,0-1 1,0 1-1,0 0 1,0 0-1,0 0 1,0 0-1,0 0 1,0-1 0,0 1-1,1 0 1,-1 0-1,0 0 1,0 0-1,0 0 1,0-1-1,0 1 1,0 0-1,0 0 1,0 0-1,0 0 1,0-1-1,-1 1 1,1 0-1,0 0 1,0 0-1,0 0 1,0 0-1,0-1 1,0 1-1,0 0 1,0 0-1,-5-2-2526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03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260 169 11872,'0'-10'5375,"15"20"-4671,2-10 1184,2 0-1184,37 0 576,7 9-768,27-5-128,8 5-256,-2 1-32,-4 3-32,-16-9-128,-14 5 32,-11-5-1600,-10 1 896,-11-5-2816,0 0 2017</inkml:trace>
  <inkml:trace contextRef="#ctx0" brushRef="#br0" timeOffset="1">72 18 10048,'-66'-8'4544,"60"3"-3936,6 1-416,11 8-224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07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458 785 4576,'3'6'7240,"-4"-6"-7007,1 0 0,0 0 0,-1 0 0,1 0 0,0 0 0,0 0 0,-1 0 0,1 0 0,0 0 0,-1 0 0,1 0 0,0 0 0,0 0 0,-1-1 1,-17 1 245,0 1 0,0 1 0,1 0 0,-1 1 0,-22 7 0,5 3-438,0 1 0,-40 23 0,52-25 9,2 2 1,-38 28 0,51-35 11,1 0 0,-1 0 1,1 0-1,1 1 0,-1 0 1,1 0-1,1 1 0,-1 0 1,1 0-1,-3 10 0,7-17 7,0 0 0,0 0 0,1 1 0,-1-1 0,1 0 0,-1 1 1,1-1-1,0 0 0,0 1 0,0-1 0,0 0 0,0 1 0,1-1 0,-1 0 0,1 0 0,1 5 0,-1-6-19,0 0-1,0 0 1,0 0-1,0 0 0,0 0 1,1 0-1,-1 0 1,0 0-1,0 0 1,1-1-1,-1 1 1,1 0-1,-1-1 1,0 1-1,1-1 1,-1 1-1,1-1 0,-1 0 1,1 0-1,-1 0 1,1 0-1,-1 0 1,1 0-1,2-1 1,8 0 82,0-1 0,-1 0 0,1-1 1,-1-1-1,16-6 0,0-3-62,24-16 0,-32 17 1,-1-1 1,-1 0-1,0-2 1,28-31-1,-24 23 11,-1-2-1,24-38 1,23-59-12,21-67-24,-68 138-19,26-97 1,-42 127-207,-1 0-1,1-40 1,-4 59 137,1 1 0,-1 0 0,0 0 0,0 0 0,0 0 0,0 0 0,-1 0 0,1 0 1,0 0-1,0-1 0,-1 1 0,1 0 0,0 0 0,-1 0 0,1 0 0,-1 0 0,0 0 0,1 1 1,-1-1-1,0 0 0,1 0 0,-2-1 0,1 2-1,0 0-1,0 0 1,0 0 0,0 0-1,0 0 1,0 0 0,0 0-1,0 1 1,1-1 0,-1 0-1,0 0 1,0 1-1,0-1 1,0 1 0,0-1-1,1 1 1,-1-1 0,0 1-1,0-1 1,1 1 0,-1 0-1,0-1 1,1 1 0,-1 0-1,0 0 1,-22 27 134,1 1-1,-29 49 1,33-44 173,1 0 0,2 0-1,-16 56 1,30-85-252,-14 42 121,2 1 0,3 0 1,-8 96-1,17-133-51,1 1 0,1 0 0,0-1 0,0 1 0,2-1 0,-1 1 0,8 20 0,-8-29-15,-1 1 1,1-1-1,-1 1 0,1-1 1,0 1-1,1-1 0,-1 0 1,0 0-1,1 0 0,0 0 1,0 0-1,0-1 1,0 1-1,0-1 0,0 0 1,1 0-1,-1 0 0,1 0 1,-1-1-1,1 1 0,0-1 1,-1 0-1,1 0 0,0 0 1,0-1-1,5 1 1,-1-2 3,-1 0 0,0 0 1,0 0-1,0-1 1,0 0-1,0 0 0,0-1 1,0 0-1,-1 0 0,1 0 1,-1-1-1,0 0 1,0-1-1,0 1 0,5-6 1,2-4-67,1 0 0,-2-1 0,0 0 0,13-24 1,54-101 84,-6 9 17,-69 125-161,17-31 40,-19 34-157,0 0 0,-1-1 1,0 1-1,1 0 0,-1-1 0,0 1 0,0-7 0,-11 39-938,-33 167 975,35-147 396,2 0-1,0 54 1,6-89-172,0 0 1,1 1-1,1-1 1,1 0-1,3 13 1,-5-23-24,0 0-1,1-1 1,-1 1 0,1 0 0,0-1 0,-1 1 0,2-1-1,-1 0 1,0 0 0,1 0 0,-1 0 0,1 0-1,0 0 1,0-1 0,0 1 0,0-1 0,0 0-1,1 0 1,-1 0 0,1 0 0,-1-1 0,7 2 0,-2-1 46,0-1 1,1-1 0,-1 1 0,1-1-1,-1-1 1,1 0 0,-1 0 0,10-3-1,2-1 39,-1-1-1,24-11 0,-22 7-96,1-2 0,-2-1 0,0 0 0,0-2 0,-1 0 0,-1-1 1,-1 0-1,24-30 0,-22 20-30,-1-1 1,-1 0 0,-1-1-1,15-39 1,-2-10 9,-19 49-169,0 1-1,19-34 1,-23 49-59,0 1-397,-5 12 571,-1 0 0,0-1 0,1 1 0,-1-1 0,0 1 0,0 0 0,1-1 0,-1 1 0,0 0 0,0-1 0,0 1 0,0 0 0,0 0 0,0-1 0,0 1 0,0 0 0,0-1 0,0 1 0,-1 1 0,-2 77-167,-20 117-1,17-162 212,-1 0 0,-2 0 0,-2-1-1,-1-1 1,-27 53 0,35-78 46,-1 0 0,0 0 0,0 0 0,0 0 0,-1-1 0,-7 6 0,11-10-41,0 0-1,0-1 1,0 1-1,-1-1 0,1 1 1,-1-1-1,1 0 1,-1 0-1,1 0 0,-1 0 1,1 0-1,-1-1 1,0 1-1,0-1 0,1 0 1,-1 1-1,0-1 1,0-1-1,1 1 0,-6-1 1,6 0-36,0 1 0,1-1 0,-1 0 0,0 0 0,0 0 0,1 0 0,-1-1 0,1 1 0,-1 0 0,1-1 0,-1 1 0,1-1 0,0 1 0,0-1 0,0 0 0,0 1 0,0-1 0,0 0 0,0 0 0,0 0 0,1 0 0,-1 0 0,0-3 1,0-4-205,0 0 1,0 0 0,1-16 0,1 13 85,-1 11 101,0 0 1,0 1-1,0-1 0,0 0 1,0 0-1,0 0 1,0 0-1,1 1 1,-1-1-1,0 0 0,1 0 1,-1 1-1,1-1 1,-1 0-1,0 1 0,1-1 1,0 0-1,-1 1 1,1-1-1,-1 1 0,1-1 1,0 1-1,-1-1 1,1 1-1,0-1 1,0 1-1,-1 0 0,1-1 1,0 1-1,0 0 1,-1 0-1,1-1 0,0 1 1,1 0-1,4 0-53,-1 0 0,0 0 0,1 0 0,6 2 0,-2-1 95,11 1-36,60 2-20,-71-5 115,-1 0 0,1 0-1,0-1 1,0 0 0,-1 0 0,14-7 0,-1-1 36,-1-2 0,0 0 1,-1-2-1,0 0 0,-1-1 1,21-22-1,97-116 117,-92 99-116,38-40-15,78-96-216,-146 170 63,-1 0 1,-1-2-1,0 0 0,-2 0 0,-1-1 1,-1 0-1,-1-1 0,9-41 1,-16 65 24,-1-1 0,0 1 0,0-1 0,0 1 0,0-1 0,1 1 0,-1-1 1,0 1-1,0-1 0,0 1 0,0-1 0,0 1 0,0-1 0,0 1 1,0-1-1,0 1 0,-1 0 0,1-1 0,0 1 0,0-1 0,0 1 1,0-1-1,-1 1 0,1-1 0,0 1 0,0 0 0,-1-1 0,0 0 1,0 1-17,0 1 1,1-1 0,-1 0 0,0 1 0,0-1 0,0 1-1,0-1 1,1 1 0,-1-1 0,0 1 0,0-1 0,1 1-1,-1 0 1,1-1 0,-2 2 0,-73 90-325,59-71 427,1-1-5,2 0 0,0 1 0,1 0 0,1 1 1,-8 26-1,8-18-39,2 1-1,1 1 1,1-1 0,2 1-1,2 0 1,0 1 0,2-1-1,2 0 1,1 0 0,1 1-1,8 33 1,-8-58 51,-1 0 0,1 0 0,0 0 0,0-1-1,1 1 1,0-1 0,1 0 0,0 0 0,0 0 0,0 0 0,10 8 0,-11-11 5,0-1 0,0 0-1,1 0 1,-1 0 0,1-1 0,-1 0 0,1 0 0,0 0-1,0 0 1,0-1 0,0 1 0,0-1 0,0-1 0,0 1 0,0-1-1,1 0 1,-1 0 0,0 0 0,8-2 0,-4 0-37,0-1-1,0 0 1,0 0 0,-1-1 0,1 0 0,-1 0 0,0-1-1,0 0 1,-1-1 0,13-10 0,-11 7-33,1-1 0,-2-1 0,1 1 0,-1-1 0,-1-1 0,11-21-1,-6 9 45,-2-1-1,14-49 1,-22 68-93,-1 0 1,0 0-1,0 0 1,-1 0-1,1 0 1,-1 0-1,-1 0 1,1 0-1,-1 0 1,-2-7-1,3 10 32,-1 1 0,1 0 0,0-1 0,0 1 0,0-1 0,1-3 0,0-14-101,0 20 105,-1-1 1,1 0-1,-1 0 1,1 0-1,-1 0 1,1 1-1,0-1 0,-1 0 1,1 1-1,0-1 1,0 0-1,-1 1 1,1-1-1,0 1 1,0-1-1,0 1 0,0 0 1,0-1-1,0 1 1,0 0-1,0-1 1,-1 1-1,1 0 1,0 0-1,0 0 0,0 0 1,0 0-1,0 0 1,0 0-1,0 1 1,0-1-1,0 0 1,0 0-1,0 1 0,0-1 1,0 0-1,0 1 1,0-1-1,-1 1 1,1 0-1,0-1 1,0 1-1,-1-1 0,1 1 1,0 0-1,-1 0 1,2 1-1,1 4-2,-1-1-1,1 1 0,-2 0 1,1 0-1,0 0 0,-1 1 1,1 10-1,-2 48-5,-1-31-99,1 141-83,0-174 214,0 6 40,0 0 0,0 0 1,1 0-1,3 11 0,-4-16-30,0-1-1,0 0 0,1 0 0,-1 0 1,1 1-1,-1-1 0,1 0 1,0 0-1,0 0 0,-1 0 0,1 0 1,0 0-1,0 0 0,0 0 0,0 0 1,0 0-1,0-1 0,0 1 1,0 0-1,0-1 0,0 1 0,1 0 1,-1-1-1,0 0 0,0 1 1,1-1-1,-1 0 0,0 1 0,0-1 1,1 0-1,-1 0 0,3 0 0,8-3 69,1 0 0,0-1 0,-1 0 0,0-1 0,0 0 0,16-9 0,-18 9-37,24-14-19,-1-2 0,-1-1 0,-1-1-1,31-30 1,105-117 58,-132 124-194,-12 16-78,-21 28 127,-1 1 0,0 0 0,1-1 0,-1 1 0,0 0 0,1 0 0,0-1 0,2 0 1,-4 2 38,1 0 1,-1 0-1,0-1 1,0 1 0,0 0-1,0 0 1,0 0-1,1 0 1,-1 0 0,0 0-1,0 0 1,0 0-1,0 0 1,0 0 0,1 0-1,-1 0 1,0 0-1,0 0 1,0 0 0,0 1-1,0-1 1,1 0 0,-1 0-1,0 0 1,0 0-1,0 0 1,0 0 0,0 0-1,0 0 1,0 0-1,1 0 1,-1 1 0,0-1-1,0 0 1,0 0-1,0 0 1,-1 11-188,-32 95 90,21-73 35,1 0 0,2 1 0,1 0 0,-4 51 0,11-82 68,1 8 57,-1 0 0,2 0 1,2 19-1,-3-28-20,0 0 0,1 0-1,-1 1 1,1-1 0,0 0 0,-1 0 0,1 0 0,0 0-1,0 0 1,1 0 0,-1-1 0,0 1 0,0 0 0,1 0-1,-1-1 1,1 1 0,0-1 0,-1 0 0,1 1 0,0-1-1,0 0 1,0 0 0,0 0 0,0 0 0,3 1-1,-2-2 22,0 1 0,0-1-1,0 0 1,0 0 0,0 0-1,0 0 1,0 0 0,0-1-1,0 1 1,0-1-1,0 0 1,0 0 0,0 0-1,0 0 1,-1-1 0,1 1-1,-1-1 1,1 0-1,-1 1 1,1-1 0,1-3-1,4-3 20,0-1 0,-1 0 0,13-19 0,-18 25-82,26-46 99,29-67 1,-15 28-36,50-81 68,-78 144-99,15-27 78,33-89 1,-51 115-235,-8 19 21,1-1 0,-1 1 1,-1-1-1,0 0 1,0 0-1,2-14 0,-4 22 103,0 0-1,0-1 1,0 1-1,0 0 1,0 0-1,0 0 1,0 0-1,0 0 1,0-1-1,0 1 1,0 0-1,0 0 1,0 0-1,0 0 1,0 0-1,0 0 1,0-1-1,0 1 0,0 0 1,-1 0-1,1 0 1,0 0-1,0 0 1,0 0-1,0-1 1,0 1-1,0 0 1,0 0-1,0 0 1,-1 0-1,1 0 1,0 0-1,0 0 1,0 0-1,0 0 1,0 0-1,-1 0 0,1 0 1,0 0-1,0 0 1,0 0-1,-1 0 1,-7 5-404,-8 10 317,0 1 0,2 1 0,-1 0 0,2 2 0,1-1 0,0 1 0,1 1 0,2 0 0,-13 35 0,5-4 106,3 0-1,-14 103 0,23-113 130,3 0 0,1 0 0,9 72 0,-8-107-80,1-1-1,0 0 0,1 1 0,0-1 1,-1 0-1,2 0 0,-1 0 1,0 0-1,1 0 0,5 6 1,-6-9-23,0 0-1,0 1 1,0-1 0,0 0-1,0-1 1,0 1 0,1 0-1,-1-1 1,1 1 0,-1-1-1,1 0 1,0 0 0,0 0 0,-1 0-1,1 0 1,0-1 0,0 1-1,0-1 1,0 1 0,0-1-1,4-1 1,3 0 17,0-1 1,-1 0-1,1 0 0,-1-1 1,0 0-1,0-1 0,0 0 0,0 0 1,-1-1-1,0 0 0,0-1 1,0 0-1,7-7 0,2-4-21,-2-1 0,-1-1 0,0-1-1,18-35 1,-21 36-30,-2 0-1,-1-1 1,0 0 0,5-24-1,-11 37-65,-1-1 0,0 0-1,0 1 1,0-1-1,-1 0 1,-1 1-1,1-1 1,-1 0-1,0 1 1,-1-1-1,0 1 1,0-1-1,0 1 1,-7-12-1,-2 2-30,8 14 77,1 0 0,-1-1 0,1 1 0,0 0 0,0-1 0,0 1-1,1-1 1,-1 0 0,0-6 0,2 10 21,0 0 0,0 0-1,0-1 1,0 1 0,0 0-1,0 0 1,0 0 0,1-1 0,-1 1-1,0 0 1,0 0 0,0 0-1,1-1 1,-1 1 0,0 0 0,0 0-1,0 0 1,1 0 0,-1-1-1,0 1 1,0 0 0,1 0 0,-1 0-1,0 0 1,0 0 0,1 0-1,-1 0 1,0 0 0,0 0-1,1 0 1,-1 0 0,0 0 0,0 0-1,1 0 1,-1 0 0,13 2 86,-10-2-87,15 2-12,-1-1 1,25-2-1,-28 0-31,-1 1-1,0 0 1,1 1 0,-1 0-1,21 5 1,-26-4 43,1 1 0,-1-1 0,1 2 0,-1-1-1,0 1 1,0 0 0,-1 1 0,1 0 0,11 10 0,-17-12-4,-1-1-1,1 0 0,-1 0 1,1 1-1,-1-1 1,0 1-1,0-1 1,0 1-1,-1-1 0,1 1 1,-1 0-1,1 0 1,-1 4-1,0 5-62,-3 23 1,1-14 24,-1 8 34,-10 40 0,1-9 123,5 3 35,6-63-139,1 1-1,0 0 0,0-1 1,0 1-1,0 0 0,-1 0 0,1-1 1,0 1-1,0 0 0,1-1 0,-1 1 1,0 0-1,0-1 0,0 1 0,0 0 1,0-1-1,1 1 0,-1 0 0,0-1 1,1 1-1,0 0 0,-1-1 8,1 0-1,-1 1 1,0-1 0,1 0-1,-1 0 1,1 0-1,-1 0 1,1 0 0,-1 0-1,1 0 1,-1 0-1,1 0 1,-1 0 0,1 0-1,-1-1 1,1 1-1,-1 0 1,1 0 0,-1 0-1,1-1 1,-1 1-1,1-1 1,4-2 111,-1 0 0,1-1 1,-1 0-1,8-8 0,11-20-73,0-1 0,22-45 0,-14 14-663,-34 96-69,-14 45 314,10-46 337,0 0 1,2 0 0,-2 45 0,7-71 68,0-4-15,-1 1 1,1 0 0,0 0-1,0-1 1,0 1 0,1 0-1,-1 0 1,0-1-1,1 1 1,-1 0 0,1-1-1,-1 1 1,1 0 0,0-1-1,0 1 1,-1-1 0,1 1-1,2 1 1,-2-3-6,-1 0-1,1 1 1,-1-1 0,1 0-1,-1 0 1,1 0 0,-1 0-1,0 0 1,1 0 0,-1-1-1,1 1 1,-1 0 0,1 0-1,-1 0 1,1 0 0,-1 0-1,1-1 1,-1 1 0,0 0-1,1 0 1,-1-1 0,1 1-1,-1 0 1,0-1 0,1 0-1,13-11 194,-13 11-205,136-158 423,-62 66-308,79-71 60,-135 146-151,13-11-34,-1-2 0,28-35 0,-39 41 44,-2-1-1,0-1 1,-2-1 0,20-43 0,-24 38-255,-1-1 0,13-64 0,-24 97 218,1-13-575,-3 14 118,-4 8 129,-21 42-2,13-22 131,-23 32 1,31-51 190,-44 62 32,-44 84 0,81-132-28,2 1 0,0 1 0,2 0 0,1 0 0,1 1 1,1 0-1,1 0 0,-1 28 0,5-32 14,1 0 0,1-1 0,1 1 0,1 0 0,7 27 0,-7-40 45,0 0-1,0-1 1,1 1 0,0-1 0,1 0 0,8 12-1,-10-16 1,1 1 0,1-1 0,-1 0 0,0 0-1,1 0 1,0 0 0,0-1 0,0 0 0,0 0 0,1 0-1,5 1 1,-6-2-64,0 0 0,1-1-1,-1 0 1,1-1 0,-1 1-1,1-1 1,-1 0 0,0 0 0,1 0-1,-1-1 1,1 0 0,-1 0-1,0 0 1,1-1 0,-1 0 0,0 0-1,0 0 1,0-1 0,-1 1 0,1-1-1,0 0 1,-1-1 0,5-4-1,-2 2-543,0-1-1,0 0 0,-1 0 1,0-1-1,6-10 0,-7 10-907,-1-1 0,1 0 0,-1-1 0,4-15 0,2-3-1272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0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8 10304,'-29'-8'3317,"19"11"5102,10-3-8289,7 3 296,0-1-1,0 0 1,0-1 0,0 0 0,10 1-1,12 2-270,134 35 335,-88-20-852,-50-13-655,0 2 0,-1 0 0,0 2 0,0 1 0,26 16-1,-35-18 120,-1 2 0,0-1 0,0 2-1,14 15 1,-18-15 824,-1 0 0,16 24 1,-20-26 442,0 0 0,-1 0 1,0 1-1,-1-1 1,0 1-1,0 0 0,-1 0 1,-1 0-1,0 0 1,0 18-1,-3-8 464,0-1 0,-1 1 0,0 0 1,-12 33-1,7-25-321,-7 45 0,15-73-542,-1 0 0,1 0 1,0 0-1,0 0 0,0 0 1,0 0-1,0 0 0,0 0 1,0 0-1,0 0 0,0 0 1,0 0-1,1 2 0,-1-3-35,1 0 0,-1 0 0,0 0-1,0 0 1,0 0 0,1 0 0,-1 0 0,0 0 0,0 0-1,1 0 1,-1 0 0,0 0 0,0 0 0,1 0-1,-1 0 1,0 0 0,0 0 0,0 0 0,1 0-1,-1 0 1,0 0 0,0 0 0,0-1 0,1 1 0,-1 0-1,0 0 1,0 0 0,0 0 0,1 0 0,-1-1-1,0 1 1,0 0 0,0 0 0,0 0 0,1-1 0,2-3-619,0 1 0,0-1 1,-1-1-1,1 1 0,2-5 1,11-33-705,-1-1 0,14-67 0,-3 8 1915,-20 76-343,-5 18-273,0 1-1,1 0 1,1 0-1,-1 0 1,4-7 0,-5 13 41,0 0 1,0 0 0,-1 0 0,1 1-1,0-1 1,0 1 0,0-1 0,0 0-1,0 1 1,1 0 0,-1-1-1,0 1 1,0 0 0,0-1 0,0 1-1,0 0 1,1 0 0,-1 0 0,0 0-1,0 0 1,0 0 0,0 0 0,1 1-1,0-1 1,4 1 26,0 1 1,1-1-1,8 4 1,64 35-135,-66-34 587,-1 0 0,0 1 0,0 1 0,12 9 0,-20-13-162,0-1 0,0 1 0,0 0 0,-1 1 0,1-1 0,-1 0 0,0 1 1,0 0-1,-1 0 0,1 0 0,-1 0 0,0 0 0,1 7 0,3 40 1744,-6-38-1334,2 0-1,3 18 1,-4-27-512,1 0 0,-1 0-1,1-1 1,0 1 0,0-1 0,1 0 0,-1 1-1,1-1 1,0 0 0,6 6 0,-5-6-3,1 0 0,0 0 0,1 0 0,-1 0 0,1-1 0,-1 0 0,1 0 0,0-1 0,0 1 0,0-1 0,0-1-1,1 1 1,-1-1 0,0 0 0,1 0 0,-1-1 0,8 0 0,-9-1-108,1 1-1,-1-1 0,0 0 0,1 0 0,-1-1 0,0 1 1,0-1-1,0 0 0,0-1 0,0 1 0,0-1 0,-1 0 1,1 0-1,-1-1 0,0 1 0,0-1 0,0 0 0,0 0 1,-1 0-1,5-7 0,-4 3-91,0-1 1,0 1-1,0-1 1,-1 0-1,0 0 1,-1 0-1,0 0 1,0-1-1,-1 1 1,-1-1-1,1 1 1,-1-1-1,-1 1 1,0-1-1,0 1 1,-5-16-1,5 22-18,0 0-1,-1 1 0,1-1 0,0 1 1,-1-1-1,0 1 0,1 0 1,-1 0-1,0 0 0,0 0 1,0 0-1,-1 0 0,1 0 1,0 1-1,-1-1 0,1 1 1,-1-1-1,1 1 0,-1 0 1,-3-1-1,-2 0 167,0 1 1,0-1-1,0 2 1,-16-1-1,94 0 666,66 1-428,-111 2-294,0 0-1,0 2 0,33 8 0,-47-8 12,0 0 0,0 0-1,-1 1 1,1 0 0,-1 1 0,0 0 0,10 8 0,-16-10-27,0-1 1,1 1-1,-1 0 1,-1 1-1,1-1 1,-1 0-1,0 1 1,0 0-1,0 0 1,0 0-1,-1 0 0,0 0 1,0 1-1,0-1 1,-1 1-1,1 6 1,-1 0 26,-1-9-50,0-1-1,0 1 1,0 0-1,1-1 0,-1 1 1,2 3-1,-2-5-6,0 0-1,1-1 1,-1 1-1,1 0 1,-1-1-1,1 1 1,-1-1 0,1 1-1,-1-1 1,1 1-1,-1-1 1,1 1-1,0-1 1,-1 0-1,1 1 1,0-1-1,-1 0 1,1 1-1,0-1 1,-1 0-1,1 0 1,0 0-1,0 0 1,-1 1 0,1-1-1,0 0 1,1-1-1,22 0 107,0-2 0,43-9 0,-43 6-151,0 2 1,44-3 0,-58 8 12,0 0 1,0 0-1,0 1 1,-1 0 0,1 1-1,-1 0 1,1 1-1,15 8 1,-8-3-861,-1 2 1,0-1-1,21 19 0,-31-23-2873,0 2 1124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09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42 6976,'-5'0'3168,"5"4"-2752,5-4 1728,5 0-1248,25-4 1536,7 4-1377,33-9 737,8 5-1056,8-5-384,-5 3-224,-3-3-224,-13 9 64,-2-4-192,-8 4 128,-4 0-1792,-14 4 1024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09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10 9376,'-87'-9'4256,"57"12"-3680,24-3-416,6 6-192,21-6-544,15 10 320,18-3-6176,9 8 3552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7:09.3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106 67 8544,'-77'-33'3872,"59"15"-3360,8 6-1472,10 9 416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18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30 139 2912,'0'0'109,"0"-1"-1,0 1 1,-1 0 0,1 0-1,0 0 1,0-1 0,0 1 0,0 0-1,0 0 1,-1 0 0,1 0-1,0-1 1,0 1 0,0 0-1,-1 0 1,1 0 0,0 0 0,0 0-1,-1 0 1,1 0 0,0 0-1,0-1 1,0 1 0,-1 0-1,1 0 1,0 0 0,0 0 0,-1 0-1,1 0 1,0 0 0,0 1-1,-1-1 1,1 0 0,0 0-1,0 0 1,0 0 0,-1 0 0,1 0-1,0 0 1,0 0 0,0 0-1,-1 1 1,1-1 0,0 0-1,0 0 1,0 0 0,0 0 0,-1 1-1,1-1 1,0 0 0,0 0-1,0 1 1,-5 17 2503,5-17-2256,0 1-1,0 0 1,-1-1-1,1 1 1,0 0-1,-1-1 1,1 1-1,-1-1 1,0 1-1,0-1 1,-1 3 0,-3 0 1446,3-2-441,5-9-253,3-1-981,0 0-1,12-12 1,-1 2 64,-7 7 24,0 0 0,21-17 0,-26 24-169,0 1 0,1-1 0,-1 1 0,1 0 0,0 1 0,-1-1-1,1 1 1,0 0 0,8-1 0,-11 2-14,-1 1 1,0 0-1,0 0 0,1 0 0,-1 0 1,0 1-1,0-1 0,0 0 0,1 1 1,-1 0-1,0-1 0,0 1 0,0 0 0,0 0 1,0 0-1,0 0 0,0 1 0,0-1 1,-1 1-1,1-1 0,0 1 0,-1-1 1,1 1-1,-1 0 0,0 0 0,0-1 1,1 1-1,-1 0 0,1 3 0,1 3 37,1 1 0,-1 0 0,-1 0 0,0 0 0,2 15 0,4 179 640,-9-160-538,1-33-118,0 1-1,1-1 1,0 1-1,3 13 1,-3-21-23,0 0 1,0 0-1,1 0 0,-1-1 0,0 1 0,1 0 1,0-1-1,-1 1 0,1-1 0,0 1 1,1-1-1,-1 0 0,0 0 0,1 0 1,-1 0-1,1 0 0,-1 0 0,5 1 1,0 0 60,1 0 0,0 0-1,0-1 1,0 0 0,0 0 0,0-1 0,0 0 0,0 0 0,0-1 0,14-1 0,-11-1-10,0 0 0,0 0 0,0-1 0,-1 0 0,1-1 1,-1-1-1,14-7 0,-12 5-72,1-1 0,-1-1-1,0 0 1,-1-1 0,0 0 0,-1-1 0,0 0 0,0-1 0,-1 0 0,-1 0 0,0-1 0,7-16 0,0-7-30,-2 0-1,17-72 1,-26 71 200,-4 26-204,1 1-1,1-1 1,0 1-1,0-1 1,5-11 0,-6 19 38,1 1 0,-1-1 0,1 1 0,-1-1 0,1 1 0,0 0 0,-1-1 0,1 1 0,0 0 0,1 0 0,-1 1 0,0-1 0,1 0 0,-1 1 0,0-1 0,1 1 0,0 0 0,-1 0 0,1 0 0,0 0 0,0 0 0,-1 1 0,1-1 0,3 1 0,14-1 127,-1 1 0,1 1 0,24 5 0,-22-3-39,4 0 376,-16-1-3034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1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7712,'-23'1'12242,"33"0"-9046,43 6-2341,184-5 1312,-127-3-1812,-63 0-426,0 4 0,58 9 0,-90-9-22,39 5-2781,-43-6 739,0-2 1,20 0-1,-1-1-664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19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 5408,'-1'-2'369,"-2"-3"1085,7 3 1587,2 21 2943,-4 114-1038,0 1-3290,-2-132-1600,2 90 2080,1-99-2119,0 0-1,0 0 1,0-1 0,-1 0 0,0 1-1,0-1 1,0-12 0,3-6-12,20-182 474,-21 174-110,-4 30-249,0 0 0,1-1 0,0 1 0,0 0 0,0-1 0,1 1 0,3-7 0,-4 10-67,-1-1-1,1 1 1,0 0 0,1-1-1,-1 1 1,0 0-1,0 0 1,1 0 0,-1-1-1,0 1 1,1 1 0,-1-1-1,1 0 1,-1 0 0,1 0-1,0 1 1,-1-1 0,1 1-1,-1 0 1,1-1 0,0 1-1,0 0 1,2 0-1,51 4 290,34 2-136,-8 1-1228,-66-7-1855,25-3-1,-39 3 2824,12-3-2494,-6 0-1420,3 2 1211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20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 9376,'-20'-10'10984,"33"18"-6653,-5-4-4633,13 2 812,-1-1 0,1-1 0,28 3 0,64-3-512,-59-3-36,69-2-2570,-42-4-4427,-59 4 4625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2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1 5632,'-43'11'2544,"-72"28"2992,91-28-4213,-23 15 1,25-13-670,7-4-345,0 1-1,1 1 1,-1 0 0,2 1 0,0 1 0,0 0 0,2 0 0,-1 1-1,-16 29 1,10-10-26,1 1-1,1 1 1,-16 58-1,23-66-148,2 1 0,0-1 0,-3 48 0,9-64-114,1 1 0,0 0 0,1-1 0,1 1 0,-1-1 0,2 0 0,0 0-1,0 0 1,1 0 0,0 0 0,1 0 0,6 10 0,3-1-345,2 0 1,0 0-1,1-2 0,1 0 0,1-1 1,0-1-1,1-1 0,26 15 0,34 18-827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20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7232,'4'0'622,"1"1"-1,-1 0 1,0 0 0,0 1 0,0-1-1,0 1 1,-1 0 0,1 0 0,0 0-1,-1 0 1,6 5 0,2 4 458,0 0 0,-1 1 0,0 0 0,-1 1 0,0 0 0,-1 0 0,9 22 0,-9-14-468,0 0-1,-2 1 1,0 0 0,4 35-1,-6-8-327,-2 0 1,-3 1-1,-1-1 0,-10 52 0,6-68-248,-2 0 0,-1-1-1,-19 46 1,-49 89-2989,66-145 583,-1-1 0,-22 31 1,8-19-964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23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156 788 5312,'-28'1'2149,"26"-1"-1901,0 1 1,0-1-1,0 0 1,1 1-1,-1-1 1,0 1-1,0-1 0,0 1 1,1 0-1,-1 0 1,-1 1-1,-3-1 3405,6-1-3599,0 0-1,0-1 1,1 1-1,-1 0 1,0 0 0,0-1-1,0 1 1,1 0-1,-1 0 1,0 0-1,1-1 1,-1 1-1,0 0 1,0 0-1,1 0 1,-1 0-1,0 0 1,1-1-1,-1 1 1,0 0-1,1 0 1,-1 0 0,0 0-1,1 0 1,-1 0-1,0 0 1,1 0-1,4-1 140,0-1-1,0 0 1,0 0 0,-1 0-1,1-1 1,-1 1 0,1-1-1,-1 0 1,0-1-1,5-4 1,6-8 142,15-19-1,-27 32-279,19-27 233,-2 0 1,0-2-1,23-51 0,-32 61-193,-9 18-78,94-182 906,13 5-151,-65 108-541,-10 13 786,-28 55-842,-4 4-159,-5 1-117,-5 7-11,-1 2 94,1 1-1,0 1 0,-7 11 1,-22 44 247,-40 98 1,32-62-7,4-19 151,-4-1-1,-101 139 0,97-154-90,-58 101 0,104-163-206,0 0 0,0 0 1,1 0-1,0 1 0,0-1 1,0 0-1,-1 11 0,3-16-68,0 0 1,0 0-1,0 1 0,0-1 0,0 0 0,0 0 0,0 0 1,0 0-1,0 1 0,0-1 0,0 0 0,0 0 0,0 0 1,0 0-1,0 0 0,1 1 0,-1-1 0,0 0 1,0 0-1,0 0 0,0 0 0,0 0 0,0 0 0,0 0 1,1 1-1,-1-1 0,0 0 0,0 0 0,0 0 0,0 0 1,0 0-1,1 0 0,-1 0 0,0 0 0,0 0 0,0 0 1,0 0-1,0 0 0,1 0 0,-1 0 0,0 0 1,0 0-1,0 0 0,0 0 0,1 0 0,-1 0 0,0 0 1,0 0-1,0 0 0,4-1 15,-1 1 0,0-1 0,1 1 1,-1-1-1,0 0 0,0-1 0,1 1 0,-1 0 0,0-1 1,0 0-1,-1 0 0,1 1 0,3-4 0,8-5 1,136-95-34,-120 80-18,-1-2-1,45-53 1,48-82 256,-75 97-63,88-97-241,-16 22 395,-100 113 9,-17 23-59,-15 18-490,1 0 197,2 0 0,-1 1 0,-10 22 0,-20 52-33,23-48 54,9-23 13,2 0 0,-8 27 0,13-38 13,1 0 0,0-1 0,0 1 1,1 0-1,0-1 0,0 1 0,0 0 0,1 0 0,0-1 1,3 12-1,-3-15-4,0-1 0,0 1 0,0-1 0,1 1 0,-1-1 0,1 0 0,-1 1 0,1-1 0,0 0 0,0 0 1,0 0-1,0-1 0,0 1 0,2 1 0,1 0 15,-1-1 1,0 0-1,1 0 0,0 0 1,-1-1-1,1 0 1,6 1-1,2 0 13,0-1-1,0-1 1,0 0-1,0-1 1,14-3-1,-4 0-47,0-2 0,0-1 0,-1-1 0,0-1 0,-1-1 0,0 0 0,-1-2 0,36-26 0,5-11-63,72-75-1,-79 71 31,-13 13-79,-53 74-379,5-15 482,-14 33 106,1 2 1,-20 98-1,38-145-54,2-1 0,-1 1 0,1 0-1,0 0 1,0 0 0,1 0 0,3 13 0,-4-18-22,1 0 1,0 0 0,-1 0-1,1 0 1,0 0 0,0-1-1,0 1 1,0 0-1,0 0 1,1-1 0,-1 1-1,0-1 1,1 1 0,-1-1-1,1 1 1,0-1 0,-1 0-1,1 0 1,0 0 0,0 0-1,0 0 1,0 0 0,0-1-1,0 1 1,0 0 0,0-1-1,0 0 1,0 1-1,4-1 1,2-1 29,0 0 0,-1 0 0,1-1 0,0 0 0,0 0 1,-1-1-1,1 0 0,7-4 0,-4 1-23,0 0 1,-1-1 0,0 0-1,16-15 1,-16 11-69,-2 1 0,0-1 0,0 0 0,-1-1 0,0 0 0,-1 0 0,0 0 0,-1-1 0,0 0 0,-1 0 0,-1 0 0,0-1 0,1-17 0,-3 27 14,-1-1 0,0 0 1,0 0-1,0 1 0,-1-1 0,0 0 1,0 0-1,0 1 0,0-1 0,-1 1 1,1-1-1,-1 1 0,0-1 0,-1 1 1,1 0-1,-1 0 0,0 0 0,0 0 1,0 1-1,0-1 0,-1 1 0,1 0 1,-1 0-1,0 0 0,0 1 0,0-1 1,0 1-1,-6-3 0,-6 0 14,0 0 1,0 1-1,-26-4 0,16 4 59,16 0-77,9 4 32,1 0 0,0 0 0,0 0 0,0 0 0,0 0 0,0 0 0,0 0 0,0 0 0,0 0 0,0 0 0,0-1 0,0 1 0,0 0 0,0 0 0,0 0 0,-1 0 0,1 0 0,0 0 1,0 0-1,0 0 0,0-1 0,0 1 0,0 0 0,0 0 0,0 0 0,0 0 0,0 0 0,1 0 0,-1 0 0,0-1 0,0 1 0,0 0 0,0 0 0,0 0 0,0 0 0,0 0 0,0 0 0,0 0 0,0 0 0,0 0 1,0-1-1,0 1 0,0 0 0,1 0 0,20-10 139,13-3-120,0 3 0,43-9 0,73-5 203,-114 19-191,-5 1-26,1 1 1,0 1-1,-1 2 1,41 4-1,-68-4 8,0 1-1,0 0 0,-1 0 1,1 0-1,0 0 1,-1 0-1,1 1 1,-1 0-1,1-1 1,-1 1-1,0 0 1,0 1-1,0-1 0,0 1 1,0-1-1,-1 1 1,1 0-1,-1 0 1,1 0-1,-1 0 1,0 0-1,0 1 0,-1-1 1,1 1-1,-1-1 1,1 1-1,-1 0 1,1 6-1,0 5 58,-1 0 0,-1-1 0,0 1 0,-1 0 0,0-1 0,-4 17 0,0-2 1,-1-1 0,-11 32-1,14-51-43,1 0 0,0 0 0,0 0 0,0 16-1,2-25-26,0 0-1,0 0 1,0 1-1,0-1 0,0 0 1,0 0-1,0 0 0,0 0 1,0 0-1,0 0 0,0 0 1,0 1-1,0-1 1,0 0-1,0 0 0,0 0 1,0 0-1,0 0 0,0 0 1,0 0-1,1 1 1,-1-1-1,0 0 0,0 0 1,0 0-1,0 0 0,0 0 1,0 0-1,0 0 0,0 0 1,0 0-1,1 0 1,-1 0-1,0 0 0,0 0 1,0 0-1,0 1 0,0-1 1,0 0-1,0 0 1,1 0-1,-1 0 0,0 0 1,0 0-1,0 0 0,0-1 1,0 1-1,0 0 1,1 0-1,-1 0 0,0 0 1,0 0-1,0 0 0,0 0 1,0 0-1,0 0 0,5-4 7,26-41 34,0-2 18,-15 21-103,23-30 0,-26 40 17,1 2 0,22-19 0,-28 27 22,1-1 0,-1 2 0,1-1 0,1 1-1,-1 0 1,12-3 0,-19 7 10,-1 1-1,1-1 1,-1 1-1,1-1 1,0 1 0,-1 0-1,1 0 1,0 0-1,0 0 1,-1 0 0,1 0-1,0 0 1,-1 0-1,1 1 1,0-1-1,-1 1 1,1-1 0,-1 1-1,1-1 1,-1 1-1,1 0 1,-1 0 0,1 0-1,-1 0 1,0 0-1,1 0 1,-1 0 0,0 1-1,0-1 1,0 0-1,0 1 1,0-1-1,0 0 1,0 1 0,-1-1-1,1 1 1,0 0-1,-1-1 1,1 1 0,-1-1-1,1 4 1,1 6 63,0 0 1,-1 1 0,-1-1-1,1 0 1,-4 23-1,-14 57 54,3-22-23,13-65-94,1-1 1,-1 0 0,1 1-1,0-1 1,0 1 0,0-1-1,1 0 1,-1 1 0,1-1-1,0 4 1,0-7-10,-1 1 0,0 0 0,1 0 1,-1-1-1,1 1 0,-1 0 0,1-1 1,-1 1-1,1-1 0,0 1 0,-1-1 0,1 1 1,-1-1-1,1 1 0,0-1 0,0 0 0,-1 1 1,1-1-1,1 1 0,0-1-4,-1 0 1,1 0-1,0 0 0,0 0 1,0 0-1,-1 0 0,1 0 1,0-1-1,0 1 0,-1-1 1,1 1-1,2-2 0,131-69-138,-121 64 109,44-29-53,-32 19 5,47-22 1,-70 37 78,0 1 1,0 0-1,0-1 1,0 1-1,1 0 0,-1 1 1,0-1-1,1 1 0,-1-1 1,0 1-1,1 0 0,-1 0 1,1 1-1,-1-1 0,0 1 1,1-1-1,-1 1 1,0 0-1,0 1 0,5 1 1,-4 0 34,0 0 0,0 1 0,0-1 0,0 1 0,-1 0 0,0 0 0,0 0 0,0 1 0,0-1 0,0 1 0,-1-1 0,3 7 0,23 63 315,-20-49-268,2-1-1,0 0 1,22 36-1,-30-56-210,0-1 0,1 1-1,-1-1 1,1 0 0,0 0-1,0 0 1,0 0 0,0 0 0,0-1-1,1 1 1,-1-1 0,1 0 0,-1 0-1,1 0 1,0 0 0,8 1-1,-7-2-548,0-1 0,1 0 0,-1-1 0,0 1 0,0-1 0,1 0 0,-1-1 0,0 1 0,0-1 0,0 0 0,0 0 0,-1 0 0,1-1 0,6-4 0,24-13-2660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28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6 213 3136,'-6'6'17125,"7"-24"-16027,2 11-1054,1 0 0,0 0 0,1 0 0,-1 1 0,1 0 0,0-1-1,1 2 1,-1-1 0,1 1 0,0 0 0,0 0 0,1 0 0,0 1 0,0 0-1,11-4 1,7-2 38,1 1 0,0 2 0,31-5 0,-31 6-8,-8 6 304,-4 1-286,-14-1-85,1 1 1,0-1-1,0 0 1,-1 0-1,1 0 1,0 1-1,-1-1 1,1 0-1,0 1 1,0-1-1,-1 1 1,1-1-1,-1 1 1,1-1-1,0 1 1,-1-1-1,1 1 1,-1-1-1,0 1 1,1 0-1,-1-1 1,1 1-1,-1 0 1,0-1-1,1 1 1,-1 0-1,0 1 1,5 25 132,-4-22-80,2 37 205,-2 0 0,-6 54 0,2-33-158,1-36-50,1-1-3,0 0 0,5 44-1,-3-64-10,0 0-1,0 0 0,0 0 1,1 0-1,0 0 0,0 0 1,1-1-1,-1 1 0,1-1 1,0 1-1,1-1 0,0 0 1,-1 0-1,2-1 1,-1 1-1,8 6 0,-9-9 22,0 0 0,0-1-1,0 1 1,0 0 0,0-1 0,0 0-1,0 0 1,0 0 0,1 0 0,-1 0-1,0-1 1,1 1 0,-1-1 0,0 0-1,1 0 1,3-1 0,-2 0-14,-1 0 0,1 0 1,0-1-1,-1 0 0,1 0 1,-1 0-1,0 0 0,0-1 1,0 0-1,5-4 0,0-1 30,0-1-1,0 0 1,-1-1-1,-1 0 0,0 0 1,0 0-1,-1-1 1,5-12-1,62-178 506,-23 53-466,-46 135-145,1 1 0,1 1 0,0-1 0,1 1 0,0 0 0,0 0 0,17-18 0,-20 27 27,-1-1-1,0 1 0,1 0 1,-1 0-1,1 0 1,0 0-1,0 1 1,0-1-1,-1 1 0,9-1 1,3 0 72,25-1 0,-8 2 48,111 0-62,-65 3-11,-25-2-437,-36 0-3283,0 0-5131,-25-5 1667,1 4 4294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2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78 7712,'-12'-19'2506,"11"18"-2329,1 0 1,-1 1-1,1-1 0,-1 0 0,0 0 0,1 1 0,-1-1 0,0 0 1,0 1-1,1-1 0,-1 1 0,0-1 0,0 1 0,0-1 0,0 1 0,-2 0 1895,12 1 297,142-8 4383,-1-7-6193,40-4-3262,-87 9-4348,-61 8 3649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2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11 7392,'-3'-1'445,"-1"0"185,1 1-1,-1-1 1,1 0 0,-1 0 0,-6-4 4919,20 8 857,-1-1-5001,66 4 783,62 9-899,-34 1-948,53 12-287,-92-15-564,-22-9-7369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7:10.5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154 192 3072,'-15'4'771,"-18"6"2703,29-9-2562,-1 1 0,1-1 0,-1 0 0,0-1 0,0 1 0,1-1 0,-1 0 0,0 0 0,0-1 0,1 1 0,-1-1 0,0 0 0,1-1 0,-1 1 0,-5-3 0,8 3-617,0-1 1,0 1-1,0-1 1,0 1-1,0-1 1,0 0-1,1 0 1,-1 0-1,1 0 1,-1 0-1,1 0 1,-2-4-1,3 5-270,-1 0-1,1 0 0,0 0 0,0 0 0,0 0 0,0 0 1,0 0-1,0 0 0,0 0 0,0 0 0,0-1 0,0 1 1,1 0-1,-1 0 0,0 0 0,1 0 0,-1 0 1,1 0-1,-1 0 0,1 0 0,-1 0 0,1 0 0,0 1 1,-1-1-1,1 0 0,0 0 0,0 1 0,0-1 0,-1 0 1,1 1-1,0-1 0,0 1 0,0-1 0,1 0 1,18-10 11,0 0 1,0 2-1,1 0 1,0 1-1,0 1 1,30-5 0,-48 12-29,-1 0 0,1 0 1,0 0-1,-1 0 0,1 0 0,0 1 1,-1-1-1,1 1 0,0 0 1,-1 0-1,1 0 0,-1 0 1,1 0-1,-1 0 0,0 1 1,0-1-1,1 1 0,-1 0 1,0 0-1,0-1 0,3 5 1,2 4 36,0 0 0,0 0 1,8 19-1,-4-8 70,-9-16-60,2 1 0,-1-1 0,1 1 0,0-1 0,0 0 0,0 0 0,6 5 0,-8-9-20,0 0 1,0 0-1,0 0 0,0 0 0,0 0 1,0 0-1,0-1 0,1 1 0,-1 0 1,0-1-1,0 0 0,1 0 0,-1 0 0,0 0 1,0 0-1,1 0 0,-1 0 0,0-1 1,0 1-1,1-1 0,-1 1 0,0-1 1,3-2-1,5-2 61,0 0 0,-1 0 0,1-1 1,-1-1-1,-1 0 0,0 0 0,9-9 0,49-63-480,-52 61 228,-7 8-2092,0 0 0,8-18 0,-10 17-618,8-5-5459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29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8128,'-34'4'2618,"33"-5"-2528,1 1-1,-1 0 0,1 0 0,-1 0 0,1 0 1,-1 0-1,1 0 0,-1 0 0,1 0 0,-1 1 1,1-1-1,-1 0 0,1 0 0,0 0 1,-1 0-1,1 1 0,-1-1 0,1 0 0,-1 0 1,1 1-1,0-1 0,-1 0 0,1 1 1,0-1-1,-1 0 0,1 1 0,-3 1 1678,47-3 5164,0-2-3772,79 1-1633,-72 2-1418,4 0-1108,-18 6-4092,-16-2-225,0 1 1696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30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2 111 3648,'0'-1'207,"0"0"0,-1 0 1,1 1-1,0-1 0,0 0 0,0 0 1,0 0-1,0 0 0,0 0 0,0 0 1,0 0-1,0 1 0,0-1 1,0 0-1,1 0 0,-1 0 0,0 0 1,1 1-1,-1-1 0,1 0 0,-1 0 1,1 0-1,-1 1 0,1-1 0,-1 0 1,1 1-1,0-1 0,-1 1 0,1-1 1,0 1-1,-1-1 0,2 0 0,14-18 13935,-16 9-13796,0 9-338,0 1-1,0 0 1,0-1-1,0 1 1,0-1-1,0 1 1,0 0-1,0-1 1,0 1-1,0-1 1,1 1-1,-1 0 1,0-1-1,0 1 1,0 0-1,0-1 1,1 1-1,-1 0 1,0-1-1,0 1 1,0 0-1,1-1 1,-1 1-1,0 0 1,1 0-1,-1-1 1,1 1 10,-1 1 0,0-1 0,0 0 0,0 1 0,1-1 0,-1 0 0,0 0 0,0 1 0,0-1 1,0 1-1,0-1 0,1 0 0,-1 1 0,0-1 0,0 0 0,0 1 0,0-1 0,0 0 0,0 1 0,0-1 0,0 1 0,0-1 0,-1 0 0,1 1 0,0-1 1,0 0-1,0 1 0,0-1 0,0 0 0,-1 1 0,-6 34 17,0 0 1,3 0 0,1 0-1,1 1 1,2-1-1,2 1 1,1-1-1,10 49 1,-11-77 16,0-1-1,0 1 1,0 0 0,1-1-1,0 1 1,0-1 0,6 8-1,-7-11-26,0-1-1,0 1 0,0-1 0,0 0 0,1 0 0,-1 0 0,1 0 0,-1 0 1,1 0-1,0-1 0,0 1 0,-1-1 0,1 0 0,0 0 0,0 0 1,1 0-1,4 1 0,1-2 32,-1 0-1,1 0 1,-1-1 0,0 0-1,1 0 1,-1-1 0,0 0 0,0-1-1,1 1 1,8-6 0,9-5-39,40-28 1,-51 31-48,10-7 84,-1-2-1,-2 0 0,0-1 1,0-2-1,-2 0 0,-1-1 1,-1-1-1,29-51 0,-32 47-80,58-95 198,-54 90 251,-16 29-352,-4 2 115,-10 3 311,2 0-191,5 4-253,1 0 1,0 0-1,0 1 0,-4 8 1,0 1 37,4-8-78,0 0 0,0-1 1,1 1-1,0 0 0,0 0 1,1 1-1,-1 9 0,2 52-125,2-29 48,-2-18 116,1-1 1,1 0-1,1 1 1,1-1 0,12 36-1,-9-35-3,-1-4 15,1 0 1,9 18-1,-14-32-35,1 0-1,-1 0 1,1 0 0,0 0-1,0 0 1,0-1 0,1 1-1,-1-1 1,1 0-1,0 0 1,0 0 0,8 4-1,-10-6-120,0-1 0,-1 1 0,1-1-1,0 1 1,0-1 0,-1 0-1,1 0 1,0 0 0,0 0 0,0 0-1,-1 0 1,1 0 0,0 0-1,0-1 1,-1 1 0,1-1 0,0 1-1,0-1 1,1-1 0,-1 1-555,0 0 1,0 0-1,-1-1 1,1 1 0,-1-1-1,1 1 1,-1-1-1,1 1 1,-1-1-1,0 0 1,0 1-1,0-1 1,0 0 0,0 0-1,0 0 1,0 0-1,0-4 1,4-25-5444,1-5 2001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3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48 5728,'-27'-29'4567,"11"10"6854,29 22-8700,258 10 2034,-210-6-5439,0 4 0,85 25 1,-96-22-5077,-34-9 2970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38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37 3392,'-1'0'59,"1"0"0,0 0 0,0 0 0,0 0 0,-1 0 0,1-1 0,0 1 0,0 0 0,0 0 0,-1 0 0,1 0 0,0 0 0,0 0 1,0-1-1,0 1 0,0 0 0,-1 0 0,1 0 0,0 0 0,0-1 0,0 1 0,0 0 0,0 0 0,0 0 0,0 0 0,0-1 0,0 1 0,0 0 0,-1 0 0,1 0 0,0-1 0,0 1 0,0 0 0,0 0 0,1-1 0,-1 1 1,0 0-1,0 0 0,0-1 0,0 0 437,0-28 10955,-2 44-4164,0-8-7120,1 0-1,0 0 1,0 0 0,1 1 0,0 11 0,2-4 51,-1 0 0,-2 30 0,0-13-147,1 285 931,1-300 84,1-3-3536,1-35-13246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3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62 5984,'-12'-10'11962,"0"16"-5855,94-11-2581,-16 1-2797,210-25 501,-209 20-1126,-38 5-132,-19 2 2,1 0 1,0 1-1,0 0 1,-1 1-1,17 1 0,0 1-1421,-14-3 249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4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16 2304,'0'0'42,"0"0"-1,0 0 1,1 0-1,-1 0 1,0 0-1,0 0 1,0 0 0,0 0-1,0 0 1,0 0-1,1 0 1,-1 0 0,0 0-1,0 0 1,0 0-1,0 0 1,0-1-1,0 1 1,0 0 0,0 0-1,1 0 1,-1 0-1,0 0 1,0 0 0,0 0-1,0-1 1,0 1-1,0 0 1,0 0-1,0 0 1,0 0 0,0 0-1,0-1 1,0 1-1,0 0 1,0 0 0,0 0-1,0 0 1,0 0-1,0 0 1,0-1-1,0 1 1,0 0 0,0 0-1,0 0 1,0 0-1,0 0 1,-1 0 0,1-1-1,0 1 1,-2 0 1917,-16-10 6046,22 17-1739,1 10-4791,8 20-1334,100 189 2457,-83-168-2317,24 64 1,5 10 184,-43-95-186,14 45 0,-26-76-227,-3-4 550,-1-5-523,16-25 16,42-103 235,46-86-268,43-34-116,-141 241-11,1 0 0,0 0 0,9-8 0,-14 16 0,0 0-1,0 0 0,-1 0 1,1-1-1,-1 1 1,1-1-1,-1 1 0,2-4 1,-68 10 133,30 0-173,-63 15 0,-130 17 295,128-23-270,-17 1 101,92-13-1109,18-3-1396,7 1 2261,0 1 1,0-1-1,0 1 0,1-1 0,-1 1 0,0 0 0,0-1 1,1 1-1,-1 0 0,0-1 0,1 1 0,-1 0 0,0-1 0,1 1 1,-1 0-1,1 0 0,-1-1 0,0 1 0,1 0 0,-1 0 0,1 0 1,0 0-1,12-6-1767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46.3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 4064,'-7'-1'1123,"0"-1"-1,0 1 1,0 1-1,0-1 1,0 1 0,0 0-1,0 1 1,0 0 0,-8 1-1,7-1 733,8-1-1697,-1 0-1,1 0 1,-1 0 0,1 0 0,-1 0-1,0 0 1,1 0 0,-1 0 0,1 0-1,-1 0 1,1 0 0,-1 0 0,0 1 0,1-1-1,-1 0 1,1 0 0,-1 1 0,1-1-1,-1 0 1,1 1 0,-1-1 0,1 0 0,0 1-1,-1-1 1,1 0 0,-1 1 0,1-1-1,0 1 1,-1-1 0,1 1 0,0-1 0,-1 2-1,12-1 1603,345-1 2203,-325 2-3903,1 1 0,-1 2 0,0 1 0,48 16 0,-55-15-334,-20-6-221,0 0 0,-1 1 0,1-1 0,-1 1 0,1 0 0,3 3 0,1 0-1954,3 2 198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4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 5632,'0'-12'17781,"1"15"-17620,0-1 0,0 1 0,1 0-1,-1 0 1,1-1 0,0 1 0,0-1 0,0 0 0,0 1 0,4 2 0,87 74 1326,0 0-968,-7-1-445,-77-69-104,14 21 1,3 3-184,-22-29 726,-4-3-855,1 0-1,-1-1 0,0 1 0,1-1 1,-1 1-1,1 0 0,-1-1 0,1 0 0,-1 1 1,1-1-1,0 1 0,-1-1 0,1 0 1,-1 1-1,1-1 0,0 0 0,-1 1 1,1-1-1,1 0 0,-1-1-460,1 0 1,-1 1-1,0-2 0,0 1 0,0 0 0,1 0 1,-1 0-1,0 0 0,0-1 0,-1 1 1,1 0-1,1-2 0,9-13-3501,7 2 1467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47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693 4 6464,'-6'-4'1874,"8"8"1516,-8 2-324,0 1-2365,0 1-1,0-1 1,-1 0 0,0-1-1,-1 1 1,1-1 0,-18 9-1,-64 30 1637,68-36-1922,-23 11 132,-3 1 17,-77 46 0,79-37-316,-75 66 0,106-83-405,-42 39 337,17-22-3168,35-27 2222,-3 2-572,18-22-11699,9 4 9341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49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2656,'-5'-4'18655,"6"6"-17887,12 14-270,0 0-1,-1 1 1,15 30-1,-16-27-119,9 17-87,-3 0 0,-1 1-1,-1 0 1,-2 1 0,11 61-1,4 36 116,-24-106-220,-4-28-31,4-19-27,8-33-480,-1 1-3,2 0 1,2 2-1,42-90 0,-46 117 333,1 0 0,1 1-1,23-27 1,51-44-149,-59 62 133,-26 20-157,-3 6 233,1 4 97,-6-1-279,-8 0 123,0 1 1,-16 4-1,9-2 131,-62 12 132,-1-5 0,-100 2 0,181-13-461,0 0 1,1 0-1,-1 0 1,0-1 0,0 1-1,0-1 1,-4-2-1,-9-6-5671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7:12.3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63 362 4064,'-1'0'305,"0"0"1,0 0-1,0 0 1,1 0 0,-1 0-1,0 0 1,0 0-1,0 1 1,1-1-1,-1 0 1,0 0-1,0 1 1,1-1-1,-1 0 1,-1 2-1,-3 0 2481,1 0-1760,1-1-1,-1 0 0,1 0 1,-1 0-1,0 0 0,0-1 0,-7 1 1,11-1-974,-1 0-1,1 0 1,0 0 0,-1 0 0,1-1 0,0 1 0,-1 0 0,1 0 0,0 0 0,-1-1-1,1 1 1,0 0 0,0-1 0,-1 1 0,1 0 0,0 0 0,0-1 0,-1 1-1,1 0 1,0-1 0,0 1 0,0-1 0,0 1 0,-1 0 0,1-1 0,0 1-1,0 0 1,0-1 0,0 1 0,0-1 0,0 1 0,0 0 0,0-1 0,0 1-1,0-1 1,0 1 0,0 0 0,1-1 0,-1 1 0,0 0 0,0-1 0,6-16 777,15-11-220,44-47 1,-6 10-219,8-23-257,-61 78-98,1 0 1,1 0 0,0 1-1,0-1 1,1 2 0,0-1-1,20-13 1,-29 22-31,1 0 0,-1 0 0,1-1 0,-1 1 0,1 0 0,-1 0 0,1 0 0,-1 0 0,1 0 1,-1 0-1,1 0 0,-1 0 0,1 0 0,-1 0 0,1 0 0,-1 0 0,1 0 0,-1 0 0,1 0 0,-1 1 0,1-1 0,-1 0 0,1 0 0,-1 1 0,1-1 1,-1 0-1,1 0 0,-1 1 0,0-1 0,1 1 0,-1-1 0,0 0 0,1 1 0,-1-1 0,0 1 0,0-1 0,1 0 0,-1 1 0,0-1 0,0 1 0,0-1 1,1 1-1,-1-1 0,0 1 0,0-1 0,0 1 0,0-1 0,0 2 0,1 2 3,-1 0 0,1 1 0,-1-1 1,0 1-1,-1 4 0,-5 33 21,-21 73 0,0-5 38,22-90-166,-1 8 153,7-28-26,0 0 0,-1 0 0,1 0-1,-1 0 1,1 0 0,-1 0 0,1 0 0,-1 0-1,1 0 1,-1 0 0,1 0 0,-1 0 0,1-1-1,-1 1 1,1 0 0,-1 0 0,1-1 0,-1 1-1,2-1 1,6-5 158,1-1 0,8-9 0,11-8-60,139-85-35,-30 22-216,-33 15 236,-96 68-78,-7 7-13,-11 11-54,3-5-3,-101 119-94,104-122 160,1 0 0,-1 0-1,1 0 1,0 1 0,0-1 0,1 1 0,0 0-1,0-1 1,1 1 0,-2 13 0,3-10-17,0 0 0,1 1 0,-1-1 0,2 0 0,0 0 0,6 20 0,-4-18 12,1 0 0,0 0 0,1 0 1,0-1-1,1 0 0,0 0 0,1-1 1,0 0-1,1 0 0,0-1 0,0 0 1,14 9-1,-20-15-33,1-1 1,-1 0-1,0-1 0,1 1 1,0-1-1,-1 1 0,1-1 1,0 0-1,0-1 1,0 1-1,-1-1 0,1 1 1,0-1-1,0 0 0,0 0 1,0-1-1,0 1 1,0-1-1,-1 0 0,1 0 1,0 0-1,-1-1 0,1 1 1,0-1-1,-1 0 1,0 0-1,5-3 0,3-3-935,-1-1 0,0 0 0,-1-1 0,0 1-1,0-2 1,11-17 0,11-13-8982,-25 31 3936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5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51 3488,'-22'-4'11393,"9"5"-4456,78-4-1583,107-14-3935,141-8-288,-278 24-1090,-5-1-91,37 3 0,0 0-3032,-55-1 1396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54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548 0 2144,'0'0'11237,"-11"5"-8213,-16 0-473,12-3-1742,6-1-456,-1 0 0,-12-1 0,-6 0 113,27 0-453,-192 16 1322,143-9-1086,-87 24-1,118-28-287,17-3 43,0 0 1,0 0-1,0 0 1,0 1-1,0-1 0,0 1 1,0-1-1,-1 2 0,2-1 1,0 0 0,0 0 0,1 0 0,-1 0 0,1 0 0,-1 0 0,1 0 0,-1 1 0,1-1 0,0 0 0,0 0 0,0 0 0,-1 0 0,1 1 0,0-1 0,0 0-1,0 0 1,1 1 0,-1 1 0,7 36 101,-2-15-33,64 325 575,-37-208-400,-13-34 247,-6-28-265,25 208 113,-31-227-222,-6-25-24,0-1-1,-7 55 1,4-75-88,0 4-14,-2 0 1,-8 28 0,-5 15 236,16-54-193,0-1 0,1 1 0,-1 0-1,1-1 1,0 1 0,3 12-1,-2 5 273,-1-14 114,0-10-417,0 1-1,0-1 0,1 0 1,-1 1-1,0-1 1,1 1-1,-1-1 0,0 0 1,1 1-1,-1-1 0,1 0 1,-1 0-1,0 1 1,1-1-1,-1 0 0,1 0 1,-1 0-1,1 1 1,-1-1-1,1 0 0,-1 0 1,1 0-1,-1 0 1,1 0-1,-1 0 0,1 0 1,-1 0-1,1 0 0,-1 0 1,1-1-1,0 1-1,28-2 185,-1-1 1,0-1 0,53-16-1,-28 6-168,0 1 103,72-15-3046,-111 25 201,23-8 0,-15 4-526,8-1 627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55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4736,'-9'-6'19989,"11"8"-19920,92 78 1003,-17-17-1024,-75-61-47,34 30 215,43 51-1,-2 4 196,-33-42-134,-43-43-213,5-31-23546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2:56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709 1 5152,'-9'3'10604,"-4"11"-7344,-6 5-2309,-32 14 789,26-18-1261,17-11-319,-58 35 1011,-76 60-1,85-47-812,-87 99-1,54-32 74,49-61-1719,-1-4-5156,41-49 4151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0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15 1056,'11'-15'18582,"-11"15"-18407,-11 9 1786,-9 11-1784,-5 19 174,1 1 0,2 1 0,2 0 0,-20 59 0,38-93-300,-36 119 744,31-96-549,1 0 0,-2 41 0,6-34-47,2 1-1,1-1 1,8 45 0,17 94 179,-18-125-109,-6-34-113,1 1 0,0 0 0,2-1 0,0 0 0,11 24 0,-14-36-250,1-1 0,0 1 0,0-1 0,0 0 0,1 0 0,0 0 0,-1 0 0,1 0 0,1-1 0,6 5 0,-7-5-364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0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37 4064,'5'-2'9266,"-4"-4"-5685,-2 4-3414,0 1 0,1 0-1,-1 0 1,0 0-1,0 0 1,0 0-1,0 0 1,0 0 0,0 0-1,0 0 1,0 0-1,0 0 1,-2 0-1,-5-5 569,7 5-677,-1 0-1,0 0 1,1 0-1,-1 0 0,0 0 1,0 1-1,0-1 1,0 1-1,1 0 1,-1-1-1,0 1 1,0 0-1,0 0 1,0 0-1,0 0 1,0 0-1,0 1 1,0-1-1,0 1 1,1-1-1,-3 2 1,-8 2 148,-22 10 1,32-13-210,-13 6 171,0 1 1,-23 17 0,33-21-121,0 0 1,0 0-1,0 0 1,1 1-1,0 0 1,0 0-1,0 0 1,0 1 0,1-1-1,-3 7 1,5-10-14,1 1 1,-1-1 0,1 1 0,-1-1 0,1 1 0,0 0 0,0-1-1,0 1 1,0 0 0,1-1 0,0 4 0,10 30 530,-6-20-416,15 36 186,-13-37-152,7 28 0,-8-16-32,-2 0 0,0 0 0,-2 0 0,-3 53 0,-23 108 528,24-185-1440,-1-1-1,1 1 1,-1-1 0,0 1-1,0-1 1,0 0-1,0 1 1,-2 1-1,3-3 611,-1-1-1,1 0 1,0 0-1,-3 2-3011,2-2 3012,1 0-1,0 0 1,0 0-1,0 0 0,-1 0 1,1 0-1,0 0 1,0 0-1,-1 0 1,1-1-106,-1 0 0,1 1 0,-1-1 0,1 0 0,0 0 0,-1 0 1,1 1-1,0-1 0,-1 0 0,1 0 0,0 0 0,0 0 1,0-1-1,-1-13-2704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03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7392,'-2'0'8981,"143"3"-2197,72 5-4438,-115 4-1881,-70-7-2124,56 3 0,-73-8-32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04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2912,'2'1'22393,"-3"3"-25453,-6 8 3344,1 1 1,0-1-1,1 1 0,1 0 1,-5 19-1,6-13-189,1 1-1,0 0 0,1 0 0,3 26 1,15 79-204,4-38 248,-17-72-17,-3-12-104,0 0 0,0 0 0,1-1 0,-1 1 0,0 0-1,1-1 1,3 4 0,-5-5-6,1 0-1,-1 0 1,1-1 0,0 1-1,0 0 1,-1-1-1,1 1 1,0 0 0,0-1-1,0 1 1,0-1-1,-1 1 1,1-1 0,0 0-1,0 1 1,0-1-1,0 0 1,0 0 0,0 1-1,0-1 1,0 0-1,0 0 1,2 0 0,3-3-22,-1-1 0,0 1 1,0-1-1,0 0 1,0 0-1,0 0 0,-1 0 1,0-1-1,7-10 1,1-3-57,0 0 0,16-37 0,11-44-67,-27 65 197,9-10-19,-16 35-24,-1 0 0,0 0 0,0 0 0,-1 0 0,4-19 0,0 1-64,-5 23 80,-1 0 1,0-1-1,0 1 0,0 0 1,0-8-1,-1 9 26,0 6-19,0-2 254,0-9 348,-9 24 218,8 2-686,-1-1 0,-5 19 0,4-22-118,1 0-1,0-1 0,1 1 1,0 0-1,2 18 0,2-11 42,2 1 1,9 28-1,-11-39-57,2-1 0,-1 0 1,1 1-1,1-2 0,0 1 0,11 13 0,-14-19-9,1 0 0,0 0 0,0-1 0,1 0 0,-1 0 0,1 0 0,-1 0 0,1-1 0,0 0 0,0 1 0,0-2 0,7 3 0,2-2-366,-1 0 0,1 0 0,22-1 0,-18-4-1008,-9 0-1150,-19-29-15234,8 19 14843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0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23 4224,'-10'6'21386,"17"-6"-20159,148-6 1247,-16 5-2247,-62 2-102,-71-1-202,0 0 0,0-1 0,0 0 0,0 0 0,5-2-1,2-2-3838,0-1-5336,0 1 6404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05.9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6656,'-9'-6'5328,"18"12"-1515,-7-5-3529,-1 0 1,1 0-1,0 0 0,-1 0 1,1 0-1,0 0 0,0 0 1,3 0-1,7 4 586,-3 1-561,0 0-1,0 0 0,0 1 1,-1 0-1,0 1 1,-1-1-1,0 2 1,0-1-1,8 13 0,4 11 335,20 45 0,-36-72-576,27 62 827,27 86-1,-42-105-290,-3 1-1,10 85 1,-19-87-374,-2 1 0,-6 48 1,-1-44-177,-19 73 0,23-113-111,-4 11-795,0-1-1,-2 0 1,0-1 0,-1 0-1,-20 34 1,24-48-274,0 0 0,0 0 0,-1 0 0,0-1 0,-8 6 0,-3 7-1929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1:23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385 365 4480,'0'0'6144,"-4"4"-4128,-2 3-1676,0 0 1,-1-1-1,1 0 1,-1 0 0,0 0-1,-1-1 1,1 0-1,-1-1 1,-10 5 0,-10 3 270,-38 11 1,47-16-475,13-5-52,0 0 0,-1 0 0,1 0 0,0-1 0,-1 0 0,1 0-1,-1 0 1,1-1 0,-10-1 0,12 1-50,-1 0 0,1-1 0,-1 0 0,1 0-1,0 0 1,-1-1 0,1 1 0,0-1 0,0 0-1,0 0 1,0-1 0,1 1 0,-1-1 0,0 0-1,1 0 1,0 0 0,0 0 0,0-1-1,0 1 1,-4-8 0,1 0-53,2 0-1,-1-1 1,2 0 0,-1 0 0,2 0-1,-1 0 1,2 0 0,0 0-1,0-1 1,1 1 0,2-15 0,0 8 53,1-1 0,0 1 0,2 0 0,0 0 0,2 0 1,10-24-1,-12 36-5,-1-1 1,1 1-1,0 0 1,1 0-1,-1 0 1,2 1-1,-1 0 1,0 0-1,9-5 1,-12 9 4,1-1 0,0 1 0,-1 0 0,1 0 1,0 0-1,0 0 0,0 0 0,1 1 0,-1 0 0,0 0 0,1 0 1,-1 0-1,0 1 0,1 0 0,-1 0 0,1 0 0,-1 0 0,1 1 1,7 2-1,-7-1 17,0 0 0,0 1 1,0 0-1,-1 0 0,1 0 1,-1 0-1,0 1 0,0 0 0,0 0 1,0 0-1,-1 0 0,0 1 1,0-1-1,0 1 0,0 0 1,-1 0-1,4 8 0,1 8 106,-1 0 1,-1 0-1,3 23 0,-5-29-42,2 22 63,-1-1-1,-2 0 0,-1 1 1,-2-1-1,-2 1 1,-1-1-1,-2 0 0,-12 44 1,-20 73 299,-4 17-158,30-130-49,-2-1 0,-20 42-1,34-81-267,0 0 0,-1 1 1,1-1-1,0 1 0,0-1 0,0 0 0,0 1 0,-1-1 0,1 1 1,0-1-1,0 0 0,-1 1 0,1-1 0,0 0 0,-1 1 0,1-1 0,0 0 1,-1 0-1,1 1 0,0-1 0,-1 0 0,1 0 0,-1 0 0,1 0 0,0 1 1,-1-1-1,1 0 0,-1 0 0,1 0 0,-1 0 0,1 0 0,-1 0 2,0-1-1,0 1 0,1-1 1,-1 0-1,1 1 0,-1-1 1,1 1-1,-1-1 0,1 0 0,-1 1 1,1-1-1,-1 0 0,1 0 1,-1-1-1,-9-32-35,5-9-81,2 0 0,1 0 0,2 0 0,10-69 0,-7 94 60,1 0 0,0 0 0,2 0 0,13-31 0,40-58-142,-7 22 147,4 2 0,3 3 0,4 3 1,88-84-1,-147 156 49,3-1 4,0-1 0,14-9 0,-19 15 3,-1 0 1,1 0 0,-1 0 0,1 1-1,-1-1 1,1 0 0,-1 1 0,1-1-1,0 1 1,-1-1 0,1 1 0,0 0-1,-1 0 1,1 0 0,0 0 0,0 0-1,-1 0 1,1 0 0,0 0 0,-1 1-1,4 0 1,-4 0-1,1 1 0,-1-1 0,1 0 0,-1 1 1,0-1-1,0 0 0,1 1 0,-1 0 0,0-1 0,0 1 0,-1 0 0,1-1 0,0 1 0,0 0 0,-1 0 0,1 3 0,6 37 82,-7-35-69,5 60 188,-4 1-1,-10 91 1,-19 66 119,24-197-290,2 3 44,2 58-1,1-36 4,7 39 168,-5-68-247,-2-19 11,0-1 0,0 0-1,1 0 1,0 0 0,0 0-1,2 4 1,4 9 104,-8-15-120,1-1 0,-1 0 0,1 0 0,-1 0 1,1 0-1,-1 1 0,1-1 0,0 0 0,-1 0 1,1 0-1,0 0 0,0 0 0,0 0 0,0-1 1,0 1-1,0 0 0,0 0 0,0-1 0,0 1 1,0 0-1,1-1 0,-1 1 0,0-1 0,0 0 1,1 1-1,-1-1 0,0 0 0,0 0 0,1 0 1,-1 0-1,0 0 0,0 0 0,1 0 0,-1 0 1,0 0-1,1-1 0,-1 1 0,0-1 0,0 1 1,0-1-1,1 1 0,-1-1 0,0 1 0,0-1 1,1-1-1,7-10 15,-1 1 1,0-1-1,-1-1 1,-1 1-1,0-1 1,4-15-1,3-2-91,-4 9 16,1 0 1,1 0-1,2 1 0,22-29 1,-25 38 21,0 0 1,0 1-1,1 0 0,0 1 1,1 0-1,0 1 1,0 0-1,21-9 1,-20 11 12,0 1 0,1 0 0,0 1 0,0 0 0,0 2 0,28-3 0,-33 4 61,0 2 0,-1-1-1,1 1 1,-1 1 0,1-1 0,-1 1 0,0 1-1,0 0 1,0 0 0,0 0 0,0 1-1,0 0 1,6 6 0,-6-5 15,0 1 1,0 0-1,-1 1 0,0 0 1,0 0-1,-1 0 0,1 1 1,-2 0-1,1 0 0,8 18 1,-11-19 50,-3-7-99,0 0 0,0 0 0,0 0 0,0 0-1,0 0 1,0 0 0,0 0 0,-1 0-1,1 0 1,0 0 0,0 0 0,0 0 0,0 0-1,0 0 1,0 0 0,0 0 0,0 0 0,0 0-1,0 1 1,0-1 0,-1 0 0,1 0-1,0 0 1,0 0 0,0 0 0,0 0 0,0 0-1,0 0 1,0 0 0,0 0 0,0 0 0,0 1-1,0-1 1,0 0 0,0 0 0,0 0-1,0 0 1,0 0 0,0 0 0,0 0 0,0 0-1,0 0 1,0 0 0,0 1 0,0-1 0,0 0-1,0 0 1,0 0 0,0 0 0,0 0-1,0 0 1,0 0 0,0 0 0,0 0 0,0 0-1,0 0 1,0 1 0,1-1 0,-1 0 0,0 0-1,0 0 1,0 0 0,0 0 0,0 0 0,-11-15 165,-5 0-123,7 5-78,-1 2 0,0-1 0,0 2 0,-1-1 0,0 1 0,-17-8 0,22 13-4,-2-3 18,-1 1 0,-1 0 0,1 1 0,0 0 0,-1 1 0,1 0 0,-20-1 0,20 3-31,1 0 1,0 0 0,0 1-1,0 1 1,0-1 0,0 1-1,1 1 1,-15 5-1,16-4 46,1-1-1,-1 1 0,1-1 0,0 1 0,0 1 0,1-1 0,-1 1 0,1 0 0,0 0 1,0 0-1,1 0 0,-4 8 0,-1 5 56,1 1 1,1 0-1,1 0 0,1 0 1,-4 34-1,5-29-1,1 0 0,1 0 0,1 0 1,4 31-1,-3-46-29,1 0 0,0 0 1,0 0-1,1 0 0,0 0 0,0 0 1,1-1-1,0 0 0,1 0 0,0 0 1,0 0-1,1-1 0,12 13 1,-16-17 19,1 0 0,0-1 0,1 0 0,-1 0 0,0 0 1,1 0-1,-1 0 0,1-1 0,-1 1 0,1-1 1,5 1-1,-7-2-37,1 1 0,0-1 0,0 0 1,-1-1-1,1 1 0,0 0 0,-1-1 0,1 1 0,0-1 0,-1 0 1,1 0-1,-1 0 0,1 0 0,-1-1 0,1 1 0,-1-1 1,3-2-1,1-1-20,0-1 0,0 0-1,-1 0 1,0 0 0,0-1 0,0 0 0,3-7 0,24-56-203,-29 62 179,100-275-325,-70 198 454,-31 83-180,-1 7 61,1 14 55,-1-12-22,2 86 214,-3-51-59,7 46-1,-1-38-19,11 58 50,-13-90-103,1 0 0,0 0 0,15 31-1,-19-46-55,1 0-1,-1 0 1,1 0-1,0 0 0,4 4 1,-5-7-26,0 1 0,0 0 0,0 0 0,0 0 0,0-1-1,1 1 1,-1-1 0,0 1 0,0-1 0,1 1 0,-1-1 0,0 0 0,1 1 0,-1-1 0,0 0 0,3 0 0,-3 0-3,-1 0 1,1 0-1,0 0 0,0 0 0,0 0 1,0-1-1,-1 1 0,1 0 1,0-1-1,0 1 0,0 0 0,-1-1 1,1 1-1,0-1 0,0 1 0,-1-1 1,1 1-1,-1-1 0,1 1 0,1-3 1,6-15 26,-5 10-15,11-31 9,17-82 1,-12 41-87,-19 79 62,54-173-68,-17 93-154,-8 22 441,-29 59-210,0 0 0,0 0 0,0 0 1,0-1-1,0 1 0,0 0 0,0 0 0,0 0 0,0 0 0,0 0 0,0 0 0,0-1 0,0 1 1,0 0-1,0 0 0,0 0 0,0 0 0,0 0 0,0 0 0,0 0 0,0-1 0,0 1 0,0 0 1,1 0-1,-1 0 0,0 0 0,0 0 0,0 0 0,0 0 0,0 0 0,0 0 0,0 0 1,0-1-1,1 1 0,-1 0 0,0 0 0,0 0 0,0 0 0,0 0 0,0 0 0,0 0 0,0 0 1,1 0-1,-1 0 0,0 0 0,0 0 0,0 0 0,0 0 0,1 0 0,-1 9 198,-3 26-91,2-21-57,1 124 178,1-63-195,-1-39-2,1-1-1,2 1 0,2 0 0,1-1 0,1 0 0,13 35 0,-20-70-37,3 7-8,0-1 0,0 1 0,5 8 0,-7-14 0,-1 0 1,1 0-1,-1 0 1,1 0-1,0 0 1,-1 0-1,1-1 1,0 1-1,0 0 1,0 0-1,0-1 1,-1 1-1,1-1 1,0 1 0,0 0-1,0-1 1,0 0-1,0 1 1,0-1-1,1 0 1,-1 1-1,0-1 1,0 0-1,0 0 1,0 0-1,0 0 1,0 0-1,0 0 1,0 0-1,1-1 1,0 1-1,2-2 0,0-1-1,0 1 1,0-1 0,0 0-1,0 0 1,-1 0-1,1 0 1,-1-1-1,6-7 1,14-32-321,34-86 0,43-114-254,-36 97 449,-63 144 133,0 0 0,0 0-1,0 0 1,0 0 0,0 1 0,0-1-1,1 0 1,-1 1 0,1-1 0,-1 1-1,1 0 1,0-1 0,-1 1 0,1 0-1,0 0 1,0 0 0,0 0 0,0 0-1,0 0 1,0 1 0,0-1 0,0 1-1,0-1 1,0 1 0,0 0 0,4 0-1,3 0 2,0 1-1,0 1 0,0-1 0,0 1 1,13 5-1,-6-2 54,1 0 0,1-1-1,-1-1 1,0-1 0,1-1 0,0 0 0,-1-1 0,1-1 0,20-3-1,-26 2-9,0 0-42,-1 1 0,1-2 0,0 0 0,19-7 0,-15 3 62,-9 4-15,0 0-1,0 0 1,-1-1 0,1 1 0,-1-1-1,8-8 1,-25 22 234,-9 12-278,13-8 0,0 0 0,1 0 0,1 0 0,0 1 0,1 0-1,1-1 1,0 2 0,-1 22 0,4-5 14,0 0 0,10 62 0,-7-79-17,0-1-1,1 0 0,1 0 0,0 0 1,7 14-1,-7-20-20,0 1 0,1-1-1,0-1 1,0 1 0,1-1 0,0 0 0,0 0-1,11 8 1,-14-13 20,1 0 1,0 0-1,0-1 0,0 0 0,0 1 0,1-1 1,-1-1-1,1 1 0,-1-1 0,1 0 0,-1-1 1,1 1-1,0-1 0,-1 0 0,1 0 0,0-1 1,-1 1-1,8-3 0,0 0 5,-1-1 0,1-1 0,-1 0 0,1 0-1,-1-1 1,16-11 0,-10 4-22,-1 0 1,0-2-1,-1 0 1,0 0-1,-1-2 0,19-28 1,-4 0-96,35-74 0,-59 107 99,0-1 0,0 1-1,-1-1 1,-1 0-1,0-1 1,-1 1-1,0-1 1,1-23-1,-4 34-4,0 0-1,-1 1 1,1-1-1,0 1 0,-1-1 1,1 1-1,-1 0 0,0-1 1,0 1-1,0 0 0,0-1 1,0 1-1,-1 0 1,1 0-1,0 0 0,-1 0 1,0 0-1,1 0 0,-5-2 1,5 3 17,-1 0 1,1 0 0,-1 0-1,0 1 1,1-1-1,-1 0 1,0 1-1,1 0 1,-1-1 0,0 1-1,0 0 1,1 0-1,-1 0 1,0 0-1,0 0 1,1 0 0,-1 1-1,0-1 1,0 0-1,1 1 1,-1 0-1,0-1 1,1 1 0,-1 0-1,1 0 1,-1 0-1,1 0 1,-3 1-1,-1 3 40,0 0 0,0 0 0,0 1 0,1-1 0,-1 1-1,1 0 1,1 1 0,-1-1 0,1 0 0,0 1 0,-3 13-1,-1 2 55,2 1-1,-3 28 0,5-21 20,1 0 0,1 0-1,1 0 1,2 0 0,8 43 0,-8-63-75,0 1-1,1-1 1,0 0 0,1 0-1,10 18 1,-13-25-26,0-1 0,0 0 1,0 0-1,1-1 0,-1 1 0,1 0 0,-1 0 0,1-1 0,0 1 0,0-1 1,0 1-1,0-1 0,0 0 0,0 0 0,0 0 0,0 0 0,0 0 1,1 0-1,-1-1 0,0 1 0,0-1 0,1 0 0,-1 1 0,0-1 0,1 0 1,-1 0-1,0-1 0,1 1 0,-1 0 0,0-1 0,1 1 0,-1-1 0,0 0 1,3-1-1,9-5 13,0-1 0,0 0-1,23-19 1,34-34 36,-12 5-31,80-66-12,57-18-18,-184 132 46,-9 5-22,0 1-1,0 0 1,0-1 0,0 1 0,1 1-1,-1-1 1,0 0 0,1 1 0,0 0-1,-1 0 1,1 0 0,0 0 0,3 0-1,-6 1-13,-1 0 0,1 0 0,0 1 0,-1-1 0,1 0 0,-1 1-1,1-1 1,0 0 0,-1 1 0,1-1 0,-1 1 0,0-1 0,1 1-1,-1-1 1,1 1 0,-1-1 0,0 1 0,1-1 0,-1 1 0,0 0-1,1-1 1,-1 1 0,0 0 0,0-1 0,0 1 0,0-1 0,0 1-1,0 1 1,2 22 99,-5 62 190,1-55-240,1 1-1,1-1 1,8 56-1,-4-64-85,1 3 106,1 1-1,11 32 1,-15-52-140,1-1 0,0 0 0,0 0 1,0 0-1,1 0 0,-1 0 0,1-1 0,1 1 0,-1-1 1,1 0-1,0-1 0,0 1 0,0-1 0,9 5 0,-9-6-203,0-1 0,0 0 0,0 0 0,1 0 0,-1-1 0,0 0 0,1 0 0,0 0 0,-1-1 0,1 1-1,5-2 1,5-1-2101,0 0-1,24-7 0,-36 7 1526,1 1 0,0-1 0,0 0 0,-1 0-1,1-1 1,-1 0 0,0 1 0,0-1 0,0 0 0,0-1 0,0 1 0,-1-1 0,1 0-1,-1 0 1,0 0 0,0 0 0,-1 0 0,3-6 0,14-20-2568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7:12.8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92 4576,'-7'-1'1093,"1"0"0,-1 0 1,1 1-1,-1 0 0,1 0 1,0 0-1,-1 1 0,-6 2 1,3-1 4796,22-1-4504,24-3-673,87-25 1357,-36 5-1362,7 5-142,1 4-1,149-2 0,-207 17-515,42 6-1,-65-6-46,-10-2-22,0 1 1,0-1-1,0 1 1,0 0 0,0 1-1,0-1 1,5 4-1,-8-5-76,0 1-1,0-1 0,-1 1 0,1 0 0,0-1 0,-1 1 0,1 0 0,0-1 0,-1 1 0,1 0 0,-1 0 0,1-1 1,-1 1-1,0 0 0,1 0 0,-1 0 0,0 0 0,1-1 0,-1 1 0,0 0 0,0 0 0,0 0 0,0 0 0,0 0 1,0 0-1,0 0 0,0 0 0,0 0 0,-1-1 0,1 1 0,0 0 0,0 0 0,-1 0 0,1 0 0,-1 0 0,1-1 0,-1 1 1,0 1-1,-5 6-2112,0 1 0,0-1 0,-1-1 0,-10 11 0,-7 2-1141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07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3328,'-10'0'16965,"16"1"-15109,-1 2-1586,-1-1 1,0 0 0,1-1 0,-1 1 0,1-1 0,-1 0-1,10 1 1,38 0 315,-25-1-245,239 1 946,-137-3-1038,-128 0-241,0 1 0,0 0 0,0 0 0,0 0 1,0 0-1,0 0 0,0 0 0,0 0 0,0 1 0,0-1 0,0 0 1,0 0-1,0 1 0,0-1 0,0 1 0,0-1 0,0 1 0,0-1 1,0 1-1,-1 0 0,1-1 0,0 1 0,0 0 0,-1-1 0,1 1 1,0 0-1,0 1 0,0 1 30,-1 0 0,0 0-1,0 0 1,0 0 0,0 0 0,0 0 0,0 0-1,-2 4 1,1 3 2,-20 79 98,-12 78-29,18-82-42,-33 195 115,43-232-145,-23 224 128,25-46-79,6-161 98,16 90 0,-12-115 52,-6-24-82,2-1 0,0 1 1,7 20-1,-9-35 113,4 9-475,-44 2 85,30-10 107,-358 78-2928,311-66-832,38-6 2112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17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1236 152 2304,'0'0'8074,"-6"-10"-5348,-4-2-1502,9 10-1127,0 0 0,0 1 0,0-1 0,-1 0 0,1 1 0,0-1 0,-1 1 1,0-1-1,1 1 0,-1 0 0,-3-2 0,-41-18 628,-1 3 0,0 1 1,-2 3-1,1 1 0,-53-5 1,11 12-353,61 4-183,1 2 0,-36 3 1,54-1-184,1 0 0,-1 0 1,1 1-1,-1 0 0,1 0 1,-12 7-1,-50 33 317,44-26-331,-132 103 598,149-112-532,-51 46 482,1 3-1,-78 98 1,132-147-423,0 0 0,0 1-1,1 0 1,-7 17 0,10-21-87,0 0 0,0 1 0,0-1-1,1 0 1,0 1 0,0-1 0,1 1-1,0-1 1,0 1 0,0 6 0,1-6 77,-1 0 1,1 0 0,-2 10 0,0-12-69,1 0 0,0 1 1,0-1-1,0 0 0,0 0 0,1 1 1,1 6-1,7 12 320,1 0 0,25 40 0,35 39-20,-44-66-437,51 62 682,-76-97-584,13 14 74,1 0-1,1 0 1,32 23-1,57 27 321,-92-59-365,1 0-1,-1 0 1,1-1-1,0-1 1,0 0-1,1-1 1,-1-1-1,29 1 1,7-3-53,64-8-1,-38 2 125,-50 4-85,0-2 0,1 0 0,-2-2 0,1-1 0,-1-1 0,0-1 0,0-1 0,-1-1 0,27-17 0,-40 22-36,0-1 0,-1 0 0,0-1 0,0 0 0,-1-1 0,0 1-1,0-2 1,8-12 0,-1-3-65,-1-2-1,-2 1 1,-1-1 0,0-1-1,12-54 1,-13 21-28,-8 39 71,8-30 0,4-13-2,-4 11 29,-10 45-20,0 1 0,-1-1 0,0 0 0,0 1 0,-1-1-1,-3-12 1,0-21-65,2 23 107,-4-26 1,2 21 14,1 0 19,0 4-1,0 0-1,0 0 0,-2 1 1,-1-1-1,-9-21 0,7 17-109,6 17 22,-1 1 0,1 0 1,-1-1-1,-5-7 0,-1-1 21,-2 1-1,-18-21 1,25 30 24,-1 1-1,0 0 1,1 0 0,-2 0-1,1 0 1,0 1-1,-1 0 1,1 0-1,-1 0 1,0 1 0,-7-2-1,-13-1-63,0 0 0,0 2 0,-1 1-1,-43 2 1,-12 1-791,45-2 10,32 2 585,1 0 0,-1-1 0,0 2 0,1-1 0,-1 0 0,1 1 0,0 0 0,-1 0 0,1 0 0,-5 4 0,1-1-1149,1 1 0,-1 0 1,1 0-1,-9 10 0,6-1-577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29.0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8223 479 1568,'0'0'5232,"-22"-1"-2155,12-2-2337,8 1-562,0 2 0,0-1 0,-1 0 0,1 0-1,0 1 1,-1-1 0,1 1 0,0-1 0,-1 1 0,1 0 0,-4 1 0,1-1 4,1 1 1,-1-1 0,0 1-1,-8-2 1,9 1-102,1-1 0,-1 1 0,0 0 0,1 1 0,-1-1-1,1 0 1,-1 1 0,1 0 0,-6 2 0,-48 18 1472,15-7-903,27-9-459,1-1 1,-2-1 0,1 0-1,-23 0 1,-4 1 2,-26-2 238,-22 4-170,-103 10 116,85 3 45,66-11-425,13-2 147,11-2-46,0-1 1,-37 2-1,30-4 21,-27 5 1,-21 0-288,-137 4 397,-21 8 394,123-14-523,0 5-80,16-1 186,-137-5-1,131-4-315,-86 1 493,166-4-317,17 4-64,-1-1 1,1 1-1,-1-1 0,1 1 1,-1 0-1,1-1 0,-1 1 1,0 0-1,1 0 0,-1 0 1,-2 1-1,0-1 8,0 1-1,-1-1 1,1 0 0,0 0-1,-1 0 1,1-1 0,0 0-1,0 0 1,0 0 0,-1 0-1,1 0 1,0-1 0,-4-2-1,-23-9-79,29 11 85,0 1-1,0 0 1,0 1 0,-1-1 0,1 0-1,0 1 1,-1-1 0,-1 0 0,1 1 2,0 0 0,1-1 0,-1 1 0,1-1 0,-1 0 0,1 0 0,0 0 0,-4-2 0,-11-6 89,10 6-87,0-1 0,0 0 0,-10-8 0,2 0 219,9 7-234,0-1-1,-1 1 0,2-1 1,-11-13-1,-22-35 453,-20-32-658,27 38 323,20 32-121,-14-27-1,20 36 22,1 0 0,-1 1 1,0-1-1,0 1 0,-1 0 0,0 1 1,0 0-1,-12-9 0,-8-6-196,20 14 166,-1 1-1,0 0 0,0 1 0,-1 0 0,1 0 1,-11-3-1,-14-9 65,25 13-27,0 0 1,0 0-1,-9-3 0,8 4-103,0-1-1,-12-6 0,-13-3 28,28 11 53,1 0 0,-1-1-1,1 1 1,-1-1 0,1 0 0,0-1-1,-1 1 1,1-1 0,1 1 0,-6-5-1,4 3-35,0 1 0,1-1 0,-1 2 0,-1-1 0,1 0 0,0 1 0,-11-3 0,8 3-7,1-1 0,-14-7-1,17 8 32,0 1-1,1 0 1,-1 0-1,-1 0 1,1 0 0,-7 0-1,0-1-92,-33-10 38,33 9 51,-1 0 0,1 0 0,-1 1 0,-19-1-1,-22 1 71,29 1-92,-35 2-1,-34 0-31,32-5-1,43 2 55,-1 1-1,-24 1 1,-72 2-86,61-3-32,28 3 98,0 1 1,0 1-1,-27 8 1,-26 4 35,5-3 82,-57 7-11,108-17 73,-44 10 0,44-7-263,-50 17 406,63-20-261,0 0-1,0 1 0,0 0 0,1 1 1,-1 0-1,-13 10 0,2-3 84,17-11-87,1 1-1,0-1 1,0 1-1,0 0 0,0 0 1,1 0-1,-1 0 1,0 0-1,-2 3 0,-32 46 139,6 9-22,9-16 45,16-32-110,-11 21-1,15-30-77,1 0-1,-1 0 1,1 0-1,0 0 1,0 0-1,0 4 1,0-4 0,0 0 1,0 0-1,0 0 0,0 0 1,0-1-1,0 1 0,-1 0 1,-1 3-1,-2 1 26,0-1-1,1 2 1,-5 9-1,6-8-28,-1-2-1,-1 1 1,-7 11-1,-2 3-46,11-16 59,0-1 0,0 0 0,-1 0 0,0-1 0,-5 7 0,-4 1-2,-1 1 1,-1-2 0,0 0-1,-25 15 1,21-17-55,9-3 60,-1-1 0,1 0 0,-23 6 0,19-6-37,0 0 0,-21 11 1,22-10 36,0 0 1,0-1-1,-28 7 1,26-8-36,-26 10 0,26-8 52,-27 6 1,-58 12-100,-13 2 269,79-20-53,-6 1 146,-40 2 0,-108 0-192,31 7 214,84-8-142,18-5-28,-11 2 18,-167 6-167,84-8 59,-44 10 99,145-12 74,0-1 0,-87-14 1,104 9-201,-61-18 0,57 14-61,0 2-1,-55-4 1,36 4 33,-15 2-114,-95 3 0,88 2-173,-80 10 574,-4-2-704,58-6 913,59-3-2012,30-1-1535,10 1 1785,-2 0-826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32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8145 24 2656,'0'0'2299,"-10"5"708,6-3-1378,0 1-1186,0-1 0,-1 0 1,1 0-1,-1 0 0,-7 2 0,-75 9 1632,14-1-1128,-117 5-1,176-17-843,-19 0 178,0-1 0,1-1 0,-34-7 0,42 5-154,-44-1 0,49 5 64,0-1 1,0-2-1,0 1 0,-25-8 0,2-1-21,-1 3 1,-77-6-1,65 9-35,26 2-83,-15-3 2,-1 3-1,-45 2 1,27 3 81,-26 2-41,49 2 184,-56 15-1,80-17-84,-1-2 0,1 0-1,-22 0 1,-6 1 375,-51-1-62,-8 1-538,62 1 108,-54 6 67,56-4-35,22-5-57,0 2 1,1 0 0,-21 8 0,-8 0-86,36-10-4,1 1 0,-1 1 0,1-1 0,-1 1 0,-11 6 0,-13 8 2,22-13 5,0 2 1,-11 6-1,-11 8 122,0-2-1,-1-1 0,-72 24 1,68-28-197,3-2 199,-3 1 262,10-2-257,-48 11 0,18-6 90,-33 17-172,80-28 0,0 1 0,1 0 0,-13 7 0,-12 7 422,27-15-396,0 1 1,1 1 0,-1-1-1,1 1 1,-9 10 0,-52 41 511,34-28-593,-1-3 0,-40 24 0,-6 4-174,-74 42 378,15-15-149,-20 18 96,151-93-98,-1 0 1,0-1-1,0-1 1,0 0-1,0 0 1,-1-1-1,1 0 1,-1-1-1,0 0 1,0-1-1,0 0 1,0 0-1,-11-2 1,-197-29 426,152 20-584,-25-7-88,54 9 201,4 0 122,2-3-1,-1 0 1,2-2 0,-41-23 0,63 30-37,-1-1 0,1 0 0,1-1 1,-1 0-1,2 0 0,-1-1 0,-10-16 1,8 13 67,0-4-18,-15-24 0,4 2-384,8 17 198,5 7 9,-18-22 1,2 6 121,5 5-200,-34-33-1,44 50 120,0 1-1,0 0 1,-1 1-1,0 0 1,-13-6 0,-58-18-58,46 20 230,-45-9 0,52 13-98,-19-4-64,-25-2-67,7 1 69,33 8 6,7 1 73,-45 0 0,-64 8 158,-42-6 374,-140 4 198,199-9-486,39-2-102,-140 3-42,77-3-160,-78 15-185,153-3 151,-22 2 14,-162 6-50,81-7 24,-7 1 23,169-7 44,-54-1-178,0 3 1,-67 12 0,96-8 66,-12 3-582,-1-2-1,-54 1 1,96-8 480,-6 0-918,0 0 0,-14-3 0,22 3 837,0 0 0,-1 0 1,1 0-1,0-1 0,0 1 0,-1 0 1,1-1-1,0 1 0,0-1 1,0 0-1,0 1 0,0-1 0,0 0 1,0 1-1,0-1 0,0 0 0,0 0 1,0 0-1,0 0 0,0 0 1,1 0-1,-1 0 0,0 0 0,1-1 1,-1 0-1,1 1 55,0 0-1,0 0 1,0 0 0,0 0 0,0 0-1,0 0 1,0 0 0,0 0 0,1 0-1,-1 0 1,1 0 0,-1-1 0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35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162 161 2720,'0'0'17359,"6"0"-16351,13-1-551,0 0-1,0-2 1,30-7-1,52-21-47,-29-1-15,-20 8-148,4-8 261,-34 15-631,-11 8-8,-11 11 96,-4 7 40,0-3 65,-1-1 0,1 0 1,-8 7-1,-1 1 86,3-3-117,1 0 1,-2-1 0,1-1-1,-1 1 1,-1-2 0,-13 8 0,16-10 36,-9 5 20,-1-1 1,0-1-1,-35 11 0,-62 8 218,83-20-57,-69 12 37,49-10 246,33-8-148,20-1-363,-1 0 0,1 1 0,-1-1 1,1 0-1,-1 0 0,1 0 0,-1 0 0,0 0 0,1 0 0,-1-1 0,1 1 0,-1 0 1,1 0-1,-1 0 0,1 0 0,-1-1 0,0 1 0,1 0 0,-1-1 0,1 1 0,0 0 1,-1-1-1,1 1 0,-1 0 0,1-1 0,0 1 0,-1-1 0,2 0 23,0 0 0,0 1 0,1-1-1,-1 1 1,0-1 0,1 1 0,-1-1 0,0 1-1,1 0 1,-1 0 0,1 0 0,-1 0 0,0 0 0,2 0-1,1-1-33,11 0-11,161-9 102,-152 10-91,0 1 1,0 2-1,-1 0 1,1 2-1,30 9 0,-41-9-10,0 0-1,-1 1 0,0 1 0,-1 0 1,0 0-1,0 1 0,0 1 0,-1 0 0,0 0 1,-1 1-1,13 17 0,-16-21-725,3-3-4668,-4-3 3173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36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138 282 2816,'-3'0'227,"0"0"207,0 0 1,0 0-1,0 0 0,0 0 1,1 1-1,-1-1 0,0 1 1,0 0-1,-3 1 0,3-1 182,1 0-1,-1 0 1,1-1-1,-1 1 0,0-1 1,1 1-1,-1-1 1,0 0-1,-5 0 1,3 0 285,-5 2 1264,8-1-1916,-1 0 0,1 0 1,0-1-1,-1 1 0,1-1 0,-5 1 0,1 1 259,-4 1 898,10-3-1366,0 1 0,0-1-1,0 0 1,0 0 0,0 0-1,0 0 1,0 0 0,0 0 0,0 0-1,-1 0 1,1 0 0,0 0-1,0 0 1,0 0 0,0 0-1,0 0 1,0 0 0,0 1 0,0-1-1,0 0 1,0 0 0,0 0-1,-1 0 1,1 0 0,0 0 0,0 0-1,0 0 1,0 0 0,0 0-1,0 0 1,0 0 0,0 0-1,0 0 1,-1 0 0,1 0 0,0-1-1,0 1 1,0 0 0,0 0-1,0 0 1,0 0 0,0 0 0,0 0-1,0 0 1,0 0 0,0 0-1,0 0 1,-1 0 0,1 0 0,0 0-1,0 0 1,0 0 0,0-1-1,0 1 1,0 0 0,0 0-1,0 0 1,0 0 0,0 0 0,0 0-1,5-3 158,-1 1 0,1 0 0,0 1 0,0-1-1,0 1 1,0 0 0,7-1 0,5-1-70,51-16 341,73-16-56,-22 3-28,-101 26-314,0-1 0,-1-1 1,0 0-1,23-17 1,-34 20-47,0 0 1,0 0-1,-1 0 1,0-1-1,0 0 1,0 0 0,-1-1-1,0 1 1,0-1-1,-1 0 1,1 0 0,-2 0-1,1 0 1,-1 0-1,0-1 1,0 1 0,0-9-1,4-6-322,-15 36 356,0 1 1,-17 19 0,20-27-52,-1 3 11,-2-1 1,1-1-1,-14 12 0,-4-3 90,0 0 0,0-2 1,-38 16-1,-90 26 8,114-43-15,-74 16 310,94-25-272,-4-4 4,23-1-140,1-1 0,0 1-1,0 0 1,0 0-1,0 0 1,0 0 0,0 0-1,0 0 1,0 0-1,0-1 1,0 1 0,0 0-1,0 0 1,0 0-1,0 0 1,0 0 0,0-1-1,0 1 1,0 0-1,0 0 1,0 0 0,0 0-1,0 0 1,0 0-1,0-1 1,0 1 0,0 0-1,0 0 1,0 0-1,1 0 1,-1 0 0,0 0-1,0 0 1,0-1-1,0 1 1,0 0 0,0 0-1,1 0 1,1-1 38,1 0 1,0 1-1,0-1 1,0 1-1,1-1 0,-1 1 1,0 0-1,0 0 1,5 1-1,8 0 57,37-2 240,86 3-58,-107 1-91,109 12 144,-115-11-349,-1 2 0,0 0 1,36 15-1,-53-18-109,1 2-1,0-1 1,-1 1-1,0 0 0,8 7 1,-11-7-925,1 0-1,-1 1 1,-1-1-1,6 8 1,4 5-1489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38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49 386 1728,'-2'-3'272,"1"2"445,1 1 0,-1-1 0,1 0 0,0 0 0,-1 0 0,1 0 0,0 0-1,0 0 1,0 0 0,0 0 0,0 0 0,0-2 0,0 2-1349,0 1 678,0-1 1,-1 1 0,1 0-1,0 0 1,0 0 0,0-1-1,0 1 1,0 0 0,-1 0-1,1 0 1,0-1 0,0 1 0,0 0-1,-1 0 1,1 0 0,0 0-1,0 0 1,-1 0 0,1-1-1,0 1 1,0 0 0,-1 0-1,1 0 1,0 0 0,0 0-1,-1 0 1,1 0 0,-5-1 875,-1-2-155,8-2 391,-2 4-1104,0 1 0,0 0 0,-1-1 0,1 1 0,0 0 0,0 0 0,0-1 0,0 1 0,0 0 0,-1-1 0,1 1-1,0 0 1,0 0 0,0-1 0,-1 1 0,1 0 0,0 0 0,0-1 0,-1 1 0,1 0 0,0 0 0,-1 0 0,1 0 0,0-1 0,-1 1 0,1 0 0,0 0-1,-1 0 1,1 0 0,0 0 0,-1 0 0,-2 0 569,7 0-289,-2-7 2524,8-1-2142,6-6-34,6 1-230,0 0-1,27-23 1,-25 17-87,32-19 0,-1 5-82,-3-3-1,68-58 1,-79 58 69,-62 46-116,0 0 1,-31 10-1,-18 8-44,1 2 0,2 3 0,-70 47 0,91-56 43,39-23-121,6-1-47,4 3-84,-2-1-8,11 10 186,0 0 0,1 0 1,1-1-1,-1-1 1,2 0-1,16 8 0,101 43 278,-74-36-269,48 19-591,-61-29-5734,-38-15 1841,-1 0 1397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39.8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21 344 5056,'-6'3'12502,"7"-1"-12175,1-1 0,-1 0 0,0 1 0,1-1 0,-1 0 0,1 0 0,0 0 0,3 2 0,-1-2-83,0 0 1,0 0 0,0 0-1,0-1 1,0 0-1,0 0 1,0 0 0,0 0-1,1-1 1,-1 1-1,0-1 1,0 0 0,0 0-1,5-3 1,-1 0-170,0-1 0,0 0 0,-1-1 1,1 0-1,-1 0 0,0-1 0,-1 1 0,0-1 0,0-1 0,6-8 1,22-26 73,-21 28-133,11-12 40,31-26 0,-21 25-46,83-70 439,-106 89-562,-10 8 137,0 0 0,-1-1 0,1 1 0,-1 0 1,1-1-1,-1 1 0,1 0 0,-1-1 0,1 1 0,-1-1 0,1 1 0,-1-1 1,1 1-1,-1-1 0,1 1 0,-1-1 0,0 1 0,1-1 0,-1 1 0,0-1 0,0 0 1,1 1-1,-1-1 0,0 0 0,0 1 0,0-2 0,-2 4 53,1 0 0,-1 0 0,0 0-1,0-1 1,0 1 0,0-1 0,0 1-1,-4 1 1,-4 3 123,-182 160 786,92-64-735,88-92-207,0 0 0,-1 0 0,-1-1 0,1-1 0,-1 0 0,-1-1 0,-24 9 0,15-15-65,44-19-59,-14 15 112,-1 0-1,1 1 1,-1-1 0,1 1 0,0 0-1,0 1 1,0 0 0,0-1 0,0 2 0,0-1-1,0 1 1,1 0 0,-1 0 0,0 1-1,0-1 1,0 1 0,0 1 0,0-1 0,0 1-1,0 0 1,-1 1 0,1-1 0,7 6-1,173 114 507,-180-118-537,7 7-698,-12-9 417,1 0 0,0 0 0,-1-1 0,1 1 0,0-1 0,0 1 0,0-1 0,0 0 1,0 1-1,1-1 0,-1 0 0,0-1 0,1 1 0,2 0 0,6-1-6768,3-4 1938,-12 4 4549,22-5-3135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44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3904,'1'-4'11002,"9"1"-7684,17-2-4881,-20 3 2693,46-9-891,-29 5-65,30-4 0,-41 9-44,3 0 237,26-6 0,-42 7-342,0-1 1,1 1-1,-1 0 0,0 0 1,0 0-1,0 0 1,1 0-1,-1 0 0,0-1 1,0 1-1,1 0 0,-1 0 1,0 0-1,0 0 0,1 0 1,-1 0-1,0 0 0,0 0 1,1 0-1,-1 0 0,0 0 1,0 0-1,1 0 1,-1 0-1,0 1 0,0-1 1,1 0-1,-1 0 0,0 0 1,0 0-1,1 0 0,-1 0 1,0 1-1,0-1 0,0 0 1,0 0-1,1 0 0,-1 1 1,0-1-1,0 0 1,0 0-1,0 0 0,0 1 1,1-1-1,-1 0 0,0 0 1,0 1-1,0-1 0,0 0 1,-5 16 708,2-8-661,-3 8 71,3-11-111,1-1 1,0 0-1,1 1 1,-1 0-1,1-1 1,0 1-1,0 0 1,1 0-1,-1 0 1,1-1-1,0 1 1,0 0-1,2 9 1,0-9 2,-1-1 0,1 0 0,0 0-1,0-1 1,1 1 0,-1 0 0,1-1 0,0 1 0,0-1-1,0 0 1,0 0 0,0 0 0,1 0 0,-1-1 0,1 1-1,0-1 1,0 0 0,0 0 0,0 0 0,0-1-1,0 1 1,0-1 0,1 0 0,-1 0 0,0-1 0,1 1-1,-1-1 1,0 0 0,1 0 0,-1 0 0,5-2 0,6 0 14,-1-1 1,0 0-1,0-2 1,0 1-1,-1-2 1,1 0-1,-1 0 1,-1-1-1,1-1 1,-1 0-1,-1 0 0,1-2 1,-1 1-1,11-14 1,-16 15-8,1 0-1,-2 0 1,1-1 0,-1 0-1,7-18 1,-11 24-34,1 0-1,-1 1 1,1-1 0,0 1-1,0-1 1,0 1 0,0 0-1,0 0 1,0 0 0,1 0 0,-1 0-1,1 0 1,-1 0 0,1 1-1,0 0 1,0-1 0,-1 1-1,1 0 1,0 0 0,0 1-1,0-1 1,0 0 0,0 1 0,0 0-1,1 0 1,3 0 0,16 4 203,-7-2-94,26 2 0,-28-2-93,-3-1-9731,-10-1 8823,5-2-3529,-1 1 1751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45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13 5216,'-25'-11'1696,"8"9"5104,23 3-3734,24 4-885,0-1 0,37 1 1,-16-2-1265,84 2 503,-78-5-3601,-9 0-3015,-27 0 2530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7:13.6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1025 4480,'-7'8'484,"4"-4"-273,0-1 0,1 0-1,-1 1 1,1 0 0,-1 0 0,1-1 0,0 1-1,1 1 1,-8 15 10474,56-104-7147,-32 55-2480,31-45-1,53-71 1322,-82 113-1953,-2-1 1,-1 0-1,14-52 1,-21 62-352,29-124 329,-1 1-211,-28 126-199,0 0 0,1 1-1,1 0 1,0 1 0,14-19 0,-15 27 18,0 0 1,1 0-1,0 1 0,0 0 1,1 1-1,0 0 0,1 1 1,0 0-1,0 0 0,0 1 0,1 1 1,0 0-1,0 0 0,21-4 1,-23 7-11,0 0 0,0 1 1,0 0-1,0 0 0,0 1 1,0 0-1,0 1 1,0 0-1,0 1 0,0 0 1,0 0-1,-1 1 0,1 0 1,-1 1-1,0 0 0,0 1 1,0 0-1,16 11 0,-19-10 35,0-1-1,-1 1 0,0 0 0,0 0 0,0 1 1,0-1-1,-1 1 0,0 0 0,-1 0 0,0 1 0,0-1 1,0 1-1,-1-1 0,0 1 0,-1 0 0,1 0 1,-1 0-1,-1 0 0,0 0 0,0 0 0,-2 12 0,0-9 6,0-1-1,0 0 0,-1 0 1,0 0-1,-1-1 0,0 1 1,-1-1-1,0 0 0,0 0 1,-1 0-1,0-1 0,0 1 1,-1-2-1,0 1 0,-1-1 1,-8 7-1,-1-2 0,-1-1-1,0-1 1,-1 0-1,0-1 1,-1-1-1,0-1 1,0-1-1,0-1 1,-39 6-1,51-11-97,0 1 0,0-1-1,1-1 1,-1 0 0,0 0-1,0 0 1,1-1-1,-1 0 1,1 0 0,-1-1-1,-11-6 1,14 6-369,1 0-1,0 0 1,0 0 0,0 0-1,0-1 1,0 0 0,-5-7-1,6 7-392,0 0-1,1 0 0,0 0 0,0-1 0,0 1 0,1 0 0,-1-1 0,1 1 0,-1-8 0,1-9-2214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45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5824,'-9'0'12127,"24"1"-8073,-7 1-3647,8 2 205,27 3 1,-31-5-491,1 1 1,-1 0-1,13 6 1,22 5-645,-36-14 1346,-5 0-3781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45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 8128,'-9'-2'3717,"14"6"-263,16 8 830,6 0-3327,1-1 0,0-1 0,1-2-1,46 8 1,-54-13-1418,1-1-2068,3-1-3867,-11-1 3639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46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23 4480,'0'0'35,"0"0"0,0 0 0,0 0 0,0-1 0,0 1 0,-1 0 0,1 0 0,0 0 0,0 0 0,0 0 0,0 0 0,0 0 0,0 0 0,0 0 0,0 0 0,0 0 0,0 0 0,0 0 0,0 0 0,0-1 0,0 1 0,0 0 0,-1 0 0,1 0 0,0 0 0,0 0 0,0 0 0,0 0 0,0 0 0,0 0 0,0-1 0,0 1 0,0 0 0,0 0 0,0 0 0,0 0 0,0 0 0,1 0 0,-1 0 0,0 0 0,0 0 0,0-1 0,0 1 0,0 0 0,0 0 0,0 0 0,0 0 0,0 0 0,0 0-1,0 0 1,0 0 0,0 0 0,0 0 0,0 0 0,1 0 0,-1 0 0,0 0 0,0-1 0,0 1 0,0 0 0,0 0 0,0 0 0,0 0 0,0 0 0,0 0 0,1 0 0,-1 0 0,0 0 0,0 0 0,10 1 3098,-4-1 159,-2 14 1679,-5-7-4626,0-1 1,0 0-1,-1 1 1,0-1-1,0 0 1,0 0-1,-1 0 1,0 0-1,0 0 1,-6 7-1,4-6-206,1 1 0,0 0 0,0 0 1,-5 16-1,6-15-54,1 0 0,1 1 1,0-1-1,0 1 1,1 14-1,0-21-60,0-1 0,1 0-1,-1 0 1,0 0 0,1 0 0,0 0-1,-1 0 1,1 0 0,0 0 0,0 0-1,0 0 1,0-1 0,0 1 0,1 0-1,-1 0 1,1-1 0,-1 1 0,1-1-1,-1 0 1,1 1 0,0-1 0,0 0-1,-1 0 1,1 0 0,0 0 0,0 0 0,0 0-1,0-1 1,0 1 0,3 0 0,2-1-36,-1 1 1,0-1 0,0 0 0,0 0 0,1-1 0,-1 0 0,0 0 0,0 0-1,9-4 1,5-3-175,26-14 1,-44 20 180,10-4 10,-1-1 0,-1-1 1,1 0-1,-1-1 0,0 1 1,12-16-1,-1-2 295,25-39-1,4-16 1108,-54 140 1712,2-45-2967,-5 49 320,7-55-454,0-1 1,0 1-1,1-1 1,0 0 0,0 1-1,4 10 1,2 6-12,-5-18 12,-1 1 0,2-1-1,-1 0 1,5 9-1,-6-14-246,0 0-1,0 0 0,0 0 0,0 0 0,1 0 1,-1-1-1,0 1 0,0-1 0,1 1 1,-1-1-1,0 1 0,1-1 0,-1 0 0,0 1 1,1-1-1,-1 0 0,1 0 0,-1 0 0,0 0 1,1 0-1,-1-1 0,2 1 0,17-4-4929,-6-1-3390,-7 1 3539,7 3 1691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47.0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55 8896,'-19'-32'4032,"13"28"-3520,0 1 2623,12 6-1823,0-3 1856,3 4-1824,12 2 384,9-2-1024,0-4 0,2 0-416,-2-4-96,0 4-128,-3-10-832,3 7 416,-6-7-3584,8 5 2176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49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16 136 2496,'-14'-3'14255,"13"0"-12569,1-2-1500,2 0 1,-1 0 0,0 0-1,1-1 1,0 2 0,0-1-1,4-7 1,33-30 192,-1 2 341,-38 40-712,0 0 0,0 0 0,1 0 1,-1 0-1,0 0 0,0 0 0,1 1 1,-1-1-1,0 0 0,0 0 0,1 0 1,-1 1-1,0-1 0,0 0 0,0 0 1,0 1-1,1-1 0,-1 0 0,0 0 1,0 1-1,0-1 0,0 0 0,0 0 1,0 1-1,0-1 0,0 0 0,0 1 1,0-1-1,0 1 0,3 11 150,0 15 166,-2 0 0,-2 30 0,-1-8-43,2-18-164,0 0-30,5 47 0,-4-67 9,1-1-1,1 0 1,0 1 0,0-1-1,1 0 1,0-1 0,1 1 0,7 12-1,-11-21-77,0 0-1,-1-1 1,1 1 0,0 0-1,0 0 1,0 0-1,-1 0 1,1 0-1,0-1 1,0 1 0,0 0-1,0-1 1,0 1-1,1-1 1,-1 1-1,0-1 1,0 0 0,0 1-1,0-1 1,0 0-1,1 0 1,0 0-1,1 0 18,-1 0-1,0-1 0,0 1 0,1-1 1,-1 0-1,0 0 0,0 0 0,0 0 1,0 0-1,4-2 0,0-2 5,0 0-1,0 0 1,0-1-1,-1 0 1,0 0-1,5-7 1,7-15-14,-2-2 1,-1 0-1,16-49 1,1-2 85,-27 67-55,-3 10-4,1 0-1,-1 1 1,1-1-1,3-6 1,-5 9-39,1 0 0,-1 0-1,1 1 1,0-1 0,0 0 0,0 0 0,-1 1 0,1-1 0,0 0 0,0 1 0,0-1 0,0 1-1,0-1 1,0 1 0,0-1 0,0 1 0,0 0 0,1-1 0,-1 1 0,0 0 0,2 0 0,8 1 73,0 0 0,0 1 0,0 1 0,17 5 0,1 1-15,-9-4-45,-9-1-42,0-1 0,17 2 1,-23-5-73,41 3-1057,-14-2-3665,-21-1 2943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49.5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5888,'0'-13'12533,"0"13"-12372,0-1 0,1 1-1,-1-1 1,1 1 0,-1-1 0,1 1 0,-1 0 0,1-1 0,-1 1 0,1 0 0,-1-1 0,1 1 0,-1 0-1,1 0 1,-1-1 0,1 1 0,0 0 0,-1 0 0,1 0 0,-1 0 0,2 0 0,16-2 466,-16 1-341,75-2 578,-15 1-1083,-19-1-127,3 7 84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50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5568,'-3'-1'22205,"13"2"-25232,49-1 3412,-1 3 1,0 2-1,106 25 0,-60-4-518,-95-24-816,-1 0-1,1-1 1,15 0 0,-23-1 677,-1-1 1,0 1-1,1 0 0,-1 0 1,1 0-1,-1 0 1,0 0-1,1-1 1,-1 1-1,0 0 1,3-3-2173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50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34 5408,'0'0'66,"0"0"0,0 0 0,0 0 0,-1 0 0,1 0 0,0 0 0,0 0 0,0 0 0,-1 0 0,1 0 0,0 0 0,0 1 0,0-1 0,-1 0 0,1 0 0,0 0 0,0 0 0,0 0 0,0 0 0,0 1 0,-1-1 0,1 0 0,0 0 0,0 0 0,0 0 0,0 1 0,0-1 0,0 0 0,0 0 0,0 0 0,0 0 0,0 1 0,-1-1 0,1 0 0,0 0 0,0 0 0,0 1 0,0-1 0,0 0 0,0 0 0,0 0 0,1 1 0,-1-1 0,0 0 0,0 0 0,0 0 0,0 1 0,0-1 0,0 0 0,15 2 5562,42-5 358,29-9-2400,-65 8-3143,231-19 80,-195 22-1916,-31 4-1715,-6 2 1038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50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1 5568,'1'3'2844,"0"6"-245,0-1-1,-1 15 1,-3 9-1267,-2 0 1,-1 0 0,-13 36-1,-39 94 661,31-89-1402,-25 78-954,32-88-4495,19-48 2468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51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 3968,'-5'-2'16261,"4"6"-15248,-15 105 1803,6-44-2532,2 1 1,1 67-1,8-121-207,0-1 1,0 0-1,4 14 0,2 7 116,-7-32-181,0 1 0,0-1 0,0 1 1,0 0-1,0-1 0,0 1 1,0-1-1,0 1 0,1-1 0,-1 1 1,0-1-1,0 0 0,1 1 1,-1-1-1,0 1 0,1-1 1,-1 1-1,0-1 0,1 0 0,-1 1 1,1-1-1,-1 0 0,1 1 1,-1-1-1,1 0 0,-1 0 0,1 0 1,0 1-1,0-1-5,1 0 1,-1 0-1,0 0 0,1 0 0,-1 0 1,1-1-1,-1 1 0,0 0 0,1-1 1,-1 1-1,2-1 0,2-2-53,0 1-1,0-1 1,-1 0 0,1-1-1,6-5 1,6-11-63,-2 0 0,0-1 0,-1-1 0,15-33 0,4-5 99,57-90 250,-54 90 528,-33 54-373,-4 4 143,1 3-483,-1-1-1,1 1 0,-1-1 0,1 1 0,-1-1 1,1 1-1,0 0 0,-1-1 0,1 1 1,0 0-1,0-1 0,-1 1 0,1-1 1,0 1-1,0 0 0,0 0 0,0 0 0,-8 47 643,3-19-590,1 0 1,-1 31-1,5-39-28,1-1 1,1 1-1,1-1 0,6 27 1,-7-40-100,0 0 1,1 0 0,0 0-1,0 0 1,0 0 0,1-1-1,0 1 1,0-1 0,1 0-1,0 0 1,0-1 0,0 0-1,0 1 1,13 7 0,-9-7-521,21 11-3712,-27-16 3189,-1 0 0,1-1-1,-1 1 1,1-1 0,0 1 0,4-1-1,4 0-1687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7:16.0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12 7712,'-2'4'7280,"14"0"-4806,6-2-1441,0-2 1,0 0-1,23-3 1,-8 0-357,19 0 388,376-9 2430,-423 12-3600,1 0-147,1 0 0,-1 0 0,1 1 0,-1 0 0,0 0 0,1 1-1,-1 0 1,11 4 0,-16-5 64,-1-1 0,0 0 0,0 0 0,0 1 0,1-1 0,-1 0 0,0 0 0,0 1 0,0-1 0,1 0 0,-1 1 0,0-1 0,0 0 0,0 1 0,0-1 0,0 0 0,0 1 0,0-1 0,0 0 0,0 1 0,0-1 0,0 0 0,0 1 0,0-1 0,0 0 0,0 1 0,0-1 0,0 0 0,0 1 0,-1-1 0,1 0 0,0 1 0,-1-1 0,-6 11-2264,6-9 1547,-12 14-6961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52.3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19 9888,'-6'-5'4480,"2"1"-3904,-1 0 2367,10 8-1727,-1-4 1408,11 0-1504,17 0 384,4 0-896,24-4-384,0 4-192,18-6-256,-7 12 128,-5-6-2624,-9 0 1472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53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42 4736,'-16'-4'15167,"17"0"-14873,1 1 0,0 0 0,0 0-1,0 0 1,0 0 0,1 0 0,-1 0 0,1 1-1,0-1 1,-1 1 0,5-2 0,-7 4-290,0-1 0,1 1 1,-1 0-1,0 0 1,1 0-1,-1 0 1,1 0-1,-1 0 0,1 0 1,-1 0-1,0 0 1,1 0-1,-1 0 1,1 0-1,-1 0 0,0 0 1,1 0-1,-1 0 1,1 0-1,-1 1 1,0-1-1,1 0 0,-1 0 1,0 0-1,1 1 1,-1-1-1,0 0 1,1 1-1,-1-1 0,0 0 1,0 0-1,1 1 1,-1-1-1,0 0 1,0 1-1,0-1 0,1 1 1,-1-1-1,0 0 1,0 1-1,0-1 0,0 1 1,0-1-1,0 0 1,0 1-1,0-1 1,0 1-1,0 0 0,1 3 125,-1 1-1,1-1 1,-1 1-1,-1 6 0,-15 108 593,-4 65-162,17-139-196,0-13-235,2 0 0,4 47 0,-2-74-109,0-1 1,0 1-1,0-1 1,0 1-1,3 4 0,-4-8-12,0 0-1,1-1 1,-1 1-1,0 0 0,1-1 1,-1 1-1,0 0 1,1-1-1,-1 1 0,1 0 1,0-1-1,-1 1 1,1-1-1,-1 1 0,1-1 1,0 1-1,-1-1 0,1 1 1,0-1-1,-1 0 1,1 1-1,0-1 0,0 0 1,-1 0-1,1 0 1,0 0-1,0 1 0,0-1 1,-1 0-1,1 0 1,0 0-1,0 0 0,0-1 1,-1 1-1,1 0 1,0 0-1,0 0 0,-1-1 1,1 1-1,1-1 1,4-3 14,0 0 1,0 0-1,0-1 1,-1 0 0,1 0-1,-1 0 1,8-12-1,26-46-141,-29 46 52,153-272 260,-157 277-142,15-25-63,-20 35 37,0 0 1,1 1 0,-1-1 0,1 1 0,-1-1-1,1 1 1,-1 0 0,1-1 0,-1 1 0,1 0-1,0 0 1,0 0 0,0 0 0,0 1 0,0-1-1,2 0 1,8 0 219,1 0 0,0 1 0,0 0 0,0 1 0,22 5 0,62 21 223,-82-22-473,-11-4-371,1 0-1,-1 1 0,0 0 0,0-1 1,7 5-1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54.7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4064,'6'-3'17546,"-5"3"-17445,0-1-1,-1 1 1,1 0-1,0 0 1,0 0 0,0 0-1,0 0 1,0 0 0,-1 0-1,1 1 1,0-1-1,0 0 1,0 0 0,0 1-1,6 1 114,159 3 2009,-118-6-1993,266 1 437,-208 9-2552,-104-9 1802,9 2-3288,0 2 944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56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28 5632,'-10'-4'8128,"-5"0"3861,23 4-11435,79-7-23,-64 5-384,30-4 34,1 2 0,60 4 0,-45 0 104,-8 1-3945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57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5824,'1'1'8323,"5"8"-1655,-4-8-6428,0 1 0,1-2 0,-1 1 0,0 0 0,0 0-1,0-1 1,0 1 0,1-1 0,-1 1 0,0-1 0,1 0-1,3-1 1,36-3 853,-29 2-866,12-1 54,269-27-216,-275 28-472,22 1-2462,-13 5-2521,-10 3 2633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58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 4640,'0'-4'10581,"0"19"-4885,-7 62-2836,3-48-2387,3-17-355,-4 27 67,2 1-1,2 63 1,2-68-168,-1-30 66,-1 1-1,2 0 1,-1 0-1,1 0 1,0 0 0,0 0-1,0-1 1,1 1-1,0 0 1,0-1-1,3 6 1,-5-10-83,1 0 0,-1-1 0,1 1 0,0 0 1,-1-1-1,1 1 0,0 0 0,-1-1 0,1 1 0,0-1 0,0 1 1,0-1-1,0 0 0,-1 1 0,1-1 0,0 0 0,0 1 0,0-1 1,0 0-1,0 0 0,0 0 0,0 0 0,0 0 0,-1 0 0,1 0 1,0 0-1,0 0 0,0-1 0,0 1 0,0 0 0,0 0 0,0-1 1,-1 1-1,1-1 0,0 1 0,0-1 0,1 0 0,2-2-103,-1 1 0,1-1 0,0 0 0,-1 0 0,6-7 0,-2 0-31,0 1 0,-1-2 0,5-11 0,1-3 72,8-15 133,20-55 0,-4 6 166,-11 30 782,-23 53-857,3-11 715,-25 94 1827,13-27-2464,-2 85 0,9-128-225,0 1 0,1-1-1,0 0 1,1 0 0,-1 1-1,1-1 1,1 0 0,-1-1-1,1 1 1,0 0 0,1-1-1,0 0 1,0 0-1,0 0 1,1 0 0,-1 0-1,1-1 1,1 0 0,-1 0-1,1-1 1,0 1 0,0-1-1,0 0 1,8 3 0,-7-4-325,1 0 0,-1 0 0,1-1 1,0 0-1,0 0 0,0-1 1,0 0-1,10 0 0,-5-1-1526,0 0 0,-1-1 0,1-1 0,0 0-1,-1-1 1,16-5 0,7-5-2350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3:59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3072,'22'0'14884,"3"1"-5976,2-1-4678,1 1-3379,66 1-5706,-56-2 6820,56 0-4099,-30 0-3726,-14 0 2078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4:20.32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8031 545 2720,'-2'0'307,"0"-1"1,1 1 0,-1-1-1,1 1 1,-1-1-1,0 1 1,1 0-1,-4 0 1,3 1 76,0-1 1,0 1-1,1 0 0,-1-1 1,0 0-1,0 1 0,0-1 1,0 0-1,0 0 0,-4 0 1,-38 0 523,32-1-514,-120 7 1580,115-5-1679,0-1 1,-29-4 0,29 2-39,-1 1 0,-21 1 0,-159 2 859,112-4-866,-90-5 518,11 0-49,39 9-361,-18 7-145,18-3 192,-1 0 107,79-6-202,-59-8-1,86 5-217,-30-5 19,-2 1-197,40 4 118,0 1 0,0 0 0,0 1 0,0 0 0,-18 2 0,-114 1-85,73-3 74,-121-11-95,126 6 260,53 3-109,0 0-1,-1-1 0,2 0 0,-1-2 0,0 1 1,-19-13-1,19 12 25,10 3-85,0 0 0,0 0 0,1 0 0,-1 0 0,1 0 0,-1-1 0,1 1-1,0-1 1,1 0 0,-4-6 0,3 5-41,-1 0-1,1 0 0,-1 0 1,0 1-1,-9-8 0,-1 1-46,5 5 117,1 0-1,0-1 1,-10-10 0,9 7-31,-1 0-1,0 1 1,-1 0-1,0 1 1,-15-9-1,-62-29-205,30 18 79,-99-47 262,85 44-127,69 30-33,0 0 0,-1 0 0,1 0 0,0 0 0,-5 0 0,2 0-35,1 0 0,-1-1 0,1 1 0,0-1 0,-8-3 0,6 3 93,5 2-54,1 0 1,-1-1-1,1 1 0,-1 0 0,1 0 0,-1-1 0,1 1 0,-1-1 0,1 0 0,-1 1 1,1-1-1,-2-1 0,-13 0-206,14 2 222,-1 0 1,1 0-1,-1 0 0,1 0 0,-1-1 1,1 1-1,-4-2 0,-18-3 119,21 5-123,1 0-2,1 0-1,-1 0 1,1-1-1,0 1 1,-1 0-1,1-1 1,0 1-1,-1 0 1,1-1-1,0 0 0,0 1 1,-3-2-1,-7-3-64,-24-5 0,-7-3-70,40 11 135,-1 1 0,0 1 0,0-1 0,0 0 0,0 1 0,0-1-1,0 1 1,-4 0 0,-12-2 51,-48-1-150,51 2 38,0 0-1,-22 2 1,0 0 100,-270-1-207,286 2 92,0 0 1,0 1 0,-25 7-1,17-3 61,-30 2-1,8-1 3,-81 22 0,60-11-45,56-14 82,0 1-1,1 0 0,0 2 0,1 0 0,-1 0 0,2 2 1,-1-1-1,1 2 0,1 0 0,-15 15 0,18-14 100,0 0 0,-10 14-1,8-8-80,8-12-26,0 0 0,0 0 1,1 1-1,-1 0 0,2-1 1,-1 1-1,-2 14 0,-6 3 201,2-5-296,-6 13 230,-1 7 28,15-36-175,0 0-1,1 0 1,-2 0-1,1 0 1,0 0-1,0 0 1,-1 0-1,0-1 1,1 1-1,-1-1 1,0 1-1,0-1 1,-5 4-1,2-3 2,0 0-1,1 1 1,-1-1 0,-5 6-1,6-5-4,0 0-1,0-1 1,-1 1-1,1-1 1,-1 0 0,0-1-1,-7 4 1,-16 8 60,19-9-107,0-1-1,-16 6 1,-23 3 116,0-3-1,-51 5 0,32-6-50,-30 5-60,-61 9 3,25-6-15,90-13 54,-149 10-67,151-11 112,-307 21 38,158-18-1,-94 18-162,125-6-22,51-12 409,63-4-177,-96-1-108,90-1-24,-147 3-123,41 6 31,45-4 137,21-2 100,-24 0-76,25-1-119,12 4 237,17-2-1997,22-2-4105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4:23.61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4371 741 2144,'1'-6'10054,"-11"7"-9202,-92-6 1586,-7 1-1884,-41 0 1,13 6-462,-39 2 331,175-3-422,-196 5 711,49 0-383,-85 10 370,147-9-376,67-6-116,-27-4-1,-4 1 93,21 0-223,19 1 19,0 0-1,0 1 0,-10 1 1,-8 1 5,-48-2 1,23-1 79,-346 13 75,369-8-114,0 1 0,-52 15 0,67-16-143,-1-1 0,-25 2 0,27-4 15,-33 6 210,21-3-224,-40 1 0,53-5-34,0 2 1,-20 4-1,11-1-14,4-3 66,-1-1 0,-17 0 0,20-1-62,0 0 0,1 1-1,-29 6 1,21-6 278,14-1 12,8-1-282,0 0 0,0 1 1,-1-1-1,1 0 0,0 0 0,0 0 1,0 0-1,1 0 0,-1 0 0,0 0 1,0 0-1,0 0 0,1 0 0,-1 0 1,1-1-1,-1 0 0,-5-24 201,6 20-212,-1-1 0,1 0 0,0 0 0,0 0 0,1 0 0,3-12 0,-1-3-13,-1 12 71,0 0 0,1 0 1,3-10-1,4-10 88,-2 5 13,-6 20-83,0 0 1,0 0-1,-1 0 0,0 0 1,0 0-1,0 0 0,-1-9 1,0 6-27,1-3 27,-2-1 0,1 0 0,-5-20-1,3 22 17,-4-11 79,3 11-39,3 9-80,-1-1 0,0 0 0,1 0 0,-1 1 0,0-1 0,0 1 1,0-1-1,0 1 0,0-1 0,0 1 0,0-1 0,-2 0 0,0-3-19,0 1 0,0-1 0,0 1 0,1-1 0,-1 0 0,1 0 0,1 0 0,-3-8 0,2 6-13,0-1 0,-1 1 0,0-1 0,0 1 0,0 0 1,-9-12-1,6 8 21,0-1 0,0-1 0,1 1 0,-4-18 1,4 14-8,0 1 1,-9-17-1,-2 0-9,11 20-28,-1 1 0,0 0 0,0 0 0,-1 0 0,-11-11 0,15 19-4,-6-2 42,-26-17-181,31 19 179,0 1 0,-1-1 0,0 1 0,1-1 0,-1 1 1,0 1-1,0-1 0,-7-1 0,-47-6-113,28 5 272,3 0-211,-1 1 0,0 1-1,-39 3 1,-10 2-260,46-2 344,-53 8-1,68-6 87,4-2-157,0 2-1,0-1 1,0 2 0,1 0-1,-1 0 1,-19 11 0,5 1 49,-39 15 0,20-9-45,-180 100 80,160-87 371,-99 68 0,29-13-238,75-59-2576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4:24.25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758 357 2656,'-9'-8'4720,"7"8"-4383,-25-4 2213,10 3-1096,-12-5 262,-36-13 0,-2 0-556,4 6-574,-184-49 2508,232 57-3046,0-1 0,1-1 0,0 0 0,1 0 0,-1-2 0,1 1 0,1-2 0,0 0 0,0 0 0,1-1 0,0-1 0,1 0 0,1 0 0,-12-19 0,-4-15-4501,15 24 2149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7:16.8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4 689 4064,'0'0'60,"0"0"-1,0 0 1,-1 0 0,1 0-1,0 0 1,0 0 0,0 1-1,0-1 1,-1 0 0,1 0 0,0 0-1,0 0 1,0 0 0,0 0-1,0 1 1,-1-1 0,1 0-1,0 0 1,0 0 0,0 0 0,0 1-1,0-1 1,0 0 0,0 0-1,0 0 1,0 0 0,0 1-1,0-1 1,0 0 0,0 0-1,0 0 1,0 1 0,0-1 0,0 0-1,0 0 1,0 0 0,4 5 4136,-3-3-3953,0-1 0,0 1 0,0-1 0,0 0 1,0 0-1,1 1 0,-1-1 0,0 0 0,1 0 0,-1 0 0,1 0 0,-1 0 0,1-1 0,-1 1 1,1 0-1,-1-1 0,1 1 0,0-1 0,-1 0 0,1 1 0,0-1 0,0 0 0,-1 0 1,1 0-1,0 0 0,-1 0 0,1 0 0,0-1 0,0 1 0,-1-1 0,1 1 0,-1-1 0,1 0 1,0 1-1,2-3 0,165-86 3791,20-13-3423,-175 94-579,0-1 0,-1-1 0,0 0 0,0-1 0,-1 0 0,0-1 0,-1-1 0,-1 0 0,0 0 0,0-1 0,-2 0 0,0 0 0,10-23 0,-6 7 6,-2-1 1,-1-1-1,-1 0 1,7-64-1,-14 89-39,-1-1 0,0 1-1,-1-1 1,0 1 0,0 0 0,0-1 0,-4-8 0,4 13-23,0 1 1,0-1 0,0 1 0,0 0 0,0 0 0,0 0-1,-1 0 1,1 0 0,-1 0 0,0 0 0,1 0 0,-1 0-1,0 1 1,0-1 0,0 1 0,0-1 0,-1 1 0,1 0-1,0 0 1,-1 0 0,1 0 0,0 0 0,-5-1 0,-1 2-7,1 0 0,0 0 0,0 0 0,0 1 0,0 0 0,0 1 0,0-1 0,0 1 0,1 1 0,-1-1 0,0 1 0,1 0 0,0 1 0,-11 7 0,-1 2-4,1 2-1,0-1 1,-20 25 0,3 2 270,1 2 0,2 1 0,-31 61 0,55-92-172,0 1-1,1 0 1,1 0 0,0 1 0,0 0-1,2 0 1,0 0 0,1 0-1,0 0 1,1 1 0,1-1 0,0 0-1,1 1 1,1-1 0,0 0-1,2 0 1,-1 0 0,11 26 0,-3-14 29,1-1 0,31 50 1,-33-61-38,1-1 1,0 0-1,1-1 0,1 0 1,27 22-1,-37-33-121,-1 0 0,0-1 0,1 1 0,0-1 0,-1 0 0,1 0 0,0 0-1,-1 0 1,1 0 0,0-1 0,0 1 0,0-1 0,0 0 0,0 1 0,0-1 0,3-1 0,-1 0-388,-1 0 1,1 0 0,-1-1-1,1 0 1,-1 0 0,0 0-1,0 0 1,0 0 0,5-4-1,4-5-1950,-1-1-1,0 1 1,-1-2-1,14-19 1,-5 2-2525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4:26.13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2848 1 2816,'-11'0'12312,"1"4"-12304,4-2 243,0 0 0,0-1 0,-1 1 0,1-1 0,0 0 0,-9 0 0,-44-2 209,31 0-187,-324 17 1157,205-6-945,13 2-53,-31-8-128,-143 5 609,295-9-877,-62 7 441,-116 25 1,99-15-116,-156 10 1,206-25-380,4 1 144,0-2 0,0-2 0,-51-8 0,67 5-65,-70-17 25,56 12-196,1 1 0,-1 2 0,0 1 0,-1 2 0,1 1 0,-45 5 0,-45 3 275,63 6-47,46-8-1025,1-1 1,-34 2-1,47-5 484,0 0-1,1 0 0,-1 0 1,0-1-1,0 1 0,1-1 1,-4-1-1,-4-3-1155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4:29.02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7911 606 3392,'-15'-12'7361,"9"10"-6624,-24-5 1972,11 6-2285,-20 0 0,35 1-101,-194 3 1394,-64 21-525,-24 1-90,-10-12-775,125-5-329,-63-2 882,102 2-533,16-1-214,26-2 214,-34-1-337,86-4 54,-1-1-1,-39-6 1,29 2-36,35 3 58,0-1-1,-19-7 1,-11-2-279,-37-6 277,-25-3-202,85 18 71,0 1-1,0 1 1,-24 2-1,-22 0 183,43-1-104,-1 1 1,-31 5-1,37-2-73,-5 0 100,-45 14 1,-51 17 299,104-31-359,-214 54 636,198-49-531,1 2 0,1 0 0,-37 21 0,3-5 78,9-4-76,48-20-88,1-1 1,-1 0-1,0 0 0,0 0 0,-1-1 1,-10 0-1,-16-6 25,17 2-102,8 2 52,1-1 0,0-1 0,-14-5 1,4 1 49,-53-19 220,-24-6-387,85 29 80,-203-57 248,189 50-60,1-1 0,-24-15 0,43 24-147,2 0 0,-1-1 0,0 1 0,0-1 0,1 0 0,-1 0 0,1 0 0,0 0 0,0-1 0,0 1 0,1 0 0,-1-1 0,-1-5 0,1 3-1,-1-1 1,0 1 0,0 0-1,-7-8 1,8 11 16,1 0 0,-1 0 0,1 0 0,-1-1 0,0-6 0,0 5 18,1 0 1,-1 0-1,0 0 0,-5-7 1,-2-2-84,-3-4-118,0-1 1,-11-23 0,0 2 275,19 27-66,3 12-40,1-1 0,-1 0-1,1 0 1,-1 0 0,0 1-1,0-1 1,0 0 0,-2-1 0,1 0-16,1 1 0,-1-1 0,0 0 0,1 0 0,0 0 0,-1 0 0,1 0 0,1 0 1,-2-5-1,1 4 48,0 0-1,0 1 1,0-1 0,0 0 0,-1 1 0,-2-5 0,1 3-62,1 1 0,0-1 0,0 1 0,-2-7 0,3 6-42,-1-1 0,0 1 0,-1-1 0,1 1 0,-5-6 0,4 6 120,0-1 0,0 1 0,1-1 0,-3-10 0,-1-2 59,-14-12-331,11 9 77,7 16 108,0 0-1,0 0 1,0 0 0,-1 1-1,1-1 1,-1 1-1,-1-1 1,-6-7 0,3 6 24,-1 0 0,1 0 0,-1 0 1,-1 1-1,1 0 0,-1 1 0,0 0 0,0 0 1,0 1-1,0 0 0,-1 0 0,-11-1 1,-3 1-97,0 0 0,0 1 1,-26 2-1,-1 2 69,-65 5-44,62-1-19,0-4 0,-96-6 0,77 0 212,-458 4-374,-74 75 683,535-65-279,-79 0 1,94-8-87,52-2-52,-211 8 108,149-8 80,-78-11 0,-5-3-193,121 13 24,-116-4 130,-150 24 102,163-7-170,89-12-1048,22-2-1968,8 1 1016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4:30.23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3239 105 2144,'-3'3'6773,"-79"-17"-2352,-131-3-1104,-75 6-1722,-80 0-315,-62 10-496,-3-7 32,44-9 0,101-2-320,197 15-377,-79-1-46,84 6-66,-1 5 0,-125 24 0,120-5 569,88-24-420,2-1 269,4 2-122,3-1-349,12 5 174,1-1 0,0 0 1,21 1-1,62 4-13,-29-4-109,461 67 309,-175-27-323,-82-9 133,-104-15-155,476 47 156,-275-55-38,232 19-421,-349-21-1928,-236-14-679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4:31.39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35 24 3552,'-21'-3'1147,"8"4"-1393,19 9-1638,-6-9 1981,1 0-1,-1 1 1,3 4 1017,2-2-554,-1 0 0,0 0 1,1 0-1,0 0 0,0-1 0,0 0 0,0 0 0,1 0 0,-1 0 0,1-1 1,-1 0-1,1 0 0,0-1 0,10 2 0,9 0 979,1-1-1,31-2 1,-33 0-1693,649 9 2932,-312-1-1802,317-3-85,-579-4-775,299 7 765,-117-8-82,-210-2-675,-19 1-86,407-16 532,-46-5 241,-41 3-518,9 3-74,-157 12-221,112-6-199,-12 2 554,2 0 131,462-5-133,-636 13-312,30-3 67,188 6 44,113 26 900,-420-28-555,-34-1-182,42 4-1,-64-3-258,-1 0-39,-1 0-1,1 0 1,-1 0 0,1-1 0,-1 0-1,1 0 1,-1-1 0,10-1 0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4:32.29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84 215 2720,'-84'37'13253,"114"-39"-12049,-1-1-1,1-1 1,49-14 0,9-3-441,212-30 544,70 3-224,72 20-129,25 16-356,-31-6-492,-271 14-724,142-7 1657,-154 1-4119,1-7-5476,-111 12 5212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4:33.95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0 143 2720,'11'-1'856,"-1"-1"1,0 1-1,0-2 0,0 1 0,-1-2 1,1 1-1,14-8 0,27-10 2091,-12 10-1802,0 1 1,51-5-1,82 0-33,-118 12-823,356-7 1156,2 25 87,-348-12-1304,572 15 1493,-471-15-1522,241-1 84,-235-3-144,100-5 122,245-18 59,-137 3-491,249 4 358,-519 14-27,336 16 927,-395-10-1038,159 0 217,-56-2-212,229 16 842,-120-15-518,-139-3-372,182-5 495,-175 1-389,162-2 22,-40 5 239,-239 0-330,-8 2-48,0-1-1,0 1 1,0 0-1,0 0 1,5 1-1,0 0 5,-1 0-1,1-1 1,13 0-1,1-1 62,-6-2-73,-16 2 8,0 0-1,0 1 0,0 0 0,0-1 1,0 1-1,0 0 0,4 0 0,1 2 56,-7-2-45,1 0 0,-1 0 0,0 0 1,1 0-1,-1 0 0,0 0 1,1 0-1,-1 0 0,0 0 1,1 0-1,-1 0 0,0 0 1,0 0-1,1 0 0,-1 0 0,0 1 1,1-1-1,-1 0 0,0 0 1,0 0-1,1 0 0,-1 1 1,0-1-1,0 0 0,1 0 1,-1 1-1,0-1 0,0 0 1,0 0-1,0 1 0,1-1 0,-1 0 1,0 1-1,0-1 0,0 0 1,0 0-1,0 1 0,0-1 1,0 0-1,0 1 0,0-1 1,0 0-1,0 1 0,0-1 0,0 0 1,0 1-1,0-1 0,0 0 1,0 1-1,0-1 0,0 0 1,-1 0-1,1 1 0,0-1 1,0 0-1,-1 1 0,-9 36 214,1-15-360,7-17 138,1-1 0,-1 0 0,0 0 0,0 0 0,0 0 0,-4 5 0,5-7-146,0-1 1,-1 0-1,1 1 0,-1-1 1,0 0-1,1 0 0,-1 0 1,0 0-1,0 0 0,1-1 1,-1 1-1,0-1 0,0 1 1,0-1-1,0 1 0,0-1 1,0 0-1,-4 0 0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4:34.42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 0 4480,'-7'4'3735,"34"17"-299,-19-16-2885,6 6 287,19 16 771,1-2 1,1-2-1,50 26 0,-4-15-83,1-3 0,170 40 0,179-2-766,-77-46-1042,-239-25-1084,-9 1 342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4:40.42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909 78 4992,'14'-6'18909,"-3"6"-17608,6 1-4012,-6-1 4033,588-28 208,-93-10-1658,-439 35 195,-26 0 25,45 3 0,-22 1-87,-66 1-282,0 0 0,1 0-1,-1 0 1,0 0 0,-1 0-1,-3 4 1,-38 19-619,14-10 469,-36 13 1,-10-1 133,-95 37-198,-116 41 229,-309 62 289,577-163-22,-230 52 630,178-48 618,298-11-405,172 4-746,-91 18-33,-177-9-63,140 15-7,-170-8 284,-96-15-271,-8-1-100,-19 3-130,14-3 203,-147 12-28,-52 2-117,-82-1 64,-443 49 43,686-57 65,-75 4 418,379-10 557,-50 3-918,278 40 1,-429-34-94,286 47 48,-299-47 10,64 22 1,-105-30-25,-1 0 0,1 0 0,-1 0 0,0 0 0,1 0 0,-1 1 0,0-1-1,3 3 1,-5-3-12,1-1-1,-1 1 1,0-1-1,1 0 0,-1 1 1,0-1-1,1 1 1,-1-1-1,0 1 1,0-1-1,0 1 0,1-1 1,-1 1-1,0-1 1,0 1-1,0-1 0,0 1 1,0-1-1,0 1 1,0-1-1,0 1 1,0-1-1,0 1 0,0-1 1,-1 1-1,1-1 1,0 2-1,-3 0-18,1 1-1,-1-1 1,1 1-1,-1-1 1,0 0 0,0 0-1,0 0 1,0 0-1,0-1 1,-1 1-1,1-1 1,0 0 0,-4 1-1,-192 50-437,166-44 385,-327 57-129,278-53 159,-202 27 35,-81 3 318,185-28 75,171-15-351,20-2-135,119-4 34,-53 5 147,467-7 214,199 44-309,-718-32 91,-18-1-71,-14 0-110,-76 3-592,-77 11 106,-54 1 601,34-4-24,70-4-6,-222 24 21,-8 16 98,-1 27-276,318-69 199,10-4 8,0 1 0,0 0-1,1 1 1,-22 11 0,34-16-23,-1 1 0,1-1 0,-1 0 0,1 1 0,-1-1 0,1 0 0,-1 1 0,1-1-1,-1 1 1,1-1 0,-1 1 0,1-1 0,0 1 0,-1-1 0,1 1 0,0-1 0,0 1 0,-1 0 0,1 0-1,0 0 8,0-1-1,0 1 1,0-1-1,0 0 1,1 1-1,-1-1 1,0 1-1,0-1 1,0 0-1,1 1 1,-1-1-1,0 1 1,0-1-1,1 0 1,-1 1-1,0-1 1,1 0-1,-1 0 0,0 1 1,1-1-1,0 1 1,2 0 23,-1 0 1,1 0-1,0 1 0,0-2 1,0 1-1,0 0 1,1-1-1,5 1 0,189-10 134,-117 3-217,465-17 148,-1 43-186,-509-17 103,226 32 92,-228-27-137,-33-8 19,-1 0 1,1 0-1,-1 0 0,1 1 0,-1-1 0,1 0 1,-1 0-1,1 0 0,-1 0 0,0 1 0,1-1 0,-1 0 1,1 1-1,-1-1 0,0 0 0,1 1 0,-1-1 0,0 0 1,1 1-1,-1-1 0,0 0 0,1 1 0,-1-1 1,0 1-1,0-1 0,0 1 0,1-1 0,-1 1 0,0-1 1,0 1-1,0-1 0,0 1 0,0-1 0,0 1 0,0-1 1,0 0-1,0 1 0,0-1 0,0 1 0,0-1 1,0 1-1,-1-1 0,1 1 0,0-1 0,0 1 0,0-1 1,-1 1-1,1-1 0,0 0 0,0 1 0,-1-1 1,1 1-1,0-1 0,-1 0 0,1 1 0,-1-1 0,1 0 1,0 0-1,-1 1 0,-12 6-130,0 0-1,0 0 1,-15 4-1,14-5 85,-2 1-15,-124 44-289,-256 49 284,-5-24 298,-4-14 80,380-59-311,12-2-30,0 1 0,-20 5 0,23-2-90,10-4 121,1-1 0,-1 0 0,1 1-1,0-1 1,-1 0 0,1 1 0,-1-1 0,1 0 0,0 0-1,-1 1 1,1-1 0,0 0 0,0 0 0,-1 0 0,1 0-1,0 0 1,-1 0 0,1 0 0,1 0 0,150 1-248,-84-2 236,1059-16-218,-962 14 248,-118 3-47,-23 0 25,0 0 0,0-2 0,30-5 0,-65 3-275,-16 0 127,-32-4-88,-258-26-36,-128 2 538,17 5-229,-34 26-70,436 2 139,14-1-119,0 0 0,-18 4 0,29-3-61,6 0 40,79 0 80,-81-2-35,248-9 176,65-3-66,100 21-175,73 17 222,-221-14 26,-256-10-126,-6-1 14,0 0 0,0 1 0,0 0 0,0 0 0,7 2 0,-14-1 25,-5 0-110,-10 2-87,-146 18-460,-58 10 75,2-6-330,173-22 670,-276 29-836,-5 1 570,-186 37 502,250-20 421,253-50-496,0 0 0,0 0 0,-12-1 0,5 0 416,56 8 240,33-5-58,104-10 0,-113 3-525,290-11 130,51 1-299,-298 12 48,200-2 202,-134 5 17,82-1 165,135-7 229,192-7 104,-81 2-356,-314 13-772,-197-5-461,-8 1 752,-42 1-94,-31 1-41,-74 2-49,-194-4 74,-93 19-20,451-16 282,-547 38-123,10 35 363,111 27-80,380-88-173,-213 59 23,6 16-402,237-80 167,2 0-1,-29 19 0,47-24 218,0-1 0,0 0 0,0 0 0,0 0 0,0 0 0,0 0 0,3 0 0,15 0 143,1 0 0,26-3 0,3 0 159,78-6-523,-3 1 554,81-6 403,-115 5-528,247-11 18,43 5-378,183-12 198,-348 19 90,-195 8-129,-17 0-52,0 0 1,-1-1-1,1 0 1,0 0 0,-1 0-1,6-2 1,-21-1-690,-65-4 435,-101 6 0,156 1 249,-387 26 26,-159 48-192,13 10 438,439-68-66,-231 38 536,344-54-680,-17 4 35,0 0 0,0 1 0,-22 9 0,40-12-55,9-2 32,118-3 250,282-16-26,107 5-202,-485 14-65,852 4 91,-842 0-22,-35-2-132,-7 0-63,-26 3-382,-133 12-217,-259 29 1093,-48-5 465,28 0-513,409-37-271,-11 2 41,80-2 135,112-12 58,269-11 69,73 13-570,-206 12-404,-73-1-1922,-1-7-4636,-145 1 4797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4:41.69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1 145 4992,'0'0'1589,"2"0"-960,18-1 269,0-1 0,32-7 0,24-4 851,366-14 1466,-344 24-2835,310-12 281,52 5 80,38-4 678,-14 3-849,-44 11-159,-133 1-102,546-5 2667,-582-3-2410,565-13 255,-434 19 376,45-1-874,-337 1-206,71-2-719,-137 0-1238,-9 7 522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4:42.46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63 4640,'0'0'1504,"4"2"-912,40 16 2059,50 14 0,53 8-254,-95-27-1654,9 4-184,189 40 903,-138-44-392,192-3-1,145-27 222,-4-11-539,-16-4 426,-24-11-367,13-6-299,-28 12 69,498 2-5,-370 48-906,-495-13-1042,0 0 1,43-7-1,41-18-10924,-79 20 8990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7:17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3 102 4384,'-2'-13'8668,"6"1"-3322,-3 10-4978,1 0-1,-1 0 1,1 0 0,0 0 0,-1 0 0,1 1 0,0-1 0,0 0 0,3-1-1,5-2-375,0 1-1,0 0 0,16-5 0,-23 8 639,-2 1-600,23-8 292,0 1-1,1 1 1,0 1-1,41-2 1,-65 7-318,0 0 1,0 0 0,0 0 0,0 0 0,1 0 0,-1 0 0,0 0 0,0 1 0,0-1-1,0 0 1,0 1 0,0-1 0,0 1 0,0-1 0,0 1 0,0-1 0,2 2 0,-3-1-1,0-1 0,1 1 0,-1-1 0,0 1 1,0 0-1,0-1 0,0 1 0,1-1 0,-1 1 1,0 0-1,0-1 0,0 1 0,0 0 0,0-1 1,-1 1-1,1-1 0,0 1 0,0 0 1,0-1-1,0 1 0,-1-1 0,1 2 0,-4 4 30,1-1-1,-1 1 1,0-1-1,-8 8 1,-36 43 555,-76 117 0,120-167-495,0 1-1,0-1 0,1 1 1,0 0-1,0 0 0,0 0 1,-1 10-1,3-16-74,1 0-1,0 0 1,0 0 0,0-1 0,0 1 0,0 0-1,0 0 1,0 0 0,1 0 0,-1 0 0,0 0 0,0 0-1,1 0 1,-1-1 0,1 1 0,-1 0 0,0 0-1,1 0 1,0-1 0,-1 1 0,1 0 0,-1-1-1,1 1 1,0 0 0,-1-1 0,1 1 0,0-1-1,0 1 1,0-1 0,-1 1 0,1-1 0,0 0-1,0 1 1,0-1 0,0 0 0,1 0 0,4 2 39,0-1-1,0-1 1,0 1 0,8-1 0,-9 0-35,192-14 44,-98 4-3738,1 6-7445,-57 4 5815,-1 0 608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4:43.40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9 190 8384,'-8'-20'5925,"152"-9"-374,-70 15-4868,273-37 987,139 7-342,19 16-278,238 25-1002,-661 5-339,158 7-3716,-81 6-5566,-117-7 6773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4:45.26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1 339 5152,'9'9'3858,"21"15"1,-13-17-3075,0 0 0,0-1 0,1-1 0,35 6 0,-11-5-247,1-2 0,0-1 0,42-3-1,139-26 751,132-30-668,-280 45-562,215-29 121,417 10-93,-455 31 355,-157-2-197,238-6 346,100 1-229,-128 7 419,19-8 197,377-36-213,-408 22-193,-46 4-14,346-21 296,-230 27-278,67-3-119,456-33-226,-633 29-6,83-5-5,2 17 189,-211 7-173,111 6 146,-20 1-77,-130-6-190,-73-1-104,196 13 344,-190-12-919,0-1 0,28-2-1,-6 0 848,55 1-31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4:46.88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 1 5408,'-14'0'7504,"17"0"-6892,1 1-1,0-1 1,-1 1 0,1 0 0,3 2 0,15 2 218,332 10 3772,0-2-4108,-109-2-182,-33-3-38,334 5 838,-474-13-1064,239 9 144,120 7 358,-263-16-486,-88-6 16,-28-4-20,-42 7-43,0 1 0,1 0 0,-1 0 0,0 1 0,0 1 1,1 0-1,10 1 0,-3 0-57,3-2 347,-20 2-285,0-1 0,0 0 0,0 0 1,0 1-1,0-1 0,0 1 0,-1-1 0,1 0 1,0 1-1,0 0 0,0-1 0,-1 1 1,1-1-1,0 1 0,-1 0 0,1 0 1,-1-1-1,1 1 0,-1 0 0,1 0 1,-1 0-1,1-1 0,-1 1 0,0 0 1,1 0-1,-1 0 0,0 0 0,0 0 1,0 0-1,0 0 0,0 0 0,0 1 1,1 6 75,-1-1 0,-1 15 1,-1-5-99,-2 20 40,1 64 0,-4 130 39,1-136-19,3-45-9,0-26 45,2 0 1,2 34 0,1 3 71,-2-40-911,4 37 1,-4-40-2342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4:51.41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691 30 2080,'-20'-3'667,"19"3"-659,-74 55 16490,83-54-15130,-2 0-1227,69-1 1848,838 9 1563,-657-1-3266,162 3 46,-4-17-518,-377 4 142,7 1 55,-1-3 0,52-10 1,-89 13-9,-5 1-21,0 0 1,0 0-1,0 0 0,0 0 1,0-1-1,0 1 1,0 0-1,0-1 0,0 1 1,0 0-1,0-1 0,0 1 1,0-1-1,0 0 1,0 1-1,0-1 0,0 0 1,-1 1-1,1-1 0,0 0 1,0 0-1,-1 0 0,1 0 1,0-1-1,-1 2 8,0-1 1,0 1-1,0 0 0,1 0 0,-1-1 0,0 1 1,0 0-1,0 0 0,0-1 0,0 1 0,0 0 1,0-1-1,0 1 0,-1 0 0,1 0 0,0-1 0,0 1 1,0 0-1,0 0 0,0-1 0,0 1 0,0 0 1,-1 0-1,1 0 0,0-1 0,0 1 0,0 0 1,0 0-1,-1 0 0,1-1 0,-3-1-39,0 0-1,0 0 1,0 1 0,0-1-1,0 1 1,0-1 0,0 1-1,0 0 1,-1 0 0,1 1-1,-5-1 1,-44-3-165,32 4 146,-89 0-178,-198 22 22,-137 29 134,-104 16-17,-2 17 416,98 3-357,101-11 470,301-68-348,45-8-162,5-1-11,25-5-60,131-24 71,79-15 384,171-12-123,-246 37-186,434-61 7,29 21-63,-355 38-134,-259 22 152,-8 0 31,0 0 0,0 0 0,0 1 0,0-1 0,0 0 1,0 0-1,0 0 0,0-1 0,0 1 0,0 0 0,0 0 0,0 0 0,0-1 0,0 1 0,0-1 0,0 1 0,0-1 0,0 1 0,0-1 1,0 1-1,-1-1 0,1 0 0,0 1 0,1-2 0,-3 0-150,-4 2 4,-75 0-468,80 0 633,-236 0-319,-102 0 128,-147-10 64,-12-2 219,-94-19 266,588 31-350,-109-12 701,91 5-524,21 7-188,0 0 1,0 0 0,-1 0 0,1 0-1,0 0 1,0 0 0,0 0 0,0-1 0,0 1-1,0 0 1,0 0 0,0 0 0,0 0-1,-1 0 1,1 0 0,0-1 0,0 1 0,0 0-1,0 0 1,0 0 0,0 0 0,0 0-1,0 0 1,0-1 0,0 1 0,0 0 0,0 0-1,0 0 1,0 0 0,0 0 0,0-1-1,0 1 1,0 0 0,0 0 0,0 0 0,0 0-1,0 0 1,1-1 0,-1 1 0,0 0-1,0 0 1,0 0 0,0 0 0,0 0 0,0 0-1,0 0 1,0 0 0,1-1 0,-1 1-1,0 0 1,0 0 0,0 0 0,0 0 0,0 0-1,0 0 1,1 0 0,-1 0 0,6-2-71,0 0 0,1 0 0,-1 0 0,12 0 0,141-14 207,303 17 251,92 48-165,-9 11 154,-536-59-370,284 34 241,-6 15-294,-270-46 53,7 1 72,0 1 1,0 0-1,34 16 0,-50-15 155,-7-7-227,-1 1 0,0-1 0,0 0 0,0 0 0,0 0 0,0 1 0,0-1 0,0 0 1,0 0-1,-1 1 0,1-1 0,0 0 0,0 0 0,0 1 0,0-1 0,0 0 0,0 0 0,0 0 0,0 1 0,-1-1 0,1 0 0,0 0 0,0 0 0,0 1 0,0-1 0,-1 0 1,-16 8-7,16-8 8,-34 9-53,-142 17-171,-284 41-47,-127 51 260,-266 133 140,842-247-90,9-4-47,0 1 0,0 0-1,0 0 1,0 0 0,0 1 0,0-1-1,0 1 1,0-1 0,1 1-1,-1 0 1,-2 2 0,4 0-38,8-2 7,27-2 2,51-6 0,182-31 6,365-81-401,12-9 155,108 2 837,-535 91-495,-207 31-117,-20 2 4,-35 5-49,-108 17-132,-261 70 16,-175 62 390,13-21 9,463-107-212,-90 21 24,-186 40 245,328-76-186,29-4 80,-52 14 1,71-15-192,11-2 1,7-3-47,120-13-55,173-21 294,-121 12-160,469-45-16,-645 67 32,540-46-161,6 33 221,-405 22 153,-103-1-149,-38-8-64,-1 0-1,0 0 1,1 0-1,-1 0 1,0 0-1,1 0 1,-1 0-1,0 1 1,1-1-1,-1 0 1,0 0 0,1 0-1,-1 0 1,0 1-1,1-1 1,-1 0-1,0 0 1,0 0-1,1 1 1,-1-1-1,0 0 1,0 1-1,1-1 1,-1 0-1,0 1 1,0-1-1,0 0 1,0 1-1,0-1 1,1 0-1,-1 1 1,0-1 0,0 0-1,0 1 1,0-1-1,0 0 1,0 1-1,0-1 1,0 0-1,0 1 1,0-1-1,-1 1 1,1 0-2,-1 0 0,0 0 0,0 0 0,0 0 1,0 0-1,0 0 0,0-1 0,0 1 0,0 0 0,-1-1 0,-1 2 1,-21 7-26,0 0 0,-40 9 1,-182 28-513,-122 2 480,169-23 65,-15 4 15,96-15-18,-464 64 117,132 0 338,252-43-250,182-33-300,15-3 13,5 0-6,37-9-85,182-28 212,393-50-666,17 32 347,159 13 405,-776 42-106,12 0 111,54 4 0,-82-3-131,0 0-1,0 0 1,0 0 0,0 0-1,0 0 1,0 0 0,-1 0-1,1 0 1,0 1 0,0-1-1,0 0 1,0 0 0,0 0-1,0 0 1,0 0 0,0 0 0,0 0-1,0 0 1,0 0 0,0 0-1,0 0 1,0 0 0,0 0-1,0 0 1,0 0 0,0 0-1,0 0 1,0 1 0,0-1-1,0 0 1,0 0 0,0 0-1,0 0 1,0 0 0,0 0-1,0 0 1,0 0 0,1 0 0,-1 0-1,0 0 1,0 0 0,0 0-1,0 0 1,0 0 0,0 0-1,0 0 1,0 0 0,0 0-1,0 0 1,-12 5-14,-32 4-76,-137 17-45,147-22 137,-235 31 61,-356 81 207,58 47 91,513-146-370,-303 108 376,318-107-539,27-9 60,12-9 109,0 0-1,0 0 1,0 0-1,0 0 1,0 1 0,0-1-1,0 0 1,0 0-1,0 0 1,0 0-1,0 1 1,0-1-1,0 0 1,0 0-1,0 0 1,1 0-1,-1 0 1,0 1 0,0-1-1,0 0 1,0 0-1,0 0 1,0 0-1,0 0 1,0 1-1,1-1 1,-1 0-1,0 0 1,0 0 0,0 0-1,0 0 1,0 0-1,1 0 1,-1 0-1,0 0 1,0 0-1,0 0 1,0 0-1,1 1 1,-1-1-1,30 3-57,-27-3 53,27 0-43,0-1 0,60-11 1,-49 6 7,329-58-306,-223 36 278,417-62 72,-429 75-66,0 7 0,174 10 0,-275 1 134,-1 1 0,34 9 0,-60-11-53,-2-1-4,0 0 0,0 1 0,-1-1 0,6 3 0,-9-3-4,1 0 0,-1 0 0,0 0 0,0 0 0,1 0 0,-1 0-1,0 0 1,0 0 0,0 1 0,0-1 0,0 0 0,0 1 0,0-1-1,-1 1 1,1-1 0,0 2 0,0-1-7,-1-1 1,0 0 0,0 1-1,1-1 1,-1 0-1,0 1 1,0-1-1,0 0 1,0 1-1,0-1 1,0 0 0,-1 1-1,1-1 1,0 0-1,-1 0 1,1 1-1,-1-1 1,1 0-1,-1 0 1,-1 2 0,-1 1-8,0-1 0,0 0 0,0 0 0,-7 5 1,3-2 0,-4 3-6,0-1 1,-1 0-1,0-1 0,0 0 0,-1-1 1,0-1-1,0 0 0,-20 5 0,2 0-8,-62 17-14,-99 17 0,138-33 29,11-2 2,-135 25 22,-362 46 159,294-46-101,-416 67 219,488-75-214,141-20-141,-274 39 395,354-49-819,557-66 373,21 26-202,-41 36 495,80 52 321,-647-41-60,-17-3-444,0 0 0,0 0 0,0 1 0,0-1 0,0 0 1,0 0-1,0 0 0,0 0 0,0 0 0,0 0 0,0 0 0,0 0 0,0 0 0,0 0 0,-1 0 1,1 0-1,0 0 0,0 0 0,0 0 0,0 0 0,0 0 0,0 0 0,0 1 0,0-1 0,0 0 1,0 0-1,0 0 0,0 0 0,0 0 0,0 0 0,0 0 0,0 0 0,0 0 0,0 0 0,0 0 1,0 0-1,1 0 0,-1 0 0,0 0 0,0 1 0,0-1 0,0 0 0,0 0 0,0 0 0,0 0 0,0 0 1,0 0-1,0 0 0,0 0 0,0 0 0,0 0 0,0 0 0,0 0 0,0 0 0,0 0 0,0 0 1,0 0-1,1 0 0,-1 0 0,-25 4-50,24-4 42,-133 12-440,10-3 224,-457 39 173,-13 23 405,160 7 539,400-69-986,21-4 22,13-5 67,0 0 0,0 0 0,0 0 0,-1 0 0,1 0 0,0 0 0,0 0 0,0 0 0,0 0 0,0 0 0,0 0 0,0 0 0,0 0 0,0 0 0,-1 0 0,1 0 0,0 0 0,0 0-1,0 0 1,0 0 0,0 0 0,0 0 0,0 0 0,0 0 0,0 0 0,0 0 0,-1 0 0,1 0 0,0 0 0,0 0 0,0 0 0,0 1 0,0-1 0,0 0 0,0 0 0,0 0 0,0 0 0,0 0 0,0 0 0,0 0 0,0 0 0,0 0 0,0 1 0,0-1 0,0 0 0,0 0 0,0 0 0,0 0 0,0 0 0,0 0 0,0 0 0,0 0 0,0 0 0,0 1 0,0-1 0,0 0 0,0 0 0,0 0 0,0 0 0,45 5-15,18-3 17,71-6 0,-107 2 3,536-41-815,-94 8 377,7 34 356,-100 47 553,-363-44-445,-9-1 3,1-1 1,-1 1-1,1 0 1,-1 0 0,0 0-1,0 1 1,1-1 0,-1 1-1,0 0 1,7 5 0,-11-7-32,0 1 0,1-1 1,-1 0-1,0 0 0,0 1 1,1-1-1,-1 0 1,0 0-1,0 1 0,0-1 1,1 0-1,-1 1 1,0-1-1,0 0 0,0 1 1,0-1-1,0 0 0,0 1 1,0-1-1,0 0 1,0 1-1,0-1 0,0 0 1,0 1-1,0-1 1,0 0-1,0 1 0,0-1 1,0 0-1,0 1 0,0-1 1,0 0-1,-1 1 1,1-1-1,0 0 0,0 1 1,0-1-1,-1 0 0,1 0 1,0 1-1,0-1 1,-1 0-1,1 0 0,0 0 1,0 1-1,-1-1 1,-16 9-182,13-8 144,-4 3-34,0-1 0,-15 3-1,-171 32-255,-261 22 283,389-52 41,-551 57 1,564-60 0,-735 91 427,762-93-532,18-2 18,1-1 0,0 1 0,-13 4 0,59-6-324,149-12 336,296-1-186,331 54 352,-691-26 431,-111-12-408,-20 0-101,-32 1-172,-92 1-593,-320 2 544,389-6 197,-418 3 630,-35 21-235,493-23-730,17 1 138,9 0 144,10-1 48,158 0 267,-95-3-204,444-13-127,558 10-48,-896 14 379,-174-10-227,0 1 1,0-1-1,0-1 0,0 0 1,0 0-1,0 0 0,-1-1 1,1-1-1,-1 0 0,12-6 1,-9 2-7,1 0 0,-1-1 0,0 0 0,-1 0 0,0-1 0,10-14 1,5-4-154,-16 18 90,0 0 0,-1 0 0,14-23 0,101-240 204,-72 149-142,-25 65 12,-3-1 1,-2-1-1,16-78 0,-26 74-53,4-97 0,-21-132 35,6 227 13,1 29-176,0 28 141,2 1 12,-2-22-18,-1 29-124,3 0-38,-3 1 174,0 1-1,0 0 0,1 0 1,-1 0-1,0 0 0,0 0 0,1 0 1,-1 0-1,0 0 0,0 0 1,1 0-1,-1 0 0,0 0 1,0 0-1,1 0 0,-1 0 1,0 0-1,0 0 0,0 0 1,1 0-1,-1 0 0,0 0 0,0 0 1,1 0-1,-1 0 0,0 1 1,0-1-1,0 0 0,1 0 1,-1 0-1,0 0 0,0 1 1,0-1-1,1 0 0,-1 1 1,10 12 120,6 19 220,-4 5-126,-1 1 1,-1 0-1,5 52 0,1 118 244,-13-157-343,20 273 783,1-59-251,-20-223-751,-3-21-37,0 0 0,-3 28 1,-5-10-3508,7-37 3182,-1 0 0,0 0 0,0 1 0,-41 43-9506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4:59.929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655 190 2144,'-8'-18'13656,"9"18"-13615,-2-4 629,-6 1 157,5 2-746,-1 1-1,0 0 1,0 0-1,1 0 1,-1 0 0,0 0-1,1 1 1,-1-1-1,0 1 1,1 0-1,-1-1 1,1 1 0,-1 0-1,1 1 1,-5 2-1,2-1-6,1 0-1,-1 0 1,1 1-1,0-1 1,1 1-1,-1 0 1,-5 8-1,8-11-54,1 0 0,-1 0-1,1 0 1,0 0-1,-1 0 1,1 1-1,0-1 1,0 0-1,0 0 1,0 0-1,0 0 1,0 0 0,0 0-1,0 1 1,0-1-1,1 0 1,-1 0-1,0 0 1,1 0-1,-1 0 1,1 0 0,-1 0-1,1 0 1,-1 0-1,1 0 1,0 0-1,-1 0 1,1 0-1,0-1 1,0 1-1,0 0 1,0-1 0,0 1-1,-1 0 1,1-1-1,0 1 1,1-1-1,-1 1 1,0-1-1,0 0 1,0 1 0,0-1-1,0 0 1,0 0-1,2 0 1,3 0 14,0-1-1,0-1 1,-1 1 0,1-1 0,-1 0 0,1 0 0,-1 0 0,0-1 0,0 0 0,0 0-1,6-5 1,-10 8-36,0-1-1,0 1 0,0-1 0,-1 1 1,1-1-1,0 0 0,0 0 1,-1 1-1,1-1 0,0 0 0,-1 0 1,1 0-1,-1 0 0,1 0 0,-1 1 1,0-1-1,1 0 0,-1 0 0,0-2 1,-3-5 3,3 7 15,-1 1 0,1-1 0,0 0 1,-1 0-1,1 1 0,-1-1 0,0 0 1,1 1-1,-1-1 0,0 1 0,1-1 0,-1 1 1,0-1-1,1 1 0,-1-1 0,0 1 1,0 0-1,0-1 0,0 1 0,1 0 0,-1 0 1,0-1-1,0 1 0,-1 0 0,-1 0 2,1 1 0,-1-1-1,1 0 1,-1 1-1,1 0 1,0-1-1,-1 1 1,-3 2 0,-3 2 24,-1 1 0,-15 13 0,24-19-38,-11 10 92,0 1 1,1 0-1,0 0 0,0 1 1,-10 18-1,17-25-33,1 0 0,-1 1 0,2-1 0,-1 1 0,0 0 0,1 0 0,0 0 0,1 0 0,-1 0 0,1 0 0,0 0 0,1 1 0,-1-1 0,1 0 0,1 0 0,0 8 0,0-11-50,-1-1 1,1 1-1,0 0 0,0-1 0,0 1 0,0-1 0,1 1 1,-1-1-1,0 0 0,1 1 0,0-1 0,0 0 1,-1 0-1,1 0 0,0 0 0,1-1 0,-1 1 0,0-1 1,0 1-1,1-1 0,3 2 0,-4-2-23,1-1-1,-1 1 0,0-1 1,1 0-1,-1 0 1,0 0-1,1 0 1,-1 0-1,0 0 1,1-1-1,-1 1 1,0-1-1,0 0 1,1 1-1,-1-1 1,0 0-1,0 0 1,0 0-1,0-1 0,0 1 1,0 0-1,-1-1 1,1 0-1,0 1 1,1-3-1,4-4-20,-1 0-1,0-1 0,-1 0 1,0 1-1,0-1 0,-1-1 1,0 1-1,-1-1 0,4-14 1,-6 17 32,1 1 1,-1-1-1,-1 1 0,1-1 1,-1 1-1,0-1 1,-1 1-1,1-1 0,-1 1 1,0-1-1,-1 1 1,0 0-1,0 0 1,0-1-1,-6-9 0,7 15 9,0-1-1,0 1 0,0 0 1,0-1-1,0 1 0,0 0 1,0 0-1,-1 0 1,1 0-1,0 0 0,-1 0 1,1 0-1,-1 0 0,1 1 1,-1-1-1,1 0 0,-1 1 1,1-1-1,-1 1 0,-1-1 1,0 1 0,1 1-1,0-1 1,-1 0 0,1 1 0,0-1 0,-1 1 0,1-1 0,0 1-1,0 0 1,0 0 0,0 0 0,-4 3 0,1 0 1,0 0 0,0 0-1,0 0 1,1 1 0,-1 0 0,1 0 0,0 0 0,1 1 0,-5 6 0,5-5 40,1 0 1,-1 0 0,1 0 0,0 0 0,1 1-1,-1-1 1,1 0 0,1 9 0,0-12-47,0-1 0,0 0-1,0 0 1,0 0 0,1 0 0,0 0 0,0 0 0,0 0 0,0 0 0,0 0 0,0 0 0,1 0 0,-1-1 0,1 1 0,0-1 0,0 1 0,0-1 0,0 0 0,0 1 0,1-1 0,3 3 0,-4-4-27,-1 0 1,1-1 0,0 1-1,-1 0 1,1-1 0,0 1-1,0-1 1,0 1 0,-1-1-1,1 0 1,0 0-1,0 0 1,0 0 0,-1 0-1,1 0 1,0-1 0,0 1-1,0-1 1,-1 1 0,1-1-1,0 1 1,-1-1 0,1 0-1,0 0 1,-1 0 0,1 0-1,-1 0 1,1 0 0,-1 0-1,2-2 1,1-2-74,0 0 0,0 0 0,0 0 0,0 0 0,-1 0 0,0-1-1,3-6 1,-5 9 56,2-5-73,1 0-1,3-16 0,-7 20 101,1 1-1,-1-1 0,0 1 0,0 0 0,0-1 0,0 1 0,-1-1 1,1 1-1,-1-1 0,-2-4 0,1 0-32,-9-19 254,10 26-205,0 0 1,1 0-1,-1 0 1,0 0-1,1 0 0,-1 0 1,0 0-1,0 0 1,0 1-1,0-1 0,0 0 1,0 1-1,0-1 1,0 1-1,0-1 0,0 1 1,-1-1-1,1 1 0,0 0 1,0-1-1,0 1 1,-2 0-1,0 0 2,0 0 1,-1 1-1,1-1 0,0 1 1,0 0-1,0 0 0,0 0 0,0 0 1,0 0-1,0 1 0,1-1 1,-4 3-1,0 1 40,0 0 1,0 0-1,-9 11 1,15-16-41,0 1 0,0-1 1,-1 0-1,1 0 1,0 0-1,0 1 0,0-1 1,-1 0-1,1 0 0,0 1 1,0-1-1,0 0 1,0 1-1,0-1 0,0 0 1,-1 0-1,1 1 0,0-1 1,0 0-1,0 1 1,0-1-1,0 0 0,0 1 1,0-1-1,0 0 0,0 0 1,0 1-1,1-1 1,-1 0-1,0 1 0,0-1 1,0 0-1,0 1 1,2 6-248,-2-6 130,-7-2-1100,5 1 1170,1 0 0,-1 0 0,0 1 0,0-1 0,1 0 1,-4 2-1,-4 0-21,6-2 80,1 0 0,0 0 0,0 0 0,-1 1 0,1-1 0,0 1 0,0 0 0,0 0 0,0 0 0,0 0 0,0 0 0,0 0 0,-2 2 0,2-2 19,1 0 0,-1 0 1,0 0-1,0 0 0,1 0 1,-1-1-1,0 1 0,0 0 0,0-1 1,0 1-1,0-1 0,-4 1 0,4-1-9,0 0-1,0 1 1,0-1-1,0 1 0,0-1 1,1 1-1,-1 0 1,0 0-1,0 0 1,-2 2-1,1-1-26,0-1-1,1 1 1,-1-1-1,0 0 1,0 1 0,-5 0-1,4-2 4,0 1 0,0 0 0,1 0 0,-1 0 0,0 0 0,1 1 0,-1 0 0,-5 3 0,-15 8-238,-28 29 417,52-42-182,-3 3 57,1-1 0,-1 1 1,0-1-1,0 0 0,0 0 1,0-1-1,0 1 0,0 0 1,0-1-1,0 0 0,-6 2 1,-5 0-141,9-1 61,-1-1 0,1 0 0,-11 1 0,83-28 219,-33 10 11,15-6-123,0-3 1,50-34-1,-73 43-89,0 1 0,0 1 0,54-19 0,-46 26 108,-14 3-277,-12 3 251,-6 1-63,0-1-1,0 1 1,0 0-1,0-1 1,-1 0-1,1 1 1,0-1-1,-1 0 1,1 0-1,0 0 1,-1 0-1,4-2 1,-4 2-13,0 0 0,1-1 0,-1 1 0,0-1 0,0 1 0,0-1 1,0 1-1,0-1 0,0 0 0,0 0 0,0 1 0,-1-1 0,1 0 1,-1 0-1,1 0 0,-1 0 0,0 1 0,0-1 0,0 0 0,0 0 0,0 0 1,0 0-1,0 0 0,-1 0 0,1 0 0,0 1 0,-1-1 0,0 0 0,-1-3 1,-21-43 135,22 47-130,0-1-1,-1 1 1,1 0-1,0 0 1,-1 0-1,1-1 1,-1 1-1,1 1 1,-1-1-1,1 0 1,-1 0-1,0 0 1,0 1-1,1-1 1,-1 1-1,0 0 1,0-1-1,1 1 1,-4 0-1,3 0 4,0 0-1,0-1 1,0 1 0,0 0-1,0-1 1,0 0 0,0 1-1,0-1 1,0 0-1,0 0 1,0 0 0,-3-3-1,-4-1 33,9 5-41,-1 0 0,1 0 1,-1 0-1,1 0 0,-1 0 0,0 0 0,1 0 1,-1 0-1,1 0 0,-1 0 0,1 0 1,-1 0-1,0 0 0,1 0 0,-1 0 0,1 0 1,-1 1-1,1-1 0,-1 0 0,1 0 0,-1 1 1,0 0-1,-10 2-10,-4-3 302,17-3-397,2 0 248,-3 3-75,5-4 15,0 0 0,1 1 0,-1-1 1,11-2-1,0 1-34,1 1 1,-1 1 0,1 0 0,0 2 0,0 0-1,28 2 1,-8 2-14,44-4-1,-27 0-32,-27-2 50,-22 2-60,0 0-1,0 1 0,-1-1 1,10 1-1,34 1 50,-28-1 61,3 9 71,-23-9-172,0 1-1,0-1 0,-1 0 1,1 0-1,0 0 1,-1 1-1,1-1 0,-1 0 1,1 1-1,0-1 1,-1 0-1,1 1 0,-1-1 1,1 1-1,-1-1 1,1 1-1,-1-1 0,1 1 1,-1-1-1,0 1 1,1-1-1,-1 1 0,0 0 1,1-1-1,-1 1 1,0 0-1,0-1 0,0 1 1,1 0-1,-1-1 0,0 1 1,0 1-1,8 23 8,-8-23-1,0 0 0,0 1 0,0-1-1,0 0 1,0 0 0,-1 1 0,1-1 0,-1 0 0,0 0 0,1 0-1,-1 0 1,0 0 0,0 0 0,-2 3 0,-7 19 87,9-21-104,0 0-1,-1-1 1,1 1-1,-1 0 1,1-1-1,-1 0 1,0 1-1,0-1 1,-2 3 0,-4 4 60,3-1 22,-4 4-62,1 1 0,1-1 1,-12 28-1,-1 11-45,-12 16 112,2-13 25,-22 38 94,39-69-17,11-18-172,-1 0-1,0 0 0,0 0 1,-7 7-1,2 2-9,7-12 0,0 1 0,-1-1 0,1 0 0,-1 0 0,1 0 0,-1 0 0,1 0 0,-3 1 0,-6 5 88,-1-1-1,0 0 1,0-1-1,-24 9 1,18-8-159,-1 1-155,-22 6 0,33-13 171,-1 1 0,1-1 0,-1-1-1,1 1 1,-1-1 0,1 0 0,-1-1 0,1 0 0,-1 0 0,1-1 0,-10-3 0,10 2 9,1 0 1,0-1 0,1 0 0,-1 0 0,1 0-1,0-1 1,-6-6 0,-3-3-175,7 8 222,1-1 0,0-1 0,0 1 0,1-1 0,0 0 0,-4-10 0,-2-5-89,-10-32 0,-5-54 269,23 99-246,1 0 1,0 0 0,1 0 0,0 0-1,0 0 1,1 0 0,1 0 0,0 0-1,0 0 1,1 0 0,0 1 0,0-1 0,8-16-1,-7 19 82,1 0-1,0 0 1,0 1-1,1 0 1,-1 0-1,1 0 0,1 1 1,-1-1-1,1 1 1,10-7-1,5-1 74,39-20-1,-52 29-73,-3 2-13,1 0 1,-1 0 0,12-1 0,11-5 45,-23 6-7,0 1 0,0-1 0,0 1 0,6 0 0,-9 1-28,1-1 0,0 1 0,0-1 0,0 1 0,-1-1 0,1 0 0,0 0 0,-1 0 0,1 0 0,0 0 0,2-2 0,-4 1 190,-2 0 59,1 1-285,-2 0 1,0 0 1,0 0 0,-1 0 0,1 1-1,0-1 1,0 1 0,0-1 0,0 1 0,0 0-1,-1 0 1,1 0 0,0 0 0,0 0-1,-4 2 1,-4-1-39,1-1 55,0 0 0,-1 0 0,1 1 0,0 0 0,0 1 0,0 0 1,0 1-1,0 0 0,0 0 0,-10 6 0,-5 2 58,19-9-24,-1 0 0,0 1 0,1 0 0,0 0 0,-1 0 0,-4 5 0,-38 29 161,27-18-169,13-13 24,1 0 1,-1 0 0,-8 12-1,3-1-72,5-8 110,1 1 0,0-1 0,-9 19 0,6-6 115,1 0 0,1 0 0,-8 37 0,16-58-196,-2 6 35,0 0 0,1 0 1,0 0-1,1 0 0,-1 0 0,2 1 1,-1-1-1,2 11 0,0-8 15,0 1-1,1 0 0,0-1 1,1 1-1,0-1 0,0 0 1,1 0-1,1-1 0,0 1 1,11 13-1,-3-9 20,0-2 0,1 0 0,0-1-1,1-1 1,29 15 0,-35-20-28,0-1-1,1 0 1,-1-1 0,1 0-1,0 0 1,0-1 0,0-1-1,0 0 1,15 0 0,-12-2-54,-1 0 1,1-1-1,0 0 1,-1-1-1,1-1 1,-1 0-1,16-7 1,-15 5-20,5-3-24,0 0 1,-1 0-1,28-21 0,-34 21 0,0-2 1,0 1-1,-1-1 0,-1-1 0,0 0 0,15-25 1,2-10-150,-3-1 0,33-86 0,-53 118 195,0 1 0,2-24 0,-2 12-61,-3 24 8,-1-1 1,0 0 0,0 0-1,0 1 1,0-1 0,0 0-1,-1 0 1,0 1 0,0-1 0,0 0-1,0 1 1,-1-1 0,1 1-1,-1 0 1,0-1 0,0 1-1,0 0 1,0 0 0,-1 0 0,1 1-1,-1-1 1,0 0 0,0 1-1,0 0 1,0-1 0,0 1 0,0 1-1,-7-4 1,-14-5 98,0 0 0,-1 2 0,0 1 0,-1 1 0,-50-5 0,52 10-123,-44 2 0,57 1 88,0-1 1,0 2-1,0-1 1,0 1-1,1 1 0,-13 6 1,15-7-13,-6 4-53,1 0 0,-19 13 0,11-8 99,2-3 40,4-1 1,-1-1 1,-27 9-1,25-10-55,-151 50-142,151-51 220,0 2-1,0 0 1,1 1 0,0 1 0,0 1 0,1 0-1,0 1 1,1 1 0,0 0 0,-15 17 0,-6 6 643,36-35-731,0 0-1,0 1 0,0-1 1,-1 0-1,1 0 0,0 0 1,0 0-1,0 1 1,-1-1-1,1 0 0,0 0 1,0 0-1,0 1 1,0-1-1,0 0 0,0 0 1,-1 0-1,1 1 0,0-1 1,0 0-1,0 0 1,0 1-1,0-1 0,0 0 1,0 0-1,0 1 0,0-1 1,8 10 275,-3-6-284,0 0-1,1-1 1,-1 0-1,8 3 0,0 0-16,109 58 139,-108-58-73,-1 0 0,1-1 0,0 0 0,1-1 0,-1 0 0,25 1-1,-22-3-63,-1-2-1,0 0 1,1 0-1,-1-2 0,0 0 1,0-1-1,0-1 1,0 0-1,18-8 0,-7-1-129,-1-2 0,31-21-1,18-11-423,-63 41 325,8-3-222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00.465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 10 2976,'-1'-5'1200,"1"5"-1179,10-3 1003,15 2 1893,-2 1-1200,-6-1-398,0 1 0,0 1-1,0 0 1,26 6 0,-39-6-1128,0 1 0,0-1 0,0 1 0,-1-1 0,1 1 0,0 0 0,-1 0 0,1 1 0,-1-1 0,0 1 0,1-1 0,-1 1 0,-1 0 0,1 0 1,0 1-1,-1-1 0,1 1 0,-1-1 0,0 1 0,0 0 0,-1-1 0,1 1 0,1 7 0,-2-7-120,-1 0 0,1 0 0,-1-1-1,0 1 1,0 0 0,0 0 0,-1-1 0,1 1 0,-1 0 0,0-1 0,-1 6-1,-2-1-610,0 1-1,0-1 1,-7 11-1,0 1-622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41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 1824,'-18'14'16085,"19"-12"-16032,0 1 1,1-1-1,-1 1 1,0-1-1,1 1 1,0-1-1,-1 0 1,4 4-1,2 2 234,92 151 1057,-85-136-1132,-2 0 0,0 1 0,17 49 0,12 80 338,-26-91-311,18 110 230,-30-151-554,-1-13 327,-1-10 1196,3-13-1217,1 4-138,17-72 250,-12 39-282,35-102-145,-35 121 92,1 1 0,1 0 0,24-37 1,-17 36-33,0 2 0,2 0 0,0 1 0,2 1 1,46-33-1,-37 26 98,-32 28-51,0 0 0,0 0 0,-1 0 1,1 0-1,0-1 0,0 1 0,0 0 0,0 0 0,0 0 0,0 0 1,0 0-1,0 0 0,0 0 0,0 0 0,0 0 0,0 0 1,0 0-1,0-1 0,0 1 0,0 0 0,0 0 0,-1 0 1,1 0-1,0 0 0,0 0 0,0 0 0,0 0 0,0 0 0,0-1 1,0 1-1,1 0 0,-1 0 0,0 0 0,0 0 0,0 0 1,0 0-1,0 0 0,0 0 0,-5-1 151,-98-24-337,7 2 5,68 16 204,1 2 1,-1 0-1,0 1 1,-36 1-1,-117 13-394,49 6-101,94-12-779,22-3-6569,21-1 5397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42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28 5568,'-14'-6'1416,"8"5"1362,-1 0 0,1 0 0,-12 1 0,17 0-2667,39 2 2773,43 0-2024,-42-4-509,65-6 424,86-4-26,-149 12-702,0 3 0,68 12 0,-97-13-206,69 19 363,-71-18-874,-1 1 0,1 0 1,11 8-1,-12-4-568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43.0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654 1 4992,'-1'2'7557,"-27"22"-4000,21-18-3047,1 1 0,-15 8 1,-83 41 1365,0 0-964,85-44-742,1 0-1,0 1 1,-19 19-1,6 0 37,2 1 0,-39 56-1,-35 80-230,76-117 64,-5 10-3038,41-83-3299,1-8 2735,3-6 1185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43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11 6304,'-12'-10'2032,"12"10"-1873,0 0 1,-1 1 0,1-1-1,0 0 1,0 0 0,0 1-1,-1-1 1,1 0 0,0 1-1,0-1 1,0 0 0,0 1-1,0-1 1,0 0 0,0 1-1,-1-1 1,1 0 0,0 1 0,0-1-1,0 0 1,0 1 0,1-1-1,-1 1 1,0-1 0,0 0-1,0 1 1,0-1 0,0 0-1,0 1 1,0-1 0,1 0-1,-1 1 1,90 104 6837,-2-3-4890,33 77-937,-72-104-964,-34-55-300,0 0 1,1 0 0,32 29-1,-46-47-143,0 0 0,0 0 0,0-1 0,0 1 0,1-1 0,-1 1 0,3 0 0,-4-2 86,0 0 1,-1 1-1,1-1 0,0 0 0,0 0 1,0 0-1,-1 0 0,1 0 1,0 0-1,0 0 0,0-1 0,-1 1 1,1 0-1,0 0 0,0 0 0,-1-1 1,1 1-1,0 0 0,0-1 0,-1 1 1,1-1-1,0 1 0,-1-1 0,1 1 1,-1-1-1,1 0 0,-1 1 0,1-1 1,-1 1-1,1-1 0,0-1 0,13-31-5475,1-4 1781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7:23.7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 1056,'0'0'7904,"14"-3"-4326,10-14 2539,-24 20-5946,-1 1-1,0-1 1,1 1 0,-1-1-1,-1 0 1,1 1-1,-3 5 1,-5 13 16,5-8 0,2 0 0,0 0-1,0 0 1,1 26 0,2-14-105,1-1 0,1 0 1,1 1-1,1-2 0,1 1 0,12 30 1,-11-41 53,0 1 1,1-2 0,1 1-1,0-1 1,1-1 0,1 0-1,22 21 1,-27-27-101,0-1 1,0 0-1,0-1 1,0 1-1,1-1 0,0-1 1,0 1-1,9 2 1,-13-5-8,1 0 0,-1 0 0,1 0 0,-1-1 0,1 0 0,-1 0 0,1 0 0,-1 0 0,1 0 1,-1-1-1,1 1 0,-1-1 0,0 0 0,1 0 0,-1 0 0,0-1 0,0 1 0,0-1 0,0 1 1,5-5-1,10-9 21,-1-1 1,-1-1 0,0-1-1,-1 0 1,17-28 0,-13 13 197,0-1 1,13-38 0,-29 64-222,0-1-1,-1 0 0,0 0 1,1-15-1,-2 12-4,0 1 0,4-12 0,3-35-12,-7 52-9,0 1 0,0-1 0,-1 1 0,0-1 1,-1-10-1,0-2 120,1 17-110,0 1-14,-1 0-1,0 1 1,1-1 0,-1 0-1,1 1 1,-1-1 0,0 1-1,1-1 1,-1 0 0,1 1-1,-1-1 1,1 1 0,-1-1-1,1 1 1,0 0 0,-1-1-1,1 1 1,0-1 0,-1 1-1,1 0 1,0-1 0,0 1-1,0 0 1,-1-1 0,1 1 0,0 0-1,0-1 1,0 1 0,0 0-1,0 1 1,-3 10 95,2-9-96,0 1-1,0-1 1,0 0-1,0 0 0,0 7 1,-2 8-17,1-7 23,0 0 0,-2 18 1,1 1 6,0-3 143,2 49-1,1-48-107,1-18 44,0-1-1,1 1 1,0-1 0,1 1 0,0-1 0,7 15-1,1 4 120,-8-21-124,1-1 0,-1 1 0,1-1 0,1 0 0,-1 0 0,1-1 0,0 1 0,0-1 0,12 9 0,-9-7 72,1 1 1,14 18-1,-5-6 67,-14-16-200,-1 0 0,1-1 0,-1 1 1,0 0-1,0 1 0,0-1 0,-1 0 0,3 7 0,-2-4-888,3 13 2230,-6-10-3813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44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94 3328,'-1'-1'179,"0"0"1,-1 1-1,1-1 0,-1 1 1,1-1-1,0 1 1,-1-1-1,1 1 0,-1 0 1,-2 0-1,23-4 10388,21-11-8865,-5 1-958,-10 6-182,44-8-1,-59 15-502,0 0 0,1 0 0,-1 1 0,1 0 0,-1 0 0,1 1 0,11 3 0,-18-2-19,1 0 0,-1 1 1,0-1-1,0 1 0,0 0 0,0 0 1,0 0-1,-1 0 0,1 1 1,-1 0-1,0-1 0,0 1 0,4 7 1,0-1 45,0 0 18,0 2 0,-1-1 0,0 1 0,6 16 0,13 53 367,5 11 154,-23-71-537,8 17 137,-14-36-188,0 0 1,0 1-1,1-2 0,-1 1 0,0 0 0,1 0 0,0 0 0,-1-1 0,1 1 0,0-1 0,0 1 0,0-1 0,0 0 1,3 2-1,-4-3-6,0 0 1,0 1 0,1-1-1,-1 0 1,0 0 0,1 0 0,-1 0-1,0 0 1,1-1 0,-1 1-1,0 0 1,1 0 0,-1-1-1,0 1 1,0-1 0,0 1-1,1-1 1,-1 0 0,0 1 0,0-1-1,0 0 1,0 0 0,0 0-1,0 0 1,0 0 0,1-2-1,2-2 69,0-1-1,0 0 1,6-11-1,49-132 434,-28 66-426,-20 52-187,9-24 95,-17 49-73,0 0-1,1-1 1,0 1-1,0 1 0,0-1 1,5-5-1,-7 10 75,0-1-1,0 1 1,-1 0-1,1-1 1,0 1 0,0 0-1,1 0 1,-1 0-1,0 1 1,0-1-1,0 0 1,0 1 0,1 0-1,-1-1 1,0 1-1,1 0 1,-1 0-1,3 1 1,5 0 233,0 1 0,18 5 0,-9-2-145,35 8 155,69 8-1,-84-21-2300,-44-23-15441,0 9 13793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44.9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48 6656,'-12'-7'1368,"7"4"-208,0 0 0,0 0 0,0-1 0,-5-4 0,9 7-979,1 1 0,0 0 0,-1 0 1,1 0-1,0-1 0,0 1 0,-1 0 1,1 0-1,0-1 0,0 1 0,-1 0 1,1-1-1,0 1 0,0 0 1,0-1-1,0 1 0,0 0 0,-1-1 1,1 1-1,0 0 0,0-1 0,0 1 1,0 0-1,0-1 0,0 1 0,0 0 1,0-1-1,0 1 0,0 0 1,0-1-1,1 1 0,-1 0 0,0-1 1,0 0-1,1 1 13,0-1 1,0 0 0,0 1-1,0-1 1,0 1 0,0-1-1,0 1 1,0 0-1,0-1 1,0 1 0,0 0-1,1 0 1,41-2 819,-38 2-508,52 3 342,1 2 1,65 16-1,-30-4-2505,0-6-3802,-59-7 2451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46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 3136,'-10'0'16975,"25"4"-16745,-4-1-91,0-1 1,0 0 0,0 0-1,0-1 1,14-1-1,18 2 144,73 19 627,-100-17-796,0-5-863,-16 1 426,1 0 0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46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39 6048,'-12'-7'1952,"8"1"-260,4 6-1664,0 0 0,0 0 1,0 0-1,0 0 1,0 0-1,0 0 0,0 0 1,1 0-1,-1 0 1,0 0-1,0 0 0,0 0 1,0 0-1,0 0 1,0 0-1,0 0 0,0 0 1,0 0-1,0 0 0,0 0 1,0 0-1,0 0 1,0 0-1,0 0 0,0 0 1,0 0-1,1 0 1,-1 0-1,0 0 0,0 0 1,0 0-1,0 0 1,0 0-1,0 0 0,0-1 1,0 1-1,0 0 0,0 0 1,0 0-1,0 0 1,0 0-1,0 0 0,0 0 1,0 0-1,0 0 1,0 0-1,0 0 0,0 0 1,0 0-1,0 0 1,0 0-1,0 0 0,0 0 1,0-1-1,0 1 1,0 0-1,0 0 0,2 1 303,0-1 0,0 0 0,0 1 0,0-1 0,0 0 0,0 0 0,-1 0 0,1-1 0,0 1 0,0 0 0,3-2 0,2 1 503,136-9 5484,72 8-4791,-64 5-4066,-140-4 1177,-1 0 0,0 0 0,13-3 0,-19 3 832,25-4-2142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47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48 7232,'-6'-1'2331,"9"4"-460,6 8-564,1 13 706,12 37 0,8 19-530,-7-31-662,44 102 278,-7-16-400,-31-73-225,-24-52-136,1 1 0,12 16 0,-18-27-300,1 1 1,-1-1-1,1 0 1,0 1-1,-1-1 1,1 0-1,-1 1 1,1-1-1,0 0 1,-1 0-1,1 1 1,0-1-1,0 0 1,-1 0-1,1 0 1,0 0-1,-1 0 1,1 0-1,0 0 1,0 0-1,-1 0 1,1 0-1,0-1 1,-1 1 0,1 0-1,0 0 1,-1-1-1,1 1 1,0 0-1,-1-1 1,1 1-1,-1 0 1,1-1-1,-1 1 1,2-2-1,2-1 71,0 0 0,-1-1 0,1 1-1,5-8 1,71-99-24,71-88-138,-122 162 50,0-1-1,30-54 1,-12-2 110,-23 41-268,-19 33 121,-6 12-110,1 7 140,0 0-1,0 0 1,0 0-1,0-1 0,0 1 1,-1 0-1,1 0 1,0 0-1,0 0 1,0 0-1,0 0 0,0 0 1,-1 0-1,1 0 1,0 0-1,0 0 1,0 0-1,0 0 0,-1 0 1,1 0-1,0 0 1,0 0-1,0 0 0,0 0 1,0 0-1,-1 0 1,1 0-1,0 0 1,0 0-1,0 0 0,0 0 1,0 0-1,-1 0 1,1 1-1,0-1 1,0 0-1,-6 2-67,1 1 1,-1-1-1,-11 3 0,2-1 32,-17 3 148,0-2 1,0 0 0,-62-1-1,-63-3 182,-141 7-712,252-7-1033,46-1 1387,0 0 0,-1 0 1,1 0-1,0 0 0,-1 0 0,1 0 0,0 0 0,0 0 1,-1 1-1,1-1 0,0 0 0,0 0 0,-1 0 0,1 0 1,0 1-1,0-1 0,0 0 0,-1 0 0,1 0 0,0 1 1,0-1-1,0 0 0,0 0 0,0 1 0,-1-1 1,1 0-1,0 1 0,0-1 0,0 0 0,0 0 0,0 1 1,0-1-1,0 0 0,0 1 0,0-1 0,0 0 0,0 0 1,0 1-1,0-1 0,0 0 0,0 1 0,0-1 0,1 0 1,-1 0-1,0 1 0,0-1 0,0 0 0,0 0 1,0 1-1,1-1 0,-1 0 0,0 0 0,0 0 0,0 1 1,1-1-1,11 12-4629,2-4 2138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48.0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5056,'-9'0'13791,"10"0"-12729,15 0-410,214 3 3605,-1 18-3646,-194-15-609,6-1-27,59 18 0,-98-23-243,0 1 1,0-1-1,0 1 1,0-1-1,1 0 1,-1 0-1,4 0 1,15-6-8436,-11 3 5429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48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596 0 4320,'0'0'7450,"-6"5"-3183,-2 8-3661,-1-1-1,-1 0 1,0-1 0,0 0 0,-1-1-1,0 0 1,-1 0 0,0-2 0,-15 9-1,-18 8-128,-62 24-1,65-30-9,4-3-337,4-1-88,0 1 0,-44 28 0,59-31-137,-26 16-130,19-11-4730,24-13 3355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49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7648,'70'51'10898,"105"100"-5242,-135-111-5053,67 93 0,-88-109-513,-11-12-421,0 0 1,0 1-1,7 17 0,-15-30-18,1 0-1,0-1 1,-1 1-1,1 0 1,-1-1-1,1 1 1,0 0 0,-1-1-1,1 1 1,-1-1-1,1 1 1,-1 0-1,0-1 1,1 0-1,-1 1 1,1-1-1,-1 1 1,0-1-1,0 1 1,1-2-1,14-20-4370,-12 17 2913,15-20-2198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49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2 3808,'5'4'15114,"-5"1"-14868,-1 1-1,0-1 1,0 0-1,-1 0 1,0 1-1,-2 4 1,-3 11 291,2-5-299,-17 68 643,19-70-830,1 0 0,1 0 1,0 0-1,2 18 1,-1-24-72,1 3 80,0 0-1,0 0 1,1 0 0,0 0-1,6 15 1,-7-24-29,0 0 0,0 0 0,0 0-1,0 0 1,0 0 0,0 0 0,1-1 0,-1 1 0,1 0-1,-1-1 1,1 1 0,0-1 0,-1 1 0,1-1 0,0 0 0,0 0-1,0 0 1,0 0 0,0 0 0,0 0 0,0-1 0,0 1-1,1-1 1,-1 1 0,0-1 0,0 0 0,0 0 0,1 0-1,-1 0 1,0 0 0,0-1 0,0 1 0,5-2 0,2-1 23,1 0 0,-1-1 0,0 0 0,0 0 0,-1-1 0,0 0 0,1-1 0,9-9-1,57-58-16,-53 48 25,-1-2-1,-1 0 0,-1-1 1,-2-1-1,16-35 0,-24 48 149,-7 13-97,0 1-1,0-1 1,-1 1 0,1-1 0,-1 0-1,0 0 1,0 0 0,0 0 0,0 0-1,0 0 1,0-4 0,4 37 527,-5 15-375,-1-9-78,5 50 1,-4-85-167,0 1 1,0-1-1,1 1 1,-1-1-1,0 1 1,1-1 0,-1 1-1,1-1 1,-1 1-1,1-1 1,0 1-1,-1-1 1,1 0-1,0 1 1,0-1-1,0 0 1,0 0-1,0 0 1,0 0-1,1 0 1,-1 0-1,0 0 1,0 0 0,1 0-1,2 1 1,-1-2-184,1 1 1,0-1-1,0 0 1,-1 0-1,1 0 1,0 0 0,-1-1-1,1 1 1,0-1-1,4-1 1,5-2-1815,0-1 0,18-7-1,6-9-7779,-27 16 6951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50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25 8064,'-17'-18'12159,"25"18"-9247,14-3-1585,-1 1-1,0 1 0,37 2 0,-2 1-642,-23-2-361,299 12 426,-317-11-876,13 1 137,-26-2-228,-1 0 1,0 0-1,0 0 0,0 1 1,1-1-1,-1 0 0,0 1 0,0-1 1,0 1-1,0 0 0,0-1 0,0 1 1,0 0-1,0-1 0,0 1 1,1 2-1,3 2-1521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8:02.2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13 287 4736,'5'-39'7520,"-5"27"-3467,0 117-1462,1 177-866,20 0-1497,-13-215-71,9 56 374,-16-120-483,2 19 151,-3-21-117,1 0 0,-1 0 0,0 0 0,0 0 0,0 0-1,0 0 1,-1 0 0,1 0 0,0 0 0,0 0 0,-1 0 0,1 0-1,0 0 1,-1 0 0,0 2 0,-11-32 1139,4-2-1143,1 0-1,1 0 1,-2-51 0,3 27 54,4 41-99,-16-188 76,16 157-142,1 0 0,11-70 0,-10 110 18,5-35-43,2-1 0,14-40 0,-18 69 26,1 0 0,0 0 0,0 0 1,2 1-1,-1 0 0,2 0 0,-1 1 0,1 0 0,1 0 1,0 1-1,10-9 0,-13 14 9,0 0 0,0 0 1,0 0-1,0 1 0,1 0 1,-1 1-1,1-1 0,0 1 0,0 0 1,0 1-1,0 0 0,0 0 1,0 0-1,0 1 0,0 0 0,0 1 1,1-1-1,10 4 0,-10-2-1,0 0-1,0 1 0,0 0 0,0 0 1,0 1-1,-1 0 0,0 0 1,0 1-1,0 0 0,0 0 1,-1 1-1,0 0 0,0 0 1,-1 0-1,9 13 0,-4-2-4,0 0 1,-2 1-1,0 0 0,-1 1 0,6 25 0,-9-29 32,-1 1 0,0-1 0,-2 1 0,0 0 0,0-1 0,-2 1 0,-2 20 0,1-27 20,0 0-1,-1-1 1,0 1 0,-1-1-1,0 0 1,0 0 0,-1-1-1,1 1 1,-2-1 0,1 0-1,-7 7 1,5-8 12,-1 1 1,1-2-1,-1 1 1,0-1-1,0 0 0,0 0 1,-1-1-1,0 0 1,-9 3-1,-14 2 53,-40 7 0,44-10-31,-41 3-96,44-6 24,23-3-5,1 0 0,0 1 0,-1-1 0,1 0-1,0 1 1,-1-1 0,1 1 0,0-1 0,0 1 0,-1 0 0,1-1-1,0 1 1,0 0 0,0 0 0,0 0 0,0 0 0,0 0-1,-1 2 1,1-3 18,1 1-1,0 0 0,-1 0 0,1 0 0,0 0 1,0-1-1,-1 1 0,1 0 0,0 0 0,0 0 1,0 0-1,0 0 0,0 0 0,1 0 0,-1-1 1,0 1-1,0 0 0,0 0 0,1 0 0,-1 0 1,1-1-1,-1 1 0,0 0 0,1 0 0,-1-1 1,1 1-1,0 0 0,0 1 0,69 64-61,39 61 44,0 2 56,-103-123 19,0-1 1,0 1-1,1-1 0,-1 0 0,1 0 0,0-1 0,9 4 1,-14-6-33,1-1 1,0 0 0,0 0-1,0 0 1,0-1 0,0 1 0,0-1-1,0 1 1,0-1 0,0 0-1,0 0 1,0 0 0,0-1 0,0 1-1,0-1 1,0 0 0,0 0-1,0 0 1,0 0 0,0 0 0,0 0-1,3-3 1,2-2 32,-1-1 0,1 1 0,-2-1-1,1-1 1,11-15 0,23-46 75,-32 52-144,43-76-29,-50 90 41,0 0 1,0 0-1,-1-1 1,1 1-1,-1-1 1,0 1-1,0-1 1,0 1-1,-1-1 1,1-4-1,-1 8 2,0 0-1,0 0 0,0 0 1,0 0-1,0 0 1,0 0-1,0 0 0,-1 0 1,1 0-1,0-1 1,0 1-1,0 0 0,0 0 1,0 0-1,0 0 1,0 0-1,0 0 1,0 0-1,0 0 0,-1 0 1,1 0-1,0 0 1,0 0-1,0 0 0,0 0 1,0 0-1,0 0 1,0 0-1,0 0 0,-1 0 1,1 0-1,0 0 1,0 0-1,0 0 0,0 0 1,0 0-1,0 0 1,0 0-1,0 0 0,-1 0 1,1 0-1,0 0 1,0 0-1,0 0 0,0 0 1,0 1-1,0-1 1,0 0-1,0 0 0,0 0 1,-6 4-16,2-1-53,0 1 0,1 0 0,0 0 1,-1 0-1,2 0 0,-5 9 1,-14 33 96,12-27-22,0 3-13,0 1 0,2 0 0,0 0 1,1 0-1,2 1 0,0-1 0,2 1 0,0 32 0,3-50 25,0 0 0,0 1 0,0-1 0,1 0 0,0 0 0,4 7 0,-6-11 1,1-1 0,-1 1 1,1-1-1,0 1 0,-1-1 0,1 0 0,0 1 1,0-1-1,0 0 0,0 0 0,0 1 1,1-1-1,-1 0 0,0 0 0,0 0 1,1 0-1,-1-1 0,1 1 0,-1 0 1,1-1-1,-1 1 0,1-1 0,-1 1 1,1-1-1,-1 1 0,1-1 0,-1 0 1,4 0-1,-3-1-3,0 0 0,0 1 1,0-1-1,0-1 0,0 1 0,0 0 0,0 0 1,0-1-1,-1 1 0,1-1 0,0 1 0,-1-1 1,0 0-1,1 1 0,-1-1 0,0 0 0,0 0 1,0 0-1,2-4 0,1-6 45,0 1 0,4-17-1,-5 17 2,11-44-97,-3 1 0,-2-2-1,-3 1 1,0-58 0,-7 120-513,-2 3 510,1 0 1,-1 12 0,3-10 37,1-1-1,0 0 0,0 0 0,1 0 1,1 0-1,0-1 0,0 1 1,1 0-1,0-1 0,1 0 1,0 0-1,1-1 0,0 1 0,0-1 1,1 0-1,0-1 0,15 14 1,-20-20 16,0-1 1,0 0 0,0 1-1,1-1 1,-1 0 0,1 0-1,-1 0 1,0 0 0,1-1-1,0 1 1,-1-1 0,1 1-1,-1-1 1,1 0 0,-1 0-1,1 0 1,0-1 0,-1 1-1,1 0 1,-1-1 0,1 0-1,-1 1 1,1-1 0,-1 0-1,0 0 1,1-1 0,3-1-1,3-4 55,0 0 0,0 0-1,0 0 1,11-14 0,28-32-3,-2-3 1,57-91-1,-86 117-62,-1-1 0,-2-1 0,-1-1 0,-1 0 0,7-37 0,26-175 51,-41 217-57,7-88 4,-5 48-36,-6 62-37,1 0 0,-1 0 0,0 0 0,-1 0 0,1 0 0,-1 0 0,-2-6 0,3 12 59,0 0 1,0 0-1,0 0 1,0-1-1,0 1 1,0 0-1,0 0 1,0 0-1,0 0 1,-1 0-1,1 0 1,0 0-1,0-1 1,0 1-1,0 0 1,0 0-1,0 0 1,0 0-1,-1 0 1,1 0-1,0 0 1,0 0-1,0 0 1,0 0-1,0 0 1,-1 0-1,1 0 1,0 0-1,0 0 1,0 0-1,0 0 1,0 0-1,-1 0 1,1 0-1,0 0 1,0 0-1,0 0 1,0 0-1,0 0 1,0 0-1,-1 0 1,1 0-1,0 0 1,0 0-1,0 0 1,0 0-1,0 1 1,0-1-1,-1 0 1,1 0-1,0 0 1,0 0-1,0 0 1,0 0-1,0 1 1,-5 6-41,4-7 24,-4 10-4,0 0-1,1 0 0,0 1 1,1-1-1,0 1 1,0 0-1,1 0 1,0 14-1,1-22 30,-10 109-118,5 213 1,10-262 140,14 63 0,-9-69 75,35 162 275,-41-213-210,0-12 84,5-10 69,0 0-247,-1-1 0,0-1 0,4-20 0,13-31 33,13-21-550,-32 84 179,-2 11 187,-1 8 28,-2-4 0,-1 38 47,3-1 1,1 0-1,11 53 1,-10-82 17,-1-1 0,0-1 0,8 21 0,-10-33 6,0 0-1,1 0 0,-1-1 0,1 1 0,-1 0 1,1 0-1,0-1 0,0 1 0,0-1 0,0 1 1,1-1-1,-1 0 0,0 0 0,1 0 0,0 0 1,-1-1-1,6 3 0,-5-3 3,-1-1 1,0 1-1,1-1 0,-1 0 0,1 0 1,-1 0-1,0 0 0,1 0 1,-1-1-1,0 1 0,1-1 1,-1 1-1,0-1 0,1 0 0,-1 0 1,0 0-1,0 0 0,0-1 1,0 1-1,0 0 0,3-4 1,3-2 26,0-1-1,-1 0 1,9-11 0,-13 14-35,32-41 59,18-23-28,-29 42-1,31-39 22,-49 58-61,-1 0 1,0 0 0,0-1-1,-1 1 1,0-1 0,4-14-1,-8 22-7,0 0 0,0 0 0,0 0 0,1 0 0,-1 0 0,0 0 0,0 0 0,0 0 0,-1 1 0,1-1 0,0 0 0,0 0 0,0 0 0,-1 0 0,1 0 0,0 0 0,-2-1 0,2 2-5,0-1 0,-1 1 0,1 0 0,-1-1 0,1 1 0,-1 0 0,1-1 0,-1 1 0,1 0 1,-1-1-1,1 1 0,-1 0 0,0 0 0,1 0 0,-1 0 0,1 0 0,-1 0 0,1 0 0,-1 0 0,0 0 0,1 0 0,-1 0 0,1 0 0,-1 0 0,0 0 0,1 0 0,-1 1 0,1-1 0,-2 0 0,-1 2-10,0 0 0,0 0 0,0 0 0,0 0 1,1 0-1,-1 0 0,0 1 0,1-1 0,0 1 0,0 0 0,-1 0 0,1 0 1,1 0-1,-1 0 0,0 0 0,1 0 0,0 0 0,0 1 0,0-1 1,-1 7-1,-1 3 20,2 1 0,-1 0 0,2-1 1,0 17-1,2-17 13,-1 1-1,2 0 1,-1-1 0,2 1 0,5 12-1,-6-18-12,0 0 0,0-1 0,1 0 0,0 0-1,0 0 1,1-1 0,0 1 0,0-1 0,12 11 0,-16-16 21,1 0 0,-1 0 0,1 0 1,-1 0-1,0 0 0,1 0 1,0 0-1,-1-1 0,1 1 1,-1-1-1,1 1 0,0-1 0,-1 1 1,1-1-1,0 0 0,0 0 1,-1 0-1,1 0 0,0 0 0,-1 0 1,1-1-1,0 1 0,2-1 1,-2 0 19,1-1 0,0 0-1,-1 1 1,1-1 0,-1 0 0,0 0 0,1-1 0,-1 1 0,0 0 0,0-1 0,3-4 0,1-5 26,0 0 0,0-1 1,-1 0-1,5-18 0,-6 13-28,0-1 0,-1 1-1,1-32 1,-4 41-53,0 0 0,-1-1 0,0 1 0,0 0 1,-1 0-1,-1 0 0,1 0 0,-1 1 0,-5-11 0,5 14 0,-1 0 0,1 0 0,-1 0 0,0 0 0,0 1-1,0 0 1,-1 0 0,0 0 0,0 0 0,0 1 0,-5-3 0,5 3-2,1 1 1,-1 0 0,1 0-1,-1 0 1,0 1 0,0 0-1,0-1 1,0 2 0,0-1-1,0 1 1,0-1 0,0 2 0,-6-1-1,2 5-214,9 1 135,1-6 105,0 1 1,0 0-1,-1 0 0,1 0 1,0-1-1,0 1 0,0 0 0,0-1 1,0 1-1,0-1 0,0 1 1,0-1-1,0 1 0,1-1 1,165 31 20,-67-16 178,-92-13 17,0-1 1,0 0 0,14-1 0,-21 0-377,1 0 1,-1 0 0,0 0 0,1-1 0,-1 1-1,0 0 1,0-1 0,1 1 0,-1-1 0,0 0 0,0 1-1,2-2 1,-2 1-235,-1 1 0,0-1 0,1 1 0,-1-1 0,1 1 0,-1-1 0,0 0 0,1 1-1,-1-1 1,0 0 0,0 1 0,0-1 0,0 0 0,1 0 0,-1 1 0,0-1 0,0 0 0,0 1 0,0-1 0,-1 0 0,1 1-1,0-1 1,0 0 0,0 0 0,-1 0 0,1-3-3114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53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13 3392,'-8'5'8304,"-3"-2"-3019,7-2-2629,149-8 675,-91 3-3068,153-3 119,-84 3-230,-6 4 532,-52 1-7352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53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21 5472,'-4'-12'1339,"0"4"3647,-2 92 30,-13 40-2186,-1-6-1034,17-89-1325,-2 7-103,1 1-1,2 51 1,4-62-478,-2-10 22,1 0-1,0 0 1,1 0-1,1 0 1,9 25 0,-12-40-22,0 0 0,1 0 0,-1 0 0,0-1 0,1 1 0,-1 0 1,0-1-1,1 1 0,-1 0 0,1-1 0,-1 1 0,1-1 0,-1 1 1,1-1-1,0 1 0,-1-1 0,1 1 0,0-1 0,-1 1 0,1-1 0,0 0 1,0 1-1,-1-1 0,1 0 0,0 0 0,0 0 0,0 0 0,-1 1 0,1-1 1,0 0-1,0 0 0,0-1 0,-1 1 0,1 0 0,0 0 0,0 0 1,-1 0-1,1-1 0,0 1 0,0 0 0,-1-1 0,2 0 0,3-2-1462,0 0 0,0-1 0,-1 1 0,8-9 0,-10 10 978,22-20-3736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55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9 6880,'-41'-7'3120,"20"6"1040,77 1 1900,5 2-3727,85 1-705,11-3-857,139 0 79,-94 0-4583,-188 0 1887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55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4 5472,'0'-4'8485,"15"23"-6282,73 143 1140,-73-134-2959,-1 1 0,17 50 0,9 64 100,-39-140-477,7 27 770,-1 1 0,5 53 0,-12-85-743,0 0 0,0 0 0,1 1 1,-1-1-1,0 0 0,0 0 0,1 0 1,-1 0-1,0 0 0,1 0 0,-1 1 1,2-2-1,3-8 91,21-54-12,-18 40-153,15-29-1,-10 31 48,0 0-1,1 1 1,1 1-1,31-32 1,-17 24-71,2 1-1,39-27 1,76-53 64,-145 106-8,0 0-1,0 0 0,0 0 1,0 0-1,0 0 0,0 0 1,-1 0-1,1 0 0,1-3 1,3-4 73,-54-4-577,10 8 408,0 1 0,-46 2 0,-18 0 267,-22-10 1,61 4-88,-144 3-74,114 6-1140,94-2 1118,0 0 1,0 0-1,0 0 1,0 0 0,0 0-1,0 0 1,0 0-1,0 0 1,0 0 0,0 1-1,0-1 1,0 0-1,0 0 1,0 0 0,0 0-1,0 0 1,0 0-1,0 0 1,0 0 0,0 0-1,0 0 1,0 0-1,0 0 1,0 0 0,0 0-1,0 0 1,0 1-1,0-1 1,-1 0 0,1 0-1,0 0 1,0 0-1,0 0 1,0 0 0,0 0-1,0 0 1,0 0-1,0 0 1,0 0 0,0 0-1,0 0 1,0 0-1,0 0 1,0 0-1,0 0 1,0 0 0,-1 0-1,1 0 1,0 0-1,0 0 1,0 0 0,0 0-1,0 0 1,0 0-1,0 0 1,0 0 0,0 0-1,0 0 1,0 0-1,0 0 1,0 0 0,0 0-1,0 0 1,-1-1-1,8 5-922,12 2-609,8-1 116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56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 8480,'2'-4'9343,"61"59"-5818,9 8-1930,-48-37-1480,0 1 0,-2 1-1,-1 1 1,-2 1 0,-1 0-1,-1 1 1,16 42 0,-28-58-258,6 13-1191,-11-26 935,1-1 1,0 0-1,-1 1 1,1-1-1,0 0 0,0 0 1,0 1-1,0-1 0,0 0 1,0 0-1,0 0 1,0 0-1,1 0 0,1 1 1,5 2-1511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56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574 0 3232,'-7'9'11458,"-33"25"-7983,13-19-2618,1 0-1,-2-1 1,-36 12 0,16-7-332,-138 64 477,165-73-1361,1 1-1,1 0 1,0 1-1,-23 20 1,16-6-612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58.2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59 4160,'-12'-8'11295,"20"19"-8312,5 13-3416,4 9 1022,19 41 726,-15-22-914,-10-26-183,-1 1 1,13 52-1,-21-70-139,24 167 604,-25-163-421,1 1-1,6 21 0,-8-28 896,2-12-564,0 1-526,1 0 1,-1-1-1,0 1 1,3-9-1,9-19 44,0 8-104,0 2 1,1 0-1,2 0 1,0 2 0,1 0-1,29-24 1,100-70 39,22-18-158,-154 119 55,-1-1 0,0-1 0,-1 0 0,-1 0 0,14-23 0,-25 37 55,-1 0 1,1 0-1,0 1 0,-1-1 1,1 0-1,-1 0 0,0 0 1,1 0-1,-1 0 0,0 0 1,0 0-1,1 0 0,-1 0 1,0 0-1,0 0 0,0 0 1,0 0-1,0 0 0,0 0 1,-1 0-1,1 0 0,-1-1 0,0 1-39,0 0-1,0 0 1,0 1-1,-1-1 1,1 0-1,0 0 1,-1 1-1,1-1 1,-1 1-1,1-1 1,-1 1-1,1 0 1,-1-1-1,1 1 1,-1 0-1,-2 0 1,-27-1-15,-1 1 1,1 2-1,-41 6 0,62-6 62,-155 24 76,120-17-85,-72 25 0,99-28-254,-1-1 0,-35 6 0,37-6-2157,41-13-9867,-7 2 9592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58.6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12 6720,'-7'-11'13258,"70"27"-11087,209 17-60,-176-24-1966,-50-4-143,159 10-79,-198-15-516,-1-1-1,1 1 1,9-3-1,6-5-3784,-7 1 1936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59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9 5216,'-19'-9'14543,"24"24"-13497,5 2-220,20 28 0,5 7-185,-2 13-332,-3 1 1,30 98-1,-47-115 222,-8-32-1991,8-43-11109,0 5 10105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5:59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776 5 8544,'-1'-1'429,"-1"1"-1,0-1 1,0 0 0,0 1 0,0-1-1,0 1 1,1-1 0,-1 1 0,0 0 0,0 0-1,0 0 1,0 0 0,0 0 0,-4 1 0,-65 41 3909,-41 13-2085,32-19-1476,2 4 0,-129 88 0,45 6-1801,141-115-827,8-2 507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8:02.56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 33 8800,'-19'-12'4000,"24"16"-3488,-1-4 2208,1 0-1601,4-4-95,5 4-640,10-3-384,1-3 0,-3-2 64,6 8-32,-8-4-2975,-1 4 1599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6:03.5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443 2 3904,'-3'-2'7689,"-5"4"-5287,-12 5-2693,16-6 1109,-15 7-128,0 0-1,0 1 0,1 0 1,-33 25-1,39-25-466,1 2 1,0-1-1,0 1 0,1 1 0,0 0 0,1 0 0,-12 23 0,-16 42 745,-29 89 0,46-114-685,7-16-40,1 1 0,1 1 0,2 0 0,2 0 0,2 1 0,-2 47 0,8-22-33,3-1 0,3 1 0,2-1 0,21 72 1,-17-90-80,1-1 1,28 57-1,-40-95-1414,-2-6 1205,0 1 1,1-1-1,-1 0 0,0 1 1,0-1-1,0 0 0,0 0 0,0 1 1,0-1-1,0 0 0,0 0 1,0 0-1,1 1 0,-1-1 0,0 0 1,0 0-1,0 0 0,1 1 1,-1-1-1,0 0 0,0 0 0,0 0 1,1 0-1,-1 0 0,0 1 1,0-1-1,1 0 0,-1 0 1,0 0-1,0 0 0,1 0 0,-1 0 1,0 0-1,0 0 0,1 0 1,-1 0-1,0 0 0,0 0 0,1 0 1,-1 0-1,0 0 0,0 0 1,1 0-1,-1 0 0,0-1 0,0 1 1,1 0-1,7-1-1629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6:04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471 98 3904,'-1'-1'340,"0"1"1,1-1-1,-1 0 0,1 0 1,-1 0-1,1 1 1,-1-1-1,1 0 0,0 0 1,-1 0-1,1 0 0,0 0 1,0 0-1,-1 0 1,1 0-1,0 0 0,0 0 1,0 0-1,0 0 1,1-1-1,-1 0-32,0 1 1,0-1-1,0 1 1,0 0-1,0-1 1,0 1-1,0 0 1,-1-1-1,1 1 1,-1 0 0,1-1-1,-1 1 1,1 0-1,-2-2 1,-2-1 108,0 0 0,-1 1 0,0 0 0,0 0 0,0 0 1,0 0-1,0 1 0,-11-4 0,0 1-231,0 0 0,-1 0 0,1 2 0,-1 0 0,0 1 0,0 1 1,0 0-1,0 1 0,0 1 0,-20 4 0,26-3-133,-1 1 0,1 0 0,-1 1 0,1 0 0,0 0 0,0 2 0,1-1 0,0 1 0,0 1 1,0 0-1,1 0 0,0 1 0,0 0 0,1 1 0,-12 15 0,16-19-86,1 0 0,0 0 1,0 0-1,0 1 0,1-1 0,0 1 0,0 0 1,1 0-1,-1-1 0,0 13 0,2-9 43,0 0-1,0 1 0,1-1 0,0 0 1,1 0-1,4 13 0,4 5 245,2 1 0,1-2-1,23 37 1,-29-52-114,3 7 46,44 78 956,-53-91-1070,1 0 1,-1-1-1,1 1 1,-1 0 0,-1 0-1,1 0 1,-1 0-1,0 7 1,-6 40 467,5-44-437,-2 6 40,-8 24 0,0-3-29,9-26-138,-1 4-304,0 0-1,-1-1 1,0 1-1,-1-1 0,-9 17 1,6-19-1976,5-9 133,3-1 2035,0 0 1,0 0-1,-1 0 0,1 0 0,0 0 1,0 0-1,0 0 0,-1 0 1,1 0-1,0 0 0,0 0 1,0 0-1,-1 0 0,1 0 0,0 0 1,0 0-1,0 0 0,0 0 1,-1 0-1,0-2-1085,0-3-1019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6:04.9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14 9792,'-25'-10'3173,"13"7"-377,17 4-1635,9 0 362,0 0-1,24 6 0,-1 1-398,274 31 2524,-279-37-4023,87 5 925,-95-7-3264,32-5-1,-48 3 807,0 0-3687,6 2 2331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6:05.7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 1 5888,'-3'0'12357,"2"1"-12138,-1 1 1,1 0-1,0 0 0,0 0 1,0-1-1,0 1 1,-1 4-1,1-2 26,-10 18 575,-17 35 258,22-46-1016,1 1 0,0 0 0,1-1-1,0 2 1,1-1 0,0 0 0,1 1 0,0-1-1,1 1 1,0-1 0,2 19 0,-1-25 30,1 0 1,0-1 0,0 1 0,0 0 0,1-1-1,0 1 1,0-1 0,0 0 0,5 8 0,-6-12-71,0 0 1,0-1-1,0 1 1,-1 0-1,1-1 1,0 1-1,1-1 1,-1 0-1,0 1 1,0-1-1,0 0 1,0 1-1,0-1 1,0 0-1,0 0 1,0 0-1,0 0 1,1 0-1,-1 0 1,0 0-1,0 0 1,0-1-1,0 1 1,0 0-1,0-1 1,0 1 0,0-1-1,0 1 1,0-1-1,0 1 1,2-2-1,3-3 15,1 1 0,-1-2 1,7-6-1,-11 10-48,40-41-101,22-20 283,48-26 405,-76 61 400,45-46 0,-81 79 19,-8 13-654,-12 22-51,16-31-227,0 0-1,1 0 1,-1 1-1,2-1 0,-1 1 1,1-1-1,1 1 1,0 0-1,0 0 0,1 0 1,0 0-1,3 14 1,0-2-100,1 0 1,1-1 0,1 0-1,13 32 1,-17-49-14,0 0 0,0 0 0,0 0 0,1-1 0,0 1 0,-1 0 0,1-1 0,0 0 0,1 0 0,-1 0 0,0 0 0,1 0 0,5 3 0,-6-5-367,0 1 0,0-1 0,0 0 1,0 0-1,0 0 0,1 0 0,-1-1 0,0 1 1,1-1-1,-1 0 0,0 0 0,1 0 0,-1 0 1,0-1-1,1 1 0,-1-1 0,6-2 0,-6 2 55,1 0-596,0 0-1,-1-1 1,1 0-1,-1 1 1,0-1-1,6-4 1,6-7-1922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6:06.1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42 7040,'-2'-3'933,"-2"-7"5846,5 10-6475,0-1 0,-1 1 0,1-1 0,0 1 0,-1-1 1,1 1-1,0-1 0,-1 1 0,1 0 0,0-1 0,0 1 1,0 0-1,-1 0 0,1 0 0,0-1 0,0 1 0,1 0 1,20-2 1545,-20 2-1570,33-2 1772,36 3 1,-16 0-1780,-31-1-247,22 1-970,0-3 1,68-10-1,-80 6-2709,-1 4 1071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6:06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 9152,'0'-3'3776,"0"3"-3716,8 1 1725,14 9 1441,38 36 1542,-43-32-4166,-1 1 1,0 1 0,15 20 0,-3 5-148,-1 1 0,-2 1-1,19 48 1,-41-85-434,22 46 442,34 101 0,-53-134-325,-2 1 1,0-1-1,-1 1 0,0-1 1,-2 1-1,-1 0 0,0 0 1,-1-1-1,-6 30 0,-3-11-104,-1 0 0,-3 0 0,-18 35 0,-65 102-2991,61-115 1410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6:27.2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 2496,'5'-2'10450,"-1"11"-4586,-2-4-8125,8 58 3218,36 114 0,-40-156-795,4 26 0,5 17 261,-12-54 279,-3-11-665,0 1 1,0 0-1,0 0 0,0 0 0,0 0 0,0 0 0,0 0 0,0 0 1,0 0-1,0 0 0,0 0 0,0 0 0,0 0 0,0 0 1,0 0-1,0 0 0,0 0 0,1 0 0,-1 0 0,0 0 1,0 0-1,0 0 0,0 0 0,0 0 0,0 0 0,0 0 1,0 0-1,0 0 0,0 0 0,0 0 0,0 0 0,1 0 1,-1 0-1,0 0 0,0 0 0,0 0 0,0 0 0,0 0 1,0 0-1,0 0 0,0 0 0,0 0 0,0 0 0,0 0 1,0 0-1,0 0 0,0 0 0,0 0 0,0 0 0,0 1 1,1-1-1,-1 0 0,0 0 0,5-5-282,-1 0 314,1 0 0,-1 0 0,0-1 0,0 1 0,-1-1-1,6-12 1,6-10-82,-6 14-14,1 0-1,1 0 0,0 1 0,1 1 1,0 0-1,1 0 0,0 1 0,1 1 1,23-14-1,190-100 225,-218 118-118,1 0 0,-1 0 0,0-1 0,11-9 0,-20 15-73,0 1-1,0 0 1,0 0 0,0 0-1,0 0 1,1-1 0,-1 1 0,0 0-1,0 0 1,0 0 0,0-1-1,0 1 1,0 0 0,0 0-1,0 0 1,0-1 0,0 1-1,0 0 1,0 0 0,0-1-1,0 1 1,0 0 0,0 0 0,0 0-1,0-1 1,0 1 0,0 0-1,0 0 1,-1 0 0,1 0-1,0-1 1,0 1 0,0 0-1,0 0 1,-9-5 172,-20 1-38,-9 0 76,-1 2-1,1 2 1,-1 1-1,-54 10 1,51-3-186,-110 24-519,124-28-289,10-3-4924,31-10-2420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6:27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 7552,'-7'-8'2448,"5"7"-1499,18 1 4853,8 3-4428,1-1-1,45-3 0,-18 0-810,212 16 336,-92-3-2630,-138-9 808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6:28.1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7 5472,'-19'-6'11578,"63"46"-7439,8 15-2081,-16-17-1823,55 73 0,-70-78-477,2 2-959,-7-13-2887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6:28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588 4 7808,'-20'-4'3520,"1"13"-3040,0 0 1696,5 3-1280,-28 12 1759,3-3-1503,-16 9 960,7 3-1216,-13 9 96,14 2-608,-5 5 0,4-2-256,5-1-416,9 1 160,6-11-2592,9-6 1504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8:02.9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0 185 9632,'5'0'4384,"62"-7"-3840,-20-2 2271,4 9-1663,26-18 384,-2 6-928,14-12-320,-9 1-160,16-2-128,-6 4 32,-1 4-32,-12 5 0,-11-1-7487,-15 10 4095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6:31.5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351 0 1984,'0'2'7893,"-7"3"-5623,-14 6-1463,-205 77 4366,222-86-5158,0-1-1,1 1 0,-1 0 1,0 0-1,1 1 0,-1-1 0,1 1 1,0 0-1,-4 4 0,5-5 11,1 0-1,0 0 1,0 0 0,0 0-1,0 0 1,0 0-1,0 0 1,1 0 0,-1 0-1,0 0 1,1 0-1,0 0 1,-1 0 0,1 1-1,0-1 1,0 0-1,1 0 1,-1 0-1,1 3 1,0 5 67,-1 0 0,1 0-1,-1 0 1,-1 0 0,0 1 0,-3 12 0,-1 10 300,2 11-134,4 45 1,0-27-195,-1 4 105,10 245 403,5-91 95,-18-50-407,-2-47-419,6-106 190,-2 1 0,0 0 0,-2 0 0,-5 25 0,5-33 4,1 0 0,0 0 0,0 12 0,-2 14 28,0-18 40,-2 0 1,-9 22 0,14-37-117,1-2 78,0 0-52,0-1-1,0 1 0,0-1 0,0 1 1,0-1-1,0 1 0,0-1 0,0 1 1,0-1-1,0 1 0,0-1 0,0 1 1,-1-1-1,1 1 0,0-1 0,0 1 1,0-1-1,-1 1 0,1-1 0,0 0 1,-1 1-1,0 0 0,59 14 873,-25-10-493,-1-1-1,59 0 0,-52-3-290,123 1 322,122 8-1123,-278-9 115,0 0 1,0-1-1,0 0 1,0 0-1,0 0 1,-1-1 0,1 0-1,0 0 1,0 0-1,0-1 1,10-4-1,4-4-1942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6:32.8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 6304,'-9'-3'10461,"17"7"-8567,14 8-1306,-4-5-94,0-1-1,0-1 1,30 4-1,58 3 418,-98-11-868,22 0 347,50-4 1,-5 0 151,-24 6-382,-50-3-157,0 0 0,0 0 0,1 0 0,-1 0 1,0 0-1,0 1 0,0-1 0,0 0 0,0 0 0,0 1 0,0-1 1,0 1-1,0-1 0,0 1 0,0 0 0,0-1 0,0 1 0,0 0 0,0-1 1,-1 1-1,1 0 0,0 0 0,-1 0 0,1 0 0,0 0 0,0 2 1,1 1 61,-1 0 0,0 1 0,0-1 0,-1 0 0,1 8 0,0-2-44,2 20 130,-1 1-1,-2-1 1,-4 43 0,-12 77 30,-19 199 118,10-79 79,16-132-23,3-32-523,-6 70 744,1-48-652,3-49 195,7-69-100,0-4 32,1 0-1,0 0 1,0 0-1,1 9 1,1 15 109,-3-27-142,1-1 0,0 1 0,0 0 0,0 0 0,1-1-1,-1 1 1,1 0 0,-1 0 0,1-1 0,0 1 0,0 0-1,0-1 1,0 1 0,0-1 0,1 0 0,2 4 0,-2-3 54,1 0 0,-1 1 0,0-1 1,0 1-1,0 0 0,0 0 1,-1 0-1,2 4 0,-18-4 435,-25 1-1684,-1-2 0,-41-2 0,53-2 15,-62-3-3862,51 3 2811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6:34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904 1 2912,'1'10'11177,"-7"-7"-12232,-6 2 1662,1-2-1,-1 1 1,-24 3-1,21-5-197,0 1 0,-19 7 0,9-1 268,-45 24 0,58-25-530,0-1 0,0 2 0,1-1 0,1 2-1,-16 15 1,-45 62 502,-34 37-130,73-88-509,20-21 47,-19 17-1,7-9 145,-24 31 1,27-29 179,8-12-222,-4 7-14,8-8 181,-7 12-162,11-11 2,2-7-105,0 0 1,1 1-1,0-1 0,0 1 0,-1 9 1,2-9-16,0-1 0,0 1 0,1-1 1,0 1-1,0-1 0,0 1 0,1-1 0,0 0 1,1 1-1,-1-1 0,6 12 0,21 44 468,-18-38-344,1-1 0,14 23 0,22 41 369,-43-80-488,-1 1 0,0-1-1,0 1 1,0 0 0,2 15 0,3 5 113,-7-26-164,-1 0 1,0 1-1,1-1 0,-1 0 0,0 0 0,0 0 0,0 0 0,-1 0 1,1 0-1,0 0 0,-1 0 0,0 0 0,1 0 0,-1 0 1,0 0-1,-2 3 0,2-2 19,-1 0 1,0-1-1,0 1 0,0-1 1,0 0-1,0 0 0,0 1 1,0-1-1,-1-1 0,1 1 1,-4 1-1,-176 70 994,182-73-1007,0 1-1,0-1 0,0 0 1,0 0-1,0 0 0,0 0 1,0 0-1,0 0 0,0 0 1,0 0-1,0 1 0,-1-1 1,1 0-1,0 0 0,0 0 1,0 0-1,0 0 0,0 0 1,0 1-1,1-1 0,-1 0 1,0 0-1,0 0 0,0 0 1,0 0-1,0 0 1,0 0-1,0 1 0,0-1 1,0 0-1,0 0 0,0 0 1,0 0-1,0 0 0,0 0 1,0 0-1,1 0 0,-1 0 1,0 0-1,0 1 0,0-1 1,0 0-1,0 0 0,0 0 1,0 0-1,1 0 0,-1 0 1,0 0-1,0 0 0,0 0 1,0 0-1,6 3 48,13 7 45,0-1 0,1-1 0,0 0 0,0-2 0,33 6 0,19 7 55,-41-11-100,14 5-36,-36-10-24,-8-3 2,-1 0 0,1 0-1,0 0 1,-1 0 0,1 0-1,0 1 1,-1-1-1,1 0 1,-1 0 0,1 1-1,-1-1 1,1 0 0,-1 1-1,1-1 1,-1 1-1,1 0 1,-1-1-3,0 1-1,0 0 1,0 0-1,0-1 1,0 1-1,-1 0 1,1 0-1,0-1 1,0 1-1,-1 0 1,1-1 0,-1 1-1,1 0 1,-1-1-1,1 1 1,-1-1-1,1 1 1,-1-1-1,0 2 1,-7 5 1,-1 1-1,1-1 1,-1-1 0,-16 9 0,-7 6 64,-11 7 18,2 2 0,1 2-1,-54 56 1,74-65-7,0 1-1,-18 30 1,32-44-11,0 0 0,1 0 0,0 1-1,1 0 1,0 0 0,1 0 0,0 0 0,-2 21-1,5-26-10,0-1-1,1 1 0,-1 0 0,1-1 0,0 1 0,1-1 1,0 1-1,0-1 0,0 0 0,0 0 0,1 0 0,0 0 1,0 0-1,0 0 0,0-1 0,1 1 0,0-1 0,5 5 0,9 7 126,0-2-1,40 26 1,-56-39-175,-2-1-2,124 75 347,-92-57-1532,66 24-1,-90-39 281,0 0-1,0-1 1,0-1 0,0 1 0,0-1 0,11 0-1,15-1-2048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6:36.9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27 5312,'-26'-7'13967,"61"1"-12783,6-1-814,0 3 0,71 1 0,-68 4-221,1 2 0,-1 3 1,49 11-1,-81-14-67,0 1 0,-1 0 0,0 1 0,0 0 0,0 0 0,-1 2 0,1-1-1,-2 1 1,1 1 0,11 10 0,-18-14-54,0 0-1,-1 1 0,1-1 1,-1 0-1,0 1 0,0 0 1,-1-1-1,1 1 1,1 9-1,0 5 7,1 21 0,-2 13 255,-2-1 1,-12 95 0,10-138-206,0 0 0,0 0 1,0 0-1,-1-1 0,0 1 0,-1-1 1,0 0-1,-8 13 0,4-11-16,0 0 1,0-1-1,-1 0 0,0 0 1,-17 12-1,-88 50 298,82-52-161,23-14-166,-1 0-9,-1 1 1,1 1 0,0 0-1,0 0 1,0 1-1,1 0 1,1 1 0,-9 9-1,1 5 276,9-14-285,0 0 0,1 1 0,0-1 0,-7 20 0,11-27-7,-2 9 31,1-1 1,0 1 0,0 0 0,-1 12-1,4-20-18,-1 0-1,1 1 0,1-1 0,-1 0 1,0 0-1,1 0 0,-1 0 1,1 0-1,0 0 0,0 0 0,0 0 1,1 0-1,-1 0 0,1 0 0,-1-1 1,1 1-1,0-1 0,0 1 1,4 3-1,4 3 48,1-1 0,0 0 0,0 0 0,17 7 0,51 21 257,-23-12-243,-44-19 23,-10-5-114,0 1 0,-1-1 0,1 1 0,-1 0 0,1 0 0,-1-1 0,1 1 0,-1 0-1,3 3 1,-3-4-7,-1 1-1,0 0 0,0-1 1,0 1-1,0 0 0,1 0 1,-1-1-1,0 1 0,0 0 1,0-1-1,0 1 0,-1 0 1,1 0-1,0-1 0,0 1 1,0 0-1,-1-1 0,1 1 1,0 0-1,0-1 0,-1 1 1,1-1-1,-1 1 0,1 0 1,-1-1-1,1 1 0,-1-1 0,1 1 1,-2 0-1,-4 6-27,-4 6-38,-1 0 0,0-1 1,-22 17-1,1-8 216,-40 19 1,13-7-113,41-23-18,-26 17-31,42-25 32,-1 0 0,0 0-1,1 0 1,0 1 0,-1-1-1,1 1 1,0-1 0,0 1-1,0 0 1,1 0 0,-3 5-1,4-7-4,0 0 0,0 0 0,0 0-1,0 0 1,0 0 0,1 0-1,-1 1 1,0-1 0,0 0-1,1 0 1,-1 0 0,1 0-1,-1 0 1,1 0 0,-1 0 0,1 0-1,0-1 1,0 1 0,-1 0-1,1 0 1,0 0 0,0-1-1,0 1 1,1 0 0,24 17 107,49 17 11,0 1 8,-52-23-116,0 2 0,-1 0 0,-1 2 0,-1 0 0,0 1 0,-1 2 0,-1-1 0,-1 2 0,25 38 0,-20-23 133,30 62-1,-46-83-75,0 0 0,0 1 0,-2-1 0,0 1 0,-1 0 0,0 0 0,0 22-1,-4-35-60,1 1 0,0 0 0,-1-1-1,0 1 1,0 0 0,0-1 0,0 1-1,0-1 1,-1 1 0,0-1 0,1 0-1,-1 0 1,-1 0 0,1 0 0,0 0-1,-1 0 1,1 0 0,-1-1 0,0 1-1,0-1 1,0 0 0,0 0 0,-5 2-1,-6 3-79,0-1 0,-1 0 0,1-1 0,-19 3-1,19-4-5,-236 63-3152,225-59 2438,1 1 0,0 1 1,0 1-1,-26 17 0,12-4-3920,-50 45 0,65-47 2090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6:49.3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1985 2912,'22'-20'3812,"15"-10"-2804,-14 11-527,62-42 287,-7 6-272,129-116 544,-129 101-637,4-5 516,117-82-1,-189 150-869,242-170 862,-230 160-838,41-31 105,87-99 204,23-20-34,-143 144-271,1 1-1,38-21 1,69-27-29,-43 23-48,-92 45 2,118-60 221,119-84 0,-140 76 507,-91 64-673,-5 2-6,0 1 0,0 0 0,1 0 0,-1 1 0,8-4 0,-7 0 40,-5 7-61,0 0-13,0 0 85,0-9 399,0 4 368,-10-11-965,8 14 86,0-1-1,0 1 0,0-1 1,-1 1-1,1 0 0,0 0 1,0 0-1,-1 0 0,1 0 1,-1 0-1,1 1 0,-1-1 1,1 1-1,-1 0 0,1-1 1,-1 1-1,-4 1 0,1-1 5,-1 1 0,0 0 0,0 0 0,0 1-1,-12 4 1,-12 8 222,-1-2-1,1-2 1,-2-1-1,-52 9 0,81-18-169,0 0-1,0 0 0,0 0 1,1 0-1,-1 0 0,0-1 1,-4-1-1,8 2-44,0 0 0,0 0 1,0 0-1,0 0 0,0 0 0,0 0 0,0 0 1,0 0-1,0 0 0,0 0 0,0 0 0,0 0 0,0 0 1,0 0-1,0 0 0,-1 0 0,1 0 0,0 0 1,0 0-1,0-1 0,0 1 0,0 0 0,0 0 1,0 0-1,0 0 0,0 0 0,0 0 0,0 0 0,0 0 1,0 0-1,0 0 0,0 0 0,0 0 0,0 0 1,0 0-1,0 0 0,0-1 0,0 1 0,0 0 1,0 0-1,0 0 0,0 0 0,0 0 0,0 0 0,0 0 1,0 0-1,0 0 0,1 0 0,-1 0 0,0 0 1,0 0-1,0 0 0,0 0 0,0 0 0,0 0 0,0-1 1,0 1-1,0 0 0,0 0 0,0 0 0,0 0 1,0 0-1,5-5-52,0 0-1,0 0 1,0 0 0,0 0 0,1 1 0,11-7 0,14-12-50,-4 1 22,6-7 242,1 2 0,56-34 1,-63 46-90,1 3 1,1 0 0,-1 2-1,40-9 1,-61 17-57,0 1 1,0 0-1,0 0 0,0 1 0,0-1 1,8 2-1,-14-1-18,-1 1-1,1-1 1,-1 0-1,1 0 1,-1 0-1,1 1 1,-1-1-1,1 0 1,-1 0 0,1 1-1,-1-1 1,0 0-1,1 1 1,-1-1-1,0 1 1,1-1-1,-1 0 1,0 1-1,1-1 1,-1 1 0,0-1-1,0 1 1,0-1-1,1 1 1,-1-1-1,0 1 1,0-1-1,0 1 1,0-1-1,0 1 1,0-1 0,0 2-1,-3 20 7,1-12 62,-4 27 65,-2-1 0,-15 47 1,-3 7-6,16-59-46,8-25-227,0 1 0,0-1-1,0 1 1,0 0 0,0 7-1,2-14 121,0 0 0,0 0 0,0 1 0,0-1 0,0 0 0,1 0 0,-1 0-1,0 0 1,0 0 0,0 0 0,0 0 0,0 0 0,0 1 0,0-1 0,0 0-1,0 0 1,0 0 0,1 0 0,-1 0 0,0 0 0,0 0 0,0 0 0,0 0-1,0 0 1,0 0 0,0 0 0,1 0 0,-1 0 0,0 0 0,0 0 0,0 0-1,0 0 1,0 0 0,0 0 0,1 0 0,-1 0 0,0 0 0,0 0 0,0 0-1,0 0 1,0 0 0,0 0 0,1 0 0,-1 0 0,0 0 0,0 0 0,0 0-1,0 0 1,0 0 0,0 0 0,0-1 0,0 1 0,1 0 0,7-5-1754,-7 4 1491,12-8-1456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6:49.9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17 6656,'-8'-14'2695,"8"14"-2615,0-1 0,-1 1 0,1 0 1,0 0-1,-1 0 0,1-1 0,0 1 1,-1 0-1,1 0 0,-1 0 0,1 0 1,0 0-1,-1-1 0,1 1 0,-1 0 0,1 0 1,0 0-1,-1 0 0,1 0 0,-1 0 1,1 0-1,0 1 0,-1-1 0,1 0 0,0 0 1,-1 0-1,1 0 0,-1 0 0,1 1 1,0-1-1,-1 0 0,1 0 0,0 0 1,-1 1-1,1-1 0,0 0 0,0 1 0,-1-1 1,-18 17 808,0 0 0,1 2 1,-16 21-1,8-7-515,-16 26 217,39-56-568,1 1-1,0-1 0,0 1 1,0 0-1,0-1 1,0 1-1,1 0 0,0 0 1,0 1-1,0-1 1,0 0-1,1 0 0,0 0 1,0 0-1,0 1 1,0-1-1,0 0 0,1 0 1,0 0-1,0 0 1,0 0-1,0 0 0,1 0 1,2 6-1,0-4 90,-1-1 1,1 1-1,0-1 0,1 0 0,-1 0 0,1 0 0,0 0 1,0-1-1,1 0 0,-1 0 0,1 0 0,0-1 1,0 0-1,0 0 0,0 0 0,0-1 0,1 0 1,-1 0-1,1-1 0,-1 0 0,1 0 0,0 0 1,0-1-1,-1 0 0,1 0 0,8-2 0,10-4 361,0-1 0,41-18 0,-55 20-366,-1 0 0,0-1 0,0 0 0,0 0 1,-1-1-1,0 0 0,0-1 0,0 0 0,-1 0 0,7-11 0,-12 16-85,0-1-1,-1 1 0,1-1 1,-1 0-1,0 0 0,0 0 1,-1 0-1,1 0 0,-1-1 1,0 1-1,0 0 0,0-1 1,-1 1-1,0-1 0,1 1 1,-2 0-1,1-1 0,0 1 1,-1-1-1,0 1 0,0 0 1,0-1-1,0 1 1,-1 0-1,0 0 0,0 0 1,0 0-1,-4-5 0,4 6-63,0 0 0,-1 0 0,1 0 1,-1 0-1,0 1 0,0-1 0,0 1 0,0-1 0,0 1 0,-1 0 0,1 0 0,-1 1 0,1-1 0,-1 1 0,-4-2 0,2 2-19,1 1-1,-1-1 1,1 1-1,-1 0 1,0 0 0,1 1-1,-1-1 1,1 1-1,-9 3 1,-5 3-184,1 0 1,1 1 0,-1 1-1,1 1 1,-16 12-1,-64 51-4521,38-18-1587,15 0 2017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7:14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2816,'5'1'11066,"0"5"-5717,7 0-4143,-9-4-1172,1-1 0,0 0-1,-1 0 1,1 0 0,4-1-1,45-5 743,-11 0-277,149 1 241,-165 4-739,112 3 346,-103-1-83,65 13 0,-74-14-287,-12-1-183,-12-5-4128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7:15.2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0 1312,'-21'5'17291,"27"-4"-12982,40 2-3264,40-5-342,39 0-142,-60 4-397,-25-2-113,44 7 0,85 14 333,-160-20-1268,-1-1-1,1 1 1,10-2-1,-3 0-5304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7:29.8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43 2912,'8'19'21275,"-4"-16"-21000,23 38-2761,-4-1 3002,28 64-1,-43-84-412,-1 1 0,7 39 0,0-3 132,13 65-2,-7-26 9,-19-70-87,-1-25 79,0 7 65,0-7 442,2-9-373,7-8-288,0 0-1,9-23 1,0 0-31,72-106-262,-85 138 208,33-42-86,81-83 1,2-1-209,-115 125 270,0 2-21,-1-1 1,0 0-1,0 0 1,-1 0 0,7-16-1,-4 13-144,-3 7-230,-6 4 389,0-1 1,0 1 0,0-1-1,0 0 1,0 0 0,-1 0-1,1 0 1,0 0 0,-2-1-1,-7 1-21,-222 2 280,1 17-246,186-15-17,32-3-23,0 0 1,-19 4-1,20-4-2763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7:30.7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42 3808,'-4'0'21906,"6"0"-20487,46-2-4254,80-15 3283,1-1-208,-86 15-183,0 2 1,1 1-1,71 11 0,-10 6 695,-92-15-714,0-2 0,21 0 0,-10-1-424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8:44.8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66 509 2816,'0'10'15948,"-10"-3"-16825,4-1 1016,1-1 0,0 1-1,0 0 1,0 0-1,0 1 1,1-1 0,0 1-1,-5 15 1,7-18-165,1 1 0,-1-1 1,1 1-1,1 0 0,-1 0 1,0-1-1,1 1 0,0 0 1,1 0-1,-1 0 0,1 0 1,-1-1-1,1 1 0,1 0 0,-1-1 1,3 6-1,2 2 34,0 0 1,9 14-1,-12-22 33,0 0-1,0-1 0,0 1 1,0-1-1,0 0 0,1 0 1,-1 0-1,1-1 1,0 1-1,6 2 0,-8-4 7,0-1-1,0 1 0,0 0 0,0-1 1,0 0-1,0 1 0,0-1 0,0 0 0,0 0 1,0 0-1,0 0 0,0-1 0,0 1 1,0 0-1,0-1 0,0 0 0,0 1 1,-1-1-1,1 0 0,0 0 0,0 0 0,-1 0 1,1 0-1,0 0 0,-1-1 0,1 1 1,2-3-1,0-1 63,0 0 0,-1 0 0,1 0 1,-1-1-1,0 1 0,0-1 0,-1 0 0,2-6 1,-2 6-42,0 0 1,-1 0-1,0 0 1,0 0 0,0 0-1,-1-1 1,0 1-1,0 0 1,-1-1-1,0 1 1,0 0 0,0 0-1,-1 0 1,0 0-1,0 0 1,0 0-1,-1 0 1,0 1 0,0-1-1,-4-4 1,3 6-105,1 1-1,-1 0 1,0 0 0,0 0 0,0 0 0,0 1 0,0-1 0,-1 1 0,1 0 0,-1 1 0,1-1-1,-11-1 1,4-2-1078,11 5 1100,0 0 1,0 0-1,-1 0 0,1-1 1,0 1-1,0 0 1,0 0-1,0 0 1,0 0-1,0 0 0,0 0 1,0 0-1,0 0 1,0 0-1,0-1 1,0 1-1,0 0 0,0 0 1,0 0-1,0 0 1,0 0-1,0 0 1,0 0-1,0 0 1,0-1-1,0 1 0,0 0 1,1 0-1,-1 0 1,0 0-1,0 0 1,0 0-1,0 0 0,0 0 1,0 0-1,0 0 1,0 0-1,0 0 1,0-1-1,0 1 0,0 0 1,1 0-1,-1 0 1,0 0-1,0 0 1,0 0-1,0 0 0,0 0 1,0 0-1,2 0-11,0-1-1,-1 1 1,1-1-1,0 1 1,-1 0-1,1 0 1,0 0-1,-1 0 1,4 0-1,1 1 111,1 0 0,0-1 0,0 0 0,-1 0 0,1-1 0,0 0-1,-1 0 1,1-1 0,-1 0 0,1 0 0,-1 0 0,0-1 0,0 0 0,0 0-1,0 0 1,0-1 0,-1 0 0,1 0 0,-1 0 0,0-1 0,-1 0-1,8-8 1,-2-3 151,-1 0 0,0 0-1,-1-1 1,6-20-1,17-70-5,-17 45-48,-5 21 66,28-78 0,-33 104-234,2-2-39,-6 17 20,0 0 1,0 0-1,1 0 0,-1 0 1,0 0-1,0-1 0,0 1 1,0 0-1,0 0 0,0 0 1,0 0-1,1 0 1,-1 0-1,0 0 0,0 0 1,0 0-1,0 0 0,0 0 1,1 0-1,-1 0 0,0 0 1,0 0-1,0 0 0,0 0 1,0 0-1,1 0 0,-1 0 1,0 0-1,0 0 1,0 0-1,0 0 0,0 0 1,1 0-1,-1 0 0,0 0 1,0 0-1,0 0 0,0 0 1,0 1-1,0-1 0,0 0 1,1 0-1,-1 0 0,0 0 1,0 0-1,0 0 1,0 0-1,0 1 0,0-1 1,0 0-1,0 0 0,0 0 1,0 0-1,0 0 0,0 1 1,0-1-1,0 0 0,4 13-114,9 66-1,-4 0 0,-3 1 0,-7 126 0,-43 194 712,19-274 38,16-84 62,8-38-551,0 1 0,0-1 0,0 1-1,-5 7 1,6-12-135,0 1 1,0-1-1,0 0 0,0 0 1,0 1-1,0-1 0,0 0 0,-1 1 1,1-1-1,0 0 0,0 0 1,0 1-1,0-1 0,-1 0 0,1 0 1,0 1-1,0-1 0,-1 0 0,1 0 1,0 0-1,0 1 0,-1-1 1,1 0-1,0 0 0,0 0 0,-1 0 1,1 0-1,0 0 0,-1 0 1,1 0-1,0 1 0,-1-1 0,1 0 1,-1 0-1,-4-10 93,0-18-151,6 22 30,-1 0 1,1 0-1,1 1 0,-1-1 1,1 0-1,0 1 0,4-8 1,-3 6 23,2-4 25,1 1-1,1-1 1,11-14-1,2-3 50,-1 2-91,1 2 1,1 0-1,2 1 1,29-24 0,-45 41 16,67-53-1166,-21 25-3186,-25 19-1282,-3 9 1723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7:36.8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48 2912,'-6'-6'8352,"7"6"-8142,-1-1 1,0 1-1,1-1 1,-1 1-1,0-1 1,0 1 0,0-1-1,1 1 1,-1-1-1,0 1 1,0-1-1,0 1 1,0-1 0,0 1-1,0-1 1,0 1-1,0-1 1,0 0-1,0 1 1,0-1 0,0 1-1,-1-1 1,1 0-1,-7-14 1361,3 6-238,6 8-1256,-3-3 246,4 11 24,-1-1 1,1 0 0,6 8 0,3 10-75,-1 1-28,-2 1 0,0 0 1,-2 0-1,-1 1 0,4 42 1,23 148 490,-24-160-566,-3-24 10,2 0-1,15 44 1,-22-75-147,2 4 1061,-1-8 123,3-2-1412,11-11 257,-2 0 0,27-34 1,18-40-86,-4 7-77,149-157-67,-131 160 142,-63 67-18,-4 4-28,1 1 0,14-12 0,-19 17 11,0 1-1,1-1 1,-1 0-1,0 1 0,-1-1 1,1 0-1,0-1 1,0 1-1,-1 0 1,1 0-1,-1-1 1,0 1-1,0 0 1,0-1-1,0 0 0,1-2 1,-18 5-148,-108 0 288,-233 0-43,272 5-58,56-1-2464,27-4 736,11 5-3825,-1 2 3356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7:37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17 195 3552,'-11'0'15455,"7"-19"-11039,3 11-3974,0 0 0,1 0 0,1 0-1,-1 0 1,2-9 0,0 15-420,-1 0 0,1 0 1,-1 0-1,1 0 0,0 0 1,-1 0-1,1 1 0,0-1 0,0 1 1,1-1-1,-1 1 0,0 0 0,3-2 1,3-1-42,9-5 19,-1 2 0,1 0 0,1 1 0,29-7 0,-34 10 0,54-11 45,129-10 0,-176 22-17,176-2 318,-132 4-111,-62 0-118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7:38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49 3072,'0'-5'672,"0"-3"4997,-11-6 3208,-8 1-7205,16 11-1594,0 1 0,-1 0-1,1-1 1,-1 2 0,1-1 0,-1 0-1,1 1 1,-1-1 0,1 1 0,-1 0 0,-5 1-1,-10 0 304,13-1-338,1 0-1,-1 0 0,1 1 0,-10 2 0,7 0 40,1-1-1,-1 1 1,1 0-1,0 1 1,0 0-1,0 0 1,1 1-1,-9 6 1,12-8-80,0 0 0,0 1 1,0-1-1,1 0 0,-1 1 0,1 0 0,0 0 1,0-1-1,1 1 0,-1 1 0,1-1 0,0 0 1,0 0-1,0 0 0,0 1 0,1-1 0,0 6 1,0-7 37,0 0 1,0 1-1,1-1 1,-1 0 0,1 0-1,0 0 1,0 0-1,0 0 1,0 0 0,1 0-1,-1 0 1,1-1-1,-1 1 1,1 0 0,0-1-1,0 0 1,0 1-1,1-1 1,-1 0-1,1 0 1,-1 0 0,1 0-1,0-1 1,-1 1-1,1-1 1,0 1 0,0-1-1,0 0 1,0 0-1,0 0 1,0-1 0,0 1-1,1-1 1,-1 0-1,4 0 1,-1 0 8,1-2 0,-1 1 0,0-1 0,1 0 0,-1 0 0,0-1 0,0 0 0,0 0 0,-1 0 0,1-1 0,-1 1 0,0-1 0,0-1-1,0 1 1,0-1 0,-1 0 0,0 0 0,0 0 0,0 0 0,-1-1 0,4-6 0,-7 12-48,0-1 0,1 0 0,-1 1-1,0-1 1,1 0 0,-1 1 0,0-1-1,0 0 1,0 0 0,0 1 0,0-1-1,0 0 1,0 1 0,0-1 0,0 0-1,0 0 1,0 1 0,0-1 0,0 0-1,0 0 1,-1 1 0,1-1 0,0 0-1,-1 1 1,1-1 0,0 1 0,-1-1-1,1 0 1,-1 1 0,1-1 0,-1 1-1,1-1 1,-1 1 0,1-1 0,-1 1-1,0-1 1,1 1 0,-1 0 0,0-1-1,0 1 1,-1-1 10,1 1-1,-1 0 0,1 0 1,-1-1-1,1 1 1,0 0-1,-1 0 1,1 1-1,-1-1 1,1 0-1,0 0 1,-1 1-1,1-1 1,-1 1-1,1-1 1,0 1-1,0-1 1,-1 1-1,1 0 1,0 0-1,-1 1 1,-16 18 239,17-19-211,1 0-1,-1 0 1,1 0-1,-1-1 1,1 1-1,0 0 0,-1 0 1,1 0-1,0 0 1,0 0-1,0 0 1,0 1-1,0-1-23,0-1 0,0 0 1,0 1-1,0-1 0,1 1 0,-1-1 0,0 0 0,0 1 0,0-1 0,1 0 1,-1 1-1,0-1 0,1 0 0,-1 1 0,0-1 0,1 0 0,-1 0 0,0 1 1,1-1-1,-1 0 0,1 0 0,-1 0 0,0 1 0,1-1 0,-1 0 0,1 0 1,-1 0-1,1 0 0,3 1 18,0-1 1,1 1-1,-1-1 1,0 0-1,0 0 1,0 0 0,0-1-1,0 1 1,0-1-1,0 0 1,0 0-1,0 0 1,0-1-1,0 1 1,-1-1-1,1 0 1,-1 0-1,1-1 1,-1 1-1,5-5 1,-8 7-171,1-1 0,0 0 0,-1 0 1,1 0-1,-1 0 0,1 0 0,-1 0 0,0 0 1,1 0-1,-1 1 0,0-1 0,0 0 0,0 0 0,0-1 1,0 1-1,0 0 0,0 0 0,0 0 0,0 0 1,-1-1-1,-7-17-4520,8 18 4587,-5-9-2421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24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845 31 1312,'-6'-7'18325,"6"4"-20640,0 3 2367,1-1 0,-1 0 0,0 1 0,0-1 0,0 1 0,0-1 0,0 0 0,0 1 0,-1-1 0,1 0 0,0 1 0,0-1 0,0 1 0,0-1 0,-1 1 0,1-1 0,0 0 0,-1 1 0,1-1 0,0 1 0,-1-1 0,1 1 0,-1 0 0,1-1 0,-1 1 0,1-1 0,-1 1 0,1 0 0,-1-1 0,1 1 0,-1 0 0,1 0 0,-2-1-1,1 1-23,0-1 0,0 1 0,0-1 0,0 1 0,0-1 0,0 1 0,-1 0 0,1 0 0,0-1 0,0 1 0,0 0 0,0 0 0,-1 0 0,-1 1 0,-4 0 208,6-1-234,0 0 0,1 0 0,-1 0 0,1 0 0,-1 0 0,0 0 0,1 0 0,-1 0 0,1 1 0,-1-1 0,0 0 0,1 0 0,-1 0 0,1 1 0,-1-1 0,1 0 0,-2 1 0,-18 17 307,15-14-257,0-1 1,1 1-1,-1 1 1,1-1-1,-7 9 1,-14 19 53,18-25-29,1 0 1,0 0-1,-9 15 1,9-11-51,-1 0 0,0-1 0,-17 17 0,-2 3 105,-1-5-243,13-13 227,1-1 3,0-1 0,-19 11 0,-1 1 20,-14 6-65,31-19 103,-24 17-1,16-7-21,-34 35 0,51-46-101,-1 1-1,1 0 0,0 1 0,1 0 0,0 0 0,1 0 0,-6 15 1,-10 33 180,3 0 1,2 1 0,3 1-1,-7 66 1,19-108-176,-1-9 18,2 0 0,-1 0 1,1 0-1,1 1 0,1 10 1,-1-13-40,0-1 1,1 1-1,-1-1 0,1 0 1,1 0-1,-1 1 1,1-2-1,0 1 1,1 0-1,-1 0 1,1-1-1,0 0 1,6 6-1,-4-5-38,0 0 0,0 1 0,9 12 0,-12-14 82,0 1 0,-1-1 0,0 0-1,0 1 1,0 0 0,0-1 0,-1 1-1,0 0 1,0 0 0,-1 0 0,0 11 0,0-15-71,0 0 1,-1-1 0,1 1-1,-1 0 1,1-1 0,-1 1-1,0 0 1,0-1 0,0 1 0,0-1-1,0 1 1,0-1 0,0 0-1,0 0 1,-2 2 0,-24 19-61,17-14-4,-31 22 572,30-23-557,0 1 0,-16 14 0,24-18 21,0-1-1,1 1 1,-1-1-1,1 1 1,-1 0-1,1 0 1,0 0 0,1 1-1,-1-1 1,-1 7-1,-8 9 23,10-17-18,-1-1 0,0 0 0,1 1 1,0-1-1,-1 1 0,0 5 0,-1 4-12,3-10 23,0 1 1,-1-1-1,1 1 1,-1 0-1,0-1 1,0 1-1,0-1 1,0 0 0,0 1-1,-1-1 1,-2 4-1,3-5 13,-1 1 0,1-1-1,0 1 1,0-1 0,0 1 0,0 0-1,0 0 1,0-1 0,0 1 0,1 0-1,-2 3 1,2-4 5,0 0 1,0 0-1,0 0 0,0 0 0,0 0 1,1 0-1,-1 0 0,0-1 0,0 1 1,1 0-1,-1 0 0,0 0 0,1 0 1,-1-1-1,1 1 0,-1 0 0,1-1 1,1 2-1,2 2 82,1-1 0,-1 0 1,1 0-1,0 0 0,0-1 0,11 4 0,4 2 36,179 71-577,-175-69 222,-12-5 236,1 1-1,0 0 1,-1 0 0,0 1-1,16 13 1,-28-19-11,0-1 0,1 0 0,-1 0 1,1 1-1,-1-1 0,0 0 0,0 1 0,1-1 0,-1 0 0,0 1 1,0-1-1,1 1 0,-1-1 0,0 0 0,0 1 0,0-1 1,0 1-1,1-1 0,-1 0 0,0 1 0,0-1 0,0 1 1,0-1-1,0 1 0,0 0 0,-9 13 96,6-11-104,0-1 0,0 1 0,0 0 0,0-1 0,0 0 1,-1 0-1,1 0 0,-1 0 0,-4 2 0,-12 6 123,3 1-39,8-5-45,0 0 1,-15 7 0,-19 5-1,14-6 34,0 0 0,-36 23 1,58-30-61,0 0 1,0 0 0,1 0-1,-1 1 1,1 0 0,0 0-1,1 0 1,0 1 0,0 0-1,0 0 1,1 0 0,0 1-1,-5 12 1,-1 14 34,2 0-1,1 0 0,2 1 1,1 0-1,2 0 1,3 48-1,0-69 28,0 0-1,1 0 0,1 0 1,0 0-1,1 0 0,0-1 1,1 1-1,1-1 0,9 16 1,-10-20-21,2 0 0,-1 0 0,1-1 0,0 0 0,1 0 0,0 0 0,0-1 0,1 0 0,0-1 1,0 0-1,1 0 0,15 6 0,11 2-182,0-1 1,46 8-1,24-1-4732,-68-12 2736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7:57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298 109 1728,'-7'-3'1779,"-5"-4"8941,2 1-11598,-17-12 2413,17 10-1148,-1 1-1,0 0 0,-1 1 1,0 0-1,1 1 0,-22-6 1,7 5 269,-33-12 0,59 18-656,-1 0 0,1 0 0,0 0 1,0 0-1,-1 0 0,1 0 0,0 0 1,-1 0-1,1 0 0,0 0 0,0 0 1,-1 0-1,1 0 0,0 0 0,0 0 1,-1 0-1,1 0 0,0 0 0,0 0 1,-1 1-1,1-1 0,0 0 0,0 0 0,0 0 1,-1 0-1,1 1 0,0-1 0,0 0 1,-1 1-1,-4 10-62,-1 16-104,6-25 157,-14 132 67,10-73 162,-1 39-11,10 120 0,-1-131-35,4 64 84,3 101 374,-11-81 232,-6-126-650,3-36-165,0 0 1,-8 20 0,3-16 24,7-11-54,-1-1 0,0 0 0,1 1 0,0-1 0,-1 1 1,1 0-1,0 6 0,1-8 582,1-2-404,8 3-124,0-1 0,-1-1 0,1 1 0,0-2 0,0 1 0,0-1 1,0 0-1,16-3 0,19 0-37,-17 3-10,-1 2 0,33 5 0,-45-4-15,1 0 0,-1 1 1,-1 1-1,1 0 0,21 13 0,18 12-81,-45-27 106,-6-2-85,-1-16-8746,1-4 6149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7:58.8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 3648,'-23'-5'11349,"30"15"-10955,-5-7-319,6 10 145,-1 0 0,-1 0 0,0 1 0,0 0 0,5 26 0,-8-28-159,127 363 1735,-76-230-552,-49-134-1069,0 1-1,10 16 0,-15-28-97,1 0 0,-1 0 0,0 1 0,1-1 0,-1 0 0,0 0 0,1 0 0,-1 1 0,1-1 0,-1 0 0,0 0 0,1 0 0,-1 0 0,0 0 0,1 0 0,-1 0 1,1 0-1,-1 0 0,0 0 0,1 0 0,-1 0 0,1 0 0,-1 0 0,0 0 0,1-1 0,-1 1 0,0 0 0,1 0 0,-1 0 0,0-1 0,1 1 0,-1 0 0,0 0 0,1-1 0,-1 1 0,0 0 0,0 0 0,1-1 0,13-13-77,-13 13 148,11-14-54,0 0 0,0-1 0,-2 0 0,15-31 0,22-71-132,-13 12 14,12-32-277,-21 80 474,-14 34-380,13-38 1,-23 61 192,-1 0 0,0 0 0,1 0 0,-1 0 0,0 0 0,0 0 1,0 0-1,0 0 0,0 0 0,0 0 0,0 0 0,0 0 0,0 0 1,0 0-1,-1-1 0,1 0-84,-41 2-596,-195 15 864,137-14-3417,98-1 3102,1 0 1,0 0-1,0 0 0,0 0 0,-1 0 0,1 0 1,0 0-1,0 0 0,0 0 0,-1 0 1,1 0-1,0 0 0,0 0 0,0-1 0,-1 1 1,0-1-1159,1 1 1158,0-1 0,0 1 0,0 0 1,0 0-1,0 0 0,0-1 0,3 0-2848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7:59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27 5632,'-16'-4'1947,"-8"0"-666,6 3 7330,54 6-6547,198-11 506,-126 3-2148,-10-4-219,-63 3-214,0 1 1,53 4-1,-30 0-3834,-43-1 1951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01.0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515 9 3072,'-2'-9'10897,"2"10"-10578,-1-1 0,1 0 0,-1 0 0,1 0-1,-1 0 1,-6 3-70,1 1 0,-1-1 0,1 1 0,0 0 0,0 1 0,-6 5 0,3-4-77,-9 10 169,1 0 0,0 2 1,-25 32-1,-36 67 150,52-76-157,-1-1 0,-52 59 0,60-79-248,-29 23-1,31-28-73,14-12 2,-1 0 0,1 0 0,0 0 0,-1 0 0,-5 2 0,-5 4-171,0 0-2207,5-7-3216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01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13 4896,'-21'-7'1584,"21"7"-1565,0 0 0,0-1 0,0 1 0,0 0 0,0 0 0,-1 0 0,1 0 1,0 0-1,0 0 0,0 0 0,0 0 0,0 0 0,0 0 0,0 0 0,0 0 0,0-1 0,0 1 1,0 0-1,-1 0 0,1 0 0,0 0 0,0 0 0,0 0 0,0 0 0,0-1 0,0 1 0,0 0 0,0 0 1,0 0-1,0 0 0,0 0 0,0 0 0,0 0 0,0-1 0,0 1 0,0 0 0,0 0 0,0 0 1,0 0-1,0 0 0,1 0 0,-1 0 0,0-1 0,0 1 0,0 0 0,0 0 0,0 0 0,0 0 1,0 0-1,0 0 0,0 0 0,0 0 0,0 0 0,1 0 0,-1 0 0,0 0 0,0-1 0,0 1 0,0 0 1,0 0-1,0 0 0,6 4 3617,17 27-1384,63 128 2259,-30-50-2869,15 24-670,-38-70-542,15 23-7,-21-37-327,-26-43 494,-1-23-14774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02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322 2 4736,'-4'-2'10942,"-6"12"-7963,-16 20-4226,22-25 2151,1-1-880,-19 22 456,0 2 1,2 1 0,-24 44 0,19-19-142,1 0 1,-20 77-1,34-93-275,-52 242 939,61-267-904,0-1 1,1 1-1,1 0 0,0-1 1,0 1-1,2 0 1,-1-1-1,1 0 0,1 0 1,0 0-1,1 0 0,1 0 1,-1-1-1,2 0 0,-1 0 1,2-1-1,-1 0 1,12 12-1,19 20-126,-27-27 101,2-1-1,0-1 1,0 0 0,1 0 0,24 15 0,-37-28-182,0 1 0,-1-1 1,1 0-1,0 1 0,0-1 0,0 0 1,0 1-1,0-1 0,0 0 0,0 0 1,0 0-1,0 0 0,0 0 0,0 0 1,0 0-1,0 0 0,0 0 0,0-1 1,-1 1-1,1 0 0,0-1 0,0 1 1,0 0-1,0-1 0,0 1 0,0-1 1,-1 1-1,1-1 0,0 0 0,-1 1 1,1-1-1,0 0 0,0-1 0,1 0-546,0-1 0,0 0 0,-1 0-1,1 1 1,-1-1 0,0 0 0,0 0-1,1-4 1,2-14-1868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1:23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 9728,'-77'3'4384,"30"2"-3808,28-1-736,10 5-32,-5-6-1728,4 11 1024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8:46.7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1 964 4576,'0'5'8288,"19"-21"-5088,-10 5-2578,-1 0 1,-1 0 0,12-23 0,0 0-165,0 4-161,72-124 824,-49 65-800,34-101 0,16-100 301,-88 275-454,-1-1 0,0 1 0,2-31 0,-7 39-370,-2 14 49,-5 17 12,-18 146-29,17-103 228,-12 66 223,7-58-8,4 1-1,-1 83 1,12-156-270,0 6 115,0 1 0,1-1 0,0 0-1,2 10 1,-2-17-86,-1-1 1,1 1-1,-1 0 0,1-1 0,0 1 1,0-1-1,0 1 0,0-1 0,0 1 1,0-1-1,0 0 0,2 2 0,-2-2-19,0-1 0,0 1 0,-1-1 0,2 1 0,-1-1 0,0 1 0,0-1 0,0 0 0,0 0 0,0 1 0,0-1 0,0 0 0,0 0-1,0 0 1,0 0 0,0 0 0,1-1 0,-1 1 0,0 0 0,0 0 0,1-1 0,2-1 63,0 0 0,0 0 1,0 0-1,-1-1 0,1 1 0,-1-1 0,6-5 1,22-27 76,-16 16-129,-1-1 1,0 0-1,-2-1 1,17-39-1,-12 23-248,-17 37 214,0 0-1,0-1 0,0 1 1,0 0-1,0 0 0,0 0 1,0 0-1,0 0 0,0-1 1,0 1-1,0 0 1,0 0-1,0 0 0,1 0 1,-1 0-1,0-1 0,0 1 1,0 0-1,0 0 0,0 0 1,0 0-1,1 0 1,-1 0-1,0 0 0,0 0 1,0 0-1,0 0 0,0 0 1,1 0-1,-1 0 0,0-1 1,0 1-1,0 0 0,0 0 1,0 0-1,1 0 1,-1 1-1,0-1 0,0 0 1,1 0-2,-1 0 0,0 0 0,0 0 0,1 1 1,-1-1-1,0 0 0,0 1 0,1-1 0,-1 0 0,0 0 1,0 1-1,0-1 0,0 0 0,0 1 0,1-1 0,-1 0 1,0 1-1,0-1 0,0 0 0,0 1 0,0-1 1,0 0-1,0 1 0,1 11-24,0-1 0,1 1 0,1-1 0,-1 0 0,7 15 1,-3-8 169,4 20 0,2-4 122,-11-32-58,5-5 42,-1-1-170,-1 0-1,1 0 1,-1 0 0,0-1 0,0 0 0,0 1 0,-1-1 0,1-1 0,4-9 0,2-2 31,6-16-63,-13 26-140,0 0 1,0 1-1,1-1 1,-1 1-1,10-10 1,0 32-278,-10-11 358,4 6 22,0-1 0,1-1 0,0 1 0,1-1 1,0 0-1,0-1 0,0 0 0,18 10 1,-23-15 36,1-1 1,-1 1-1,1-1 1,-1 0-1,1-1 1,0 1-1,0-1 1,0 0-1,0 0 1,0-1-1,0 1 1,0-1-1,0 0 1,0-1-1,0 1 1,0-1-1,6-1 1,-4-1 2,1-1 0,-1 0 0,1 0 0,-1-1 0,-1 1 0,1-1 0,-1-1 0,9-8 0,3-7 84,19-27-1,-36 46-123,20-35-5,-9 15-62,-11 21 32,-1 0-1,1 1 1,0-1-1,0 1 1,0-1-1,0 1 1,0 0-1,0-1 1,0 1 0,0 0-1,0 0 1,0 0-1,0 0 1,0 0-1,0 0 1,0 0-1,0 0 1,0 0-1,0 0 1,0 0-1,0 1 1,2 0 0,32 9 60,-23-6-166,28 6 80,57 6 0,-73-12 105,-14-4-40,-10 0-2,0 0 0,1 0 1,-1 0-1,0 0 0,1 0 0,-1 0 0,0 0 0,0 0 0,1 0 0,-1 0 1,0 0-1,1 0 0,-1 0 0,0 0 0,1 0 0,-1 0 0,0 0 0,0 0 1,1 0-1,-1 1 0,0-1 0,0 0 0,1 0 0,-1 0 0,0 0 0,0 1 1,1-1-1,-1 0 0,0 0 0,0 1 0,0-1 0,1 0 0,-1 0 0,0 1 0,0-1 1,0 0-1,0 0 0,0 1 0,0-1 0,0 0 0,0 1 0,1-1 0,-1 0 1,0 1-1,0-1 0,0 0 0,-1 0 0,1 1 0,0-1 0,0 0 0,0 1 1,0-1-1,0 0 0,0 0 0,0 1 0,0-1 0,0 0 0,-1 1 0,1-1 1,0 0-1,0 0 0,0 0 0,-1 1 0,1-1 0,0 0 0,0 0 0,-1 0 0,1 1 1,-1 0 4,-17 33-16,8-17-14,2 0 0,0 0 0,-10 31 0,18-46 46,-1 0 0,1 0 0,0 1 0,0-1-1,0 0 1,0 0 0,1 1 0,-1-1 0,0 0 0,1 0-1,0 0 1,-1 1 0,1-1 0,0 0 0,2 3 0,-2-4-12,-1 0 0,1-1 0,0 1 0,-1 0 0,1 0 0,0-1 1,0 1-1,-1 0 0,1-1 0,0 1 0,0-1 0,0 1 0,0-1 1,0 1-1,0-1 0,0 0 0,0 1 0,0-1 0,0 0 0,0 0 1,0 0-1,0 0 0,0 0 0,0 0 0,0 0 0,0 0 0,0 0 0,0 0 1,0-1-1,0 1 0,0 0 0,0-1 0,0 1 0,0-1 0,0 1 1,0-1-1,1 0 0,0-1 26,0 1 0,-1-1 0,1 1 0,-1-1 1,1 0-1,-1 1 0,0-1 0,0 0 0,0 0 0,0 0 0,0 0 1,0 0-1,0 0 0,-1 0 0,1 0 0,-1 0 0,1 0 0,-1 0 0,0-1 1,0-2-1,0-7 30,-1 0 1,-3-18-1,2 16-7,0 4-61,-1 0 1,0 0 0,-8-18-1,2 6-237,9 20 225,-1 1 0,1 0 0,0 0 0,-1 0 0,0-1 0,1 1 0,-1 0 1,1 0-1,-1 0 0,0 0 0,0 0 0,0 0 0,0 0 0,-1-1 0,2 3-61,7 1 58,40-2 26,57-1-358,-38-8-1551,-24-1-4614,-32 9 4251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03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308 82 5152,'0'-21'3008,"0"13"1424,-1 6-4011,0 1 0,0-1 1,0 0-1,0 1 0,0-1 1,-1 1-1,1-1 0,0 1 0,-1-1 1,1 1-1,-1 0 0,0 0 1,-2-2-1,-4-2 8,1 1 0,-1 0-1,0 0 1,-1 1 0,-14-5 0,19 7-407,-1 0 0,1 1 0,-1-1 0,1 1 0,0 0-1,-1 0 1,1 0 0,-1 1 0,1 0 0,0 0 0,-1 0 0,1 0 0,-8 4 0,8-3-27,0 0-1,0 1 1,0-1 0,1 1-1,-1 0 1,1 0 0,0 0-1,0 0 1,0 0 0,0 1-1,0 0 1,1-1 0,-1 1-1,1 0 1,0 0 0,1 1-1,-1-1 1,1 0 0,-1 0-1,1 1 1,0-1 0,1 1-1,-1 7 1,4 40 93,14 82 0,-5-56 104,8 132 1392,-20-204-1492,1 0 1,-1-1-1,0 1 0,-1 0 0,1-1 1,-1 1-1,0-1 0,0 1 0,-1-1 1,0 1-1,0-1 0,0 0 1,-3 6-1,0-5-45,1 0-1,0 0 1,-1 0 0,0 0 0,-1-1 0,1 0-1,-1 0 1,0 0 0,-9 5 0,10-7-93,1-1 0,-1 0 0,1 0-1,-1 0 1,0-1 0,-8 3 0,-1-3-3173,-1 0-4353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03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32 5216,'-19'-10'1182,"10"3"6174,145-2 366,-88 5-6695,89 2 0,-99 6-1026,0 1 1,0 1-1,60 19 0,-82-19-428,46 13 290,-54-17-1954,0-1 0,1 0 0,8 1 1,-3-2-518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04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25 5888,'-2'-13'1160,"-2"1"7610,-28 109-7026,13-38-1313,6-23-73,1 1 0,-12 74-1,23-105-315,1-1 0,0 1 0,0-1 0,0 0 0,1 1 0,0-1 0,0 1 0,0-1 0,1 0 0,2 7 0,-3-10 11,0 0 0,0 0 0,1 0-1,-1 0 1,1 0 0,-1 0 0,1 0 0,0 0-1,-1 0 1,1-1 0,0 1 0,0-1 0,0 0-1,0 1 1,1-1 0,-1 0 0,0 0-1,0 0 1,1-1 0,-1 1 0,0 0 0,1-1-1,-1 0 1,1 1 0,3-1 0,4-1 33,0 1 0,0-1 0,0-1 0,-1 0 0,1 0 0,0-1 0,-1 0 0,0-1 0,0 0 0,0-1 0,0 1 0,0-2 0,-1 1 0,9-9 0,-7 5-25,0-1 0,0 0 0,-1 0-1,-1-1 1,0 0 0,0-1 0,-1 0 0,-1 0-1,10-24 1,-7 9 5,-1 0 0,9-48 0,-14 62 76,0 0 0,1 0 0,8-16 0,3-9 234,-13 29-343,-3 7-73,0 3 45,0 1 1,1-1-1,-1 0 1,0 1-1,1-1 1,-1 0-1,1 1 1,0-1-1,-1 0 0,1 4 1,-7 140 410,5-108-365,3-1 1,5 47 0,-6-77-14,1-1 1,0 1 0,1 0-1,-1-1 1,1 1 0,0-1-1,6 11 1,-7-14-80,0 0 0,0 0 0,1-1 1,-1 1-1,1 0 0,-1-1 0,1 1 0,-1-1 1,1 1-1,0-1 0,0 0 0,0 1 0,0-1 1,0 0-1,0 0 0,0-1 0,0 1 0,0 0 1,0-1-1,0 1 0,1-1 0,2 0 0,-2 0-664,1 0-1,-1 0 1,1-1 0,-1 1-1,1-1 1,-1 0-1,0 0 1,1 0-1,-1-1 1,4-2 0,7-4-1775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04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22 3712,'-13'-2'1422,"-8"1"5374,51 1 2410,3 1-4467,135-3-3249,-159 1-1753,-1 0 1,0-1-1,0-1 1,9-3-1,-5 2-3406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05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 1984,'-5'-5'8650,"14"12"-1153,-2-1-8695,123 67 4637,-46-28-2681,-69-37-713,-1 1 0,0 1 0,-1 0 0,0 1-1,-1 0 1,0 1 0,0 1 0,-2-1 0,1 2 0,-2 0 0,12 20 0,-7-5 72,-1 1 0,-2 0 1,-1 1-1,-1 0 0,-2 0 1,-1 1-1,-1 0 0,-2 0 1,-1 56-1,-3-77-75,1 0-1,-2-1 1,0 1-1,0 0 1,-1-1 0,0 1-1,0-1 1,-1 0-1,-1 0 1,0 0 0,0 0-1,-1-1 1,0 0-1,-9 10 1,2-6-15,0-1-1,-1 0 1,-1-1-1,1 0 1,-2-1 0,1-1-1,-21 9 1,-10 1-2544,-66 19 0,89-32-1387,7-2 1227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07.5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175 4 3552,'-11'-3'12112,"17"10"-10694,-3-2-1101,1 0 0,0 0 0,0-1 0,1 1 0,-1-1-1,1 0 1,0-1 0,0 1 0,0-1 0,12 5 0,-5-3-114,1 0 0,-1-1 0,1-1 0,14 2 0,-16-3-86,-1 1-1,0 0 0,0 0 0,15 7 1,-23-8-84,1 0 0,-1 0 0,0 0 1,0 0-1,0 0 0,0 0 0,-1 0 1,1 1-1,0-1 0,-1 1 0,0-1 1,0 1-1,1-1 0,-1 1 0,-1 0 1,2 3-1,0 7-62,0 0 1,0 19-1,0-7 99,10 235-8,-4-39 239,-5-178-204,16 173 229,-9-147-138,19 76 1,-5-26 125,-12-38-176,-5-26-78,-3 0-44,-3-45 115,0 0-1,-2 16 1,1-7 42,0-18 115,0-1-249,-1 1 0,1 0 0,0-1 0,0 1 0,0 0 0,0-1 0,0 1 0,-1-1 0,1 1 0,0 0 0,0-1 0,-1 1 0,1-1 0,-1 1 0,1-1 0,0 1 0,-1-1 0,0 1 0,-3 4-1,3-4-39,0 0 1,0 0 0,0-1 0,-1 1-1,1 0 1,0 0 0,0-1 0,-1 1 0,1-1-1,0 1 1,-1-1 0,1 1 0,0-1 0,-1 0-1,1 0 1,-1 0 0,-2 0 0,-31 0 142,23-1-174,-154-11 16,-52-16-2272,176 22-442,12 5 756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26.8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61 2080,'-9'-9'4538,"-6"5"3238,13 3-6648,2 1-1101,0 0-1,1 0 0,-1 0 0,0 0 0,0 0 1,0 0-1,0 0 0,0 0 0,0 0 0,0 0 0,0 0 1,1 0-1,-1 0 0,0 0 0,0 0 0,0 0 1,0 0-1,0 0 0,0 0 0,0 0 0,0 0 1,0 0-1,1-1 0,-1 1 0,0 0 0,0 0 0,0 0 1,0 0-1,0 0 0,0 0 0,0 0 0,0 0 1,0 0-1,0 0 0,0 0 0,0 0 0,0-1 1,0 1-1,1 0 0,-1 0 0,0 0 0,0 0 1,0 0-1,0 0 0,0 0 0,0 0 0,0 0 0,0-1 1,0 1-1,0 0 0,0 0 0,0 0 0,0 0 1,0 0-1,-1 0 0,1 0 0,0 0 0,0 0 1,0-1-1,0 1 0,0 0 0,1-1 175,0 0 0,-1 1-1,1-1 1,0 0 0,0 1 0,0-1-1,0 1 1,0-1 0,0 1 0,0-1 0,0 1-1,0-1 1,0 1 0,2 0 0,23-13 478,-21 10-606,0 0-1,0 1 1,0-1 0,1 1 0,-1 0 0,0 1 0,1-1-1,0 1 1,-1 0 0,1 0 0,-1 1 0,12 0 0,-1 1 67,0 0 1,-1 2-1,22 5 1,-15-1-69,0 2 1,30 14-1,0 1 15,57 32 162,-71-35-141,-22-10-2,-1-1 0,0 2 0,-1 0 0,0 1 0,15 18-1,-2-3-73,-22-23-10,0 0 0,-1 1 0,0-1-1,0 1 1,-1 0 0,0 0 0,0 0 0,0 0 0,-1 1 0,3 7-1,-2 0 109,-1 0-1,0 0 0,0 28 0,-3-29-42,0 0 1,-1 0-1,-1 0 0,0-1 0,0 1 1,-1-1-1,-11 22 0,-2 0 167,-31 45 0,22-45-174,-51 57 0,25-32-251,52-58 187,-1-1 1,1 1-1,-1-1 1,1 1-1,-1 0 0,1-1 1,0 1-1,-1 0 1,1-1-1,0 1 0,-1 0 1,1 0-1,0-1 1,0 1-1,0 0 1,0 0-1,0 0 0,0-1 1,0 1-1,0 0 1,0 0-1,0-1 0,0 1 1,1 0-1,-1 0 1,1 1-1,0 0-5,0-1 0,0 1 0,1 0-1,-1 0 1,1-1 0,-1 1 0,1-1 0,0 1 0,3 1 0,5 3 17,0-1 1,0 0 0,12 4 0,29 8 71,-19-6 15,40 18 0,-66-26-110,30 11 86,-35-13-89,0-1-1,0 0 0,-1 0 1,1 1-1,0-1 0,0 0 1,0 1-1,-1-1 0,1 1 1,0-1-1,-1 1 0,1 0 1,0-1-1,-1 1 0,1-1 0,-1 1 1,1 0-1,-1 0 0,1-1 1,-1 1-1,1 0 0,-1 0 1,0 0-1,0-1 0,1 1 1,-1 0-1,0 0 0,0 0 1,0 0-1,0 0 0,0-1 1,0 1-1,0 0 0,0 0 1,0 0-1,0 0 0,-1 1 1,0 2 28,-1-1-1,1 1 1,-1 0 0,0-1 0,-5 7 0,3-5 4,0 0 0,-1-1 0,0 0 0,-8 7 0,-5 2 36,-29 28 57,27-25-91,1 1 0,0 0 1,1 2-1,-30 40 1,41-49-44,1 0 0,1 1 0,0-1-1,0 1 1,1 0 0,0 0 0,1 0 0,-2 15 0,4-20 21,1-1 0,-1 0 1,2 1-1,-1-1 0,0 0 0,1 1 1,0-1-1,1 0 0,-1 0 0,1 0 0,0 0 1,0 0-1,0 0 0,1 0 0,0-1 0,-1 1 1,2-1-1,-1 0 0,1 0 0,4 4 0,113 90 347,-21-18-386,-87-68 33,-2 0 0,0 1 0,0 0 0,-1 0 0,-1 2 0,0-1 0,-1 1 0,-1 0 0,0 1 0,5 16 0,2 19-76,16 96 1,-21-91 146,-5-29 38,2 37-1,-5-52-65,-2 1 0,1-1 0,-2 1 0,1-1 0,-6 16 0,6-24-69,-1 0 0,0 0 1,0 0-1,0 0 0,0-1 0,-1 1 0,0-1 0,0 1 1,0-1-1,0 0 0,0 0 0,-1 0 0,1 0 0,-1-1 0,1 0 1,-1 1-1,0-1 0,0 0 0,-8 2 0,-5 1-636,0-1 0,-1 0 0,-24 2 0,30-5 235,-4 1-142,-161 17-9336,141-14 7172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30.3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 3648,'-14'4'21610,"14"-4"-21596,1 0 0,-1-1 0,0 1-1,1-1 1,-1 1 0,0 0 0,1-1 0,-1 1 0,1 0 0,-1-1-1,0 1 1,1 0 0,-1-1 0,1 1 0,-1 0 0,1 0 0,-1 0 0,1-1-1,-1 1 1,1 0 0,-1 0 0,1 0 0,-1 0 0,1 0 0,-1 0 0,1 0-1,-1 0 1,2 0 0,18 2 219,15 0-163,39-3 1,6 1 198,94 11 248,110 3 753,-265-14-1244,-18 0-186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32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5 995 2816,'-4'2'15913,"9"-4"-14248,10-7-1288,0-1-1,0 0 1,-1-2-1,21-21 1,-23 20-263,0-1 1,-2 0 0,0-1-1,0 0 1,-2 0 0,0-1-1,8-21 1,98-299 938,-107 313-954,41-143 408,-22 65-76,-14 46-254,-5 15 76,-6 31-136,0 1 0,0 0-1,1-1 1,5-11 0,-6 14-10,2 17 69,17 47 41,-14-38-219,15 36 0,51 72 247,-43-79-219,-2 2 0,24 63-1,13 26-11,-63-138-13,64 119-104,-47-92 57,0-1 0,25 28 0,29 17 505,-66-60-628,-6-12 180,0 0 0,0 0 0,1 1 0,-1-1 0,1 0 0,-1 0 0,1 0-1,0 0 1,-1 1 0,1-1 0,0 0 0,1 1 0,11 18-230,-12-19 273,5 11 26,-6-12-73,1 1 1,-1-1 0,0 0 0,0 0 0,1 1 0,-1-1 0,0 0 0,0 1 0,1-1 0,-1 0 0,0 1 0,0-1 0,0 1 0,0-1 0,0 0 0,0 1 0,0-1 0,1 0 0,-1 1 0,0-1 0,0 1 0,0-1 0,-1 0 0,1 1 0,0-1-1,0 1 1,0-1 0,0 0 0,0 1 0,0-1 0,0 0 0,-1 1 0,1 0 0,-19 3-225,18-4 222,-44 0 187,-509-19 764,454 14-872,6 3-783,61 0 76,22 0 35,1 2 0,0-1 0,-11 2 0,4-1-1857,10-1-2933,14 3-452,7 3 2790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42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224 10 2496,'-10'-3'17216,"7"1"-17112,-1 1 1,1 0-1,-1 0 0,0 0 0,1 1 0,-1-1 1,0 1-1,-6 0 0,-3 1 89,11-1-168,0 0 0,0 0-1,-1 1 1,1-1 0,0 0 0,-1 1-1,1 0 1,-4 1 0,0 1-31,0 0 0,0 0 1,1 0-1,-1 1 0,1 0 0,0 0 1,0 1-1,0-1 0,0 1 0,1 0 0,-4 6 1,0 1 68,5-9-36,1 1-1,0 0 1,0 0 0,0-1 0,0 1 0,-1 5-1,-4 14 134,0 1-1,2-1 0,1 1 0,1 0 1,2 0-1,0 35 0,4 77 644,-1-5-145,4 46-219,-3-29-136,-1-75 105,1 23-160,3 8 61,-5-83-257,-1 35 1,0-22 269,-2-14-193,0 1 0,-8 28 0,8-39-138,-4 18-63,2-15 103,1 0 0,-1 18 1,-8 60 133,12-75-35,1 6-15,-1-21 216,9-1-230,0-1 0,0 0 0,0-1 0,-1 1 0,1-2 1,13-4-1,48-27 132,-10 4-22,-28 18-240,0 1 1,44-9-1,-68 19 44,0 0 0,0 1 0,16 1 0,-2 0-288,-21-1 113,32-30-23279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8:47.09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14 245 6560,'-14'-21'2976,"20"16"-2592,-6 1 1056,8-1-864,1-2 1824,10-2-1376,20-8 735,3 4-1023,38-11 224,6 3-576,8-5-256,-8 5-128,-6-4 128,-13 8-64,3-1-3263,-4 6 1727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43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71 2976,'-1'-2'717,"0"1"-1,1-1 1,-1 0 0,1 1-1,-1-1 1,1 0 0,0 0-1,-1 0 1,1 1 0,0-1-1,0 0 1,0 0-1,1-2 1,-1-3 1426,0-2 3360,1 12-5251,1-1-1,-1 1 0,1-1 0,-1 1 0,1-1 0,0 0 1,3 3-1,11 17-53,-3 4 114,-1 0-1,-2 1 1,10 35 0,-9-24-156,81 245 537,-74-241-635,-13-32-2,-1 0 0,0 0 1,5 21-1,-8-30-71,-1 0 1,0 0 0,0 0-1,0 0 1,1 0-1,-1 0 1,0 0 0,1 0-1,-1 0 1,1-1-1,0 3 1,8 14 379,-8-16-340,-1 0 0,0-1 0,0 1 0,0-1 0,0 1 0,0 0 0,1-1 0,-1 1 0,0-1 0,1 1 0,-1-1 0,0 1 0,1-1 0,-1 1 0,1-1 0,-1 1 0,0-1 0,1 1 0,-1-1 0,1 0 0,-1 1 0,1-1 0,0 0 0,-1 1 0,1-1 0,-1 0 0,1 0 0,0 0 0,0 0 54,1-1 0,-1 1 0,0-1 0,0 0 0,0 1 1,0-1-1,0 0 0,0 0 0,0 0 0,0 0 0,0-1 0,5-4-398,1-3 317,-2 1 1,1-1 0,-1 0 0,0 0 0,-1 0 0,0-1-1,3-12 1,1-1 32,39-131 30,-18 53-42,-17 59-41,-5 15-4,17-39-1,18-14-149,-32 63 102,0-7 34,-8 20 35,-1 0-1,1 0 0,0 0 0,0 1 1,0-1-1,0 0 0,1 1 1,3-5-1,-5 3 161,-1 4-226,0 5-253,-19-4 457,5 2-60,0 0 1,-25 0-1,3-1 113,-196 7-1024,178-8-4148,53 0 4666,1 0 0,0 1 1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44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6 4896,'-13'4'19034,"24"0"-17840,-9-4-1114,-1 1-1,1 0 1,-1-1-1,1 1 1,-1-1-1,1 1 1,-1-1-1,1 0 1,1 1-1,143-8 1553,47 1-1253,4 3 294,-15 1-504,-66 3-368,-84-2-2369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45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619 37 3552,'0'0'153,"0"0"1,0 0-1,0 0 1,0-1-1,-1 1 0,1 0 1,0 0-1,0 0 1,0-1-1,0 1 1,0 0-1,0 0 0,0-1 1,0 1-1,0 0 1,0 0-1,0 0 1,0-1-1,0 1 0,0 0 1,0 0-1,0-1 1,0 1-1,0 0 0,0 0 1,0-1-1,0 1 1,0 0-1,0 0 1,1 0-1,-1-1 0,0 1 615,1-1-615,9-7 7774,-2 2-7919,-7 6 566,-2-8 2109,-4 2-672,4 6-1901,0 0 0,0 0 0,0-1-1,0 1 1,0 0 0,0 0 0,0 0 0,0 0-1,0 0 1,0 1 0,1-1 0,-1 0 0,0 0-1,0 1 1,0-1 0,0 0 0,0 1-1,-1 0 1,-54 29 823,-82 59-1,-42 52-253,28 6-235,140-135-403,-37 47 16,22-26-1543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45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13 5056,'-5'-13'11733,"24"18"-7968,-16-2-3579,0-1 0,-1 0 0,1 1 1,-1-1-1,1 1 0,-1 0 0,0 0 0,0 0 0,0 0 0,-1 0 0,1 0 1,-1 0-1,1 1 0,0 4 0,4 6 222,12 23-80,2-1 0,2 0 0,1-2 0,2-1 0,32 35 0,-8-19-117,68 52-1,-14-22 68,-85-66-822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46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463 1 4736,'3'0'17175,"-6"4"-18660,-12 13 2501,-2-1-1,-33 27 1,-44 22 93,51-37-694,22-13-185,0 1 0,1 0 0,0 1 0,-30 37 0,38-38-147,0 0 1,2 1-1,0 0 0,0 0 0,2 1 1,-12 36-1,11-23 56,3 1-1,0 1 1,2-1 0,0 58-1,4-77-84,1 0 0,0 0 0,1 0-1,0 1 1,1-2 0,0 1 0,1 0 0,1-1-1,0 1 1,7 11 0,-7-15-5,1 0 1,1 0-1,0-1 0,0 0 0,0 0 0,1 0 1,0-1-1,1-1 0,0 1 0,0-1 1,0-1-1,16 8 0,77 26 275,-35-15-515,-29-12-438,-30-11-4122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47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541 77 3552,'0'0'1147,"0"0"-1052,0 0 0,-1 0 1,1 0-1,0-1 0,0 1 1,-1 0-1,1 0 0,2-9 8244,-9-3-4966,5 10-3042,0 0-1,0 0 1,0 1 0,-1-1 0,1 1-1,0 0 1,-1-1 0,0 1 0,-4-1-1,-7-4 197,-3-1-291,-1 1 0,1 1 0,-1 0 0,-1 2-1,1 0 1,0 1 0,-28 0 0,9 3 289,-1 1 0,-62 13 0,92-13-483,0 0 0,0 0 0,1 1 1,-1 0-1,1 0 0,-1 1 0,1 0 1,0 0-1,0 1 0,1-1 0,-1 2 1,-9 10-1,11-11 1,1 1 0,0 0 0,0 0 0,0 0 0,1 0 0,0 0 0,0 1 0,1 0 0,0-1 0,0 1 0,0 0 0,1 0 0,0 0 0,0 14 0,2 10 207,7 35-1,-2-17-108,12 55-36,0 3 366,-17-92-370,-1 0 0,-3 26 0,0 4 263,3-43-357,0 1 0,0-1 0,0 0 0,-1 0 1,1 0-1,-1 1 0,1-1 0,-1 0 0,0 0 0,1 0 1,-1 0-1,0 0 0,-1 0 0,1 0 0,0-1 0,0 1 0,-3 2 1,-15 11-3308,16-14 2498,2 0 285,-5 3-5210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48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78 7040,'-3'-12'7722,"35"10"-2499,20-5-2938,-46 6-1985,71-12 1023,77-10-582,29 7-1157,-158 14-489,25 0-3034,-16 7-4321,-15 2 3930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49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13 5216,'-20'-13'18862,"21"31"-17577,-1-1-1246,-13 229 484,12-242-511,-2 25 41,-1 32-1,4-51-31,1-1-1,0 0 1,0 0 0,1 0-1,0 0 1,0 0 0,7 15-1,-7-21 30,0 1 0,0-1-1,0 0 1,0 0 0,0 0-1,1-1 1,-1 1 0,1-1 0,-1 1-1,1-1 1,0 0 0,0 0-1,0 0 1,4 1 0,-1 0-1,0-1 1,0 0 0,1 0-1,-1-1 1,0 1 0,1-1-1,8 0 1,0-2-55,0 1 0,-1-2 0,1 0 1,-1-1-1,0 0 0,21-8 1,45-24-178,-73 31 165,-1 0-1,1-1 1,-1 0-1,0 0 1,0 0-1,-1-1 1,0 0 0,0 0-1,0 0 1,4-8-1,3-6-46,-1-1 0,8-25 0,-13 33 67,0-1-1,-1 1 0,-1-1 1,-1-1-1,0 1 0,0 0 1,-2-1-1,1-17 1,-2 31 4,0 0 0,1 0 1,-1 0-1,0 0 0,1 0 1,-1 0-1,1 0 0,-1 0 1,1 0-1,0 0 0,-1 0 1,1 0-1,0 0 0,0 0 0,-1 1 1,3-2-1,4-7-41,-5 5 84,1 0-1,-1 0 1,-1-1-1,1 1 0,-1-1 1,0 1-1,0-1 1,0 0-1,0 1 1,-1-10-1,-7 78 867,1-14-717,4-28-148,1-1 1,2 25-1,1-4 28,-1-25-4,0 0 0,5 25 0,-3-30 32,0-1 0,5 13-1,-7-22-70,1 1 0,-1 0 0,1 0-1,-1 0 1,1-1 0,0 1 0,0 0 0,0-1 0,0 0-1,0 1 1,0-1 0,1 0 0,3 2 0,5 1-77,0-1 0,-1-1 1,2 0-1,-1-1 0,0 0 0,1 0 1,-1-1-1,1-1 0,-1 0 0,21-2 1,-17-3-3803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50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15 4480,'-13'0'17272,"17"0"-16033,114 0 4710,155-13-4975,-247 12-690,29 2 0,-33 0-3147,0-1-4458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51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28 6880,'-12'-18'2229,"9"9"1761,10 13 2379,-3-2-5955,7 4 83,0 1-1,0 0 1,0 1 0,-1 0-1,0 1 1,-1 0-1,9 11 1,0-2-81,14 19 71,-1 1 0,38 59 1,-51-68-348,-1 0 0,-1 2 0,-2-1 0,-1 2 0,-1 0 0,-2 0 0,6 37 0,14 144 592,-27-166-500,-2 0 1,-9 76-1,6-109-130,0 0 1,-2 0-1,1-1 0,-2 0 1,0 1-1,0-1 1,-10 16-1,9-20-298,0 0 0,-1 0 0,0 0 0,0-1 0,-1 0 0,0 0 0,0-1 0,-1 0 0,-18 10 0,-14 3-3396,27-14-461,2-1-3507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8:50.2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0 857 5632,'0'-4'6522,"0"3"-6356,1 1 1,-1-1-1,0 1 0,0-1 0,1 1 0,-1-1 0,0 1 0,1-1 0,-1 0 0,0 1 1,1 0-1,-1-1 0,1 1 0,-1-1 0,0 1 0,1 0 0,0-1 0,9-9 919,4-14-447,-1 0 0,10-30 1,-8 21-394,120-305 1098,-87 210-889,-10 18 374,-33 92-631,0-1 0,-2 1 0,0-1 0,0-22 0,-3 41-209,0-1 1,0 1-1,0 0 0,0-1 0,0 1 0,0 0 0,0 0 0,0-1 0,0 1 0,0 0 0,0 0 1,0-1-1,0 1 0,0 0 0,0 0 0,0-1 0,0 1 0,0 0 0,-1 0 0,1-1 1,0 1-1,0 0 0,0 0 0,0 0 0,0-1 0,-1 1 0,1 0 0,0 0 0,0 0 1,-1 0-1,1-1 0,0 1 0,-1 0 0,-7 4-235,-9 16 105,15-19 151,-7 11 23,1-1 0,-1 2 0,2-1 0,0 1 0,1 0 0,0 0 0,1 1 0,0 0 0,1 0 0,-3 20 0,-25 170 258,26-144-219,4 92 0,2-141-47,1 0-1,0 0 0,1 0 0,1 0 0,-1 0 1,2 0-1,8 18 0,-9-22 16,1-1 1,0 0-1,0 0 0,1 0 1,-1-1-1,1 0 0,1 0 1,-1 0-1,1 0 0,0-1 0,0 0 1,0 0-1,8 3 0,-4-3 29,-1 0-1,1-1 1,0-1-1,0 1 1,0-2-1,1 1 0,-1-1 1,0-1-1,1 0 1,-1-1-1,0 0 1,1 0-1,-1-1 0,0 0 1,15-6-1,2-2 92,-1-1 0,-1-1-1,0-1 1,34-25-1,-55 35-120,0 0 0,0 0-1,0-1 1,0 1-1,-1-1 1,1 0 0,-1-1-1,0 1 1,0 0 0,3-9-1,-5 11-39,0 0-1,0 0 0,-1 0 1,1 0-1,0-1 0,-1 1 0,0 0 1,1-1-1,-1 1 0,0 0 1,0-1-1,-1 1 0,1 0 1,0-1-1,-1 1 0,1 0 0,-1 0 1,0-1-1,0 1 0,0 0 1,0 0-1,0 0 0,0 0 1,-3-4-1,3 6-41,0-1 0,0 0 0,-1 0 0,1 1 0,0-1 0,0 0 0,0 1 0,-1-1 0,1 1 0,0 0 0,-1-1 0,1 1 0,0 0 0,-1 0 0,1 0 0,0 0 0,-1 0-1,1 0 1,0 0 0,-1 0 0,1 0 0,0 1 0,-1-1 0,-1 1 0,-1 1-4,0 0-1,-1 0 1,1 0-1,0 0 1,-7 6-1,5-3-9,0 0 0,1 0 0,0 0 1,0 1-1,0 0 0,1 0 0,0 1 0,0-1 0,0 1 0,1 0 1,-3 9-1,4-12 43,1 0 0,0 0 0,0 0 1,1 0-1,-1 0 0,1 0 0,0 0 0,0 0 1,0 0-1,1 0 0,-1 0 0,1 0 0,0 0 1,0 0-1,1 0 0,-1 0 0,1 0 0,-1-1 1,1 1-1,1-1 0,-1 1 0,4 3 0,-3-3 8,1 1 32,2 1 0,-1-1 0,6 5 0,-8-8 26,0 0 0,-1-1 0,1 1 0,0-1 0,0 0 0,0 0 0,0 0 0,0 0 0,6 1 0,-3-1 8,0-1 0,0 0 0,0 1 0,-1-2 0,1 1 0,0-1 0,0 0 0,-1 0 0,1 0 0,0-1 0,-1 0 0,0 0 0,1 0 0,7-5 0,-3-2 11,0 3 106,-1-2 0,0 0 0,14-16 0,39-52 208,-58 72-408,0 0 1,0-1-1,0 1 1,0 1-1,1-1 1,-1 1 0,9-5-1,-11 7 12,0 0 0,0 0 1,0 1-1,0-1 0,0 0 0,0 1 1,1 0-1,-1-1 0,0 1 0,0 0 0,1 0 1,-1 0-1,0 0 0,0 1 0,1-1 0,-1 1 1,0-1-1,0 1 0,0 0 0,0 0 1,0 0-1,3 2 0,27 13-21,-24-13 11,-1 1-1,1 0 1,8 7-1,-4-2 59,0 0-1,1-1 1,21 11-1,-28-16-4,0-1 0,0 0-1,0 0 1,0 0 0,0-1 0,1 0-1,-1 0 1,0-1 0,1 1 0,11-2-1,-11 0-4,7-1 11,1 0 1,-1 0-1,-1-2 1,1 1-1,18-9 1,49-26 106,-70 32-138,-8 4-3,1 0-1,-1 0 1,1 0-1,0 0 1,-1 1-1,1 0 1,7-2 0,-10 3 12,0 0 1,-1 0 0,1 1 0,0-1 0,0 0-1,0 0 1,-1 1 0,1-1 0,0 1 0,-1-1-1,1 1 1,0-1 0,-1 1 0,1-1 0,-1 1 0,1-1-1,-1 1 1,1 0 0,-1-1 0,1 1 0,-1 0-1,1-1 1,-1 1 0,0 0 0,1 0 0,-1-1-1,0 1 1,0 0 0,0 0 0,0 0 0,0-1 0,0 1-1,0 1 1,0 34 316,-1-25-332,0 2-70,1 2 422,3-13-110,3-8-41,33-44-19,-24 35-174,-5 5-96,0 0 0,17-13 0,-27 23 72,1-1 0,-1 1 0,1 0 0,-1-1 0,1 1 0,0-1 0,-1 1 0,1 0 0,0 0 0,-1-1 0,1 1 0,0 0 0,-1 0 0,1 0 0,0 0 0,-1 0 0,1 0 0,0 0 0,0 0 0,0 0 0,0 0 13,-1 1 0,1-1 1,-1 1-1,1-1 0,-1 0 0,1 1 0,-1-1 1,0 1-1,1-1 0,-1 1 0,1-1 1,-1 1-1,0-1 0,0 1 0,1-1 1,-1 1-1,0-1 0,0 1 0,0 0 1,1 5 36,0 0 0,-1 0 1,0-1-1,0 8 0,-1-5-44,1 26 69,0-33-139,2-6 11,59-33 223,-58 36-171,0 0 1,0-1-1,1 2 0,-1-1 0,0 0 1,1 1-1,-1-1 0,1 1 0,-1 0 1,1 0-1,0 1 0,-1-1 0,1 1 1,0 0-1,0-1 0,-1 2 0,1-1 0,0 0 1,0 1-1,-1 0 0,1 0 0,-1 0 1,1 0-1,-1 0 0,1 1 0,-1 0 1,1-1-1,-1 1 0,0 1 0,0-1 1,0 0-1,-1 1 0,1-1 0,3 5 1,-2-1 16,1-1 0,0 1 0,0-1 0,1 0 0,0 0 0,9 6 0,-12-9 4,1 0 1,0 0 0,0 0 0,0-1 0,0 1 0,0-1 0,0 0 0,0 0 0,1-1 0,-1 1 0,0-1 0,8 0 0,-2-2 55,1 1 1,-1-1 0,0 0 0,0-1 0,0-1-1,0 1 1,-1-1 0,1-1 0,-1 0 0,0 0-1,11-10 1,-9 6-8,-1 0 0,-1 0 0,0-1 0,0 0-1,-1-1 1,0 0 0,-1 0 0,9-18 0,-6 7-72,0 0 0,-1-1 1,6-25-1,-11 36-205,-3 12 219,-1 0 0,0 0 0,0 0 0,0 0 0,0 0 0,0 0 0,0 0 0,0 0 1,1 0-1,-1 0 0,0 0 0,0 0 0,0 0 0,0 0 0,0 0 0,0 0 0,1 0 0,-1 0 0,0 0 1,0 1-1,0-1 0,0 0 0,0 0 0,0 0 0,0 0 0,0 0 0,0 0 0,1 0 0,-1 0 0,0 0 1,0 0-1,0 1 0,0-1 0,0 0 0,0 0 0,0 0 0,0 0 0,0 0 0,0 0 0,0 1 0,0-1 0,0 0 1,0 0-1,0 0 0,6 25-267,-5-19 269,11 55-250,14 94 192,-24-135 129,0-13 25,-1 1 0,-1-1-1,1 0 1,-1 1 0,0-1 0,-1 1-1,-1 7 1,2-15-67,0 1 1,0-1-1,-1 1 0,1-1 0,0 1 0,0-1 1,-1 1-1,1-1 0,0 0 0,-1 1 0,1-1 1,-1 1-1,1-1 0,0 0 0,-1 1 0,1-1 1,-1 0-1,1 0 0,-1 1 0,1-1 0,-1 0 0,1 0 1,-1 0-1,1 0 0,-1 0 0,1 1 0,-1-1 1,0 0-1,1 0 0,-1 0 0,1 0 0,-1 0 1,1-1-1,-1 1 0,1 0 0,-1 0 0,1 0 1,-1-1-1,-19-9 264,-14-24-279,9 5 84,24 28-135,0 0 0,-1-1 0,1 1 0,0 0 0,0-1 0,1 1 0,-1-1 1,0 1-1,0-1 0,1 1 0,-1-1 0,1 1 0,-1-3 0,2 3-48,-1 1 85,0-1-1,1 1 1,-1 0-1,0 0 0,1-1 1,-1 1-1,0 0 1,1 0-1,-1 0 1,0 0-1,1-1 1,-1 1-1,0 0 1,1 0-1,-1 0 1,0 0-1,1 0 1,-1 0-1,0 0 0,1 0 1,-1 0-1,0 0 1,1 0-1,-1 0 1,0 1-1,1-1 1,0 0-1,121 26 425,-95-21-672,0-1-1,0-1 1,0-2-1,0-1 1,54-6-1,-81 6 213,25-4-2581,-24 4 2390,0 0 1,-1 0-1,1 0 0,0-1 0,-1 1 0,1 0 0,0 0 1,-1-1-1,1 1 0,-1 0 0,1-1 0,0 1 1,-1 0-1,1-1 0,-1 1 0,1-1 0,-1 1 1,1-1-1,-1 1 0,0-1 0,1 1 0,-1-1 1,1 0-1,-1 1 0,0-1 0,1 0 0,-1-4-2489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8:52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13 3648,'-14'-12'15887,"15"13"-14868,0 2-833,0-1 0,1 0 0,-1 0 0,1 1-1,0-1 1,0 0 0,0-1 0,0 1 0,0 0 0,0-1 0,0 1 0,0-1 0,1 1-1,-1-1 1,1 0 0,-1 0 0,1 0 0,-1 0 0,5 0 0,8 2 239,-1-1-1,22 1 1,-19-2-366,205 4 356,-153-6-489,-65 1 78,1 0-1,-1 0 1,0 0 0,0 1 0,1 0-1,-1 0 1,7 2 0,-10-2-1,1 0 0,-1 0 0,1 0 0,-1 0 1,1 0-1,-1 0 0,0 1 0,1-1 0,-1 0 0,0 1 0,0-1 1,0 1-1,0 0 0,-1-1 0,1 1 0,0 0 0,0-1 0,-1 1 1,0 0-1,1 3 0,2 10 50,-2 0 1,0 1 0,-1 25-1,-1-5-11,-9 346 150,10-200-144,1-80-11,5 263 91,-6-331-69,-7 46 0,6-63 26,0 0 1,3 24-1,-1-2-160,-1 200 27,6-172-11,-3 26 81,0-85 103,-3-7-101,1 0-1,-1 0 1,0 0 0,1-1-1,-1 1 1,0 0 0,0 0-1,1 0 1,-1 0 0,0 0-1,0 0 1,0 0 0,0-1-1,0 1 1,0 0 0,-1 2-1,-10 5 335,5-6-260,0 0-1,0-1 1,0 1 0,0-1-1,0 0 1,0 0 0,0-1 0,0 0-1,-8-1 1,4 1-41,-42-1-207,-1-2-1,-69-13 1,78 6-3118,-63-21 1,37 5-5751,6-1 2618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9:56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0 104 3136,'3'-1'7735,"-2"0"-7543,0 1-1,1-1 0,-1 1 1,0-1-1,0 0 1,0 0-1,0 0 1,1 1-1,-1-1 0,0 0 1,0 0-1,1-3 1,7-5 650,-8 8-715,0 0 1,0 0-1,0 0 1,0-1-1,0 1 1,0 0-1,0-1 1,0 1-1,1-3 1,12-21 1424,-13 21-1316,0 0 0,0 1 0,1-1 1,-1 0-1,1 1 0,3-5 0,-2 1 811,-1 3-546,-1 6-92,-1-2-291,-1 2-17,-2 4-5,0 0 0,1 0 0,0 0 0,0 1 0,1-1 0,0 1 0,-1 7 0,2-5-21,-3 18 121,2 0 1,1 0-1,4 39 1,-3-59-133,0 0 0,1 0 0,0 0 0,0 0 1,0 0-1,1 0 0,0-1 0,1 1 0,-1-1 0,1 0 1,0 0-1,1 0 0,-1-1 0,1 1 0,0-1 0,1 0 1,-1-1-1,8 5 0,-9-6 13,1 0-1,1 0 1,-1-1-1,0 0 1,1 0-1,-1 0 1,1-1 0,-1 0-1,1 0 1,6 0-1,-1-1 3,0 0 0,0-1 0,0-1 0,14-3 0,-14 2-49,0 0 0,-1-1 0,0 0 0,0-1-1,0 0 1,0 0 0,-1-1 0,0 0 0,0-1-1,0 0 1,-1 0 0,0-1 0,-1 0 0,0-1-1,0 1 1,0-1 0,-1-1 0,-1 1 0,0-1 0,0 0-1,4-13 1,-3 9-181,-2 0-1,0 0 1,0 0-1,2-19 1,-7 67 72,3 53 302,-1-75-191,0 1 0,2-1 0,-1 1 0,9 21 0,-8-26-94,0 0 0,1-1 1,0 0-1,0 1 0,0-1 1,10 10-1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9:57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9 3136,'-14'-9'17237,"23"17"-15600,21-3-997,0-1 1,0-1-1,42-3 1,-51 0-446,188-5 952,-169 1-1085,-22 2-43,0 1-1,28 1 0,-9 0-686,-31-1-924,1 1-1,-1 0 0,1 0 1,-1 1-1,12 1 1,-4 6-1160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9:57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69 3904,'-16'-4'12946,"24"4"-7742,43-2-4624,118-22 929,-151 19-1509,0 2 0,0 0 0,1 1 0,-1 1 0,28 2 0,-8 0 224,-37-1-240,-1-4-3477,0 2 2686,0 1-1,0-1 1,0 1 0,0-1-1,0 1 1,-1-1 0,1 1-1,0 0 1,-1-1-1,0 1 1,1-1 0,-2-1-1,-2 2-1234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4:59:58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3808,'29'0'10890,"3"0"-4355,38 1-2668,44 1-6597,-67-2 4391,-26-2-3370,-9-4-3552,-7 2 2920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0:00.6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346 654 3136,'0'0'8522,"-11"-5"-5412,3 1-2442,-1-1 0,1 0 0,1 0 0,-1-1 1,1 0-1,0 0 0,0-1 0,-7-9 1,6 7-641,5 6 8,0 0 1,0 0-1,0 0 0,0 1 1,0-1-1,-1 1 0,0 0 1,1 0-1,-1 0 0,0 0 1,0 1-1,0 0 0,0-1 1,0 1-1,-6 0 0,5 1-22,1 0-1,-1 0 1,0 1 0,0-1-1,1 1 1,-1 1-1,1-1 1,-1 0-1,1 1 1,-1 0-1,1 0 1,-8 5-1,9-4 61,-15 8 134,1 0 1,-23 21-1,36-28-174,0 0 0,0 0 0,0 0 0,1 1 0,-1 0-1,1 0 1,0 0 0,1 0 0,-1 0 0,1 0 0,0 1 0,0-1 0,-1 10 0,2-12 18,1 1 1,1-1 0,-1 0 0,0 1 0,1-1 0,0 0-1,0 1 1,0-1 0,0 0 0,0 0 0,0 0 0,1 0-1,0 0 1,-1 0 0,1 0 0,4 4 0,2 1 57,0 1 0,0-1 0,13 9 0,-14-11-20,0-1 1,1 0-1,0 0 0,-1-1 0,1 0 0,1-1 0,-1 0 0,0 0 0,17 3 1,-9-7-100,0-1 0,0 0 0,0-1 0,-1-1 0,30-11 0,58-20-444,34-14-22,-81 29 587,-33 13-96,-1-2 0,28-14 0,-24 12-480,-33 18 96,1 0-1,-9 15 1,12-18 382,0 1 0,0 0 0,0 0 0,1 0 0,0 0 0,0 0 0,0 0 0,1 0 0,-2 7 0,3-10 13,1 1-1,-1-1 1,1 0 0,0 0 0,-1 0-1,1 0 1,0 1 0,0-1 0,1 0-1,-1-1 1,0 1 0,1 0 0,-1 0-1,1 0 1,-1-1 0,1 1 0,0-1-1,-1 1 1,1-1 0,0 0 0,3 1-1,2 2 47,0 0-1,0-1 0,1 1 0,11 2 0,-14-5 13,-1 0-1,1 0 0,0-1 1,0 1-1,0-1 0,-1 0 1,1 0-1,0 0 0,0-1 1,0 0-1,-1 0 0,9-3 1,-10 3-87,-1 0 1,0 0-1,1-1 1,-1 1-1,0-1 1,0 1-1,0-1 1,0 0-1,0 0 1,0 0 0,0 0-1,-1 0 1,1-1-1,-1 1 1,1 0-1,-1-1 1,0 1-1,0-1 1,0 1-1,0-1 1,-1 1-1,1-1 1,0-3 0,-1 3-2,0-1 0,0 0 0,0 0 0,0 0 0,0 1 1,-1-1-1,0 0 0,0 1 0,0-1 0,0 0 0,-3-5 0,3 7-30,0 0 0,0 0-1,0 0 1,-1 0-1,1 1 1,-1-1 0,1 0-1,-1 1 1,0-1-1,1 1 1,-1 0-1,0-1 1,0 1 0,0 0-1,0 0 1,0 0-1,0 0 1,0 1-1,-1-1 1,-2 0 0,-6-1-111,8 1 116,1 0 0,-1 1 0,1-1-1,-1 1 1,1 0 0,-1 0 0,1 0 0,-1 0 0,1 0-1,-4 1 1,-8 1-42,14-2 68,0 0-1,0 0 1,0 0 0,0 0 0,0 0 0,0 0 0,0 0 0,0-1 0,0 1 0,0 0 0,0 0 0,0 0 0,0 0 0,0 0 0,0 0-1,0 0 1,0 0 0,12 0 9,3-1 90,1-1-1,-1-1 1,0 0 0,27-9 0,-22 6-77,0 0 0,24-2 0,-38 7-30,-5 0 46,1 1 0,-1 0 0,1 0 0,-1 0 0,1 0 0,0 0 0,-1 0 0,1 0 0,1 1 0,-3-1-23,1 0 1,0 1-1,-1-1 1,1 1-1,0-1 0,-1 1 1,1-1-1,-1 1 1,1 0-1,-1-1 1,0 1-1,1-1 0,-1 1 1,1 0-1,-1-1 1,0 1-1,0 0 0,1 0 1,-1-1-1,0 1 1,0 0-1,0 0 1,0 1-1,2 10 82,-1 0 0,0 0 1,-1 1-1,-1-1 0,0 0 0,-3 16 1,4-19 437,9-16-46,-4 3-585,25-23-405,-11 10 397,1 0 0,0 1-1,32-18 1,-45 30 78,-4 2-13,1 0 0,0 0 0,0 0 0,0 0 0,6-1-1,-10 3 40,1 0 0,0 0 0,0-1 0,0 1 0,0 0 0,0 0 0,-1 0 0,1 1-1,0-1 1,0 0 0,0 0 0,0 0 0,-1 1 0,1-1 0,0 0 0,0 1 0,0-1-1,-1 1 1,1-1 0,0 0 0,-1 1 0,1 0 0,0-1 0,-1 1 0,1-1-1,-1 1 1,1 0 0,-1 0 0,1-1 0,-1 1 0,1 0 0,-1 0 0,1 1 0,6 29 264,-6-25-176,1 1 0,-1-1 0,4 9 0,-4-13-61,0 0 0,0 0 0,0 0 0,0-1 0,1 1 0,-1 0 0,0 0 0,1-1 0,-1 1 0,1-1 0,0 0 0,0 1 0,-1-1 0,4 2 0,2 0 64,0 0 1,0-1-1,1 0 0,-1 0 1,0 0-1,1-1 0,-1 0 0,1-1 1,0 0-1,-1 0 0,1 0 1,-1-1-1,1 0 0,-1-1 1,1 1-1,-1-1 0,0-1 1,0 0-1,0 0 0,8-4 1,-1-2-7,1 0 1,-1 0-1,-1-2 1,0 1-1,0-2 1,-1 0-1,20-26 1,33-55-474,-65 92 371,1 1 0,-1-1 0,0 1 0,1-1-1,-1 1 1,0-1 0,1 1 0,-1 0-1,0-1 1,1 1 0,-1-1 0,1 1-1,-1 0 1,1-1 0,-1 1 0,1 0 0,-1-1-1,1 1 1,-1 0 0,2 0 0,-2 0 11,0 0 1,1 0 0,-1 0-1,0 0 1,1 0 0,-1 1-1,0-1 1,1 0 0,-1 0-1,0 1 1,1-1 0,-1 0 0,0 0-1,0 1 1,1-1 0,-1 0-1,0 1 1,0-1 0,1 0-1,-1 1 1,0-1 0,0 1-1,7 29 27,-6-23-4,5 32 134,-3 0-1,-1 61 1,-2-65 130,-3-12-115,3-22-148,0 0 1,0-1-1,0 1 1,0 0-1,0-1 1,-1 1-1,1 0 1,0-1-1,0 1 1,-1-1-1,1 1 0,0 0 1,-1-1-1,1 1 1,0-1-1,-1 1 1,1-1-1,-1 1 1,1-1-1,-1 1 1,1-1-1,-1 0 1,0 1-1,1-1 1,-2 1-1,1-2-5,0 1-1,0 0 0,0-1 1,0 0-1,0 1 1,0-1-1,0 1 1,0-1-1,0 0 0,1 0 1,-1 1-1,0-1 1,0 0-1,1 0 1,-1 0-1,0 0 1,0-2-1,-11-20-137,11 19 82,-1 2 24,-1-5-119,0 1 0,0-1 0,-3-10 0,6 16 126,0 1 0,0-1 0,0 0 0,0 1 0,0-1 0,0 1 0,-1-1 0,1 0 0,0 1 0,0-1 0,-1 1 0,1-1 0,0 1 0,-1-1 0,1 1 0,0-1 0,-1 1 0,1 0 0,-1-1 0,-4 3-220,4-1 28,1-1 198,0-1 0,0 1 0,1 0 0,-1 0 0,0 0 1,0 0-1,1 0 0,-1 0 0,0 0 0,0 0 0,0 0 0,1 0 0,-1 0 1,0 0-1,0 0 0,1 0 0,-1 0 0,0 0 0,0 0 0,1 0 1,-1 0-1,0 0 0,0 0 0,0 1 0,1-1 0,-1 0 0,0 0 0,0 0 1,0 0-1,1 0 0,-1 1 0,0-1 0,0 0 0,0 0 0,1 1 0,8 6 4,-6-5 58,0-1 0,-1 1 0,1 0 0,0-1 0,0 1 0,0-1 0,0 0 0,1 0 0,-1 0 0,0-1 0,0 1 0,0-1 0,1 0 0,-1 0 0,0 0 0,1 0 1,3-1-1,-2 0 13,1 0 1,-1 0 0,0-1-1,0 0 1,0 0 0,0 0-1,0 0 1,-1-1 0,1 0-1,4-3 1,5-7 7,0-1 0,-1 0-1,-1-1 1,0 0 0,13-24 0,44-86 147,-64 114-168,10-18 34,14-29-100,69-104 0,-53 104 53,-21 29-81,-2-1 0,25-44-1,-37 49-200,-10 25 238,0 0 1,0 0-1,0 0 1,0 0-1,0 0 1,0 0-1,0 0 1,0 0-1,0-1 1,0 1 0,0 0-1,0 0 1,0 0-1,0 0 1,0 0-1,0 0 1,0 0-1,0 0 1,0 0-1,1 0 1,-1-1 0,0 1-1,0 0 1,0 0-1,-1 0 1,1 0-1,0 0 1,0 0-1,0 0 1,0 0-1,0 0 1,0 0 0,0-1-1,0 1 1,0 0-1,0 0 1,0 0-1,0 0 1,0 0-1,0 0 1,0 0-1,0 0 1,0 0 0,0 0-1,0 0 1,0 0-1,-1 0 1,1 0-1,0 0 1,0-1-1,0 1 1,0 0 0,0 0-1,0 0 1,0 0-1,0 0 1,0 0-1,-1 0 1,1 0-1,0 0 1,0 0-1,-9 12-131,-4 9 127,2 1 0,0 0 0,2 1 0,1-1-1,0 2 1,-6 35 0,6-13 148,2-1 1,1 72-1,5-97-126,1 0 0,0 0 0,2 0 0,1 0 0,0 0 0,10 27 1,-11-39 5,0-1 1,0 1 0,1-1 0,0 0 0,1 0 0,-1-1 0,1 1 0,1-1 0,-1 0 0,1 0 0,0-1 0,0 1 0,1-1 0,0-1 0,-1 1 0,2-1 0,-1 0-1,13 4 1,26 4-1418,-40-11 590,0 0-1,1-1 1,-1 0 0,0 0-1,10-1 1,-1-3-2234,-1 3 1013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0:00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42 11808,'-14'-16'5343,"23"8"-4639,1 4 2272,4 4-1760,25-5 1056,8 5-1312,20-3 160,8 3-640,-5-6-288,-7 12-128,-7-6-352,-9 0 160,-9 0-3392,-5 0 1920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0:11.2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9557 0 1312,'4'10'1104,"-14"1"476,9-10-1533,1 1 0,-1-2 0,0 1 0,1 0 1,-1 0-1,0 0 0,0 0 0,1 0 0,-1 0 0,0-1 0,0 1 1,0 0-1,-2 0 0,-13 10 676,14-10-673,1 1 0,0-1 0,0 0-1,-1 0 1,1 0 0,-1 0 0,1 0 0,-1-1-1,1 1 1,-1 0 0,1-1 0,-1 1-1,0-1 1,1 0 0,-3 1 0,0-1 22,0 1-1,-1 0 1,1 0 0,0 0 0,0 0-1,-7 4 1,-9 2 247,-224 38 129,105-22-133,-13 17 771,119-30-951,-311 62 306,100-26-445,137-18 193,-32 7 182,21-12-299,-94 22 96,81-6 185,-146 67 0,254-97-312,-143 49-193,10-3 288,96-33 106,-21 8-20,-5 5-134,-167 45 0,-97-3 231,268-60-89,-199 24-298,-68 16 344,19 36-141,165-44-456,58-16 755,-176 83 1,240-98-407,-54 16-1,-46 5 168,142-39-194,-140 36 312,-94 25-104,118-31 141,-198 24-1,155-28 84,46-6-354,69-12 86,23-3-130,-32 2 0,-58 0 101,-219 22-283,280-21 120,-4 2 99,-105 5 0,-2-12-114,-114 18 287,270-20-240,-46 6 13,0 2 0,1 2 1,0 3-1,-90 37 0,-72 30-183,-84 60 245,103-31-272,159-94 168,1-1 0,-2-1 0,-57 13 0,42-10 44,33-10-36,-31 7 1,-82 16 127,117-26 57,-2-1 1,1-1 0,0 0-1,-27-1 1,50-10 2534,39-36-2464,2 8-189,-6 5 68,4-2 39,-34 25-202,0 0 1,-1-1 0,19-18-1,30-30 50,-42 40-387,-17 17 0,-1 2-3,-11 11-172,-5 3 472,0-1 0,-1-1 0,-23 15 0,-58 31 85,46-28 41,8-5 69,-56 35 225,-116 52 1,208-110-176,3-1 3,0-1-1,0 1 0,1 0 1,-1 0-1,-4 4 0,70-5 1155,-29 4-1115,46 12 1,14 2-131,-72-16 34,0 0 1,-1-2 0,1-1 0,27-3-1,28-9 824,-67 9-833,0 1 0,0-2 0,0 1 1,0-1-1,15-10 0,-22 13-82,0-1-1,0 0 1,0 1 0,0-1-1,0 0 1,-1 0-1,1 0 1,-1 0 0,1-1-1,-1 1 1,0 0-1,0 0 1,0-1 0,0 1-1,0-1 1,-1 1-1,1-1 1,-1 1 0,0-1-1,1 0 1,-1 1-1,0-1 1,-1 1-1,1-1 1,-1-3 0,-1-5-48,-1 0 0,-1 0 0,1 0 0,-8-13 0,8 18-310,0 1 0,0-1 0,-1 1 0,0 0 0,0 0 0,-9-9 0,5 6-1352,-1 2 1,0-1-1,-9-5 1,-3-1-1368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0:17.8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0 3136,'-6'0'11333,"17"12"-9248,6 3-1168,-13-13-851,-1 1 1,0 0 0,1 0 0,-1 0 0,4 5-1,2 5 173,7 11 24,0 0 0,-1 1 0,15 35 0,21 91 357,-31-85-221,39 84 1,-15-69-240,-42-78-103,-1-1 0,0 1 0,0-1 1,0 1-1,0 0 0,0-1 0,0 1 0,-1 0 1,1 0-1,-1 3 0,0-5 498,2-6-75,1 3-420,1 0 1,0-1 0,-1 0-1,0 1 1,0-1-1,0 0 1,0-1 0,3-4-1,22-36 184,43-99-143,-1-2-101,-5 25-105,-25 49 13,-37 66 137,6-16-282,-9 20 224,0 0 1,0 1-1,0-1 0,1 0 1,-1 0-1,0 1 0,-1-1 0,1 0 1,0 0-1,0 1 0,0-1 1,0 0-1,-1 1 0,1-1 1,0 0-1,0 1 0,-1-1 1,1 0-1,-1 1 0,1-1 1,-1 1-1,1-1 0,-1 1 0,1-1 1,-1 1-1,1-1 0,-1 1 1,0-1-1,-4-2 13,0 1 0,0 0 1,0 0-1,0 0 0,0 0 0,0 1 0,-10-1 1,-37 0 162,-326 9-403,362-10-1408,15 3 1396,1 0-1,0 0 1,-1 0 0,1 0-1,0 0 1,-1 0 0,1 0-1,-1 0 1,1 0 0,0 0 0,-1 0-1,1 0 1,0-1 0,0 1-1,-1 0 1,-2-5-3785,7 0 1312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0:18.5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14 2976,'-13'-5'1787,"1"5"7482,54-2-153,6 0-6051,104-2-3684,-127 5 606,16 1 174,62 11 0,-40-5 81,-47-7-265,-1 1-1,19 4 0,-25-5-234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8:50.7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0 160 8480,'5'-13'3840,"15"13"-3360,-12 0 1888,12 0-1408,32-3 1727,9-2-1535,34-8 32,4 5-704,10-13-96,-10 8-224,20-11-672,-21 3 288,21 0-5503,-14 3 3167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0:21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93 1 1728,'-4'4'20236,"2"2"-18064,0 4-4691,0-2 3349,2-6-798,-2 0-19,1 1 0,0 0 0,0-1 0,0 1 0,0 0 0,0 0 0,1 0 0,-1 0 0,1 0 0,0 0 0,0-1 0,0 1 0,1 6 0,1 16 6,-2-22 13,0-1 0,0 1-1,0 0 1,0 0 0,0 0-1,1 0 1,0 0 0,-1-1 0,1 1-1,0 0 1,3 4 0,-4-7 1,0 1 1,0-1 0,1 1-1,-1-1 1,0 1 0,1-1 0,-1 1-1,0-1 1,1 1 0,-1-1-1,0 0 1,1 1 0,-1-1 0,1 0-1,-1 1 1,1-1 0,-1 0-1,1 0 1,-1 1 0,1-1 0,-1 0-1,1 0 1,0 0 0,-1 0-1,1 0 1,-1 0 0,2 0 0,-1 0 243,4-7 59,-20 31-512,1-8 779,23-22-346,-5 4-216,0 0 0,0-1 0,-1 0 0,1 1 0,-1-2 0,1 1 1,-1 0-1,0-1 0,0 1 0,4-8 0,-5 7-14,1 0 0,-1-1 0,-1 1 0,1 0 1,0-1-1,0-6 0,-2 10-36,0 1 1,0-1 0,0 1-1,0-1 1,0 1-1,0-1 1,0 1 0,0-1-1,0 1 1,0-1 0,0 1-1,0-1 1,-1 1-1,1-1 1,0 1 0,0-1-1,-1 1 1,1-1 0,0 1-1,-1 0 1,1-1-1,0 1 1,-1 0 0,1-1-1,-1 0 1,-1 1-14,1 0 1,-1-1-1,1 1 0,-1 0 1,0 0-1,1 0 1,-1-1-1,1 2 0,-1-1 1,1 0-1,-1 0 0,1 0 1,-3 1-1,-5 2 75,0 1 0,0 0 0,-14 7 0,15-6-410,-1-1 0,0 0 0,-12 4 0,7-9-2798,27-7-7695,6-1 6760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0:23.6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0 1984,'-3'7'10588,"5"3"-6552,8 13-4940,-6-12 1957,73 289 1852,-68-262-2696,36 108 384,-38-127-332,2 10 448,-8-28 374,1-2-1036,-1 0 1,1 0-1,-1 0 0,0 0 1,1 0-1,-1 0 1,0-1-1,0 1 1,0-1-1,0 1 0,0 0 1,0-1-1,0 0 1,0 1-1,-1-1 1,2-2-1,2-4 27,48-88-69,-28 53-150,2 1 1,50-61-1,-62 84 179,14-16-73,1 1 0,54-48 0,-78 78 11,-2 1 61,0 1-1,0-1 1,0 1 0,0-1 0,0 0-1,-1 0 1,1-1 0,1-2-1,-21-5 502,12 9-496,1 1 0,-1-1 0,0 1 1,1-1-1,-1 1 0,0 1 0,-5-1 0,-41 0 222,30 1-185,-64 3-65,-146 24 1,187-23-654,26-5-2263,1 1-3182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0:24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69 5312,'-11'-23'15819,"21"25"-10567,-3-2-7076,170-11 3378,-95 3-1166,168-14 54,-248 22-457,6-1-203,0 1 1,0-2-1,8-1 1,-30 30-20945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0:24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331 1 3904,'-5'1'12901,"1"5"-9622,-3 3-3145,-10 6 366,2 1 0,0 0 0,0 1 0,-21 35 0,-37 82-13,-6 9-210,75-137-272,-6 10-74,-12 22 0,22-36-230,-1-1 1,0 1 0,1-1 0,-1 1 0,0-1 0,0 1 0,0-1 0,0 0 0,0 1-1,0-1 1,0 0 0,0 0 0,-1 0 0,1 0 0,0 0 0,-1 0 0,1 0-1,-1 0 1,-1 1 0,3-3 97,-1 1 0,1 0-1,0 0 1,-1 0 0,1 0 0,0 0 0,0-1-1,-2-1-1609,2 2 1610,0 0 0,0-1 0,0 1-1,-1 0 1,1 0 0,0-1 0,0 1-1,0 0 1,0-1 0,0-5-2376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0:25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8 4160,'-4'-7'10634,"9"12"-9935,1 1 1,-1 1-1,0-1 0,-1 1 0,1 0 1,-1 0-1,-1 0 0,6 12 0,51 143 1200,-55-150-2288,0 1-1,0-1 1,10 15 0,-14-26-466,0 0 0,0 0-1,1 0 1,-1-1 0,1 1 0,-1 0 0,1-1 0,-1 1 0,1 0 0,-1-1 0,1 0 0,-1 1 0,1-1-1,2 0 1,9 0-2371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0:30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 3232,'0'-1'406,"0"1"0,0-1 0,0 0 1,0 1-1,0-1 0,0 1 0,0-1 0,0 0 1,0 1-1,0-1 0,0 1 0,0-1 0,1 1 0,-1-1 1,0 1-1,1-1 0,-1 1 0,1-2 0,-1 2-277,0 0-1,1 0 1,-1 0-1,0 0 1,1 0-1,-1 0 0,0 0 1,1 0-1,-1 0 1,0 0-1,1 0 1,-1 0-1,0 0 1,1 1-1,-1-1 0,0 0 1,0 0-1,1 0 1,-1 0-1,0 0 1,0 1-1,1-1 1,-1 0-1,0 0 0,1 1 1,20 24 240,-11-12 338,-5-6-584,0 1 0,0 0 0,-1 0 0,0 0 0,-1 0 1,0 0-1,4 18 0,1-2 55,4 7 459,0-1 1,3-1 0,0 0 0,29 39 0,-28-46-190,2-2 0,25 23 1,-22-22-162,-20-20-207,-2-1-956,0 0 574,1-1 0,-1 1 0,0 0 0,1 0 0,-1-1 0,1 1 0,-1 0 1,1-1-1,-1 1 0,1-1 0,0 1 0,-1 0 0,1-1 0,-1 1 0,0-2 0,-7-15-4188,3-1 1450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0:31.1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209 94 2656,'6'-5'12058,"-7"2"-11774,1 0 1,-1 0-1,1 0 0,-1 0 0,0 1 0,0-1 0,0 0 0,-1 1 1,1-1-1,-1 0 0,1 1 0,-1 0 0,-4-5 0,-1 0 106,0 0-1,0 0 1,-10-6-1,14 11-351,1 1-1,-1-1 1,0 1-1,1 0 1,-1-1 0,0 1-1,0 1 1,0-1 0,0 0-1,0 1 1,0-1-1,0 1 1,0 0 0,0 0-1,0 0 1,0 1-1,0-1 1,0 1 0,0-1-1,-3 2 1,2 0 0,-1 0 1,1 0-1,0 0 1,0 0-1,1 1 0,-1-1 1,1 1-1,-1 0 1,1 0-1,0 0 1,0 0-1,0 1 1,-4 6-1,2-1 50,0 1 1,0 0-1,1 0 1,1 0-1,0 0 1,0 1-1,-2 17 0,2 7 72,1 36 0,2-65-142,0 5 40,0 5 15,0 0 0,1 0 0,0 0 0,2 0 0,5 23 0,-3-24 108,1 1 0,0-2 0,1 1 0,0-1 0,12 17 0,-15-25-112,0-1-1,1 0 1,0 1 0,0-2 0,0 1-1,1-1 1,-1 1 0,1-2 0,0 1 0,0-1-1,1 1 1,-1-2 0,1 1 0,11 2 0,-1-1-108,-1-1 0,0-1 1,1-1-1,19-1 1,-21-1-1325,-1 0-1,24-7 1,-13 3-520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0:31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18 8320,'-14'0'7200,"23"0"-5953,7 0 1057,6 0-1344,6-3 224,2 3-672,7-6-160,-4 6-224,0-3-96,-5 3 0,2-5-256,3 10 128,-2-5-4384,-1 0 2433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0:33.3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25 4640,'-3'-2'672,"0"-5"4734,3 7-5330,0-7 4906,1 7-4867,-1-1 0,0 1 0,1 0 1,-1-1-1,0 1 0,1 0 1,-1-1-1,0 1 0,1 0 0,-1-1 1,1 1-1,-1 0 0,1 0 1,-1 0-1,0-1 0,1 1 1,-1 0-1,1 0 0,-1 0 0,1 0 1,-1 0-1,1 0 0,-1 0 1,1 0-1,-1 0 0,1 0 1,-1 0-1,1 0 0,25 0 1181,-26 0-1280,17 0 244,-6-1-123,-1 1-1,0 0 1,0 1 0,0 0-1,0 1 1,15 4-1,-8-1-13,1 0 0,0-1-1,0-1 1,0-1 0,35 0-1,-50-2-177,0-1 1,0 1-1,1 0 0,-1-1 0,0 1 0,0-1 0,4-2 1,-6 3-229,0 0 0,0-1 0,-1 1 0,1-1 0,0 1 1,0-1-1,0 1 0,-1-1 0,1 1 0,0-1 1,-1 0-1,1 0 0,-1 1 0,1-1 0,-1 0 1,1 0-1,-1 1 0,1-1 0,-1 0 0,0 0 1,1 0-1,-1 0 0,0 0 0,0 0 0,0-1 1,0 1 70,0 1 0,0 0 1,0-1-1,0 1 1,0 0-1,0-1 1,0 1-1,0 0 1,-1-1-1,1 1 0,0 0 1,0-1-1,0 1 1,-1 0-1,1 0 1,0-1-1,0 1 1,-1 0-1,1 0 0,0-1 1,0 1-1,-1 0 1,0 0-1,-4-2-2550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0:33.7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39 6464,'-19'-1'1901,"32"2"2694,1-2-2720,-1 0-1,0-1 1,15-4 0,19-3-537,116-6-74,-52 11-7451,-92 4 4129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9:52.6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29 156 1984,'-2'2'286,"1"0"0,0-1 0,-1 1 0,1 0 0,0 0 0,0 0 0,0 0 0,0 0 0,1 0 0,-1 0 0,0 0 0,1 0 0,-1 0 0,1 2 0,-1-1 5,-1 4 596,2-5-671,-1-1 0,1 1-1,0-1 1,-1 1-1,1-1 1,0 1 0,0-1-1,0 1 1,0-1 0,0 1-1,0-1 1,1 4 0,-1-5-94,0 0 0,0 1 0,0-1 1,0 1-1,0-1 0,0 1 0,0-1 0,0 1 1,0-1-1,0 0 0,0 1 0,0-1 0,0 1 1,0-1-1,0 1 0,0-1 0,-1 1 1,1-1-1,0 0 0,0 1 0,0-1 0,-1 0 1,1 1-1,0-1 0,-1 1 0,1-1 0,0 0 1,-1 0-1,1 1 0,0-1 0,-1 1 0,-4 1 1394,4-5-543,2 2-892,0-1 0,-1 0 0,0 0-1,1 0 1,-1 0 0,0 1 0,0-1-1,0 0 1,0 0 0,-1-3-1,2-14 120,12-12-46,1 0-1,2 1 0,25-37 1,-39 63-128,1 1 0,-1-1 0,1 1 0,0-1 0,0 1 0,0 0 0,5-3 0,-7 7 1,0 1 1,0 0-1,1 0 1,-1 0 0,-1 0-1,1 0 1,0 0-1,0 0 1,-1 0-1,1 0 1,-1 3 0,1-4-23,6 38 87,-1 0 1,0 68-1,-5-70-60,2 0 0,1 0 0,11 48 0,-12-76-40,0 0 1,0 0-1,1 0 1,0 0-1,0 0 0,1-1 1,8 10-1,-11-15 42,1 0 1,0 0-1,0 0 0,0 0 0,0 0 1,0-1-1,1 1 0,-1-1 0,1 0 1,0 0-1,-1-1 0,1 1 0,0-1 1,0 0-1,0 1 0,0-2 0,0 1 1,0 0-1,5-1 0,0 0 28,0-1-1,-1 0 0,1-1 1,-1 0-1,1 0 1,-1 0-1,0-1 1,1-1-1,-1 1 1,-1-1-1,1-1 1,-1 1-1,0-1 1,0-1-1,0 1 1,0-1-1,8-10 1,-3 1-22,0-1 1,-1 0 0,-1 0 0,0-1-1,-1 0 1,12-35 0,66-198 44,-86 248-87,-1 0 0,1 0-1,0 0 1,0 0 0,0 1 0,0-1-1,0 0 1,1 0 0,-1 1-1,0-1 1,1 1 0,-1-1-1,1 1 1,0-1 0,0 1 0,-1 0-1,1 0 1,0 0 0,0 0-1,0 0 1,0 0 0,0 1 0,0-1-1,0 1 1,0-1 0,0 1-1,1 0 1,-1 0 0,0 0-1,0 0 1,3 0 0,5 2 33,0 0 0,0 1 0,-1 0 0,0 0 0,12 7 0,-13-7 43,7 5 8,27 17 0,-16-8-161,-14-30-9664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0:34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192 27 7712,'-15'-15'2506,"15"15"-2468,0 0 0,0-1 0,0 1-1,-1 0 1,1 0 0,0 0 0,0-1-1,0 1 1,-1 0 0,1 0 0,0 0-1,0 0 1,-1 0 0,1-1-1,0 1 1,-1 0 0,1 0 0,0 0-1,0 0 1,-1 0 0,1 0 0,0 0-1,-1 0 1,1 0 0,-1 0 0,-4 1 188,0-1 1,0 1-1,1 0 0,-1 0 1,0 1-1,0 0 1,1-1-1,-1 2 1,0-1-1,1 0 1,0 1-1,-6 4 1,3 0 72,1-1 1,0 0 0,1 1 0,0 0 0,0 1 0,-7 12-1,11-18-232,-8 16 293,0-1 0,2 1-1,0 1 1,0-1 0,2 1 0,-3 21 0,6-28-210,0 1 0,1 0 0,1-1 0,0 1 1,1 0-1,0-1 0,1 1 0,1 0 0,0-1 0,5 14 0,-4-17-45,1 0-1,0 0 0,0 0 0,1-1 0,0 0 1,1 0-1,-1 0 0,2-1 0,-1 0 0,1-1 1,11 8-1,-6-5 115,1-1 0,0 0 0,1-1 0,0-1 0,0 0 0,20 5 0,-19-9-86,-1 0 0,1-1 0,-1 0 0,0-1 0,1-1-1,-1-1 1,1 0 0,-1-1 0,0 0 0,21-9 0,-27 9-90,0-1 1,-1 0 0,1 0 0,-1-1-1,0 0 1,0-1 0,0 0-1,-1 0 1,9-9 0,-6 5-38,-1-1-1,-1 1 1,1-2-1,-1 1 1,-1-1 0,0 0-1,-1 0 1,-1-1 0,1 0-1,-2 0 1,0 0 0,-1-1-1,0 0 1,-1 1 0,0-1-1,-1-18 1,-1 23 4,0 1 0,-1-1 0,0 1 0,0-1 0,-1 1 0,0 0 0,-1 0 0,0 0 0,0 0 0,0 0 0,-1 0 0,-1 1 0,1 0 0,-1 0 0,0 0 1,-12-12-1,6 9-92,1 0-1,-2 0 1,1 1 0,-1 1 0,-1 0 0,1 0 0,-1 1 0,-1 1 0,1 0 0,-1 1 0,0 1 0,0 0 0,-18-3 0,19 5-207,0 1 0,0 0-1,-1 1 1,1 0 0,0 1 0,0 1 0,0 0-1,0 1 1,0 0 0,0 1 0,1 0 0,0 1-1,-1 0 1,2 1 0,-13 8 0,-21 21-1413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0:45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310 430 1248,'6'2'8140,"-6"-1"-7959,-7 6 2780,-19 9-2837,22-13 763,-119 88 2146,104-76-2728,1-1-205,1 0 0,1 1 0,0 1 0,1 1 0,1 0-1,-18 28 1,31-44-91,0 1 0,0 0 0,0 0 0,0 0 0,0 1 1,1-1-1,-1 0 0,1 0 0,-1 0 0,1 0 0,0 1 0,0-1 0,0 0 0,0 0 0,0 1 0,0-1 0,1 0 0,-1 0 0,1 0 0,-1 1 1,1-1-1,0 0 0,0 0 0,0 0 0,2 3 0,-1-3 45,0 0 0,0 0 0,0 0 0,0 0 0,0 0 0,1 0 0,-1-1 0,1 1 1,-1-1-1,1 0 0,0 0 0,-1 0 0,1 0 0,0 0 0,0 0 0,-1-1 0,1 1 0,0-1 0,4 0 0,0 0 13,-1 0-1,1-1 0,0 0 1,0-1-1,-1 1 0,1-1 1,0 0-1,-1-1 0,0 0 1,0 0-1,10-6 0,-5 1-13,0 0 0,-1-1 0,-1-1 1,18-20-1,-23 24-63,1-1 1,-1 0-1,0 0 1,0-1 0,-1 1-1,0-1 1,-1 1-1,1-1 1,-1 0-1,-1 0 1,0 0 0,1-15-1,-2 23-113,0 17 219,0-2 32,0 1 0,2 0 0,0-1 0,4 18 0,-5-27-96,1-1 0,-1 1 0,1 0 0,1-1 0,-1 1 0,1-1 0,6 10 0,-5-14 104,0 0 0,1 0 0,-1-1 0,0 1 0,8-1 0,-9-1-142,1 1 0,0-1-1,0 0 1,-1 0 0,1 0-1,0 0 1,-1-1 0,1 1-1,-1-1 1,0 0 0,1 0-1,-1 0 1,0-1-1,0 1 1,-1-1 0,1 0-1,0 0 1,2-3 0,3-5-153,0-1-1,-1 0 1,10-19 0,-1-8 21,-2 0 0,14-66 0,-6 22-56,3-25-37,-8 28 57,-12 53 152,0 0 1,-2 0 0,-2-52-1,0 76-12,-1 1 0,-1-1-1,1 0 1,0 1 0,-1-1-1,1 1 1,-1-1 0,0 1-1,-2-6 1,3 8 18,0 0-1,0-1 1,0 1-1,-1 0 1,1 0 0,0-1-1,-1 1 1,1 0-1,0 0 1,0-1 0,-1 1-1,1 0 1,0 0-1,-1 0 1,1 0 0,0-1-1,-1 1 1,1 0-1,-1 0 1,1 0 0,0 0-1,-1 0 1,1 0-1,0 0 1,-1 0 0,0 0-10,0 1-1,-1-1 1,1 1 0,0-1 0,0 1 0,0-1 0,1 1 0,-1 0 0,0 0-1,0-1 1,0 1 0,-1 1 0,-4 5 17,1 1-1,0-1 1,0 1 0,0 0-1,1 1 1,0-1 0,1 1-1,0-1 1,-2 12-1,-2 13 229,-4 41 0,8-45-206,0 1 96,0 0-1,3 34 1,1 0 46,-1-36-70,5 40 0,-1-39-1,-3-16-22,1 0 0,0 0 0,1 0 0,0 0 0,1-1 0,9 21-1,-4-16-27,-8-14-35,0 0-1,1 0 0,-1 0 0,1-1 0,0 1 1,0 0-1,0-1 0,0 1 0,4 3 0,-3-3 54,1 0 0,0 0 0,0 0 0,0 0 0,1-1 0,-1 0 0,1 0 0,-1 0 0,1 0 0,-1-1 0,1 0 0,9 2 0,-6-3 54,1 0-1,-1-1 0,1 1 1,-1-2-1,0 1 0,15-5 1,-9 1-78,1 0-1,-1-1 1,0 0 0,-1-1 0,0-1 0,0 0 0,0-1 0,-1 0 0,-1-1 0,1 0 0,-2-1-1,14-16 1,-20 17-395,-4 11 301,-1 0 0,1 0 1,-1 0-1,1 0 0,-1-1 1,1 1-1,-1 0 0,1 0 1,0 0-1,0 0 0,-1 0 1,1 2-1,-1 1 6,-1 8-53,-1 23-1,3-31 133,0-1 0,0 0-1,1 0 1,-1 1 0,1-1 0,0 0 0,0 0-1,0 1 1,0-1 0,0 0 0,1 0 0,2 4-1,-2-3 80,1 0-1,0-1 1,0 1-1,1-1 0,-1 0 1,8 5-1,-9-7-41,0 0 1,1 1-1,-1-2 0,0 1 0,1 0 1,-1 0-1,1-1 0,-1 0 0,1 1 0,-1-1 1,1 0-1,0 0 0,-1 0 0,5-1 1,-3 0-17,0-1 0,0 1 0,0-1 0,-1 0-1,1 1 1,0-2 0,-1 1 0,1 0 0,-1-1 0,0 1 0,0-1 0,0 0 0,0 0 0,0-1 0,3-3 0,3-6-1,-1-1 1,11-22-1,0-15-12,-17 39-874,-2 17 414,1-1 366,-1-1 0,1 1 0,-1 0 0,0 0 0,0 4 0,0-4 48,-1 0 1,2 0 0,-1 0-1,0-1 1,2 9 0,4 4 152,0 0 1,1 0 0,17 29-1,-23-44-93,-1 0 0,1 0 0,0 0 0,-1 0 0,1 0-1,0 0 1,0 0 0,0 0 0,0-1 0,0 1 0,0 0-1,0 0 1,0-1 0,0 1 0,0-1 0,1 1-1,-1-1 1,0 1 0,0-1 0,1 0 0,-1 0 0,0 1-1,0-1 1,1 0 0,-1 0 0,0 0 0,0-1 0,3 1-1,-2-1-3,0 0 0,0 0-1,0 0 1,0 0 0,0 0-1,0 0 1,-1-1-1,1 1 1,0-1 0,-1 1-1,1-1 1,-1 0-1,1 0 1,1-3 0,1-2-43,-1 1 1,0-1 0,0 0 0,-1 0 0,0-1 0,0 1-1,-1 0 1,0-1 0,0-8 0,0-10 23,-4-32 1,2 55-42,-1-16-192,-1 0 0,-6-19 0,9 37 166,0 1 0,0-1 0,0 1 1,0-1-1,0 0 0,-1 1 0,1-1 0,0 1 0,0-1 1,0 1-1,0-1 0,1 0 0,-1 1 0,0-1 0,0 1 0,0-1 1,1 0-1,-1 0 27,1 1 1,-1 0 0,1 0-1,-1 0 1,1 0 0,-1 0-1,1 0 1,-1 0 0,1 0-1,-1 0 1,1 0-1,-1 0 1,1 0 0,0 0-1,-1 0 1,1 1 0,-1-1-1,0 0 1,1 0 0,-1 0-1,1 1 1,-1-1-1,1 0 1,-1 1 0,1-1-1,-1 1 1,11 5-9,-1 0 1,1 0-1,1-1 0,-1-1 0,0 0 1,24 5-1,31 1 391,0-2 0,77-1 0,-142-7-95,-2 1-230,0-1-1,-1 1 0,1 0 0,-1 0 1,1-1-1,0 1 0,0 0 1,-1 1-1,1-1 0,-2 2 0,-3 3 15,-22 15 58,-3 1-115,0 2-1,-40 42 0,70-65 19,0 0 0,0 0 0,0-1 0,1 1 0,-1 0 0,0 0 0,1 0 0,-1 0 0,1 0 0,-1 0 0,1 0 0,0 0 0,-1 0 0,1 0 0,0 0 0,-1 0 0,1 0 0,0 0 0,0 0 0,0 0 0,0 0 0,0 0 0,0 0 0,1 0 0,-1 0 0,0 0 0,0 0 0,1 0 0,-1 0 0,1 0 0,0 2 0,0-2 234,4 0 177,-2 0-406,0 0 0,0-1 1,0 1-1,0-1 0,0 1 1,-1-1-1,1 0 0,0 0 1,0-1-1,0 1 0,0 0 1,0-1-1,0 0 0,-1 0 1,1 0-1,0 0 0,-1 0 1,1 0-1,0-1 0,-1 1 1,0-1-1,1 0 0,-1 1 1,0-1-1,0 0 0,0-1 1,0 1-1,0 0 0,0 0 1,-1-1-1,3-4 0,0-2-133,-1-1 0,1 1-1,-2 0 1,0-1 0,0 1-1,0-1 1,-1-10 0,-3 13-369,-3 10 111,-3 13 84,7-9 334,1 0-1,0 0 1,0 0 0,0 0 0,1 0 0,0 0 0,0 0 0,1 0 0,0 0 0,0-1 0,0 1 0,1-1 0,0 1 0,1-1-1,-1 0 1,1 0 0,0-1 0,0 1 0,1-1 0,9 9 0,-11-12 30,0 0 0,1 0 1,-1 0-1,0-1 0,1 1 1,-1-1-1,1 0 0,-1 0 0,1 0 1,0 0-1,-1-1 0,1 0 0,0 1 1,0-1-1,-1-1 0,1 1 0,6-2 1,1 0 116,0 0 1,0-1 0,0-1-1,17-8 1,-19 7-175,0 0 0,0-1 0,-1 0 0,0 0 0,0-1 0,0 0 0,-1 0 0,0-1 0,0 0 0,-1 0 0,0-1 0,-1 1 0,6-12 0,-1-16-960,-14 72 893,3-29 24,0 0 0,0 1 0,1-1 0,0 0 0,1 10 0,0 10-16,-1-24 76,-1 0 1,1 0-1,0 0 0,1 0 0,-1 0 0,0 0 1,1 1-1,0-1 0,0 0 0,0 0 0,0 0 1,3 5-1,-4-7-4,1-1 1,0 1-1,-1 0 1,1 0 0,0-1-1,0 1 1,-1-1-1,1 1 1,0-1-1,0 1 1,0-1-1,0 1 1,0-1-1,0 0 1,-1 1-1,1-1 1,0 0-1,0 0 1,0 0-1,0 0 1,0 0-1,0 0 1,0 0-1,0 0 1,0 0-1,0 0 1,0-1 0,0 1-1,0 0 1,0 0-1,0-1 1,0 1-1,0-1 1,-1 1-1,1-1 1,0 1-1,0-1 1,1-1-1,2-1 83,0-1 0,-1 1 1,1-1-1,-1 0 0,6-8 0,0-2-149,0 0-1,-2-2 1,0 1 0,8-24-1,-11 30-430,-3 12-19,-1 22-182,-1-13 693,1 15-185,1 3 249,-2 1-1,-7 45 1,-6-25-8,13-46-54,0 1-1,0 0 1,-1-1 0,0 1 0,0-1 0,-1 0 0,1 0 0,-1 1 0,0-2 0,0 1 0,-1 0 0,1-1 0,-1 1 0,-7 5 0,8-7 95,1-2-75,1 1-1,0-1 0,-1 0 0,0 0 1,1 0-1,-1 0 0,1 0 0,-1 0 1,0 0-1,0 0 0,0-1 0,0 1 1,1-1-1,-1 1 0,0-1 1,0 0-1,0 0 0,0 0 0,0 0 1,-3 0-1,4 0-31,0 0 1,-1 0-1,1-1 0,-1 1 1,1 0-1,0 0 1,-1-1-1,1 1 0,0-1 1,0 1-1,-1-1 1,-1-1-1,3 2-17,0 0 0,-1-1-1,1 1 1,-1 0 0,1-1 0,0 1 0,0-1 0,-1 1-1,1-1 1,0 1 0,-1-1 0,1 1 0,0-1-1,0 1 1,0-1 0,0 1 0,0-1 0,0 1 0,0-1-1,0 1 1,0-1 0,0 1 0,0-1 0,0 1-1,0-1 1,0 0 0,0 1 0,0-1 0,0 1 0,1-1-1,-1 0 1,3-19-173,-3 18 184,0 0 0,0 0 0,0 0 0,1-1 0,-1 1 0,1 0 0,0-3 0,2 1-22,0-1 1,1 1-1,-1 0 0,1 1 0,0-1 0,0 0 1,0 1-1,8-5 0,7-6 48,67-64-88,-66 61 138,29-17-1,-28 20 71,30-24 0,-28 17 26,-9 9-141,0-1 0,0-1 0,12-15 0,-26 29-40,3-5-22,0 0-1,0 1 0,0 0 1,1 0-1,0 0 0,0 0 0,0 0 1,0 1-1,1 0 0,5-4 1,-9 7-1,-1 0 0,1 0 0,0 0 0,0 1 1,-1-1-1,1 0 0,0 0 0,-1 0 0,1 0 1,0 1-1,-1-1 0,1 0 0,0 0 0,-1 1 1,1-1-1,-1 1 0,1-1 0,-1 0 0,1 1 1,-1-1-1,1 1 0,0 0 0,12 16-17,-12-15 32,6 9 22,-1 0-1,0 0 1,0 1 0,-1-1-1,-1 1 1,0 1-1,-1-1 1,0 0 0,-1 1-1,2 22 1,-4-31 12,0-1 0,0 0 0,0 0 0,-1 0 0,1 0 0,-1 0 0,0 0 0,0 0 0,0 0 0,0 0 0,0 0 0,-1 0 0,1-1 0,-1 1 0,0 0 0,0-1 0,0 1 0,0-1 0,0 0 0,0 0 0,-1 0 0,1 0 0,-1 0 0,1 0 0,-1-1 0,0 1 0,0-1 0,1 0 0,-1 1 0,0-1 0,0-1 0,0 1 0,-1 0 0,-4-1 0,-4 1 73,1 0 0,-1-1 0,0-1 0,0 0 0,1-1-1,-1 0 1,-19-6 0,14 2-137,0 0 0,-30-16 0,124 34-126,40 7 1135,30 3-813,-50-16-3092,-93-6 1690,0 0 0,0 0 0,0-1 0,0 1 0,0-1 0,6-2 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1:01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2080,'5'0'21637,"9"-7"-20501,-9 7-976,1-1 0,-1 1 0,0-1 0,0 0 0,1 0 0,-1 0 0,0-1 0,0 0 0,9-4 0,-8 2-86,1 1 0,-1 0 0,1 1 1,0-1-1,0 2 0,0-1 1,13-1-1,3-1 105,3-2-68,0 1 0,-1 2 0,2 1 0,29 1-1,47 4 259,51 4-130,-105-4-260,-47-3-22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1:01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51 1824,'-5'0'22831,"6"0"-22532,50-5 1242,50-2 171,157 14-747,-139-7-1701,-119 0 676,1 0-265,0 0 0,0 0 0,1 0 0,-1 0 0,0 0 0,0 0 0,0 0 0,0 0 0,0-1 0,0 1 0,0 0 0,0-1 0,0 1 0,1-1 0,6-12-6227,1-16 2211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1:03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2720,'-14'0'23434,"16"0"-23135,36 17 417,1-3 0,53 13 1,4-8 38,-16-4-390,-51-9-293,0-1 0,1-2 0,37 1 0,-65-4-108,0 0 0,0-1 0,-1 1 0,1 0 0,0 0 0,-1-1 0,1 1 1,0-1-1,-1 0 0,1 1 0,1-2 0,0-1-1197,0 1 0,0-1 0,0 0 0,0 0 0,-1 0 0,4-4 0,14-15-4947,10-1-1804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1:05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363 68 2496,'0'1'29,"0"-1"1,0 0-1,-1 0 0,1 0 1,0 0-1,-1 0 1,1 0-1,0 0 0,0 0 1,-1 0-1,1 0 1,0 0-1,-1 0 0,1 0 1,0 0-1,0 0 0,-1-1 1,1 1-1,0 0 1,0 0-1,-1 0 0,1 0 1,0 0-1,0-1 1,-1 1-1,1 0 0,0 0 1,0 0-1,0-1 0,0 1 1,-1 0-1,1 0 1,0-1-1,0 1 0,0 0 1,0 0-1,0-1 1,0 1-1,-1 0 0,1 0 1,0-1-1,0 1 0,0 0 1,0-1-1,0 1 1,0 0-1,0 0 0,0-1 1,1 0 1255,13-17 10379,-16 20-11201,0 1 1,0-1 0,0 0-1,0 0 1,0 0-1,-1-1 1,1 1-1,-5 2 1,5-3-316,-12 9 111,0 1 0,0 1 0,1 0 1,1 1-1,0 0 0,1 1 0,0 0 1,1 0-1,-13 26 0,-4 16 68,-28 81 0,37-88-187,-52 140 442,62-177-161,6-13-214,6-6-217,-1 0 3,0 1-1,0-1 0,-1 0 1,0 0-1,2-14 0,2-5 49,16-58 144,47-149 14,-63 216-123,2 1 0,0 0-1,0 0 1,2 1 0,0 0 0,1 0 0,0 2 0,19-19 0,9-11 233,-37 41-276,-1 0-1,1 0 1,0 0 0,-1 0 0,1 0 0,1-4-1,3-3 176,8-18 85,-14 26-47,10 7 820,-4 0-1094,0 1 0,-1 0 1,8 11-1,4 7 150,-7-10-127,0 0-1,-1 0 1,13 31-1,14 55-45,-14-38 151,162 370 76,-180-426-162,-1 1 1,0-1 0,2 13-1,-3-17-27,-2-3 25,1 1-1,-1-1 1,0 1-1,0-1 1,1 1-1,-1-1 1,0 1 0,0 0-1,1-1 1,-1 1-1,0-1 1,0 1-1,0 0 1,0-1-1,0 1 1,0 0 0,0-1-1,0 1 1,0 0-1,-1 0 1,1 1 329,-16-3-544,-77-13 593,-96 0-1,-34 13-493,126 1-192,60 2 291,19-1-1388,2-1-3630,26 9-2422,15 1 794,15-1 2313,-34-7 3914,48 7-2856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1:10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188 1 1888,'-4'0'8869,"-5"12"-591,-3 13-6295,-10 28-1930,4 7 718,-14 91-1,16-64-273,2-19-233,-25 111 1269,28-110-773,4-24-277,3 9-1987,27-132-6395,-10 26 5105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1:19.8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488 0 3712,'1'4'10896,"-4"3"-7637,2-5-3076,0-1-1,0 1 0,0 0 1,0-1-1,0 1 1,-1-1-1,1 0 0,-3 2 1,0-1 70,1 0 0,-1-1 0,0 0 0,0 0 0,0 0 0,0 0 0,-7 0 0,-7 2 176,-13 5-193,1 1 0,0 1 0,1 2 0,0 1 0,0 2 0,2 1 0,-33 23 0,50-31-140,0 1 1,0 0-1,1 0 0,0 1 1,0 0-1,1 1 0,0 0 1,1 0-1,1 1 0,-1 0 1,2 0-1,-8 24 0,2 1 10,3 1 0,1 0-1,-2 47 1,5-22 189,3 1 1,11 100 0,35 125 322,-44-282-593,7 50 179,-3 0 0,-2 0 0,-5 63 0,-13 14-47,8-88-69,2-19-118,-2 0 0,-14 41 0,10-29 387,11-39-337,0 0 0,0 0 0,0 0 0,0 0 0,0 0 1,0 1-1,0-1 0,0 0 0,0 0 0,0 0 0,0 0 0,0 0 0,0 0 0,0 0 0,0 0 0,0 1 0,0-1 0,0 0 0,0 0 0,0 0 1,0 0-1,0 0 0,0 0 0,0 0 0,0 0 0,0 0 0,0 0 0,0 1 0,0-1 0,0 0 0,1 0 0,-1 0 0,0 0 0,0 0 0,0 0 1,0 0-1,0 0 0,0 0 0,0 0 0,0 0 0,1 0 0,-1 0 0,0 0 0,0 0 0,0 0 0,9 0 179,12-4-153,52-9 138,139-7 0,-190 19-179,1 1-1,-1 2 0,1 0 1,-1 1-1,31 9 1,-44-9-42,-1 0 1,16 10 0,-2-2-101,-14-9-279,2-27-20804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1:22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5216,'10'4'22859,"-6"1"-26092,4 10 3461,0 0 0,-1 1 0,-1 0 1,5 20-1,12 69 196,-15-65-241,16 53 0,-8-49-43,2-2 0,41 70 1,65 76 627,-124-186 37,2-3-745,-1 1 0,0 0 0,0-1 0,0 1 0,0-1-1,0 1 1,0-1 0,0 1 0,0-1 0,0 1 0,-1-1 0,1 0 0,0 0 0,1-1-1,11-15-2,-10 13-15,22-28-84,-2-2-1,-2 0 0,-1-2 1,-1 0-1,15-44 0,42-150-111,-57 176 50,5-18-150,-18 52 170,-5 16 48,1-1-1,-1 1 0,0 0 0,0-1 1,0 1-1,-1-5 0,0 8 17,1 0-1,-1 0 1,0 1-1,0-1 1,0 0 0,1 0-1,-1 1 1,0-1-1,1 0 1,-1 1-1,0-1 1,1 0-1,-1 1 1,1-1 0,0 0-1,1-4-206,-10 1 13,1 3 179,1 1 0,-1-1 1,0 1-1,0 1 0,1-1 0,-1 1 0,-8 2 0,-14 2-32,-379 58 461,394-60-552,1-1 0,-26 2-1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1:22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30 4320,'-21'-7'22340,"35"7"-20654,17-2-1585,68-10 507,-1 5 0,119 6 0,-73 17-617,-117-11-211,-24-5-979,10 2-4098,-37-14-15145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9:53.3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0 5216,'-3'0'588,"1"1"0,0-1 0,0 0 0,0 1 0,0-1 0,0 1 0,-1 0 0,1-1 0,-2 3 664,1 1-539,1-2-79,1-1 1,-1 1-1,1 0 0,0 0 0,0 0 0,0 0 0,-2 4 0,4-5-519,0 0-1,0 1 1,1-1-1,-1 0 1,0 0 0,1 0-1,-1-1 1,0 1-1,1 0 1,-1 0-1,1-1 1,-1 1-1,3 0 1,5 3 68,-3-1-112,1 1 1,1-1 0,-1 0-1,0 0 1,1-1-1,9 2 1,50 5 131,-47-7-81,314 14 993,-286-11-943,-39-3-54,0-1 1,0 0 0,-1 0 0,1-1 0,12-1 0,-20 0-189,0 1-1,0 0 1,0 0-1,0-1 0,0 1 1,-1 0-1,1-1 1,0 1-1,0-1 0,0 1 1,0-1-1,-1 0 1,1 1-1,0-1 0,-1 0 1,1 1-1,0-1 1,0-2-1,13-6-11275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1:24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491 42 1728,'9'0'19102,"-3"0"-15298,-6-1-3788,1 1 0,-1-1 0,1 1-1,-1-1 1,1 0 0,-1 1 0,0-1 0,1 0 0,-1 1 0,0-1 0,1 0 0,-1 1 0,0-1-1,0 0 1,0 0 0,0 1 0,0-1 0,0-1 0,3-10 45,-2 11-62,-1 1 1,0-1-1,1 1 1,-1-1 0,0 1-1,0-1 1,0 0 0,1 1-1,-1-1 1,0 1 0,0-1-1,0 0 1,0 1-1,0-1 1,0 0 0,0 1-1,-1-1 1,1 1 0,0-2-1,0 2 43,-1 0 0,1-1-1,0 1 1,0 0-1,-1 0 1,1 0 0,0-1-1,0 1 1,-1 0 0,1 0-1,0 0 1,0 0 0,-1 0-1,1 0 1,0 0 0,-1 0-1,1-1 1,0 1-1,0 0 1,-1 0 0,1 0-1,0 0 1,-1 1 0,1-1-1,0 0 1,0 0 0,-1 0-1,1 0 1,0 0 0,-1 0-1,1 0 1,0 0-1,0 1 1,-1-1 0,1 0-1,0 0 1,0 0 0,0 1-1,-1-1 1,1 0 0,0 0-1,0 0 1,0 1 0,-1-1-1,-5 7 120,-1 0 0,1 1 0,1 0 0,-1 0 1,1 0-1,-4 10 0,-8 11 23,-4 4-48,-1-2 0,-1 0 0,-2-2 0,-1-1 0,-59 50 0,-133 89 280,217-166-658,0 0-1,0-1 1,0 1-1,0 0 1,0-1-1,0 1 1,0-1-1,-1 0 1,1 1 0,0-1-1,0 0 1,0 0-1,-1 0 1,1 0-1,-2 0 1,0 0-1372,5-19-13468,13 4 11450,4-5 448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1:25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35 3552,'-1'-7'843,"1"6"-693,0 0 1,0 1-1,0-1 1,0 1-1,0-1 0,0 0 1,0 1-1,0-1 1,0 1-1,0-1 1,0 0-1,0 1 1,0-1-1,1 1 1,-1-1-1,0 1 1,0-1-1,1 1 1,-1-1-1,0 1 0,1-1 1,-1 1-1,0-1 1,1 1-1,-1-1 1,1 1-1,0-1 1,5-4 3998,-5 4-3178,1 0 1,-1 0-1,0 0 0,0 1 0,0-1 1,1 0-1,1 0 0,4 3 2868,2 6-4275,198 209 3204,-80-105-2341,39 41-566,-165-185-14292,-1-13 9737,0-8-31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1:26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2 2304,'-3'-1'22652,"-45"62"-23134,-8 7 1435,46-55-818,-2 4 18,0 1-1,1 0 1,1 1 0,1 0 0,1 1 0,-8 27-1,-24 127 184,35-149-275,-4 21 131,-5 71-1,14-102-107,0 1 0,1-1-1,0 0 1,1 0 0,1 1-1,0-1 1,1-1 0,9 23-1,58 107 1144,-53-121-775,-15-20-406,0 0-1,0 1 1,-1-1-1,0 0 1,4 7-1,-6-10-18,0 1-1,0-1 1,0 1-1,1-1 0,-1 0 1,0 1-1,0-1 0,1 0 1,-1 0-1,0 1 0,1-1 1,-1 0-1,0 1 0,0-1 1,1 0-1,-1 0 1,1 0-1,-1 1 0,0-1 1,1 0-1,0 0 0,-1 0-134,0 0-1,0 0 0,0 0 0,1 0 1,-1 0-1,0 0 0,0 0 0,0 1 1,1-1-1,-1 0 0,0 0 0,0 0 1,0 0-1,0 0 0,1 0 0,-1 1 1,0-1-1,0 0 0,0 0 0,0 0 1,0 0-1,0 1 0,0-1 0,1 0 1,-1 0-1,0 0 0,0 1 0,0-1 1,0 0-1,2-11-6897,0 4 4929,-1 5 1453,-1 0 0,1 0 1,0 0-1,-1 0 0,1 0 0,0 0 0,0 0 0,0 0 0,1 1 0,-1-1 0,0 0 0,1 1 0,-1-1 0,1 1 0,-1-1 0,3-1 0,23-10-3952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1:27.4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320 153 1056,'14'-9'7158,"-14"9"-6943,1-1-1,0 1 1,0 0 0,-1-1 0,1 1 0,0 0-1,0-1 1,-1 1 0,1-1 0,0 1 0,-1-1-1,1 1 1,-1-1 0,1 0 0,-1 1 0,1-1-1,-1 0 1,1 1 0,-1-1 0,0 0 0,1 0 0,-1 1-1,0-1 1,0 0 0,1 0 0,-1 0 0,0 0-1,0 1 1,0-1 0,0 0 0,0-1 0,-1-6 990,1 0 1,-2 1 0,-2-11 0,1 5-190,1 8-740,0 1-1,0-1 0,-1 1 0,0 0 1,0 0-1,0 0 0,0 0 1,-1 1-1,1-1 0,-1 1 0,0 0 1,-6-4-1,6 5-213,0 0 0,0 0 0,0 0 0,0 1 0,-1-1 0,1 1 0,0 1 0,0-1 1,-1 0-1,1 1 0,-1 0 0,1 0 0,-9 1 0,-3 2-1,0 0 1,-21 9 0,13-5 319,8-3-292,5-1-35,0 0 0,0 1 1,0 0-1,-16 9 1,24-11-27,-1 0 1,1 0-1,0 1 1,0 0-1,1-1 1,-1 1-1,1 0 1,-1 0-1,1 0 1,0 1-1,0-1 1,0 0-1,1 1 1,-1-1 0,1 1-1,-1 0 1,0 7-1,1-1 3,1 0 0,0 0 0,0 0 0,1 0 0,1 0 0,-1 0 0,2 0 0,6 18 0,-4-10-1,13 36 204,51 100-1,-66-149-198,76 155 653,-75-150-610,0-1 1,0 1 0,-2 0-1,1 0 1,-1 0 0,-1 0-1,1 0 1,-2 0 0,1 1-1,-2-1 1,1 0 0,-1 0-1,-1 0 1,0 1 0,-6 15-1,3-10-214,-2 3 314,0 0 0,-11 19-1,16-34-404,0 0 0,0-1 1,0 1-1,-1-1 0,1 0 0,-1 0 0,0 0 0,1 0 0,-2 0 0,1-1 0,0 1 0,0-1 0,-1 0 0,1 0 0,-1 0 0,-7 2 0,10-3-88,0-1 1,0 0-1,0 0 0,0 0 0,0 0 0,0 0 0,0 0 0,-1-1 1,1 1-1,0 0 0,0 0 0,0-1 0,0 1 0,0-1 1,0 1-1,0-1 0,0 1 0,0-1 0,0 0 0,0 1 1,1-1-1,-1 0 0,0 0 0,0 1 0,1-1 0,-1 0 1,0 0-1,0-1 0,-5-17-6426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1:27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 6464,'-1'-1'232,"-1"0"0,1 0 1,-1 0-1,0 0 0,1 0 1,-1 0-1,0 1 0,1-1 1,-12 1 9825,20 2-6126,-3 0-3637,-1-1 0,0 0-1,1-1 1,-1 1 0,5 0 0,109-3 3220,124 4-1558,-196 4-2000,-30-4 6,25 2-1,-6-2-719,-16 0-2537,1-1-4590,-9-1 1031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1:28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12 4160,'-3'-4'5333,"3"4"-5198,0 0 0,0-1 0,0 1 0,0 0 0,0 0 1,0-1-1,0 1 0,0 0 0,0-1 0,1 1 0,-1 0 0,0 0 0,0-1 0,0 1 0,0 0 0,1 0 0,-1 0 1,0-1-1,0 1 0,0 0 0,1 0 0,-1 0 0,0 0 0,0-1 0,1 1 0,-1 0 0,0 0 0,0 0 0,1 0 1,-1 0-1,0 0 0,1 0 0,-1 0 0,0 0 0,1 0 0,14-1 11113,-14 0-11121,-2 5-1325,1 3 1330,-1 0 1,0 0-1,0 0 1,-1 0-1,0 0 1,-3 9-1,-22 42 569,6-15-180,19-37-450,-19 49 54,19-49-96,1 0 1,0 0-1,0 1 1,1-1-1,-1 0 1,1 0-1,1 7 1,-1-11-7,1 0 0,-1 0 0,1 0 0,0 0 0,-1 0 0,1 0 0,0 0 0,0 0 0,0 0 0,1-1 0,-1 1 0,0 0 0,1-1 0,-1 1 0,1-1 0,-1 1 0,1-1 0,0 0 0,-1 0 0,1 0 0,0 0 0,0 0 0,0 0 0,0 0 0,0 0 0,0-1 0,3 1 0,5 1 111,1 0 0,-1-1 0,1 0 0,11-2 0,-14 1-115,4 0-65,1-1-1,0-1 1,-1 0-1,0-1 1,1 0-1,-1-1 1,0-1 0,-1 0-1,1 0 1,-1-1-1,20-13 1,-22 12 7,1 0-1,-1-1 1,-1 0 0,1-1 0,-1 1 0,-1-2 0,0 1-1,0-1 1,-1 0 0,0 0 0,0-1 0,6-19 0,-7 14 107,-1 7 14,-1 0 0,-1-1 0,0 1 0,0-1 0,0-11-1,2-20 127,-4 40 96,0 9 75,-4 81 437,3-56-627,0-20-138,1 1-1,2 18 1,-1-10 152,-1-18-187,0 0-1,0 0 0,1 0 0,-1-1 0,1 1 0,0 0 0,0 0 0,0 0 0,1-1 0,-1 1 0,4 4 0,3 6 69,-8-12-70,1 1 0,0-1 0,0-1-1,0 1 1,1 0 0,-1 0 0,0 0 0,1-1 0,-1 1-1,1 0 1,-1-1 0,1 1 0,0-1 0,0 0 0,0 0 0,0 0-1,-1 0 1,4 1 0,-2-1-299,-1 0 0,1 0-1,0-1 1,0 1 0,-1-1 0,1 0 0,0 0-1,2 0 1,0-1-642,-1 0 0,1 0 0,-1 0 0,0-1 0,1 0 0,-1 0 0,0 0 0,0 0 0,0 0 0,0-1 0,-1 0 0,5-3 0,6-7-2534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1:29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0 7808,'-17'0'17247,"26"3"-14660,2-1-1856,0-1-1,1-1 1,19-1 0,0 0-310,92 1 331,193 26 0,-237-11-752,-51-14-870,-27-1-15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1:31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12 5728,'-16'1'18169,"25"-1"-14790,61 3-2437,181-11 161,2 0-468,-252 8-581,0 1-193,1 1 132,-1-1 0,0 1 0,0-1 0,0 1 0,0 0 0,0-1 0,0 1 0,0 0 0,0 0 1,-1-1-1,1 1 0,-1 0 0,1 4 0,2 31-57,-1-14 49,5 104-21,-3-36-13,37 434-101,-6 2 387,-32-467-303,2-3 27,0 13 131,-5-61-11,1-1-1,0 1 0,3 14 1,-2-16 29,0 9-5,-3-4-23,1-11-23,-6 7 378,-2-6-393,0 0 0,0-1 0,0 0 0,0-1 0,0 1-1,0-2 1,0 1 0,0-1 0,-10-2 0,-27-2-216,-183 0-1556,169 2 797,-3 1-5254,-119-19 0,114 5-2428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1:45.8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0 3072,'0'0'20821,"9"12"-19957,3-8-805,-1 1 0,0 1 1,0 0-1,-1 1 1,0-1-1,11 11 1,10 7-198,-23-19 161,-1 0 0,0 1 0,0 0 0,0 0 0,7 9 0,2 7 197,17 29 0,-28-41-205,0 0-1,0 1 1,-1-1-1,0 1 1,4 19 0,12 139 337,-19-145-241,0-1 0,-2 1 0,-1-1 0,-2 1 0,-6 26 0,8-41-21,-2 0 0,1-1 0,-1 1 0,0-1 0,-11 15 0,-31 33 168,31-40-203,-39 40 244,35-37-166,0 0 1,-28 40-1,-13 50 109,18-29-356,11-15-2302,28-58 1067,2 4-342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1:5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228 143 2976,'6'5'5712,"-8"10"-4920,0 1 1,0 0-1,-1 0 1,-7 18-1,6-22-585,0-1 0,-1 1-1,0-1 1,-1 0 0,-10 16 0,12-23-74,1 1 1,-1 0-1,0-1 1,0 0-1,-1 0 1,1 0-1,-1 0 1,0-1-1,0 1 1,0-1-1,0-1 1,-1 1-1,-8 3 1,11-6-77,1 0 1,-1 0 0,1 1 0,-1-1-1,1-1 1,0 1 0,-1 0 0,1-1-1,-1 1 1,1-1 0,0 0 0,0 1-1,-1-1 1,1 0 0,0 0 0,0-1-1,0 1 1,0 0 0,0-1 0,0 1 0,0-1-1,1 0 1,-1 0 0,0 0 0,1 1-1,-2-4 1,-2-3 13,0 0 0,0 0-1,1 0 1,1 0 0,-5-14-1,5 10-23,0-1 0,0 0-1,1 1 1,1-1-1,0 0 1,1 0-1,1 0 1,2-15-1,-2 18-45,1 1 0,0 0-1,1 0 1,0-1-1,1 2 1,0-1 0,0 0-1,1 1 1,0 0 0,0 0-1,12-14 1,-12 18-19,0-1 0,1 0-1,-1 1 1,1 0 0,0 0 0,12-5-1,-13 7 50,-1 0 0,1 1-1,-1 0 1,1-1 0,0 1-1,-1 1 1,1-1 0,0 1-1,0 0 1,-1 0-1,7 1 1,-9-1-1,0 1 1,0 0-1,0 0 0,0 0 0,0 0 1,0 0-1,0 1 0,-1-1 0,1 1 1,0-1-1,-1 1 0,1-1 0,-1 1 1,0 0-1,0 0 0,2 2 0,0 2 38,0 0 0,0 0 0,-1 0 0,3 9-1,-1 2 76,-1 1 1,0-1-1,-1 28 0,-6 53 383,0-35-238,2-21 12,-15 70 0,-18 38 5,25-110-175,5-22-93,0 4 368,-13 36 1,16-55-322,-1 2 655,1-16 102,1 3-771,0 0 1,1 0-1,0-1 1,1 1 0,0 0-1,0 0 1,1 0-1,4-15 1,5-7-115,15-29 0,-14 34 89,53-126-371,58-116 102,-116 256 155,0-1 0,0 2-1,1-1 1,0 1 0,1 1-1,0-1 1,11-8 0,-19 17 56,0 1 0,-1-1 1,1 0-1,0 1 0,0-1 1,0 0-1,0 1 1,0-1-1,0 1 0,0-1 1,0 1-1,0 0 0,0 0 1,0-1-1,1 1 0,-1 0 1,0 0-1,0 0 1,0 0-1,0 0 0,0 0 1,0 0-1,0 1 0,1-1 1,-1 0-1,0 0 0,0 1 1,0-1-1,0 1 1,0-1-1,0 1 0,0 0 1,0-1-1,-1 1 0,1 0 1,0-1-1,0 1 1,0 0-1,-1 0 0,1 0 1,0 0-1,-1 0 0,1 1 1,2 3-9,-1 0 0,0 0 1,0 0-1,-1 0 1,0 0-1,1 0 0,-2 0 1,1 7-1,-1 30 38,-3-1-1,-11 63 0,6-54 106,-24 103 271,20-111-346,3 0 0,1 1 0,-3 70 0,11-98 52,0 0-1,1 0 0,1 0 0,0 0 1,1-1-1,8 26 0,-10-39-70,0 1 1,0 0-1,0-1 0,0 1 0,0-1 0,0 1 0,0-1 1,1 0-1,-1 0 0,1 1 0,-1-1 0,0 0 1,1 0-1,0 0 0,-1 0 0,1-1 0,0 1 0,-1 0 1,1-1-1,0 1 0,0-1 0,-1 0 0,1 1 1,0-1-1,0 0 0,0 0 0,0 0 0,-1 0 0,1-1 1,0 1-1,0 0 0,2-2 0,7-1 58,-2 0 0,1-1 0,0 0-1,11-7 1,-21 11-85,158-102 424,-56 32-55,-33 23-1799,-76 53 1372,1 0 0,0 1 0,0 0 0,0 0 0,-8 15 0,13-19 60,0 0-1,0 1 1,0-1-1,0 1 1,0-1-1,1 1 1,0-1-1,-1 1 1,1-1-1,1 1 1,-1-1-1,0 1 1,1-1-1,0 1 1,0-1-1,0 0 1,0 1-1,0-1 1,1 0-1,-1 0 1,1 0-1,3 4 1,-2-2 24,0-1 0,1 0 0,0 0 0,0 0 0,0 0 0,0-1 1,0 1-1,1-1 0,0 0 0,0-1 0,-1 1 0,1-1 0,10 3 1,-13-5 9,0 0 0,0 0 0,0 0 0,0 0 0,0-1 1,0 1-1,0-1 0,0 1 0,0-1 0,0 0 0,0 1 0,-1-1 1,1 0-1,0 0 0,0 0 0,2-3 0,6-2 174,-6 4-178,0-1 0,-1 1 0,1-1-1,-1 1 1,0-1 0,1 0 0,-1 0 0,0-1-1,-1 1 1,1-1 0,-1 1 0,1-1-1,-1 0 1,0 0 0,-1 0 0,1 0 0,-1 0-1,2-6 1,-2 4-49,-1 1-1,1-1 0,-1 1 0,0-1 1,-1 0-1,1 1 0,-1-1 1,0 1-1,-1-1 0,1 1 1,-1-1-1,0 1 0,-5-8 1,5 9-57,-1 0 1,1 1-1,-1-1 1,0 1-1,0 0 1,-1 0-1,1 0 1,-1 1-1,1-1 1,-1 1-1,0 0 1,-7-3-1,5 2 6,0 1 0,-1 0-1,1 0 1,-1 0 0,0 1 0,-13-1-1,-15 10-92,40-6 263,1 0-1,0 0 0,0 0 1,10 1-1,-4-4-22,1 0-1,-1 0 0,0-1 1,0-1-1,0 0 1,0-1-1,0 0 0,13-6 1,97-45 267,-92 44-603,-26 8 189,-3 11-80,1 2 146,0-1 1,-1 2-1,0-1 0,0 0 0,-1 0 0,0 0 0,-1 0 1,-2 10-1,1-8 38,1-1 0,0 1-1,1-1 1,0 1 0,1-1 0,2 15 0,-3-25-14,1 0 0,-1 0-1,0-1 1,0 1 0,1 0 0,-1 0 0,0-1-1,1 1 1,-1 0 0,1-1 0,-1 1 0,1 0 0,-1-1-1,1 1 1,0 0 0,-1-1 0,1 1 0,0-1 0,-1 0-1,1 1 1,0-1 0,0 1 0,-1-1 0,1 0 0,0 0-1,0 1 1,0-1 0,-1 0 0,1 0 0,0 0 0,0 0-1,0 0 1,0 0 0,-1 0 0,1 0 0,0 0-1,0 0 1,0-1 0,-1 1 0,1 0 0,0-1 0,0 1-1,-1 0 1,2-1 0,5-3 136,0 0 0,0 0 0,12-9 0,-12 9-148,164-107-203,-171 110 173,1 1 9,-1 0-1,0 0 1,0-1-1,0 1 1,0 0-1,0 0 1,0 0-1,0 0 1,0 0-1,0-1 1,0 1-1,1 0 1,-1 0-1,0 0 1,0 0-1,0 0 1,0 0-1,0 0 1,1 0-1,-1 0 1,0 0 0,0 0-1,0-1 1,0 1-1,0 0 1,1 0-1,-1 0 1,0 0-1,0 0 1,0 0-1,0 0 1,1 0-1,-1 0 1,0 1-1,0-1 1,0 0-1,0 0 1,0 0-1,1 0 1,-1 0 0,0 0-1,0 0 1,0 0-1,0 0 1,0 0-1,0 0 1,1 1-1,-1-1 1,0 0-1,0 0 1,0 0-1,0 0 1,0 1-1,7 6-97,15 15 108,23 28-1,-9-8 141,-35-41-109,0 1-1,0-1 1,1 0 0,-1 0 0,0 0-1,1 0 1,-1 0 0,1 0 0,-1 0-1,1 0 1,-1-1 0,1 1 0,-1-1-1,1 1 1,0-1 0,-1 0 0,1 1-1,0-1 1,-1 0 0,1 0 0,0 0-1,-1 0 1,1 0 0,0-1 0,-1 1-1,1 0 1,0-1 0,-1 1 0,3-2-1,2-3 40,-1 0 0,0 0-1,-1 0 1,0-1 0,1 1-1,-2-1 1,1 0-1,-1-1 1,0 1 0,3-8-1,3-10-84,8-36 0,-13 29 26,-4 24-84,1 1 1,-1 0-1,1 0 1,3-10-1,-3 16 63,-1-1-1,1 1 0,-1-1 0,1 1 0,-1 0 0,1-1 0,-1 1 0,1 0 1,0-1-1,-1 1 0,1 0 0,0-1 0,-1 1 0,1 0 0,0 0 1,-1 0-1,1 0 0,0 0 0,-1 0 0,1 0 0,0 0 0,0 0 0,-1 0 1,1 0-1,0 0 0,-1 1 0,1-1 0,1 1 0,27 8 206,-20-5-133,32 10 184,-25-8-245,1 0-1,0-1 1,0-1 0,1 0 0,32 2-1,-47-6-278,3-1 99,-1-1-3401,-1 1 1308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9:54.0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12 3648,'1'0'125,"-1"-1"-1,0 1 1,0 0 0,0-1-1,0 1 1,0 0 0,0-1-1,0 1 1,0 0 0,0-1-1,0 1 1,0-1-1,0 1 1,0 0 0,0-1-1,-1 1 1,1 0 0,0-1-1,0 1 1,0 0 0,0 0-1,-1-1 1,1 1 0,0 0-1,0-1 1,-1 1 0,1 0-1,0 0 1,-1-1 0,1 1-1,0 0 1,0 0 0,-1 0-1,1 0 1,0-1 0,-1 1-1,1 0 1,-1 0 0,1 0-1,0 0 1,-1 0 0,1 0-1,0 0 1,-1 0 0,1 0-1,0 0 1,-1 0 0,1 0-1,0 0 1,-1 0 0,1 0-1,0 1 1,-1-1 0,1 0-1,-1 0 1,-5 1 1491,-3 0-1001,0 0 1,0 0-1,0 0 1,0 1-1,0 1 1,0 0-1,-15 7 1,-1 3-241,-27 18 1,50-30-350,1 0-35,0-1 0,0 1 0,0 0 0,0 0 0,0-1 0,0 1 0,0 0 0,1 0 0,-1 0-1,0 0 1,0 0 0,1 0 0,-1 0 0,0 2 0,0-2 5,1-1-1,0 1 0,0-1 0,0 1 1,0-1-1,0 1 0,0-1 1,1 1-1,-1-1 0,0 1 1,0-1-1,0 1 0,0-1 1,0 1-1,1-1 0,-1 1 1,0-1-1,1 1 0,-1-1 1,0 1-1,1-1 0,-1 0 0,1 1 1,1 1 14,0-1 0,0 0 0,0 0 0,0 0 0,0 0 1,0 0-1,1 0 0,-1 0 0,0-1 0,1 1 0,-1-1 0,0 0 0,4 0 0,3 0 126,1-1-1,-1 0 1,1 0-1,-1-1 0,0-1 1,10-3-1,-16 5-71,0 0-1,1 0 1,-1-1-1,0 1 1,0-1-1,0 0 1,-1 0 0,1 0-1,0 0 1,-1 0-1,1 0 1,-1-1-1,0 0 1,0 1-1,0-1 1,0 0-1,0 0 1,0 0 0,1-5-1,-2 7-60,-1-1 1,0 1-1,0 0 0,1-1 0,-1 1 1,0 0-1,0-1 0,0 1 0,0 0 1,-1-1-1,1 1 0,0 0 0,-1-1 1,1 1-1,0 0 0,-1-1 0,0 1 0,1 0 1,-1 0-1,0 0 0,1 0 0,-3-2 1,2 2-777,9-1-4603,5-3 2752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00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17 106 2976,'2'-2'329,"-1"0"0,1 1 0,0-1 0,0 0 1,1 0-1,3-1 0,9-14 13863,-31 40-13595,9-10-413,2 1 1,0 0-1,0 0 1,-4 28-1,8-37-108,0 0 0,1 0 0,0 1 0,0-1 0,0 0-1,0 0 1,1 1 0,0-1 0,0 0 0,1 0 0,-1 0 0,1 0-1,0 0 1,1 0 0,-1 0 0,1-1 0,4 6 0,-6-8-20,0-1 0,1 1 0,-1-1 0,1 0 0,-1 1 0,1-1 0,0 0 0,-1 0 0,1 0 0,0 0 0,0-1 0,0 1 0,0 0 0,0-1 0,-1 1 0,1-1 0,0 0 0,0 0 0,0 0 0,0 0 0,1 0 0,-1 0 0,0 0 0,-1 0 0,4-1 0,3-2 133,1 0 0,-1-1 0,0 1 0,12-8 0,-8 4-201,71-42 194,-69 40-129,-1-2 0,0 0 0,20-20 1,-21 19-92,14-18 43,-24 28-51,-1 0 0,1-1-1,-1 1 1,0 0 0,0-1-1,0 1 1,0-1 0,0 1-1,0-1 1,-1 1 0,1-1-1,-1-3 1,1 29-253,0 1 1,6 32-1,-5-48 373,0 0 0,0 0 1,0 0-1,1-1 0,0 1 0,1-1 1,0 1-1,0-1 0,0 0 0,1-1 1,0 1-1,7 6 0,-11-12-37,0-1-1,0 0 0,-1 1 1,1-1-1,0 0 1,0 0-1,0 0 0,0 0 1,0 0-1,0 0 1,0 0-1,0 0 0,0 0 1,0 0-1,0 0 1,0-1-1,0 1 0,0 0 1,0-1-1,0 1 1,-1 0-1,1-1 0,0 0 1,0 1-1,0-1 1,4-2 190,1 0-129,0 0 1,0 0 0,0-1 0,0 0 0,-1-1 0,1 1-1,-1-1 1,0 0 0,6-8 0,4-7 19,16-29-1,-6 9-167,-1 7-20,-12 16-44,17-28-1,-28 44 101,-1 0-1,1 0 1,0-1-1,0 1 1,-1 0-1,1 0 1,0 0-1,0 0 1,0 0-1,0 0 1,0 0-1,1 0 1,-1 1-1,0-1 1,2-1-1,-2 2-6,0 0 0,0 0 0,0 0-1,0 0 1,0 0 0,-1 0 0,1 0-1,0 0 1,0 1 0,0-1 0,0 0 0,0 1-1,0-1 1,0 0 0,-1 1 0,1-1-1,0 1 1,0-1 0,0 1 0,-1-1-1,1 1 1,0 0 0,-1-1 0,2 3 0,0 0-4,1 0-1,-1 0 1,0 1 0,0-1 0,0 1 0,-1-1 0,0 1 0,1 0 0,0 6 0,5 39 156,-6-35-97,0 6 38,0-1-1,-2 1 1,0 0-1,-7 32 1,7-47-49,0 0 0,-1 0 0,0 0 1,-3 7-1,4-10 15,0 0 0,0-1-1,0 1 1,0 0 0,-1-1 0,1 1 0,0 0-1,-1-1 1,1 0 0,-1 1 0,0-1 0,-2 2 0,2-3-20,1 1 1,0-1 0,0 0 0,0 0 0,-1 0 0,1 0-1,0 0 1,0 0 0,0 0 0,-1 0 0,1-1 0,0 1 0,0 0-1,0-1 1,0 1 0,-1-1 0,1 1 0,0-1 0,0 1-1,-1-2 1,-23-19 184,21 17-124,-21-23-27,23 24-83,0 1 1,0 0 0,1-1 0,-1 1 0,1-1 0,0 0 0,0 1 0,0-1 0,0 0 0,0 0 0,0-4 0,57 10-434,124 5 773,-144-9-134,0-1-1,-1-2 1,38-8-1,-61 9-109,0 0-1,0-1 0,0-1 0,-1 0 0,12-6 0,-17 7-22,0 0 0,0-1 0,0 1 0,-1-1 0,0 0 0,0 0 1,0-1-1,0 1 0,6-12 0,-8 12-16,1-2-65,1 1 0,-2-1 0,1 0-1,-1 0 1,0 0 0,0-1 0,-1 1-1,0-1 1,0 1 0,0-11-1,-2 16 25,0 1 0,0 0 0,0 0 0,-1-1-1,1 1 1,0 0 0,-1 0 0,1 0-1,-1-1 1,1 1 0,-1 0 0,0 0 0,1 0-1,-1 0 1,0 0 0,0 0 0,0 0-1,1 0 1,-1 1 0,0-1 0,0 0 0,-1 0-1,1 1 1,0-1 0,0 1 0,0-1-1,0 1 1,0-1 0,-1 1 0,1 0 0,0-1-1,0 1 1,-1 0 0,1 0 0,0 0-1,0 0 1,-1 0 0,1 0 0,0 0 0,0 1-1,-1-1 1,1 0 0,0 1 0,0-1-1,0 1 1,0-1 0,-2 2 0,-8 7 24,1-1 0,0 2 1,1-1-1,0 1 0,0 1 1,-11 18-1,16-23 17,2-3 21,0 0 0,0 0 0,0 0 1,0 0-1,1 1 0,0-1 0,-1 0 1,1 1-1,0-1 0,1 1 0,-1 0 1,1-1-1,-1 1 0,1 0 0,0-1 1,1 7-1,0-6 5,1 1 0,-1 0 0,1-1 0,0 1 0,0-1 0,0 0 0,1 1 0,-1-1 0,1 0 0,0-1 0,5 6 0,-1-2 62,1 0 1,-1-1-1,2 0 1,-1 0-1,1-1 0,0 0 1,0 0-1,0-1 0,0 0 1,1-1-1,15 4 0,-19-6-75,0-1 0,1 1 0,-1-1 0,0 0 0,1-1 0,-1 0 0,0 0 0,9-2 0,3-3-239,25-11-1,-18 7-661,16-11-5963,-25 12-1874,-3 4 4043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0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20 239 4224,'-14'4'13135,"10"-11"-9695,4 5-3252,-1 0-1,1 0 0,0 0 0,-1 1 0,1-1 1,0 0-1,0 0 0,0 0 0,1 1 0,-1-1 1,0 0-1,1 0 0,0-2 0,1-4-102,0-1 0,1 1 0,4-10-1,0 4-97,1 0-1,1 0 0,0 1 1,1 1-1,1-1 1,19-17-1,-24 24-8,1 1 0,0 0 1,0 0-1,0 0 0,0 1 1,1 0-1,0 0 0,0 1 0,0 0 1,0 0-1,1 1 0,-1 0 0,1 1 1,12-1-1,-18 2 28,0 0-1,0 0 1,0 0 0,0 1-1,0 0 1,0-1 0,0 1-1,-1 0 1,1 0 0,0 1 0,0-1-1,-1 0 1,1 1 0,-1 0-1,1-1 1,-1 1 0,3 3-1,-1-1 18,-2 0 0,1 0 0,0 0 0,-1 0 0,1 1 0,-1-1-1,-1 1 1,1-1 0,-1 1 0,2 5 0,-1 2 28,-1-1-1,0 1 1,0 0 0,-1 0 0,-1-1-1,0 1 1,0 0 0,-5 17 0,0-11 11,-1 0 1,-1 0 0,0-1 0,-14 22 0,-48 61 169,29-42-192,-78 122 915,118-178-875,-1 3-23,2-5-47,0 0-1,-1 0 1,1 0-1,0 0 0,0 0 1,0 0-1,0 0 1,0 0-1,0 0 1,0 0-1,0 0 1,0 0-1,0 0 1,0 0-1,0 0 1,0 0-1,0 0 0,0 0 1,0 0-1,0 0 1,0 0-1,0 0 1,0 0-1,0 0 1,0 0-1,0 0 1,0 0-1,-1 0 1,1 0-1,0 0 0,0 0 1,0 0-1,0 0 1,0 0-1,0 0 1,0 0-1,0 0 1,0 0-1,0 0 1,0 0-1,0 0 1,0 0-1,0 0 0,0 0 1,0 0-1,0 0 1,0 0-1,0 0 1,0 1-1,0-1 1,0 0-1,0-2 35,1 1 1,0-1-1,-1 1 0,1 0 1,0-1-1,0 1 0,0 0 1,0 0-1,0 0 0,0-1 0,0 1 1,0 0-1,0 0 0,0 1 1,2-2-1,24-16 154,-15 12-161,0 0 1,1 0 0,-1 2-1,1-1 1,0 2 0,21-4-1,-2 3-80,52 0-1,-69 5-79,0 0 1,0 1-1,-1 0 0,1 1 1,-1 1-1,1 0 0,-1 1 1,0 0-1,-1 2 0,20 10 1,-21-12-1982,5-4-5370,-11-2 4930,-1-1 0,0 0 0,10-4 0,-15 6 2538,19-9-3471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0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101 233 7712,'0'-1'249,"-1"0"0,0 1 1,1-1-1,-1 1 0,0-1 1,1 1-1,-1-1 0,0 1 1,0 0-1,0-1 0,1 1 1,-1 0-1,0 0 0,0-1 1,0 1-1,1 0 0,-1 0 1,0 0-1,0 0 0,0 0 0,0 0 1,0 0-1,1 0 0,-1 1 1,0-1-1,0 0 0,0 0 1,1 1-1,-1-1 0,0 1 1,0-1-1,1 0 0,-2 2 1,-2 1 418,0 1 0,0-1 1,0 1-1,-4 7 1,-1-1-243,5-6-201,0 1 1,0 0-1,0 0 1,1 0-1,-1 0 1,1 1 0,1-1-1,-1 1 1,1-1-1,0 1 1,0 0-1,-1 11 1,2-13-133,1 0-1,0 0 1,0-1-1,1 1 1,-1 0-1,1-1 1,0 1-1,0 0 1,0-1 0,0 1-1,1-1 1,-1 1-1,1-1 1,0 0-1,0 1 1,0-1 0,0 0-1,1-1 1,-1 1-1,1 0 1,0-1-1,3 3 1,-4-3-46,0-1 1,0 0-1,0 0 1,0 0-1,0 0 1,1 0-1,-1 0 0,0-1 1,1 1-1,-1-1 1,0 0-1,1 1 1,-1-1-1,1 0 1,-1 0-1,0-1 0,1 1 1,-1 0-1,3-2 1,5-1 99,0 0-1,-1-1 1,12-6 0,92-50 205,-90 47-245,-1-1-1,33-27 1,-50 37-114,-1 0 1,0-1-1,1 1 1,-1-1-1,-1 0 1,1 0-1,-1 0 1,0 0-1,0-1 1,0 1-1,-1-1 1,1 0-1,-2 0 1,1 1-1,-1-1 0,1 0 1,-2-1-1,1 1 1,-1-7-1,0 6-18,-1 0-1,0 0 1,0 0-1,-1 0 1,0 0-1,0 0 1,-1 1-1,0-1 1,0 1-1,0-1 1,-1 1-1,0 0 1,0 0-1,-1 1 1,-9-10-1,8 8-21,-1 2 0,0-1 1,-1 1-1,1 0 0,-1 0 0,0 1 0,0 0 0,0 1 0,-1 0 0,1 0 0,-16-3 1,19 6-15,-1-1 0,1 0 1,0 1-1,-1 0 1,1 0-1,-1 1 1,1 0-1,0-1 0,-1 2 1,1-1-1,0 1 1,0 0-1,0 0 1,0 0-1,0 0 0,1 1 1,-1 0-1,1 0 1,0 0-1,-5 5 1,4-3-563,0 0 0,0 1 0,0 0 0,1 0 0,0 0 0,0 0 0,0 0 0,1 1 0,-4 12 0,5 2-1425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05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 9376,'-4'-3'1210,"-7"-3"6481,11 28-2657,-8 78-2384,4-72-2833,2-1 0,1 47 1,1-61 412,-1-2-5045,13-32-6157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0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100 204 1824,'-7'-13'17475,"11"-2"-13639,9-5-5618,-8 14 3431,14-12-1394,-1 1 0,2 1-1,1 1 1,0 0 0,0 1 0,1 2 0,1 0-1,46-16 1,-67 27-237,-1 1 0,1-1-1,0 1 1,0 0 0,-1-1 0,1 1-1,0 0 1,0 0 0,-1 0 0,1 0-1,0 0 1,0 1 0,-1-1-1,1 0 1,0 1 0,0-1 0,-1 1-1,1 0 1,-1 0 0,1 0 0,0-1-1,-1 1 1,0 0 0,1 1-1,-1-1 1,0 0 0,1 0 0,-1 1-1,0-1 1,0 0 0,0 1 0,0-1-1,0 1 1,0 0 0,-1-1 0,1 3-1,1 1 47,-1 1 0,-1-1 0,1 0 0,-1 1 0,0-1-1,0 1 1,-1-1 0,1 1 0,-1-1 0,0 1 0,-1-1 0,0 0 0,1 0-1,-2 0 1,1 0 0,-5 8 0,-3 4 35,-1-1 0,0 0 1,-19 19-1,6-10-121,11-12 26,1 0 0,0 1 0,-15 24 1,26-37-5,1-1 0,-1 1 1,1 0-1,0 0 1,-1 0-1,1 0 0,0 0 1,0 0-1,0 0 1,0 0-1,0 0 0,0 0 1,0 0-1,0 0 1,0 0-1,0 0 0,0 0 1,1 0-1,-1 0 1,0 0-1,1 0 0,-1 0 1,1 0-1,-1-1 1,1 1-1,-1 0 0,1 0 1,-1 0-1,1-1 1,0 1-1,0 0 0,-1-1 1,1 1-1,0-1 1,1 2-1,4 1 41,0 1-1,1-1 1,-1 0 0,7 2 0,-3-1-14,3 1 14,67 33 36,-71-33-2,0 0 1,-1 1-1,1 0 0,-1 1 0,0-1 1,9 13-1,-15-17-10,0 0 0,-1 1 0,0-1-1,1 0 1,-1 1 0,0-1 0,0 1 0,0 0 0,0-1 0,-1 1-1,1 0 1,-1-1 0,0 1 0,0 0 0,0 0 0,0-1-1,0 1 1,0 0 0,-1-1 0,1 1 0,-1 0 0,0-1-1,-2 6 1,1-3-28,-1 0 0,0 0 0,0 0 0,0-1 0,-1 1 0,1-1 0,-1 0 0,0 0 0,-1 0 0,1 0 0,-8 4 0,-6 2-381,0-1 1,0 0-1,0-2 1,-1 0-1,0-1 1,0-1-1,-32 4 0,24-6-1251,-1-1 0,1-1 0,-1-1-1,-49-8 1,31 0-848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06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27 5152,'1'-7'740,"-2"-8"1314,1 15-1979,0-1 0,0 1 0,0 0 1,0 0-1,0 0 0,0-1 0,0 1 0,0 0 0,0 0 1,0 0-1,0 0 0,0-1 0,0 1 0,-1 0 0,1 0 0,0 0 1,0 0-1,0 0 0,0-1 0,0 1 0,0 0 0,-1 0 1,1 0-1,0 0 0,0 0 0,0 0 0,0 0 0,-1 0 1,1 0-1,0-1 0,0 1 0,0 0 0,0 0 0,-1 0 0,1 0 1,0 0-1,0 0 0,0 0 0,-1 0 0,1 0 0,0 0 1,0 0-1,0 1 0,0-1 0,-1 0 0,1 0 0,0 0 1,0 0-1,0 0 0,0 0 0,-1 0 0,1 0 0,0 0 0,0 1 1,-5 2 904,3-2-758,0 0 0,0 0 0,0 1 0,0-1 0,0 1 0,0-1 0,0 1 0,1 0 0,-3 3 0,-11 14 570,1 2 1,-18 33 0,-104 241 2999,117-247-3556,2 0-1,2 0 1,2 2-1,3 0 1,-8 99-1,16-117-303,3 0-1,0 0 0,2 0 0,2 0 0,1-1 1,1 1-1,1-1 0,2-1 0,23 48 0,18 18-571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06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7136,'14'2'3316,"1"5"-3154,-7-2 338,11 5 361,-1 1 0,-1 0-1,1 1 1,-2 2 0,0-1-1,17 20 1,-16-17-417,27 27 699,-2 1-1,-2 2 0,-3 2 0,-1 2 0,32 59 1,-57-86-868,-2-1 1,0 2 0,-2-1 0,0 1 0,-2 0 0,0 0 0,-2 1 0,0 0-1,-2-1 1,-3 41 0,-1-31-111,-1-1 1,-2 1-1,-13 45 0,11-55-139,-1-1 0,0 0-1,-2-1 1,-23 38-1,21-40-467,-1 0-1,-1-1 1,-1-1-1,-21 19 0,-12 11-901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0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 4384,'13'-5'1435,"21"-1"14891,-34 28-16239,0-19 438,0-1-275,0-23 2097,1 6-1979,-1 5-442,-7 19-471,6-8 19,0 1-1,0 0 1,0 0 0,0 0-1,0 0 1,1 1-1,-1-1 1,1 0-1,-1 0 1,1 3 0,0-4 107,0 0 1,0 0 0,0 0 0,1 0 0,-1 0-1,0 0 1,0 0 0,1-1 0,-1 1 0,1 0-1,-1 0 1,1 0 0,-1 0 0,1 0-1,-1-1 1,1 1 0,0 0 0,-1-1 0,1 1-1,0 0 1,0-1 0,-1 1 0,1-1 0,0 1-1,0-1 1,2 1 0,14 7-2739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1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4224,'-3'5'17951,"-18"23"-17689,14-19-85,1-1 0,-1 1 0,2 0 0,-8 15 0,12-17 388,7-10 391,-4 2-864,0-1-1,-1 1 1,0 0 0,1-1-1,-1 1 1,0-1-1,0 0 1,0 1 0,1-3-1,-1 2-69,-1 0 0,1 0 0,-1 1-1,0-1 1,0 0 0,0 0 0,0 0 0,0 0-1,0 1 1,-1-1 0,0-3 0,1 5-26,0-1 0,-1 1-1,1-1 1,0 0 0,0 1 0,-1-1 0,1 1 0,0 0 0,-1-1 0,1 1-1,-1-1 1,1 1 0,-1-1 0,1 1 0,-1 0 0,1-1 0,-1 1-1,1 0 1,-1 0 0,1-1 0,-1 1 0,1 0 0,-1 0 0,0 0 0,1 0-1,-1 0 1,1 0 0,-1 0 0,0 0 0,1 0 0,-1 0 0,1 0 0,-1 0-1,0 0 1,1 0 0,-1 1 0,1-1 0,-1 0 0,1 0 0,-1 1 0,1-1-1,-1 0 1,0 1 0,-29 17-180,28-17 58,0 0 0,0 1-1,1-1 1,-1 0-1,1 1 1,-1 0 0,1-1-1,0 1 1,-1 0-1,1-1 1,0 1 0,0 0-1,0 0 1,0 2-1,0 5-721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1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270 260 4576,'-2'-7'-1026,"-2"-6"11122,0 21-5652,-117 237-304,93-192-3715,3-7 7,3 2 0,-23 71 0,36-97-290,8-19-12,-1 0 1,1 1-1,-1-1 0,1 1 0,-1 6 0,3-17-97,1 0 0,0 1 0,0-1 0,0 1 0,1-1 0,4-6 0,2-5-13,17-42 154,-3 0 0,22-90 0,-19 33 107,-11 40 309,43-125 1,-53 189-202,1 0 0,0 1 0,11-17 1,-17 28-384,0 1 1,1 0-1,-1-1 0,0 1 1,1 0-1,-1 0 1,1-1-1,-1 1 1,0 0-1,1 0 0,-1 0 1,1 0-1,-1-1 1,1 1-1,-1 0 1,1 0-1,-1 0 0,1 0 1,-1 0-1,1 0 1,-1 0-1,0 0 1,1 1-1,-1-1 0,1 0 1,-1 0-1,1 0 1,-1 0-1,1 1 1,-1-1-1,0 0 0,1 0 1,-1 1-1,0-1 1,1 0-1,-1 1 0,0-1 1,1 0-1,-1 1 1,1-1-1,14 18 118,-14-16-122,17 24-25,-1 2 0,18 40 0,-10-18 23,17 22 19,81 103 0,22 35-95,-130-184 147,62 117 130,-73-136-308,-1 2 632,-3-9-515,0 1 0,-1-1 0,1 0 0,0 0-1,0 0 1,0 0 0,-1 0 0,1 0 0,0 1 0,0-1 0,0 0 0,-1 0-1,1 0 1,0 0 0,0 0 0,-1 0 0,1 0 0,0 0 0,0 0 0,-1 0 0,1 0-1,0 0 1,0 0 0,-1 0 0,1 0 0,0 0 0,0 0 0,-1-1 0,1 1-1,0 0 1,0 0 0,0 0 0,-1 0 0,1 0 0,0-1 0,-21-6-260,-8-3 162,0 1 1,-32-5 0,-113 1 46,132 12 39,-123 0 84,120 3-59,-77 14 0,110-13-967,0-1 0,-26 1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9:55.16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25 4384,'0'0'158,"0"-1"0,0 0 0,0 1 1,0-1-1,0 0 0,-1 1 0,1-1 0,0 0 1,0 1-1,-1-1 0,1 0 0,0 1 0,-1-1 1,1 1-1,0-1 0,-1 1 0,1-1 0,-2-2 2024,3-7 6506,0 50-8321,12 73 0,18 39-68,-24-119-100,3 9 31,24 64-1,-26-85-123,1-1-1,1 0 1,1-1-1,25 34 0,-35-51-42,0-1-1,0 1 0,1-1 0,-1 0 0,0 1 1,0-1-1,1 0 0,-1 0 0,0 0 1,1 0-1,-1 0 0,3 1 0,-2-2-31,0 0 0,0 0 0,-1 0 0,1-1 0,0 1 0,0 0 0,-1-1-1,1 0 1,0 1 0,0-1 0,-1 0 0,2-1 0,5-2-2,0-1 0,0 0 0,12-11 0,-6 5 15,20-20-1,-7 5-38,1 0-28,-2 0 1,38-51-1,38-69 109,-34 45-440,-47 81 440,-19 19-75,-1 0 0,1 0-1,0 0 1,-1-1-1,0 1 1,1 0 0,-1-1-1,0 1 1,0-1-1,1 0 1,-1 1 0,0-1-1,-1 0 1,1 1-1,0-1 1,0-2 0,-2 5 38,0 0-1,-1 1 1,1-1 0,0 0 0,-1 0 0,1 0 0,-1 0-1,0 0 1,1 0 0,-3 0 0,-26 14 52,24-12-25,-11 3-12,0 0 0,0-1 0,0-1 0,0-1 0,-31 2 0,-50 0 8,-110-9 1,207 4-74,-21 0-32,1-2 1,-1-1-1,1 0 0,0-2 0,-24-7 0,43 11-8,0 1 0,0-1 0,0 0 0,1 0 0,-1 0 0,0 0 1,1 0-1,-1 0 0,0-1 0,1 1 0,-2-2 0,2 2-111,1 0 0,0 0 0,-1 1 0,1-1 0,0 0 0,-1 0-1,1 0 1,0 0 0,0 1 0,0-1 0,0 0 0,0 0 0,0 0 0,0 0 0,0 0 0,0 0 0,0 1 0,1-1 0,-1 0 0,0 0-1,0 0 1,1 0 0,-1 1 0,1-1 0,-1 0 0,1 0 0,-1 1 0,1-1 0,-1 0 0,2 0 0,12-13-3965,7 3 1317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21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 1888,'0'0'14842,"-13"13"-12847,1-3-1511,-1 2-59,-1 0 0,-17 21 1,2 8 271,-42 81 0,-9 48 385,61-129-822,5-9-17,2 0 0,0 1 0,3 1 0,-7 35 0,13-51-126,1 1 1,1-1-1,1 0 0,0 0 1,1 0-1,1 0 1,1 0-1,0 0 0,10 27 1,1-6 150,3-1 0,1-1 0,1-1 0,2 0 0,2-1 0,1-2 0,37 40 0,-25-40-2567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23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2400,'3'-13'5197,"-3"13"-4888,0-1-1,0 1 1,1-1 0,-1 1 0,2-2 1543,-2 1-1543,0 1-1,1 0 1,-1 0 0,1-1 0,-1 1-1,0 0 1,1 0 0,-1 0-1,1-1 1,-1 1 0,1 0 0,-1 0-1,1 0 1,-1 0 0,1 0 0,-1 0-1,1 0 1,-1 0 0,1 0-1,93 100 3685,41 55-2556,-116-131-1197,-1 0 0,17 34 0,-33-54-224,0 0 1,0 1-1,-1-1 1,2 9 0,-2-9 8,-1 0 0,1 0 0,1 0 1,-1 0-1,2 4 0,-2-7 146,0-1-156,-1 0 0,0 0 0,0 0 0,0 1 0,0-1 0,0 0 1,1 0-1,-1 0 0,0 0 0,0 0 0,0 0 0,0 1 0,0-1 0,0 0 0,1 0 0,-1 0 0,0 0 1,0 0-1,0 1 0,0-1 0,0 0 0,0 0 0,0 0 0,0 0 0,0 1 0,0-1 0,0 0 1,0 0-1,0 0 0,0 1 0,0-1 0,0 0 0,0 3 373,3-6-149,10-19-404,15-34-1,-3 5-31,-9 21 128,1 1 0,30-38-1,-23 34 10,37-68 0,-56 92 68,38-64 280,-43 73-283,1-2-21,1 0 0,-1 0 0,0 0 0,1-1 0,-1 1 0,0 0 0,-1 0 0,1-1 0,0 1 0,-1 0 0,1-1 1,-1 1-1,1-4 0,-66 14-288,-18 11 709,-79 15 119,89-17-520,-105 12 1,147-25 173,10-1-1833,6-2-3662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23.7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9 5728,'-2'-1'489,"1"0"-1,-1 0 1,0 0 0,0 0-1,0 0 1,0 0 0,0 1 0,1-1-1,-1 1 1,-3-1 0,49 2 8253,0 0-3605,43 2-2281,91 1-2978,14-4 179,-110 0-4738,-71 21-12364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2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27 3968,'-22'-20'2368,"18"17"-469,4 3-1829,0 0-1,0 0 1,1 0-1,-1 0 0,0 0 1,0 0-1,0 0 1,0 0-1,0 0 0,0 0 1,0 0-1,0 0 1,0 0-1,1 0 0,-1 0 1,0 0-1,0 0 1,0 0-1,1-1 1041,-1 1-1040,0 0-1,0 0 1,0 0-1,0 0 0,1-1 1,-1 1-1,0 0 1,0 0-1,0 0 0,0 0 1,0 0-1,0 0 1,0 0-1,0 0 0,0-1 1,0 1-1,0 0 1,0 0-1,0 0 0,0 0 1,0 0-1,-1 0 1,1 0-1,0 0 0,0 0 1,0-1-1,0 1 1,7 10 7381,19 10-6086,-12-10-390,7 10-233,-1 0-1,-1 1 1,-1 1 0,20 33-1,-9-14-523,22 39-165,-49-78-57,0 1 1,0 0-1,-1 0 0,1 0 1,1 6-1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2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477 0 6144,'-13'4'5076,"-5"12"-2039,4-2-1433,-116 76 4293,29-20-4226,70-51-1446,-46 23 1,-6 3-2432,73-37 1011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2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72 5888,'-5'-3'7792,"5"2"-7558,1 0 0,-1 1 1,0-1-1,1 1 0,-1-1 1,1 1-1,-1-1 0,1 1 1,0-1-1,-1 1 0,1-1 1,-1 1-1,1 0 0,0-1 1,-1 1-1,2 0 0,65-23 2798,-49 16-2536,0 1-1,0 1 0,34-6 1,-48 10-396,-1 1 0,1 0 0,0 0 0,0 0 0,-1 0 0,1 1 0,-1-1 0,1 1 0,5 2 0,-7-2-24,1 0 0,-1 0-1,0 1 1,0-1 0,0 1 0,0-1 0,0 1-1,-1 0 1,1 0 0,0 0 0,-1 0 0,0 0-1,1 0 1,-1 0 0,2 3 0,-1 4 22,1-1 0,-1 1 0,0-1-1,-1 1 1,0 0 0,0 12 0,2 10-159,9 70 386,-11-95-245,0-1 0,0 1-1,1-1 1,-1 0 0,1 1-1,5 8 1,-6-11-45,1 0 1,-1-1-1,1 1 0,0-1 1,0 1-1,0-1 0,0 0 1,0 0-1,0 0 0,1 0 1,-1 0-1,1-1 1,-1 1-1,4 1 0,-4-3-8,0 0-1,-1 0 1,1 0-1,0 0 1,0 0-1,-1 0 0,1 0 1,0-1-1,0 1 1,-1-1-1,1 1 1,-1-1-1,1 0 1,0 1-1,-1-1 1,1 0-1,-1 0 1,0 0-1,1 0 1,-1-1-1,0 1 0,2-2 1,6-6 103,15-19 1,-19 22-185,32-47-5,-26 35 152,21-24 1,16-22 221,-32 44-323,-8 10-49,-1 0 0,17-14 0,-21 21 89,1 0 0,0 1 1,0-1-1,0 1 0,0 0 0,0 0 1,0 0-1,1 0 0,-1 1 0,1 0 1,4-1-1,12 0 119,-1 0 0,1 2 1,0 0-1,0 1 0,-1 2 1,1 0-1,21 6 0,-35-7-395,49 9 305,-18-7-5605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26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4064,'-20'3'18693,"26"-1"-16331,4 3-1738,1 0-1,-1 0 0,1-1 0,0 0 1,0-1-1,19 3 0,74 5-88,-72-9-270,239 6-657,-244-8-390,-26 0 595,-1 0-1,1 0 0,-1 0 0,1 0 0,0 0 0,-1 0 0,1 0 1,-1 0-1,1 0 0,-1-1 0,1 1 0,-1 0 0,1 0 0,-1 0 1,0-1-1,1 1 0,0-1 0,4 0-3140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2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5984,'-3'-2'2088,"5"2"-1775,6 8 5862,-5-3-5445,1-1 0,0 0 0,-1 0 0,8 4 0,10 12 894,-1 6-620,-1 0 1,-2 1-1,20 38 1,32 90 487,-67-150-1450,19 46 545,26 98 1,-42-129-459,-2 1 1,0 0-1,-1 0 1,-1 0 0,0 0-1,-2 0 1,-1 0 0,-4 25-1,-10 10 168,-27 68 0,10-36-139,20-48-170,-8 24-643,-48 100 0,60-150-1235,1-1 1,-18 21 0,16-23-1131,6-2 871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27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48 4480,'0'-1'180,"0"0"0,0 0 0,0-1-1,0 1 1,0 0 0,-1 0 0,1 0 0,0 0 0,-1 0 0,1 0 0,-1 0 0,1 0 0,-2-1-1,1 1 920,0-1-1,-1 1 1,1 0-1,-1 0 1,1-1-1,-1 1 1,-3-1-1,2 0 1318,-2-5-111,5 6-2254,0 1 0,0 0 0,0 0 0,0 0 1,-1 0-1,1 0 0,0-1 0,0 1 0,0 0 0,0 0 1,0 0-1,0 0 0,0 0 0,0 0 0,0-1 0,0 1 1,0 0-1,0 0 0,0 0 0,-1 0 0,1 0 0,0 0 1,0 0-1,0 0 0,0-1 0,0 1 0,0 0 0,0 0 1,-1 0-1,1 0 0,0 0 0,0 0 0,0 0 0,0 0 0,0 0 1,-1 0-1,1 0 0,0 0 0,0 0 0,0 0 0,0 0 1,0 0-1,-1 0 0,1 0 0,0 0 0,0 0 0,0 0 1,0 0-1,0 0 0,0 1 0,-1-1 0,-5 1 2604,14-2 71,87-3-1506,28-1-904,174 7 573,-156-3-2226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28.5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22 1056,'-1'0'72,"0"0"0,1 0 1,-1 0-1,0 0 0,1 1 0,-1-1 0,0 0 1,-8 5 8106,-13-5-3017,11 0-314,51-1 1506,76-5-5001,142-13 283,-228 18-1507,-6 0-153,33 4 0,3 1 29,-51-4-57,-1 0-1,0 1 1,0 0-1,0 1 1,0 0-1,9 3 0,-15-4-165,9 11 223,-9-8-240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9:55.7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76 4736,'-2'-1'591,"-1"0"-1,1 1 1,-1 0 0,1-1-1,-1 1 1,0 0 0,1 0-1,-1 0 1,1 0 0,-4 1-1,-9 1 4614,29-14-3012,-3 7-1996,0 1 0,1 0 0,0 1 0,0 0-1,0 1 1,18-1 0,-17 1-79,535-24 384,-497 24-3254,-18-4-2296,-13 3 2217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29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553 12 3904,'-10'-6'9520,"9"5"-9191,-1 0 1,0 1 0,0-1 0,1 1 0,-1-1 0,0 1-1,0-1 1,0 1 0,0 0 0,0 0 0,1 0 0,-1 0-1,0 0 1,-3 1 0,-32 9 509,22-6-215,-3 2-187,-1 1 0,2 1 1,-1 1-1,1 0 0,0 1 0,-22 17 1,-1 6 391,-45 46 1,59-52-249,2 0 1,-33 47-1,26-16 155,6-8-139,21-40-429,-1-1 1,1 1-1,1 0 0,0 0 1,0 0-1,1 1 0,1-1 0,-1 16 1,5 19 343,-2-38-405,-1 0 0,1-1 0,1 1 1,-1-1-1,1 1 0,1-1 0,-1 0 1,7 12-1,0-3-24,0 0 1,13 14 0,-18-24-45,1-1 0,-1 1 0,1-1 0,0-1 0,0 1 1,0-1-1,1 0 0,-1 0 0,1 0 0,0-1 0,8 3 1,-1-2-36,-1 0 0,0-1 0,1 0 0,20 0 0,6-3 21,-1-2 0,1-1 0,-1-2 0,-1-2 0,54-18 0,-74 20-52,-1-2 0,0 0-1,0 0 1,0-1 0,-1-1 0,-1-1 0,0 0 0,0-1 0,-1 0 0,-1-1 0,0-1 0,12-17 0,-16 20 98,-4 6-108,0-1 1,-1 1-1,1-1 1,-1 0-1,0 0 1,0 0-1,-1 0 1,0 0-1,0-1 1,2-12-1,-1-9-133,0 12 42,-1-1 0,-1 1 0,-1-1 0,-2-18-1,-1-14-93,3 39 250,0 0 0,-1-1 0,0 1 0,0 0 0,-1 0 0,-6-16 0,1 9-205,2 2 100,-2 0 0,-14-25 0,18 35 48,0 1 0,-1-1 0,1 1 0,-1 0 0,0 0 0,0 0 1,-1 1-1,1-1 0,-1 1 0,1 0 0,-1 1 0,-8-4 0,-4 0-136,1 1 1,-1 1-1,-1 1 0,-29-3 1,-73 4-4746,80 2 990,2-3-2453,26 3 3813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4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14 3808,'5'-7'5830,"-5"7"-5506,0 0 0,1 0 0,-1 0 0,1-1-1,2-1 2606,-14-1-859,-5 2-1699,1 2 1,0-1-1,0 2 1,-1 0-1,-27 8 1,34-8-246,-1 2 0,0-1 0,1 1 1,0 1-1,0 0 0,0 0 0,1 0 0,-10 9 0,7-4-27,0 0 0,1 1-1,1 0 1,0 1-1,-8 12 1,-1 9 72,1 1 0,1 0-1,-16 55 1,11-23 138,-16 79 0,32-114-182,1 1 0,1 0 0,2 0 1,4 58-1,3-36 138,17 66 1,-17-98-145,1 0 0,1 0 0,1-1 1,1 0-1,21 34 0,-24-44-302,-5-9-928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48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12 861 4224,'-1'0'90,"1"0"0,-1 1 0,0-1 0,1 0 1,-1 0-1,0 0 0,1 1 0,-1-1 0,0 0 0,1 1 0,-1-1 1,1 0-1,-1 1 0,1-1 0,-1 1 0,1-1 0,-1 1 0,0 0 0,1 0-13,0-1-1,0 1 0,0 0 0,0 0 0,0 0 0,0-1 0,0 1 0,1 0 0,-1 0 0,0-1 0,0 1 0,0 0 0,1 0 0,-1-1 0,1 1 0,-1 0 0,0-1 0,2 2 0,0 1 199,1 0 1,-1 0-1,1 0 1,0-1-1,0 1 0,0-1 1,1 0-1,3 3 0,31 13 1754,-33-16-1700,0-1 0,0 1 0,1-1 0,-1 0 0,0-1 0,0 1 0,0-1 0,1 0-1,-1 0 1,0-1 0,0 0 0,0 0 0,0 0 0,0 0 0,0-1 0,0 0 0,0 0 0,0 0 0,-1 0 0,1-1 0,6-4 0,4-6 138,0 1 0,-1-2 1,-1 0-1,17-22 0,-15 13-302,-1 0 0,-1-1 1,-1-1-1,9-27 1,-6 16-12,21-64 176,-26 68-97,2 1 0,24-48 0,-36 78-240,0 0 0,1 1 0,-1-1-1,0 1 1,1-1 0,-1 1 0,0-1-1,1 1 1,-1-1 0,1 1 0,-1-1-1,1 1 1,-1-1 0,1 1 0,0 0-1,0-1 1,-1 1 1,0 0 1,1 0-1,-1 0 0,0 0 1,0 0-1,1 0 0,-1 0 1,0 1-1,0-1 0,1 0 1,-1 0-1,0 0 0,0 0 1,0 0-1,1 1 0,-1-1 1,0 0-1,0 0 1,0 0-1,0 0 0,0 1 1,1-1-1,-1 0 0,0 0 1,0 1-1,0-1 0,0 0 1,0 1-1,5 25-270,-3-18 247,3 28 92,-1 1-1,-2-1 1,-1 1-1,-2-1 1,-1 1-1,-13 65 1,14-99-38,-15 57 585,15-55-477,-1 0 0,0 0 1,-1 0-1,1 0 0,-1 0 0,0-1 1,0 1-1,-7 6 0,9-10-115,0 0-1,1 0 0,-1-1 0,0 1 1,0 0-1,0-1 0,0 1 0,-1-1 1,1 0-1,0 1 0,0-1 1,0 0-1,0 0 0,0 1 0,-1-1 1,1 0-1,0 0 0,0 0 1,-2-1-1,1 1-51,-1-1 1,0 0-1,1 1 0,-1-1 1,1-1-1,-1 1 0,-4-3 1,-1-2-97,0-1 0,1 1 0,-11-12 1,6 2 44,11 14 11,0 0 0,-1 1 0,1-1 0,0 0 0,-1 1 0,1-1 0,-1 0 0,0 1 0,1 0 0,-1-1 0,0 1 1,0 0-1,-4-2 0,1 3-994,6 5 306,1-2 554,-1-1 197,0-1 0,0 1-1,0-1 1,0 0 0,0 0-1,0 1 1,0-1 0,1 0-1,-1 0 1,0 0 0,1 0-1,-1 0 1,1-1 0,-1 1-1,1 0 1,1 0 0,27 6 502,-11-5-277,0-1-1,-1-1 1,1-1-1,0 0 1,30-7-1,87-30 554,-111 30-670,-1-2 0,0-1 0,29-17 0,-38 18-46,0 0 0,-1-1 0,0-1-1,0 0 1,19-24 0,-14 11-41,-1-2-1,-2 1 0,27-58 1,27-95 155,-54 130-242,16-70-1,-31 110-36,0 0 1,-1-1-1,0 1 0,-1-1 0,0 1 1,0-1-1,-1 1 0,-3-13 0,4 22 93,1-1 0,0 1 1,0-1-1,0 1 0,0-1 0,0 1 0,0-1 0,-1 1 0,1 0 0,0-1 0,0 1 0,0-1 1,-1 1-1,1 0 0,0-1 0,-1 1 0,1 0 0,0-1 0,-1 1 0,1 0 0,-1-1 0,1 1 1,0 0-1,-1 0 0,1 0 0,-1-1 0,1 1 0,-1 0 0,1 0 0,-1 0 0,1 0 0,0 0 1,-1 0-1,1 0 0,-1 0 0,1 0 0,-1 0 0,1 0 0,-1 0 0,1 0 0,-1 0 0,1 1 1,-1-1-1,1 0 0,0 0 0,-1 1 0,-18 13-227,16-12 188,-5 7 79,1-1 1,0 1-1,0 0 1,1 1-1,0 0 1,-8 16-1,3 1 30,-12 39 0,-34 143 113,44-148 11,-8 92-1,20-143-102,1 1-1,0-1 1,1 0 0,0 1 0,0-1-1,1 0 1,0 0 0,1 1 0,0-2-1,1 1 1,0 0 0,9 15 0,-12-23-13,1 0 1,0 0-1,-1 0 1,1 0-1,0 0 1,0 0-1,0 0 1,0-1-1,0 1 1,1-1-1,-1 0 1,0 1-1,1-1 1,-1 0-1,1 0 1,-1-1 0,1 1-1,0 0 1,-1-1-1,1 0 1,0 1-1,-1-1 1,1 0-1,0-1 1,3 1-1,-2-1 12,1 0-1,0-1 0,0 1 1,-1-1-1,1 0 0,-1 0 1,1 0-1,-1 0 0,0-1 1,0 0-1,0 0 0,6-7 1,6-5 3,-2-1 1,0 0 0,-1-1-1,-1-1 1,0 0 0,-1-1-1,13-31 1,-22 44-1052,-4 14 269,-5 19 276,0 9 222,4-27 205,1-1 0,1 1 0,-2 17 0,4-20 11,-1-1 0,1 1 0,0 0 0,1 0 1,-1-1-1,5 11 0,-1-4 85,-4-11-51,-1 1 1,1-1 0,0 0 0,-1 0 0,1 1-1,0-1 1,0 0 0,0 0 0,0 0 0,0 0-1,0 0 1,0-1 0,1 1 0,-1 0 0,0 0 0,0-1-1,1 1 1,-1-1 0,0 1 0,1-1 0,-1 0-1,0 1 1,1-1 0,-1 0 0,1 0 0,-1 0-1,1 0 1,-1 0 0,0 0 0,3-1 0,5 0 109,1-1 1,-1 0 0,14-6 0,-16 6-225,45-18 278,51-28 0,-22 10-478,-71 34 185,0-1 1,0 2-1,1-1 0,0 1 1,21-2-1,-26 5 52,0 0 0,0 0 0,0 0 0,0 1 1,0 0-1,0 0 0,-1 1 0,1-1 0,0 1 1,-1 1-1,1-1 0,-1 1 0,6 3 0,8 5 973,-42-21-774,16 8-297,0 1 0,0 0 0,-1 1 0,1-1 0,0 1 0,-1 1 0,1 0 0,-11 2 1,2 0 20,1 0 0,0 2 0,-21 8 0,23-8-18,-23 15 0,32-19 105,1 1-1,0 0 1,0 1-1,0-1 1,0 1-1,0-1 1,1 1-1,-1 0 1,1 0-1,0 0 1,-1 0-1,-1 5 1,3-6 30,1-1 1,0 0-1,0 1 1,0-1 0,-1 1-1,1-1 1,1 1-1,-1-1 1,0 1-1,0-1 1,0 1-1,1-1 1,-1 1-1,1-1 1,-1 0-1,1 1 1,0-1-1,-1 0 1,1 1-1,0-1 1,0 0-1,0 0 1,0 0-1,0 0 1,0 0-1,0 0 1,0 0-1,1 0 1,-1 0-1,3 1 1,1 1 99,1 0 1,0-1-1,0 1 1,0-1-1,11 2 1,-7-2 6,0-2 0,-1 1-1,1-1 1,0-1 0,-1 0 0,1 0 0,-1-1 0,1 0 0,-1 0-1,0-1 1,0 0 0,0-1 0,0 0 0,-1-1 0,1 0-1,-1 0 1,15-12 0,-13 7-116,-1 0 0,0-1 0,0 0 0,-1-1 0,0 0 0,-1 0 0,0 0 0,-1-1 0,9-26 0,2-29-82,10-78-1,-16 80 28,25-201-797,-35 257 772,0-27-147,-1 36 185,0-1-1,0 1 1,0 0-1,0 0 1,0-1 0,0 1-1,-1 0 1,1 0-1,0-1 1,-1 1 0,1 0-1,-1 0 1,0 0 0,1 0-1,-1 0 1,0 0-1,1 0 1,-1 0 0,0 0-1,-2-1 1,2 2 25,1-1-1,-1 1 1,0 0 0,0 1 0,0-1-1,1 0 1,-1 0 0,0 0-1,0 0 1,1 1 0,-1-1 0,0 0-1,1 1 1,-1-1 0,0 0-1,1 1 1,-1-1 0,1 1 0,-1-1-1,0 1 1,1-1 0,-1 1-1,1-1 1,-1 1 0,0 1 0,-1 0-59,-3 4 42,-1 1-1,1-1 1,1 1 0,-1 0 0,1 0 0,-4 11 0,0 1 27,-6 26-1,5-6 37,1 1-1,3 0 0,1 1 0,2 50 1,2-62 27,1 0 0,1 1 0,2-1 0,0 0 0,3-1 0,0 1 0,19 46 0,-22-67 130,0 0 1,1 0 0,9 12-1,-12-17-115,-1-1-1,1 0 1,0 0-1,0-1 1,0 1-1,0 0 1,0 0-1,0-1 1,0 0-1,1 1 1,-1-1 0,1 0-1,-1 0 1,1 0-1,-1 0 1,1-1-1,3 2 1,2-3 49,-1 0 0,0 0 0,1 0 1,-1-1-1,0 0 0,0-1 0,7-3 1,1-1 64,28-18 1,-30 16-131,-1 0 0,-1-2 1,0 1-1,0-1 0,-1-1 0,16-23 1,-23 32-90,-1-1 1,1 0-1,-1 0 1,0-1-1,-1 1 1,1 0 0,-1-1-1,1 1 1,-1-1-1,-1 1 1,1-1 0,-1 1-1,1-1 1,-1 1-1,-1-1 1,0-5 0,1 10 21,0-1 1,0 0-1,0 1 1,0-1-1,-1 1 1,1-1-1,0 0 1,-1 1-1,1-1 1,0 1-1,-1-1 1,1 1-1,0-1 1,-1 1-1,1-1 1,-1 1-1,1-1 1,-1 1-1,1 0 1,-1-1-1,0 1 1,1 0-1,-1-1 1,1 1-1,-1 0 1,0 0-1,1 0 1,-1-1-1,1 1 1,-1 0-1,0 0 1,1 0-1,-1 0 1,0 0-1,1 0 1,-1 0-1,0 1 1,1-1-1,-1 0 1,0 0-1,-3 2-25,0-1-1,1 0 1,-1 1-1,1 0 1,-5 2 0,1 1 64,0 0 1,1 1-1,-1 0 1,1 0 0,1 0-1,-1 1 1,1 0 0,0 0-1,0 0 1,1 0-1,0 1 1,1 0 0,-4 8-1,6-12-7,0-1 1,0 1-1,0 0 0,0 0 0,0 0 0,1 0 1,0 0-1,-1 0 0,2 0 0,-1 0 0,0 0 0,1 0 1,0 0-1,0 0 0,0 0 0,0-1 0,1 1 0,-1 0 1,1-1-1,0 1 0,0-1 0,0 1 0,1-1 1,-1 0-1,1 0 0,0 0 0,-1 0 0,1-1 0,5 4 1,29 14-1355,-21-13 2139,0-1 0,1-1 0,29 5 0,20-3-3680,-38-6-3366,-4-1-4673,-33 0 8085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4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37 9632,'-43'-21'4384,"34"21"-3840,4 0 96,10 0-480,4-4-416,10 4 128,19-3-960,10-2 608,13 1-3680,0 4 2336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4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34 3648,'0'-34'13530,"-4"137"-9208,-12 58-3244,4-33-403,-3-1-469,-2 31 4,8-65 56,6-80-609,1-6-3581,-5-22-6736,6 3 8084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5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9 4992,'5'-8'8800,"-7"27"-5414,-3-5-2808,-1 1 0,-1-1-1,0 0 1,-14 20 0,-40 45 378,35-49-631,-1-2-1,-43 33 1,-67 41 253,94-71-439,29-20-46,-23 21 1,36-32-81,1 1 0,0-1 0,-1 0 0,1 1 0,-1-1 0,1 1 0,0-1 0,-1 1 0,1-1 0,0 1 0,0-1 0,0 1 0,-1-1 0,1 1 0,0-1 0,0 1 0,0 0 0,5 5 405,14-4 23,60-5 31,89-17-1,-165 20-465,75-13 152,107-9-294,-38 19 133,-106 5-1398,66 10-1,-74-7-3008,-19-1 2405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2:50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6304,'21'11'6561,"-9"-3"-5170,21 17 1,-22-13-909,-1 0 0,0 0 0,-1 1 1,0 0-1,-1 1 0,-1 0 1,0 0-1,0 1 0,5 19 0,2 17 753,10 75 0,-21-108-1021,5 37 640,-3 0 0,-2 69 1,-5-85-641,-2 0 0,-2 0 0,-2-1 0,-1 0 0,-29 71 0,26-78-237,-2-1 0,-1-1 0,-1-1 0,-1 0 0,-2-1 0,-33 36 0,-13 3-1136,6-9 310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3:19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40 3648,'-9'0'13288,"-2"0"-9281,44-1-871,45-5-2375,30-2-92,165-16 637,-209 24-76,-18 1-3896,-9-2-9311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3:19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16 6464,'-21'-4'2090,"21"4"-1993,-1-1-1,1 1 1,-1 0-1,1 0 1,0 0-1,-1 0 0,1 0 1,-1 0-1,1 1 1,-1-1-1,1 0 1,0 0-1,-1 0 0,1 0 1,-1 0-1,1 1 1,0-1-1,-1 0 0,1 0 1,0 1-1,-1-1 1,1 0-1,-2 2 1180,114-4 11501,-1-4-9797,114-2-2903,-9 12 179,-105 3-742,-109-7 75,0 0 0,0 0 0,0 0-1,0-1 1,-1 1 0,1 0-1,3-2 1,-1 1-1424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3:2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66 2976,'-1'-1'721,"-1"0"0,1 0 0,-1 0-1,1-1 1,-1 1 0,1 0 0,0-1 0,-1 1 0,1 0 0,0-1 0,0 1 0,0-1 0,0-2 573,0 4-1136,1 0 0,0 0-1,-1-1 1,1 1-1,0 0 1,-1-1 0,1 1-1,0 0 1,-1 0 0,1 0-1,-1-1 1,1 1-1,0 0 1,-1 0 0,1 0-1,-1 0 1,1 0 0,0 0-1,-1 0 1,1 0-1,-1 0 1,1 0 0,-1 0-1,1 0 1,-1 0 0,-9-1 3620,12-1-3242,0 1 0,0-1-1,1 1 1,-1 0-1,0 0 1,1 0 0,-1 0-1,5-1 1,5-1-328,23-5 1,64-3 203,0 5 0,198 12 1,-243-3 698,-36-3-3926,1 1-6820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9:56.54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192 26 2560,'0'-1'78,"0"1"0,-1-1 1,1 0-1,0 1 0,-1-1 1,1 0-1,0 0 0,0 0 0,0 1 1,0-1-1,0 0 0,0 0 1,0 0-1,0 1 0,0-1 0,0 0 1,0 0-1,1-1 0,0-7 3240,-1 9-3269,0 0 0,0 0 0,0-1 0,0 1 0,0 0 0,0 0 0,0 0 0,-1 0 0,1 0 0,0 0 0,0 0 0,0 0 0,0 0 0,0 0 0,0 0 0,-1 0 0,1 0 0,0 0 0,0 0 0,0 0 0,0 0 0,0 0 0,0 0 0,-1 0 0,1 1 0,0-1 0,0 0 0,0 0 0,0 0 0,0 0 0,0 0 0,0 0 0,0 0 0,-1 0 0,1 0 0,0 0 0,0 1 0,0-1 0,0 0 0,0 0 0,0 0 0,0 0 0,0 0 0,0 0 0,0 0 0,0 1 0,0-1 0,-6 6 751,-14 27 767,-18 35-1,22-38-1158,0 4 33,1 0-1,-12 38 0,27-70-433,-12 37 185,1 0-1,2 1 0,2 1 1,1-1-1,3 1 0,1 0 0,7 80 1,1-86-11,1-1 0,2 0 1,1-1-1,1 0 0,29 55 1,-10-26 150,-13-26-123,1 0 0,2-1 0,27 36 0,-20-35 73,17 20 300,-43-55-545,0 0 0,0 0 0,0 0 0,0 0 0,0 0 0,1 0 0,-1 0 0,0-1 0,0 1 0,3 1 0,-4-2-24,1 0 0,-1 0 0,1 0 0,-1 0-1,1 0 1,-1 0 0,1 0 0,-1 0 0,1 0 0,-1 0 0,1 0 0,-1-1 0,1 1 0,-1 0 0,1 0 0,-1 0 0,1-1-1,-1 1 1,0 0 0,1-1 0,1-1-81,0 0 0,0-1 0,-1 1 0,1 0 0,-1-1 0,0 1 0,0-1 0,1-3 0,3-5-894,8-10-228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3:22.1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236 298 5472,'-7'3'6927,"1"5"-3941,-2 15-2603,3-11 441,-5 10-87,-15 24 1,-1 0-123,-8 27 123,3 3 0,-34 127-1,63-193-669,1-7 86,0 1 1,0-1-1,0 1 0,0-1 1,0 1-1,-1-1 0,0 0 0,1 1 1,-4 3-1,13-41 123,92-260 254,-44 131-208,29-121 1709,-81 263-1694,-1 7 109,0 0 0,7-17 0,-10 31-443,0 0 0,1 0 0,-1 0 0,0-1 0,0 1 0,0 0 0,0 0 0,0 0 0,0 0 0,0 0 0,0 0 0,0-1 0,0 1 0,0 0 0,0 0 0,0 0 0,1 0 0,-1 0 0,0 0 0,0 0 0,0 0 0,0 0 0,0-1 0,0 1 0,0 0 0,1 0 0,-1 0 0,0 0 0,0 0 0,0 0 0,0 0 0,0 0 0,1 0 0,-1 0 0,0 0 0,0 0 0,0 0 0,0 0 0,0 0 0,0 0 0,1 0 0,-1 0-1,0 0 1,6 7 52,4 18-14,-8-19 32,73 162-37,-55-128-3,3-1 0,30 40 0,-32-53 0,32 28 0,-5-4 26,-18-17-4,-2 1 0,-1 1 0,33 57 0,-28-28 127,-15-28-72,24 36 0,-39-69-110,0-1-1,-1 1 1,0 0 0,0-1 0,0 1-1,0 0 1,0 0 0,0 0-1,-1 0 1,1 0 0,-1 0-1,0 0 1,0 0 0,0 3-1,0-1 43,-1-3 2,1 0 0,0 0-1,-1 0 1,1 0-1,-1 0 1,0 0-1,0 0 1,1-1-1,-1 1 1,0 0-1,-1-1 1,1 1-1,0 0 1,0-1 0,-3 3-1,0-1-57,1 0-1,-1 1 1,-1-1-1,-7 4 1,4-3 5,-1 0-1,0-1 1,0 0 0,0 0 0,-10 1-1,2 0 16,-51 8 32,-109 6 1,118-13 4,-18 0-242,-1-2 1,-99-11 0,174 8-167,0-1-1,-1 1 1,1-1 0,0 0 0,-6-2-1,-1-5-4937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3:13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97 3072,'0'0'195,"-1"-1"0,0 1 0,1-1 0,-1 1 0,1-1 0,-1 0 0,1 1 0,-1-1 0,1 1-1,-1-1 1,1 0 0,0 1 0,-1-1 0,1 0 0,0 0 0,0 1 0,0-1 0,-1 0 0,1 0 0,0 1 0,0-1 0,0 0 0,0 0 0,0 1 0,0-1 0,1 0 0,-1 0 0,0 0 0,0 1 0,1-2 0,0-10 5227,-1 11-4721,-2-2 1270,5 8 392,57 196-933,-26-76-978,-20-73-260,-7-26-96,0 0 0,13 26 0,30 75 544,-49-126-512,1 4 1126,2-6-812,3-1-366,-1-1 0,1 0 0,-1-1-1,0 1 1,0-1 0,0 0 0,6-7 0,3 0-91,2-2-13,-1-1 0,0-1-1,21-25 1,32-54 40,72-148-316,-97 160 171,-14 33 22,-18 30 25,16-34 0,-26 48 13,1-2-264,-3 7 329,0 0 0,0 0 0,0 0 1,0 0-1,0 0 0,0 0 0,0 0 0,0 0 1,0 0-1,0 0 0,0 0 0,0 0 0,0 0 0,0 0 1,0 0-1,0 0 0,0 0 0,0 0 0,0 0 1,0 0-1,0 0 0,0 0 0,0 0 0,1 0 1,-1 0-1,0 0 0,0 0 0,0 0 0,0 0 1,0 0-1,0 0 0,0 0 0,0 0 0,0 0 1,0 0-1,0 0 0,0 0 0,0 0 0,0 1-82,-76 2 554,-133 2 181,-125 37-186,323-40-609,-1-1 0,-19 0 0,27-1 40,24 0-8571,17 0 903,-4 0 4472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3:14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15 5632,'-11'-1'15465,"42"11"-13837,-12-8-1116,-1-1-1,37-3 1,-14 0-213,334-15 373,-252 17-1626,-111-1-1438,-1-3-5923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3:14.7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6880,'-2'-6'12637,"32"52"-10555,36 97-490,-47-100-1296,-15-33-253,115 234 789,-92-194-1877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3:15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3 5216,'-2'-2'5863,"-3"4"-3645,-7 8-1916,9-7 472,-52 52 2621,-54 67-1,64-68-2330,-96 88 0,109-115-1089,-28 22-281,50-42 341,-32 25-2086,38-29 607,0 1 0,1 0 0,0-1-1,-5 8 1,6-2-1174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3:16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16 228 4064,'-8'-4'6821,"8"4"-6538,0-1 0,-1 1 0,1-1 0,0 1 1,0-1-1,0 1 0,0 0 0,0-1 0,0 1 0,0-1 0,-1 1 0,1 0 1,0-1-1,0 1 0,-1-1 0,1 1 0,0 0 0,-1-1 0,1 1-186,-1-1 0,1 1 0,0 0 0,0 0-1,-1-1 1,1 1 0,0 0 0,0-1 0,0 1-1,0 0 1,-1-1 0,1 1 0,0 0 0,0-1-1,0 1 1,0 0 0,0-1 0,0 1-1,0 0 1,0-1 0,0 1 0,0-1 0,0 1-1,0 0 1,0-1 0,0 1 0,0 0 0,1-1-1,1-31 1659,25-20-923,-22 42-774,2 1 0,-1 0 1,1 0-1,1 0 0,0 1 0,0 0 1,0 1-1,1 0 0,0 0 0,0 1 0,19-10 1,-26 15-25,0 0 1,0 0-1,0 0 1,0 0-1,0 1 1,1-1-1,-1 1 1,0-1-1,0 1 1,0 0-1,4 0 1,-5 0-2,0 0 1,0 1 0,0-1 0,0 1-1,0-1 1,0 1 0,0-1-1,0 1 1,0-1 0,0 1 0,-1 0-1,1 0 1,0-1 0,0 1-1,-1 0 1,1 0 0,0 0 0,-1 0-1,1 0 1,-1 0 0,1 0-1,-1 0 1,0 0 0,1 0 0,-1 2-1,4 16 177,-1 0 0,-1 0 0,0 1 0,-2 21-1,0-33-186,-2 58 143,4 84 11,0-134-127,0 0 0,1 0 0,0 0 0,1 0 1,1 0-1,14 28 0,-17-40 23,0 0 1,0-1-1,1 0 1,-1 0 0,1 0-1,0 0 1,0 0 0,0 0-1,0-1 1,0 1 0,0-1-1,1 0 1,-1 0-1,1 0 1,0-1 0,0 1-1,0-1 1,-1 0 0,1 0-1,0 0 1,0 0-1,0-1 1,0 0 0,1 0-1,-1 0 1,5-1 0,-1 0 5,1 0 1,-1-1 0,0 0-1,0 0 1,-1-1 0,1 0-1,0-1 1,-1 0 0,0 0-1,0 0 1,0-1 0,8-7-1,-2 0-47,0-2-1,-1 1 1,0-2-1,-1 0 0,-1 0 1,0-1-1,-1 0 1,9-23-1,48-144 108,-60 162-164,0 1 1,2-1-1,0 1 1,17-27-1,-23 43 23,1 1 0,0-1 0,0 1 0,0 0 0,0-1 0,0 2 0,1-1 0,-1 0 0,1 1 0,0-1 0,-1 1 0,1 0 0,0 0 0,1 1 0,-1-1 0,0 1 0,0 0 0,1 0 0,-1 0 0,1 1 0,-1 0 0,0-1 0,1 2 0,-1-1 0,1 0 0,-1 1-1,0 0 1,6 1 0,103 26 258,-105-28-636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3:17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81 3232,'-6'-8'22138,"8"8"-21695,220-19 2117,-143 9-2059,65-9 78,10-1-44,-25 16-513,-102 4-865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3:53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578 132 1408,'0'0'448,"14"-6"1200,-13 6-1102,1-1 0,0 1 0,0 0 0,-1-1 0,1 1 0,-1-1 0,1 0 0,0 1 0,-1-1 0,1 0 0,-1 0 1,0 0-1,1 0 0,-1 0 0,0 0 0,1-1 0,1-1 0,0-1 1054,1 0 940,-2 3-1340,-7 8 1609,-21 27-2288,2 1 0,-28 52 0,-16 71 93,-9 18-215,51-129-232,-2-1 0,-46 58 0,-19 36 121,51-60 555,42-79-495,3-2-62,9-10 115,39-39 38,-31 31-330,-1 0 1,-1-1-1,0 0 1,20-33-1,-22 24-48,-1-1 1,14-41-1,16-69 37,-17 50-87,67-162 16,-75 210-27,48-74 0,-59 102-17,-7 10 14,1-1 0,-1 1 0,1 0-1,1 0 1,-1 0 0,0 0 0,7-5-1,-9 9-25,0 0-1,1 0 1,-1-1-1,0 1 1,0 0-1,1 0 0,-1 0 1,0 0-1,0 0 1,0 0-1,1 1 1,-1-1-1,0 0 0,0 1 1,0-1-1,0 1 1,1-1-1,-1 1 1,0-1-1,0 1 0,0 0 1,1 1-1,28 23 17,-22-18 13,5 5 51,0 1 0,-1 1 1,-1 0-1,0 0 0,-1 1 0,10 21 0,41 103 89,-47-104-89,190 488 664,-187-473-536,18 80-1,-29-106-102,-4-17-12,-1 0 1,1 0 0,-1 0 0,0 8 0,-1-13 607,-5-8-619,-2 1-1,1 0 0,0 1 0,-1-1 0,0 1 0,0 0 0,-13-4 0,-5-1-47,-32-5 0,-203-22-26,-269-21-571,435 38-1487,39 6-1703,3 5-5397,41 7 4913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4:24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809 5 2720,'2'-1'412,"-1"0"1,0 1 0,1-1-1,-1 0 1,1 1-1,0 0 1,-1-1-1,1 1 1,-1 0-1,1 0 1,-1 0-1,1 0 1,11 1 7967,-31-1-5622,10 0-2596,-1 1 0,1 0 0,0 1 0,0-1 0,-12 5 0,-18 4 156,-23 4-55,0 3 0,1 2-1,-60 27 1,100-35-166,1 0 0,-1 2 1,2 0-1,0 1 0,1 1 0,0 1 0,1 0 0,-17 22 1,17-15 38,1 1 0,1 0 0,1 1 0,0 0 0,-15 52 0,25-66-123,0 1-1,-2 18 1,2-4 23,2-19 16,0-1 0,1 1 0,1 12-1,1 2-103,-2-17 88,1 1 0,-1 0 0,1-1 0,1 1 1,-1 0-1,1-1 0,0 1 0,0-1 0,2 5 0,2 0 155,0 0 0,13 16-1,8 4 210,-16-18-338,0 1 0,0 0 0,-2 1 0,14 22 0,-20-29-94,12 26 373,-10-18-342,-4-12 52,0 1-1,0 0 1,0-1-1,0 1 1,0 0-1,0 0 1,-1 0 0,1-1-1,-1 1 1,0 0-1,0 0 1,0 0-1,0 0 1,-1 0 0,1 0-1,-1-1 1,1 1-1,-3 5 1,-3 7 36,5-12-55,0 1 1,-1-1-1,1 0 1,0 0-1,-1 0 1,-3 5 0,-28 33 315,24-28-306,-1-1 0,-1 0 1,-15 14-1,15-15-59,1 0 0,-16 20 0,17-20 36,0-1 150,9-10-170,-1 0 0,1 0 0,-1 0-1,1 1 1,-1-1 0,1 0 0,0 1 0,-1-1 0,1 0 0,0 1 0,-1-1 0,1 0 0,0 1 0,0-1 0,-1 0 0,1 1-1,0-1 1,0 1 0,0-1 0,-1 1 0,1-1 0,0 1 0,0-1 0,0 0 0,0 1 0,0-1 0,0 1 0,0-1 0,0 1 0,0-1-1,0 1 1,0-1 0,0 1 0,1-1 0,-1 1 0,0-1 0,0 0 0,0 1 0,1-1 0,-1 1 0,0-1 0,0 0 0,1 1-1,-1-1 1,0 0 0,1 1 0,-1-1 0,0 0 0,1 1 0,-1-1 0,0 0 0,2 1 0,1 2 40,1 0 1,0-1-1,0 1 0,0-1 1,0 0-1,0 0 0,1 0 1,6 2-1,39 6-4,-42-10-36,0 1 0,0 1 0,0-1 0,0 1 0,0 1 0,0 0 0,-1 0 0,1 0 0,12 9 0,-15-9 23,-1 0 1,0 0 0,0 1 0,0 0 0,5 8 0,-7-10-12,-1 0 1,0 0 0,0 1 0,0-1-1,-1 1 1,1-1 0,0 0 0,-1 1-1,0-1 1,1 1 0,-1 0 0,0-1 0,-1 1-1,1-1 1,-1 5 0,-1 0 2,0 1 0,0-1 0,-1 0 0,0 0 1,0 0-1,-1-1 0,0 1 0,-7 9 0,-44 45 123,38-42-124,-45 39-98,55-51 71,0 0-1,-11 16 1,4-4 25,2-4 7,1 0 1,1 1 0,0 0-1,1 1 1,-9 26 0,4-7 27,2 1 0,2 0-1,1 0 1,-6 66 0,14-95-16,1 1 1,1 0-1,-1 0 0,2-1 0,-1 1 0,1 0 0,1-1 1,-1 1-1,1-1 0,1 0 0,-1 0 0,1 0 1,1-1-1,0 1 0,0-1 0,0 0 0,1-1 1,9 9-1,0-1 44,1-2 0,0 0 0,1-1 1,0-1-1,1 0 0,35 13 0,67 17-840,-38-24-3027,4-4-6308,-43-7 5333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4:32.3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218 13 2400,'-3'-4'5803,"-2"5"-3339,2 2-49,-6-3 3846,29 0-5525,-7-1-411,-1 0 0,17-4 0,-19 3-213,1 0 0,-1 1 1,0 0-1,17 1 0,33 2-8,-42-3-112,-1 2 0,25 3 0,-28-2 41,1 1 0,-1 1 0,1 0-1,-1 2 1,19 9 0,-27-12-16,0 1-1,0 0 1,-1 0 0,1 0 0,-1 1 0,0 0 0,-1 0-1,1 0 1,-1 1 0,0 0 0,0-1 0,-1 1 0,5 11-1,-1-2 50,-2 1 0,0-1 0,4 21-1,-8-27-40,0 0-1,0 0 1,-1 0-1,0 0 1,0 0-1,-1 0 1,-4 14-1,4-20 6,0 0 0,0 0 1,0-1-1,-1 1 0,0 0 0,1-1 0,-1 1 0,0-1 1,-3 4-1,-8 11 148,8-11-141,0 1-1,0-1 1,0 0-1,-1 0 1,0-1-1,0 1 1,-10 6 0,-54 28 257,14-9 148,38-21-376,1 2 1,1 0-1,0 1 0,1 0 0,0 1 0,1 1 0,1 0 0,0 1 0,-11 19 1,17-22-32,0 0 0,1 1 0,0 0 0,1 0 0,1 0 0,0 0 0,1 1 0,1-1 0,-1 21 1,3-25 0,0 0 0,1 0 1,0 1-1,0-1 0,1 0 1,1 0-1,-1-1 0,2 1 1,-1 0-1,1-1 0,1 0 1,0 0-1,0 0 0,9 11 1,-2-6 81,1 0 0,1-1 0,0-1 0,0 0 0,1-1 0,1 0 0,25 12 0,9 1 116,-49-23-276,2 10 100,-3-9-33,-1 0 0,1 0-1,-1 0 1,0-1 0,1 1 0,-1 0 0,0-1-1,0 1 1,0 0 0,-1-1 0,1 1-1,0-1 1,-3 3 0,-11 4 12,0 0 0,-18 6 0,17-7 6,-30 16 0,29-13-7,1 1 1,0 1-1,0 0 0,-16 17 0,25-22 98,5-5-120,0 0 1,0 0 0,0 0-1,1 1 1,-1-1 0,0 0-1,1 1 1,-1-1 0,1 1-1,0 0 1,-1 2 0,-1 5-130,3-8 105,-1 0 0,0 0 0,1 0 0,-1 1 0,1-1 0,0 0 0,0 1 1,0-1-1,0 0 0,1 5 0,0 9 84,-2-14-63,1 0 0,0 0-1,0-1 1,0 1 0,1 0-1,-1 0 1,0 0 0,1 2-1,7 14 32,1 0-1,16 26 1,-10-20-76,-3-3 55,2-2 1,0 0-1,2-1 0,28 28 0,80 56 159,-13-11-98,-107-87-80,15 13 95,18 21 0,-32-32-74,0 0 0,0 1 0,-1 0-1,0 0 1,0 0 0,-1 0 0,5 13 0,-1 5 18,-1 1 0,-2 0 1,0 0-1,0 35 0,-4-46 11,0 1 0,-2-1-1,1 0 1,-2 0 0,0 0 0,-1 0-1,-1 0 1,-10 23 0,9-27-12,0-1 0,-1 0 0,-1-1 1,1 1-1,-1-2 0,-1 1 0,0-1 0,0 0 0,0-1 1,-1 0-1,0 0 0,-1-1 0,-19 8 0,-11 2 56,0-2 1,-61 13-1,69-19-73,-111 19 21,48-21-3725,85-6 1711,0 0 1,-19-4-1,26 3 1083,0 0 1,0 0 0,0 0-1,0-1 1,0 0 0,0 0-1,1 0 1,-1 0 0,-4-4-1,-15-15-3235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1:26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1293 3904,'0'0'59,"0"-1"-1,-1 1 1,1 0 0,0 0-1,-1 0 1,1-1 0,0 1-1,-1 0 1,1 0 0,-1 0-1,1 0 1,0 0 0,-1 0 0,1-1-1,-1 1 1,1 0 0,-1 0-1,1 0 1,0 0 0,-1 1-1,1-1 1,-1 0 0,1 0-1,0 0 1,-1 0 0,1 0 0,-1 0-1,1 1 1,-1-1 0,-5 11 2185,6-11-2029,0 1 1,0 0 0,0-1-1,0 1 1,0-1 0,-1 1-1,1-1 1,0 1 0,0-1-1,-1 1 1,1-1 0,0 1 0,-1-1-1,1 0 1,0 1 0,-1-1-1,1 1 1,-1-1 0,1 0-1,-1 1 1,1-1 0,-1 0 0,1 0-1,-2 1 1,7-5 3586,8-18-2292,-2-2-725,6-26 0,9-22-73,96-169 755,-69 156-1172,43-77 386,95-260 1767,-150 340-1543,-5 10 643,-36 72-1542,0 0 0,0 0 1,0 0-1,0 0 0,0 0 0,0 0 0,0 0 0,0 0 1,0-1-1,0 1 0,0 0 0,0 0 0,0 0 0,0 0 0,0 0 1,0 0-1,0 0 0,0 0 0,0 0 0,1 0 0,-1 0 1,0 0-1,0 0 0,0 0 0,0 0 0,0 0 0,0 0 0,0 0 1,0 0-1,0 0 0,1 0 0,-1 0 0,0 0 0,0 0 1,0 0-1,0 0 0,0 0 0,0 0 0,0 0 0,0 0 0,0 0 1,0 0-1,1 0 0,-1 0 0,0 0 0,0 0 0,0 0 1,0 0-1,0 0 0,0 0 0,0 0 0,0 0 0,0 0 0,0 0 1,0 1-1,6 7 160,3 17-53,27 194 248,-32-186-317,26 272 300,-25-206-225,-10 106 0,-5-118 97,8-79-195,0 1 0,0 0 0,-1-1 0,-1 0 0,1 1 0,-1-1 0,-7 11 0,9-17-37,1 0-1,-1-1 1,0 1 0,1 0 0,-1 0-1,0-1 1,0 1 0,0-1 0,0 1 0,0-1-1,-1 0 1,1 0 0,0 0 0,0 0 0,-1 0-1,1-1 1,-1 1 0,1-1 0,-1 0 0,1 1-1,0-1 1,-1 0 0,-3-1 0,0 0-32,-1 0 1,1-1 0,-1 1-1,1-1 1,0-1 0,0 1-1,-8-6 1,-22-15-319,2-1 0,-57-51 0,1 0 136,76 63 23,14 12 194,0 0 1,0 0-1,0 0 1,0 0-1,0 0 1,0 0 0,0 0-1,0 0 1,0 0-1,0 0 1,1 0-1,-1 0 1,0 0-1,0 0 1,0 0 0,0 0-1,0 0 1,0 0-1,0 0 1,0 0-1,0 0 1,0 0-1,0 0 1,0 0 0,0 0-1,0 0 1,0 0-1,0 0 1,0-1-1,0 1 1,0 0-1,29 18-378,-5-3 515,1-1 0,1-1 1,0-1-1,1-1 1,37 9-1,-51-17-58,1 0 0,-1 0 0,1-2 0,0 0 0,0 0 0,18-3 1,-13 0-4,-1-1 0,1-1 0,0-1 1,23-10-1,207-106 779,-214 101-770,-1-1-1,52-42 0,-71 50-66,-1 0 0,0-2 1,-1 1-1,0-2 0,15-24 0,-8 6-26,25-63 0,-9 1 92,-3-2-1,-5-1 1,18-117 0,-45 208-87,0 7 18,-1-1 0,1 1 0,-1-1 0,0 0 0,0 1-1,0-1 1,0 1 0,0-1 0,0 0 0,0 1 0,0-1-1,0 1 1,-1-1 0,1 1 0,-1-1 0,0-1 0,1 2 0,-1 1 0,1 0 0,0 0 0,0 0 1,0-1-1,0 1 0,-1 0 0,1 0 0,0 0 0,0 0 1,0 0-1,-1 0 0,1-1 0,0 1 0,0 0 0,-1 0 0,1 0 1,0 0-1,0 0 0,-1 0 0,1 0 0,0 0 0,0 0 1,-1 0-1,1 0 0,0 0 0,0 0 0,-1 0 0,1 0 1,0 0-1,0 1 0,-1-1 0,1 0 0,0 0 0,0 0 1,0 0-1,-1 0 0,1 0 0,0 1 0,0-1 0,0 0 0,-1 0 1,1 0-1,0 1 0,-9 10 71,9-10-62,-5 7 8,1 0-1,0 0 1,0 0 0,1 0-1,0 1 1,1 0-1,-2 9 1,0-2 3,-23 106 100,-16 186 1,39-241-107,3 0 0,3 0 0,3 0 0,3 0 0,18 73 0,-22-123-7,0-1 0,0 0 0,2 0 1,0 0-1,0 0 0,13 20 0,-18-35 2,0 1 0,0 0 0,1-1-1,-1 1 1,0-1 0,0 0 0,1 1 0,-1-1-1,1 0 1,-1 0 0,1 0 0,-1 0 0,1 0 0,0 0-1,0 0 1,-1 0 0,1-1 0,0 1 0,0-1-1,0 0 1,0 1 0,-1-1 0,1 0 0,0 0 0,0 0-1,0 0 1,0 0 0,0-1 0,0 1 0,0 0-1,-1-1 1,1 0 0,0 1 0,3-3 0,1-1-17,-1-1 0,1 1 0,-1-1 0,0-1 0,6-7 0,22-35-163,-28 41 128,23-36 1,33-72 0,-61 115 40,4-8-41,-1 0-1,5-15 0,-7 21 40,-1 0-1,1 0 1,-1 0-1,0 0 0,0 0 1,0 0-1,0 0 1,0 0-1,0 0 1,0 0-1,-1 0 1,1 0-1,-1 0 1,0 0-1,1 0 1,-1 1-1,-1-3 1,1 3 6,0 0 0,1 0 0,-1 1 0,0-1 0,1 0 0,-1 1 0,0-1 0,0 1 0,1-1 0,-1 1 0,0-1 0,0 1 0,0 0 0,0-1 0,0 1 0,0 0 0,0 0 0,0-1 0,0 1 0,0 0 0,0 0 0,0 0-1,0 0 1,0 0 0,0 1 0,0-1 0,1 0 0,-1 0 0,0 1 0,0-1 0,0 0 0,0 1 0,-1 0 0,-4 2-9,1 0-1,0 1 0,1-1 0,-7 6 0,6-4 9,0 1 0,0 0-1,1 0 1,-1 0 0,1 0-1,1 1 1,-1 0 0,1-1 0,-3 11-1,-1 5 17,-7 37-1,10-37-46,1-1 0,1 1 0,0 32 0,2-47 21,1-1 0,-1 0 0,1 1-1,0-1 1,1 0 0,0 0 0,0 0 0,0 0-1,0 0 1,1 0 0,0 0 0,0-1 0,1 0-1,0 0 1,-1 0 0,7 6 0,-6-8 11,-1-1 0,1 1 0,-1-1 0,1 0 1,0 0-1,0 0 0,0-1 0,0 1 0,0-1 0,1 0 1,-1 0-1,0-1 0,0 1 0,1-1 0,-1 0 0,0 0 1,1 0-1,-1-1 0,0 1 0,0-1 0,1 0 0,-1 0 1,0-1-1,0 1 0,0-1 0,0 0 0,-1 0 0,1 0 1,0-1-1,-1 1 0,4-4 0,4-5-20,-1 1-1,0-2 1,-1 1-1,-1-2 1,1 1-1,-2-1 1,0 0-1,0 0 1,-1-1-1,7-28 1,-7 21-11,-2 1 0,0-1 1,-2-1-1,0 1 0,-1 0 1,-1 0-1,-4-26 0,3 41 34,0 0-1,0 0 1,-1 0-1,0 0 1,0 1 0,-1-1-1,1 1 1,-1-1-1,0 1 1,-1 0-1,1 0 1,-1 0-1,-8-7 1,6 6-44,-1 1 1,0-1 0,0 2 0,0-1 0,-1 1-1,0 0 1,0 0 0,-15-4 0,11 6-64,12 2 98,0 0-1,0 0 1,0 0 0,0 0-1,0 0 1,0 0 0,0 0-1,-1 0 1,1 1-1,0-1 1,0 0 0,0 0-1,0 0 1,0 0 0,0 0-1,0 0 1,0 0-1,0 0 1,-1 0 0,1 0-1,0 0 1,0 0 0,0 0-1,0 1 1,0-1-1,0 0 1,0 0 0,0 0-1,0 0 1,0 0 0,0 0-1,0 0 1,0 0-1,0 1 1,0-1 0,0 0-1,0 0 1,0 0 0,0 0-1,0 0 1,0 0-1,0 1-2,1 0 1,-1 0-1,1 0 0,0-1 0,-1 1 0,1 0 0,0-1 0,-1 1 0,1-1 0,0 1 0,0-1 1,-1 1-1,1-1 0,0 1 0,0-1 0,1 1 0,12 3-21,0 0-1,0 0 1,0-1 0,1-1-1,28 1 1,-19-3 156,-1-2 0,1 0 1,22-6-1,-33 6-121,-1-1 0,0 0-1,0-1 1,0 0 0,0-1 0,-1 0 0,0-1 0,17-12 0,-16 8-2,0-1 1,-1 0-1,-1-1 1,0 0-1,0-1 1,-1 0 0,13-25-1,40-107 106,-45 101-84,-12 30-16,80-228 396,-74 189-370,-10 49 1,0 0 0,-1 0 0,0 0 0,1 0 0,-1 1 0,-1-1 0,1 0 1,-1 0-1,1 0 0,-3-5 0,3 9-36,0 0 0,0 0 0,0 0 0,0 0 0,0 0 0,0 0 0,0 0 0,0-1 0,0 1 0,0 0 0,0 0 1,0 0-1,0 0 0,-1 0 0,1 0 0,0 0 0,0 0 0,0 0 0,0 0 0,0-1 0,0 1 0,0 0 0,-1 0 0,1 0 0,0 0 0,0 0 1,0 0-1,0 0 0,0 0 0,-1 0 0,1 0 0,0 0 0,0 0 0,0 0 0,0 0 0,0 0 0,0 0 0,-1 0 0,1 1 0,0-1 1,0 0-1,0 0 0,0 0 0,0 0 0,0 0 0,0 0 0,-1 0 0,1 0 0,0 0 0,0 0 0,0 0 0,0 1 0,0-1 0,0 0 0,0 0 1,0 0-1,0 0 0,0 0 0,-3 3 25,0 0 0,1 0 0,-1 1 0,1-1 0,0 0 0,0 1 0,0-1 0,1 1 1,-1 0-1,-1 4 0,-11 39-51,-18 97 0,7 56 82,10-32-79,8-72 6,-13 248 213,17-271-256,-12 91 354,11-149-314,4-15 11,0 0-1,0 0 0,0 0 1,0 0-1,0 0 0,0 0 0,-1 0 1,1 0-1,0 0 0,0 0 1,0 0-1,0 0 0,0 0 1,0 0-1,0 0 0,-1 0 0,1 0 1,0 0-1,0 0 0,0 0 1,0 0-1,0 0 0,0 0 0,0 0 1,0 0-1,0 0 0,-1-1 1,1 1-1,0 0 0,0 0 0,0 0 1,0 0-1,0 0 0,0 0 1,0 0-1,0 0 0,0 0 1,0 0-1,0-1 0,0 1 0,0 0 1,0 0-1,0 0 0,0 0 1,0 0-1,-1 0 0,1 0 0,0-1 1,0 1-1,0 0 0,1 0 1,-7-23-440,5-5 330,1 1-1,1-1 0,6-38 1,-4 36 102,18-110 0,-16 113-40,2 0 1,2 0-1,11-26 0,-16 44 56,0 1 0,1 0 0,-1 0 0,2 0 0,-1 0 0,1 1 0,1 0 1,-1 0-1,1 1 0,0 0 0,0 0 0,1 0 0,0 1 0,0 0 0,0 1 0,1 0 0,-1 0 0,1 1 0,0 0 0,0 0 0,0 1 0,12-1 0,-8 1 22,-1 1 1,0 1 0,1 0 0,-1 1-1,0 0 1,21 5 0,-25-4-7,1 0 1,-1 1-1,0 0 1,0 0-1,0 1 1,-1 0-1,1 1 1,-1-1-1,0 1 1,9 9-1,-12-10 5,-1 0-1,0 0 0,0 0 1,0 1-1,0-1 0,-1 1 1,1 0-1,-1 0 1,-1 0-1,1 0 0,-1 0 1,0 0-1,0 0 0,0 1 1,-1-1-1,1 0 0,-1 0 1,-1 1-1,1-1 0,-1 0 1,-2 10-1,-1 0 16,-1 0 0,0 0 0,-2 0-1,1-1 1,-16 25 0,11-25-32,1 0 0,-1-1 0,-1 0 0,-1-1 0,1 0 0,-2-1 0,0-1-1,0 0 1,-17 8 0,26-14-34,0-1 0,0 0 0,0-1 0,0 1 0,-1-1-1,1 0 1,-1-1 0,0 1 0,1-1 0,-7 0 0,9-1-26,0 0 1,0 0 0,0 0 0,0-1-1,-1 1 1,1-1 0,0 0 0,1 0-1,-1 0 1,0 0 0,0 0 0,0-1-1,-4-2 1,3 0-40,-1 0 0,1 0 0,0 0 0,0 0-1,0-1 1,-5-8 0,1 0-26,1-1 0,0-1-1,1 1 1,-6-19 0,-12-61 102,23 92 32,1 0-1,-1-1 1,0 1 0,1 0 0,0 0 0,-1 0 0,1-1 0,0 1-1,0 0 1,0 0 0,0-1 0,1 1 0,0-3 0,-1 5-4,0-1 1,0 1-1,1 0 1,-1-1 0,0 1-1,0-1 1,1 1-1,-1 0 1,0-1 0,1 1-1,-1 0 1,0-1 0,1 1-1,-1 0 1,1-1-1,-1 1 1,1 0 0,-1 0-1,0 0 1,1-1-1,-1 1 1,2 0 0,-1 0-7,0 0 0,0 0 0,1 0 0,-1 0 0,0 0 1,0 1-1,0-1 0,1 0 0,-1 1 0,0-1 0,0 1 1,2 0-1,9 7 1,-1 0 1,0 0 0,19 19 0,6 5 3,-5-9 143,0-1-1,59 31 1,-70-43-88,0-2 0,0 0 0,1-1 0,0 0 0,1-2 0,24 3 0,-37-7-58,-1-1 0,0 0 0,0 0 0,0 0 0,1-1 0,-1 0 0,0-1 0,0 0 0,0 0 0,0-1 0,-1 0 0,1 0 0,-1-1 0,0 0 0,0 0 0,0-1 0,0 0 0,-1 0 0,0 0 0,0-1 0,8-9 0,1-5-6,-1 0 0,-1-1 0,0-1 0,-2 0 0,-1 0 0,0-1 0,6-27 0,-14 42 0,-1 0 0,1-1 1,-2 1-1,1-16 0,-1 21-9,0 1-1,-1-1 0,1 0 1,0 0-1,-1 0 1,0 0-1,0 1 0,0-1 1,0 0-1,0 1 1,0-1-1,-1 1 0,1-1 1,-1 1-1,0 0 1,1-1-1,-1 1 0,-3-2 1,4 3 10,0 1 0,0-1 0,0 1 0,-1-1 0,1 1 0,0-1 0,0 1 0,-1 0 0,1 0 0,0 0 1,0 0-1,-1 0 0,1 0 0,0 0 0,-1 0 0,1 0 0,0 1 0,0-1 0,0 0 0,-1 1 0,1-1 0,0 1 0,0-1 1,0 1-1,0 0 0,0-1 0,0 1 0,0 0 0,0 0 0,0 0 0,-1 2 0,-2 0 0,1 1 0,-1 1-1,1-1 1,0 0 0,0 1-1,-3 8 1,1 2 11,0 0 0,1 1 0,1-1 0,-2 21 0,-1 63 156,5-70-97,2-1 0,7 54 1,-6-71-44,0-1 1,1 1-1,1 0 0,0-1 1,0 1-1,1-1 1,0 0-1,1-1 1,0 1-1,9 10 1,-13-18-28,0 0 0,0 0 0,0 0 0,0-1 1,0 1-1,0-1 0,0 1 0,0-1 0,0 0 1,1 0-1,-1 0 0,1 0 0,-1 0 0,1 0 1,-1-1-1,1 1 0,-1-1 0,1 0 0,0 0 1,-1 0-1,1 0 0,-1 0 0,1 0 0,-1-1 1,1 1-1,-1-1 0,1 0 0,-1 0 0,4-1 1,1-2-5,1 0 1,-1-1-1,0 0 1,0-1 0,0 1-1,10-12 1,33-44-63,-43 52 49,138-170 158,-109 136-127,1 0 0,3 3 1,50-41-1,-89 80-17,-1 1 0,0-1 0,0 1 0,1 0 0,-1-1 0,0 1 0,1 0 0,-1 0 0,0-1 0,1 1 0,-1 0 0,0 0 0,1-1 0,-1 1 0,1 0 0,-1 0 0,0 0 0,1 0 0,-1 0 0,1 0 0,-1-1 0,0 1 0,1 0 0,-1 0 0,1 0 0,-1 0 0,1 1 0,-1-1 0,0 0 0,1 0 0,-1 0 0,1 0 0,0 4 0,-10 22 0,-4 23-4,-3-1 1,-2-1-1,-2 0 1,-2-2-1,-38 58 1,57-98-18,1-2 12,1-1 0,-1 1 0,0-1 0,0 1 0,0-1 0,0 0 0,0 0 0,-4 3 0,6-5 9,-1 0 0,1 0 0,0 0 0,-1 1 0,1-1-1,-1 0 1,1 0 0,0 0 0,-1 0 0,1 0 0,-1 1 0,1-1-1,-1 0 1,1 0 0,0 0 0,-1 0 0,1-1 0,-1 1-1,1 0 1,-1 0 0,1 0 0,0 0 0,-1 0 0,1 0 0,-1-1-1,1 1 1,0 0 0,-1 0 0,1-1 0,0 1 0,-1 0-1,1 0 1,0-1 0,-1 1 0,1 0 0,0-1 0,-1 0 0,1 0 0,-1 0 0,1 0 0,-1 0 0,1 0 0,-1 0 0,1 0 0,0 0 0,-1 0 0,1 0 0,0 0 0,0 0 0,0 0 0,0-2 0,1 1 4,-1 0-1,1 1 1,0-1-1,0 0 1,-1 0-1,1 1 1,1-1-1,-1 1 1,0-1-1,0 1 1,0-1 0,1 1-1,-1 0 1,1-1-1,-1 1 1,1 0-1,0 0 1,-1 0-1,1 0 1,0 1-1,0-1 1,-1 0-1,1 1 1,0-1 0,0 1-1,0-1 1,0 1-1,2 0 1,4-1 0,0 1 0,0 0 0,0 0 1,-1 1-1,15 2 0,46 16-138,34 5 104,-90-22-919,1 0-1,-1-1 1,1-1-1,-1 0 1,1-1-1,14-2 1,-26 3 570,0 0 0,0 0 1,0 0-1,1-1 0,-1 1 1,0 0-1,0-1 0,0 1 1,0-1-1,0 1 0,0-1 1,0 1-1,0-1 0,0 0 1,0 0-1,0 1 0,0-1 1,-1 0-1,1 0 0,0 0 1,0 0-1,-1 0 0,1 0 1,-1 0-1,1 0 1,-1 0-1,1 0 0,-1 0 1,0-1-1,1 1 0,-1 0 1,0 0-1,0 0 0,0-2 1,3-13-3174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9:57.2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 4224,'-6'-7'2627,"12"5"-113,-3 3-2292,0-1 1,0 0-1,0 1 0,0 0 1,1 0-1,-1 0 1,0 0-1,-1 0 0,1 1 1,3 1-1,29 22 869,-16-10-639,11 7 34,0 2 0,-1 0 1,-2 2-1,0 2 0,-2 0 0,42 63 0,-59-79-340,-1 1 0,-1 0 0,0 1 0,0-1 0,-2 1 0,6 23 0,-5-7 116,-2 0 0,0 33 0,-2-26-145,-1 0 0,-3 0 1,-1 0-1,-1-1 0,-3 1 1,0-1-1,-3-1 0,-19 48 1,-58 86 321,-15 36-1780,65-125-5218,22-46 3231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3:2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4064,'0'-19'2528,"0"-14"10218,4 105-7709,13 49-4374,-1-6-523,17 90 287,-27-170-467,-3-17 119,0 0 0,8 25 0,-10-42-23,-1 0 0,0 1 0,1-1 0,-1 1 0,0-1 0,0 1 0,0-1 0,0 0 0,0 1 0,0-1 0,-1 1 0,1 1 0,-1-2 565,3-3-129,3-4-301,25-36 248,23-31-275,84-91 1,-23 59-185,-17 16 40,-77 68 1,24-33-1,-11 13-13,11-18-70,14-16-109,-55 72 109,-1-1 0,1 1-1,-1-1 1,3-6 0,6-8-234,-11 18 282,0 0-1,-1 0 1,1 0 0,0 0 0,0 0 0,0 0 0,0 0-1,0 0 1,0 0 0,-1 0 0,1 0 0,0 0 0,0-1-1,0 1 1,0 0 0,0 0 0,0 0 0,0 0 0,-1 0-1,1 0 1,0 0 0,0 0 0,0 0 0,0 0 0,0 0-1,0-1 1,0 1 0,0 0 0,0 0 0,0 0 0,0 0-1,-1 0 1,1 0 0,0 0 0,0-1 0,0 1 0,0 0-1,0 0 1,0 0 0,0 0 0,0 0 0,0 0 0,0-1-1,0 1 1,-3 2 10,1 0-1,-1-1 0,-1 1 1,1-1-1,0 0 0,0 0 1,0 0-1,-1 0 1,-4 0-1,-8 3-71,-22 6 89,-65 9 1,51-11 37,-393 68 392,433-74-838,0-1-1,-17 0 1,30-3-803,-1 2 1107,0 0 0,0 0 0,0 0-1,0 0 1,0 0 0,0 0 0,0-1 0,0 1 0,0 0-1,0 0 1,0 0 0,0 0 0,0 0 0,0 0-1,-1 0 1,1-1 0,-2 0-2029,14-5-2208,45-8-4316,-11 0 4992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3:27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2976,'0'-7'13514,"1"9"-12780,-1 1-1,0-1 1,1 1 0,-1-1-1,1 1 1,0-1 0,0 1-1,1 1 1,21 33 276,-5-11-367,1 13-282,25 63 0,3 44-193,-45-140-151,32 116-28,-33-114-2066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3:27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724 0 5152,'-25'4'6818,"-12"11"-3634,16-6-2141,-182 77 3639,163-66-3826,-64 43 0,82-50-744,-33 27-709,2 1 0,-86 86-1,122-109-2292,9-5 869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3:28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7 4224,'3'-7'12074,"-10"10"-8637,-8 7-3064,10-6-60,-12 7-88,0 2 0,1 0 0,0 1 0,1 1 0,1 1 1,-13 16-1,-5 13 352,-28 52 0,36-55-117,2 1 0,-22 62 0,35-79-356,2 0-1,0 1 0,2 0 1,1 0-1,-1 47 0,5-20 247,3 0 0,3 0 0,1-1 0,30 103 0,-33-142-260,2-1 0,-1 0 0,14 20 0,-15-26-160,0 0 0,1-1 1,0 0-1,0 0 0,1 0 1,0-1-1,0 0 0,7 5 1,-13-10-147,1 1 1,0-1-1,0 1 0,0-1 1,0 0-1,0 1 0,0-1 1,0 0-1,0 0 0,0 0 1,-1 0-1,1 0 1,0 0-1,0 0 0,0 0 1,0 0-1,0 0 0,0-1 1,0 1-1,0 0 0,0 0 1,1-2-1,17-12-5580,-16 12 5032,11-10-1998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3:29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366 98 2912,'0'0'923,"-1"-15"5466,-5 6-3777,4 6-2275,1 1 1,-1-1-1,1 1 0,-1-1 0,0 1 1,0 0-1,0 0 0,-3-2 1,-4-2 123,0 0 1,0 1 0,-1 0-1,1 1 1,-1 0 0,0 1-1,-18-4 1,7 3 56,-1 1 0,-40-1 0,56 5-430,0-1-1,0 1 1,0 0 0,0 0-1,1 0 1,-1 1-1,0 0 1,0 0-1,1 1 1,-1-1 0,1 1-1,0 1 1,0-1-1,0 1 1,0-1-1,1 1 1,0 1 0,-1-1-1,1 1 1,1-1-1,-1 1 1,1 0-1,0 0 1,0 1 0,0-1-1,1 1 1,0-1-1,0 1 1,0 0-1,-1 10 1,1-5-2,1-1 0,0 1 0,1-1 0,0 1 0,1 0 1,0-1-1,0 1 0,1-1 0,1 1 0,0-1 0,0 0 0,1 0 0,6 12 0,4 1 129,-2 1 1,16 42-1,-24-53-122,0 0 0,-1 0 1,-1 0-1,0 0 0,-1 1 1,0-1-1,-2 18 0,1-23-38,-3 27 187,0 0 1,-3-1-1,-10 39 0,9-45-425,-7 24 733,14-51-790,-1 0 0,1 1 0,0-1-1,-1 0 1,1 1 0,-1-1 0,0 0 0,1 1 0,-1-1-1,0 0 1,0 0 0,0 0 0,0 0 0,0 0 0,0 0-1,0 0 1,0 0 0,-1 0 0,1-1 0,0 1 0,0 0-1,-1-1 1,1 1 0,-2 0 0,3-1-28,-1 0 0,1 0 0,-1 0 0,1 0 0,-1-1 0,1 1-1,-1 0 1,1 0 0,-1 0 0,1 0 0,0 0 0,-1-1 0,1 1 0,-1 0 0,1 0 0,-1-1 0,1 1 0,0 0 0,-1-1 0,1 1-1,0-1 1,-1 1 0,1 0 0,0-1 0,0 1 0,-1-1 0,1 1 0,0 0 0,0-1 0,0 1 0,0-1 0,-1 1 0,1-1-1,0 1 1,0-1 0,0 1 0,0-1 0,0 1 0,0-1 0,0 1 0,0-1 0,1 1 0,-1-1 0,0 1 0,0-1 0,0 1 0,0-1-1,1 0 1,8-11-2910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3:29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 8064,'-2'0'872,"2"-1"-789,-1 1 1,1 0-1,0 0 1,0 0 0,0 0-1,0-1 1,-1 1 0,1 0-1,0 0 1,0 0 0,0 0-1,-1 0 1,1 0 0,0 0-1,0 0 1,0 0 0,-1 0-1,1 0 1,0 0 0,-5 2 3781,24 3 2713,-3-1-5167,44 3 170,0-2 0,88-5 0,17 1-1524,-119 3-365,33 0-5176,-60-4 3276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3:31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29 5632,'0'-1'95,"0"1"0,0-1 0,0 1 0,0-1 0,0 1 0,-1 0 0,1-1 1,0 1-1,0-1 0,-1 1 0,1 0 0,0-1 0,-16 1 13671,29 1-7985,16-2-4245,46-3-384,78-4-197,120-1-1427,-218 9-1654,-46-2-4691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3:31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 5408,'9'-1'7077,"3"6"-3642,15 14-1995,-16-11-726,4 4-68,0 0-1,-1 2 1,24 26-1,32 54 1214,-49-66-1303,55 85 807,-63-90-877,0 2 0,18 48 1,-27-57-284,0 0 1,0-1 0,-2 2 0,0-1 0,0 0 0,-3 32-1,-2-21 46,-1 1 0,-1-1-1,-10 29 1,4-20-129,-1 0 0,-3-1 0,0-1 0,-2 0 0,-25 35 0,2-14-379,-62 67 0,-3-15-4839,68-71 111,11-6 1916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3:36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1728,'9'-9'14724,"1"7"-8083,-10 3-6561,0 23 405,4 145-32,14-29-154,-17-128-257,1-1 0,0 1-1,3 11 1,-3-19-18,-1 0-1,1 0 1,-1 0 0,1 0-1,1 0 1,-1 0-1,0 0 1,1 0-1,0-1 1,5 6 0,-7-8-2,1 0 0,-1 0 1,1-1-1,-1 1 1,1 0-1,-1-1 1,1 1-1,0-1 0,-1 1 1,1-1-1,0 0 1,-1 0-1,4 0 1,24-3 321,-17 1-80,-2 1-209,-1-1 0,0-1 0,0 1 0,0-1 0,0-1 0,-1 0 0,1 0 1,-1 0-1,0-1 0,0-1 0,-1 1 0,11-11 0,3-5 90,-1-2 1,27-38 0,-47 61-147,11-16 62,12-27 0,-4 10 9,-11 16-24,0 0-1,6-19 1,11-23-23,-12 25-172,-11 31 75,-1 3 65,-1 0 1,0-1-1,1 1 1,-1-1-1,0 1 1,1 0-1,-1-1 1,0 1-1,0-1 1,0 1-1,1-1 1,-1 1-1,0-1 1,0 1-1,0-1 1,0 0-1,3-5 66,-3 6-59,0 0 1,0 0-1,0 0 1,0 0 0,0 0-1,0 0 1,0 0-1,0 0 1,0 0-1,0 1 1,0-1-1,0 0 1,0 0 0,0 0-1,0 0 1,0 0-1,0 0 1,0 0-1,0 0 1,0 0-1,0 0 1,0 0 0,0 0-1,0 0 1,0 0-1,0 0 1,0 0-1,0 0 1,0 1-1,0-1 1,0 0 0,1 0-1,-1 0 1,0 0-1,0 0 1,0 0-1,0 0 1,0 0-1,0 0 1,0 0 0,0 0-1,0 0 1,0 0-1,0 0 1,0 0-1,0 0 1,0 0-1,1 0 1,-1 0 0,0 0-1,0 0 1,0 0-1,0 0 1,0 0-1,0-1 1,0 1-1,0 0 1,0 0 0,0 0-1,0 0 1,0 0-1,0 0 1,0 0-1,0 0 1,0 1-122,0-9 113,-13 17-220,-4 30 274,10-25 29,1 0 1,0 0-1,1 1 0,-6 27 1,8-9 41,0 0 0,2 0 0,2 1 1,5 38-1,-4-63-74,0 1 1,1-1-1,0 0 0,0 0 1,1 0-1,0 0 0,1-1 1,8 14-1,-8-16 13,0 1 1,0-1-1,1 0 1,-1 0-1,1-1 0,0 0 1,1 0-1,0 0 1,-1-1-1,13 6 0,-9-6-89,20 7-116,-6-8-3097,-11-3 1557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3:3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2720,'5'-4'27125,"15"0"-30313,-6 2 4754,55-15-1198,365-49 268,-368 58-563,-66 8-73,123-10 269,-108 10-533,-1 1 0,0 0 0,0 0 0,0 2 1,0-1-1,20 8 0,-19-1-4264,-10-6 2357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9:58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1 201 3232,'0'0'7733,"0"-9"-5152,0 7-2453,0 0-1,1 1 1,-1-1-1,1 0 1,0 1-1,-1-1 1,1 0 0,0 1-1,0-1 1,1-1-1,6-10 262,-5 5-327,1-1-1,0 1 0,1 0 1,-1 0-1,2 1 0,-1 0 1,1 0-1,0 0 0,0 0 1,1 1-1,0 0 0,0 0 1,0 1-1,1 0 0,0 0 1,0 1-1,12-5 0,-19 9-55,0-1 0,0 1 0,0-1 0,0 1 0,1 0 0,-1 0 0,0 0 0,0 0 0,0 0 0,0 0 0,0 0 0,1 0 0,-1 0 0,0 0 0,0 0 0,0 1 0,0-1 0,0 1 0,0-1 0,1 1 0,-1-1 0,0 1 0,0-1 0,-1 1 0,1 0 0,0 0 0,0-1 0,0 1 0,0 0 0,-1 0 0,2 2 0,0 0 24,0 1 0,0 0 0,0 0 0,0 0 0,-1 0 0,0 0 0,1 5 0,2 20 144,-2 1 0,-1-1 0,-1 0 0,-5 30 0,2-7-73,1-23-62,0-12-44,1-1-1,1 1 0,0 0 1,1-1-1,1 1 0,6 23 1,-8-38 20,2 5 72,0 0 0,1 0-1,-1 0 1,1-1-1,1 0 1,-1 1-1,1-1 1,6 8-1,-9-13-52,1 0-1,-1 0 0,0 0 0,0 0 0,1 0 0,-1-1 0,0 1 1,1 0-1,-1-1 0,1 1 0,-1-1 0,1 1 0,-1-1 0,1 0 1,-1 1-1,1-1 0,0 0 0,-1 0 0,1 0 0,-1 0 1,1-1-1,-1 1 0,1 0 0,-1-1 0,1 1 0,-1-1 0,2 0 1,4-2 79,0-1-1,0 0 1,0 0 0,6-6 0,-11 8-96,14-11 97,-1 0-1,0-2 1,-1 0 0,19-25 0,-22 26-86,86-126-44,-64 88 197,59-70 1,-70 95-40,-15 18-38,0 0 0,0 0 0,1 1-1,0 0 1,1 0 0,19-12 0,-26 19-87,0 0-1,1 0 1,-1 0-1,1 0 1,-1 0 0,1 1-1,-1-1 1,1 1-1,0 0 1,-1 0 0,1 0-1,0 0 1,-1 0-1,1 1 1,-1-1 0,1 1-1,0-1 1,-1 1-1,0 0 1,1 0 0,-1 0-1,1 1 1,-1-1-1,0 0 1,0 1 0,0-1-1,3 4 1,2 1-6,-1 1 0,-1-1 1,1 1-1,-1 0 0,0 0 0,-1 1 0,5 9 1,-1-4 74,-7-10-146,1 0 0,0 0 0,-1 0 0,1 0 0,-1 0 0,0 0 0,0 0 0,1 5 0,-14-16-7939,3-1 5327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4:4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564 1 3136,'0'0'9690,"-9"4"-8042,7-2-1498,0-1-1,-1 1 1,1-1 0,0 1-1,0-1 1,-1 0-1,1 0 1,-1 0 0,1 0-1,-5 1 1,-31 4 723,4-2-571,-60 8 509,65-10-697,-1 2-1,-42 11 1,-21 7 73,88-21-198,-1 1 1,1-1-1,0 1 0,0 0 0,-1 0 1,1 1-1,1 0 0,-8 4 0,10-6 17,0 1 0,0 0-1,-1 0 1,1 0 0,0 1-1,1-1 1,-1 0 0,0 1 0,1-1-1,-1 1 1,1-1 0,0 1-1,0 0 1,0 0 0,0-1-1,-1 5 1,-17 263 837,5-46-454,3-77-170,6-43-4,0 180 503,7 8-162,-3-159 397,1-132-782,2 4 79,1-2 519,5-2-284,-5-1-490,24-1 268,26-5 1,23-2-87,21 4-40,74-2 14,-99 10 80,2-1-3369,-69-3 1719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4:42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10 1984,'0'-1'121,"-1"1"0,1-1 0,-1 1-1,1-1 1,0 1 0,-1-1 0,1 1 0,0-1 0,-1 1 0,0-4 2915,-16 9 7991,16-5-10913,38-1 941,48 2 22,-75 0-949,-1 0-1,1 1 1,-1 0-1,0 0 0,0 1 1,14 6-1,-21-8-138,8 32 43,-8-16 15,-1 0-1,0 0 0,-1 0 0,-4 32 1,-1 15 9,-7 349 845,3-185-452,8 109 311,2-159-662,-1-141 265,-9 73 0,4-65-299,5-11 282,0-32-218,1-2-96,-1 1 1,0 0-1,0-1 0,-1 1 0,1-1 0,0 1 1,0 0-1,0-1 0,0 1 0,0-1 0,-1 1 0,1-1 1,0 1-1,0-1 0,-1 1 0,1-1 0,0 1 1,-2 0-1,2 0 18,-9 0 492,0 0 0,-17 1 0,-190 3-1443,75 10-4480,105-9 1242,9-3 1281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4:49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317 218 1152,'0'0'9808,"-1"-14"-5808,-1 11-3751,1 1 0,-1-1 0,0 1 1,0-1-1,0 1 0,0 0 0,0-1 0,0 1 1,-1 0-1,1 1 0,-1-1 0,1 0 1,-1 1-1,0-1 0,0 1 0,0 0 1,0 0-1,1 0 0,-1 0 0,-1 1 1,-3-1-1,-1 0-51,-1 0 0,1 1 0,-1 0 0,1 0 0,-1 1 0,-13 3 0,11 0-124,0 0 1,1 1 0,-1 0-1,1 1 1,0 0 0,1 1-1,-1 0 1,-15 15 0,17-14-20,-1 0 0,1 0 1,1 1-1,-1 0 0,2 1 1,-12 19-1,16-25-29,0 1-1,0-1 0,0 1 1,1 0-1,-1-1 1,1 1-1,0 0 1,1 0-1,-1 0 0,1-1 1,0 1-1,0 0 1,1 0-1,-1 0 0,1 0 1,0-1-1,0 1 1,1 0-1,2 5 1,6 7 106,1-1-1,0 1 1,2-2 0,0 0 0,29 27 0,-29-30 21,-5-4-10,1 0 0,1 0 0,-1-1 0,1 0 0,18 9 0,-21-13-71,0-1 1,0 1-1,0-1 0,1 0 0,-1-1 1,0 0-1,1 0 0,-1 0 0,1-1 1,11-1-1,17-5 122,-1-2-1,48-16 1,25-16 61,-40 13-110,-65 26-133,114-48 451,-105 44-352,-1-2 1,0 0-1,0 0 0,0-1 1,-1 0-1,0-1 0,14-16 0,-21 21-59,0 0 0,-1 0 0,0 0-1,0-1 1,0 1 0,0-1-1,-1 0 1,1 1 0,-1-1-1,-1 0 1,1 0 0,0 0-1,-1-9 1,-1 2-6,0 1 0,-1-1 1,0 1-1,-6-18 0,4 18-73,0-1-1,-1 1 0,-1 0 1,0 0-1,0 1 1,-1 0-1,0 0 1,-1 0-1,0 1 1,0 0-1,-1 0 0,0 1 1,-1 0-1,0 1 1,0 0-1,0 1 1,-19-8-1,1 0-186,-1 2 0,0 2 1,-37-9-1,49 15 75,1 1 0,-1 1-1,1 0 1,-1 2 0,0 0 0,1 0 0,-33 7 0,44-6-56,0 1 1,0 0-1,-1 0 0,1 0 1,1 1-1,-1-1 0,0 1 0,1 0 1,-1 1-1,1-1 0,0 1 0,0 0 1,0 0-1,1 0 0,-6 8 1,3-3-1124,1 1 1,0 0 0,0 1 0,1-1 0,0 1 0,-3 15 0,1 13-1915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4:50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58 4736,'-15'-2'2591,"1"0"0,-1 1 0,0 1 1,-16 1-1,-4 0 111,22-1-1514,7 0-303,5 0-422,2 0 516,0-1-871,0 0 0,0 0 0,0 0-1,0 0 1,0 0 0,1 0 0,-1 0 0,0 0 0,0 1 0,1-1 0,-1 1 0,0-1 0,1 1 0,-1-1 0,2 0 0,11-4 170,-7 2-244,0 0 0,0 1 0,1 1 0,-1-1 0,1 1 1,-1 0-1,1 1 0,-1 0 0,11 1 0,13-2-23,167 6 542,-44 0-269,-50-11-367,-60 3 143,54 2 1,-77 2-43,-1-2 0,24-3 0,17-1-62,-59 5-12,-1 0 0,1 0 1,-1 0-1,1-1 0,-1 1 0,1 0 0,-1-1 0,1 1 1,-1-1-1,1 1 0,-1-1 0,2-1 0,-2 1-578,4-1-800,4-4-220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4:51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55 2144,'-43'0'1472,"21"4"3282,18-2-3525,1-1 0,-1-1 0,0 1 0,1 0 0,-6-1 0,-5 0 3538,24-4-1171,14-1-2925,170-16 922,33-2-514,-142 18-876,179-1 36,-120 9 8,-84-5-5485,-63 11-1919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4:56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27 1472,'4'0'15354,"-14"1"-13288,10-1-2029,0 0 1,0 0-1,0 0 0,0 0 1,0 0-1,0 0 1,0 0-1,0 0 1,-1 0-1,1 0 1,0 0-1,0 0 1,0 0-1,0 0 1,0 0-1,0 0 1,0 0-1,0 0 1,-1 0-1,1 0 1,0 0-1,0 0 1,0 0-1,0 0 1,0 0-1,0 0 1,0 0-1,0 0 1,0 0-1,-1 0 1,1 0-1,0 0 1,0 0-1,0 0 1,0 0-1,0 0 0,0 0 1,0 0-1,0 0 1,0 0-1,0 0 1,0-1-1,0 1 1,0 0-1,0 0 1,-1 0-1,1 0 1,0 0-1,0 0 1,0 0-1,0 0 1,0 0-1,0-1 1,0 1-1,0 0 1,0 0-1,0 0 1,0 0-1,0 0 1,0 0-1,0 0 1,0 0-1,0 0 1,0-1-1,1 1 1,-1-5 569,1 5-511,-1 0 1,1 1-1,0-1 1,0 1 0,0-1-1,-1 0 1,1 0-1,0 0 1,0 1 0,0-1-1,0 0 1,0 0-1,-1 0 1,1 0 0,0 0-1,0-1 1,0 1-1,1 0 1,-1-1 30,40-3 131,0 1 0,48 3 0,-64 1-219,41-4 0,-41 1 220,39 1 1,-42 3-187,0-1 1,1-2-1,40-5 0,-49 6-66,-13 0-36,0 0-1,0 0 1,0 0 0,0 0 0,1 0-1,-1 0 1,0 0 0,0 0 0,0-1-1,0 1 1,0 0 0,0-1 0,0 1-1,0-1 1,0 1 0,2-2 0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4:57.7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336 126 5984,'-2'0'390,"1"0"-294,1-1 0,0 1 0,-1 0 0,1 0 0,0 0 0,-1 0 0,1 0 0,0 0 0,0 0 0,-1-1 0,1 1 0,0 0 0,-1 0 0,1 0-1,-8-6 6826,8 7-6790,-13 6 1334,-14 12-1225,13-4-29,1 1 0,1 0-1,0 1 1,1 0 0,1 0 0,-11 28-1,-37 118 662,52-143-798,-16 48 364,-35 129-225,55-188-171,1-3 71,0 0 0,0 1-1,-1-1 1,0 0 0,-1 0 0,-3 7 0,9-17 1020,2-1-1011,-2-1 0,1 1 0,-1-1 1,4-9-1,13-41-170,27-118 304,-29 102-141,-6 24 180,34-87-1,-17 72 333,3 2 1,43-63 0,-69 113-270,-6 11-323,1-1 1,-1 0 0,0 1 0,0-1 0,1 1 0,-1-1 0,0 1-1,1-1 1,-1 1 0,1-1 0,-1 1 0,1-1 0,-1 1 0,1-1-1,-1 1 1,1 0 0,0-1 0,0 1-71,0 0 1,0 1-1,1-1 1,-1 0-1,0 1 1,0-1-1,0 1 1,0 0-1,-1-1 1,1 1-1,0 0 1,0-1-1,0 1 0,1 1 1,5 5 38,0 1 1,-1 0-1,8 11 0,8 10 48,-2-5-43,-2 2-1,0 0 0,-2 1 1,17 36-1,40 121 233,-5-14-6,-46-122-22,44 69 0,-60-107-91,4 5 972,-28-15-1062,-72-7-421,3 1 325,-92 6 226,74 0-276,-37 6 595,69-1-1527,1-3-4570,83-9-1509,5 1 3989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4:58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30 173 5312,'-6'-10'12613,"6"10"-12544,0 0 0,-1 0 0,1 0 0,0 0 0,-1 0 1,1-1-1,0 1 0,-1 0 0,1 0 0,0-1 0,-1 1 0,1 0 0,0 0 1,0-1-1,-1 1 0,1 0 0,0-1 0,0 1 0,0 0 0,-1-1 0,1 1 1,0 0-1,0-1 0,0 1 0,0 0 0,0-1 0,0 1 0,0-1 0,0 1 1,0 0-1,0-1 0,0 1 0,0 0 0,0-1 0,3-17 1389,-1 11-1346,1 1-1,0 0 1,0-1 0,1 1 0,0 0-1,0 1 1,0-1 0,6-5-1,2-1 18,0 1 0,18-13 0,-25 20-118,0 1 0,0 0 0,0 0 1,1 1-1,-1-1 0,1 1 0,-1 0 0,1 1 0,0-1 1,0 1-1,12 0 0,-16 1-10,1 0 0,-1 0-1,0 0 1,1 0 0,-1 1 0,1 0-1,-1-1 1,0 1 0,0 0 0,1 0 0,-1 0-1,0 0 1,0 0 0,0 1 0,0-1 0,0 0-1,0 1 1,0 0 0,-1-1 0,1 1 0,-1 0-1,1 0 1,-1 0 0,0 0 0,1 0-1,-1 0 1,0 1 0,0-1 0,-1 0 0,1 0-1,0 1 1,-1 2 0,2 4 14,-1 0-1,-1 0 1,0 0-1,0 0 1,-1 0 0,-3 16-1,-1-3 111,-12 35 0,7-36-15,-1 1 0,-1-2 0,-1 1 0,-29 34 0,12-15 65,19-27-67,-1 0 0,-19 17 0,5-6 288,7-13 325,14-9-272,6-2 3,-1 0-212,20-4-267,-8 3 81,0 1 1,0 0-1,0 1 1,0 0-1,15 4 1,-2-2 71,149 26 82,-145-23-1870,0-3 0,42 2 0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5:01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524 5 2656,'3'-3'9644,"-3"3"-9455,-9-1 3774,-24 4-4289,16-1 1319,-168 14 775,149-11-1649,0 2 1,1 1-1,-37 14 1,66-20-135,0 1 1,0 0-1,1 0 0,-1 0 1,0 1-1,1-1 1,0 1-1,0 1 1,0-1-1,1 1 1,-1-1-1,1 1 0,0 1 1,1-1-1,-1 0 1,1 1-1,0 0 1,0 0-1,1 0 0,0 0 1,0 0-1,0 0 1,1 1-1,0-1 1,-1 7-1,0 24 219,0-1-1,3 1 1,1-1-1,1 1 1,10 38-1,51 475 1253,-58-456-1061,-10 128 0,-27 34 357,14-113-262,16-100-293,2-33-134,-1 0 0,-1 0 0,0 0 0,-2 13 0,2-23-46,1 1 0,0 0 0,0 0 0,0 0 1,0 0-1,0-1 0,0 1 0,0 0 0,0 0 0,0 0 0,0 0 0,0 0 0,0-1 0,0 1 0,1 0 0,-1 0 0,0 0 0,1-1 0,-1 1 0,1 0 0,-1 0 0,1-1 1,-1 1-1,1 0 0,-1-1 0,1 1 0,0-1 0,-1 1 0,1-1 0,0 1 0,-1-1 0,1 1 0,0-1 0,0 0 0,-1 1 0,1-1 0,0 0 0,0 0 0,0 1 1,0-1-1,-1 0 0,1 0 0,2 0 0,5 0 92,1 0 0,-1 0 0,16-3 0,-11 1-5,203-27 224,-47 5-101,-144 21-240,-1 1 0,1 1 0,-1 1 0,1 2 0,-1 0 0,27 7 0,-50-9-106,-1 0 1,1 0 0,-1 1-1,0-1 1,1 0 0,-1 0-1,1 0 1,-1 0-1,1 0 1,-1 0 0,1 0-1,-1 0 1,1 0 0,-1 0-1,1 0 1,-1 0-1,1 0 1,-1 0 0,1-1-1,-1 1 1,1 0 0,0 0-1,0-10-7084,-1-1 4921,3-6-752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5:02.1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122 111 6048,'0'-10'11077,"1"12"-10922,-1 0 1,1 0-1,-1 1 0,1-1 1,0 0-1,0 0 0,0 0 1,0 1-1,2 1 0,7 13 382,-2 12-54,0-1-1,5 52 1,-4-25-107,-3-27-227,3 30 274,4-1 1,28 81-1,-37-130-373,10 29 204,1-1-1,29 48 1,-20-46 428,-23-38-604,-1 0 0,0 1 0,1-1 0,-1 0 1,1 0-1,-1 0 0,1 0 0,-1 1 0,1-1 0,-1 0 0,1 0 0,-1 0 0,0 0 0,1 0 0,-1 0 0,1 0 0,-1 0 0,1-1 0,-1 1 0,1 0 0,-1 0 0,1 0 0,-1 0 0,0-1 0,1 1 0,-1 0 1,1 0-1,0-1 0,17-10 152,-12 7-57,5-3-141,-1 0-1,0 0 1,-1-1 0,0-1 0,11-12 0,-2-1 3,17-27 0,-9 9-15,-3-2 0,-2 0 0,19-50 0,97-208 2,-105 245-57,-20 35-303,15-33 1,-18 28-809,-9 25 1135,-1 0 0,1-1 0,-1 1 0,1 0 0,-1 0 0,0-1 0,1 1 0,-1 0 0,1 0 0,-1 0 1,1 0-1,-1 0 0,0 0 0,1 0 0,-1 0 0,1 0 0,-1 0 0,0 0 0,1 0 0,-1 0 0,1 0 0,-1 0 1,1 1-1,-1-1 0,0 0 0,0 1 0,-23 7 92,-6 0-53,-1 0 0,1-2 0,-46 2 0,43-4 20,-142 11 131,102-10-128,-224 8 130,246-8-2202,58-4-3893,12 1 1972,11-5-442,7-2 1435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9:59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6 5408,'-1'0'113,"0"0"40,0 0-1,0 0 1,0 0 0,1 0 0,-1 0 0,0 0 0,0 0 0,0-1 0,0 1 0,1 0 0,-1 0 0,0-1 0,0 1 0,0 0 0,1-1 0,-1 1 0,0-1-1,-1 0 1,7 3 792,0 0 0,0 0-1,0 0 1,1 0-1,-1-1 1,0 0 0,9 1-1,51 5 710,268-2 1611,-191-7-3138,-80-1 55,3 0-2807,-21 7-4297,-19 3 3098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5:02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8 5408,'-15'-8'1728,"14"8"-1410,0 0-1,0 0 1,-1 0 0,1 0 0,0 1-1,0-1 1,0 0 0,0 0-1,0 1 1,0-1 0,0 1 0,0-1-1,-1 1 1,1-1 0,1 1 0,-1 0-1,0-1 1,-1 2 0,1-1-3,0-1 1,0 1-1,1 0 0,-1-1 1,1 1-1,-1 0 0,1 0 0,-1 0 1,1-1-1,-1 1 0,1 0 1,0 0-1,-1 0 0,1 2 1,0-3-226,0 1 1,0 0 0,1 0 0,-1 0-1,0 0 1,1-1 0,-1 1-1,0 0 1,1 0 0,-1-1-1,1 1 1,-1 0 0,1-1-1,0 1 1,-1 0 0,1-1 0,0 1-1,-1-1 1,1 1 0,0-1-1,1 1 1,8 4 203,-1 0-1,1 0 1,0-2-1,0 1 1,0-1-1,0 0 0,12 0 1,77 6 347,-50-6-259,-36-2-307,447 47 1108,-431-46-1369,-27-2-218,0 0-1,-1 0 1,1 0-1,0 0 1,0 0-1,0-1 0,-1 1 1,1-1-1,0 1 1,-1-1-1,1 0 1,2-1-1,1-2-1654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5:03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701 6 5312,'-2'-6'7728,"-2"6"-4086,-4 3-2451,-1 2-558,-30 11 547,15-7-715,0 1 1,-30 17-1,17-4 115,0 1-1,-64 57 1,55-33-238,-41 58 0,4-5 46,-24 32-602,100-123-96,-9 13-1141,15-22 1341,1 0 0,-1 0 0,0 0 0,0 0-1,1 0 1,-1 0 0,0 0 0,0-1 0,0 1 0,0 0 0,0-1-1,0 1 1,0-1 0,-2 1 0,3-1-200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5:03.6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23 5408,'0'-17'1728,"0"16"-1660,-1 1 0,1 0 0,0 0 0,0-1 0,0 1 0,0 0 1,0 0-1,0 0 0,0 0 0,-1-1 0,1 1 0,0 0 0,0 0 0,0 0 0,0 0 0,-1-1 1,1 1-1,0 0 0,0 0 0,0 0 0,-1 0 0,1 0 0,0 0 0,0 0 0,0 0 1,-1 0-1,1 0 0,0 0 0,0 0 0,-1 0 0,1 0 0,-2 0 726,6 0 1950,-4 0-2636,0 0 0,1 0 0,-1 0 0,0-1 0,0 1 0,0 0 0,0 0 0,1 0-1,-1 0 1,0 0 0,0 0 0,0 0 0,1 0 0,-1 0 0,0 0 0,0 0 0,0 0 0,1 0 0,-1 0 0,0 0 0,0 0 0,0 0 0,1 0 0,-1 0 0,0 0 0,0 0 0,0 1 0,0-1-1,1 0 1,-1 0 0,0 0 0,0 0 0,0 0 0,0 0 0,1 1 0,6 4 1035,26 55 1838,25 60-1137,-39-77-1243,33 56 0,-30-63-405,2-2 0,2 0 0,1-1 1,53 49-1,-66-69-198,-10-9-213,1 1 0,-1-1 1,1 0-1,1 0 0,7 4 0,-13-8 86,1 0-1,-1 1 0,0-1 1,1 0-1,-1 0 0,1 0 1,-1 0-1,1 1 1,-1-1-1,0 0 0,1 0 1,-1 0-1,1 0 0,-1 0 1,1 0-1,-1 0 0,0 0 1,1 0-1,-1 0 1,1-1-1,-1 1 0,1 0 1,-1 0-1,0 0 0,1 0 1,-1-1-1,1 1 0,-1 0 1,0 0-1,1-1 1,-1 1-1,0 0 0,1-1 1,-1 1-1,0 0 0,0-1 1,1 1-1,-1-1 0,4-4-2317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5:04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606 13 2144,'3'-13'12426,"-9"16"-11004,-9 9-440,11-8-522,-16 13 100,1 0 1,1 2-1,-21 26 0,31-35-412,-34 42 370,-51 57 452,55-71-695,-87 97 647,106-112-778,1 1-1,2 1 1,0 0-1,-15 34 1,17-24-19,2 0-1,-16 72 1,3 78 274,23-163-284,2 1 0,0-1 0,1 0 0,7 36 0,-5-43 7,1-1 0,1 0 1,0 0-1,1 0 0,0 0 0,1-1 0,15 21 0,15 12 271,2-1 0,46 41 0,-43-47-287,35 35-143,-46-46-656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5:05.6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511 131 2144,'0'-9'6462,"0"0"-2108,0 7-4062,-1 0 0,0 0 0,1-1-1,-1 1 1,0 0 0,0 0 0,0 0 0,0 0 0,0 0-1,-2-2 1,0 1-106,0 0 0,1 0-1,-1 1 1,-1-1 0,1 0 0,0 1-1,0 0 1,-1 0 0,0 0 0,1 0-1,-7-1 1,-8-6 177,-3 0 37,-1 1 0,-39-10 0,39 13-227,1 1 0,-1 2-1,0 0 1,-39 2 0,49 1-130,1 0 1,-1 1 0,1 1-1,0 0 1,0 0 0,0 1-1,0 1 1,1 0 0,0 0-1,-18 12 1,24-13-27,0-1 0,0 0 1,1 1-1,0-1 0,0 1 0,0 0 0,0 0 1,0 0-1,1 1 0,0-1 0,0 1 1,0-1-1,0 1 0,-1 9 0,2-7 14,0 0 1,0 1-1,1-1 0,0 0 0,0 1 1,1-1-1,0 0 0,0 1 0,3 9 1,54 142 778,16 73 754,-62-192-1304,-8-25-159,-1 0 0,0 1 0,-1-1 0,0 1 0,-1 15 0,-2-21 35,1-1 0,-2 1 0,1-1 1,-1 0-1,-1 0 0,0 0 0,0 0 1,0 0-1,-8 12 0,3-6-573,-13 18 1327,20-32-1199,0 0 0,0 0 0,0 1 0,0-1 0,0 0 0,0 0 0,0 0 0,-1-1 0,1 1 0,0 0 0,-1 0 0,1-1 0,-1 1 0,1-1 0,-1 1 0,1-1 0,-1 0 0,-2 1 0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5:05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56 6976,'-7'-18'2256,"7"17"-1942,0 0 1,1 0-1,-1 0 0,1 0 1,-1 0-1,1 0 0,-1 0 1,1 0-1,-1 0 1,1 0-1,0 1 0,0-1 1,-1 0-1,1 0 1,0 0-1,0 1 0,0-1 1,0 1-1,1-1 1,5-2 372,0 1 0,0 0 1,1 1-1,-1 0 1,1 0-1,-1 1 1,10 0-1,22-2 731,317-7 1353,-227 11-2460,-106-2-414,28 0-959,-18 0-5111,-24 0 3384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5:07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47 3392,'0'-9'11909,"5"2"-8203,-6 10-3575,0-1-1,0 1 1,0-1-1,0 1 0,0 0 1,0-1-1,1 1 0,-1 5 1,-11 92 1112,3-31-831,3 1 1,2 72-1,5-132-331,0-1 0,0 1 1,1 0-1,0-1 0,0 0 1,1 1-1,0-1 0,1 0 1,0 0-1,1-1 0,7 12 1,-10-18-35,-1 0 1,1 0-1,0 0 1,0-1 0,0 1-1,0-1 1,0 1-1,0-1 1,0 0-1,1 0 1,-1 0 0,0 0-1,1 0 1,-1-1-1,1 1 1,-1-1 0,1 1-1,-1-1 1,1 0-1,-1 0 1,1 0 0,-1 0-1,0 0 1,1-1-1,-1 1 1,1-1 0,-1 0-1,4-1 1,0-1 0,1 1 1,-1-2 0,0 1 0,1-1-1,-2 0 1,1 0 0,0 0-1,8-10 1,-7 6-53,0-1 0,-1 0 1,0 0-1,8-20 0,13-40-147,9-59 188,-18 67 11,41-118 64,-54 170-93,-4 6 51,1 1 0,-1 0 0,0-1 0,0 1 0,0 0 0,-1-1 0,1 1 1,-1-1-1,1-3 0,-4 43 1109,1-16-1128,1-1 1,1 25-1,3 8 113,-3-31-65,6 37 1,-1-32 89,-2-7-151,0-1 0,2 1 0,9 25 0,-13-41-13,1 0 0,0 0 0,0 0 1,0 0-1,1 0 0,-1 0 0,1-1 0,0 1 0,0-1 1,0 0-1,0 0 0,0 0 0,1 0 0,0-1 0,-1 1 0,1-1 1,0 0-1,0 0 0,0 0 0,7 1 0,-3-2-161,-1 0 0,1-1 0,-1 1-1,1-2 1,-1 1 0,1-1 0,-1-1 0,1 1 0,-1-1 0,0 0-1,0-1 1,0 0 0,0 0 0,0 0 0,10-8 0,-2 1-1532,-1 0 1,0-2 0,0 1 0,-1-2 0,16-20 0,-14 10-2461,-4 1 1398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5:07.7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10 6304,'-27'-9'14357,"157"8"-7809,182 5-5742,-254 2-3040,-57-6 2056,-1 0 1,0 0-1,1 0 0,-1 0 1,1 0-1,-1 0 1,1 0-1,-1 0 1,0 0-1,1 0 1,-1 0-1,1 0 1,-1 0-1,0 1 1,1-1-1,-1 0 1,0 0-1,1 1 1,-1-1-1,1 0 1,-1 0-1,1 1 1,-10 17-12497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5:08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30 5152,'-4'-4'711,"-6"-8"461,10 12-1062,-1 0 0,1 0 0,0-1 1,0 1-1,0 0 0,-1 0 0,1 0 0,0-1 0,0 1 1,0 0-1,0 0 0,0-1 0,0 1 0,0 0 0,0 0 0,0-1 1,-1 1-1,1 0 0,0 0 0,0-1 0,0 1 0,0 0 1,1-1-1,-1 1 0,0 0 0,0 0 0,0-1 0,0 1 1,0 0-1,0 0 0,0-1 0,0 1 0,0 0 0,1 0 1,-1 0-1,0-1 0,0 1 0,12-4 4652,-10 4-4450,0 0 0,1 0 0,-1 1-1,0-1 1,0 1 0,0-1-1,0 1 1,4 1 0,-2 1-86,1 0 1,0 0 0,-1 0-1,0 0 1,1 1 0,-2-1-1,1 1 1,0 0-1,-1 0 1,1 1 0,-1-1-1,3 7 1,4 8 233,13 36 1,-16-37-243,88 238 1777,-82-219-1751,-1 0 1,-2 1 0,-1 1 0,-2 0-1,-2 0 1,-2 0 0,-1 41 0,-4-19 29,-4 0 1,-1-1-1,-28 103 0,25-133-284,0-1 0,-2 0-1,-23 39 1,30-59-45,-2 4-398,0-1 0,-1 0 0,-10 10 0,-14 11-4102,17-18 2421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5:11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 1984,'0'-5'18175,"9"5"-17172,48 5 325,-53-4-1054,0-1 1,0 1-1,0-1 0,0 1 0,-1 1 1,7 1-1,13 4 201,161 23-32,-152-25-374,-20-4-47,26 5-41,50 0 0,-6-2 205,-81-4-201,-1 0-1,1 0 1,-1 0-1,1 1 0,0-1 1,-1 0-1,1 0 1,-1 1-1,1-1 1,-1 0-1,0 1 0,1-1 1,-1 1-1,1-1 1,-1 0-1,0 1 1,1-1-1,-1 1 1,0-1-1,1 1 0,-1-1 1,0 1-1,0 0 1,1-1-1,-1 1 1,0-1-1,0 1 0,0 0 1,2 21-158,-9 119 137,5-109-2,-23 214 149,0 15 295,23-237-346,-9 308 600,9-182-310,-1-42-113,-4-5-77,6 6 144,-18 112-1,18-203-276,0 0-1,3 20 0,-1 2 365,-1-39-327,-19 7 576,8-5-482,0 0 0,-1 0-1,1-2 1,-17 2 0,-50-3 32,46 0-140,-35-3-1,27 0-290,21 1-1361,1 0 1,-33-9-1,30 5-217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01.0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15 267 2656,'-14'-9'10565,"37"9"-8709,200-6 698,-95 3-1428,-88 2-850,-24 1-134,1-1-1,-1 0 1,27-6-1,76-21 265,1 5-1,194-11 0,-161 34-305,-53 3 46,146-10 208,-193 2-277,0-1 1,85-23-1,-122 25-92,152-37 174,-92 28-67,154-22 154,4 19-152,-101 21-108,-59-1 130,95 13-91,-76-5-98,-37-7 38,296 20 139,42-18 195,-376-7-303,301 13 488,-285-11-440,2 0 130,-28-1-257,-11 11-6538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5:54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5 1728,'-12'-4'560,"11"4"-484,1 0 0,-1 0 0,1 0-1,-1 1 1,1-1 0,-1 0 0,1 0 0,-1 1 0,1-1 0,-1 0 0,1 1-1,-1-1 1,-4 5 4969,-3-5-3295,8 0-1620,0 0 0,-1 0 0,1 0 0,0 0 0,0 0 0,-1 0 0,1 0 0,0 0 0,-1 0 1,1 0-1,0 0 0,0 0 0,-1 0 0,1 0 0,0 0 0,0 1 0,-1-1 0,1 0 0,0 0 0,0 0 0,0 1 0,-1-1 0,1 0 0,-1 3 2445,0-3-2337,0 0 0,0 0 0,0 0 0,1 0 0,-1 0-1,0 0 1,0 1 0,0-1 0,0 0 0,0 0 0,0 1 0,-2 1 1753,3-2-1935,0 0-1,0 0 1,0-1-1,0 1 1,0 0 0,0 0-1,0 0 1,0 0-1,0 0 1,1 1-1,-1-1 1,0 0 0,0 0-1,0 0 1,0 0-1,0 0 1,0 0-1,0 0 1,0 0 0,0 0-1,1 0 279,-1 0-279,0 0 1,0 0-1,0 3 2178,42-3-1492,226 4 390,26-1-637,-157-5-150,-77 2-183,-48 0-6325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5:55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4 3968,'-25'0'15455,"25"0"-15372,0 0 0,-1 0 0,1 0 0,0 0 0,0 0-1,0 1 1,0-1 0,0 0 0,0 0 0,0 0-1,0 1 1,0-1 0,0 0 0,0 0 0,0 0 0,0 0-1,0 1 1,0-1 0,0 0 0,0 0 0,0 0 0,0 1-1,0-1 1,0 0 0,0 0 0,0 0 0,0 1 0,0-1-1,0 0 1,0 0 0,0 0 0,1 0 0,-1 0-1,0 1 1,0-1 0,0 0 0,0 0 0,0 0 0,1 0-1,-1 0 1,0 0 0,0 1 0,0-1 0,14 6 959,16 2-433,25-2 127,1-2-1,75-5 1,-111 0-596,246-18 1113,-223 17-1114,51 2 0,-32 1-476,-49-4-1828,-2-6-6619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5:57.1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319 251 3392,'-1'-11'800,"-1"1"5370,2 11-5843,0 0-1,0 0 1,0 0-1,0 0 1,0 0-1,-1-1 1,1 1-1,0 0 1,-1 0-1,1 0 1,0-1-1,-1 1 1,1 0-1,-1 1 127,-55 110 4144,-77 186-2687,21-63-1089,108-227-763,-2 6-162,7-12 21,6-7 31,2-3 44,-1-1 1,0 0 0,-1 0 0,1 0 0,-2-1 0,8-14-1,28-71-37,35-121 413,-40 104 1026,35-177 1,-63 250-838,-5 25-103,-1-1 0,0 1 0,0-22 0,4 47 294,3 12-451,2 17-30,40 112 368,76 184 10,-48-135-730,-69-179 110,1-1 0,0 0 0,1-1 0,2-1 0,0 0 1,20 20-1,-30-36-55,-1 1 1,1-1-1,0 0 1,0 0-1,8 3 1,7 5 126,-19-10-7,-1-1-184,0 0 95,0 0 0,0 0 0,-1 0 1,1 0-1,0 0 0,0 0 0,0 0 0,-1 0 1,1 0-1,0 0 0,0 0 0,0 0 1,0 0-1,-1 0 0,1 0 0,0 0 0,0 0 1,0 0-1,0 1 0,0-1 0,-1 0 1,1 0-1,0 0 0,0 0 0,0 0 0,0 1 1,0-1-1,0 0 0,0 0 0,0 0 1,-1 0-1,1 0 0,0 1 0,0-1 0,0 0 1,-2 5 27,-2-3-57,-1 0-1,1 0 1,-1 0-1,1-1 1,-1 1-1,1-1 0,-1 0 1,0 0-1,1-1 1,-8 1-1,-3 1-9,-117 15 139,28-6-102,53-4-270,-52-1-1,84-6-387,-30 0-1805,19-6-2220,20 5 2742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5:58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30 133 4640,'-7'-3'649,"6"3"-463,-1-1-1,1 1 0,0-1 1,-1 0-1,1 0 0,0 1 1,0-1-1,-1 0 0,1 0 0,-2-3 1,-3 1 3946,7-7 29,19-11-305,-11 14-3496,0 1 0,1 0 0,0 0 0,0 1 1,1 0-1,20-6 0,71-14 257,-83 21-497,-9 2-60,0-1 12,0 2-1,14-2 0,-21 3-38,0 0-1,0 0 0,0 0 0,0 0 1,-1 1-1,1-1 0,0 1 0,0 0 0,0 0 1,0 0-1,0 0 0,-1 1 0,4 1 1,-5-2-14,0 0 0,0 1 1,0-1-1,0 0 1,0 1-1,0-1 0,0 0 1,-1 1-1,1-1 1,0 1-1,-1-1 0,0 1 1,1 0-1,-1-1 1,0 1-1,1-1 0,-1 1 1,0 0-1,0-1 1,-1 1-1,1 0 1,0-1-1,0 1 0,-1-1 1,0 3-1,-2 7 136,0-1 1,-9 16-1,11-22-117,-27 48 810,-60 87 0,76-121-480,9-13-287,0-1 1,0 1 0,0-1 0,1 1 0,0 0 0,0 0 0,-1 6 0,2-9-43,1 0 0,0 0 1,0 0-1,0 0 1,0 0-1,0 0 0,0-1 1,1 1-1,-1 0 0,1 0 1,-1 0-1,1 0 0,0-1 1,-1 1-1,1 0 1,0 0-1,0-1 0,0 1 1,1-1-1,-1 1 0,0-1 1,0 1-1,4 1 0,2 3 55,1-1 0,-1 0 0,2-1 0,-1 1-1,0-2 1,1 1 0,0-1 0,-1 0-1,14 2 1,12 1-127,40 1-1,-43-5-229,5-1-3158,-25-1-395,-28 33-13335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5:58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21 992,'2'-2'481,"0"0"0,0 1 1,0-1-1,0 0 0,0 1 0,0-1 0,0 1 1,1 0-1,-1-1 0,14-3 8371,-21 9-5413,-1-1-2999,1-1 1,-1 1-1,1-1 0,-7 1 0,-18 9 511,11-1-290,-11 6 385,30-17-1033,0 0-1,0 0 1,0 0-1,0 0 1,0 0-1,0 0 1,-1 0-1,1 0 1,0 0 0,0 1-1,0-1 1,0 0-1,0 0 1,0 0-1,0 0 1,0 0 0,-1 0-1,1 0 1,0 0-1,0 0 1,0 0-1,0 0 1,0 0-1,0 1 1,0-1 0,0 0-1,0 0 1,0 0-1,0 0 1,0 0-1,0 0 1,0 0 0,0 0-1,-1 1 1,1-1-1,0 0 1,0 0-1,0 0 1,0 0-1,0 0 1,0 0 0,0 0-1,1 1 1,-1-1-1,0 0 1,0 0-1,0 0 1,0 0 0,0 0-1,0 0 1,0 0-1,0 1 1,0-1-1,0 0 1,0 0-1,0 0 1,0 0 0,0 0-1,1 0 1,-1 0-1,0 0 1,0 0-1,0 0 1,0 0 0,0 1-1,14 4 547,16 2-70,93-6-604,-67-2-975,-34 1-614,26-5 0,-18 2 109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6:19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413 1 3488,'0'0'5306,"-10"4"-2239,3-1-2562,-1-1 1,0 1-1,0-1 0,0 0 1,0-1-1,-14 1 0,-15 4 576,17-3-553,0 0-1,-24 0 1,20-2 209,-28 5-1,39-4-490,7-1-156,1 0 0,-1 0-1,0 0 1,0 1 0,-6 3-1,4-1-39,7-4-60,0 0 0,0 0 0,0 1-1,1-1 1,-1 1 0,0-1 0,0 1 0,0-1-1,0 1 1,1-1 0,-1 1 0,0 0 0,0-1-1,1 1 1,-1 0 0,1 0 0,-1-1 0,1 1-1,-1 0 1,1 0 0,-1 0 0,1 0 0,0 0 0,-1 0-1,1 0 1,0 0 0,0-1 0,0 1 0,-1 2-1,-2 32 257,3 62-1,1 130 710,-1-53-678,5 3 144,4 260 593,-29-191-299,8-131-614,10-100-63,-1 34 95,-3 1 0,-19 71 0,25-121-131,0 0-1,0 0 1,0 1 0,0-1-1,0 0 1,0 0 0,0 0-1,0 0 1,0 0 0,0 0-1,0 0 1,0 1 0,0-1-1,0 0 1,0 0 0,0 0 0,0 0-1,0 0 1,0 0 0,0 0-1,0 1 1,0-1 0,0 0-1,0 0 1,0 0 0,0 0-1,1 0 1,-1 0 0,0 0-1,0 0 1,0 0 0,0 0-1,0 1 1,0-1 0,0 0-1,0 0 1,0 0 0,1 0 0,-1 0-1,0 0 1,0 0 0,0 0-1,0 0 1,0 0 0,0 0-1,0 0 1,0 0 0,1 0-1,-1 0 1,0 0 0,0 0-1,0 0 1,0 0 0,0 0-1,0 0 1,0 0 0,1 0-1,-1 0 1,0 0 0,0 0-1,0 0 1,0-1 0,0 1 0,0 0-1,0 0 1,1 0 0,13-8 196,25-19 183,-29 19-332,11-6-59,1 1-1,1 0 0,0 2 1,0 1-1,29-9 0,-16 9-10,0 1 0,72-7-1,-81 15 36,0 1 1,32 3-1,-33 4-167,-21-5 144,0-1-1,-1 0 1,1 1 0,0-2-1,-1 1 1,8 0-1,-11-1-203,10-9-6694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6:22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4 3136,'-11'-4'13919,"22"16"-11993,-8-9-1695,0 0 1,-1 1-1,1-1 1,0 0-1,1 5 1,6 7 176,0-1-109,-1-1 0,-1 1 0,-1 1 0,11 25 0,14 67 56,-18-58-322,68 202 553,-11-57 358,-69-186-836,0-1-1,0 0 1,-1 1-1,0-1 1,0 10 0,-1-16-55,0-1-38,0 0-1,0 0 1,0 0 0,1 0-1,-1 1 1,0-1 0,0 0-1,0 0 1,0 0 0,0 0-1,0 0 1,0 1 0,0-1-1,0 0 1,0 0 0,0 0-1,0 0 1,0 1 0,0-1 0,0 0-1,0 0 1,0 0 0,0 0-1,0 1 1,0-1 0,0 0-1,0 0 1,-1 0 0,1 0-1,0 1 1,0-1 0,0 0-1,0 0 1,0 0 0,0 0-1,0 0 1,-1 0 0,1 0-1,0 1 1,0-1 0,-1 1 600,4-4-323,1-2-237,0-1 0,0 1-1,-1-1 1,0 0 0,0 0-1,0 0 1,2-9 0,4-9-34,34-85-119,16-37-43,-45 116 80,2 0 0,31-45 1,-25 46 21,2 2 1,0 0 0,2 1-1,44-33 1,125-73 122,-189 128-72,32-18-295,-36 20 67,-3 3-47,-10 0 11,-60 5 179,8 1 141,-139 14 572,140-13-327,-84 9 174,54-9-491,-164 12 93,177-14-2435,84-10-369,10 1 659,0 1 0,0 0 0,25 2 0,-7-1-1096,13 1 422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6:22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57 183 5216,'-32'-5'2409,"8"2"10024,150-31-10563,-49 15-1388,21-9-40,149-32 231,-212 54-659,123-17 327,-126 20-310,0 2 0,0 1 0,32 4 1,-28 3-944,-4 0-3979,-19-4 3105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6:24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449 108 2496,'0'0'29,"0"0"1,0 0 0,0 0-1,0 0 1,0 0-1,0-1 1,0 1-1,0 0 1,0 0 0,0 0-1,0 0 1,0 0-1,0 0 1,0 0-1,0 0 1,0 0 0,0 0-1,0 0 1,0 0-1,0 0 1,0-1-1,0 1 1,0 0 0,0 0-1,0 0 1,0 0-1,0 0 1,0 0-1,0 0 1,0 0 0,0 0-1,0 0 1,0 0-1,0 0 1,1 0-1,-1 0 1,0 0-1,0 0 1,0 0 0,0 0-1,0 0 1,0 0-1,0 0 1,0 0-1,0 0 1,0 0 0,0 0-1,0 0 1,0 0-1,1 0 1,-1 0-1,0 0 1,0 0 0,0 0-1,0 0 1,0 0-1,0 0 1,0 0-1,0 0 1,0 0 0,0 0-1,0 0 1,0 0-1,0 0 1,0 0-1,11 1 3069,0 0 1186,4-4-860,-14 3-3299,0 0-1,0-1 1,0 1 0,0 0 0,-1-1 0,1 1-1,0 0 1,0-1 0,0 1 0,0-1 0,0 0-1,-1 1 1,1-1 0,0 0 0,-1 1 0,1-1-1,0 0 1,-1 0 0,1 1 0,-1-1-1,1 0 1,-1 0 0,1 0 0,-1 0 0,0 0-1,1 0 1,-1 0 0,0 0 0,0 0 0,0 0-1,0 0 1,0 0 0,0 0 0,0 0 0,0 0-1,-1-1 1,1-1 50,-1 1 0,0 0 0,0-1 0,0 1 0,0 0 1,0 0-1,0 0 0,-1 0 0,1 0 0,-1 0 0,1 0 0,-1 1 0,0-1 0,0 1 0,-3-3 0,1 1-49,0 1-1,0 0 1,0 1-1,0-1 1,0 1-1,-1-1 1,1 1-1,-5 0 1,-13-4 222,-87-14 468,76 17-736,0 0 0,0 2 0,-60 8 0,86-7-106,-1 1-1,0-1 1,1 2 0,-1-1 0,1 1 0,0 0 0,-12 7 0,15-8 19,1 0 0,0 1 0,0-1 0,0 1 0,1 0 0,-1-1 0,0 1 0,1 0 0,0 1 0,0-1 0,0 0 0,0 1 0,0-1 0,1 1 0,0 0 0,-1-1 0,1 1 0,0 4 0,-1 7 11,1 1-1,1 0 0,0 0 1,5 30-1,19 63 203,-12-61-146,-1-1 82,20 94 769,-27-114-650,-1 0-1,-1 0 1,-2 35 0,-2-45-126,0 0 1,-2-1-1,0 1 1,-9 24-1,-9 6-999,17-45-1870,3-3 1948,5 1-243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6:24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60 11392,'-3'-8'4866,"11"7"1026,-3 1-5616,270-8 2830,-272 8-3081,195-14-31,-105 2-1241,-76 9-2612,24-9 0,-30 11 1289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06.3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1 443 2912,'6'0'18536,"-2"-5"-20975,-3 3 2535,0 0 1,0 0 0,0 0-1,0 0 1,-1 0 0,1-1-1,0-3 1,5-14 424,5 0-219,1-2-66,12-31 0,26-62 199,4-11 287,-51 114-675,0 4 17,1 15-36,-2 0-17,0 1 1,0 0-1,-1 0 1,0 0 0,-1 13-1,-5 42 168,2-27-38,1 6-56,1-16-60,-1 1 0,-8 41 0,-5 7 108,59-157 1569,-17 31-1665,45-83 1,-55 107-39,1 0 1,37-41 0,-48 62-6,-2-1-5,1 0-1,0 1 1,1 0 0,0 1-1,-1-1 1,12-5 0,-18 11 6,1 0 1,-1-1-1,1 1 1,0 0-1,-1 0 1,1-1-1,0 1 1,-1 0-1,1 0 1,0 0-1,0 0 1,-1 0-1,1 0 1,0 0-1,-1 0 0,1 0 1,0 1-1,-1-1 1,1 0-1,0 0 1,-1 0-1,1 1 1,-1-1-1,1 0 1,0 1-1,0 0 1,0 0 9,0 0 0,0 1 0,0-1 0,0 0 0,0 1 0,0-1 1,-1 1-1,1-1 0,0 1 0,0 2 0,1 3 25,-1 0 0,0 0-1,0 14 1,-7 106 205,-1-2-299,7-117 84,1 0 0,-1 0-1,1 0 1,1 0 0,0 0 0,0-1 0,0 1-1,1-1 1,0 1 0,0-1 0,7 10 0,-6-11 59,0-1 0,1 0 0,-1 1 0,1-2 0,0 1 0,1-1 0,-1 1 0,1-1 0,-1-1 0,1 1 0,1-1 0,-1 0 0,9 3 0,-1-2 93,0 0 1,26 3-1,-10-6-3089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6:25.4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458 16 6048,'-3'-2'300,"-2"0"549,0-1 0,-1 1-1,1 0 1,0 1 0,-8-2-1,10 3-503,0 0 0,0 0 0,-1 0 0,1 1-1,0-1 1,0 1 0,0 0 0,0 0 0,0 0 0,0 0-1,-4 3 1,-2 1 97,1 1 0,-1 0 0,1 0 0,0 1 0,0 0 0,1 1 0,-12 15 0,-1 5 265,-18 32-1,-63 129 830,76-146-1127,3 1 0,-32 86 0,44-96-290,1 2 0,2-1 0,1 1 0,2 0 0,2 71 1,5-66 8,1 0 1,3-1-1,1 1 1,2-2 0,1 1-1,3-1 1,1-1-1,24 45 1,-14-36-280,1 5 306,2-2 0,43 59 1,-61-96-402,0-1 1,0 0 0,2-1-1,-1 0 1,1 0 0,1-1-1,0-1 1,0 0 0,1-1-1,0-1 1,0 0 0,31 10-1,16-3-1306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6:26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36 5152,'-1'-3'250,"1"1"27,-1 0 0,1 0 0,0 0 0,0-1 0,0 1 0,0 0 0,0-4 0,1 6-176,-1-1-1,0 0 1,0 1 0,1-1 0,-1 0 0,1 1 0,-1-1 0,1 1-1,-1-1 1,1 1 0,-1-1 0,1 1 0,-1-1 0,1 1 0,0-1 0,-1 1-1,1 0 1,0-1 0,-1 1 0,1 0 0,0 0 0,0-1 0,-1 1-1,1 0 1,0 0 0,1 0 0,3 0 226,0-1 0,0 2 1,0-1-1,0 0 0,0 1 0,0 0 0,0 0 1,0 1-1,0-1 0,0 1 0,0 0 1,-1 1-1,1-1 0,-1 1 0,0 0 0,0 0 1,6 5-1,1 2 83,0 1 0,-1 0 1,0 1-1,13 20 0,90 152 2134,-83-137-1745,24 51-1,-41-72-532,-2 1 0,-2 0 0,13 54 0,-15-39-13,-1 1 0,-2 0 1,-3 0-1,-1 0 0,-2 0 0,-2 0 0,-2-1 0,-1 1 0,-3-1 0,-25 70 0,9-47-173,-30 83 54,55-146-148,-44 126-983,10-48-2643,32-74 3038,-7 13-756,10-19 1154,0 1 0,-1-1-1,1 0 1,0 1-1,-1-1 1,1 0 0,0 1-1,-1-1 1,1 0-1,-1 1 1,1-1-1,0 0 1,-1 1 0,1-1-1,-1 0 1,1 0-1,-1 0 1,1 0-1,-1 1 1,1-1 0,-1 0-1,1 0 1,-1 0-1,1 0 1,-1 0-1,1 0 1,-1 0 0,1 0-1,-1-1 1,1 1-1,-1 0 1,-6-7-3785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6:26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5312,'8'4'17877,"27"18"-15776,-27-16-1848,-1 1 0,1-1 1,5 9-1,9 7 57,14 15 181,40 55 0,-3-4-226,144 180-94,-204-253-413,5 8-1281,-17-20 127,2 1 223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6:27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710 3 5888,'0'-3'14527,"-17"20"-12511,-140 110 961,141-115-2812,-201 134 955,69-41-1043,57-38-602,72-53 131,-4 2-1318,6-8-2252,12-3 2060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6:28.5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8 5408,'8'-7'18725,"-7"7"-18707,-1 0-1,0 0 1,0 0 0,0 0 0,0 0 0,1 0 0,-1 1 0,0-1 0,0 0 0,0 0 0,0 0-1,0 0 1,1 0 0,-1 0 0,0 1 0,0-1 0,0 0 0,0 0 0,0 0 0,0 0 0,0 1 0,0-1-1,0 0 1,0 0 0,0 0 0,0 1 0,0-1 0,0 0 0,0 0 0,0 0 0,0 0 0,0 1-1,0-1 1,0 0 0,0 0 0,0 0 0,0 1 0,-2 6 224,-1 20-4,0-2-182,-30 129 418,19-83-523,2-15 61,-5 67-1,17-123-21,0 9 25,-1 0 1,1 0-1,0-1 0,1 1 1,2 12-1,-2-19 13,-1 0-1,1-1 1,0 1-1,-1 0 1,1-1-1,0 1 1,0 0 0,0-1-1,0 1 1,0-1-1,1 0 1,-1 1 0,0-1-1,1 0 1,-1 0-1,1 0 1,-1 0 0,1 0-1,-1 0 1,1 0-1,0 0 1,-1-1 0,1 1-1,0-1 1,0 1-1,0-1 1,-1 0-1,1 0 1,0 1 0,0-1-1,2-1 1,1 1-4,0-1-1,0 0 1,0 0-1,0 0 1,-1 0 0,1-1-1,0 0 1,-1 0 0,1 0-1,7-5 1,-5 2-42,-1 0 1,1-1-1,0 1 1,-1-1-1,10-12 1,3-12 13,-1 0 1,-1-1 0,16-39 0,2-7 96,-26 59-37,68-129 154,-72 139-204,-1 1-1,1-1 0,1 1 1,-1 0-1,1 0 0,10-9 1,-13 14 77,0-1 0,0 0 0,-1 0 0,1 0 1,-1 0-1,3-3 0,-3 2 76,-17 23 792,7-9-932,0 0 1,1 0-1,-11 22 1,8-10-17,2-1 1,1 1-1,1 1 0,0-1 1,2 1-1,1 0 0,0 0 0,2 0 1,1 1-1,0-1 0,2 0 1,7 36-1,-7-53 17,0 0 0,0-1 1,0 1-1,0-1 0,1 0 1,0 0-1,0 0 0,1 0 1,-1 0-1,1-1 0,0 1 1,1-1-1,-1 0 0,1-1 1,-1 1-1,1-1 0,0 0 1,0 0-1,1 0 0,7 3 1,-1-2-193,0 0 1,1-1 0,0 0-1,0-1 1,0 0 0,0-1 0,0-1-1,15-1 1,-20 1-200,-2 0-227,-1 0-1,1-1 0,0 1 0,-1-1 1,1-1-1,0 1 0,-1-1 0,1 1 1,-1-1-1,0-1 0,1 1 0,4-5 1,6-6-3727,-2 3 1381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6:29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77 1248,'2'-9'14606,"-2"9"-14111,-7-2 1609,5 2-1744,1 0-220,1 0-1,-1 0 0,1 0 0,-1 1 1,1-1-1,-1 0 0,0 0 0,1 0 1,-1 0-1,1-1 0,-1 1 1,1 0-1,-1 0 0,1 0 0,-1 0 1,1 0-1,-1-1 0,0 1 0,1 0 1,-1-1-1,1 1 0,0 0 0,-1-1 1,1 1-1,-1 0 0,1-1 1,0 1-1,-1-1 0,0 0 0,2 0 293,-1 0 224,-3 2 43,15-5-218,0 0 1,0 1 0,0 0-1,15-1 1,13-3-197,15-5 171,107-8 0,-149 20-466,16-2-225,46 4 0,-73-1 0,0-1 0,1 0 0,-1 1 0,0-1-1,0 1 1,0 0 0,3 1 0,-4-2 85,-1 1 1,0-1-1,1 0 0,-1 0 1,1 1-1,-1-1 0,0 0 1,1 1-1,-1-1 0,0 0 1,1 1-1,-1-1 0,0 1 1,0-1-1,0 1 0,1-1 1,-1 0-1,0 1 0,0-1 1,0 1-1,0-1 0,0 1 0,0-1 1,0 1-1,0-1 0,0 1 1,0-1-1,0 1 0,0-1 1,0 1-1,0-1 0,0 1 1,0-1-1,-1 1 0,-4 11-1914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6:38.7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2 3712,'-3'-1'658,"-1"1"0,0 0-1,0-1 1,0 2 0,-4-1 0,-8 1 4659,55 0 2620,69 4-7731,152-2-266,-166-3 334,15 5 147,-54-2-5,-53-3-267,2 9 342,-5-3-421,0 1 0,0-1 0,-3 11 0,-2 8 13,-30 144-223,-28 143 125,19-5 388,19 83-207,25-185 443,2-99-269,-1-42 449,0-62-727,-1 1 0,1-1 0,-1 0 0,0 1 0,0-1 0,0 0 1,0 0-1,0 0 0,0 0 0,-1 0 0,1 0 0,-1 0 0,1 0 0,-1 0 0,0-1 0,0 1 0,0-1 0,0 1 0,0-1 0,0 0 0,0 0 0,0 0 0,-1 0 0,1 0 0,0 0 0,0-1 0,-1 1 0,1-1 0,-4 1 1,-104-9 935,67 3-1042,4 2-1143,-53 2 0,6 9-3660,59-3 3060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6:51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8 4576,'-13'-7'10670,"16"13"-5931,13 22-2871,0-1-1700,-1-1 40,1-1 0,31 38 0,-10-20 68,36 57-1,-61-81-188,0 1 0,-1 0 0,-2 1-1,0 0 1,11 42 0,-14-31 81,-1 0 1,-2 1 0,-2-1 0,-1 1 0,-6 53 0,4-66-99,-2-1-1,0 1 1,-1-1 0,-1 0-1,-1 0 1,-1-1 0,0 0-1,-1 0 1,-1-1 0,-1 0-1,0-1 1,-1 0 0,-1-1 0,-20 19-1,18-19-37,0 1 0,1 0 0,-17 26 0,-28 63 366,39-68-385,15-27 24,0 0 1,-4 12-1,9-20 7,-1 0 0,0 0 0,1 0 0,-1 0 0,0-1 0,0 1-1,0 0 1,-1-1 0,1 1 0,0 0 0,-1-1 0,-1 2 0,-2 2 73,15-37 1072,19-83-933,-16 57-7,8-41 174,-17 35-496,-3 37-97,-3 19-547,-6 50 520,6-32 183,0 0-1,-5 17 1,1-6 54,0 0 1,-4 33-1,-1 6 58,-10 86-106,15-96 85,0-21-111,3-21 215,2-7 36,0-4 112,1 1-325,1 0 0,-1 1-1,0-1 1,1 0-1,-1 0 1,1 1-1,0-1 1,0 0-1,-1 1 1,1-1-1,2-1 1,3-8 7,6-9-22,1 1-1,1 0 1,0 0 0,1 2 0,1 0 0,1 0 0,0 2 0,2 0-1,-1 1 1,25-13 0,28-18 96,-69 44-82,0 0 0,-1-1-1,1 1 1,-1 0 0,1-1-1,-1 1 1,0-1 0,3-2-1,0-2 1,-4 6-1,1-1 1,-1 1-1,0 0 0,1-1 1,-1 1-1,0-1 0,1 1 1,-1-1-1,0 0 0,1 1 1,-1-1-1,0 1 0,0-1 1,0 1-1,0-1 0,0 0 0,0 1 1,0-2-1,0 1 1,-1-1 0,1 1 0,-1 0 0,0-1 0,0 1 0,0 0 0,0 0 0,0 0 0,0 0 0,0 0 0,-1-2 0,-4 0-20,0-1 0,1 1 1,-1 0-1,0 1 0,-10-4 0,-2-1-26,-3-1-157,-1 0 1,1 2-1,-26-5 0,0 1-3337,40 8 1346,0-1-1654,18 5-3953,2-2 5041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6:54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1 473 3648,'0'0'10112,"18"-1"-6961,13-15-1068,-23 13-1901,0-1 0,-1 0-1,1 0 1,-1 0 0,10-9 0,-6 2-58,0 0 1,-1-1-1,18-25 1,19-47 22,49-128 605,-93 200-462,-2 9 31,-1 10-212,-1 57-41,3 76-152,-1-124 156,1 0 1,0 0-1,1-1 1,1 1-1,1-1 0,11 27 1,-14-38-48,1 0 1,-1-1 0,1 1 0,0-1 0,0 0 0,0 0-1,0 0 1,1 0 0,-1-1 0,1 0 0,0 1 0,0-1-1,-1 0 1,1-1 0,1 1 0,-1-1 0,0 1 0,0-1 0,0 0-1,1-1 1,-1 1 0,0-1 0,5 0 0,8-1 89,0 0 0,0-1-1,0 0 1,27-9 0,-27 7-54,-1-2 1,1 0-1,-2-1 0,1 0 0,-1-1 1,0-1-1,-1 0 0,0-1 0,13-12 0,-21 16-61,1-1 0,-1 1 0,-1-1 0,1 0-1,-1 0 1,-1 0 0,1-1 0,-1 0 0,0 0-1,-1 0 1,0 0 0,0-1 0,-1 1 0,0-1-1,-1 1 1,1-1 0,-2 0 0,1 0-1,-2-12 1,1 15-23,-1 0 0,0 1 0,0-1 0,-1 0 0,1 1 1,-1 0-1,-1-1 0,1 1 0,-1 0 0,0 0 0,0 0 0,-5-6 0,6 9-12,-1-1 0,0 0 1,0 1-1,0 0 0,0 0 1,0 0-1,0 0 0,-1 0 1,1 0-1,-1 1 0,1 0 1,-1 0-1,0 0 0,1 0 1,-1 0-1,0 1 0,1 0 1,-1-1-1,-7 2 0,5 0 12,1 0 1,-1 0-1,1 0 0,-1 1 0,1 0 0,-1 0 1,1 1-1,0-1 0,0 1 0,0 0 0,1 0 0,-1 1 1,1 0-1,0-1 0,0 1 0,-6 8 0,5-6-2,1 0-1,0 0 1,0 0-1,1 1 1,-1-1-1,1 1 1,1 0-1,-1 0 0,1 0 1,1 1-1,-1-1 1,0 8-1,2-7 57,-1 0 1,2 0-1,-1-1 0,1 1 0,0 0 0,0-1 1,1 1-1,0 0 0,1-1 0,-1 0 0,1 0 0,1 0 1,-1 0-1,1 0 0,1 0 0,-1-1 0,1 0 1,0 0-1,0 0 0,1-1 0,0 0 0,0 0 0,0 0 1,0-1-1,9 5 0,2-1 127,-1 0 1,1-2-1,1 0 1,-1-1-1,1 0 0,0-2 1,0 0-1,0-1 1,21 0-1,-29-2-117,-1 0 1,1-1-1,-1 0 1,0 0-1,1-1 1,-1-1-1,0 1 0,0-2 1,0 1-1,0-1 1,-1 0-1,0-1 1,0 0-1,0 0 0,0-1 1,-1 0-1,0 0 1,0-1-1,0 0 1,-1 0-1,0 0 0,-1-1 1,1 0-1,-1 0 1,6-15-1,1-9 87,-1 0 0,-2 0 0,-1-1 0,3-38 0,-10 41-229,-2 25-393,-2 20 199,-4 82-171,3-39 505,4 16 42,1-36-103,4 9 208,-5-47-178,0 1-1,0-1 1,0 0 0,0 1-1,0-1 1,0 0-1,0 1 1,0-1 0,0 0-1,0 1 1,0-1-1,0 0 1,0 1-1,0-1 1,0 0 0,0 1-1,0-1 1,0 0-1,0 1 1,1-1 0,-1 0-1,0 0 1,0 1-1,0-1 1,1 0 0,-1 1-1,0-1 1,0 0-1,1 0 1,-1 1 0,0-1-1,0 0 1,1 0-1,-1 0 1,0 0 0,1 1-1,-1-1 1,0 0-1,1 0 1,-1 0-1,0 0 1,1 0 0,-1 0-1,0 0 1,1 0-1,-1 0 1,0 0 0,1 0-1,-1 0 1,0 0-1,1 0 1,-1 0 0,0 0-1,1 0 1,-1-1-1,0 1 1,1 0 0,-1 0-1,0 0 1,1-1-1,20-15 467,-17 12-525,7-7 40,0-1 1,-1 0 0,-1-1 0,0 0 0,0 0 0,12-28 0,-3 7-5,78-155-38,-96 189 29,0-1-1,1 1 1,-1-1 0,0 1-1,1-1 1,-1 1 0,1-1 0,-1 1-1,1 0 1,-1-1 0,1 1-1,-1 0 1,1-1 0,0 1 0,-1 0-1,1 0 1,-1-1 0,1 1-1,0 0 1,-1 0 0,1 0-1,0 0 1,-1 0 0,1 0 0,-1 0-1,1 0 1,0 0 0,-1 0-1,1 1 1,0-1 0,-1 0 0,1 0-1,-1 0 1,1 1 0,-1-1-1,2 1 1,23 17-507,-18-13 585,129 106 218,-78-72-117,-50-34-124,0-1 0,0-1 0,1 1 0,-1-1 0,17 3 0,-21-6 4,-1 1-1,1-1 0,0 0 1,0 0-1,-1 0 1,1-1-1,0 0 1,0 1-1,-1-1 0,1 0 1,-1-1-1,1 1 1,-1-1-1,1 1 0,-1-1 1,0 0-1,0 0 1,0-1-1,0 1 1,0-1-1,0 1 0,-1-1 1,1 0-1,-1 0 1,3-5-1,0 1 3,-1 0-1,-1-1 0,1 1 1,-1-1-1,-1 1 1,0-1-1,0 0 1,0 0-1,-1 0 1,1-16-1,-5-8-331,3 30 266,-1 0-1,1 0 0,-1 0 0,0 0 0,1 0 0,-1 0 1,0 0-1,0 0 0,-1 0 0,1 0 0,0 1 0,-2-3 1,2 4 4,0-1 1,0 1-1,1-1 1,-1 1-1,0 0 1,0-1-1,0 1 1,0 0-1,1 0 1,-1 0-1,0 0 1,0 0-1,0 0 1,0 0-1,0 0 1,0 0-1,1 0 1,-1 0 0,0 0-1,0 1 1,0-1-1,0 0 1,1 1-1,-1-1 1,0 0-1,0 1 1,0-1-1,1 1 1,-2 1-1,-2 0 5,1 1 1,0 0-1,0 0 0,0 1 0,-3 3 0,-2 5-29,0 1-1,1 1 1,1-1-1,0 1 1,1 0-1,0 0 1,1 0-1,1 1 1,0 0-1,1-1 0,0 1 1,1 0-1,2 16 1,0-23 79,0 1 0,0-1 1,1 0-1,0 0 0,1 0 0,0-1 0,0 1 1,7 13-1,-8-19-7,0 1 0,0-1 0,0 1 0,0-1 1,0 1-1,0-1 0,0 0 0,1 0 0,-1 0 1,1 0-1,0 0 0,-1-1 0,1 1 0,0-1 1,0 0-1,0 0 0,0 0 0,0 0 0,0 0 0,0-1 1,0 1-1,0-1 0,1 0 0,-1 0 0,4-1 1,-3 1 18,-1-1 0,1-1 1,0 1-1,0-1 1,0 1-1,-1-1 0,1 0 1,-1 0-1,1 0 1,-1-1-1,0 1 0,0-1 1,3-4-1,6-6-56,18-27 0,-12 16 158,-17 21-143,1 1 1,-1 0-1,0-1 0,0 1 1,0-1-1,1-3 0,3-7-133,-5 17 90,0 0-1,-1-1 1,1 1-1,1 0 1,-1 0-1,0 0 1,1-1-1,0 1 1,2 5-1,-2-3 86,1 0 1,0 0-1,0 0 0,1 0 0,0 0 0,5 8 1,-4-9-4,0-1 0,0 0 0,0-1 0,0 1 0,1-1 0,-1 0 0,1 0 0,0 0 0,0-1 0,0 1 1,0-1-1,8 2 0,-4-2 5,-1-1 0,1 1 1,-1-2-1,1 1 0,0-1 0,-1-1 1,14-2-1,-6 0 21,0-1 0,0-1 0,0 0 0,-1-1 0,0-1 0,0 0 0,0-1 0,14-11 0,-15 7-46,0 0 0,0 0 1,-1-1-1,-1-1 0,18-25 0,43-82 157,-63 102-219,23-39-220,-31 70 57,-1 0 0,0 0 0,-2 15-1,1-23 194,-10 110 18,8-97 10,-2 0 0,0 0 0,0-1 1,-12 25-1,12-31-19,2-5 44,0 1-1,-1-1 0,0 0 1,-5 7-1,7-11-43,0 0-1,0 0 1,0 0 0,0 0-1,0 0 1,0 0-1,0-1 1,0 1-1,0 0 1,0 0 0,-1-1-1,1 1 1,0-1-1,-1 0 1,1 1 0,0-1-1,-1 0 1,1 0-1,0 1 1,-1-1-1,1 0 1,-1-1 0,-1 1-1,1 0-43,-1-1 0,0 1-1,1-1 1,-1 0 0,1 1 0,-1-1 0,1 0-1,-1-1 1,1 1 0,-1 0 0,1-1-1,0 1 1,0-1 0,0 0 0,0 0-1,0 0 1,0 0 0,1 0 0,-1 0-1,-2-4 1,4 6 31,0 0 1,0 0-1,0-1 0,0 1 0,0 0 1,0-1-1,-1 1 0,1 0 0,0-1 0,0 1 1,0 0-1,0 0 0,0-1 0,0 1 0,0 0 1,0-1-1,0 1 0,0 0 0,0-1 1,1 1-1,-1 0 0,0 0 0,0-1 0,0 1 1,0 0-1,0-1 0,1 1 0,-1 0 1,0 0-1,0-1 0,0 1 0,1 0 0,-1 0 1,0 0-1,0-1 0,1 1 0,-1 0 0,0 0 1,19-7-85,27 2 342,-41 5-270,12-1 175,0-1-1,1-1 1,-1 0 0,0-1-1,-1-1 1,1-1 0,-1 0-1,0-1 1,22-14 0,-19 9-120,14-8 163,37-30-1,-61 42-127,0 0 0,0 0 0,-1-1 1,0 0-1,-1 0 0,0-1 0,-1 0 0,8-15 0,-13 22-52,1 0 1,-1 0-1,0-1 1,-1 1-1,1-1 0,0 1 1,-1-1-1,0 1 1,0-1-1,0 1 1,0-1-1,0 1 1,-1-1-1,0-3 0,0 5-38,0 1 0,1-1 1,-1 1-1,0 0 0,1-1 0,-1 1 0,0-1 0,0 1 0,0 0 0,0 0 0,-1 0 0,1 0 0,0 0 0,0 0 0,-1 0 0,1 0 0,0 0 0,-1 0 0,1 1 0,-1-1 0,1 0 0,-1 1 0,1 0 0,-1-1 0,0 1 0,1 0 0,-1 0 0,1 0 0,-1 0 0,0 0 0,1 0 0,-1 0 0,-1 1 0,-2 0 38,-1 1 0,1-1 0,0 1-1,0 0 1,0 1 0,0-1 0,0 1 0,1 0 0,-1 1-1,1-1 1,0 1 0,0-1 0,0 1 0,0 1 0,1-1-1,-1 0 1,1 1 0,0-1 0,-3 9 0,1-4 15,1 0 0,1 0 1,-1 0-1,1 1 0,1 0 0,0-1 1,0 1-1,1 0 0,0 0 1,1 12-1,0-12 41,1 0 0,1-1-1,0 1 1,6 17 0,-6-22-14,0 0-1,1-1 1,-1 1-1,1 0 1,0-1-1,0 0 1,1 0-1,-1 0 1,1 0-1,7 6 1,-1-4 17,0 1 0,0-2 1,1 0-1,0 0 1,0-1-1,0 0 0,1-1 1,-1 0-1,1-1 0,0 0 1,-1-1-1,14 0 0,6-1-114,0-2 0,0-1-1,42-10 1,-64 11-225,3 0-220,-1-1 1,15-5 0,-24 8 73,0-1 0,1 0 0,-1-1 0,0 1 0,0 0 0,0-1 0,0 1 0,0-1 0,0 0-1,0 1 1,0-1 0,-1 0 0,1 0 0,0 0 0,-1 0 0,2-3 0,2-4-2016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6:55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359 304 4576,'-9'-12'1450,"9"12"-1408,0 0-1,0 0 1,-1-1-1,1 1 0,0 0 1,0 0-1,0 0 0,0 0 1,0-1-1,0 1 0,0 0 1,0 0-1,0 0 1,0-1-1,0 1 0,0 0 1,0 0-1,0 0 0,1-1 1,-1 1-1,0 0 0,0 0 1,0 0-1,0 0 0,0-1 1,0 1-1,0 0 1,0 0-1,1 0 0,-1 0 1,2-2 2201,-7-7 2429,4 8-4552,0 1 0,0-1 0,0 1 0,0 0 0,0-1 0,0 1 0,0 0 0,0 0 0,0 0 1,0 0-1,0 0 0,0 0 0,0 0 0,0 0 0,0 0 0,-2 1 0,0 0 281,-21 2 598,0 1 0,0 1-1,-26 9 1,31-7-791,1 1 1,-1 0 0,1 1-1,1 2 1,0-1 0,0 2-1,-15 14 1,28-23-187,-1 1 0,1 1 0,1-1 0,-1 1 0,0-1 0,1 1 0,0 0 1,0 0-1,1 1 0,-1-1 0,1 0 0,0 1 0,-1 7 0,2-9 13,1-1 1,0 1-1,0-1 0,0 1 1,0-1-1,0 1 0,1-1 1,0 1-1,-1-1 0,1 1 1,1-1-1,-1 0 0,0 0 1,1 1-1,-1-1 1,1 0-1,0 0 0,0 0 1,0-1-1,1 1 0,-1 0 1,1-1-1,3 3 0,1 0 31,0-1-1,0 1 1,0-2-1,1 1 0,-1-1 1,1 0-1,0-1 1,0 0-1,0 0 0,0 0 1,0-1-1,0-1 1,1 1-1,-1-1 1,0-1-1,10-1 0,-8 1-79,-1 0-1,0-1 0,0-1 0,0 1 1,-1-2-1,1 1 0,0-1 0,-1 0 1,0-1-1,0 0 0,-1 0 0,1-1 0,-1 0 1,8-8-1,-8 5 2,-1-1 0,-1 1 1,1-1-1,-1-1 0,-1 1 0,4-13 0,-3 9 92,-2 4-39,0 0 0,-1 0-1,0 0 1,0 0-1,-1 0 1,0-1 0,-1 1-1,-2-14 1,2 19-65,0 1 0,-1-1 0,0 1-1,0-1 1,0 1 0,-1-1 0,0 1 0,0 0 0,0 0 0,0 0 0,0 0 0,-1 0-1,1 0 1,-1 1 0,0-1 0,-1 1 0,1 0 0,0 0 0,-1 0 0,-5-3 0,5 4-34,1 1 1,-1-1 0,1 1-1,-1 0 1,0 0 0,1 1 0,-1-1-1,0 1 1,0-1 0,1 1-1,-1 1 1,0-1 0,-4 1 0,8-1 56,-1 0 0,1 1 1,0-1-1,-1 0 1,1 1-1,-1-1 0,1 0 1,0 1-1,-1-1 1,1 0-1,0 1 0,-1-1 1,1 1-1,0-1 1,-1 0-1,1 1 0,0-1 1,0 1-1,0-1 1,-1 1-1,1-1 0,0 1 1,0-1-1,0 1 1,0-1-1,0 1 0,0-1 1,0 1-1,0-1 1,0 1-1,0-1 0,0 1 1,0-1-1,1 1 1,-1-1-1,0 1 0,0-1 1,0 1-1,1 0 1,0 0 49,0 1 0,-1 0 1,1-1-1,0 1 1,1-1-1,-1 0 1,0 1-1,0-1 1,0 0-1,3 3 1,-1-3 25,0 0 0,0 0 0,0 0 0,0 0 0,0 0-1,0 0 1,0-1 0,0 1 0,1-1 0,-1 0 0,0 0 0,0 0 0,0-1 0,6-1 0,1 0 142,0-1 0,0 0 0,12-6 0,-8 2-32,0-1 0,0 0 0,-1-1 0,0-1 0,15-13 0,55-63 466,-27 26-575,-16 26-224,-40 35 145,0-1 0,0 0 0,0 0 0,0 0 0,0 0 0,0 0 0,0 1 0,0-1 0,0 0 0,0 0 0,0 0 0,0 0 0,0 0 0,0 0 0,0 1 0,0-1 0,0 0 0,0 0 0,0 0 0,1 0 0,-1 0 0,0 0 0,0 0 0,0 0 0,0 0 0,0 1 0,0-1 0,0 0-1,1 0 1,-1 0 0,0 0 0,0 0 0,0 0 0,0 0 0,0 0 0,1 0 0,-1 0 0,0 0 0,0 0 0,0 0 0,0 0 0,0 0 0,0 0 0,1 0 0,-1 0 0,0 0 0,0 0 0,0-1 0,-8 23-161,4-15 124,-7 17-99,-12 37 1,-54 220-16,40-172 478,-4-2 1,-100 185-1,109-230 205,24-52-386,8-10-140,0 0 1,0 0 0,0 0-1,0 0 1,0 0 0,0 0-1,0 1 1,0-1 0,-1 0-1,1 0 1,0 0 0,0 0-1,0 0 1,0 0 0,0 0-1,0 0 1,-1 1 0,1-1-1,0 0 1,0 0 0,0 0-1,0 0 1,-1 0 0,1 0-1,0 0 1,0 0 0,0 0-1,0 0 1,-1 0 0,1 0-1,0 0 1,0 0 0,0 0-1,0-1 1,-1 1 0,1 0-1,0 0 1,0 0 0,0 0-1,0 0 1,0 0 0,0 0-1,-1 0 1,1 0 0,0-1-1,0 1 1,0 0 0,0 0-1,0 0 1,0 0 0,0 0-1,0-1 1,0 1 0,-1 0-1,1 0 1,0 0 0,0 0-1,0 0 1,0-1 0,0 1-1,0-4 4,0-1 0,0 1 0,0 0 0,1 0 0,-1-1 0,1 1 0,0 0 0,0 0 0,1 0 0,-1 0 0,4-5 0,27-49-10,-24 44-5,7-10 12,0 1 0,1 1 0,2 1 0,0 0 0,1 1 0,26-20 0,-39 36-11,-1 0 0,1 1 1,0 0-1,0 0 0,0 0 0,1 1 0,-1 0 0,0 0 0,1 1 0,0 0 0,12-1 0,6 2-1060,48 5 0,-39-2-914,0-1-1207,2 0 986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07.1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52 5408,'-15'5'1901,"-14"11"11997,36-15-10652,-1-1-3177,-1 1 1,1-1 0,-1 0 0,1 0 0,-1 0 0,1-1-1,-1 0 1,0 0 0,8-2 0,6-1 10,9-1 127,311-46 1160,-272 45-1316,0 4-1,1 2 1,71 10-1,-61 6-5,-1-1 129,-56-9-1182,-20-7-32,-1 1 960,0 0 0,0 0 0,0 0-1,0-1 1,0 1 0,0 0 0,0 0 0,0 0 0,0 0 0,0 0 0,0 0 0,0 0 0,0-1 0,0 1 0,0 0 0,0 0 0,0 0 0,0 0 0,0 0 0,0 0 0,0 0 0,0 0 0,-1-1-960,1 1 960,-1 0 0,1 0 0,0-1 0,-8-7-4872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6:57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10 5408,'2'-1'453,"0"0"1,-1 0-1,1 0 1,0 0-1,-1 0 1,1 0-1,0 1 1,0-1-1,0 1 1,-1-1-1,1 1 1,0 0-1,0 0 0,0 0 1,2 0-1,2 0 3747,-5 4-1213,1 1-2658,-1-1 0,0 0 0,0 0 0,0 0 0,0 1 0,-1-1 0,0 0-1,0 5 1,-5 39 278,2-30-366,-19 174 564,2-10-714,14-142-241,-8 62 639,0-37-3185,13-62 1541,0 6-434,9 0-5960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6:57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76 5 6144,'0'0'49,"0"-1"0,0 1 0,0 0 0,-1 0 1,1 0-1,0 0 0,0 0 0,0 0 0,0 0 0,0 0 0,0 0 1,0-1-1,0 1 0,0 0 0,0 0 0,0 0 0,0 0 0,0 0 1,0 0-1,0 0 0,0 0 0,0-1 0,0 1 0,0 0 0,0 0 1,0 0-1,0 0 0,0 0 0,0 0 0,0 0 0,0 0 0,0-1 1,0 1-1,0 0 0,1 0 0,-1 0 0,0 0 0,0 0 0,0 0 0,0 0 1,0 0-1,0 0 0,0 0 0,0 0 0,0 0 0,0-1 0,1 1 1,-1 0-1,0 0 0,0 0 0,0 0 0,0 0 0,0 0 0,0 0 1,0 0-1,0 0 0,1 0 0,-1 0 0,4 8 3329,3 18 936,-19 162 812,8-150-4684,-50 382 1089,46-374-1451,-1 11-5605,8-45 3775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6:57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 8384,'-8'-9'3808,"8"12"-960,8 3-1888,3-3 927,8 6-1087,4 0 224,1-1-640,4-1 0,0 2-224,0-4-32,2 2-64,-7-7-2016,5 6 1056,-4-12-2815,-1 3 2111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6:58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72 7968,'-12'-22'2565,"12"22"-2505,0 0 1,0 0-1,0 0 1,0-1-1,0 1 0,0 0 1,0 0-1,1 0 0,-1-1 1,0 1-1,0 0 1,0 0-1,0 0 0,0 0 1,0-1-1,0 1 1,0 0-1,0 0 0,1 0 1,-1 0-1,0 0 0,0-1 1,0 1-1,0 0 1,0 0-1,1 0 0,-1 0 1,0 0-1,0 0 0,0 0 1,0 0-1,1 0 1,-1-1-1,0 1 0,0 0 1,0 0-1,1 0 1,-1 0-1,0 0 0,0 0 1,0 0-1,1 0 0,-1 0 1,0 1-1,0-1 1,0 0-1,0 0 0,1 0 1,10 1 3465,-5 3-3108,-1 0 0,0 0 0,0 0 0,0 0 0,0 1 1,-1 0-1,0 0 0,0 0 0,0 0 0,0 1 0,-1-1 0,0 1 0,3 7 0,2 10-34,-1 0 0,6 29 0,-11-43-221,8 43 246,6 87 1,-12 54 547,-3-193-934,-1 1 0,0 0-1,0-1 1,0 1 0,0-1 0,0 1 0,1-1-1,-1 1 1,0-1 0,0 1 0,1-1 0,-1 1 0,0-1-1,1 1 1,-1-1 0,1 1 0,-1-1 0,0 1 0,1-1-1,-1 0 1,1 1 0,-1-1 0,1 0 0,-1 0 0,1 1-1,0-1 1,-1 0 0,1 0 0,-1 0 0,1 0-1,0 1 1,-1-1 0,1 0 0,-1 0 0,1 0 0,-1 0-1,1 0 1,0-1 0,-1 1 0,1 0 0,-1 0 0,1 0-1,0-1 1,2 1 0,0-1-1,0 0 1,0 0-1,0 0 0,-1 0 1,1-1-1,4-2 1,2-4-33,-1 0-1,0 0 1,-1-1 0,0 0 0,0-1 0,9-19 0,29-70-138,-43 93 148,138-320 347,-138 323-312,-1 4-8,-1 10 9,-3 25-17,3-35-19,-13 116 45,-14 165 182,25-261-144,1-16-18,1 1 0,-1-1-1,1 0 1,0 1 0,0-1-1,0 1 1,1-1 0,0 0-1,0 1 1,4 8 0,-5-14-49,0 1 0,0-1 0,0 0 0,0 1 0,1-1 0,-1 0 0,0 0 0,0 1 0,1-1 0,-1 0 0,0 0 0,0 1 0,1-1 0,-1 0 0,0 0 0,1 0 0,-1 0 1,0 1-1,1-1 0,-1 0 0,0 0 0,1 0 0,-1 0 0,0 0 0,1 0 0,-1 0 0,0 0 0,1 0 0,-1 0 0,0 0 0,1 0 0,-1 0 0,0 0 0,1-1 0,-1 1 0,0 0 0,1 0 0,-1 0 0,0 0 0,1-1 0,-1 1 1,19-17 397,44-56 12,7-12-346,36-44-197,15 1-703,-36 38-1704,-82 88 2465,9-11-1695,0-1-1,0 0 1,15-25-1,-26 37 1130,0 0 1,0 0-1,-1 0 0,1-1 1,0 1-1,-1 0 1,1-3-1,-1-8-2788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6:59.5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0 130 4640,'48'17'7898,"-43"-16"-7669,0-1 0,1 1-1,-1-1 1,1 0 0,-1-1-1,1 1 1,-1-1 0,1 0 0,-1 0-1,0-1 1,0 0 0,0 0-1,0 0 1,0 0 0,0-1-1,0 0 1,7-6 0,-8 6-147,-1 1 0,0-1 0,0 0 0,-1 0 0,1-1 0,-1 1 0,1-1 0,-1 1 0,0-1 0,0 0 0,-1 1 0,1-1 0,-1 0 0,0 0 0,0 0 0,0 0 0,0 0 0,-1-1 0,0 1 0,0 0 0,0 0 0,0 0 0,-1-5 0,1 7-62,-1 1-1,1 0 0,-1-1 0,1 1 0,-1 0 0,0-1 0,1 1 0,-1 0 0,0 0 1,0 0-1,0 0 0,0-1 0,0 1 0,0 1 0,0-1 0,0 0 0,-1 0 1,1 0-1,0 0 0,0 1 0,-1-1 0,1 1 0,0-1 0,-1 1 0,1-1 0,-1 1 1,1 0-1,-1 0 0,1 0 0,0 0 0,-3 0 0,1 0-3,0 0 0,0 0-1,0 1 1,0-1 0,0 1 0,1 0-1,-1 0 1,0 0 0,0 0 0,0 0-1,1 0 1,-1 1 0,0 0 0,-3 3-1,1-1 66,1 0 0,0 1-1,0 0 1,0-1 0,0 2 0,1-1-1,0 0 1,0 1 0,1-1-1,-1 1 1,1 0 0,0 0-1,1 0 1,-1 0 0,1 0-1,0 0 1,1 0 0,0 1-1,0-1 1,0 0 0,0 0-1,1 1 1,0-1 0,1 0 0,-1 0-1,1 0 1,0-1 0,1 1-1,-1 0 1,5 7 0,-3-8 53,0 1 0,0-1 0,1 0 0,0 0 0,7 7 0,-10-10-79,1-1-1,-1 1 0,1-1 0,-1 1 0,1-1 0,0 0 0,-1 0 0,1 0 0,0 0 0,0 0 0,0-1 0,0 1 0,0-1 0,0 0 0,3 0 0,3-1 39,1 0 0,-1-1 0,0-1 0,1 1 0,10-6 0,47-24-95,-22 9 54,-9 6-19,2-1 9,1 1 1,56-16-1,-93 33-31,1-1 0,-1 1 1,0 0-1,1 0 0,-1 0 1,1 0-1,-1 0 0,0 1 0,1-1 1,-1 1-1,0-1 0,0 1 0,0 0 1,1 0-1,2 2 0,3 2 76,0 0-1,12 11 1,-6-3-52,47 38 445,67 73 0,-121-117-822,1 0 0,0-1 0,15 10 0,-13-10-2525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6:59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493 2 9056,'-2'0'333,"0"-1"1,-1 1 0,1 0 0,0 0-1,-1 0 1,1 0 0,0 0-1,-1 1 1,1-1 0,0 1-1,-1-1 1,1 1 0,0 0 0,0 0-1,0 0 1,0 0 0,0 0-1,0 1 1,0-1 0,-3 4 0,-12 12 2142,-35 29 1,-65 34-238,15-10-1858,-36 43-2056,123-98 358,15-15 1207,0 0 1,0 0 0,0 0 0,-1 0-1,1 0 1,0 1 0,0-1 0,0 0 0,0 0-1,0 0 1,-1 0 0,1 0 0,0 0-1,0 1 1,0-1 0,0 0 0,0 0-1,0 0 1,0 0 0,-1 1 0,1-1-1,0 0 1,0 0 0,0 0 0,0 0-1,0 1 1,0-1 0,0 0 0,0 0-1,0 0 1,0 1 0,0-1 0,0 0-1,0 0 1,0 0 0,0 1 0,0-1-1,1 0 1,7-2-1864,15-9-348,13-9 55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7:02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10 176 5408,'-10'-4'2739,"15"5"-1313,1 1-818,0-1-1,0 0 1,0 0 0,0-1-1,-1 0 1,1 0-1,8-1 1,43-9 695,-46 8-870,121-32 1444,-120 30-1496,22-11 1,-31 13-288,1 0 0,-1 1 0,0-1 0,-1-1 0,1 1 0,0 0 0,-1-1 0,1 1 1,-1-1-1,4-5 0,-5 7-71,-1 0 0,1 1 0,-1-1 0,0 0 0,0 1 0,1-1 0,-1 0 1,0 1-1,0-1 0,0 0 0,1 1 0,-1-1 0,0 0 0,0 0 0,0 1 0,0-1 0,-1 0 0,1 1 1,0-1-1,0 0 0,0 0 0,0 1 0,-1-1 0,1 0 0,0 1 0,-1-1 0,1 1 0,0-1 1,-1 0-1,0 0 0,-1 0 26,0 0-1,1-1 1,-1 1 0,0 0 0,0 1 0,0-1-1,0 0 1,0 0 0,0 1 0,-3-1 0,-5-1 41,-1 2 1,1-1 0,-12 1 0,12 1-50,0 0 1,0 0-1,1 1 0,-1 0 1,0 1-1,1 0 1,-15 7-1,20-8-26,1 0-1,-1 0 1,1 0-1,0 0 1,0 1-1,0 0 1,0-1-1,1 1 1,-1 0-1,1 0 1,0 1-1,0-1 1,0 0-1,0 1 1,0-1-1,1 1 1,-1 0-1,1-1 1,0 1-1,0 0 1,0 7-1,0-6 25,1 0 0,0 1 0,1-1 0,-1 0 0,1 1 0,0-1 0,0 0 0,0 0 0,1 0-1,0 0 1,0 0 0,0 0 0,1-1 0,0 1 0,-1-1 0,1 1 0,1-1 0,-1 0 0,1 0 0,0-1-1,0 1 1,0-1 0,0 0 0,0 0 0,8 4 0,-3-2 61,1 0 0,0-1 0,1 0 1,-1-1-1,0 0 0,1-1 0,0 0 0,0 0 0,0-1 0,0-1 0,14 0 1,-8-2-49,1-1 1,-1-1 0,0 0 0,-1-2 0,1 0 0,-1 0 0,16-10-1,-3 0-54,-1-1 0,46-37 0,-55 37-8,0-2 1,-1 1 0,29-42-1,-39 51-2,-7 7 38,1 1-1,-1-1 1,1 0 0,-1 1-1,0-1 1,0 0 0,1 0-1,-1 0 1,0 0-1,-1 0 1,1 0 0,0 0-1,0-4 1,49 35-1061,-45-27 1252,-5-2-197,1 0 0,-1 1 0,0-1 0,1 0 0,-1 0 1,0 0-1,1 0 0,-1 1 0,1-1 0,-1 0 0,0 1 0,0-1 1,1 0-1,-1 0 0,0 1 0,1-1 0,-1 1 0,0-1 0,0 0 1,0 1-1,1-1 0,-1 0 0,0 1 0,0-1 0,0 1 0,0-1 1,0 1-1,0-1 0,0 0 0,0 1 0,0-1 0,0 1 0,0-1 1,0 0-1,0 1 0,0-1 0,0 1 0,0-1 0,-1 1 0,1-1 1,0 0-1,0 1 0,-28 58 476,27-56-471,0 0 0,0 1 0,0-1-1,0 1 1,1-1 0,-1 1 0,1-1 0,0 1 0,0-1 0,0 1 0,1 3 0,-1-5-11,1 0 1,-1 0-1,1 0 1,0-1 0,-1 1-1,1 0 1,0 0-1,0-1 1,0 1 0,0 0-1,1-1 1,-1 1 0,0-1-1,1 0 1,-1 1-1,1-1 1,-1 0 0,1 0-1,-1 0 1,1 0-1,0 0 1,2 1 0,3 0 25,1 0 0,-1 0 1,1-1-1,0 0 1,-1 0-1,1-1 1,14-1-1,57-12 284,-58 9-225,31-6-123,-1-2 0,0-3 0,97-40 0,-40-4-88,-96 50 47,-5 5-211,-5 13 89,2 12 187,0-18 22,-3-2 74,-32-9-848,19 7 735,-1 0 1,1 1 0,-1 0 0,-20 4 0,-53 13 48,73-14-15,-8 2 39,14-4-12,0 0 0,0 0 0,0 1 0,1 0-1,-1 0 1,1 1 0,-1 0 0,1 0 0,0 0-1,-10 8 1,15-10-39,0 0 0,-1 1 0,1-1 0,0 1 0,0-1 0,0 1 0,0-1 0,0 1 0,0 0 0,0-1 0,1 1 0,-1 0 0,0 0 0,1-1 0,0 1 0,-1 0 0,1 0 0,0 0 0,0 0 0,0 0 0,0-1 0,0 1 0,1 0 0,-1 0 0,0 0 0,1 0 0,-1-1 0,1 1 0,0 0 0,0 0 0,0-1 0,0 1 0,0-1 0,0 1 0,2 1 0,4 5 46,0 0-1,0-1 0,1 0 1,15 11-1,-11-9 39,1 0 1,0-1-1,17 7 0,-25-13-61,1 1-1,0-1 1,0-1 0,0 1-1,-1-1 1,2 0 0,-1-1-1,0 1 1,0-1 0,10-2 0,0-1-37,0-2 1,-1 0 0,0-1 0,0 0 0,0-1 0,25-17-1,-34 20-19,81-54-102,24-13 20,-107 69 69,0-1-1,0 1 0,0-1 1,7-6-1,-15 14 16,0 0 0,0 0 0,1 0 0,0 1 0,0-1 0,0 1 0,-3 8 0,4-5 20,0 0 0,1 0 0,0 0 0,1 1 0,0-1 0,1 12 0,-1-18 22,1 0-1,-1 0 1,1 0 0,0-1 0,0 1 0,0 0-1,0 0 1,0-1 0,1 1 0,-1-1-1,1 1 1,-1-1 0,1 0 0,0 1-1,0-1 1,0 0 0,0 0 0,1-1-1,-1 1 1,0 0 0,1-1 0,0 1-1,4 1 1,-1-1 27,1 0 1,-1-1-1,1 0 0,0 0 0,0-1 1,-1 1-1,1-1 0,0-1 0,0 1 0,0-1 1,-1-1-1,1 1 0,-1-1 0,7-3 1,12-5 34,-1-1 1,28-17-1,-24 12-55,-3 2 17,0-1 1,-1-1-1,-1-1 1,35-32-1,2-6-312,-59 55 268,0-1-1,0 0 0,0 0 1,0 1-1,0-1 0,0 0 1,0 1-1,0-1 0,0 1 0,0-1 1,0 1-1,2-1 0,-3 1 2,0 0 1,1 0-1,-1 0 0,0 0 0,1 0 0,-1 1 1,0-1-1,1 0 0,-1 0 0,0 0 0,1 0 1,-1 0-1,0 1 0,1-1 0,-1 0 0,0 0 1,0 0-1,1 1 0,-1-1 0,0 0 0,0 1 1,1-1-1,-1 0 0,0 0 0,0 1 1,0 0-1,2 2 13,-2 1 0,1 0 1,0-1-1,-1 1 1,0 0-1,0 6 0,-2 35 67,-16 86 0,12-102 31,5-22-98,-1-1 0,0 0 0,0 1-1,0-1 1,-1 0 0,-4 8 0,6-14-22,1 0-1,0 1 1,0-1-1,0 0 1,0 1-1,-1-1 1,1 0-1,0 1 1,0-1 0,0 0-1,-1 0 1,1 1-1,0-1 1,-1 0-1,1 0 1,0 0-1,0 0 1,-1 1-1,1-1 1,0 0 0,-1 0-1,1 0 1,0 0-1,-1 0 1,1 0-1,-1 0 1,1 0-1,0 0 1,-1 0-1,1 0 1,0 0-1,-1 0 1,1 0 0,0 0-1,-1 0 1,1 0-1,0 0 1,-1-1-1,1 1 1,0 0-1,-1 0 1,1 0-1,0 0 1,0-1 0,-1 1-1,1 0 1,-1-1-1,0 0-59,0 0 0,0-1-1,0 1 1,0-1 0,0 1 0,0 0 0,0-1-1,-1-3 1,1-2-81,-1 0 0,1 0 0,0 0 0,1 0 0,0 0 0,1-11-1,8-41-166,-9 57 318,0 1-1,1 0 1,-1-1-1,1 1 0,-1 0 1,1 0-1,-1-1 1,1 1-1,0 0 1,-1 0-1,1 0 0,0 0 1,0 0-1,0 0 1,0 0-1,0 0 1,0 0-1,0 0 0,0 1 1,0-1-1,1 0 1,-1 1-1,0-1 1,0 1-1,1-1 0,-1 1 1,0 0-1,1-1 1,-1 1-1,0 0 1,2 0-1,4 0 97,1 1-1,-1-1 1,0 1-1,13 4 1,-1 0 0,8-2-31,-1-1 0,1-1 0,0-1-1,28-4 1,106-21 573,-145 22-562,-1-1 39,1 1-1,-1-2 1,0 0 0,0-1-1,-1 0 1,1-1-1,-1-1 1,18-13-1,-12 2 187,-19 19-296,0-1-1,-1 0 0,1 1 1,-1-1-1,1 0 1,-1 0-1,1 1 1,-1-1-1,0 0 0,1 0 1,-1 0-1,0 0 1,0 1-1,0-1 1,1 0-1,-1 0 0,0 0 1,0 0-1,0 0 1,0 0-1,-1-1 0,0 1-7,1 0 0,-1 0 0,0 0 0,0 0-1,0 1 1,0-1 0,0 0 0,0 1 0,0-1-1,0 0 1,-1 1 0,1 0 0,0-1-1,0 1 1,0 0 0,-1-1 0,1 1 0,0 0-1,0 0 1,0 0 0,-1 0 0,-1 0-1,-28 3-60,18-1 115,-1 1 0,1 1 0,0 0-1,-19 9 1,25-10 21,0 1 0,0 0 0,0 0 0,1 0 0,0 1 0,-1 0 0,2 1 0,-1-1 0,-5 8 0,9-10-55,1 0-1,-1 0 1,1 1 0,0-1-1,0 0 1,0 0 0,0 1 0,0-1-1,1 0 1,0 1 0,0-1 0,0 1-1,0-1 1,0 0 0,1 1 0,-1-1-1,1 0 1,0 1 0,0-1 0,0 0-1,2 4 1,1 3 9,1-1 0,0 1 1,1-1-1,0 0 0,8 10 0,-5-9-62,0 0-1,1-1 1,1 0-1,-1 0 0,1-1 1,0-1-1,18 9 1,-23-12-397,1-1 0,0 0 0,1 0 0,-1-1 0,1 0 0,-1 0 1,1-1-1,-1 0 0,1-1 0,0 1 0,-1-1 0,1-1 0,0 1 0,9-3 0,-2-4-2626,4-2 1002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7:02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139 55 10048,'-81'-17'4544,"43"4"-3936,24 5 224,9 8-576,10-9-736,5 2 256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7:03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71 172 3552,'-8'-5'2132,"5"4"-822,5 3 69,-1 1-301,0 1 0,0-1 1,0 1-1,0-1 0,0 5 0,-1-4-155,0-2-741,1-1 0,-1 1 0,0-1 0,1 1 0,-1-1 0,1 0 0,-1 1 0,1-1 0,-1 0 0,1 1 0,0-1 0,0 0 0,0 0 0,0 0 0,0 0 0,0 0 0,0 0 0,0 0 0,0 0 0,0 0 0,0 0 0,1 0 0,-1-1 0,0 1 0,1 0 0,-1-1 0,0 0 0,1 1 0,-1-1 0,1 0 0,-1 1 0,1-1 0,-1 0 0,0 0 0,3 0 0,-1-1 1,1 1 0,-1-1 0,1 0 0,-1 0 0,1 0 0,-1-1 0,0 1-1,0-1 1,0 1 0,0-1 0,0 0 0,0 0 0,0-1 0,3-2 0,5-10 16,-2 1 0,1-1 0,-1 0 0,-1-1 0,11-32 0,8-33 324,-31 123 0,-28 133-358,0 23 75,25-145-160,-4 24 72,0 82 0,15-57 269,-4-101-37,0-2-571,0-3 155,0 2 15,0 0 0,0 0 0,0 0 1,0-1-1,0 1 0,0 0 0,-1 0 0,1 0 0,-1 0 0,1 0 0,-1 0 0,0 0 0,0 0 0,0 1 0,0-1 0,0 0 0,0 0 0,-1 1 0,1-1 0,0 0 0,-1 1 0,0 0 0,1-1 0,-1 1 0,0 0 0,1 0 0,-1 0 0,0 0 0,0 0 0,0 0 0,0 0 0,0 1 0,0-1 0,0 1 0,0 0 0,0-1 0,0 1 0,0 0 0,-1 0 0,1 0 0,-3 1 0,0-1 21,0 1 0,-1 0 1,1 0-1,0 1 0,0 0 0,0 0 0,0 0 0,0 0 1,1 1-1,-1-1 0,1 1 0,-1 0 0,1 1 1,-7 6-1,10-9 35,0 1 0,0-1 0,0 0 0,0 0 0,0 0 0,0 0 0,0 0 0,0 0 0,-1 0 0,1 0 0,0 0 0,-1-1 0,1 1 0,0 0 0,-3 0 0,31-2 496,-1-2 0,45-8 0,80-18-844,-133 26-109,-1 1-1293,-8-3-2496,-5 4 2100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7:44.7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458 8 1728,'-4'-1'13114,"-4"-1"-12296,0 1-1,0 0 0,-13-1 0,9 2-430,1 2-1,-18 2 0,4 1 7,-22 2 109,-60 16-1,89-18-365,-1 1 0,1 1 0,1 1 0,-1 0 0,-30 21 0,45-27-97,0 0 0,-1 1-1,2-1 1,-1 1 0,0 0 0,0 0-1,1 0 1,-1 0 0,1 0 0,0 1 0,0-1-1,0 0 1,1 1 0,-1 0 0,0 4-1,1-5-3,1 0 0,0 0 0,0 0 0,0 0 0,1 0 0,-1 0 0,1 0 0,0 0 0,0-1 0,-1 1 0,2 0 0,-1 0 0,0-1 0,1 1 0,-1-1 0,1 1 0,0-1 0,-1 0 0,1 1 0,5 3 0,12 11 215,1 0 0,0-1 0,1-2 0,1 0 0,0-1 0,1-1 0,0-1 0,38 12 0,-51-20-179,1 0-1,-1-1 0,1 0 1,0-1-1,-1 0 0,1-1 1,0 0-1,0-1 0,0 0 1,-1 0-1,1-1 0,0-1 1,-1 0-1,0 0 0,11-6 1,-1 0 81,0 0 1,-1-2-1,0 0 1,-1-2-1,0 0 1,-1-1-1,-1 0 1,0-2-1,14-17 1,-28 31-127,0-1 0,0-1 0,0 1 0,0 0 0,0 0 0,-1-1 0,1 1 0,-1 0 0,0-1 0,0 0 0,0 1 0,-1-1 1,1 0-1,-1 1 0,0-7 0,-1 5-20,0 0 1,0 1-1,0-1 0,-1 0 1,1 0-1,-1 1 1,0-1-1,-1 1 0,1-1 1,-5-5-1,1 3-64,-1-1 0,1 1 1,-1 0-1,-1 0 0,0 1 0,0 0 0,0 0 0,0 1 0,-1 0 0,-15-7 0,18 10-52,-1 1-1,1-1 0,-1 1 0,1 0 0,-1 0 0,1 1 0,-1 0 0,0 0 0,1 0 0,-1 1 0,-10 2 0,0 2-1909,1 1 0,-33 15 0,48-21 1623,0 1 1,-1 0-1,1-1 0,-1 1 1,1-1-1,0 0 1,-1 1-1,1-1 0,-1 0 1,1 0-1,-1 0 1,1 0-1,-1 0 0,1 0 1,-1 0-1,1-1 1,0 1-1,-1 0 0,1-1 1,-1 1-1,-1-2 1,-12-2-3524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08.0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1 761 1728,'7'-3'23863,"-4"-2"-27140,1-9 3614,0 1 0,-1 0 0,2-22 1,-1 10-188,28-192 874,-23 161-811,16-73 550,-16 86-586,-7 32-186,0 0-1,1 0 1,0 0-1,1 1 1,0-1-1,1 1 0,10-17 1,-10 19 20,0 1-1,0-1 1,1 2 0,0-1-1,0 1 1,1-1 0,-1 2-1,2-1 1,-1 1 0,0 0-1,1 1 1,11-6 0,-5 5 1,1 1 0,0 0 0,0 1 0,0 1 0,0 0 0,0 1 0,29 1 0,-19 2 30,0 2 1,0 0 0,-1 1-1,25 9 1,-42-11-3,1 0 1,-1 0-1,0 0 1,0 1-1,-1-1 1,1 2-1,-1-1 0,0 1 1,0 0-1,0 0 1,7 10-1,-12-13-7,0 0-1,0 0 1,0 0-1,0 0 1,-1 1 0,1-1-1,-1 0 1,1 0-1,-1 0 1,0 0-1,0 1 1,0-1 0,0 0-1,0 0 1,0 0-1,-1 1 1,1-1-1,-1 0 1,0 0 0,1 0-1,-1 0 1,0 0-1,0 0 1,0 0-1,-2 2 1,0 1 26,-1-1 0,0 1-1,0-1 1,0 1 0,0-1 0,0-1 0,-1 1-1,-9 6 1,-4-1-27,0-1-1,0 0 1,-1-1-1,0-1 1,0-1-1,-1 0 1,1-2 0,-1 0-1,0-1 1,0-1-1,-31-2 1,17-1-399,-26-2-1552,54 3 790,0 0-1,0-1 0,1 1 1,-1-1-1,0 0 1,1-1-1,-8-4 0,7 3-1781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7:56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403 1070 3072,'0'4'597,"1"1"1,0 0-1,-1 0 0,2-1 0,-1 1 1,0-1-1,1 1 0,0-1 1,0 0-1,0 0 0,7 10 8619,-3-19-8102,-6 5-1078,1 0 0,0-1 1,0 1-1,0 0 0,-1-1 0,1 1 0,0-1 0,-1 1 0,1-1 0,0 0 0,-1 1 0,1-1 0,-1 1 0,1-1 1,-1 0-1,1 0 0,-1 1 0,1-1 0,-1 0 0,1-1 0,4-26 526,-1 0 0,-2 0 0,0-32-1,-10-91 331,3 64-180,1 48-508,-2 0 1,-13-45 0,-3-18-89,8-64 105,8 75-100,6 29 343,1 23-363,-1 34-128,1-1-1,0 1 1,-1 0 0,2 0-1,-1 0 1,0 0 0,1 0-1,0 1 1,0-1 0,6-8-1,-6 10-26,0 0-1,0-1 0,1 1 1,-1 1-1,1-1 1,0 0-1,0 1 0,0-1 1,1 1-1,-1 0 0,0 0 1,1 0-1,-1 0 1,8-2-1,-1 2 14,1 0-1,-1 0 1,1 1 0,-1 1 0,1-1-1,-1 2 1,1-1 0,-1 2 0,1-1-1,-1 1 1,0 1 0,0 0 0,0 0-1,0 1 1,0 1 0,-1-1-1,0 1 1,14 11 0,-2-2-6,-9-6 84,-1 0 1,13 13-1,-21-19-33,-1 1 1,1 0-1,-1 0 1,1 1-1,-1-1 1,0 0-1,0 1 0,-1-1 1,1 1-1,-1 0 1,1-1-1,0 7 1,-1-6 34,-1-1 1,1 1-1,-1-1 1,0 1-1,0 0 1,-1-1-1,1 1 1,-1-1-1,0 1 1,1-1-1,-2 1 1,1-1-1,0 1 1,-1-1 0,1 0-1,-4 5 1,-1 1 19,0-1 1,-1 1-1,0-1 1,0 0 0,-12 9-1,-41 29 202,43-35-168,-1 0 0,0-2 0,-1 0 0,-34 12 0,-81 13-286,30-8-105,93-23 306,-108 36 299,104-33-305,0 0-1,1 1 1,0 1 0,1 1-1,-20 15 1,31-23 1,0 1 0,0 0 0,0-1 0,0 1 0,1 0 0,-1 0-1,1 0 1,-1 1 0,1-1 0,0 0 0,-1 0 0,1 1 0,1-1 0,-1 1 0,0-1 0,0 1 0,1-1 0,0 1 0,-1 0 0,1-1 0,0 1 0,0-1-1,0 1 1,1 0 0,-1-1 0,2 5 0,0-3 12,0 0 0,0 0-1,0 0 1,1 0 0,-1 0-1,1-1 1,0 1 0,0-1 0,0 0-1,0 0 1,1 0 0,-1 0-1,1-1 1,0 1 0,5 1 0,12 6 79,0-1 1,0-1 0,42 10-1,70 4 290,-96-16-325,-9-2 19,1-2 0,0 0 0,39-4 0,-54 1-8,0-1 1,0 0 0,0-2 0,-1 1 0,1-1 0,-1-1-1,0-1 1,23-12 0,-21 9 36,-6 4 24,0-1 0,17-13 0,-24 17-115,0 0 0,-1 0 0,1 0 1,0 0-1,-1 0 0,1 0 0,-1 0 0,0 0 0,1-1 0,-1 1 0,0 0 0,-1-1 0,1 1 0,0-1 0,-1 1 0,1-1 0,-1-3 0,0 2-39,-1 0 0,0 0-1,0 0 1,0 0 0,0 0-1,0 1 1,-1-1 0,0 0-1,0 1 1,0-1 0,0 1-1,-1-1 1,1 1 0,-1 0-1,-3-3 1,5 6 11,0 0 0,1 0 1,-1 1-1,1-1 0,-1 0 0,0 1 0,1-1 0,-1 1 0,1-1 1,-1 0-1,1 1 0,-1-1 0,1 1 0,-1 0 0,1-1 1,0 1-1,-1-1 0,1 1 0,0 0 0,-1-1 0,1 1 0,0 0 1,0-1-1,-1 1 0,1 0 0,0 1 0,2 8-9,0 0 1,0 0-1,1 0 0,0-1 0,8 16 0,-7-16 29,5 6-216,-8-14 965,-2-15 288,-1 3-930,0 0-1,0-20 0,2 20-181,-1 1 1,0 0 0,0-1-1,-4-9 1,4 12-215,3 20 162,-1-2 131,0 0-1,1 0 1,0-1-1,1 1 1,0 0-1,1-1 1,0 1-1,0-1 0,1 0 1,0-1-1,1 1 1,9 11-1,28 25-741,-42-44 523,-1-1 1,0 1 0,1-1-1,-1 0 1,0 1 0,1-1-1,-1 0 1,0 0 0,1 1-1,-1-1 1,1 0 0,-1 0 0,1 0-1,-1 1 1,0-1 0,1 0-1,-1 0 1,1 0 0,-1 0-1,1 0 1,-1 0 0,1 0-1,-1 0 1,1 0 0,-1 0-1,1 0 1,-1 0 0,0 0-1,2-1 1,0 0-1807,6 1-899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7:59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414 635 5472,'-1'0'1916,"4"-1"-904,0-2 568,-8 2 2642,-8 1-2849,1 1 0,-18 4 0,-49 16-264,31-6-556,-55 18 147,88-28-690,0 2 1,1 0-1,0 0 1,-23 18-1,34-23-2,0 0 0,0 1 0,1-1 0,0 1-1,-1-1 1,1 1 0,0 0 0,0 0 0,0 0-1,1 0 1,-1 0 0,1 0 0,0 0-1,0 1 1,0-1 0,0 0 0,0 1 0,1-1-1,-1 7 1,2-4 24,-1-1-1,1 1 1,0-1-1,1 0 1,-1 1-1,1-1 0,0 0 1,1 0-1,-1 0 1,1 0-1,5 7 1,-4-8 9,0 1 0,-1 0 1,2-1-1,-1 1 1,0-1-1,1 0 0,0-1 1,0 1-1,0-1 0,0 0 1,0 0-1,1-1 0,6 3 1,-8-4-38,1 0 0,0 0 0,0 0-1,0-1 1,0 0 0,0 0 0,0 0 0,0 0 0,0-1 0,0 0 0,0 0 0,0 0-1,0 0 1,0-1 0,-1 0 0,7-3 0,2-3-29,0 0 1,0 0-1,-1-2 0,0 1 1,-1-2-1,0 1 0,-1-1 1,0-1-1,0 0 0,14-26 1,-13 17 40,-1 0 1,-1 0 0,0-1-1,-2-1 1,-1 1 0,7-42-1,4-76 304,0-160 0,-17 154 672,0 145-1005,0 0 0,0 0 0,0-1 0,-1 1 0,1 0 0,0-1-1,0 1 1,-1 0 0,1 0 0,-1-1 0,1 1 0,-2-2 0,-4 11-281,-3 16 284,1 0 0,-9 48 0,1 49 355,12-81-260,-6 48 398,3 169 0,8-203-363,-1-28-100,4 35 0,-3-53 114,0-1-1,1 0 0,0 0 0,0 1 1,0-2-1,1 1 0,0 0 0,1 0 1,5 8-1,-8-15-93,0 1 1,-1 0-1,1 0 1,0 0-1,0 0 1,0 0-1,0-1 1,0 1-1,0 0 1,0-1-1,0 1 0,0-1 1,0 1-1,0-1 1,0 1-1,0-1 1,0 0-1,0 0 1,1 1-1,0-1 1,1 0-4,-1-1-1,0 1 1,0 0 0,1-1 0,-1 0 0,0 1 0,0-1 0,0 0 0,0 0-1,2-2 1,5-3-27,0 0-1,-1-1 1,13-13 0,-17 15-40,1 0-3,39-38 183,53-70 0,-95 111-156,0 0 1,-1 0-1,1-1 1,-1 1 0,0 0-1,0-1 1,0 0 0,2-4 0,-2-2 0,-3 7 2,-1 4 27,2 0-16,-1-1 0,1 0 1,0 1-1,0-1 0,0 1 1,0-1-1,0 1 1,1 0-1,-1-1 0,0 1 1,1 0-1,-1 3 1,-5 29 104,5-24-101,0-3 13,0 0-1,1 0 1,1 0 0,-1 0-1,1 0 1,0 0 0,0 0-1,1 0 1,0 0 0,1 0-1,-1 0 1,1-1 0,0 1-1,1-1 1,0 0 0,0 0-1,7 8 1,-6-8 12,0 0 0,1-1 0,-1 0 0,1 0 0,0-1 0,0 1 0,1-1 0,-1-1 0,1 1 0,0-1-1,0 0 1,0-1 0,0 1 0,1-1 0,-1-1 0,12 2 0,-5-3 19,-1-1 0,0 0-1,1-1 1,17-4 0,50-19-127,-73 23 76,15-5 21,-1-2-1,0 0 0,0-1 1,-1-1-1,0-1 0,-1 0 1,29-25-1,-26 18-425,-23 19 394,0 0-1,0 0 1,0 0-1,0 0 1,0 0 0,0 0-1,0 0 1,0-1-1,0 1 1,0 0-1,-1 0 1,1 0-1,0 0 1,0 0 0,0 0-1,0 0 1,0 0-1,0 0 1,0 0-1,0 0 1,0 0 0,0-1-1,0 1 1,0 0-1,0 0 1,0 0-1,0 0 1,0 0-1,0 0 1,0 0 0,0 0-1,0-1 1,0 1-1,0 0 1,0 0-1,0 0 1,0 0 0,0 0-1,0 0 1,0 0-1,0 0 1,0 0-1,0 0 1,0-1-1,0 1 1,0 0 0,0 0-1,0 0 1,0 0-1,1 0 1,-1 0-1,0 0 1,0 0 0,0 0-1,0 0 1,0 0-1,0 0 1,0 0-1,0 0 1,0 0-1,0 0 1,1 0 0,-1 0-1,-9 1-354,6 1 359,1 0 0,-1 1 0,1-1-1,0 1 1,0 0 0,0-1 0,0 1 0,0 0 0,0 0 0,1 0 0,-1 0 0,1 1 0,0-1 0,0 0 0,0 0-1,1 1 1,-1-1 0,1 1 0,0-1 0,0 0 0,0 1 0,1 4 0,-1-6 24,1 0 0,-1 1 1,1-1-1,0 0 0,0 0 1,0 0-1,0 1 0,1-1 1,-1 0-1,1 0 0,-1-1 1,1 1-1,-1 0 0,1 0 0,0-1 1,0 1-1,0-1 0,0 0 1,4 3-1,-4-4 13,0 1 0,0-1 0,-1 1 1,1-1-1,0 1 0,0-1 0,0 0 0,0 0 0,0 0 0,0 0 1,0 0-1,0-1 0,0 1 0,0-1 0,0 1 0,0-1 0,0 0 1,-1 1-1,1-1 0,0 0 0,0 0 0,-1 0 0,1-1 0,-1 1 1,3-2-1,-3 1-43,1 0 1,0 0-1,0-1 1,-1 1-1,1-1 0,-1 1 1,0-1-1,0 1 1,0-1-1,0 0 1,0 0-1,0 0 0,-1 1 1,1-1-1,-1-4 1,0 2-35,0 1 0,0-1 0,0 1 1,-1-1-1,0 1 0,0-1 0,0 1 1,0 0-1,-3-6 0,3 8 17,-1 1 1,1-1-1,0 1 0,0-1 0,-1 1 1,1 0-1,0 0 0,-1 0 0,0-1 1,1 2-1,-1-1 0,1 0 0,-1 0 0,0 0 1,0 1-1,1-1 0,-1 1 0,0-1 1,0 1-1,0 0 0,0 0 0,0 0 1,1 0-1,-3 0 0,-16-3-156,-3 3 26,13 1 159,8-1 66,4 0 64,125 4 234,-125-4-380,1 0 0,-1 0 0,1 0 0,-1 1 0,1-1 0,-1 1 0,1-1-1,-1 1 1,0 0 0,1 0 0,-1 0 0,0 0 0,0 1 0,0-1-1,0 1 1,0-1 0,0 1 0,0 0 0,0-1 0,-1 1 0,1 0-1,-1 0 1,1 0 0,-1 0 0,0 1 0,0-1 0,0 0 0,0 0-1,0 1 1,0-1 0,0 4 0,1 6 3,-1-1 0,1 1 0,-2 0 0,-1 23 0,1-34 5,-49 416 559,21-276-86,28-131-444,1-2 355,14-59 996,26-79-929,3-6-302,19-5-46,-49 115-73,1 2 0,0 0 0,29-32 0,-21 31-11,2 0 0,1 2 0,1 1 0,31-19 0,-50 35-33,0 1 0,1 0 0,-1 1 1,1 0-1,0 0 0,11-2 0,-17 6 11,-1-1 0,0 1-1,1 0 1,-1-1-1,0 1 1,0 1-1,1-1 1,-1 0-1,0 0 1,1 1-1,-1 0 1,0-1 0,0 1-1,0 0 1,0 0-1,0 0 1,0 0-1,0 0 1,0 1-1,0-1 1,0 1 0,0-1-1,-1 1 1,1-1-1,-1 1 1,1 0-1,-1 0 1,0 0-1,0 0 1,1 0 0,0 4-1,0-2 12,-1-1 0,0 1-1,0-1 1,0 1 0,0 0 0,-1 0 0,1-1-1,-1 1 1,0 0 0,0 0 0,0 0-1,-1-1 1,1 1 0,-1 0 0,0-1 0,0 1-1,0 0 1,-1-1 0,1 1 0,-1-1 0,0 0-1,0 1 1,0-1 0,0 0 0,-1 0-1,1 0 1,-1-1 0,0 1 0,0-1 0,-3 3-1,-2 1 26,0-1-1,0 0 1,0 0-1,-1-1 1,0 0-1,0-1 1,0 0-1,0 0 1,-17 2-1,10-4-86,1 0 0,0 0 0,-1-2 0,1 0-1,-23-4 1,9 0-357,-3 0-1417,-42-13 0,54 12 514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8:00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27 4480,'0'-1'299,"1"0"0,-1 0 0,0 0 1,1 0-1,-1 1 0,1-1 0,-1 0 0,1 0 0,0 0 1,-1 1-1,1-1 0,0 0 0,-1 1 0,1-1 0,0 0 0,0 1 1,0-1-1,0 0 0,2-1 1782,1-8 6385,-4 13-7039,-1-2-1296,0 0 0,0 0 0,0 0 0,-1 0 0,1 0 0,0 0 0,0 1 1,-1 1-1,2-3-95,-5 10 157,-1 1 0,2-1-1,-1 1 1,-2 11 0,-3 6-42,-1 4-446,1 1 0,2 0 1,-8 62-1,14-86-64,2-6-266,-1 0 1,1 0-1,0 0 1,0-1 0,0 1-1,0 0 1,1 5-1,1-1-4503,14-22-3327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8:00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24 4224,'18'-11'2080,"-17"9"-1747,1 1 0,-1 0 1,0 0-1,1 0 0,0 0 1,-1 0-1,1 0 0,-1 1 1,1-1-1,0 0 0,0 1 1,-1 0-1,1-1 0,0 1 1,0 0-1,0 0 0,0 0 1,-1 0-1,1 0 0,0 0 1,2 1-1,6 0 1499,0 2 1426,-10-2-3116,0-1-1,1 1 1,-1 0 0,0-1 0,0 1 0,0-1 0,0 1 0,0 0 0,0-1 0,0 1 0,0 0 0,0-1 0,0 1 0,0-1 0,0 1 0,0 0 0,0-1 0,-1 1 0,1-1 0,0 1 0,-1 0 0,-24 91 2397,5-24-2179,-12 87 1,30-140-400,-8 22-254,0 6-889,10-38 462,0-1-1,-1 1 1,2-1-1,0 7 1,3 3-1483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8:01.2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4 3072,'-3'-1'983,"0"0"0,-1 1 0,1-1 1,0 1-1,-1 0 0,1 0 0,0 0 0,-1 0 0,1 1 1,-5 1-1,-21 1 3780,27-3-4405,0 0 0,0 1-1,-1-1 1,1 1 0,0-1-1,0 1 1,0-1 0,-2 2 0,-10 2 2555,19-2-2163,2-1-1,-1 0 0,12 0 0,60-1-59,176 3 188,-145-2-574,-85-1-3427,0 0-3647,-19 0 4162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8:01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18 3904,'2'-2'320,"0"1"0,-1-1 0,1 1 0,0-1 0,0 1 0,0 0 0,0 0 0,1 0 0,-1 0 0,0 0 1,3-1-1,23 0 7169,-22 2-3988,-5 6-887,0-4-2447,-1-1-1,1 1 1,-1 0 0,0 0 0,0 0 0,0-1 0,0 1 0,0 0 0,0 0 0,-1 0-1,1 0 1,0-1 0,-2 4 0,-11 26 532,7-19-444,-89 221-415,85-212-1566,4-7-3256,15-22-1376,4-5 3137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8:02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 10816,'3'2'2979,"-3"-2"-2860,0 0 0,0 0 0,0 0 0,0 1 1,0-1-1,0 0 0,0 0 0,0 0 0,-1 1 1073,1 0-1073,-4 11 1459,0 2 793,-20 101 1920,0 0-3568,14-54-825,-11 54-136,3-43-6137,16-55 3821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8:03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28 7456,'2'-11'4841,"-1"1"1641,-1 10-6293,-1-1 0,1 1 0,-1-1 0,1 1 0,-1-1 0,1 1 0,-1 0 0,1-1 0,-1 1 0,0 0 0,1-1 0,-1 1 0,0 0 0,1 0 0,-1-1 0,0 1 0,0 0 0,-2 0-23,-1 0 0,1-1 0,0 1 0,0 1 0,0-1 0,0 0 1,0 1-1,0 0 0,0 0 0,0 0 0,0 0 0,1 0 0,-1 0 0,-5 4 1,1-1 48,1 1 0,-1-1 0,1 2 0,-8 7 1,13-11-158,0-1 1,0 0-1,0 0 1,0 1-1,0-1 1,1 0 0,-1 1-1,1-1 1,-1 1-1,1-1 1,-1 1 0,1-1-1,0 1 1,0-1-1,0 1 1,-1-1 0,2 3-1,-1-3-7,0 0 1,0 0-1,1 0 0,-1 0 0,0-1 0,1 1 0,-1 0 1,1 0-1,-1 0 0,1-1 0,-1 1 0,1 0 0,-1-1 1,1 1-1,0-1 0,-1 1 0,1 0 0,0-1 1,-1 1-1,1-1 0,0 0 0,0 1 0,0-1 0,0 0 1,-1 1-1,1-1 0,0 0 0,0 0 0,0 0 0,0 0 1,0 0-1,0 0 0,1 0 0,21-4 820,-23 4-870,1 0-1,0 0 0,0 0 0,-1 0 0,1 0 0,0-1 0,-1 1 1,1 0-1,0-1 0,-1 1 0,1-1 0,-1 1 0,1 0 0,-1-1 1,1 1-1,-1-1 0,1 1 0,-1-1 0,1 0 0,-1 1 0,1-1 1,0-1-1,-2 2-79,1-1 0,0 1 0,0 0 0,0-1 1,-1 1-1,1 0 0,0-1 0,-1 1 0,1 0 0,0-1 0,0 1 1,-1 0-1,1 0 0,-1-1 0,1 1 0,0 0 0,-1 0 1,1 0-1,0 0 0,-1-1 0,1 1 0,-1 0 0,1 0 0,-1 0 1,1 0-1,0 0 0,-1 0 0,1 0 0,-1 0 0,1 0 1,-1 0-1,1 0 0,0 1 0,-1-1 0,1 0 0,-1 0 1,-8 5-888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8:30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203 149 1472,'4'-18'7370,"-4"11"-5331,0 5-1165,0-1 1,0 1-1,0-1 0,0 0 0,-1 1 0,0-5 0,0 5-715,0 1 0,1 0 0,-1 0-1,0 0 1,0 0 0,0 0 0,0 0 0,0 0 0,0 0 0,0 0 0,0 0-1,0 0 1,0 0 0,0 1 0,-1-1 0,-1 0 0,0-1-8,-1 1 1,0 0 0,0 0 0,0 0 0,0 0-1,1 1 1,-1 0 0,0-1 0,0 1-1,-6 1 1,5 0-123,0 0-1,0 0 1,0 0 0,0 1 0,1 0-1,-1 0 1,0 0 0,1 0-1,-1 1 1,1 0 0,0 0-1,0 0 1,0 0 0,0 1-1,0 0 1,1-1 0,0 1 0,0 1-1,0-1 1,-3 6 0,-4 11 175,2 1 0,0 0 0,1 1 0,-3 25 0,8-36-64,0 1 0,1 0 0,1-1 0,0 1 1,1-1-1,1 1 0,-1 0 0,2-1 0,5 16 0,-4-18-34,1-1 0,0 0-1,0 0 1,1 0 0,1-1 0,-1 0 0,1 0 0,1-1 0,-1 1-1,1-2 1,1 1 0,17 10 0,-19-14 66,0 1 0,0-1 0,1 0 0,-1-1 0,1 0 0,-1 0 0,1-1 0,0 0 0,11 0 0,-7-1-51,-1-1 0,1 0 1,-1-1-1,1 0 0,19-8 1,-4 1 51,0-1 1,-2-1 0,1-2-1,-1 0 1,23-18 0,-39 24-126,1 0 0,-2-1 0,1-1 0,-1 0 0,-1 0 1,10-13-1,-13 15-33,0-1 0,0 0 0,0 0 0,-1 0 1,0 0-1,-1-1 0,0 1 0,0-1 0,1-13 0,-3 12-28,0 0-1,-1 0 0,0 1 0,-1-1 0,0 1 0,0-1 1,-1 1-1,0 0 0,0 0 0,-1 0 0,-1 0 0,1 1 1,-1-1-1,-1 1 0,0 1 0,0-1 0,0 1 0,-10-9 1,2 4-91,-1 0 1,1 1-1,-2 1 0,1 0 1,-1 1-1,-1 0 1,0 2-1,-31-10 1,38 14 20,0 1-1,-1 0 1,1 1 0,-17-1 0,-3 1-45,13-1-195,-26 3 1,2 5-3513,40-6 3594,0 0 1,0 0-1,0 0 0,1 1 1,-1-1-1,0 0 1,0 1-1,1-1 0,-1 0 1,0 1-1,1-1 0,-1 1 1,0-1-1,1 1 0,-1-1 1,1 1-1,-1 0 1,1-1-1,-1 1 0,1 0 1,-1-1-1,1 1 0,0 0 1,-1 0-1,0 12-2425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8:32.0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36 2144,'-14'1'9638,"-1"1"-3685,3-1-1438,30-6-1955,22-2-2087,0 3-1,77-1 1,-50 4-328,78 3 415,-40 0-555,28 7 214,-130-9-730,0 0 0,0-1 0,0 1 0,1-1 1,-1 0-1,-1 0 0,1 0 0,0 0 0,4-3 1,-2 1-1627,-1 0 0,1 0 0,-1 0 1,5-5-1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10.97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351 132 2816,'0'-7'-139,"0"-16"17419,-3 28-15696,-10 60 41,1-5-1053,-8 11-322,-22 104 396,7 0-631,-3 17 77,36-176-37,-1 0 0,-10 28 0,15-85 1812,16-113-1857,54-219 1,-57 328-8,-12 36 51,1-1-1,-1 1 1,-1-1 0,0 0-1,0 0 1,0-12 0,-2 14-139,-1 4 126,1 1 0,0-1 0,0 0 0,0 1 0,1-1 0,-1 1 0,1-1 0,0 1 0,1-5 0,0 5-50,-1-1 0,1 0 1,-1 1-1,0-1 0,0 0 1,-1 1-1,1-6 0,1 0 36,15-86 410,-15 66-750,-3 16 301,2 23-75,1 0 0,-1 0 0,2 0-1,5 16 1,19 44-293,-13-43 447,1 0-1,1 0 1,1-2-1,33 38 1,18 25 80,53 106 158,-11-16-391,-79-122 464,-19-35-426,-12-20 55,1 2-30,-1 10 157,0-13-130,0 1 0,0 0 0,-1-1 0,1 1 0,0 0 0,0-1 0,0 1 0,-1 0 0,1-1 0,0 1 0,-1 0 0,1-1-1,0 1 1,-1-1 0,1 1 0,-1-1 0,1 1 0,-1-1 0,1 1 0,-2 0 0,-16 7 36,5-6-9,-24 2-1,19-2 36,-35 2-53,-1-3-1,1-2 1,-62-8-1,57 3 16,-1 2 0,-81 6 0,-47 24-2983,176-22 1378,11-4 1518,0 1-237,0-1 237,0 0-1,0 0 1,0 0 0,0 0 0,0 0 0,0 0 0,0 0-1,0 0 1,0 0 0,-1 0 0,1 1 0,0-1-1,0 0 1,0 0 0,0 0 0,0 0 0,1 0 0,-1 0-1,0 0 1,0 0 0,0 0 0,0 1 0,0-1-1,0 0 1,0 0 0,0 0 0,0 0 0,0 0 0,0 0-1,0 0 1,0 0-237,0 0 237,1 1 0,-1-1 0,0 0 0,0 0-1,0 0 1,0 0 0,0 0 0,2 1-485,0-1-1,0 1 1,0-1 0,0 1 0,0-1 0,0 0-1,1 0 1,1 0 0,28-2-6453,9-3 2197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8:32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64 5984,'-13'0'726,"10"0"-484,0 1 1,0-1 0,-1 0-1,1 1 1,0 0-1,0 0 1,-5 1-1,6-1-142,-17 6 692,19-7-472,-1 0-1,0 1 0,0-1 1,0 0-1,0 1 0,1-1 1,-1 1-1,0-1 1,1 1-1,-1-1 0,0 1 1,1 0-1,-1-1 0,0 1 1,1 0-1,-1-1 0,1 1 1,-1 1-1,1-2-147,1 1-1,0-1 0,-1 1 1,1-1-1,0 0 1,-1 1-1,1-1 1,0 0-1,-1 0 0,1 0 1,0 1-1,-1-1 1,1 0-1,0 0 1,0 0-1,0 0 57,30 2 1312,0-1 0,0-1-1,51-8 1,91-24-129,-169 31-1365,72-17 18,37-8-3691,-51 17-3914,-29 8 4160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8:34.4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238 100 2080,'1'-1'75,"-1"1"-1,1-1 1,0 0 0,-1 0 0,1 0-1,-1 1 1,1-1 0,0 0 0,0 1-1,-1-1 1,1 1 0,0-1 0,0 0-1,0 1 1,1-1 0,19-9 15752,-28 16-14152,-10 15-1355,11-14-265,0 0 0,1 1-1,-9 13 1,-3 19 51,2 0 1,2 0-1,-13 60 1,13-46-75,-2 16 120,10-40 14,-2 0 1,-16 43-1,19-61-113,4-10 3,0-1 0,-1 1 0,1-1 0,-1 1 0,0-1 0,1 1 0,-1-1 0,0 1 0,-1 1 0,1-3-27,1 0-25,0 0-1,0 0 0,1 0 0,-1 0 0,0 1 1,0-1-1,0 0 0,0 0 0,0 0 0,0 0 1,0 0-1,0 0 0,0 0 0,0 0 1,0 0-1,0 0 0,0 0 0,0 0 0,1 0 1,-1 0-1,0 0 0,0 1 0,0-1 0,0 0 1,0 0-1,0 0 0,0 0 0,0 0 1,0 0-1,0 0 0,0 0 0,0 0 0,0 0 1,0 1-1,0-1 0,0 0 0,0 0 0,0 0 1,0 0-1,0 0 0,0 0 0,0 0 1,0 0-1,-1 0 0,1 0 0,0 0 0,0 1 1,0-1-1,0 0 0,0 0 0,0 0 0,0 0 1,0 0-1,0 0 0,0 0 0,0 0 0,0 0 1,0 0-1,5-10 45,5-59 43,23-99 370,5-21 38,-30 154-319,2 1 0,2 0 0,19-40 0,-29 70-158,0 0 0,0 0 1,0 0-1,1 1 1,0-1-1,-1 1 0,1 0 1,0-1-1,4-2 1,-5 5-6,0 0 1,-1 0 0,1 1 0,0-1-1,0 0 1,-1 1 0,1-1-1,0 1 1,0 0 0,0-1-1,-1 1 1,1 0 0,0 0 0,0 0-1,0 1 1,0-1 0,-1 0-1,1 1 1,0-1 0,0 1-1,0-1 1,-1 1 0,1 0 0,2 2-1,26 14 114,-1 1 1,-1 1-1,-1 2 0,38 38 0,-44-37-89,-2 0 0,-1 2 0,16 26 0,40 79 196,-55-95-260,-19-33 21,82 142 72,-74-129 32,1-1 0,19 22 0,-7-7 4,-4-5 202,-17-22 27,-10 3-672,5-3 318,1-1 0,-1 1 0,0-1 0,0 0 0,1 0 0,-1-1 0,-8-1 1,-19-2 112,-199 0 294,-99 6-66,181-3-731,148 1 156,-1 0-1,1 0 1,-1 0 0,1 0 0,-1 0-1,1 0 1,-1-1 0,1 1 0,-1-1 0,1 1-1,0-1 1,-1 1 0,1-1 0,-2-1 0,2 2 115,1-1 1,0 1-1,0 0 1,0 0 0,0 0-1,0 0 1,-1-1-1,1 1 1,0 0 0,0 0-1,0-1 1,0 1 0,0 0-1,0 0 1,0 0-1,0-1 1,0 1 0,0 0-1,0 0 1,0-1 0,0 1-1,0 0 1,0 0-1,0 0 1,0-1 0,0 1-1,0 0 1,1 0 0,-1-1-1,10-7-4014,24-12-2545,-20 10 4576,26-16-1576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8:35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21 163 1984,'-5'-11'9973,"4"10"-9618,1 0 1,-1 1 0,1-1-1,-1 0 1,0 1-1,1-1 1,-1 0-1,0 1 1,1-1-1,-1 1 1,0-1-1,0 1 1,1 0-1,-1-1 1,0 1-1,-1-1 1,0 0 912,2 0-1015,0-1 0,0 1-1,0 0 1,1-1 0,-1 1 0,0 0 0,1-1 0,-1 1 0,1 0 0,0-1 0,-1 1 0,1 0-1,0 0 1,0 0 0,1-2 0,23-33 181,-24 34-422,10-12 104,18-18 0,-25 28-109,1 0 1,-1 0 0,1 1 0,0 0 0,0 0 0,0 0 0,0 0-1,11-3 1,-15 6-16,0-1 0,1 1-1,-1 0 1,0-1 0,0 1-1,1 0 1,-1 0 0,0 0 0,1 0-1,-1 0 1,0 1 0,0-1-1,1 0 1,-1 1 0,0-1-1,0 0 1,0 1 0,1 0-1,-1-1 1,1 2 0,-1-1 13,1 0-1,-1 1 1,1 0 0,-1-1 0,0 1 0,1 0-1,-1-1 1,0 1 0,0 0 0,-1 0 0,2 3-1,0 3 35,0 0-1,0 1 0,-1-1 0,0 0 0,-1 11 0,-1 2 84,-1 0-1,0 0 1,-2 0-1,0 0 0,-2-1 1,0 0-1,-1 0 1,-1 0-1,-1-1 1,-1-1-1,0 1 0,-14 17 1,10-21 158,12-13-220,-1 0 1,1 0-1,0 0 0,0 0 1,1 1-1,-1-1 0,-2 5 1,4-1 343,7-5 310,3 0-510,60 4 577,18 3-730,-36-1 20,8 0-4659,-51-4 2801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8:56.7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382 0 1984,'0'0'8330,"0"24"-2122,0-18-5856,-1-1 0,0 1 0,0 0 0,-1-1 0,1 0 0,-1 1 0,-4 7 0,-6 16 405,-7 30 409,5-20-758,0 1-105,-1-1 0,-2 0 0,-2-2 0,-2 0 0,-24 35 0,19-37 45,8-12-166,2 0 1,0 1-1,2 1 0,-15 33 0,13-11 37,1 0-1,3 2 1,1-1 0,3 1-1,2 1 1,2-1 0,3 58-1,3-83-125,0 0 0,2 1 0,1-2 0,1 1 0,14 37 0,57 108 780,-47-109-693,87 167 870,-86-175-740,-27-46-905,1-1-1,-1 1 0,1-1 0,0 0 0,0 0 0,7 5 0,4-35-12843,-3-4 8975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8:47.2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31 2720,'-10'-6'15301,"12"12"-11633,20 37-2312,-13-27-1173,-1 1 1,-1 1 0,-1-1 0,0 1 0,6 33 0,1 1-87,-9-38-12,53 177 511,-39-139-281,41 81 1,-46-110-287,-9-17 35,0 0 1,0 1-1,-1-1 1,3 8 0,-6-13-26,0-1 1,0 0 0,0 0 0,0 0 0,0 1-1,1-1 1,-1 0 0,0 0 0,0 0-1,0 0 1,0 0 0,1 1 0,-1-1 0,0 0-1,0 0 1,1 0 0,-1 0 0,0 0 0,0 0-1,0 0 1,1 0 0,-1 0 0,0 0 0,0 0-1,1 0 1,-1 0 0,0 0 0,0 0 0,0 0-1,1 0 1,-1 0 0,0 0 0,0 0-1,1 0 1,-1 0 0,0 0 0,0-1 0,0 1-1,0 0 1,1 0 0,-1 0 0,0 0 0,0 0-1,0-1 1,0 1 0,1 0 0,-1 0 0,0 0-1,0-1 1,0 1 0,12-12-152,-10 10 248,11-13-78,0 1 1,-1-2 0,0 1-1,13-27 1,50-120 125,3-6-482,-59 131 155,3 0 0,35-45-1,-43 63 55,-1 2-61,0 1 0,28-26 1,-37 39 107,-3 2-22,1 0 1,-1 0-1,1-1 1,-1 1-1,0 0 1,1 0-1,-1-1 0,0 1 1,1-3-1,-9 5-83,0 1 0,0-1 0,0 2-1,-8 3 1,-4 1 258,1 0 1,-1-2-1,0 0 0,0-1 1,-29 3-1,-103-2 108,65-4-103,-96 5-313,143-2 118,-18 1-2461,57-5 2265,-1 0-1,0 0 1,0 0 0,1 0 0,-1 0-1,0-1 1,0 1 0,0 0 0,1 0-1,-1 0 1,0-1 0,1 1 0,-1 0-1,0-1 1,0 0 0,10-2-7609,8 1 2642,7 2 1770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8:47.8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96 3392,'2'7'25142,"6"-5"-28793,-3-2 3745,0 0 0,0 0 0,0 0 0,0-1 0,0 1 0,0-1 0,5-2 0,3 0 78,152-36 644,-79 23-570,110-8-1,-174 23-161,-2 0 2,33 2 0,8 0-142,-36-1 186,-14-2 6,4-5-6470,-2 0-1963,1 5 4564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8:49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50 1312,'18'5'13413,"-27"-10"-9024,-1-2-4004,0 1 0,0 0 0,-1 1 0,1 0 0,-1 1 0,0 0 0,-1 1 1,1 0-1,-14-2 0,15 4-294,1 0 0,-1 1 1,0 0-1,0 1 1,0 0-1,1 1 0,-1-1 1,0 2-1,-12 4 1,6-1 102,0 2 1,0 0 0,1 0 0,-18 14 0,30-19-176,0-1 1,0 1-1,1-1 1,-1 1-1,1 0 1,0 0-1,0 0 1,0 0-1,0 1 1,0-1-1,1 1 1,0-1-1,0 1 1,-1-1-1,2 1 1,-1-1-1,0 1 1,1 0-1,0-1 1,0 1-1,0 4 1,2 10 127,0-1-1,1 0 1,7 23 0,-7-27 15,8 27 307,-3-14-245,-2 0 0,6 42 1,-8-27 57,-2-1 1,-2 1-1,-6 51 1,4-85-265,0-1-1,0 1 1,0-1-1,-1 1 1,0-1 0,-4 6-1,-6 13-172,12-23 45,-1 1 0,0-1 0,1 0 0,-1 1 1,0-1-1,0 0 0,0 0 0,-5 3 0,5-4-245,0 1 0,1-1 1,-1 1-1,0-1 1,1 1-1,-1 0 0,1 0 1,-3 3-1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8:49.4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38 118 8640,'-23'-3'2066,"9"1"6470,29 1-7119,1 0 0,18-4 0,63-20 714,-43 10-1297,186-34 227,-203 43-1311,-14 2-582,40-2 0,-39 10-3824,-14-1 2522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8:57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45 3328,'-8'-14'1282,"7"14"-1163,1-1 1,0 1 0,0-1-1,0 1 1,0-1 0,0 1 0,0-1-1,0 1 1,0-1 0,0 1 0,0-1-1,0 1 1,0-1 0,0 1-1,0-1 1,0 1 0,0-1 0,1 1-1,-1 0 1,0-1 0,0 1 0,0-1-1,1 1 1,-1-1 0,1 1-1,0-13 6522,-1 7-4995,-1 9-370,2-1-1153,0 1 1,0-1-1,0 0 0,0 0 1,1 0-1,-1 0 1,0 0-1,3 2 0,3 6 95,9 19 181,-1 0 1,-2 1 0,10 33-1,20 95 918,-20-66-835,-1-8-23,-3 0 1,-5 2-1,-3 0 1,-4 0-1,-3 1 0,-11 116 1,-3-104 116,-23 101 0,16-116-501,-17 66 435,29-131-865,-2 0 0,0-1-1,-1 0 1,-1 0 0,-16 25-1,21-38-542,0 0 1,0-1-1,0 1 0,0-1 0,-9 6 1,3 0-1589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8:58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3648,'0'-13'21173,"3"21"-20912,-1 1 1,1-1-1,0 1 1,6 9-1,10 27-96,23 119-1,4 12 104,-39-156-247,5 18 185,1-1 0,36 70 0,-41-93-147,-5-8-29,0-1 0,0 0 0,0 1 0,7 5-1,-7-5-240,4 5 376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12.31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7 106 2400,'-7'-13'19424,"8"9"-16898,0-1-5037,-1 4 2547,0 0 0,1 0 0,-1 0-1,1 0 1,-1 0 0,1 0-1,-1 0 1,1 1 0,-1-1 0,1 0-1,0 0 1,0 0 0,-1 0 0,1 1-1,0-1 1,0 0 0,1 0-1,22-14 287,-13 9-151,-2 1-32,1 0 0,-1 1 0,1 0 0,0 1 0,17-4 0,-7 2 483,-18 4-574,0 1 0,1-1 1,-1 1-1,1 0 0,-1 0 0,1 0 0,-1 0 0,1 0 0,-1 1 0,1-1 0,-1 1 0,1-1 0,-1 1 1,4 2-1,-2-1-7,0 0 0,0 1 1,0 0-1,0 0 0,0 0 0,-1 0 1,4 5-1,4 6-12,-1 1 0,-1-1 0,10 22 0,-19-36-29,20 39 321,27 50 103,-37-73-374,1 0 0,0 0-1,17 16 1,-17-20-69,-3-3 73,0-1 1,0 1-1,1-2 0,15 11 1,-22-16-36,0-1-1,-1 0 1,1 0 0,0 0 0,0 0-1,0-1 1,0 1 0,0 0 0,0-1 0,0 0-1,1 1 1,-1-1 0,0 0 0,0 0-1,0 0 1,0 0 0,0-1 0,0 1-1,0 0 1,0-1 0,1 0 0,-1 1 0,-1-1-1,1 0 1,0 0 0,0 0 0,0 0-1,0 0 1,-1-1 0,1 1 0,2-3 0,1-1 24,0-1 0,-1 0 0,0 0 0,0-1 0,0 1 0,3-10 1,16-46 176,-16 42-129,53-172 186,-55 179-288,-4 9-5,0 1 1,0-1-1,0 1 1,1 0-1,0-1 1,3-4-1,-4 7 10,1-1 0,-1 1 0,1 0 0,-1 0-1,1-1 1,0 1 0,-1 1 0,1-1 0,0 0-1,0 0 1,0 1 0,0-1 0,0 0 0,0 1 0,2 0-1,10-1 87,0 0-1,0 2 1,-1 0-1,1 0 1,0 1-1,-1 1 1,23 8-1,-27-9-27,-8-2-116,0 1 0,-1-1-1,1 0 1,-1 1-1,1-1 1,0 0-1,-1 0 1,1 0-1,0 1 1,0-1-1,-1 0 1,1 0-1,0 0 1,-1 0-1,1 0 1,0-1-1,-1 1 1,1 0-1,0 0 1,0-1 0,-14-16-12651,11 8 9259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8:59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578 8 3136,'7'-2'863,"0"0"0,1 1 0,-1 0-1,1 0 1,-1 1 0,1 0 0,7 1 0,6-1 7695,-41 15-6062,14-11-2022,-58 38 1210,-13 11-573,45-26-490,-47 54-1,-20 38 347,7-7-380,70-89-536,-2-1 1,-27 19-1,-9 9-62,20-11-4415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9:00.7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2080,'0'21'12098,"-1"1"-4547,-1 6-3181,-1 17-4068,-2 15-3150,3-21 4745,1-27-1878,0 127 298,2-84-270,0 16 238,0-63-206,0 0-1,1 0 0,0 0 0,0 0 0,1 0 1,4 10-1,-1-5 18,-4-8-16,1 0 0,-1 0-1,1 0 1,6 8 0,-8-12-47,0 0 0,0 0 0,0 0 0,0 0 0,0-1 1,0 1-1,0 0 0,1 0 0,-1-1 0,0 1 0,0-1 0,1 1 0,-1-1 0,0 0 0,0 1 1,1-1-1,-1 0 0,0 0 0,1 0 0,-1 0 0,1 0 0,-1 0 0,0 0 0,2-1 0,0 0-16,0 1 0,-1-1 0,1 0 0,0 0 0,-1 0 0,1-1 0,-1 1 0,1 0 0,-1-1 0,0 0 0,0 0 0,0 1 0,2-4 0,1-1 4,0-1 0,-1 0 0,6-11 0,-9 16-17,73-154-340,23-42 485,-28 93-77,-30 50-240,-33 37 171,-6 11-2,-1 6-5,-6 9 31,0 0 1,1 1-1,0 0 0,1 0 1,0 0-1,0 1 0,1 0 1,1 0-1,-1 0 0,1 0 1,-1 12-1,-1 10 36,1 0 0,1 48 0,3-60-28,1-1 0,0 0 0,2 1-1,7 31 1,-7-42-1,0-1-1,1 1 0,0-1 1,0 1-1,0-1 1,1 0-1,0-1 0,1 1 1,0-1-1,0 0 1,1-1-1,7 7 0,-1-3-3,1-2 0,0 1 0,0-2 0,1 1-1,0-2 1,0 0 0,0-1 0,1-1 0,0 0-1,-1-1 1,2 0 0,-1-2 0,0 0 0,0-1-1,0 0 1,22-4 0,-36 4-227,0-1 0,-1 1 0,1 0 0,0-1 0,-1 0 0,1 1 0,0-1 0,-1 0 0,1 0 0,-1 0 0,1 0 0,2-2 0,-4 2-223,1 1 0,-1-1 0,1 0 0,-1 1 0,1-1 0,-1 0 0,1 1 1,-1-1-1,0 0 0,1 0 0,-1 1 0,0-1 0,0 0 0,0 0 0,1-1 0,-1-7-1724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9:01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30 5408,'-1'-1'232,"0"0"0,0 0 0,0 0 0,0-1 0,-13-22 20010,15 25-20163,-1 0-1,1 0 1,0 0 0,0 0 0,0 0 0,0 0 0,0-1-1,0 1 1,0 0 0,0-1 0,0 1 0,0-1-1,1 1 1,-1-1 0,0 1 0,0-1 0,3 0 0,0 2 160,8 1-25,0 0-1,1-1 1,0 0-1,-1-1 0,1-1 1,0 0-1,20-2 0,5 0 38,86-3-29,252 3 361,-286 13-673,-37-3-663,-49-8-481,5 0-505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9:09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59 683 2816,'-6'8'13604,"6"3"-14579,-9 186 3000,1-27-754,-22 140 675,27-287-1617,2-19-250,1-1 0,-1 1 0,1 0 0,-1-1 0,1 1 1,0 0-1,1-1 0,-1 1 0,1 4 0,1-1 1295,-3-19-726,3-5-582,0 1 1,1-1 0,8-27 0,4-23 199,27-296 54,-39 337-295,1 0 0,2 1 0,0 0-1,1 0 1,20-44 0,-18 51-50,0 1 1,2 0-1,18-25 0,-24 37 5,-1-1 0,1 1 0,0 0 0,0 1 0,1-1 0,0 1 0,0 0 0,0 0 0,0 1 0,0 0 0,1 0 0,-1 0 1,9-2-1,-13 5 28,-1 0 1,1 0 0,0 0 0,0 0-1,0 1 1,0-1 0,0 0 0,0 1-1,0-1 1,-1 1 0,1 0 0,0-1-1,0 1 1,-1 0 0,1 0 0,0 0 0,-1 0-1,1 1 1,-1-1 0,0 0 0,1 1-1,-1-1 1,2 3 0,1 1 18,-1 0 0,0 1 0,1-1 1,-2 0-1,5 11 0,-3-3 14,-1-1 1,0 0-1,0 1 1,-1 0-1,-1 0 1,0-1-1,-1 16 1,-1-20 21,0-1 1,-1 1-1,1 0 1,-1 0-1,-1-1 1,1 1-1,-1-1 1,-1 0-1,0 0 1,1 0-1,-2-1 1,-7 10-1,9-12-37,-1 0 0,0-1 0,0 1 1,0-1-1,0 0 0,0 0 0,-1-1 0,1 1 0,-1-1 0,0 0 0,0-1 0,0 1 0,0-1 0,0 0 1,0 0-1,-8 1 0,7-2-41,-1 0 1,0 0-1,1-1 1,-1 0 0,1 0-1,-1 0 1,1-1-1,-1 0 1,1 0-1,0-1 1,0 0 0,-10-6-1,19 10-29,1-1 0,-1 0 0,1 1-1,-1-1 1,1-1 0,-1 1 0,6-1-1,40-7-38,-43 7 56,57-12 145,0-3-1,105-43 0,-139 48 7,34-20 0,-51 24-64,-1 0 0,0 0 0,0-1 0,-1-1 0,15-15 0,-11 9 92,-9 9-92,1 0-1,7-12 1,-10 15-47,-1-5-271,-2 8 255,0-1 0,0 1 0,0 0 1,0-1-1,1 1 0,-1 0 0,0 0 1,0-1-1,0 1 0,1 0 1,-1 0-1,0-1 0,0 1 0,1 0 1,-1 0-1,0-1 0,1 1 0,-1 0 1,0 0-1,0 0 0,1 0 1,-1 0-1,0 0 0,1-1 0,-1 1 1,0 0-1,1 0 0,-1 0 0,0 0 1,1 0-1,-1 0 0,0 0 1,1 0-1,-1 1 0,0-1 0,1 0 1,-1 0-1,0 0 0,1 0 0,-1 0 1,0 0-1,1 1 0,-1-1 1,1 0-1,17 9-151,-16-9 116,2 3 49,-1-1 1,1 0-1,-1 1 1,1 0-1,-1 0 1,0 0-1,0 0 1,-1 0-1,1 0 1,-1 1-1,1-1 0,2 7 1,1 4 78,0 1 1,5 16-1,-1-1 87,-5-14 22,-4-11-166,1-1-1,0 1 1,-1-1 0,1 1 0,5 6-1,-6-9-26,0-1-1,1 0 0,-1 0 1,0 1-1,0-1 0,1 0 0,-1 0 1,1-1-1,-1 1 0,1 0 1,0 0-1,-1-1 0,1 1 1,-1-1-1,1 1 0,0-1 1,0 0-1,-1 1 0,1-1 1,2 0-1,4-1-2,0 1-1,0-2 1,0 1 0,-1-1 0,13-4 0,38-19 13,-24 10-12,178-74 177,-192 81-155,-16 7-37,0 0 0,1 0-1,-1-1 1,0 0 0,0 0-1,4-3 1,-30 24 7,12-11 41,0 0 1,-11 12-1,18-17-57,0 1 0,1-1 0,-1 1 0,1 0 0,-1 0 0,1 0 0,1 0 0,-1 0 0,0 0 0,-1 9 0,2-7 32,0 1 0,1-1 0,0 1 0,0-1 0,1 1 0,-1-1 0,1 1 0,1-1 0,-1 0 0,1 0 0,4 10 0,-4-12-2,0 0 0,0 0 0,0-1 0,1 1 0,-1-1 0,1 1 1,0-1-1,0 0 0,0 0 0,0 0 0,0-1 0,1 1 0,-1-1 0,1 0 1,0 0-1,0 0 0,0 0 0,6 1 0,-8-2 0,0-1-1,1 1 1,-1-1-1,0 0 1,1 0-1,-1 0 1,1 0 0,-1 0-1,0 0 1,1-1-1,-1 1 1,0-1-1,1 1 1,-1-1-1,0 0 1,0 0 0,0 0-1,3-2 1,-2 1-20,0-1 0,0 0 0,0 1 1,0-1-1,-1 0 0,1 0 0,-1-1 0,0 1 1,0 0-1,2-6 0,-1 2-25,0-1 1,-1 1-1,0 0 1,0-1-1,-1 0 0,0 1 1,0-1-1,-1 0 1,1 1-1,-2-1 0,-1-9 1,1 9 14,-2 1 0,1-1 1,-1 1-1,0 0 0,0 0 0,-1 0 1,0 1-1,0-1 0,-1 1 1,1 0-1,-1 0 0,-10-8 0,4 5-38,1 1 1,-1 0-1,-1 1 0,1 1 0,-1-1 0,-17-5 1,23 11 37,4 1 2,0-1 1,0 1-1,0-1 0,0 1 0,0-1 0,0 0 1,0 0-1,0 1 0,-2-3 0,1 0 40,5 5-2,14 8 13,-3-7-35,0 0 0,-1-1 1,1 0-1,0-1 0,18-1 0,-5-1-14,36-7-1,-3 0 114,50-5-141,-56 5 140,0 3 1,88 2 0,-99 4-156,-48 1 135,-3 4-13,-38 11 158,18-8-149,-11 6-120,10-5 65,-44 22 0,65-27-31,0 0 0,1 1 0,0-1 0,0 2 0,0-1 0,1 1-1,0 0 1,0 1 0,-6 8 0,12-14 5,-1 0 0,1 0-1,0 0 1,0 0 0,1 0-1,-1 0 1,0 0 0,1 1-1,-1-1 1,1 0 0,-1 0-1,1 1 1,0-1 0,0 0-1,0 0 1,1 1 0,-1 2-1,1-4 0,-1 1 0,1-1 0,0 1 0,-1-1-1,1 0 1,0 0 0,0 1 0,-1-1 0,1 0-1,0 0 1,0 0 0,1 0 0,-1 0 0,0 0-1,0 0 1,0 0 0,1-1 0,-1 1 0,0 0-1,1-1 1,-1 1 0,0-1 0,1 1 0,-1-1-1,1 0 1,-1 1 0,3-1 0,4 0 49,-1 0 1,0-1 0,1 0-1,-1 0 1,0 0-1,1-1 1,-1 0-1,8-4 1,55-27-536,-53 24 417,17-8-129,-1-2 0,50-38 1,-71 47 195,-1 0 0,0-1 0,0 0 1,-1-1-1,-1 0 0,0-1 0,-1 0 0,0 0 1,11-25-1,-1-18 9,18-92 1,-23 87-167,-3 0 0,5-109 0,-16 165-51,-2 6 80,-4 8 73,-13 42 291,1 0-1,-14 68 1,16-52 33,14-56-235,-10 35 88,-7 53 0,18-85-66,0 0 0,2-1 0,-1 1 1,2-1-1,0 1 0,1 0 1,0-1-1,7 24 0,-6-30-20,-1 0-1,2-1 0,-1 0 1,1 1-1,0-1 0,0 0 1,0-1-1,1 1 0,0-1 1,0 0-1,1 0 0,-1 0 1,1-1-1,8 5 1,-8-6-14,-1 0 0,1-1 0,0 0 0,0 0 0,-1 0 0,1 0 0,0-1 1,1 0-1,-1-1 0,0 1 0,0-1 0,0 0 0,0-1 0,0 1 1,1-1-1,10-3 0,-11 2 1,0 0 0,0 0 0,-1 0 0,1-1 1,-1 0-1,0 0 0,0 0 0,0-1 0,0 1 0,8-9 1,-5 3-19,0-1 0,0-1 1,-1 1-1,0-1 1,-1 0-1,0 0 1,-1-1-1,6-19 1,-10 26 15,0 0-1,0-1 1,0 1 0,-1-1 0,1 0-1,-2-6 1,1-3 106,-2 27-282,1-6 156,0 0 1,0 0 0,1 0-1,0 10 1,2 2 91,-1 27-1,-2-31-19,1-1-1,1 1 1,0 0 0,5 20-1,-5-29-44,1 1-1,0-1 1,0 0-1,0 0 1,0 0-1,1 0 1,0 0-1,0-1 1,6 8-1,-7-11-4,-1 1 1,1-1-1,0 0 1,-1 1-1,1-1 1,0 0-1,0 0 0,0 0 1,0-1-1,0 1 1,0 0-1,0-1 0,0 0 1,0 1-1,0-1 1,0 0-1,0 0 1,1 0-1,-1 0 0,0 0 1,0 0-1,0-1 1,0 1-1,0-1 1,0 0-1,0 1 0,2-2 1,23-11 90,25-16 0,-33 18-56,6-6-74,-1-1-1,0-1 0,-1-1 0,28-33 0,-45 47 17,1-1 39,-1 1 1,0-1 0,0 0 0,-1-1-1,0 0 1,5-8 0,-5 7-189,-9 24-41,0 5 133,2-9 74,0 0 1,1 1-1,1-1 0,0 0 1,2 16-1,-1-24 10,0 1 0,0-1 0,0 1 0,0-1 0,0 1 0,1-1 0,-1 0-1,1 1 1,0-1 0,0 0 0,0 0 0,0 0 0,1-1 0,-1 1 0,1 0 0,0-1 0,0 0 0,0 0 0,5 4-1,-3-4 4,0 1 0,0-1 0,0 0 0,0-1 0,1 1 0,-1-1 0,0 0 0,1-1 0,-1 1 0,0-1 0,1 0 0,-1 0 0,1-1 0,-1 1 0,7-3 0,-2 0-46,-1 0 0,0-1 0,0 0 0,0-1 0,0 0 0,-1 0 0,10-8 0,80-60 220,-88 66-242,0 0 0,1 0 0,0 1 0,0 1 0,0-1 0,1 2 0,12-4 0,-16 6 115,-16 5 122,-11 6-183,-33 27-209,34-23 240,11-8-35,1 0 0,0 1 0,0-1 0,0 1 0,1 1 0,0-1 0,0 1 0,1-1 0,-1 1 0,2 1 0,-1-1 0,-4 14 0,7-18 13,1-1-1,-1 1 1,1-1 0,0 1 0,0 0 0,0-1 0,0 1-1,0 0 1,1-1 0,-1 1 0,1 0 0,0-1 0,0 1-1,-1-1 1,2 1 0,-1-1 0,0 0 0,0 1 0,1-1-1,0 0 1,-1 0 0,1 0 0,0 0 0,0 0 0,0 0-1,0-1 1,0 1 0,0-1 0,1 1 0,-1-1 0,4 2-1,2-1-11,-1-1 0,0 0-1,1 0 1,-1 0 0,1-1-1,8-1 1,47-8-73,-48 6 70,42-9 73,0-3 0,87-36 0,-125 43-85,1-1-1,-1 0 0,18-14 0,-29 17 8,0 0-1,0 0 0,-1-1 1,1-1-1,-1 1 0,-1-1 1,0 0-1,10-16 0,-4 0-93,-1-1-1,-1-1 0,14-52 1,4-87-266,-14 2 415,-13 109-27,-1 54-24,0-1-1,0 1 0,0 0 0,0-1 0,1 1 0,-1 0 0,0-1 0,0 1 0,0 0 0,0-1 0,0 1 0,0 0 0,0-1 0,0 1 0,0 0 0,-1-1 0,1 1 0,0 0 0,0 0 0,0-1 0,0 1 0,0 0 0,-1-1 0,1 1 0,0 0 0,0 0 0,0-1 0,-1 1 0,1 0 0,0 0 0,0-1 0,-1 1 0,1 0 0,0 0 0,-1 0 0,1 0 0,-1-1 0,1 2 8,-1-1 0,0 1 0,1-1 0,-1 1-1,0-1 1,1 1 0,-1 0 0,1-1-1,-1 1 1,1 0 0,-1-1 0,1 1-1,0 0 1,-1 0 0,1 1 0,-6 13 35,1 1 0,1-1 0,-4 28 0,0-1-19,-11 49-16,-38 202 504,54-268-376,0 1 1,1-1 0,2 1-1,1-1 1,0 1 0,2-1-1,12 49 1,-13-69-117,0 1-1,0-1 0,0 0 1,1 0-1,-1 0 1,1-1-1,4 6 1,-6-9-74,0 0 1,0 0 0,0 0-1,0 0 1,0 0 0,0 0-1,0-1 1,0 1 0,0 0-1,0-1 1,0 1 0,0 0-1,1-1 1,-1 1 0,0-1 0,0 0-1,1 1 1,-1-1 0,0 0-1,1 0 1,-1 0 0,0 0-1,1 0 1,-1 0 0,0 0-1,1-1 1,-1 1 0,0 0-1,0-1 1,1 1 0,-1-1-1,0 1 1,0-1 0,2 0-1,1-3-767,1 1 0,-1-1 0,0 0 0,0 0 0,-1 0-1,1-1 1,-1 1 0,0-1 0,4-8 0,-3 5-919,0 0 0,-1 0 0,0-1 1,0 0-1,1-9 0,0 4-602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9:09.4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84 8800,'-28'-37'4000,"18"32"-3488,10 2 1984,5 3-1473,4-6 1281,10 6-1344,25-3 704,6-1-960,22-4-32,3 8-384,2-6-352,-12 6 32,-7-3-416,-6-1 224,-10-1-3392,-4 5 1984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9:11.6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1 768 2496,'6'-5'10000,"4"1"-9163,0-1 1,0 0 0,0-1 0,-1 0 0,0 0-1,10-10 1,-8 6-410,0-1 1,-1 0-1,0-1 0,-1 0 0,-1-1 1,0 0-1,7-15 0,-13 24-196,0-1 1,-1 1-1,1 0 1,-1-1-1,0 1 0,-1-1 1,1 0-1,-1 1 0,0-1 1,0-5-1,0 1 103,2 8-349,0 1 1,-1 0 0,1 0 0,0 0 0,0 0 0,0 0 0,0 0 0,0 0-1,0 0 1,0 1 0,2 0 0,10 1 21,250 33 270,-241-31-100,33 9 1,-55-13-161,0 1 0,0-1 0,0 0 1,0 1-1,0-1 0,-1 0 0,1 1 0,0-1 1,0 1-1,0-1 0,0 1 0,0 0 0,-1-1 0,1 1 1,0 0-1,-1 0 0,1-1 0,0 1 0,-1 0 1,1 0-1,-1 0 0,1 0 0,-1 0 0,0 0 0,1 0 1,-1 0-1,0 0 0,0 0 0,0 0 0,1 0 1,-1 0-1,0 0 0,0 0 0,0 0 0,-1 0 0,1 0 1,0 0-1,0 0 0,-1 0 0,1 0 0,0 0 1,-1 0-1,1-1 0,-1 1 0,0 1 0,-3 4 23,0 1-1,-1-1 1,0-1 0,-10 11-1,7-9-12,-21 28 241,28-32-247,-1 0-1,0 0 1,0 0-1,1 0 1,0 0 0,0 0-1,0 0 1,0 0-1,0 1 1,0 5-1,1-6-9,0-1 1,0 1-1,1-1 0,0 0 0,-1 1 0,1-1 1,0 0-1,0 1 0,0-1 0,0 0 0,1 0 1,-1 0-1,0 0 0,1 0 0,0 0 0,-1-1 1,1 1-1,0 0 0,0-1 0,0 1 0,0-1 1,0 0-1,0 0 0,0 1 0,4 0 0,1 1-3,0-1 1,1 0-1,-1 0 0,0-1 0,1 1 0,-1-2 0,8 1 0,0-2 42,-1 0 1,0-2 0,1 1 0,-1-2 0,0 0 0,-1 0 0,1-2 0,-1 0-1,0 0 1,22-15 0,-24 14-8,-1-1 1,1-1-1,-2 0 0,1 0 0,9-14 1,36-53-118,-50 69 67,3-11-18,-8 16 44,-1 3-20,-3 11-119,1-4 119,-4 11 137,-6 33 0,12-46-86,0 1-1,1-1 0,0 1 1,0 0-1,0-1 1,1 1-1,0-1 1,0 1-1,3 7 1,-4-13-49,0 0 0,1 0-1,-1 0 1,0 0 0,1 0 0,-1 0 0,1 0 0,-1 0 0,1 0 0,0 0 0,0 0-1,-1-1 1,1 1 0,0 0 0,0 0 0,0-1 0,-1 1 0,1-1 0,0 1 0,0-1-1,0 1 1,0-1 0,0 1 0,0-1 0,0 0 0,0 0 0,1 1 0,-1-1 0,0 0-1,0 0 1,0 0 0,0 0 0,0 0 0,1-1 0,4 0 9,0-1 0,-1 0 0,1 0 0,-1 0 0,7-4 0,-5 2-15,199-111-130,-195 108 229,5-2-289,-16 12 49,-8 9 64,4-7 71,1 1 1,0-1-1,0 0 0,0 1 0,1 0 1,-1 0-1,1-1 0,-2 12 0,4-15 20,0 1 0,-1 0 0,1-1 0,0 1 0,0-1 0,1 1-1,-1 0 1,0-1 0,1 1 0,0-1 0,-1 1 0,1-1 0,0 0 0,0 1 0,0-1-1,1 0 1,-1 1 0,1-1 0,-1 0 0,1 0 0,-1 0 0,1 0 0,4 3-1,0-1 0,1 0 0,0-1 0,-1 0 0,1 0 0,0 0 0,1 0 0,-1-1 0,0-1 0,1 1 0,-1-1 0,1 0 0,-1-1-1,1 0 1,-1 0 0,1-1 0,-1 0 0,11-2 0,0-1 12,0-1 1,0-1-1,0-1 0,-1 0 0,28-17 0,-34 17-38,1-1 0,-1 0 0,0-1 0,-1-1-1,0 1 1,-1-2 0,0 1 0,-1-1-1,0 0 1,0-1 0,-1 0 0,7-18-1,5-13-7,22-81-1,0-48-43,-22 89 56,-17 73 11,12-63-94,-13 66 76,0-1 0,-1 1 1,0-1-1,-1 1 0,1-1 0,-1 1 1,-3-11-1,4 17 14,-1 1 0,1-1-1,0 1 1,0-1 0,-1 0-1,1 1 1,0-1 0,-1 1-1,1-1 1,0 1 0,-1-1-1,1 1 1,-1-1 0,1 1-1,-1 0 1,1-1 0,-1 1-1,1 0 1,-1-1 0,1 1 0,-1 0-1,1-1 1,-1 1 0,0 0-1,1 0 1,-1 0 0,1 0-1,-1 0 1,0 0 0,1 0-1,-1 0 1,1 0 0,-1 0-1,0 0 1,1 0 0,-1 0 0,0 0-1,1 0 1,-1 1 0,0-1-1,-2 1 13,1 1 0,0-1 1,-1 0-1,1 1 0,0-1 0,0 1 0,0 0 0,0 0 0,1-1 0,-4 5 0,-2 6 4,0 0 1,1 0-1,0 1 0,1-1 0,-5 21 0,-14 71 2,23-99-10,-47 355 664,44-204-4,4-152-636,0-1 1,0 1 0,1-1-1,-1 1 1,1-1 0,0 1-1,0-1 1,0 1 0,4 5-1,-4-8 214,12 7-26,-6-7-203,0 0 0,0-1 0,0 0 1,0-1-1,0 1 0,0-1 0,13-4 0,49-20-7,-51 18-60,11-3 27,-1-3-1,0 0 1,-1-1 0,-1-2-1,42-31 1,-64 43 3,0 0 0,0 0 1,0-1-1,0 1 0,4-8 0,-7 11 20,-1 0 1,0 1-1,1-1 0,-1 1 0,1-1 1,-1 0-1,0 0 0,0 1 0,1-1 1,-1 0-1,0 0 0,0 1 0,0-1 1,0 0-1,0 0 0,0 1 0,0-1 1,0 0-1,0 0 0,0 0 0,0 1 1,0-1-1,-1 0 0,1 0 0,0 1 1,-1-1-1,1 0 0,0 1 0,-1-1 1,1 0-1,-1 1 0,1-1 0,-1 1 0,1-1 1,-1 1-1,0-1 0,1 1 0,-1-1 1,1 1-1,-1-1 0,0 1 0,0 0 1,1-1-1,-1 1 0,0 0 0,0 0 1,1 0-1,-1-1 0,-1 1 0,-5-1 5,1 0 0,-1 1-1,1 0 1,0 0 0,-1 0 0,1 1-1,-1 0 1,1 0 0,-10 3-1,-7 4-5,-26 12-1,46-19 4,-5 3 54,0 1 0,0-1 0,1 1 0,-1 0 0,1 1 0,0 0 0,-11 12 0,15-15 7,0 1 0,0-1 0,1 1 1,-1 0-1,1 0 0,0 0 0,0 0 0,1 0 1,-1 0-1,1 1 0,0-1 0,0 0 1,0 1-1,0-1 0,1 1 0,0-1 0,0 8 1,1-10-31,-1 1-1,1-1 1,0 1 0,0-1 0,0 1-1,0-1 1,0 0 0,1 0 0,-1 1 0,1-1-1,0 0 1,-1 0 0,1 0 0,0-1 0,0 1-1,0 0 1,0-1 0,1 1 0,-1-1 0,0 0-1,1 0 1,-1 0 0,1 0 0,3 1 0,6 1 70,-1 0 1,0-1-1,1-1 1,14 1-1,57-1-252,130-14 1,-200 12-240,-4 0-258,1 0 0,-1 0 1,17-6-1,-24 6 166,0 1-1,0-1 1,0 0-1,0-1 0,0 1 1,0 0-1,0 0 1,2-4-1,-3 4-25,0 0 0,0 0 0,0 0 0,-1 0 0,1 0 0,0-1 0,-1 1 0,1 0 0,-1-1-1,1 1 1,-1 0 0,0-1 0,0 1 0,1 0 0,-1-3 0,0-10-6901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9:12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151 692 5056,'-11'-8'9309,"10"8"-8996,-8 6 5100,1 0-7025,-33 26 2718,-3 2-331,40-30-663,0 0 0,1 0 1,-1 0-1,1 0 0,0 1 1,0 0-1,-5 8 0,8-11-85,-1 0 1,0 0-1,1 0 1,-1-1-1,1 1 0,-1 0 1,1 0-1,0 0 1,0 0-1,0 0 1,0 0-1,0-1 0,0 1 1,0 0-1,1 0 1,-1 0-1,1 0 0,-1-1 1,1 1-1,0 0 1,1 2-1,0-2 17,0 1 0,0-1-1,0 1 1,1-1 0,-1 0 0,1 0-1,0 0 1,-1 0 0,1-1 0,0 1-1,4 1 1,5 1 51,0 0-1,0-1 1,1 0 0,-1-1-1,18 1 1,-23-3-101,0 0 0,1 0-1,-1-1 1,0 0 0,0 0 0,0-1-1,1 0 1,-2 0 0,1-1 0,0 1-1,11-8 1,-14 7 7,0 1 1,0-2-1,0 1 0,0 0 0,0-1 0,-1 1 0,0-1 0,0 0 0,0 0 1,0 0-1,-1-1 0,1 1 0,-1-1 0,0 1 0,0-1 0,-1 0 0,0 0 1,2-5-1,-2 3 10,-1 1 1,1-1 0,-1 1 0,0-1 0,-1 0 0,0 1-1,0-1 1,0 1 0,-1 0 0,1-1 0,-2 1-1,-2-7 1,3 9-7,-1 0-1,1 0 1,0 1 0,-1-1-1,0 1 1,0 0-1,0 0 1,0 0-1,-1 0 1,1 0 0,-1 1-1,0-1 1,1 1-1,-1 0 1,0 0 0,0 0-1,-1 1 1,1 0-1,-5-2 1,-2 1 34,1 0 0,-1 0 1,0 1-1,1 0 0,-1 1 1,0 0-1,1 1 0,-1 0 0,0 1 1,-17 5-1,16-3 152,9-4-155,0 1 0,1 0 1,-1 0-1,1 0 0,0 0 0,-1 0 1,1 1-1,-4 2 0,6-4-17,0 1 1,0-1-1,0 0 0,0 1 0,0-1 0,0 1 1,0-1-1,0 0 0,0 1 0,0-1 0,0 0 1,0 1-1,1-1 0,-1 0 0,0 1 0,0-1 1,0 0-1,1 1 0,-1-1 0,0 0 0,0 0 1,1 1-1,-1-1 0,0 0 0,0 0 0,1 0 1,-1 1-1,0-1 0,1 0 0,1 1 8,0 0 1,0 0-1,1 0 0,-1-1 0,0 1 0,0-1 0,0 1 1,1-1-1,-1 0 0,0 0 0,4 0 0,27-5 535,-30 4-468,5-1 3,1-1 1,0 0 0,-1 0 0,0-1 0,0 0 0,0-1 0,-1 1-1,1-2 1,-1 1 0,0-1 0,-1 0 0,8-8 0,8-12 138,34-52-1,-53 74-219,32-46 55,2 2 0,2 1-1,63-58 1,-33 43-51,107-106 227,-160 154-384,-9 12 43,-7 2 92,0 0-1,1 1 0,-1-1 1,0 0-1,0 1 0,0-1 1,0 0-1,0 1 1,0-1-1,0 0 0,0 1 1,0-1-1,0 0 1,0 0-1,0 1 0,0-1 1,0 0-1,0 1 0,0-1 1,0 0-1,-1 1 1,1-1-1,0 0 0,0 0 1,0 1-1,0-1 0,-1 0 1,-19 38 13,-3 2 26,-68 165 157,75-166-148,4-11-18,-101 268-3,25 22-219,10-30 159,-8-18 1064,83-261-968,3-6-38,-1 0 0,1-1 0,-1 1 0,0-1-1,0 0 1,0 1 0,0-1 0,-1 0 0,1 0 0,-1 0 0,-3 4 0,5-6-21,0 1 0,0-1 0,0 0 0,0 0 0,-1 0 0,1 0 0,0 0 0,0 0 0,0 0 0,0 0 0,0 0 0,-1 0-1,1 0 1,0 0 0,0 0 0,0 0 0,0 0 0,-1 0 0,1 0 0,0 0 0,0 0 0,0-1 0,0 1 0,0 0 0,0 0 0,-1 0 0,1 0 0,0 0 0,0 0 0,0 0 0,0 0-1,0 0 1,0-1 0,0 1 0,0 0 0,0 0 0,-1 0 0,1 0 0,0 0 0,0-1 0,0 1 0,0 0 0,0 0 0,0 0 0,0 0 0,0 0 0,0-1 0,0 1 0,0 0 0,0 0 0,0 0-1,0-4 4,0 0 0,0 0 0,0 0 0,1 0 0,0 0-1,-1 1 1,1-1 0,0 0 0,1 0 0,1-4 0,2-5-16,29-102-174,1-8 68,-26 98-6,1-1 0,23-39-1,-24 51-4,1 0-1,0 0 1,1 1-1,1 1 1,0-1-1,0 2 1,1 0-1,1 0 1,16-8-1,-12 8-928,0 2 1,0 0-1,1 1 0,1 1 1,-1 0-1,1 2 0,24-4 1,-36 8 392,0 0 0,0 0 0,0 1 0,0 0 0,9 2 0,-7 0-1321,1 1-1,0 0 1,10 6 0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9:15.5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204 702 3072,'18'-13'4482,"-9"8"-452,-9 5-3957,0 0 1,0 0-1,0 0 1,1 0-1,-1 0 1,0 0-1,0 0 1,0 0-1,0 0 1,0 0-1,0 0 1,0 0 0,0 0-1,1-1 295,-1 1-295,0 0 1,0 0-1,0 0 1,0 0-1,0 0 1,0 0-1,0-1 1,0 1 0,0 0-1,1 0 1,-1 0-1,0 0 1,0 0-1,0 0 1,0 0-1,0-1 1,0 1-1,0 0 1,0 0-1,0 0 1,0 0-1,0 0 1,-1 0 0,1 0-1,0-1 1,0 1-1,0 0 1,0 0-1,0 0 1,0 0-1,0 0 295,0-1-295,0 1 1,0 0-1,-1 0 1,-10 1 2615,-8 0-1525,0 1-937,0 1-1,0 0 0,1 1 1,0 2-1,-1-1 0,-27 15 0,42-19-195,0 1-1,1 0 1,-1 0-1,0 0 1,1 1-1,-1-1 1,-2 4-1,5-5-10,0 1-1,-1-1 0,1 1 0,1-1 0,-1 1 0,0-1 1,0 1-1,1 0 0,-1-1 0,0 1 0,1 0 0,0 0 0,-1-1 1,1 1-1,0 0 0,0 0 0,0 0 0,0 2 0,1 0-2,0-1-1,0 1 1,0-1-1,1 1 1,-1-1-1,1 1 0,0-1 1,0 0-1,0 0 1,0 0-1,1 0 1,-1 0-1,1 0 0,0-1 1,3 3-1,3 3 24,2 0-1,-1-1 1,16 7 0,-18-10 0,0 0 1,0-1 0,1 0-1,8 2 1,-13-4-32,0 0-1,0-1 1,0 1 0,0-1 0,0 0 0,0 0 0,-1-1 0,1 1-1,0-1 1,0 0 0,6-2 0,-3 0-90,-1-1 0,1-1-1,0 1 1,-1-1 0,0 0 0,0-1 0,-1 1 0,7-10-1,-4 5 33,-1-1 0,0-1 0,-1 1-1,0-1 1,0 0 0,-2-1 0,1 1-1,-2-1 1,4-16 0,-2-6 76,-2 1 0,0-46 1,-3 59 36,-1 1 0,-2 0 0,-5-29 0,-9-46 394,16 89-351,1 0-1,-1 0 1,1 0-1,2-10 1,-1-11 16,4-42 219,0 31-347,-1 2 1018,-6 47-681,0 0 0,-5 17 0,-4 12-155,0 26 244,-4 98 1,10-92-345,2-38-52,2 67 1,8-5 614,-7-94-601,0 1 1,0-1-1,0 0 1,1 0-1,-1 0 1,0 0-1,1 0 1,0 0-1,0 0 1,-1 0-1,1 0 1,0 0-1,0-1 1,1 1-1,-1 0 1,0 0-1,1-1 1,-1 1-1,1-1 1,-1 0-1,4 3 1,-3-3-22,0 1 1,1-1-1,-1 0 1,0-1 0,0 1-1,1 0 1,-1-1-1,1 1 1,-1-1-1,0 0 1,1 1 0,-1-1-1,1-1 1,-1 1-1,1 0 1,-1 0-1,1-1 1,-1 0-1,0 1 1,1-1 0,-1 0-1,0 0 1,0 0-1,4-2 1,9-7 73,8-5-62,35-34 89,19-20-72,-62 54 2,17-20-104,-32 35 55,0 0 0,0 0 0,0 1 0,0-1 0,0 0 0,0 0 0,0 0 0,0 0 0,0 1 0,0-1-1,0 0 1,0 0 0,0 0 0,0 0 0,0 0 0,0 1 0,0-1 0,0 0 0,0 0 0,0 0 0,0 0-1,0 0 1,1 0 0,-1 1 0,0-1 0,0 0 0,0 0 0,0 0 0,0 0 0,0 0 0,0 0 0,1 0-1,-1 0 1,0 0 0,0 0 0,0 0 0,0 1 0,0-1 0,1 0 0,-1 0 0,0 0 0,0 0 0,0 0 0,0 0-1,1 0 1,-1 0 0,0 0 0,0 0 0,0-1 0,0 1 0,0 0 0,1 0 0,-1 0 0,0 0 0,0 0-1,0 0 1,0 0 0,0 0 0,1 0 0,-5 11-3,0 0 1,1 1-1,0-1 0,1 1 1,-1 23-1,3-32 3,1 0 1,-1 0-1,0 0 1,1 0-1,0 0 0,0 0 1,0 0-1,0 0 0,0 0 1,0-1-1,1 1 0,-1 0 1,1-1-1,0 1 1,0-1-1,0 0 0,0 1 1,0-1-1,0 0 0,1 0 1,4 3-1,-2-3 20,-1 1 1,1-1-1,0 0 0,0 0 0,0-1 0,1 1 1,-1-1-1,0 0 0,1 0 0,-1-1 1,11 0-1,-4-1-15,1-1 0,-1-1 1,0 0-1,0-1 0,0 0 1,0 0-1,0-1 0,-1-1 1,0 0-1,0-1 0,-1 0 1,0 0-1,0-1 0,0-1 1,-1 0-1,0 0 0,-1 0 1,0-1-1,-1 0 0,7-13 1,16-34-186,30-87 1,-46 109 138,114-301-434,-126 331 454,6-24-65,-8 28 80,1 1 0,-1 0 0,0 0 0,0-1 0,0 1 0,0 0 0,0-1 0,0 1 0,0 0 0,0-1 0,0 1 0,0 0 0,0-1 0,0 1 0,0 0 0,0-1-1,0 1 1,0 0 0,0-1 0,0 1 0,-1 0 0,1 0 0,0-1 0,0 1 0,0 0 0,0 0 0,-1-1 0,1 1 0,0 0 0,0 0 0,-1-1 0,1 1-1,-1 0-8,0 1-1,1-1 0,-1 1 0,0-1 0,1 1 0,-1-1 1,0 1-1,1 0 0,-1-1 0,1 1 0,-1 0 0,1-1 0,0 1 1,-1 0-1,1-1 0,-1 1 0,1 2 0,-8 17 24,-6 25-1,12-38-11,-46 194-185,26-101 179,-35 99 1,-2-49 214,-112 204 0,164-342-155,4-9-49,1 0 0,1 0 0,-1 0 0,0 0 1,1 0-1,0 0 0,-2 6 0,25-37-305,-16 20 303,197-237-238,-13 19 544,-15-17-112,-79 109-259,-55 77 105,51-73-94,-85 119-7,15-22 84,-21 30-19,1 0-1,-1 1 1,0-1 0,0 0-1,0 0 1,0 0 0,0 0-1,0-6 1,-1 9-4,0 0 0,0 0 0,0 1 0,0-1 0,0 0-1,0 0 1,0 0 0,0 0 0,0 0 0,0 0 0,0 0 0,-1 0 0,1 0-1,0 0 1,0 0 0,0 0 0,0 0 0,0 0 0,0 0 0,0 0 0,0 0-1,0 0 1,0 0 0,0 0 0,0 0 0,0 0 0,0 0 0,0 0 0,0 0-1,0 0 1,-1 0 0,1 0 0,0 0 0,0 0 0,0 0 0,0 0 0,0 0-1,0 0 1,0 0 0,0 0 0,0 0 0,0 0 0,0 0 0,0-1 0,0 1-1,0 0 1,0 0 0,0 0 0,0 0 0,0 0 0,0 0 0,0 0 0,0 0 0,0 0-1,0 0 1,0 0 0,-9 6-21,0 1-1,0 0 1,1 1-1,1 0 0,-1 0 1,-7 12-1,-36 59-85,-136 245 481,127-223-243,-54 127 1,34-35 296,75-185-382,4-16-173,5-16-29,0 13 187,0-1 1,1 1 0,1 0-1,0 0 1,0 0 0,1 1-1,1 0 1,0 1 0,0 0-1,1 0 1,13-11 0,-11 13 19,0 1-1,0 0 1,1 1 0,-1 0 0,1 1 0,24-5-1,-22 5-19,118-20-337,-90 18-426,-28 6-1005,-10 0-1749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9:16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0 9056,'-9'3'11387,"8"6"-9644,-16 17 2252,16-22-3661,1-2-220,-1-1 0,1 0 0,-1 1 1,1-1-1,-1 0 0,1 1 1,-1-1-1,0 0 0,1 0 1,-1 0-1,0 0 0,0 0 1,0 0-1,0 0 0,0 0 0,-1 1 1,2-2-96,-1 0-1,1-1 1,0 1 0,-1 0 0,1 0 0,0 0-1,0-1 1,-1 1 0,1 0 0,0 0 0,0-1-1,0 1 1,-1 0 0,1-1 0,0 1 0,0 0-1,0-1 1,0 1 0,0 0 0,0-1 0,0 1-1,0 0 1,0-1 0,-1 1 0,1 0-1,1-1 1,-1 1 0,0 0 0,0-1 0,0 1-1,0 0 1,0-1 0,0 1 0,0 0 0,0-1-1,1 1 1,-1 0 0,0-1 0,0 1 0,1-1-1,-1 0 70,6-11 152,-5 10-66,0 0 1,0 0 0,0 0-1,0 0 1,0 0-1,0 0 1,-1 0 0,1 0-1,-1 0 1,1-4 695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9:16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34 10464,'-33'-18'4736,"28"12"-4096,0 0 2303,10 12-1727,-5-12-64,9 6-704,1-3-704,9 6 160,-1-3-2464,1 6 1408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12.96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55 4736,'-28'30'23631,"30"-30"-23476,16-1 84,-1-1 0,20-5 0,-16 3-82,53-10 175,36-6 35,-77 15-259,250-25 328,-258 29-373,72 0 87,-32 2-91,-39-1-1083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9:18.2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275 682 1728,'0'0'71,"0"0"1,-1 0-1,1-1 0,0 1 1,-1 0-1,1 0 0,0 0 0,-1 0 1,1-1-1,-1 1 0,1 0 1,-1 0-1,1 0 0,0 0 1,-1 0-1,1 0 0,-1 0 1,1 0-1,0 0 0,-1 0 1,1 0-1,-1 1 0,1-1 1,0 0-1,-1 0 0,1 0 0,-1 0 1,1 1-1,0-1 0,-1 0 1,1 1-1,-2 12 4182,6 1 6610,-8-17-9547,2 1-1144,0 1 0,0-1 0,0 0 0,0-1 0,0 1 0,0 0 0,1 0 0,0-1 0,-1 1 0,1-1 0,0 1 0,0-1 0,-1-4 0,-8-42 573,7 36-495,-7-68 427,0-93 1,6 87-273,2-71 103,3 67-24,1 89-500,0 1 1,1-1 0,-1 1 0,0 0-1,1 0 1,3-2 0,2 1 9,0 1-1,1-1 1,-1 2-1,0-1 1,0 1 0,11 1-1,2-1-87,12 2 126,0 2-1,-1 1 1,34 10 0,-32-8-36,-14-2-52,0 1 0,22 8 0,-34-10 94,0-1 1,0 1-1,0 1 0,-1 0 1,0 0-1,0 0 0,10 10 1,-14-12-9,-1 0 0,1 1 0,-1-1 0,0 1 0,0 0 1,0 0-1,0 0 0,0 0 0,-1 0 0,0 0 0,0 0 1,0 0-1,-1 0 0,1 1 0,-1-1 0,0 0 0,0 1 1,0-1-1,-1 0 0,1 0 0,-1 1 0,0-1 1,-1 0-1,1 0 0,-1 0 0,1 0 0,-1 0 0,0-1 1,-1 1-1,1 0 0,-1-1 0,1 0 0,-1 1 0,0-1 1,0 0-1,0-1 0,-6 5 0,-7 2 41,-1-1 1,0-1-1,0 0 0,-24 5 0,-75 13 284,23-6 11,62-12-276,9-2-45,0 0 0,-39 17-1,59-21-43,-15 6 134,1 2 0,-30 19 0,34-20-84,4-2-8,0 0 1,-12 12-1,17-14-51,0-1 1,0 1-1,0-1 0,0 1 1,0 0-1,1 0 0,0 0 0,-4 9 1,-4 8 78,8-17-64,0 0 1,0-1-1,0 1 0,1 0 1,-1 0-1,0 6 0,0 2 26,1-7-12,0 0-1,0-1 0,0 1 0,1 0 0,0 0 0,0-1 0,0 1 0,2 8 0,10 24 22,-11-34-31,0 0 0,0 0 0,1 0-1,-1-1 1,1 1 0,-1 0-1,1-1 1,0 1 0,0-1-1,0 1 1,0-1 0,0 0 0,1 0-1,-1 0 1,1 0 0,-1-1-1,1 1 1,0-1 0,0 1-1,-1-1 1,1 0 0,0 0 0,0 0-1,4 0 1,2 1 19,0-1 1,0 0-1,1-1 0,-1 0 1,0 0-1,17-3 0,236-59 125,-156 38-53,-32 8-17,-69 14-48,-4 1 112,3 3-84,-4-2-66,0 0 0,0 0-1,0 0 1,1 0-1,-1 0 1,0 0-1,0 0 1,0 0-1,1 0 1,-1 0 0,0 0-1,0 0 1,0 0-1,1 0 1,-1 0-1,0 0 1,0 0-1,0 0 1,0 1 0,1-1-1,-1 0 1,0 0-1,0 0 1,0 0-1,0 0 1,0 1-1,0-1 1,1 0 0,-1 0-1,0 0 1,0 0-1,0 1 1,0-1-1,0 32 408,-8-53-102,-6-71-144,10 82-325,4 10 162,-1 0 0,1 1 0,0-1 0,0 1 0,-1-1 0,1 0-1,0 1 1,0-1 0,0 1 0,0-1 0,0 1 0,0-1 0,-1 1 0,1-1 0,0 1 0,0-1 0,0 1 0,1-1 0,-1 1 0,0-1 0,0 0 0,0 1 0,-9 61 62,9-52-8,0-1 0,0 0 0,1 1 0,0-1 0,1 0 0,3 11 0,2-6-30,-3-12 17,-2-1-12,-1-1-3,0 1-1,0-1 0,-1 1 0,1-1 0,0 1 0,0-1 0,0 1 1,-1-1-1,1 0 0,0 0 0,0 1 0,0-1 0,0 0 0,0 0 1,1 0-1,12-4-3438,-9 0 1363,-1 1 1,1-1-1,-1 0 0,5-5 1,3-4-991,7 0-3266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9:19.5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18 2976,'-2'-1'145,"1"-1"-1,0 0 1,-18-10 15340,19 21-14551,0 5-472,0 1 0,1 0 0,0 0 0,1-1 0,1 1 0,1-1 0,7 22 0,14 32 231,-22-57-637,1 1 0,1 14-1,3 9 66,-4-28-84,-4-6-19,0 0-1,0-1 0,1 1 1,-1 0-1,0-1 0,0 1 1,0 0-1,0-1 1,0 1-1,0 0 0,0 0 1,0-1-1,-1 1 0,1 0 1,0-1-1,0 1 1,-1 0-1,1-1 0,0 1 1,-1-1-1,1 1 0,0 0 1,-1-1-1,1 1 0,-1-1 1,1 1-1,-1-1 1,1 1-1,-2-1 0,-1 4-127,-2 2 97,0 0 0,0-1 0,-12 9 0,-6 5 182,-30 31 29,47-45-228,0 2 1318,7-6-613,5-2-310,41-15 675,-32 10-965,0 1 0,21-5-1,10 1-576,-2 1-3165,1 0-3945,-14 3 4418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9:20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58 2496,'-5'-41'10810,"3"35"-8730,2 5-1842,0 1 0,-1-1 0,1 0 0,0 1 0,-1-1 0,1 0 0,0 1 0,-1-1 0,1 1-1,-1-1 1,1 1 0,-1-1 0,1 1 0,-1-1 0,-2-1 2790,-2 17-1456,1-4-1266,-18 126 1899,11-53-1669,8-71-444,1 1 0,0-1-1,1 1 1,1-1 0,0 1 0,0-1 0,2 1 0,4 22-1,-5-32-53,0 2-8,1 0-1,0 0 1,0 0 0,1-1 0,0 1-1,5 8 1,-7-12-26,0-1-1,1 1 1,0-1 0,-1 1-1,1-1 1,0 0-1,0 0 1,-1 0 0,1 0-1,0 0 1,0 0 0,0 0-1,0 0 1,1-1-1,-1 1 1,0-1 0,0 0-1,0 0 1,0 0-1,0 0 1,1 0 0,-1 0-1,0 0 1,2-1 0,3 0-12,0-1 1,0 0-1,-1 0 1,1-1 0,-1 0-1,0 0 1,1 0 0,-1-1-1,8-6 1,5-6-130,23-24 0,-35 33 90,5-7 85,0 0 0,-1-1 0,0 0 1,-2 0-1,0-1 0,0-1 0,-2 0 1,0 0-1,-1 0 0,0 0 0,3-23 0,-8 1 30,-1 24-2,0 14 142,-1 3-161,0-1 0,0 0 0,0 1 0,0-1 0,0 1 1,1-1-1,-1 1 0,1-1 0,-1 1 0,1 0 0,-1 1 0,1 0 22,-28 77 285,-2 8 49,27-78-357,1 0 0,0 1 0,1 0-1,0-1 1,1 1 0,1 16 0,-1-24-24,1 1 0,0-1 1,0 1-1,0-1 0,0 1 1,0-1-1,0 0 0,1 0 0,0 1 1,0-1-1,0 0 0,0-1 1,0 1-1,0 0 0,1-1 0,-1 1 1,1-1-1,0 0 0,0 1 1,0-2-1,0 1 0,0 0 1,0 0-1,1-1 0,-1 0 0,0 0 1,5 1-1,8 2-397,0-2 0,1 0-1,-1 0 1,28-3 0,-24 1-1029,-11 0 903,21 0-4205,-26-1 3530,1 1 0,-1-1 0,0 0 1,0 0-1,0 0 0,0 0 0,0-1 1,0 1-1,4-3 0,11-9-4477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9:21.2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16 7456,'0'-1'349,"-1"1"-1,1 0 1,0-1 0,0 1 0,0-1-1,0 1 1,-1-1 0,1 1 0,0-1-1,0 1 1,0 0 0,0-1 0,0 1 0,0-1-1,0 1 1,0-1 0,1 1 0,-1-1-1,0 1 1,0-1 0,2-2 2441,-2 2-2441,10 0 5251,-1 3-6341,21 14 2960,-15-10-1989,0-2 1,0 0-1,29 3 1,50 0-207,-72-6-69,31 2-489,156 14-12766,-153-6 6708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9:21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63 7456,'-26'-7'12431,"63"8"-9395,48-2-1000,46-9-858,-29 3-831,117-23 0,-204 26-414,-1 1-709,-4 1-6509,-14 7 2984,2-2 3445,-16 11-4984,9-2 1654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9:22.2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13 6720,'0'0'101,"-1"-1"0,1 1 0,-1 0 0,1 0 0,-1-1 0,1 1 0,-1 0 0,1 0 0,0 0 0,-1 0 0,1 0 0,-1 0 0,1 0 0,-1 0 1,1 0-1,-1 0 0,1 0 0,-1 0 0,1 0 0,-1 0 0,1 0 0,-1 1 0,1-1 0,-1 0 0,1 0 0,-1 0 0,1 1 0,0-1 0,-1 0 0,1 1 0,-1-1 0,1 0 0,0 1 0,-1-1 1,0 3 2275,13-1 1965,8-3-2490,-2 0-723,244-4 3536,-251 4-4594,88-4 403,-21 0-3215,-26 4-6677,-41 1 3162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9:24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385 492 3072,'1'0'316,"1"0"0,-1-1 1,1 1-1,0 0 0,-1-1 0,1 1 0,0 0 1,-1 0-1,1 0 0,-1 1 0,4 0 1,6-1 3093,-8-13 1811,-3 11-5024,0-1-1,-1 0 0,1 1 1,-1-1-1,0 0 0,0 1 1,0-1-1,0 1 0,0 0 1,-1-1-1,1 1 0,-1 0 1,0-1-1,1 1 1,-1 0-1,0 1 0,0-1 1,0 0-1,0 0 0,-1 1 1,1-1-1,0 1 0,-1 0 1,1 0-1,-1 0 0,1 0 1,-1 0-1,1 0 1,-1 1-1,0-1 0,1 1 1,-5-1-1,-14 1 45,0 1 0,1 0 0,-1 2 0,0 0 0,0 1 0,1 2 0,0 0 0,0 1 0,1 0 0,-25 15 0,29-14-12,0 1 1,-21 18 0,31-24-157,1 1 1,0-1 0,1 1 0,-1 0-1,1 0 1,0 1 0,0-1 0,0 1-1,0 0 1,1 0 0,0 0 0,-2 7 0,3-9-42,1-1 1,0 1 0,0 0 0,0-1 0,0 1 0,0 0 0,0-1 0,1 1-1,0 0 1,-1-1 0,1 1 0,0-1 0,0 1 0,0-1 0,1 0 0,-1 1-1,0-1 1,1 0 0,0 0 0,-1 0 0,1 0 0,0 0 0,0 0 0,0 0-1,4 2 1,2 1-1,0 0 0,0-1 0,0 0-1,0 0 1,1 0 0,10 2 0,3-1-133,0-1-1,1-1 1,0 0 0,-1-2-1,1-1 1,0 0 0,0-2-1,-1-1 1,1 0 0,-1-2-1,1-1 1,29-11 0,-28 9 55,0-2 1,-1 0 0,0-1-1,-1-2 1,27-19 0,-47 31 65,-1 0 1,1 0-1,-1 0 1,0 0-1,0 0 1,0 0-1,0-1 1,0 1-1,0 0 1,0-1-1,0 1 1,0-1 0,0 1-1,-1-1 1,1 1-1,-1-1 1,1-1-1,-1 2-12,0 1-1,0-1 1,0 1-1,0-1 1,0 1 0,-1-1-1,1 1 1,0-1-1,0 1 1,0-1-1,-1 1 1,1-1-1,0 1 1,-1 0 0,1-1-1,0 1 1,-1-1-1,1 1 1,0 0-1,-1-1 1,-1 0-7,1 0 0,-1 0 0,1 1 0,-1-1 1,0 1-1,1-1 0,-1 1 0,-3-1 0,1 1 48,0 0 0,0 0-1,0 0 1,0 0 0,-1 1-1,1 0 1,0 0 0,0 0-1,0 0 1,1 1 0,-1 0 0,0 0-1,0 0 1,1 0 0,-1 0-1,1 1 1,0-1 0,-6 6-1,2 0 11,-1 0-1,1 1 0,0 0 0,1 0 1,-10 18-1,15-24-50,-1 1 1,1-1-1,0 1 1,0-1-1,0 1 1,0 0-1,1-1 1,-1 1-1,1 0 1,0 0-1,0-1 0,1 1 1,0 4-1,-1-6 0,1 0 0,-1 0 0,1 0 0,0 0 0,0 0-1,-1 0 1,1-1 0,1 1 0,-1 0 0,0 0 0,0-1 0,1 1-1,-1-1 1,0 1 0,1-1 0,0 0 0,-1 1 0,1-1-1,0 0 1,0 0 0,-1 0 0,1 0 0,0-1 0,3 2-1,2-1-4,0 0 0,0 0-1,1-1 1,-1 1-1,0-2 1,1 1-1,-1-1 1,13-3-1,1-2-61,34-13-1,-50 17 70,0 0 0,0 0 0,0-1 0,0 0 0,0 0 0,6-6 0,-10 8-15,0 0 0,0 0 0,0 0 0,0 0 0,-1 0 0,1 0 0,0 0 0,0 0 0,-1-1 0,1 1 0,-1 0 0,1 0 0,-1-1 0,1 1 0,-1 0 0,0-1 0,0 1 0,0-1 0,0 1 0,0 0 0,0-1 0,0 1 0,0 0 0,0-1 0,-1 1 0,1-1 0,0 1 0,-1 0 0,0 0 0,1-1 0,-2-1 0,-1-2 18,-1 0 0,0 0 0,0 1-1,0-1 1,0 1 0,-1-1 0,0 2 0,0-1 0,0 0 0,0 1 0,-1 0 0,1 0 0,-1 1-1,0-1 1,1 1 0,-13-2 0,-3 0 12,0 1 0,-1 0 1,-32 2-1,53 1 28,13-5-304,-1 2 219,1 0 0,0 0 0,-1 1 0,22 0 0,49 3 214,-63-1-145,26 2 212,-1 1-1,1 3 1,0 1-1,53 17 1,-93-22-221,1 0 0,-1 1-1,0-1 1,0 1 0,0 0 0,0 0 0,-1 1 0,1-1 0,-1 1 0,6 7-1,-9-10-5,1 1-1,-1-1 0,0 1 0,0-1 0,0 1 0,0 0 0,0 0 0,0 0 0,-1-1 0,1 1 1,-1 0-1,1 0 0,-1 0 0,0 0 0,1 0 0,-1 0 0,0 0 0,-1 0 0,1 0 1,0 0-1,0 0 0,-1 0 0,1 0 0,-1 0 0,0 0 0,1 0 0,-1-1 0,0 1 0,0 0 1,0-1-1,0 1 0,-1 0 0,1-1 0,-2 3 0,-2 0 10,-1 1-1,0-1 1,0 1-1,0-2 1,-7 5-1,-2 0 43,15-8-76,0 0 1,0 0-1,0 0 0,0 0 1,0 0-1,0 1 0,0-1 0,0 0 1,0 0-1,0 0 0,0 0 1,-1 0-1,1 0 0,0 0 0,0 0 1,0 0-1,0 0 0,0 0 1,0 0-1,0 0 0,0 0 0,0 0 1,0 0-1,-1 0 0,1 0 1,0 0-1,0 0 0,0 0 0,0 0 1,0 0-1,0 0 0,0 0 1,0 0-1,0 0 0,0 0 0,0 0 1,0 0-1,-1-1 0,1 1 1,0 0-1,0 0 0,0 0 0,0 0 1,0 0-1,0 0 0,0 0 1,0 0-1,0 0 0,0 0 1,0 0-1,0-1 0,4-3-213,23-12-64,-1 0 0,25-21 0,15-10 133,-66 47 154,1 0 0,-1-1 0,1 1 0,-1 0 0,1 0 0,-1-1 0,1 1 0,-1 0 0,1 0 0,-1 0 0,1-1 0,-1 1 0,1 0 0,-1 0 0,1 0 0,-1 0 0,1 0 0,0 0 0,-1 0-1,1 0 1,-1 0 0,1 1 0,-1-1 0,1 0 0,-1 0 0,1 0 0,-1 1 0,1-1 0,0 1-6,0 0 0,-1 0 0,1-1 0,0 1-1,-1 0 1,1 0 0,-1 0 0,1 0 0,-1 0 0,0 0 0,1 0-1,-1 0 1,0 2 0,1 1 49,-1 1-1,1 0 1,-1 0 0,0-1-1,-2 9 1,1-9-9,0 0-1,0 0 1,0 0-1,1 1 1,-1-1-1,1 0 1,0 0-1,0 0 1,1 0-1,-1 0 1,1 1-1,0-1 1,0 0 0,2 4-1,-3-7-25,1 0 0,0 0 0,-1 0 0,1 0-1,0-1 1,0 1 0,0 0 0,-1-1 0,1 1 0,0 0-1,0-1 1,0 1 0,0-1 0,0 0 0,0 1 0,0-1 0,0 0-1,0 1 1,0-1 0,0 0 0,0 0 0,0 0 0,0 0 0,0 0-1,0 0 1,0 0 0,0-1 0,1 1 0,-1 0 0,0 0 0,0-1-1,1 0 1,3-1 6,1 0-1,-1 0 0,0 0 1,8-6-1,77-52-99,74-52 382,-95 68-217,-58 38-60,-11 14-122,-3 3 104,-2-1 0,1 1 0,-1-1 0,-1-1 0,0 1 0,0-1 0,-10 11-1,-1 3 42,-9 11-24,-44 43 1,32-37 158,37-39-184,0 0-1,1 0 1,-1 0 0,0 0 0,0 0 0,0-1-1,0 1 1,0 0 0,0-1 0,0 1 0,0-1-1,0 1 1,-1-1 0,1 1 0,0-1 0,0 0-1,0 0 1,-2 1 0,2-1-19,0-1-1,0 1 1,0 0-1,0 0 1,0-1-1,0 1 1,0-1-1,0 1 1,0-1 0,0 1-1,1-1 1,-1 1-1,0-1 1,0 0-1,0 1 1,1-1-1,-2-1 1,0-1-68,0 0 1,1 0-1,-1 0 1,1 0-1,0-1 1,0 1-1,0 0 1,0-1-1,0 1 1,1 0-1,-1-6 1,1 4 11,0 0 24,0 0 1,0 1 0,0-1 0,1 0 0,0 1-1,2-9 1,0-4-17,-3 15 59,0 0-1,1 0 0,-1 0 1,0 0-1,1 0 0,0 0 1,-1 1-1,2-4 0,-1 5 4,-1-1-1,1 0 0,0 0 0,0 1 1,-1-1-1,1 1 0,0-1 0,0 1 1,0-1-1,0 1 0,-1-1 0,1 1 0,0 0 1,0-1-1,0 1 0,0 0 0,0 0 1,0 0-1,0 0 0,0 0 0,0 0 1,1 0-1,5 0 50,-1 1 1,1 0 0,-1 0 0,9 4-1,20 3 79,11-2 63,122 13 369,-139-18-487,0-1 0,1-1 0,50-8 1,-65 5-31,0-1 1,0 0 0,-1 0 0,0-2-1,0 0 1,0 0 0,-1-1 0,0-1-1,13-11 1,-5 2 6,0-2 1,-2 0-1,0-1 0,19-27 0,61-110 42,3-4-158,-16 48 434,-84 111-346,0 0 1,0 0 0,0 0 0,0 0 0,2-6-1,-4 9-15,0 0 0,0-1-1,0 1 1,0 0 0,0 0 0,0 0-1,0 0 1,0 0 0,0-1-1,0 1 1,0 0 0,0 0 0,0 0-1,0 0 1,0-1 0,0 1-1,0 0 1,0 0 0,0 0 0,0 0-1,0-1 1,0 1 0,0 0-1,0 0 1,0 0 0,0 0-1,0 0 1,0-1 0,-1 1 0,1 0-1,0 0 1,0 0 0,0 0-1,0 0 1,0 0 0,0-1 0,-1 1-1,-6 1-6,-9 8-81,4 0 99,1 0 1,0 1-1,1 1 1,0-1 0,0 2-1,1-1 1,1 2-1,0-1 1,-7 16 0,-8 19 164,-19 62 1,29-73-144,-22 74 230,31-96-256,1 1 0,1 0 0,0 0 0,1 0 1,1 23-1,1-33-9,-1 0 0,1 0 1,0 0-1,1 0 0,-1 0 1,1-1-1,0 1 0,0 0 0,0-1 1,1 1-1,-1-1 0,1 0 1,0 0-1,4 4 0,-2-3 16,1-1 0,-1 1 0,1-1 0,0 0 0,1 0 1,-1-1-1,0 0 0,14 4 0,5 0-397,1-2 1,0 0-1,0-2 1,33 0 0,-51-3 122,51 0-2744,-42-1-398,25-4 0,-40 4 2866,0 1 1,1-1-1,-1 0 0,0 1 1,0-1-1,1 0 1,-1 0-1,0 0 1,0-1-1,0 1 0,0 0 1,0-1-1,0 1 1,-1-1-1,1 0 1,0 0-1,-1 1 0,1-1 1,-1 0-1,2-4 1,6-14-4731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09:24.8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96 12224,'-33'-47'4511,"33"35"-3487,-5 8-320,15-1 1536,4 2-1376,14-6 1472,19 0-1312,29 6 608,34-1-960,-7 4-576,-9 4-96,-13-4-1888,-10 0 1024,-4 8-5760,3 5 3681,1 8-5697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0:18.7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1 521 3232,'0'0'9040,"1"12"-5211,-1-11-3747,1 0 0,0 0 0,-1-1 0,1 1 1,0 0-1,0 0 0,-1-1 0,1 1 0,0-1 0,0 1 0,0-1 1,0 1-1,0-1 0,0 0 0,0 1 0,0-1 0,0 0 0,0 0 1,0 0-1,0 0 0,0 0 0,2 0 0,26-4 519,-14 1-201,-8 2-246,0 0-1,0-1 1,0 0-1,0-1 1,0 0-1,-1 0 0,1 0 1,-1-1-1,0 0 1,0 0-1,9-8 1,5-7 323,31-36 1,-46 49-437,14-19 234,0 0 0,-2-1 0,-1-1-1,-1-1 1,-1 0 0,-2 0 0,-1-2 0,8-30 0,-9 13-116,4-18-72,-13 63-87,-1-1-38,1 1 1,0 0-1,0-1 1,0 1-1,0 0 1,0 0-1,1-3 1,-1 5 32,-1 0 0,0 0 0,0 0 0,0 0 0,0 0 0,0 0 0,1-1 0,-1 1 0,0 0 0,0 0 0,0 0 0,1 0 0,-1 0 0,0 0 0,0 0 0,0 0 0,1 0 0,-1 0 0,0 0 0,0 0 0,0 0 0,1 0 0,-1 0 0,0 0 0,0 0 0,0 0 0,1 0 0,-1 0 0,0 0 0,0 0 0,0 0 0,1 1 0,7 10-16,1 7 117,-1 1-1,-1 0 0,0 0 1,-1 1-1,-2-1 1,0 1-1,-1 0 0,1 39 1,-5-27 224,-8 41 0,8-66-251,1-5-48,0 0 1,-1-1-1,1 1 0,0 0 0,-1-1 0,0 1 0,1-1 0,-1 1 0,0-1 1,0 1-1,0-1 0,0 1 0,0-1 0,0 0 0,0 0 0,-1 0 1,1 1-1,0-1 0,-1 0 0,1 0 0,-1-1 0,1 1 0,-1 0 1,1 0-1,-1-1 0,1 1 0,-1-1 0,0 0 0,1 1 0,-1-1 1,0 0-1,0 0 0,1 0 0,-1 0 0,-2 0 0,-1-1-40,0 0 1,0 1-1,0-2 0,1 1 0,-1 0 1,1-1-1,-1 0 0,1 0 1,-1 0-1,1-1 0,0 1 0,-4-5 1,-17-9 38,2 3-382,19 11-32,4 3 71,7 8-64,0 2 398,-5-8 3,0 0 1,0-1 0,0 1-1,0 0 1,0-1-1,0 1 1,1-1 0,-1 1-1,1-1 1,0 0-1,-1 0 1,1 0-1,0-1 1,0 1 0,0-1-1,1 0 1,-1 1-1,0-1 1,0-1-1,1 1 1,-1 0 0,0-1-1,1 0 1,-1 0-1,1 0 1,-1 0 0,0 0-1,1-1 1,4 0-1,3-3 124,-1 0-1,1-1 1,-1 0-1,0-1 1,0 0-1,-1 0 1,0-1-1,10-9 1,16-13-11,-25 22-102,-1 0 0,0 0-1,0-1 1,-1 0 0,0-1-1,0 0 1,9-15 0,-12 15-32,-2 3 15,0 0 0,0-1-1,1 2 1,6-10 0,-14 20-84,0-1 1,0 1 0,0-1-1,0 1 1,1 0-1,-1 1 1,-2 5 0,-1 2 107,1 0 0,-7 23 0,10-27-1,1 1-1,0-1 1,0 1-1,1-1 1,1 19-1,0-25 5,0 0 0,1 0-1,-1 0 1,1 0 0,0 0 0,0 0-1,0 0 1,0 0 0,1 0 0,1 2-1,-2-3-9,0-1 1,0 0-1,1 1 0,-1-1 0,0 0 0,1 0 1,-1 0-1,1 0 0,-1 0 0,1 0 0,0 0 1,-1 0-1,1-1 0,0 1 0,0-1 0,0 1 1,3 0-1,-1-1 44,1 0-1,-1 0 1,1-1 0,-1 1 0,0-1-1,1 0 1,-1 0 0,0 0-1,0 0 1,6-4 0,5-2-39,20-15-1,-20 12 46,98-56 181,-88 52-187,-17 8-157,0 2 0,0-1 0,1 1 1,0 0-1,9-2 0,-17 5 75,0 1 1,0 0 0,0 0-1,1 0 1,-1 0 0,0 0-1,0 0 1,0 0 0,0 0-1,0 0 1,1 1-1,-1-1 1,0 0 0,0 1-1,0-1 1,0 1 0,0-1-1,0 1 1,2 1-1,-2 0 11,1-1-1,-1 1 0,1 0 0,-1-1 0,0 1 0,0 0 0,1 0 0,-1 0 0,1 4 0,-1-1 28,1 0 0,-1 0 0,0 0 0,0 0-1,-1 0 1,0 0 0,1 0 0,-2 9-1,0-11-9,0 0 0,1 0 1,-1 0 0,1 0-1,0 1 1,0-1-1,0 0 1,0 0 0,1 5-1,0-8 56,0-1 0,0 1 1,0 0-1,1-1 0,-1 1 0,0-1 0,0 1 0,0-1 0,0 0 0,0 1 1,0-1-1,0 0 0,0 0 0,1-1 0,19-17 62,3-4-224,34-24 1,-52 43 90,-4 1-34,0 1 0,1 0 0,0 0-1,0 0 1,0 1 0,-1-1 0,1 1-1,1-1 1,-1 1 0,0 0-1,5-1 1,-8 2 28,1 1 0,-1-1 0,1 0 0,-1 0-1,1 1 1,-1-1 0,0 0 0,1 1 0,-1-1 0,0 0-1,1 1 1,-1-1 0,0 1 0,1-1 0,-1 0 0,0 1 0,0-1-1,1 1 1,-1-1 0,0 1 0,0-1 0,0 1 0,0-1-1,0 2 1,3 13-52,-3-13 41,2 11 5,-1-3 43,1 0-1,0 0 0,0-1 1,1 1-1,5 9 0,-6-14-64,-2-4 55,1 0-1,-1 0 0,1 0 0,0 0 1,-1 1-1,1-1 0,0 0 0,0 0 1,-1 0-1,1-1 0,2 3 1,-2-3 2,0 0 1,0 1-1,0-1 1,0 0 0,1 0-1,-1 0 1,0 0 0,0 0-1,0 0 1,0 0 0,0 0-1,1 0 1,-1-1 0,0 1-1,0 0 1,0-1-1,2 0 1,6-3 38,-1-1 0,1 0 0,15-12 0,-16 11-63,1-1 1,0 2-1,14-8 0,-7 7-37,1 0 0,-1 1 0,1 1 0,0 1-1,28-3 1,-35 5-2,-2 0 73,0 1-1,0-1 1,13 2 0,22 1-81,-33-2 319,-29-1-105,5 1-180,-3 0-98,-1 0 1,1 0-1,0 2 1,-1 0-1,1 1 1,-20 7-1,33-9 94,1 1 0,-1-1 0,1 1 0,0-1 0,0 1 0,0 0 0,0 1 0,0-1 0,0 0 0,0 1 0,1 0 0,-1 0 0,-2 4 0,4-5 27,0-1-1,1 1 1,-1-1-1,1 1 1,-1 0 0,1-1-1,-1 1 1,1-1-1,0 1 1,0 0-1,0-1 1,0 1-1,0 0 1,1-1-1,-1 1 1,0 0 0,1-1-1,-1 1 1,1-1-1,-1 1 1,1-1-1,0 1 1,0-1-1,0 1 1,0-1 0,0 0-1,0 1 1,0-1-1,0 0 1,0 0-1,2 2 1,4 2 25,1 0 0,-1 0 0,1 0 0,-1-1 0,1 0 0,1 0 1,9 3-1,0-2 65,-1 0 0,28 3 0,-24-6-58,1 0-1,-1-2 0,1-1 0,0 0 0,-1-2 1,1 0-1,-1-2 0,0 0 0,0-1 0,-1-1 1,0-1-1,32-18 0,-30 13-10,-2-1 1,29-26-1,-25 20-52,-20 17 26,0-1-1,-1 0 0,1 0 0,-1 0 0,6-9 0,-9 12-9,1 0 1,-1 0-1,1 0 0,-1 0 0,1 0 1,-1-1-1,0 1 0,1 0 1,-1 0-1,0 0 0,0-1 1,0-1-1,0 3-4,0-1 1,-1 0 0,1 1-1,0-1 1,0 1-1,-1-1 1,1 1 0,0-1-1,-1 1 1,1-1-1,-1 1 1,1-1 0,0 1-1,-1-1 1,1 1-1,-1 0 1,1-1 0,-1 1-1,1 0 1,-1-1-1,0 1 1,1 0 0,-1 0-1,1 0 1,-1-1-1,0 1 1,-2 0-7,1-1-1,0 1 1,-1 0-1,1 0 1,-1 0-1,1 0 0,0 0 1,-1 0-1,1 1 1,-1-1-1,1 1 1,0 0-1,0-1 1,-1 1-1,1 0 1,-3 2-1,-1 2 107,-1-1 0,1 1-1,-9 9 1,6-4 24,5-7-85,1 0-1,0 0 0,0 0 1,0 1-1,0 0 1,1-1-1,-3 6 1,4-7-16,0-1 0,1 0 0,0 1 0,-1-1 0,1 0 0,0 1 0,0-1 0,0 1 0,-1-1 0,2 0 0,-1 1 0,0-1 0,0 1 0,0-1 0,1 0 0,-1 1 0,0-1 0,1 0 0,0 1 0,-1-1 0,1 0 0,0 0 0,-1 1 0,1-1 0,0 0 0,0 0 0,2 2 0,1 0 26,0 0 0,0 0 0,1-1 0,-1 1 0,1-1 0,-1 0 0,1 0 0,0 0 1,0-1-1,0 0 0,-1 0 0,2 0 0,-1 0 0,0-1 0,0 0 0,0 0 0,5-1 0,12-1-32,0-1 1,32-9-1,-41 9-110,1 0-1179,0-1-1,0 0 1,26-13-1,-37 16 627,0-1 0,1 0-1,-1 0 1,0-1 0,0 1 0,-1-1 0,1 1 0,0-1 0,-1 0-1,0 0 1,0 0 0,0 0 0,0-1 0,0 1 0,0 0-1,-1-1 1,0 1 0,1-1 0,-1 1 0,0-5 0,4-19-3040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0:19.1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101 37 10048,'-62'-21'4544,"33"13"-3936,20 4 448,9 8-705,5-8-1118,9 1 383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1:27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47 7040,'-105'-17'3200,"58"17"-2752,33 0 1408,9 3-1088,1 3 1664,8 2-1377,29-1 1121,11 7-1280,36-10 480,0 4-832,34-20-640,-6 3 32,39-20-2720,-10-1 1536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18.3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83 2400,'2'-2'25399,"0"-3"-22773,-1-7-6796,1 8 4217,1 0 0,-1 0 0,1 0 0,0 0 0,-1 0 0,2 1 0,3-4 0,-3 2-140,-3 3 120,1 0 0,0 0 0,0 0 0,0 0 0,1 0 0,-1 0 0,0 1 0,1-1 0,-1 1 0,1-1 0,0 1 0,-1 0 0,6-1 1,10 22-66,-16-18 30,-1 0 0,1 1 0,0-1 0,-1 0 0,0 1 0,0-1 0,1 1 1,-2 0-1,1-1 0,0 1 0,0 0 0,0 4 0,-1-4 3,1 1 0,0 0 0,0 0 0,1 0 0,2 6 0,9 16 233,-11-20-188,0 0-1,1 0 0,0-1 0,0 1 0,1-1 1,-1 0-1,1 0 0,5 5 0,-6-7 17,0 0 0,0-1 0,0 1 0,0-1 0,0 0 0,1 0 0,-1 0 0,1 0 0,5 1 0,-3-1 92,1-1 1,-1 2-1,1-1 0,6 4 0,-12-6-122,0 1 0,1-1 0,-1 0 0,0 0 0,1 0-1,-1 0 1,0 0 0,1 0 0,-1 0 0,0 0-1,1 0 1,-1-1 0,2 0 0,19-6 364,-21 7-363,95-34 839,-44 17-662,53-26 1,-67 26-588,27-15 369,-27 10-9061,-78 14-8935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0:21.9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88 992,'-9'-6'16531,"1"0"-14940,7 5-1439,0 0 1,1 0-1,-1 0 0,0 0 1,1 0-1,-1 0 0,1 0 0,0-1 1,-1 1-1,1 0 0,0 0 1,-1 0-1,1-1 0,0 1 0,0 0 1,0 0-1,1-2 0,-1 2-124,0 0-1,0 1 0,0-1 0,0 0 0,1 0 1,-1 1-1,0-1 0,0 0 0,0 1 1,0-1-1,-1 0 0,1 1 0,0-1 0,0 0 1,0 1-1,-1-1 0,1 0 0,0 1 1,0-1-1,-1 0 0,1 1 0,-1-2 1,1 2-11,-1 0 0,1-1 1,-1 0-1,1 1 0,0-1 1,0 1-1,-1-1 0,1 1 1,0-1-1,0 0 0,0 1 1,0-1-1,0 1 0,0-1 1,0 0-1,0 1 1,0-1-1,0 0 0,0 1 1,0-1-1,0 0 0,1-11 546,-1 13-139,-8 4 611,5 7-954,0 1 0,0-1 0,1 1 0,1-1 0,0 1 1,1 0-1,1 14 0,0 4-128,-1-26 66,1-1-1,0 1 1,0-1 0,0 1-1,0-1 1,1 1-1,-1-1 1,1 0-1,0 0 1,1 0 0,-1 0-1,1 0 1,3 4-1,-2-4 35,-1 1 0,1-1 0,0 0 0,1-1 0,-1 1 0,1-1 0,0 0 0,0 0 0,10 5 0,-11-7-3,1 0 0,-1 0 1,1-1-1,-1 1 1,1-1-1,-1 0 1,1 0-1,0 0 1,-1-1-1,1 0 0,-1 0 1,1 0-1,7-3 1,1-1-68,0-2 0,24-14 1,-28 14-29,0 0 1,-1 0-1,0-1 1,-1 0-1,1-1 1,-2 1-1,11-18 1,4-4 138,-14 17-127,0 1-1,0-1 0,4-15 1,-4 11 109,-1-2-24,1 0-3,-10 65 335,0-25-215,1 0 0,2 29 0,0-25-42,0-20-123,0-1 23,0 0 0,0 0-1,0-1 1,0 1 0,1 0 0,-1 0 0,1-1-1,0 1 1,0-1 0,0 1 0,1-1-1,-1 1 1,1-1 0,3 6 0,2 2 91,-7-9-95,1 0 0,1 0 0,-1 0 0,0 0 1,0-1-1,1 1 0,-1 0 0,1 0 0,-1-1 0,1 1 1,0-1-1,0 1 0,-1-1 0,1 0 0,0 0 0,0 0 1,1 0-1,-1 0 0,2 1 0,-2-2-98,0 1 0,0-1 0,0 0 0,0 0 0,0 1 0,0-1 0,0 0 0,0-1 0,0 1 0,0 0 0,0-1 0,0 1 0,0-1 0,0 1 0,-1-1 0,1 0 0,0 0 0,0 0 0,-1 0 0,3-1 0,-2 0-639,-1 0-1,1-1 1,0 1-1,-1 0 1,0 0-1,1-1 1,-1 1-1,0-1 1,0 1-1,-1-1 0,1 1 1,0-1-1,0-5 1,1-2-1963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0:22.6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19 5472,'-14'3'17541,"153"-11"-13462,-38 1-3225,-55 4-480,-26 1-281,0 1-1,-1 1 0,1 0 0,0 1 1,34 8-1,-41-6-42,0 0 1,0-1-1,20 1 1,-17-3-3208,1 0-3339,-7 1-645,4 3 2251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0:24.6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31 4160,'0'0'10256,"14"1"-3089,-9 1-6799,0-1-1,1 1 1,-1-1-1,1 0 0,-1-1 1,1 1-1,9-2 1,41-6-125,-8 0-71,63-4 156,13-1-27,-19 10-175,-87 3-108,-1 1 0,1 0 0,33 11 0,-34-9 980,1-2-3893,-44-4-10701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0:25.1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11 3072,'-5'4'18919,"25"1"-15485,11 0-5549,-20-5 3775,92-9-531,-21 1-754,79 7-560,-86 2-83,-53-7-2635,-16 5-1570,-6 4 2371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0:25.6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237 15 4736,'-12'-15'4679,"15"19"-1289,-4 10-2474,-1 0 1,0 0-1,-2 0 1,1-1-1,-1 1 1,-12 23-1,8-16-115,-14 33 429,-53 127 1705,58-146-2766,3 0 1,1 1-1,-13 56 0,18-61-305,-2 8-570,8-14-3812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0:28.5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167 448 2144,'-4'-2'18062,"-5"9"-17933,-2 0 266,-21 7 274,16-7-611,0 0 0,0 1 1,0 0-1,-14 12 0,29-19-53,-1 0-1,1 0 1,0 0 0,0 0 0,0 1-1,-1-1 1,1 0 0,0 1 0,1-1-1,-1 0 1,0 1 0,0-1 0,1 1-1,-1 0 1,1-1 0,-1 1 0,1 0-1,-1-1 1,1 1 0,0 0-1,0-1 1,0 1 0,0 0 0,0-1-1,1 1 1,-1 0 0,0-1 0,1 1-1,-1-1 1,1 1 0,-1 0 0,3 2-1,-2-2 54,1 1 0,-1-1 0,1 0-1,0 0 1,0 0 0,0 0-1,0 0 1,1 0 0,-1 0 0,0-1-1,1 1 1,-1-1 0,1 0 0,0 1-1,-1-1 1,1-1 0,0 1 0,5 1-1,-1-1 85,0 0 0,1-1 0,-1 0 0,12-1 1,-17 1-145,0-1 1,0 1-1,0-1 1,0 1-1,0-1 1,-1 0 0,1 1-1,0-1 1,0 0-1,-1 0 1,1-1-1,0 1 1,-1 0-1,1 0 1,-1-1 0,0 1-1,1-1 1,-1 1-1,0-1 1,0 1-1,0-1 1,1-2 0,0-1-8,1-1 29,0-1-1,-1 0 0,1 1 1,-1-1-1,-1 0 0,1 0 0,-1 0 1,0-9-1,-1 15-19,0 0 0,0 0 0,0 0 1,-1 0-1,1 1 0,0-1 0,0 0 0,0 0 0,-1 0 0,1 0 1,-1 0-1,1 0 0,-1 0 0,0 0 0,0-2-45,-4-2 61,5 5-10,0 0 1,0 0-1,0 0 0,0 0 0,0 0 0,0 0 1,0 0-1,0 0 0,0 0 0,0 0 0,0 0 0,0-1 1,0 1-1,0 0 0,0 0 0,0 0 0,0 0 1,0 0-1,0 0 0,0 0 0,0 0 0,-1 0 0,1 0 1,0 0-1,0 0 0,0 0 0,0 0 0,0 0 1,0 0-1,0 0 0,0 0 0,0 0 0,0 0 1,0 0-1,0 0 0,0 0 0,0 0 0,0 0 0,0 0 1,-1 0-1,1 0 0,0 0 0,0 0 0,0 0 1,0 0-1,0 0 0,0 0 0,0 0 0,0 0 0,0 0 1,0 0-1,0 0 0,0 1 0,0-1 0,0 0 1,0 0-1,0 0 0,0 0 0,0 0 0,0 0 0,0 0 1,0 0-1,0 0 0,0 0 0,0 0 0,0 0 1,0 0-1,0 0 0,1 7-131,0 7 69,0-9 147,-1 0 0,1 0 0,0 0 0,1 0 0,-1 0 0,1-1 0,0 1 0,0 0 0,1-1 0,-1 1 0,1-1 1,6 8-1,-8-11-62,0-1 1,0 1 0,0 0 0,0 0 0,0 0 0,0-1-1,0 1 1,0 0 0,0-1 0,1 1 0,-1-1 0,0 0-1,0 1 1,0-1 0,1 0 0,-1 0 0,0 1 0,0-1 0,1 0-1,-1 0 1,0-1 0,0 1 0,1 0 0,-1 0 0,0 0-1,0-1 1,1 1 0,-1-1 0,2 0 0,3-3 47,-1 1 0,0-1 0,0 0 1,8-10-1,1 1-14,13-13-248,-13 12 75,16-12-1,-23 21 159,-2 1-101,-1 1 1,1 0 0,0 0 0,6-3 0,-10 6 43,-1-1 0,0 1 1,0 0-1,0 0 0,0 0 1,0 0-1,0 0 0,1 0 1,-1 0-1,0-1 0,0 1 0,0 0 1,0 0-1,0 0 0,1 0 1,-1 0-1,0 0 0,0 0 1,0 0-1,0 0 0,1 0 0,-1 0 1,0 0-1,0 0 0,0 0 1,0 0-1,1 0 0,-1 0 1,0 0-1,0 0 0,0 0 0,0 0 1,1 0-1,-1 1 0,0-1 1,0 0-1,0 0 0,0 0 0,0 0 1,0 0-1,1 0 0,-1 0 1,0 1-1,0-1 0,0 0 1,0 0-1,0 0 0,0 0 0,0 0 1,0 1-1,0-1 0,0 0 1,0 0-1,7 10 186,-6-7-135,1-1 0,-1 0 0,0 1 0,1 0 1,-1-1-1,0 1 0,-1-1 0,1 1 0,0 0 1,-1 0-1,1 3 0,-1 34 206,-1-18-208,1-22-15,0 0 1,1 0-1,-1 0 0,1 0 0,-1 0 1,1 0-1,-1 0 0,0 0 0,1 0 0,-1 0 1,1 0-1,-1 0 0,1 0 0,-1 0 1,0 0-1,1-1 0,-1 1 0,0 0 0,1 0 1,-1 0-1,1-1 0,-1 1 0,0 0 1,1 0-1,-1-1 0,0 1 0,1-1 0,22-14-153,-3 2-55,5 1 31,47-17 1,-16 8 113,-49 18-1,1 0-24,0-1 0,1 1 0,0 0 0,0 1 0,-1 0 0,14-2 0,-20 4 53,-1 0 0,1 1 1,-1-1-1,0 0 0,1 0 1,-1 1-1,1-1 1,-1 1-1,0-1 0,1 1 1,-1-1-1,0 1 0,1 0 1,-1 0-1,0-1 0,0 1 1,0 0-1,0 0 1,0 0-1,0 1 0,0-1 1,1 1-1,1 4 56,-1-1 0,0 0 0,1 0 0,1 9 0,-3-10-24,0 0 0,0 0 0,0-1 0,0 1 0,1-1 1,0 1-1,0-1 0,0 0 0,4 5 0,-4-6 8,1 0 0,-1 0 0,1-1 1,0 1-1,0-1 0,-1 0 0,1 0 0,0 0 0,0 0 1,0 0-1,1-1 0,-1 1 0,0-1 0,0 0 1,0 0-1,0 0 0,0-1 0,0 1 0,0 0 0,0-1 1,5-1-1,7-3-135,-1-1 1,0 0-1,15-9 0,-14 8 79,2-1 33,0-1 0,-1-1 1,0-1-1,28-23 1,-44 32 1,-6 3 43,-8 5 4,-6 8-51,1 2-1,-32 31 0,44-40-7,0 1-1,1 0 1,0 0-1,1 1 1,0 0 0,0 0-1,1 0 1,0 0-1,-5 18 1,7-18 75,0 1 0,1-1 0,-2 20 0,3-27-44,0 1 1,1 0-1,-1 0 0,1-1 0,-1 1 1,1 0-1,0-1 0,0 1 0,0-1 1,0 1-1,0-1 0,0 1 0,1-1 1,-1 0-1,1 0 0,0 0 0,0 0 1,0 0-1,3 3 0,-4-4-31,0 0-1,0-1 1,0 1-1,1 0 1,-1-1-1,0 1 1,1-1 0,-1 1-1,0-1 1,1 1-1,-1-1 1,1 0-1,-1 0 1,1 0-1,-1 0 1,0 0 0,1 0-1,2 0 1,-2-1-23,0 0-1,1 0 1,-1 0 0,0 0 0,0 0 0,0 0 0,0-1 0,0 1-1,0-1 1,2-2 0,4-4-121,-1-1 1,0-1-1,11-18 0,-13 18 117,70-132-370,-65 119 416,-1-1 0,-1 0 0,-1-1 0,-1 0 0,-2 0 0,4-50 0,-14-152 99,4 204-118,2 16-11,0 4 12,0 1-1,0 0 1,-1-1 0,1 1-1,0 0 1,-1-1-1,0 1 1,1 0 0,-3-3-1,3 4 4,0 1 0,0 0 0,0 0-1,0 0 1,0 0 0,0-1 0,0 1 0,-1 0-1,1 0 1,0 0 0,0 0 0,0 0-1,0 0 1,0-1 0,-1 1 0,1 0 0,0 0-1,0 0 1,0 0 0,0 0 0,-1 0 0,1 0-1,0 0 1,0 0 0,0 0 0,-1 0 0,1 0-1,0 0 1,0 0 0,0 0 0,0 0-1,-1 0 1,1 0 0,0 0 0,0 0 0,0 0-1,0 0 1,-1 0 0,1 0 0,0 0 0,0 0-1,0 1 1,0-1 0,-1 0 0,1 0 0,0 0-1,0 0 1,0 0 0,0 1 0,0-1-1,0 0 1,0 0 0,-1 0 0,1 0 0,0 0-1,0 1 1,0-1 0,0 0 0,0 0 0,0 0-1,0 1 1,0-1 0,-5 15 67,-4 33 173,2-1 1,-1 78 0,7-97-160,1 0 0,1 0 0,2 0 1,12 54-1,-11-65-128,2-1 1,0 0 0,1 0-1,1 0 1,0-1 0,1 0-1,0-1 1,1 1 0,14 13-1,18 11-2631,0-1 714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0:37.3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1 362 3552,'0'0'1611,"18"-1"3583,1-11-534,-16 10-4307,1 0 1,0 0 0,-1-1 0,0 1-1,1-1 1,4-6 0,62-85 2115,44-58-325,-101 129-1907,-11 19-209,0 0 0,0 0 0,0 0 0,1 0 0,-1 0 0,1 1 0,0-1 0,0 1 0,5-4 0,-11 9 24,1 1-1,0-1 0,-1 1 1,1 0-1,0 0 0,1 0 0,-1 0 1,0 0-1,1 0 0,0 1 1,0-1-1,0 1 0,0-1 1,0 0-1,1 1 0,0-1 0,-1 1 1,1-1-1,0 1 0,1 4 1,1 15 174,-2-22-208,0 1 0,0 0 0,0 0 0,0 0-1,0 0 1,0-1 0,1 1 0,-1 0 0,1 0 0,-1 0-1,1-1 1,-1 1 0,1 0 0,0-1 0,0 1-1,0-1 1,0 1 0,0-1 0,0 1 0,1-1-1,-1 0 1,0 0 0,1 1 0,2 0 0,4 4 66,1 0 0,0-1 0,0 0 0,0-1 0,0 0 0,1 0 1,-1-1-1,1-1 0,0 1 0,0-2 0,0 1 0,0-1 0,1-1 1,-1 0-1,0 0 0,0-1 0,10-2 0,4-1 166,45-14 0,-62 16-209,0-1-1,0 0 0,0 0 1,0-1-1,-1 0 1,1 0-1,-1-1 0,0 1 1,0-1-1,5-6 0,8-11 117,18-23-93,-32 39-85,-2 1-1,1-1 0,0 0 0,-1-1 1,4-10-1,-6 15 4,0 2 13,-1 0 1,0-1 0,0 1-1,0 0 1,1 0-1,-1 0 1,0-1 0,0 1-1,0 0 1,0 0-1,1-1 1,-1 1 0,0 0-1,0 0 1,0-1-1,0 1 1,0 0 0,0-1-1,0 1 1,0 0-1,0 0 1,0-1 0,0 1-1,0-1 1,14 25-729,-7-14 746,-1 0 0,9 18 1,-12-16 5,0-1 1,2 21-1,2 9 99,-6-39-64,-1 0 0,0 1 1,0-1-1,0 1 0,0-1 1,0 0-1,-1 1 0,0 2 1,1-4-53,0 0 1,0 0 0,-1 0-1,1 0 1,0-1 0,-1 1 0,1 0-1,-1 0 1,1 0 0,-1 0 0,1 0-1,-1-1 1,0 1 0,1 0 0,-1 0-1,0-1 1,0 1 0,1 0 0,-1-1-1,0 1 1,-1 0 0,-8 2 80,7-2-83,1 0 1,0-1-1,-1 1 1,1 0-1,0-1 0,-1 0 1,1 1-1,0-1 1,-1 0-1,1 0 1,-1 0-1,1-1 0,-1 1 1,1-1-1,0 1 1,-1-1-1,-3-1 1,-8-5-129,13 7 123,1 0 1,0 0-1,-1 0 1,1-1 0,-1 1-1,1 0 1,-1 0-1,1 0 1,0-1 0,-1 1-1,1 0 1,0 0-1,-1-1 1,1 1 0,0 0-1,-1-1 1,1 1-1,0-1 1,-1 1 0,1 0-1,0-1 1,0 1-1,0-1 1,-1 1 0,1 0-1,0-1 1,0 0-1,1-2-53,0 3 65,-1-1 0,1 1-1,-1 0 1,1-1 0,-1 1-1,1-1 1,-1 1 0,1 0-1,-1 0 1,1-1 0,0 1-1,-1 0 1,1 0 0,-1 0-1,1-1 1,0 1 0,-1 0-1,2 0 1,4-1 64,21-7 8,1 1 0,-1 2 0,40-3 0,-27 3-171,-31 4-753,1 0 1,0 1-1,0 0 1,0 1-1,10 2 1,-12 0-2137,0 0 991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0:37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72 97 9056,'-38'-42'4096,"13"21"-3552,17 12-448,8 6-160,5-10-896,4 8 544,10 2-1888,4 6 1312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0:39.7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18 625 3552,'-17'0'8325,"25"-1"-5397,4-6-2242,-2 0 0,1 0 0,-1-1 0,0-1 0,15-17 0,11-9-189,35-33 154,-51 51-423,-14 11-72,1 1 0,-1 0-1,1-1 1,0 2 0,15-8-1,-21 11-101,0 1 0,0-1 0,0 1 0,0 0-1,0 0 1,0 0 0,1 0 0,-1 0 0,0 0-1,0 0 1,0 0 0,0 0 0,0 0 0,0 0-1,0 1 1,0-1 0,0 0 0,0 1 0,0-1-1,0 1 1,0-1 0,0 1 0,0 0 0,0-1 0,0 1-1,0 0 1,-1-1 0,1 1 0,0 0 0,-1 0-1,1 0 1,0 0 0,-1 0 0,1 0 0,-1 0-1,1 2 1,1 1 27,-1 0-1,1 1 1,-1 0-1,0-1 1,0 1-1,-1 0 0,1 6 1,-1 6 43,1-5-39,-1 0 1,0 0-1,-1 0 0,-1 0 0,0 0 0,0 0 0,-5 13 0,6-21 29,2-4-96,8-9-166,10-15-117,-19 24 269,7-9-40,0 1 0,1 0 0,0 1 0,1 0 1,0 0-1,18-10 0,-12 9-5,0 0-1,1 1 1,27-8 0,-39 14 105,0 0 1,0 0-1,0 1 0,0-1 1,1 1-1,-1-1 1,0 1-1,0 1 0,0-1 1,7 2-1,-9-2-21,0 1 0,-1 0 0,1 0 0,0 0 0,-1 0 0,1 0 0,-1 0 0,1 0 0,-1 0-1,1 0 1,-1 1 0,0-1 0,0 1 0,1-1 0,-1 1 0,0-1 0,0 1 0,-1 0 0,1-1 0,0 1 0,0 0-1,-1 0 1,1-1 0,-1 3 0,3 23 254,-4-23-270,2 1 0,-1-1 0,0 1 0,1-1 0,0 0 0,2 9 0,-2-12-14,0 0 1,1 1 0,-1-1 0,0 0 0,0 0 0,0 0 0,1 0 0,-1 0 0,1 0 0,-1 0 0,1 0 0,-1 0 0,1-1 0,-1 1-1,3 0 1,1 0 42,-1 0 0,1 0-1,-1 0 1,8 0 0,11-3-101,0-1-1,0 0 1,31-10 0,-33 6 28,-1-1 1,1-1-1,31-19 1,-5 2-132,-19 9 138,-40 88 340,12-67-311,0-1-1,0 0 0,0 0 1,0 0-1,0 0 0,0 1 1,1-1-1,0 0 1,0 0-1,-1 0 0,2 0 1,-1 0-1,0 0 0,1 0 1,-1-1-1,3 4 1,-2-1 47,-1-5-50,-1 1 0,1-1 0,-1 1 1,1 0-1,0-1 0,-1 1 0,1-1 0,0 1 1,-1-1-1,1 1 0,0-1 0,-1 0 0,1 1 1,0-1-1,0 0 0,-1 1 0,1-1 1,0 0-1,0 0 0,0 0 0,-1 0 0,1 0 1,0 0-1,0 0 0,0 0 0,-1 0 0,1 0 1,0 0-1,0-1 0,0 1 0,-1 0 0,1-1 1,0 1-1,0 0 0,-1-1 0,1 1 0,1-2 1,-1 2-31,0-1 0,0 0 0,0 1 0,0-1 0,0 0 0,-1 0 0,1 0 0,0 0 0,0 0 0,-1 0 0,1 0 0,0 0 0,-1 0 0,1 0 0,-1 0 0,0 0 0,1-1 0,-1 1 0,0 0 0,1 0 0,-1 0 0,0-1 0,0 1 0,0 0 0,0 0 0,0 0 0,-1-3 0,-2-4-15,2 2 29,-1 0 0,0 1-1,0-1 1,-1 0 0,1 1 0,-1-1-1,0 1 1,-1 0 0,1 0 0,-1 0-1,0 1 1,-7-7 0,5 6-45,-9-7-23,15 11 72,-1 1 0,1-1 1,-1 1-1,1 0 0,-1-1 0,1 1 0,-1 0 1,1 0-1,-1-1 0,1 1 0,-1 0 1,1 0-1,-1 0 0,1 0 0,-1 0 0,1 0 1,-1 0-1,0 0 0,1 0 0,-1 0 0,1 0 1,-2 0-1,-6 1-165,5-1 25,7 0 310,4 0-142,0 0 0,0 1 0,0 0 0,15 5 0,-20-6 37,-1 1-1,1-1 0,0 0 1,0 1-1,-1-1 0,1-1 1,3 1-1,2-1 30,-7 1-44,13 0 20,27-11 87,-21 6-220,29-10 0,72-39 308,-105 45-197,0 0 1,-1-1 0,0-1 0,-1-1 0,19-19-1,-13 8 25,-1-1-1,-1-1 1,15-27 0,39-85 203,-59 109-291,-8 16-215,-11 29 122,-13 45-141,3-13 292,7-18-26,-30 130 221,32-125-256,2 0-1,-2 56 0,8-72-1469,1 16 3616,0-4-1707,-1-14-3921,-1-7-3193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0:40.0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63 55 7872,'-30'-25'3584,"13"16"-3104,6 6 1888,6-6 2751,16 13-4575,3-4 416,5 5-544,33-5 128,10 3-288,21-6-448,8-2 96,-1-4-3776,-10 5 2113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43.96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43 1568,'0'0'7754,"-19"9"406,10-6-5876,13 0 1077,24-1 1461,-16-2-5993,30 1 1315,-1-1-1,48-8 1,-45 4-127,125-5 166,-43 3-57,-4-3-118,64-4 27,-116 9 10,295-3 336,-225 7-135,-139 0-231,0 0 1,0 0-1,0 0 1,1 0-1,-1 0 1,0 0-1,0 0 1,0 0-1,1 1 1,-1-1-1,0 0 0,0 1 1,0-1-1,2 2 1,-3-2-86,0 1 1,0-1-1,0 1 1,0-1-1,0 0 1,0 1-1,-1-1 1,1 1-1,0-1 1,0 0-1,0 1 1,-1-1-1,1 0 1,0 1-1,0-1 1,-1 0-1,1 0 0,0 1 1,-1-1-1,1 0 1,0 0-1,-1 1 1,1-1-1,-1 0 1,1 0-1,0 0 1,-1 0-1,-9 5-2192,-1 0 0,-10 3 0,-4-2-2458,5 0 1531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0:45.5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0 873 2560,'1'-1'335,"-1"1"-1,0-1 1,0 0 0,0 1 0,0-1-1,1 0 1,-1 1 0,0-1-1,0 0 1,1 1 0,-1-1 0,1 1-1,-1-1 1,0 1 0,1-1 0,-1 1-1,1-1 1,0 1 0,-1-1-1,1 1 1,-1 0 0,1-1 0,-1 1-1,3-1 1547,15-8 5292,-14 7-6922,-1 0-1,1-1 0,0 1 1,-1-1-1,0 0 1,6-6-1,14-14 413,17-3-144,0 1 0,79-34 0,39-22 100,-121 57-468,55-35 749,-85 52-848,-6 6-20,0 0 0,0 1 0,0-1 0,1 0 0,-1 0 0,0 0 0,0 1 0,0-1 0,3 0 0,-4 1-18,1 0-1,-1 0 0,1 0 0,-1 0 1,1 0-1,-1 0 0,1 0 0,-1 1 1,1-1-1,-1 0 0,1 0 1,-1 1-1,1-1 0,-1 0 0,1 1 1,-1-1-1,1 1 0,-1-1 0,0 0 1,1 1-1,-1-1 0,0 1 1,1-1-1,-1 1 0,0-1 0,0 1 1,0-1-1,1 2 0,1 3 18,0 0-1,0 0 1,-1 0-1,0 0 1,0 1-1,0-1 1,0 1 0,-1-1-1,0 0 1,-1 9-1,-1-1 30,0-1 0,0 1 0,-6 13 0,7-23-48,1-1-1,-1 1 1,0 0-1,1-1 1,0 1 0,-1 0-1,1-1 1,0 1-1,1 0 1,-1 0-1,1 3 1,0-5 207,0-4 138,9-5-247,-1 1 0,0-2 0,0 1 1,12-17-1,-13 14-146,0 2 1,1-1-1,1 1 1,10-8-1,-11 11-8,1-2-12,1 1 1,0 0-1,15-7 0,-26 14 46,1 0-1,0 0 0,-1-1 0,1 1 0,0 0 0,0 0 0,0 0 0,-1 0 0,1 0 0,0 0 0,0 0 0,-1 0 0,1 0 0,0 0 0,0 1 1,-1-1-1,1 0 0,0 0 0,0 1 0,-1-1 0,1 0 0,0 1 0,-1-1 0,1 1 0,0-1 0,-1 1 0,1-1 0,-1 1 0,1-1 0,-1 1 0,1 0 1,-1-1-1,0 1 0,1 0 0,-1-1 0,0 1 0,1 0 0,-1 1 0,2 4 29,0 0 1,-1-1-1,0 1 0,1 7 1,-1-4 33,1 5 1,0-1 0,1 1 0,1-1 0,0 0 0,8 16 0,-10-25-37,0 0 0,0 0 0,0-1-1,1 1 1,-1-1 0,1 0 0,0 0 0,0 0 0,1 0-1,-1-1 1,0 1 0,1-1 0,-1 0 0,1 0 0,0 0-1,0 0 1,0 0 0,0-1 0,0 0 0,0 0 0,6 1-1,19 0 40,1-1 0,-1-2-1,0 0 1,0-2 0,0-1-1,-1-2 1,32-9 0,-49 11-36,1 0 0,-2 0 0,1-1 0,0-1 1,13-9-1,-20 13-43,-1-1 1,1 0 0,0 0 0,-1 0 0,0 0 0,0-1-1,0 1 1,0-1 0,-1 0 0,1 0 0,-1 0 0,0 0-1,0 0 1,0-1 0,1-7 0,-2 11 7,-1-1 0,0 1 0,0 0 0,1 0 0,-1-1 0,0 1 0,-1 0 0,1-1 0,0 1 1,0 0-1,0 0 0,-1-1 0,1 1 0,-1 0 0,1 0 0,-1-1 0,0-1 0,0 3-6,0-1 0,0 0-1,1 1 1,-1-1 0,0 1 0,0-1-1,0 1 1,0-1 0,1 1 0,-1 0-1,0-1 1,0 1 0,0 0 0,0 0-1,0 0 1,0-1 0,0 1 0,-1 0 0,-2 1-33,0-1 0,0 1 0,0 0 0,0 0 0,0 0 0,0 1 0,0-1 0,1 1 0,-7 3 0,6-2 62,0 0 1,0 1-1,0-1 0,1 1 0,-1-1 1,1 1-1,0 0 0,0 0 0,1 0 1,-1 1-1,1-1 0,0 1 0,-3 6 1,4-8-3,0 0 1,1 0 0,-1 0 0,0 0 0,1 0-1,0 1 1,0-1 0,0 0 0,0 0-1,0 0 1,1 0 0,-1 1 0,1-1 0,0 0-1,0 0 1,0 0 0,0 0 0,1-1 0,-1 1-1,1 0 1,0 0 0,2 2 0,0 0 42,1 0 0,0 0 0,0 0-1,0 0 1,1-1 0,-1 0 0,11 5 0,-12-7 2,0 0-1,1-1 1,-1 0-1,0 0 1,1 0 0,-1-1-1,1 1 1,-1-1-1,1 0 1,-1-1-1,1 1 1,-1-1 0,6-1-1,8-3-38,1-1 0,-1-1 0,28-15 1,-5 2-78,-1 2 39,2 2 0,60-15 1,-67 22 28,70-13-218,-94 22 176,1-1-1,-1 1 0,15 3 0,14 0-105,-37-4 146,-2 1 3,0 0 0,0 0 0,0 0 0,0 0 0,0 0 0,-1 0 0,1 0 0,0 0 0,0 1 0,0-1 0,0 0 0,0 0 0,-1 1 0,1-1 0,1 2 0,0-2 264,-4-1-316,0 1 0,0-1 1,0 0-1,0 0 0,0-1 0,1 1 1,-4-2-1,2 0 1,-1 1 0,1 1-1,-1-1 1,0 1-1,0-1 0,0 1 1,0 0-1,0 0 0,0 1 1,0-1-1,-5 1 1,-42 1-285,50-1 331,-16 2-60,1 0 1,-1 0-1,1 2 0,0 0 1,0 1-1,-20 9 0,32-13 76,1 1 0,0 0 0,-1 0 0,1 0 0,0 0 0,0 0 0,-4 6 0,6-7-9,0 0 1,0-1-1,1 1 0,-1 0 1,1 0-1,-1 0 0,1 1 1,-1-1-1,1 0 0,-1 0 1,1 0-1,0 0 0,0 0 1,0 0-1,-1 1 0,1-1 1,0 0-1,1 0 0,-1 0 1,0 0-1,0 1 0,0-1 1,1 0-1,-1 0 1,0 0-1,1 0 0,-1 0 1,1 0-1,1 2 0,3 3 19,0 0 1,0-1-1,1 0 0,-1 0 0,1 0 1,1-1-1,-1 1 0,1-1 0,-1-1 1,10 4-1,9 6 93,-7-4 5,0 0 1,1-1-1,1-1 0,-1 0 0,40 6 0,-44-11-91,-1 0-1,1-1 0,0-1 0,0 0 0,-1-2 0,1 1 0,0-2 1,-1 0-1,16-5 0,11-7-66,1-1 0,-2-3 0,45-26 0,-81 42 39,8-4-70,0-1 0,0 0 0,-1 0-1,0-1 1,17-19 0,-27 27 64,0 0 0,0 0 1,0-1-1,0 1 0,0 0 1,-1 0-1,1-1 0,0 1 1,-1 0-1,1-1 0,-1 1 1,1 0-1,-1-1 0,0 1 1,0-1-1,0 1 0,1-1 1,-1 1-1,-1-1 0,1 1 1,0-1-1,0 1 0,0 0 1,-1-1-1,1 1 0,-1-1 1,1 1-1,-1 0 0,0-1 1,1 1-1,-1 0 0,0 0 1,0 0-1,0-1 0,0 1 1,0 0-1,0 0 0,-1-1 0,-1 1-27,0-1-1,0 0 1,1 1-1,-1 0 1,0 0-1,0 0 1,0 0-1,0 0 0,0 0 1,0 1-1,-1 0 1,1-1-1,0 1 1,0 0-1,0 1 0,-6 0 1,4 0 28,0 1 0,0 0 0,0 0 1,0 0-1,0 1 0,1-1 0,-1 1 0,1 0 0,0 0 1,0 1-1,0-1 0,0 1 0,0 0 0,1 0 1,0 1-1,0-1 0,0 0 0,-3 8 0,4-9 16,1 0 0,-1 0-1,1 1 1,0-1 0,1 0-1,-1 1 1,0-1 0,1 0-1,0 1 1,0-1 0,0 1 0,0-1-1,1 1 1,-1-1 0,1 0-1,0 1 1,0-1 0,0 0 0,0 0-1,0 1 1,1-1 0,0 0-1,-1 0 1,1-1 0,0 1-1,1 0 1,-1-1 0,5 5 0,0-1 36,1-1 1,-1 0 0,1-1 0,0 1 0,0-2 0,1 1 0,-1-1 0,1 0 0,-1-1 0,1 0 0,0 0 0,13 0-1,-2-1 59,0-1 0,0 0-1,0-2 1,31-6 0,-19 1 17,0-2 0,49-20 0,-66 22-102,-1 0 0,0-2-1,0 0 1,-1 0 0,0-1 0,12-13-1,-7 5-3,0-1 0,-2-1 0,15-22 0,-17 20-319,-9 52 32,-5 8 389,-1 1-1,-2-1 0,-10 52 1,12-85-96,-1 1-1,1-1 1,-1 0 0,0 0-1,0 0 1,0-1 0,-5 8 0,6-11-24,1-1 0,-1 1 1,0 0-1,0 0 0,1-1 1,-1 1-1,0 0 1,0-1-1,0 1 0,0-1 1,0 1-1,0-1 0,0 0 1,0 1-1,0-1 1,0 0-1,0 0 0,-1 1 1,0-2-23,1 1 0,-1 0 1,0-1-1,1 1 1,-1-1-1,0 1 1,1-1-1,-1 0 1,1 1-1,-1-1 0,1 0 1,-1 0-1,1 0 1,-2-2-1,-12-13-131,0 0 1,2-1-1,-13-21 0,24 35 103,0 0 0,0-1 0,0 0 0,1 1 0,-2-8 0,1 6-19,2 0-250,11 10 152,21 13 79,-14-7 194,1-1 0,27 11 0,-39-19-68,-1 0-1,1 0 1,0 0 0,0-1 0,0 0-1,0-1 1,0 0 0,0 0 0,0 0-1,0-1 1,10-2 0,23-9 246,-1-2 1,0-1 0,68-39-1,-84 40-168,-1 0-1,33-29 0,-43 30-34,-10 11-87,-1 0 0,1 1-1,-1-1 1,1 1 0,-1-1 0,1 1 0,0-1 0,0 1 0,0 0 0,3-1 0,0-1-84,-4 3 71,-1 0 0,0 0-1,0 0 1,0-1 0,1 1 0,-1 0-1,0 0 1,1 0 0,-1 0-1,0 0 1,0 0 0,1 0-1,-1 0 1,0 0 0,0 0 0,1 0-1,-1 0 1,0 0 0,1 0-1,-1 0 1,0 0 0,0 0-1,1 0 1,-1 0 0,7 14-18,-2-2 71,-1 1-1,0-1 0,0 1 1,-1 0-1,-1 1 0,-1-1 1,1 0-1,-2 1 1,0-1-1,-2 15 0,-1-11 40,-9 44-51,11-54-13,-2-1 0,1 1 0,-1 0 0,0-1 0,0 1 0,-6 8 0,7-13-11,1 0 0,-1-1-1,0 1 1,0 0 0,1-1-1,-1 1 1,0-1 0,-1 1-1,1-1 1,0 0 0,0 0-1,0 0 1,-1 0 0,1 0-1,-1-1 1,1 1 0,0-1-1,-1 0 1,1 1 0,-1-1-1,1 0 1,-1 0 0,1-1-1,-1 1 1,-3-1-1,-5-2-45,0-1-1,1 0 1,0 0-1,-14-8 1,20 10 26,-13-8-69,1-1 0,0 0 0,-19-19 0,9 8 50,20 17-22,-1-1-1,0 0 0,1 0 0,-9-12 0,15 18 56,0-1 1,0 1-1,0 0 0,0-1 0,0 1 1,0 0-1,0 0 0,0-1 0,0 1 1,0 0-1,0 0 0,0-1 0,0 1 0,0 0 1,0-1-1,0 1 0,0 0 0,0 0 1,1-1-1,-1 1 0,0 0 0,0 0 1,0 0-1,0-1 0,1 1 0,-1 0 1,0 0-1,0 0 0,0-1 0,1 1 1,-1 0-1,0 0 0,0 0 0,1 0 0,-1 0 1,0-1-1,0 1 0,1 0 0,-1 0 1,1 0-1,12-4-47,-13 4 49,22-3-58,0 1 0,1 1 0,30 3 0,-7-1-16,7-1 26,10 1 120,1-2-1,101-17 0,-117 9-46,-12 4 11,-1-3 0,62-20 0,-82 23 257,-12 4-239,-1 1 1,0-1-1,1 1 0,-1-1 1,0 0-1,0 0 0,1 0 0,-1 0 1,0 0-1,0 0 0,0-1 0,0 1 1,0-1-1,-1 1 0,4-4 0,-5 4-47,0 1 0,0 0 0,0-1 0,0 1-1,0-1 1,0 1 0,0 0 0,0-1 0,0 1-1,0-1 1,0 1 0,-1 0 0,1-1 0,0 1 0,0 0-1,0-1 1,0 1 0,-1 0 0,1-1 0,0 1-1,0 0 1,-1-1 0,1 1 0,0 0 0,0-1-1,-1 1 1,1 0 0,0 0 0,-1 0 0,1-1-1,-1 1 1,1 0 0,0 0 0,-1 0 0,1 0-1,0 0 1,-1 0 0,1-1 0,-1 1 0,0 0-1,-18-2-47,6 3-108,0 1-1,0 1 1,0-1 0,0 2 0,1 0 0,-23 10 0,29-11 162,1 0 1,0 0 0,0 1-1,0-1 1,0 1 0,0 0-1,1 0 1,-5 6-1,0 1-4,1 1 0,-10 16 0,16-24 4,0 0-1,1 0 1,-1 1-1,1-1 1,0 0-1,0 1 1,1-1-1,-1 1 1,1-1-1,0 1 1,0-1 0,0 1-1,1-1 1,-1 1-1,1-1 1,0 1-1,1-1 1,-1 0-1,4 8 1,-4-11 10,-1 0-1,1-1 1,-1 1 0,1 0 0,-1 0 0,1 0-1,0-1 1,-1 1 0,1 0 0,0 0 0,0-1-1,0 1 1,-1-1 0,1 1 0,0-1 0,0 1-1,0-1 1,0 1 0,0-1 0,0 0-1,2 1 1,-2-1 3,1 0 0,0-1-1,-1 1 1,1 0 0,0 0 0,0-1-1,-1 1 1,1-1 0,0 0 0,-1 1-1,3-2 1,3-3 6,0 0-1,-1 0 1,0 0-1,6-7 1,-11 12-30,31-36-96,30-41 0,-62 76 97,3-2 23,0-1-1,-1 1 1,0-1 0,0 0 0,0 0-1,0 0 1,-1 0 0,1 0-1,-1 0 1,0 0 0,0 0-1,-1-1 1,1 1 0,-1-7-1,0 10-33,0 1-1,0 0 1,0-1-1,0 1 1,0 0-1,0-1 1,0 1-1,0 0 1,0-1-1,0 1 1,0 0-1,0-1 0,-1 1 1,1 0-1,0-1 1,0 1-1,0 0 1,-1-1-1,1 1 1,0 0-1,0 0 1,-1-1-1,1 1 1,0 0-1,0 0 0,-1-1 1,1 1-1,0 0 1,-1 0-1,1 0 1,0 0-1,-1 0 1,1 0-1,0-1 1,-1 1-1,1 0 1,0 0-1,-1 0 0,0 0 1,0 0-12,0 1 0,1-1 0,-1 0 1,0 0-1,0 0 0,1 1 0,-1-1 0,0 0 0,0 1 1,1-1-1,-1 0 0,0 1 0,1-1 0,-1 1 0,0-1 1,0 2-1,-1-1 18,1 1 0,0 0 0,-1 0 0,1 0 0,0 0 0,0 0 0,0 0 1,0 1-1,0-1 0,0 0 0,1 0 0,-1 1 0,1-1 0,-1 0 0,1 1 0,0-1 0,0 0 1,0 1-1,1-1 0,-1 1 0,0-1 0,1 0 0,-1 1 0,1-1 0,0 0 0,0 0 0,0 0 0,0 0 1,0 0-1,1 0 0,-1 0 0,3 3 0,1 1 32,0-1 0,1-1 0,-1 1-1,1-1 1,0 0 0,0 0 0,0-1 0,1 0 0,11 5 0,-4-5 29,-1 1-1,0-2 1,1 0 0,0 0-1,-1-1 1,1-1 0,14-1-1,1-2 83,0-1 0,35-11 0,-42 8-70,0-1 0,0-1 0,-1-2 0,-1 0 0,0-1 0,28-22 0,-45 32-44,0-1-1,0 0 1,0 0 0,0 0-1,0 0 1,-1 0 0,0-1-1,3-4 1,-4 7-24,-1 0 0,1 0 0,-1 0 0,1 0 0,-1-1 0,1 1 0,-1 0 0,0 0 0,1-1 0,-1 1 0,0 0 0,0 0 0,0-1 0,0 1 0,0 0 0,0-1 0,-1 1 0,1 0 0,0 0 0,-1-1 0,1 1 0,0 0 0,-1 0 0,0 0 0,1 0 0,-1-1 0,-1-1 0,2 3-10,-1 0 1,1-1-1,0 1 0,-1 0 0,1-1 1,0 1-1,-1 0 0,1-1 0,0 1 1,-1 0-1,1-1 0,-1 1 1,1 0-1,0 0 0,-1 0 0,1-1 1,-1 1-1,1 0 0,-1 0 0,1 0 1,-1 0-1,1 0 0,-1 0 0,1 0 1,-1 0-1,1 0 0,-1 0 0,1 0 1,-1 0-1,1 0 0,0 1 0,-1-1 1,1 0-1,-1 0 0,1 0 1,-1 1-1,1-1 0,0 0 0,-1 0 1,1 1-1,0-1 0,-1 0 0,1 1 1,0-1-1,-1 1 0,1-1 0,-1 1 1,-3 3-56,2-3 68,1 1 0,0-1 1,0 1-1,0-1 0,0 1 1,0 0-1,0-1 0,0 1 0,0 0 1,0 0-1,1-1 0,-1 1 1,1 0-1,0 0 0,-1 0 0,1 0 1,0 0-1,0 0 0,0 0 1,0 0-1,1-1 0,-1 1 1,0 0-1,2 3 0,0 15-161,-1-14 166,0 0-1,0 0 0,1-1 0,0 1 0,0 0 0,0-1 0,1 1 0,0-1 0,0 0 0,0 0 0,5 5 1,-2 0-49,-3-4 54,1-1 0,0 1 0,0-1 0,0 0 0,1 0-1,0-1 1,6 6 0,-8-8-2,1-1 0,-1 1 0,0 0 0,1-1 0,0 0 0,-1 0 0,1 0 0,0 0 0,-1-1 1,1 1-1,0-1 0,0 0 0,-1 0 0,8-1 0,51-9 37,121-37 0,-18 3-45,-146 38 75,-15 5-72,0 0 1,0 0 0,0 0 0,0 0 0,4 0 0,-8 9-60,-11 20 221,9-24-142,0 0 0,0 0 0,0 1 0,0-1 0,1 1 0,-1 5 0,-1 8-7,1-7 16,0 0 1,1 0-1,0 15 1,1-25-31,0 1 1,0 0-1,0 0 1,0 0-1,0 0 1,1 0-1,-1 0 0,1-1 1,-1 1-1,1 0 1,0 0-1,0-1 1,0 1-1,0 0 1,0-1-1,0 1 1,0-1-1,0 0 1,1 1-1,-1-1 0,1 0 1,-1 0-1,1 1 1,-1-1-1,4 1 1,-3-1 0,0-1 0,1 0 1,0 1-1,-1-1 0,1 0 1,-1 0-1,1 0 0,-1-1 1,1 1-1,-1 0 0,1-1 1,-1 0-1,1 0 0,-1 1 1,0-1-1,1-1 0,-1 1 1,0 0-1,4-3 0,2-2-21,-1 0 0,1-1 0,10-12 0,14-14 10,-20 21 6,0-1 1,12-16-1,-11 10 0,-5 10 0,-1-1 0,-1-1 0,0 1 0,6-15 0,-11 20-50,-3 7-72,-8 11-178,4-4 185,5-7 133,0 0 0,1-1-1,-1 1 1,1 0-1,0-1 1,0 1 0,0 0-1,0-1 1,0 3-1,0-2 330,3-4-349,1-1-1,0 0 1,-1-1-1,0 1 1,0-1-1,0 1 1,0-1-1,0 0 1,-1 0 0,0 0-1,1-1 1,-2 1-1,1 0 1,1-6-1,3-12 0,5-38 0,-10 54 3,-1 3 0,51-411 150,-51 397-220,-2-22 0,0-1-286,2 40 342,0-1 0,0 0 0,0 1 0,0-1-1,0 0 1,-1 1 0,1-1 0,0 1 0,0-1 0,0 0 0,0 1 0,-1-1 0,1 1 0,0-1 0,-1 1 0,1-1 0,0 1 3,-1-1 0,1 1 0,0 0 0,0 0 0,-1 0 0,1 0 0,0 0 0,0 0 0,-1 0 0,1 0 0,0-1 0,0 1 0,-1 0 0,1 0 0,0 0 0,0 0 0,-1 0 0,1 1 0,0-1 0,0 0 0,-1 0 0,1 0 0,0 0 0,0 0 0,-1 0 0,0 1-32,-1 0-1,1 0 1,-1 0 0,1 0-1,0 0 1,0 1-1,0-1 1,0 0-1,0 1 1,-2 1-1,-1 7 6,-1 0 0,2 1 0,-1 0 0,1 0 0,1 0 0,0 0 0,0 13 0,-1-4 43,-13 85 195,-11 87-139,23-146 48,2 0-1,5 54 1,-3-92-82,1-1 0,0 1 0,1-1 0,-1 0 0,1 1 0,1-1 0,3 8 0,-5-13-10,0 0-1,0 0 0,1 0 0,-1-1 1,0 1-1,1-1 0,-1 1 0,1-1 1,-1 1-1,1-1 0,0 0 0,-1 0 1,1 0-1,0 0 0,0 0 0,0 0 1,0 0-1,0-1 0,0 1 0,0-1 1,0 1-1,0-1 0,0 0 0,0 0 1,0 0-1,0 0 0,1 0 0,-1 0 1,0-1-1,3 0 0,41-12 59,-1-2-1,57-27 1,-43 17-48,5-6 15,13-6 166,-77 37-206,1 0-9,-1-1 0,1 1 0,0-1 0,0 1 0,0 0 1,0-1-1,-1 1 0,1 0 0,0 0 0,0 0 0,0 0 0,0 0 0,0 0 0,1 0 0,-2 1 0,0 0 1,0 0-1,0 1 0,-1-1 1,1 0-1,0 0 1,-1 1-1,1-1 1,-1 0-1,1 0 1,-2 2-1,-23 42 131,18-34-59,0 0 1,1 0-1,1 1 0,0-1 1,1 1-1,-6 23 0,10-35-66,-1 1-1,1 0 0,0 0 1,0 0-1,0 0 0,0 0 1,0 0-1,0-1 0,0 1 1,1 0-1,-1 0 0,0 0 1,0 0-1,1 0 0,-1-1 1,0 1-1,1 0 0,-1 0 1,1-1-1,-1 1 0,1 0 0,0-1 1,0 2-1,1-1 15,-1 0-1,0-1 1,0 1-1,1-1 1,-1 1 0,1-1-1,-1 0 1,0 1-1,1-1 1,-1 0 0,1 0-1,-1 0 1,3 0-1,2-1 32,0 0 0,0-1 0,0 1 0,0-1 0,11-5 0,4-5-69,-1-1 0,26-22 0,-16 13 74,1-3-9,10-6-96,-33 28-34,-5 7-66,-5 14-57,-28 56 154,-59 145 171,71-182-87,-1-1 1,-2-1-1,-48 60 1,41-62-18,-1-2 1,-1-1-1,-2-1 1,-66 46-1,96-74-11,1 0 5,-1 0-1,1 0 0,-1 1 1,0-1-1,0 0 0,1-1 1,-1 1-1,0 0 0,0-1 1,0 1-1,0-1 1,0 1-1,0-1 0,0 0 1,0 0-1,0 0 0,-2 0 1,4 0-2,0 0 1,0 0-1,-1 0 1,1-1-1,0 1 0,-1 0 1,1 0-1,0 0 1,0-1-1,-1 1 1,1 0-1,0 0 1,0-1-1,0 1 1,0 0-1,-1-1 0,1 1 1,0 0-1,0 0 1,0-1-1,0 1 1,0 0-1,0-1 1,0 1-1,0 0 1,0-1-1,0 1 0,0 0 1,0-1-1,0 1 1,0 0-1,0-1 1,0 1-1,0 0 1,0-1-1,0 1 0,1-1 1,6-14-34,-5 12 27,55-84 30,93-108 0,-8 47-1181,-83 91-1596,-26 17-4104,-32 39 6433,0 0 0,0 0 0,0-1 0,0 1 0,0 0 0,-1 0 0,1-1 0,-1 1 0,1 0-1,0-3 1,-1 4 315,0 0-1,0 0 1,0 0-1,0-1 1,0 1-1,0 0 0,0 0 1,-1 0-1,1-1 1,0 1-1,0 0 0,0 0 1,0 0-1,0 0 1,0-1-1,0 1 0,-1 0 1,1 0-1,0 0 1,0 0-1,0 0 1,0 0-1,0-1 0,-1 1 1,1 0-1,0 0 1,0 0-1,0 0 0,-1 0 1,-12 0-2238,-20 6-3039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0:45.9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86 147 12288,'-66'-71'4575,"52"53"-3583,9-3-256,10 9-2240,0 0 673,4-1-2273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0:46.62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75 4480,'-1'-2'204,"0"0"0,1 1 0,-1-1 1,1 0-1,0 0 0,0 0 0,-1 0 0,2-2 1,-1 3-125,0 0 1,0 0 0,1 0-1,-1 0 1,0 1 0,1-1-1,-1 0 1,1 0 0,-1 1-1,1-1 1,0 0 0,-1 1-1,1-1 1,0 0 0,-1 1-1,1-1 1,0 1 0,1-1-1,-1-1 475,0 1 0,1 0-1,-1-1 1,0 0-1,0 1 1,0-1-1,0 0 1,0 1 0,0-1-1,0 0 1,0-3-1,6-10 4348,-7 15-4836,0 0-1,0 0 0,1 0 1,-1 0-1,0-1 0,0 1 1,0 0-1,0 0 0,0 0 1,0 0-1,0 0 0,0-1 1,0 1-1,0 0 0,1 0 1,-1 0-1,0 0 0,0 0 1,0 0-1,0 0 0,0-1 1,1 1-1,-1 0 0,0 0 1,0 0-1,0 0 0,0 0 0,1 0 1,-1 0-1,0 0 0,0 0 1,0 0-1,0 0 0,1 0 1,-1 0-1,0 0 0,0 0 1,0 0-1,0 0 0,1 0 1,-1 0-1,0 0 0,0 0 1,0 0-1,0 1 0,0-1 1,1 0-1,-1 0 0,0 0 1,0 0-1,0 0 0,0 0 1,1 1-1,-1 15 941,-4 51-270,-19 198 416,14-171-752,-13 105 171,-10 135-177,27-263-271,-2 23-2214,10-85 546,22-80-12472,-12 37 11521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0:47.0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81 133 1664,'0'-9'190,"-1"7"-148,1 1-1,0-1 1,0 0-1,1 0 1,-1 1 0,0-1-1,1 0 1,-1 1-1,1-1 1,-1 0-1,1 1 1,1-3 0,1-2-134,-3 3 295,1 1 0,0 0-1,0 0 1,1 0 0,-1 0-1,0 0 1,1 0 0,-1 0 0,1 0-1,-1 1 1,1-1 0,0 0-1,0 1 1,3-2 0,112-51 8858,-115 53-8797,24-7 2827,-26 8-3010,1 0 1,-1 0 0,1 0-1,0 0 1,-1 0-1,1 0 1,-1 0-1,1 0 1,0 0-1,-1 0 1,1 0-1,0 0 1,-1 0 0,1 0-1,-1 1 1,1-1-1,-1 0 1,1 1-1,-1-1 1,1 0-1,-1 1 1,1-1-1,-1 0 1,1 1 0,-1-1-1,1 1 1,-1-1-1,0 1 1,1-1-1,-1 1 1,0-1-1,1 1 1,-1-1 0,0 1-1,0 0 1,0-1-1,1 1 1,-1-1-1,0 1 1,0 1-1,0 13 459,0 0 0,-2 1 0,-3 19 0,-12 39 479,-4 0 0,-33 77 1,-20 65 152,-19 212-597,90-407-1345,0 0-1,1 0 1,1 33-1,1-53 519,0 0-1,0 0 1,0 0 0,0 0-1,0 0 1,1 0 0,-1 0 0,0 0-1,1 0 1,-1 0 0,1 0-1,0 1 1,8 3-2031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0:48.1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70 41 6048,'-5'-15'2337,"5"15"-2158,-1-1 0,1 1 0,-1-1 0,1 0 1,-1 1-1,1-1 0,0 0 0,0 1 0,-1-1 1,1 0-1,0 1 0,0-1 0,0 0 0,0 1 1,-1-1-1,1 0 0,0 0 0,0 1 0,1-1 1,-1 0-1,0 0 0,0 1 0,0-1 0,0 0 1,1 1-1,-1-1 0,0 0 0,0 1 0,1-1 1,-1 0-1,1 1 0,0-1 0,-1 0-45,0 1-1,1 0 0,-1-1 1,0 1-1,1 0 0,-1 0 1,1-1-1,-1 1 1,0 0-1,1 0 0,-1 0 1,1 0-1,-1 0 0,1-1 1,-1 1-1,1 0 0,-1 0 1,0 0-1,1 0 1,-1 0-1,1 0 0,-1 1 1,1-1-1,-1 0 0,1 0 1,-1 0-1,0 0 0,1 0 1,0 1-1,0 0 63,0 0-1,0 0 0,0 0 1,0 0-1,0 0 0,0 0 1,0 1-1,0-1 0,1 2 1,2 7 222,0 0 1,3 12 0,-4-12 205,28 97 642,18 113 0,-30-129-865,5 15-17,-23-87-235,-1-17 310,2-2-396,1-1 0,0 0 0,-1 0 0,1 0 0,-1 0 0,0-1 0,1 1 0,-1 0 0,0-1-1,0 0 1,0 1 0,0-1 0,0 0 0,2-3 0,3-1 6,60-67 93,-3 4-174,54-41-265,48-48-1,-128 119 262,-37 38 13,-1 1 0,0 0 0,1 0 0,-1 0 0,0 0 0,1-1 0,-1 1 0,0 0 0,0 0 0,1-1 0,-1 1 0,0 0 0,0-1 0,1 1 0,-1 0 0,0 0 1,0-1-1,0 1 0,0-1 0,0 1 0,1 0 0,-1-1 0,0 1 0,0 0 0,0-1 0,0 1 0,0 0 0,0-1 0,0 1 0,0-1 0,0 1 0,0 0 0,0-1 0,0 1 0,-1 0 0,1-1 0,0 1 0,0 0 0,0-1 0,0 1 0,-1 0 1,1-1-1,0 1 0,0 0 0,-1 0 0,1-1 0,0 1 0,0 0 0,-1 0 0,1-1 0,0 1 0,-1 0 0,1 0 0,0 0 0,-1 0 0,1-1 0,-1 1 0,-1-1-19,-1 0-1,0 1 1,0-1-1,1 0 0,-1 1 1,0 0-1,-3-1 1,-444 10 534,230 3-1333,189-11-1980,46-2-5838,15-5 5226,23-9-2603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0:48.6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 1 6048,'-37'0'15946,"47"1"-14970,14 3-209,0-1 0,1-2-1,35-1 1,-27 0-421,357 21 1142,-342-16-1005,-11 0-1490,-12-3-5306,-30 16-5281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0:49.4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369 343 3904,'3'-2'335,"0"1"0,0 0 0,0 0-1,0 0 1,0 0 0,5 0 0,-5 1 88,0-1-1,0 1 1,0-1 0,-1 0-1,1 0 1,0 0-1,0 0 1,-1 0 0,4-2-1,-4 1-95,-1 1 0,1-1 0,0 1-1,0-1 1,-1 0 0,1 0 0,-1 0 0,1 0-1,-1 0 1,0 0 0,0 0 0,0 0 0,0 0-1,1-3 1,-1 1 46,-1 0 1,1-1-1,-1 1 0,0 0 0,0 0 1,0 0-1,-1 0 0,0-5 0,-3-5 84,0-1-1,-2 1 0,1 0 0,-2 1 0,0-1 1,0 1-1,-1 0 0,-1 1 0,0 0 0,-1 0 1,0 1-1,-17-14 0,17 16-365,-1 1 1,0 0-1,-1 1 1,0 1-1,0-1 1,0 2 0,-25-8-1,32 11-92,-1 1 0,1 0 0,-1 0 0,0 0 0,1 1 0,-1 0 0,1 0 0,-1 0 0,0 1 0,1 0 0,-1 0 0,1 0 0,-1 1 0,1 0-1,0 0 1,-1 0 0,1 1 0,0-1 0,1 1 0,-1 1 0,-5 4 0,1 0 18,1 1 0,0 0-1,0 0 1,1 1 0,1 0-1,0 0 1,0 1-1,1-1 1,0 1 0,1 1-1,0-1 1,1 0 0,0 1-1,-2 14 1,3-9 47,1 1 0,1 0 0,0 0 0,1-1 1,1 1-1,1-1 0,0 1 0,11 32 0,-1-18 190,2 0 0,23 39 1,-28-53-31,-1 0-1,-1 1 1,-1 0 0,0 0 0,-2 0 0,0 1 0,-1 0 0,-1 0 0,-1 1 0,0 25 0,-2-16-37,0 0 0,-3 0-1,0 0 1,-2-1 0,-11 41-1,13-64-318,0 1-1,0-1 0,0 0 1,0 0-1,-1-1 0,0 1 1,-1-1-1,1 0 0,-6 5 1,6-6-635,-1 0 0,1-1 0,-1 0 0,-9 5 0,11-6-274,-1-1 1,1 0-1,-1 0 0,1 0 1,-1 0-1,1 0 0,-1-1 0,-4 1 1,-2-3-2661,1-5-2955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0:49.8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 72 12384,'-28'-14'3984,"23"8"-2398,9 3-485,11 1 598,-14 2-1344,71-10 3206,21-1-1426,-72 10-1876,487-19 1311,-480 18-3070,-1-1-4637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0:57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365 245 2912,'2'-5'433,"0"0"-1,1 1 1,-1-1-1,1 1 1,0-1 0,7-7-1,7-11 2406,-13 17-1915,-1 0 1,0 0-1,-1 0 0,1 0 0,-1-1 0,-1 1 0,1-1 0,-1 1 0,0-1 0,0 1 0,-1-8 0,-13 30 235,10-10-1128,-28 61 414,-41 62-1,66-119-392,-123 203 1082,102-163-909,3 1 0,-26 73 0,29-56 139,-15 73-1,34-130-117,1-13 70,5-22 176,4-16-301,22-86 127,-10 58-175,22-65 89,14-32-306,81-216 1254,-114 335-913,-2 66-511,-9-4 257,0 1-1,-1 0 1,-1 1-1,12 30 0,0-2 7,139 231-82,-132-231 74,-3 1 1,-1 1 0,32 88-1,-18-34-90,-7-19 448,-31-81-348,0 0 0,-1-1-1,1 1 1,-1 0 0,0-1-1,1 1 1,-1 0 0,0-1 0,0 1-1,0 0 1,0 0 0,0-1-1,-1 1 1,1 0 0,-1-1-1,1 1 1,-1 0 0,1-1-1,-1 1 1,0-1 0,0 1-1,1-1 1,-1 1 0,-2 1-1,1-1 10,-1 0 0,0 0 0,1 0 0,-1 0 0,0 0 0,0-1 1,0 1-1,0-1 0,-1 0 0,1 0 0,0 0 0,-4 1 0,-21 1 140,0 0 0,0-2 0,-40-3 0,43 1-109,21 0-48,-384-27 530,357 22-623,-1-1-1,-59-23 0,62 15-682,16 3-3128,23 6-1974,25-16-3078,7 7 5056,12 2 43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0:58.2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32 3808,'-8'-8'15179,"13"7"-13553,44-11-58,-41 11-1472,110-8 744,-105 9-773,1 0-1,-1 2 1,1-1-1,-1 2 1,1 0 0,21 8-1,-31-10-64,-1 1 0,1-1 0,-1 1 0,1 0 0,-1 0 0,0 1 0,0-1 0,0 1-1,0-1 1,4 6 0,-6-6 19,0-1-1,0 0 1,-1 1-1,1-1 0,0 1 1,-1-1-1,1 1 1,-1 0-1,0-1 0,1 1 1,-1-1-1,0 1 1,0 0-1,0-1 1,0 1-1,0 0 0,-1-1 1,1 1-1,0-1 1,-1 1-1,1-1 1,-1 1-1,1-1 0,-1 1 1,0-1-1,0 1 1,0-1-1,-1 3 1,-3 2 43,-1 0 1,1-1 0,-1 1 0,0-1 0,0 0 0,0-1 0,-12 7 0,-53 23 254,28-15-187,9-4-13,17-7 106,0-1 0,1 2 0,-20 14 0,36-23-216,0 0 1,-1 0 0,1 0-1,0 1 1,-1-1 0,1 0-1,0 0 1,-1 1-1,1-1 1,0 0 0,-1 0-1,1 1 1,0-1-1,0 0 1,0 1 0,-1-1-1,1 1 1,0-1 0,0 0-1,0 1 1,0-1-1,0 0 1,-1 1 0,1-1-1,0 1 1,0-1-1,0 0 1,0 1 0,0-1-1,0 1 1,0-1-1,1 0 1,-1 1 0,0-1-1,0 1 1,0-1 0,0 0-1,0 1 1,1-1-1,-1 0 1,0 1 0,0-1-1,1 0 1,-1 1-1,0-1 1,0 0 0,1 1-1,-1-1 1,0 0 0,1 0-1,-1 1 1,0-1-1,1 0 1,-1 0 0,1 0-1,2 2 37,-1-1 0,1 0 0,-1 0 0,1 0 0,0-1 0,0 1 0,2-1 1,67 4 560,102-9 1,-12-13-2581,-159 17 1402,-1 1 0,0 0-1,0-1 1,0 1 0,1 0 0,-1 0 0,0 0-1,0 0 1,1 1 0,-1-1 0,0 0-1,0 1 1,0 0 0,0-1 0,0 1-1,0 0 1,3 2 0,2 11-7994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54.25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0 744 1888,'0'0'1744,"1"-13"8695,4 5-8318,8-15-170,-2-5-1084,2 0 0,17-27 0,5-12-54,-12 20-359,2 2 1,48-69 0,-54 90-322,0 0-1,2 2 1,0 0-1,1 2 1,43-31 0,129-74 880,-184 119-881,-5 2-115,1 0 0,-1 1 0,1 0 0,6-2 0,-10 4 14,-1 1 0,1 0 0,0-1 0,0 1 0,0 0 0,-1 0 0,1 0 0,0 0 0,0 0 0,0 0 0,-1 0 0,1 1 0,0-1-1,0 0 1,-1 1 0,1 0 0,0-1 0,2 3 0,-3-2 193,0 0-182,-1 1 0,0-1 0,1 1 0,-1-1 0,1 1 0,0-1 0,-1 0 0,1 1 0,2 1 0,4 11-14,-4-1 51,0 0 0,-1 0 0,0 0 0,-1 1 0,-1-1 0,-1 19 0,1-24-18,-1-1 1,0 1-1,-1 0 0,0 0 0,0-1 1,-1 1-1,0-1 0,0 0 0,0 0 1,-1 0-1,0 0 0,-6 6 0,7-10-32,0-1 0,0 1-1,0-1 1,0 1 0,-1-1-1,1 0 1,-1 0-1,0-1 1,1 1 0,-1-1-1,0 0 1,0 0-1,0 0 1,-8 1 0,-5-1 19,0-1 1,-20-2-1,19 1-47,0 1-7,-95-10-393,99 8 50,-7-2-1171,1 2-1,-1 0 0,-34 1 0,39 5-2265,8 4 1221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1:00.4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57 121 2976,'-3'-16'1189,"4"-15"5706,1 10-932,-3 13-4121,2-2 3869,2 16-5712,1 6 62,-1 0 0,0 0-1,-1 0 1,-1 0 0,0 1 0,-1 20-1,1 4 75,5 23 186,25 103 0,-12-74-120,-8-11 97,2 10-121,20 79 148,-29-149-222,-2-13 30,-1 0 0,0 1 0,0-1 0,0 8 0,1-6 10,2-10 171,5-11 61,0-9-324,1 1 0,1 0 0,1 0 0,0 1 0,2 0 0,27-30 0,-3 14-53,58-45 1,-59 52 34,-1-1 0,43-47 0,-35 20-68,50-85 0,-45 65-60,21-37-49,-66 108 148,-1 1 0,1 0 0,8-9 0,-11 14-63,-33-1-5,1 2-1,-1 1 1,1 2 0,-33 7-1,-7-1 88,-19 0 15,-154 20 31,204-24-69,-52-1 0,85-3 9,0-1-1,0 0 1,0-1-1,0 0 1,0 0-1,0 0 1,1-1-1,-1 0 1,-9-4-1,11 4-216,1 0 0,-1 0-1,0 1 1,0-1-1,0 1 1,1 0-1,-10 0 1,-17 0-5378,26 1 4034,31 14-14143,4-5 13167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1:01.0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22 3712,'-1'-1'160,"0"0"0,-1-1 0,1 1 0,-1 0 0,0 0 1,1 0-1,-1 0 0,0 1 0,-21-12 18644,163 12-16813,308 5-404,-259-4-1205,-112-2-2049,-75 1 179,15-5-12583,-14 5 12905,18 0-4135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1:01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388 195 4736,'0'-3'471,"0"-1"0,0 1-1,1-1 1,-1 1 0,1-1 0,2-5 0,-2 4 408,-1 0 0,1 0 1,-1 0-1,0 0 0,0 0 1,0 0-1,-2-11 0,0 11-747,1 0 0,-1 1 0,0-1 0,0 0 0,0 0 0,-1 1 0,0-1-1,0 1 1,0 0 0,0 0 0,-1 0 0,1 1 0,-6-5 0,3 3 266,-1 1 0,0-1-1,0 2 1,-1-1 0,1 1 0,-1 0 0,-12-3-1,-8 0 697,0 2-1,0 1 0,-50 1 1,78 2-1094,-14 0 9,6 0 3,1-1-1,-1 1 0,1 1 0,-1 0 1,1 0-1,-1 0 0,1 1 1,-1 0-1,-12 5 0,19-6-17,-1 0 0,1 0 0,0 0 1,0 1-1,0-1 0,-1 0 0,1 1 0,1-1 0,-1 0 0,0 1 0,0-1 0,0 1 0,1-1 0,-1 1 0,1 0 0,-1-1 1,1 1-1,0 0 0,-1-1 0,1 1 0,0 0 0,0-1 0,0 1 0,1 0 0,-1 2 0,2 6 15,0 0 0,0 0 0,5 10 0,-5-13-3,93 239 221,-12-36 890,-77-193-835,-1 1 0,-1-1 0,5 34 0,-9-40-148,1 0-1,-2-1 1,1 1 0,-1 0-1,-1-1 1,0 1 0,-7 19-1,0-2-59,6-17-58,0 0 0,-1 1 1,-1-1-1,0-1 0,0 1 0,-1-1 0,-11 15 0,16-24-175,-1 1 0,1-1 0,-1 1 0,1-1 0,-1 0 0,0 0 0,1 0 0,-1 0 0,0 0-1,0 0 1,0 0 0,0 0 0,0-1 0,0 1 0,0-1 0,0 0 0,0 1 0,0-1 0,0 0 0,0 0 0,0 0 0,-4-1 0,2 0-783,0-1 0,0 1 0,0-1 0,0 0 0,0 0 1,1 0-1,-1 0 0,1 0 0,-6-6 0,-5-4-1788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1:02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72 6464,'-11'-4'-123,"1"-3"5560,11 7-5022,1-1 0,-1 0 0,0 1 0,0-1 0,0 1 0,0-1 0,1 1 0,-1 0 0,0-1 0,0 1 0,1 0 0,1 0 0,34-7 1652,1 2 1,47 0-1,59 3-531,140 4-656,-270-2-2071,25-1 0,-25-1-1158,1 0-1,-1-2 0,22-6 0,13-9-5164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1:02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 8640,'-18'-7'17669,"20"8"-17787,11 2 174,0 0-1,0 0 1,0-1-1,1-1 1,-1 0 0,22-2-1,-12 0-28,67 2 595,162 22-1,-10 12-40,-178-34-538,-62-1-182,-27 0-8791,5 2 5013,0 0-1,-24 6 1,25-5 1224,2-2-187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1:03.5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43 5152,'-9'-14'20234,"15"13"-19493,302-24 947,-123 22-1237,-61 4-3187,-4-1-3680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1:04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209 73 6816,'0'-9'7120,"-4"15"-4358,-3 8-903,-11 21 0,-6 14-484,-31 96 577,-3 10-864,46-126-891,-8 31 0,17-49-140,0-1-1,2 1 1,-1-1 0,1 1 0,1 0 0,0-1-1,1 12 1,4 1 14,1-1-1,15 41 1,-21-62-69,4 8 37,-1 1 0,2-1 1,-1 0-1,1 0 0,1-1 1,-1 0-1,2 0 0,-1 0 1,1 0-1,0-1 0,0 0 1,1-1-1,0 0 0,0 0 1,1 0-1,0-1 0,-1-1 1,2 1-1,-1-1 0,0-1 1,1 0-1,0 0 0,12 1 1,6-1 41,-1-2 0,1 0 1,-1-2-1,1-1 0,-1-1 1,37-10-1,-25 3 111,-1-2 0,0-1 1,65-35-1,-89 41-98,1-2 0,-1 0 1,-1-1-1,0 0 0,0-1 0,20-22 0,-28 27-43,0-1 0,0 0 1,-1 0-1,0 0 0,0 0 0,0 0 0,-1-1 0,0 0 0,-1 1 1,0-1-1,0 0 0,0 0 0,-1-1 0,0 1 0,-1-14 0,-5-47 52,-3 0 0,-3 0-1,-31-103 1,39 161-104,-1 1 1,0-1-1,-1 1 0,0 0 0,0 0 1,-1 1-1,0-1 0,-1 1 1,0 1-1,-1-1 0,1 1 0,-1 0 1,-1 1-1,0 0 0,0 0 0,0 1 1,-1 1-1,0-1 0,0 1 1,0 1-1,-12-4 0,-9-2-259,-1 2-1,0 0 0,-58-4 1,65 10-287,1 2 0,-1 1-1,1 0 1,0 2 0,-45 11 0,63-12 134,1-1 0,-1 1 0,1 0-1,0 0 1,-1 1 0,1 0 0,0 0 0,1 0 0,-1 0 0,0 1 0,1 0 0,-6 5-1,-18 34-2146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1:36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1042 1984,'-2'0'71,"1"0"-28,1 0 0,-1 0 0,0 0 0,0 0 0,0 0 0,1 0 0,-1 0 0,0 0 0,0 0 0,0 0 0,1 1 0,-1-1 0,0 0 0,-13 13 12095,28-14-12159,-9 0 815,-2 0-699,0 1 1,-1-1 0,1-1 0,0 1 0,-1 0 0,1 0 0,-1-1 0,0 0 0,1 1 0,-1-1 0,0 0 0,2-2 0,10-9 219,78-45 660,7-7-462,-76 48-419,0-2 1,-2 0-1,0-1 0,-1-1 0,29-41 0,-17 8 95,38-89-1,-7 14-10,-48 100-130,11-20 128,37-51 0,-38 62 76,-17 25 62,16-20 0,-29 36-294,1 0 1,1 0-1,-1 1 0,-5 6 0,0 2 10,1 0-1,0 1 0,2 1 0,-12 26 0,-14 64 193,18-57-184,-2 12 79,6-22 51,-15 36 0,22-65-184,-29 75 67,29-71 6,-1 1 0,2-1 0,-1 1 0,0 24 0,3-36-40,0 1 0,0 0 0,0-1 0,0 1 0,1-1 0,-1 1 0,0-1 0,1 1 0,-1-1 0,0 1 0,1-1 0,0 0 0,-1 1 0,1-1 0,0 0 0,0 1 0,0-1 0,0 0 0,0 0 0,0 0 0,0 0 0,0 0 0,3 2 0,-1-2 0,0 1-1,1-1 1,-1 0 0,1 0 0,-1-1 0,1 1 0,-1-1-1,1 0 1,5 0 0,-2 0 3,1-2 0,-1 1 1,0-1-1,0 0 0,0 0 0,0 0 0,8-6 1,11-2 9,4-2-29,0-1 0,-2-1-1,0-2 1,0 0 0,-2-2 0,0-1 0,-1-1 0,-1-1-1,-1-1 1,0-2 0,-2 0 0,29-44 0,57-118 9,-12-10 649,-90 186-603,3-8 15,9-35 1,-11 32-23,-4 17 133,-5 12-71,-17 29 134,9-18 59,2-1 0,-9 23 1,-28 93 525,-33 84-325,53-156-186,-48 85 0,8-42-287,59-93 99,10-16-340,11-13-145,117-108-55,-80 78 338,-50 47 79,0-1 0,0 0-1,0 0 1,0 0 0,-1 1 0,1-1 0,0 0 0,0 1 0,1-1 0,-1 1 0,0-1-1,0 1 1,0-1 0,0 1 0,0 0 0,0 0 0,1 0 0,-1-1 0,0 1-1,0 0 1,0 0 0,0 1 0,1-1 0,-1 0 0,0 0 0,0 0 0,0 1 0,0-1-1,0 1 1,2 0 0,-1 1 14,0-1 0,0 1 1,-1-1-1,1 1 0,-1 0 0,1 0 0,-1 0 0,0 0 0,1 0 0,-1 0 0,0 0 1,-1 0-1,1 0 0,1 4 0,33 131 895,-35-133-895,1-1 0,0 0 0,1 0 0,-1 0 0,0 0-1,1 0 1,0 0 0,-1 0 0,1-1 0,0 1 0,1-1 0,-1 1 0,0-1 0,1 0-1,-1 1 1,1-1 0,0-1 0,-1 1 0,1 0 0,0-1 0,0 1 0,0-1-1,1 0 1,-1 0 0,0 0 0,0-1 0,1 1 0,4 0 0,0-2-36,0 0-1,0 0 1,0-1 0,0 0 0,-1-1 0,1 1 0,-1-1 0,8-5-1,-8 5 15,-2 1 0,-1 0-1,1-1 1,-1 1 0,0-1 0,0 0 0,0 0-1,0 0 1,-1-1 0,1 1 0,-1-1 0,0 0-1,0 0 1,0 0 0,-1 0 0,1 0 0,-1-1-1,0 1 1,0-1 0,-1 1 0,1-1-1,-1 0 1,0 0 0,0 0 0,-1 1 0,1-10-1,-1 13-10,-1 0-1,1 0 0,0 1 1,0-1-1,0 0 0,-1 0 1,1 1-1,0-1 0,-1 0 1,1 1-1,-1-1 0,1 0 1,-1 1-1,1-1 0,-1 0 1,1 1-1,-1-1 0,1 1 1,-1-1-1,0 1 0,1 0 1,-1-1-1,0 1 0,1 0 1,-1-1-1,0 1 0,0 0 0,1 0 1,-1-1-1,-1 1 0,-1 0-10,1-1 0,-1 1 0,0 0 0,0 0 0,0 0-1,-5 0 1,2 2 22,1-1 1,0 0-1,-1 1 0,1 0 0,0 0 1,0 1-1,0 0 0,1-1 0,-1 1 1,1 1-1,-1-1 0,1 1 0,0 0 1,0 0-1,1 0 0,-1 0 0,1 1 1,0-1-1,0 1 0,-4 8 0,6-11 48,0 1 0,0-1 0,0 0 0,0 1-1,0-1 1,1 1 0,-1-1 0,1 1-1,0-1 1,-1 1 0,1-1 0,0 1-1,1-1 1,-1 1 0,0 0 0,1-1-1,-1 1 1,1-1 0,0 0 0,0 1-1,2 4 1,-2-6 0,0 0 0,1 1 0,-1-1 0,0 0-1,1 1 1,-1-1 0,1 0 0,-1 0 0,1 0 0,-1-1 0,1 1-1,-1 0 1,4 0 0,26 8 260,-27-7-246,13 0-18,-1 0 0,1-1-1,0 0 1,17-2 0,1 0-39,-1 0-205,58-9-1,-38 0-3296,-53 10 3070,1-1 1,-1 1 0,1-1 0,-1 1 0,0-1 0,1 0 0,-1 0 0,1 0 0,-1 1 0,0-1 0,0 0 0,0-1 0,2-1 0,-2 3 149,-1-1 1,0 1-1,0 0 0,1-1 1,-1 1-1,0-1 1,0 1-1,0 0 0,0-1 1,0 1-1,0-1 1,1 1-1,-1-1 0,0 1 1,0-1-1,0 1 1,-1-1-1,1 1 0,0 0 1,0-2-1,0 2-101,-1-1-1,1 0 1,-1 0-1,0 1 1,1-1 0,-1 0-1,1 1 1,-1-1-1,0 0 1,1 1-1,-1-1 1,0 1-1,0-1 1,-1 0-1,-19-5-4639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1:36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77 6048,'-11'-15'1952,"11"15"-1917,0 0 1,0 0-1,-1 0 0,1 0 1,0 0-1,0-1 1,0 1-1,0 0 0,0 0 1,0 0-1,0 0 1,0-1-1,0 1 0,0 0 1,0 0-1,0 0 1,0 0-1,0-1 0,0 1 1,0 0-1,0 0 1,0 0-1,0 0 0,0-1 1,0 1-1,1 0 1,-1 0-1,0 0 0,0 0 1,0 0-1,0-1 1,0 1-1,0 0 0,0 0 1,1 0-1,-1 0 0,0 0 1,0 0-1,0 0 1,0 0-1,0-1 0,1 1 1,-1 0-1,0 0 1,0 0-1,0 0 0,0 0 1,1 0-1,-1 0 1,0 0-1,0 0 0,0 0 1,1 0-1,6-1 1200,4-1-6,1 0 0,-1 1 0,0 0-1,15 1 1,24-2 782,413-36 405,-415 35-2997,18-2-1026,-22 4-2248,-6 1 1077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1:39.0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364 553 1408,'0'0'56,"0"0"-1,0 0 1,0 0-1,0 0 1,-1 0-1,1 0 1,0 0 0,0 1-1,0-1 1,0 0-1,-1 0 1,1 0 0,0 0-1,0 0 1,0 0-1,-1 0 1,1 0 0,0 0-1,0-1 1,0 1-1,0 0 1,-1 0 0,1 0-1,0 0 1,0 0-1,0 0 1,0 0-1,0 0 1,-1 0 0,1 0-1,0-1 1,0 1-1,0 0 1,0 0 0,0 0-1,0 0 1,-1 0-1,1-1 1,0 1 0,0 0-1,0 0 1,0 0-1,0 0 1,0-1-1,0 1 1,0 0 0,0 0-1,0 0 1,0 0-1,0-1 1,0 1 0,0 0-1,0 0 1,0 0-1,0 0 1,0-1 0,0 1-1,0 0 1,0 0-1,0 0 1,0 0-1,1-1 1,8-14 13395,-13 15-13573,-4 1 527,0 1 0,0 0 0,-1 0 0,1 1 0,1 0 0,-1 0 0,0 1 0,1 0 0,-9 5 0,-16 9-1,4-6-133,-79 41 427,91-43-744,-1 0 1,2 0-1,0 2 1,-17 15-1,31-26 52,0 1 0,-1-1 1,1 1-1,0-1 0,0 0 0,0 1 0,0 0 0,0-1 1,0 1-1,1 0 0,-1-1 0,0 1 0,1 0 1,-1 0-1,1 0 0,0-1 0,0 1 0,-1 0 1,2 3-1,-1-3 13,1 1 0,-1-1 0,1 0 1,0 1-1,0-1 0,0 0 0,0 0 1,1 1-1,-1-1 0,0 0 0,1 0 1,3 3-1,0 0 2,1 0-1,0 0 1,1-1 0,-1 1-1,1-1 1,0-1 0,0 1-1,8 2 1,-7-4-31,1 0-1,-1-1 1,1 1 0,-1-2 0,1 1-1,-1-1 1,1 0 0,0-1 0,-1 0-1,1-1 1,-1 1 0,0-2 0,1 1-1,-1-1 1,0 0 0,-1-1 0,1 0-1,0 0 1,-1-1 0,0 1 0,0-2-1,-1 1 1,1-1 0,-1 0 0,10-13-1,-4 3-137,-1-2 1,0 1-1,-2-2 0,0 1 0,9-28 0,-6 8 72,11-72-1,20-141 317,-34 200-128,6-42-85,-14 82 6,0 4 45,-1-1 0,0 1 0,0 0 0,0-1 0,-2-7 0,1 9-64,-3-3 58,4 9-75,-1 0-1,1 0 0,-1 1 0,1-1 1,-1 0-1,1 0 0,-1 1 0,1-1 0,-1 0 1,1 1-1,-1-1 0,1 0 0,-1 1 1,1-1-1,0 1 0,-1-1 0,1 1 0,0-1 1,-1 1-1,-11 13 127,1 0 0,1 0 0,0 1 1,1 1-1,0-1 0,2 2 0,-1-1 0,2 1 0,1 0 0,-5 18 1,-27 203 921,32-190-964,-4 56 483,8-64-386,0-25-116,1 0-1,2 21 1,-1-18-15,0-10 10,0 0 0,0 0-1,3 9 1,-2-14-25,-1 1 0,1-1 0,-1 1-1,1-1 1,0 0 0,0 0 0,1 0 0,-1 0-1,1-1 1,2 4 0,3 2 11,-7-7-44,-1 0 1,1 0-1,0 0 1,0 0-1,0 0 1,0-1-1,0 1 1,0 0-1,0 0 1,1-1-1,-1 1 1,0-1-1,0 1 1,1-1-1,-1 1 0,0-1 1,0 0-1,1 1 1,-1-1-1,3 0 1,2-1-16,1 1 0,0-2 0,0 1 0,0-1 0,-1 0 1,1 0-1,-1-1 0,1 1 0,-1-2 0,0 1 0,0-1 0,8-6 0,3-4 75,1-1-1,19-24 0,-33 35-80,-2 2 55,0 0 0,0 0-1,0 0 1,-1 0 0,1 0 0,-1 0 0,1 0-1,-1 0 1,0 0 0,0-1 0,0 1 0,0 0-1,1-6 1,-2 8 138,-1-1-162,1 1 0,0 0 0,-1 0 0,1 0 0,0 1 0,-1-1 0,1 0 0,0 0 0,-1 0 0,1 0 0,0 0 0,0 0 0,-1 0 0,1 0 0,0 1 0,-1-1 0,1 0 0,0 0 0,0 0 0,-1 1 0,1-1 0,0 0 0,0 0 0,0 1 0,-1-1 0,1 0 0,0 0 0,0 1 0,0-1 0,0 0 0,0 1 0,0-1 0,-1 0 0,1 1 0,0-1 0,-5 16-83,4-13 37,0 2 31,0 0-1,0 0 0,0 0 1,0 0-1,1 0 0,0 0 1,0 0-1,0 0 0,0 0 1,1-1-1,2 10 1,-2-11 24,0 0 1,0 0-1,0 0 1,1 0 0,-1-1-1,1 1 1,0 0 0,-1-1-1,1 1 1,1-1 0,-1 0-1,0 1 1,0-1 0,1 0-1,-1 0 1,1-1 0,0 1-1,0-1 1,5 3-1,-2-2-28,0 0 0,0 0 0,1 0-1,-1-1 1,0 0 0,1 0-1,-1-1 1,1 0 0,0 0 0,-1-1-1,1 1 1,-1-1 0,10-3-1,8-2-171,85-26-87,-93 26 282,-1-1-1,0 0 0,0-1 1,25-18-1,-28 16-14,-1 0 0,0 0-1,-1-1 1,0 0 0,-1-1 0,-1 0-1,1-1 1,-2 0 0,8-17 0,3-13-3,19-73 0,-27 83 5,99-303 261,-104 317-250,-5 14-40,-6 13-38,-2 8 99,1 1-1,1 0 0,-7 24 1,-7 57 54,8-40-37,-5 21 130,-36 98 0,35-129-153,-100 257 298,78-215-102,-68 112 0,56-109-531,63-93-347,-2-4 598,0 0-1,0-1 1,0 0 0,-1-1-1,0 0 1,0 0-1,9-9 1,-9 8 40,9-10 14,0 0 1,28-37 0,22-45-37,-45 65-6,79-110 64,-47 70 210,66-118 0,2-55-133,-42 85 93,-49 110-100,0-2 203,-26 43-227,-6 9-31,-1 4-23,-4 5 16,-7 22 130,1 0-1,-13 45 1,8-24-63,-8 18 33,-2-1 1,-58 98-1,43-90-118,-47 111 0,55-96 12,-42 97 232,53-121 52,15-53-712,5-11 20,3-8-22,2 0 344,0-1-1,1 1 1,-1 0-1,1 0 0,1 1 1,4-8-1,7-13 123,-8 14-94,0 0 0,0 1 0,1-1 1,1 2-1,0-1 0,1 1 0,-1 0 1,2 1-1,0 0 0,0 1 0,19-11 0,110-52-3668,-124 63 2561,-13 7 576,0 0-1,0 0 0,-1 0 1,1 0-1,0-1 1,-1 1-1,1-1 1,-1 0-1,0 0 1,1 0-1,-1 0 0,2-3 1,-3 5 401,-1-1 1,0 1-1,0 0 0,0-1 1,0 1-1,0 0 1,0-1-1,0 1 1,0 0-1,0-1 0,0 1 1,0 0-1,0-1 1,0 1-1,0 0 0,0-1 1,0 1-1,0 0 1,0-1-1,0 1 1,0 0-1,-1-1 0,1 1 1,0 0-1,0-1 1,0 1-1,-1 0 0,1 0 1,0-1-1,0 1 1,-1 0-1,1 0 1,0 0-1,0-1 0,-1 1 1,1 0-1,0 0 1,-1 0-1,1 0 0,0-1 1,-1 1-1,1 0 1,0 0-1,-1 0 1,1 0-1,0 0 0,-1 0 1,1 0-1,0 0 1,-1 0-1,0 0 0,-16 0-4370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22.1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 73 4896,'0'-4'909,"1"0"0,-1 0 1,1 0-1,0 0 0,1 0 1,-1 0-1,2-4 0,3-5 1566,-6 11-2272,1 0 374,0 0-1,-1 0 1,1-1-1,-1 1 1,1 0 0,-1 0-1,0-4 1,-1 19 667,-1-1 1,-4 14 0,-3 29-1529,6-23 343,2-1 1,6 52-1,-3-65-3,1-1 0,0 0 0,2 0 0,0 0 1,1 0-1,10 19 0,-12-27-45,0-1-1,1 0 1,0-1 0,0 1-1,0-1 1,1 0 0,0 0-1,1-1 1,9 8 0,-8-8-28,-4-2 83,1 0 0,-1-1 0,1 0 0,0 0 0,0 0 0,0-1 0,0 1 0,0-1 0,1-1 0,7 3 0,-8-3-10,0-1 0,0 1 0,0-1 1,-1 0-1,1-1 0,0 1 0,0-1 0,0 0 0,-1 0 0,1 0 1,-1-1-1,1 0 0,-1 1 0,1-2 0,-1 1 0,6-4 1,-3 1-10,0 0 1,0 0-1,0 0 1,-1-1-1,0 0 1,0 0-1,0-1 1,-1 1-1,0-1 1,8-15-1,46-101-116,-53 109 150,0-1 0,-1 1-1,-1-1 1,0 0 0,2-18 0,-2 9 159,-4 23-244,1-10-127,-1-21 74,0-21-39,-1 51 70,-2-2-28,1 2-189,2 2 246,0 0 0,0 0 0,1 0 0,-1 0 0,0-1 0,0 1 0,0 0 0,0 0 0,0 0 0,1 0 0,-1 0 0,0 0 0,0-1 0,0 1 0,0 0 0,0 0 0,0 0 0,0 0 0,0-1 1,1 1-1,-1 0 0,0 0 0,0 0 0,0 0 0,0-1 0,0 1 0,0 0 0,0 0 0,0 0 0,0-1 0,0 1 0,0 0 0,0 0 0,0 0 0,-1-1 0,1 1 0,0 0 0,-9-7 72,9 4-273,-1 4 10,1-10 115,4 200-839,-3-137 1015,-1-29 28,2 1 0,4 31 0,-4-50-107,18 81 414,-15-73-264,0 0 0,1-1 0,14 25 0,-19-39-168,-1 1 1,0-1 0,0 1 0,0-1 0,1 1 0,-1-1-1,0 1 1,1-1 0,-1 0 0,0 1 0,1-1 0,-1 1-1,0-1 1,1 0 0,-1 0 0,1 1 0,-1-1 0,1 0-1,-1 0 1,1 1 0,-1-1 0,0 0 0,1 0 0,-1 0-1,1 0 1,0 0 0,-1 0 0,1 0 0,-1 0-1,1 0 1,-1 0 0,1 0 0,-1 0 0,1 0 0,-1 0-1,1 0 1,-1 0 0,1-1 0,-1 1 0,0 0 0,1 0-1,-1-1 1,1 1 0,-1 0 0,1-1 0,-1 1 0,0 0-1,1-1 1,-1 1 0,0-1 0,1 1 0,-1 0 0,0-1-1,1 0 1,7-15-2589,-5-1-4401,-2 2 2114,6-1 1595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1:39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109 97 11872,'-84'-49'4416,"69"40"-3457,6-9-255,9 15-576,0-2-224,14-4-960,10 5 608,13 4-1855,21 9 1279,-2 3-4960,5 22 3328,2-8-160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1:41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87 3328,'-19'0'11738,"21"1"-10447,9 2-378,1 0 1,0-1-1,19 2 1,-10-3-646,1-1-1,-1-1 1,22-4 0,-24 3-159,0-2 1,-1 0-1,1-1 0,-1-1 1,26-12-1,-43 18-88,-1 0 1,1 0-1,-1 0 1,1-1-1,-1 1 0,1 0 1,-1-1-1,1 1 1,-1 0-1,1-1 0,-1 1 1,1 0-1,-1-1 1,1 1-1,-1-1 0,0 1 1,1-1-1,-1 1 1,0-1-1,1 1 0,-1-1 1,0 0-1,0 1 1,0-1-1,0 1 0,1-1 1,-1 0-1,0 1 1,0-1-1,0 1 0,0-1 1,0 0-1,0 1 1,-1-1-1,1 1 0,0-1 1,0 0-1,0 1 1,0-1-1,-1 1 0,1-1 1,0 1-1,-1-1 1,1 1-1,0-1 0,-1 1 1,0-1-1,-1-1 19,0 0-1,0 0 0,0 0 1,-1 0-1,1 1 0,0-1 1,-1 1-1,-5-3 0,-4 1-10,0-1 1,0 2-1,-1 0 0,1 0 0,-1 1 0,1 1 0,-25 1 0,-88 20 583,119-20-555,-13 3 247,-1 1-1,-28 12 1,41-14-217,1 0 0,-1 0 0,1 0 0,0 1-1,0 0 1,0 0 0,1 1 0,0 0 0,0 0-1,-9 10 1,13-14-69,0 1 0,0-1-1,0 1 1,0-1-1,1 1 1,-1-1 0,0 1-1,0 0 1,1-1 0,-1 1-1,1 0 1,0-1 0,-1 1-1,1 0 1,0-1 0,0 1-1,0 0 1,0 0 0,1-1-1,-1 1 1,0 0 0,1-1-1,-1 1 1,1 0 0,-1-1-1,1 1 1,0-1 0,0 1-1,0-1 1,0 1 0,0-1-1,0 1 1,0-1 0,0 0-1,0 0 1,3 2-1,4 3 24,-1-1 0,2-1 0,-1 1 0,0-2 0,14 5-1,-19-6-36,13 3-42,1-1 0,-1 0 0,1-1 0,0 0 0,23-1 0,88-5-235,-111 2 235,37-4-7,-1-2 0,1-2 0,-2-3 1,99-35-1,-118 34 196,0-1 0,53-30 0,-85 43-102,0 1 1,-1-1-1,1 1 0,0 0 0,0-1 1,0 0-1,-1 1 0,1-1 0,0 1 1,-1-1-1,1 0 0,-1 0 0,1 1 1,-1-1-1,1 0 0,-1 0 0,1 0 1,0-1-1,-7-1 349,-8 4-351,1 1-6,0 1-1,1 0 0,-1 1 0,0 1 1,1 0-1,0 1 0,-15 9 0,7-2-17,1 0-1,1 1 0,-24 24 0,36-31-72,0 0-1,0 0 1,1 0-1,0 0 1,1 1-1,-1 0 1,1 0-1,1 0 1,0 0-1,0 0 1,1 1-1,-1 0 1,2-1-1,-2 11 1,4-19 34,-1 0 0,0 1 0,0-1 0,1 1 0,-1-1 0,0 0 0,1 1 0,-1-1 0,0 0 0,1 0 1,-1 1-1,0-1 0,1 0 0,-1 0 0,0 1 0,1-1 0,-1 0 0,1 0 0,-1 0 0,0 0 0,1 0 0,-1 0 0,1 0 0,-1 0 0,1 0 1,-1 0-1,1 0 0,-1 0 0,1 0 3,0 0 4,1 0-1,-1 0 0,1-1 1,0 1-1,-1-1 1,1 1-1,-1-1 1,1 0-1,-1 1 1,1-1-1,-1 0 0,1 0 1,-1 0-1,0 0 1,2-2-1,18-23-22,-12 14-108,65-90 242,-53 71 191,-19 27-228,0 3-17,-1 0 0,0 0 1,0 0-1,0-1 0,-1 1 0,1 0 0,0-1 0,0 1 1,-1 0-1,1-1 0,-1 1 0,1-1 0,-1 1 0,0-1 1,1 1-1,-1-1 0,0 0 0,0 1 0,0-1 0,0 1 1,0-1-1,-1-2 0,1 4-45,0 0 1,-1 0-1,1 0 0,0-1 1,0 1-1,0 0 1,0 0-1,0 0 0,-1 0 1,1-1-1,0 1 1,0 0-1,0 0 1,-1 0-1,1 0 0,0 0 1,0 0-1,0 0 1,-1 0-1,1 0 0,0 0 1,0 0-1,0 0 1,-1 0-1,1 0 0,0 0 1,0 0-1,-1 0 1,1 0-1,0 0 0,0 0 1,-1 0-1,-8 5 111,-8 11 86,7-1-106,1 0-1,1 1 0,-11 24 0,9-17-12,-11 28 200,-17 59-1,-8 59 25,37-134-227,-6 16-68,-27 60 1,39-98 14,-2 0 9,4-12-98,1 3-212,0 0 149,0 0 1,1 0 0,-1 0-1,1 0 1,1 4-1,-1-7-124,20-1 22,-15-1 186,0 0 0,0-1 0,0 0 0,0 0 0,0 0 1,6-4-1,0 0 82,-3 1-62,0-1 1,0 0-1,-1-1 1,0 0-1,0 0 1,0-1-1,-1 0 1,7-10-1,8-14-10,-3 0-1,22-48 0,-15 28 82,-1 4-23,32-45 0,-45 77 2,0 0 0,1 1 0,1 0 0,0 1 0,1 0 1,17-12-1,-9 10-11,29-20-150,-45 32 176,0 1 0,0-1 0,0 1-1,1 1 1,14-5 0,-20 7 17,0 0 0,-1-1 1,1 1-1,0 0 0,-1 0 0,1 0 0,0 0 0,0 0 1,-1 0-1,1 1 0,0-1 0,0 0 0,-1 1 0,1-1 0,-1 1 1,1 0-1,0 0 0,-1 0 0,2 1 0,-2-1-9,0 0 0,1 0-1,-1 1 1,-1-1 0,1 1-1,0-1 1,0 1 0,0 0-1,-1-1 1,1 1 0,-1-1-1,1 1 1,-1 0 0,0 0-1,1 2 1,-2 5 58,1-1 1,-1 1-1,0-1 0,-1 1 0,0-1 1,-5 13-1,1-4-65,-49 125 229,46-119-683,8-21 91,12-13-469,67-78 202,45-46 518,-105 118 158,-9 8 109,1 0-1,0 1 1,0 0-1,14-9 1,-24 17-163,0 0 1,1 0-1,-1 0 0,0 0 1,0-1-1,1 1 1,-1 0-1,0 0 0,0 0 1,1 0-1,-1 0 0,0 0 1,1 0-1,-1 0 0,0 0 1,0 0-1,1 0 0,-1 0 1,0 0-1,1 0 0,-1 0 1,0 0-1,0 0 1,1 1-1,-1-1 0,0 0 1,0 0-1,1 0 0,-1 0 1,0 1-1,0-1 0,0 0 1,1 0-1,-1 1 0,5 12 566,-4 21-334,-1-29-217,0 134 192,0-110-3562,0 1-3581,13-35-3902,-9 4 9348,0 0 1,-1 1 0,1-1-1,0 1 1,7 0-1,12 0-742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1:42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 11808,'0'0'4352,"0"9"415,0-1-2911,-5 1-1088,5-2-608,0 2-128,0 3-2624,9 2 1408,10-7-6335,14 7 4191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1:43.8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1098 4992,'-4'-3'569,"4"3"-472,-1-1 0,1 1 0,-1-1 0,0 1 0,1-1 0,-1 0 0,1 1 0,0-1 0,-1 0 0,1 1 0,-1-1 0,1 0 0,0 0 0,0 1 0,-1-3 2263,44-43 5326,-22 23-6201,46-39-1,-34 37-865,30-24 112,45-58-64,-89 85-610,-2 1 0,0-2 1,20-36-1,35-88 273,33-60 182,-4 52 350,-28 45 676,-72 108-1472,7-11 144,-8 13-202,0 0 0,0-1-1,1 1 1,-1 0 0,0-1 0,0 1-1,0 0 1,0-1 0,0 1 0,0 0-1,1-1 1,-1 1 0,0-1 0,0 1-1,0 0 1,0-1 0,0 1 0,-1-1-1,1 1 1,0 0 0,0-1 0,0 1 0,0 0-1,0-1 1,0 1 0,-1-1 0,1 1-6,-1 0 0,1-1 1,0 1-1,-1 0 1,1 0-1,0 0 0,-1 0 1,1 0-1,0 0 1,-1 0-1,1 0 0,0 0 1,-1 0-1,1 0 1,0 0-1,-1 0 0,1 0 1,0 0-1,-1 0 1,1 0-1,0 1 0,-1-1 1,1 0-1,0 0 1,-1 0-1,1 0 0,0 1 1,0-1-1,-1 0 1,1 0-1,0 1 0,-11 10 37,8-7-10,-13 15 78,1 1 1,2 1-1,0 0 1,-14 29-1,-31 93 144,41-95-143,-59 128 398,55-135-323,-1-2 0,-36 46 0,20-35-81,-44 60 271,-1 8-119,-128 200 31,203-305-284,7-12-52,-1 1 0,1-1 0,0 1-1,0 0 1,0 0 0,0-1 0,0 1-1,1 0 1,-1 0 0,0 0 0,0 3-1,1-4 31,1-1 0,-1 1 0,0-1-1,0 0 1,0 1 0,1-1 0,-1 0-1,0 1 1,0-1 0,1 0 0,-1 1-1,0-1 1,1 0 0,-1 0-1,0 1 1,1-1 0,-1 0 0,1 0-1,-1 0 1,0 0 0,1 1 0,-1-1-1,1 0 1,-1 0 0,0 0 0,1 0-1,-1 0 1,1 0 0,-1 0-1,0 0 1,2 0 0,11-1-125,0-3 64,-1-1-1,1 0 1,-1-1 0,0 0 0,19-14 0,51-44-1,75-82-317,59-47 704,-193 177-197,1 1 0,0 1 0,32-13 0,-13 6 281,-30 16-89,-13 5-292,0 0 1,0 0-1,1 0 1,-1 1-1,0-1 1,0 0-1,0 0 1,0 0-1,0 0 1,0 0-1,0 0 1,0 0-1,0 0 1,1 0-1,-1 0 1,0 0-1,0 0 1,0 0-1,0 0 1,0 0-1,0 1 1,0-1-1,0 0 1,0 0-1,0 0 1,0 0-1,0 0 1,0 0-1,0 0 1,0 0-1,0 1 1,0-1-1,0 0 1,0 0-1,0 0 1,0 0-1,0 0 1,0 0-1,0 0 1,0 1-1,0-1 1,0 0-1,0 0 1,0 0-1,0 0 1,0 0-1,0 0 1,0 0-1,0 0 1,-2 3 33,1-1 1,0 0 0,-1 0-1,0 0 1,1 0 0,-5 3-1,0 1-1,1-1 1,-1 2-1,1-1 0,0 0 1,1 1-1,0 0 0,0 0 0,0 1 1,1-1-1,-3 9 0,1 1 26,1 0-1,0 0 0,-1 30 0,4-39-64,2 0-1,-1 0 0,1-1 1,0 1-1,1 0 1,-1-1-1,2 1 1,-1-1-1,6 12 0,-6-16-1,-1 0-1,1 0 0,0 0 0,0 0 0,1 0 0,-1-1 0,1 1 0,-1-1 0,1 1 0,4 2 1,-5-4-9,0 0 0,0 0 0,0 0 1,0-1-1,0 1 0,0 0 0,0-1 1,0 0-1,1 1 0,-1-1 0,0 0 1,0 0-1,0 0 0,1 0 0,-1-1 1,0 1-1,4-2 0,2-1-12,-1 0-1,0 0 0,0-1 1,0 0-1,0 0 1,-1-1-1,1 0 1,-1 0-1,0 0 0,-1-1 1,1 0-1,5-8 1,1-4-93,-1 1 0,0-2 1,12-27-1,-20 38 117,1-1 1,-1 0-1,0 0 0,-1 0 0,0 0 0,0 0 1,-1-1-1,0 1 0,-1-15 0,-1 19 25,0 1 0,1 0-1,-1-1 1,-1 1-1,1 0 1,-1 0 0,1 0-1,-1 0 1,0 0 0,-1 0-1,1 1 1,-1-1-1,1 1 1,-1-1 0,0 1-1,0 0 1,-1 0 0,1 0-1,-1 1 1,1-1 0,-1 1-1,-5-3 1,0 1 11,0 0-1,0 1 1,0 0 0,-1 0 0,0 1-1,1 0 1,-1 1 0,0 0-1,0 0 1,1 1 0,-1 0 0,-17 3-1,24-2-24,0 0 0,1 0 0,-1 0 0,0 0 0,0 0 0,1 1 0,-1-1 0,1 1 0,-1 0 0,1 0 0,0-1 0,-1 2 0,-1 2 0,4-5-6,-1 0-1,1 0 1,0 1 0,0-1 0,0 0-1,0 1 1,-1-1 0,1 0 0,0 1-1,0-1 1,0 0 0,0 1 0,0-1-1,0 0 1,0 1 0,0-1 0,0 1-1,0-1 1,0 0 0,0 1 0,0-1-1,1 0 1,-1 1 0,0-1 0,0 0-1,0 0 1,0 1 0,1-1 0,-1 0-1,0 1 1,0-1 0,0 0 0,1 0 0,-1 1-1,0-1 1,1 0 0,-1 0 0,0 0-1,0 1 1,1-1 0,0 0 0,15 6 178,13-5-263,1-1-1,-1-1 0,39-6 1,-18 2 88,-22 2 19,113-14 246,-88 11-98,-37 5 78,26-6 1,-37 6-164,-1 0-1,1 1 1,0-1-1,-1 1 1,1 0-1,0 0 1,0 0-1,-1 1 1,1 0-1,0 0 1,-1 0-1,1 0 1,4 3-1,-6-3-71,1 1-1,-1 0 1,0 0-1,0 0 1,0 1-1,0-1 1,-1 1-1,1 0 1,-1 0-1,1-1 1,-1 1-1,0 1 1,0-1-1,0 0 1,-1 0-1,1 1 1,1 4-1,-3-5-19,1 0 0,-1 0 0,1 0 0,-1 0 0,-1 5 0,2 11 0,1 1-5,0-7 7,0 0 0,3 13 0,-3-22-12,-1 0 0,1 0-1,-1 0 1,1 0 0,0 0 0,0 0-1,1-1 1,-1 1 0,1-1-1,4 5 1,-5-7 14,0 0 0,-1 0 0,1 0 0,0 0 0,-1 0 0,1 0 0,0-1 0,0 1 1,0 0-1,0-1 0,0 0 0,0 1 0,0-1 0,0 0 0,0 0 0,2 0 0,34-6 11,-34 5-14,51-14-1078,101-42 0,-55 7-3930,-82 40 1532,-2-2 1,0 0-1,23-20 0,-25 14-2925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1:44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661 99 3232,'5'-5'5769,"-5"4"-5385,1 1 1,-1 0 0,1 0-1,9-8 3242,-10 8-3509,0-1 0,0 1 0,0-1-1,0 1 1,0-1 0,0 1 0,0 0 0,0-1-1,0 1 1,0-1 0,0 1 0,0-1 0,0 1-1,0-1 1,0 1 0,0 0 0,0-1 0,-1 1-1,1-1 1,0 1 0,0 0 0,0-1 0,-1 1-1,1-1 1,0 1 0,-1 0 0,1-1 0,0 1 0,-1 0-1,0-1 1,-3-3 250,-1 1 1,0-1-1,0 1 0,0 0 0,0 0 0,0 0 1,-11-3-1,-2 0 300,-25-4 0,-9 0-95,-1 3-1,1 1 1,-1 3-1,0 2 1,-54 7-1,102-5-522,-13 0 168,1 2-1,-1 0 1,-29 10 0,42-11-174,0 0 0,0 0 1,0 1-1,0 0 1,0 0-1,1 0 0,-1 0 1,1 1-1,0 0 1,0 0-1,0 0 0,1 0 1,-1 0-1,1 1 1,0 0-1,-3 8 1,3-6-14,1 0 0,0 0 0,0 1 0,1-1 0,-1 0 0,2 1 1,-1 0-1,1-1 0,2 12 0,1 8 103,9 33 1,-11-57-121,7 34 203,1-2 0,3 1 0,28 63 0,-21-64-71,71 148 1219,-88-176-1278,0-1 1,0 1-1,0-1 0,-1 1 0,0 0 0,0-1 1,-1 1-1,0 0 0,0 0 0,0-1 0,-1 1 1,0 0-1,0 0 0,-1-1 0,-4 12 0,-4 6 137,-1 0 0,-24 38 0,28-51-223,-2 5-63,-1-1 0,-1 0 0,-1-1 0,0 0-1,-16 13 1,28-26-95,-1-1 0,1 0-1,-1 1 1,1-1 0,-1 0 0,1 0-1,-1 1 1,1-1 0,-1 0-1,1 0 1,-1 0 0,1 0 0,-1 0-1,1 0 1,-1 0 0,1 1-1,-1-1 1,1-1 0,-1 1-1,1 0 1,-1 0 0,0 0 0,1 0-1,-1 0 1,1 0 0,-1-1-1,1 1 1,0 0 0,-1 0 0,1-1-1,-1 1 1,1 0 0,-1-1-1,1 1 1,0 0 0,-1-1-1,1 1 1,0-1 0,-1 1 0,1-1-1,0 1 1,-1-1 0,1 1-1,0-1 1,0 0 0,-1 0-554,0 0 1,1-1 0,-1 1-1,1 0 1,-1-1-1,1 1 1,0-1 0,-1 1-1,1-1 1,0 1-1,0 0 1,0-1 0,0 1-1,0-1 1,0 1-1,1-3 1,7-5-2558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1:45.3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97 8480,'-1'0'474,"-29"0"15179,30 0-15583,155-8 4495,78-19-2571,9-1-2042,-115 18-265,57-5-3203,-142 10 871,-11 1-3510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1:47.8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1 134 3328,'6'1'14257,"-4"4"-12312,-1 48 130,6 68-1247,-5-44-760,-2-32 13,0-33 37,-1 0 0,2 0 0,0-1 0,0 1 0,5 18 0,-6-30-112,0 0 0,0 1 0,0-1-1,0 0 1,0 1 0,0-1 0,0 0 0,0 1 0,1-1 0,-1 0-1,0 1 1,0-1 0,0 0 0,0 0 0,1 1 0,-1-1 0,0 0-1,0 1 1,1-1 0,-1 0 0,0 0 0,1 0 0,-1 1 0,0-1-1,1 0 1,-1 0 0,0 0 0,1 0 0,-1 0 0,0 0 0,1 1-1,0-2 16,0 1-1,-1-1 0,1 1 1,-1 0-1,1-1 0,0 1 0,-1-1 1,1 1-1,-1-1 0,1 1 1,-1-1-1,1 0 0,-1 1 0,0-1 1,1-1-1,4-7 89,-1-1 0,0 0-1,-1-1 1,0 1 0,1-12 0,3-8-26,13-40 155,4 1 0,35-73 1,-50 124 69,1 0 0,0 1 0,2 0 1,22-26-1,-31 40-235,-1 1 0,1-1-1,-1 1 1,1 0 0,0 0 0,0 0 0,0 1 0,1-1 0,-1 1-1,0 0 1,0 0 0,1 0 0,-1 0 0,1 0 0,-1 1 0,7-1-1,2 1 155,0 1 0,0 0-1,18 5 1,-12-2-111,34 8 1,52 18 1,-73-25-874,-27-5-185,1 0 0,-1 1 0,0-1 0,0 1-1,0 0 1,8 3 0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1:48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675 12 6976,'-19'-4'744,"13"2"-504,-1 1 0,0-1-1,1 1 1,-1 0 0,1 1-1,-1 0 1,0 0 0,1 1-1,-13 1 1,8 1 244,0-1 0,0 1 0,1 1 0,-1 0 0,1 1 0,0 0 0,-10 6 0,1 3 432,1 0 1,1 2-1,0 0 0,-19 22 0,-51 79 1009,69-92-1637,-50 66 674,-30 42-91,80-106-766,2 0-1,1 1 1,-13 37-1,21-44-105,1 0 1,1 1-1,1-1 0,1 1 1,1 0-1,1 0 0,1 0 1,1 0-1,0 0 0,2 0 0,1 0 1,0 0-1,2-1 0,0 0 1,18 39-1,-12-37-279,0 0 0,1-1-1,1 0 1,1-1 0,31 33-1,-29-38-607,1 1 0,0-2 0,1-1 0,1 0 0,0-1 0,31 14 0,47 12-5272,-98-39 6155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1:48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204 9 7968,'-2'-8'2511,"12"17"-1438,43 55 1023,-17-14-373,-2 1 1,32 65 0,-43-73-1034,1 0 668,-3 1-1,27 81 1,-39-96-994,-2 0 0,-1 1-1,-1 0 1,-2 0 0,0 48 0,-5-48-292,-1 0 1,-2 0 0,-1-1 0,-1 0-1,-1 0 1,-2 0 0,-1-1 0,-1-1-1,-1 0 1,-2 0 0,0-2 0,-2 0-1,-31 36 1,-68 55-1911,34-45-2854,72-62 3777,-64 50-3586,-21 4-3552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2:18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273 152 3552,'-5'5'15628,"-3"12"-17408,6-13 2998,-9 17-1056,-23 34 1,6-13 157,11-14-37,0 1 0,2 1-1,-15 40 1,-2 35 264,-30 181-1,51-219 57,10-59-106,4-19 217,10-44-80,14-75-266,8-35-250,64-198 148,-66 218-31,-32 139-223,0 1 0,1 0 0,0 0 0,-1 0 0,2 0 0,-1 0 0,6-9 0,-8 14-13,1 0 1,-1 0-1,0 0 1,1 0 0,-1 0-1,0 0 1,1 0-1,-1 0 1,1 0-1,-1 0 1,0 0-1,1 0 1,-1 0-1,0 1 1,1-1-1,-1 0 1,0 0-1,1 0 1,-1 0-1,0 1 1,0-1-1,1 0 1,-1 0-1,0 1 1,0-1-1,1 0 1,-1 0-1,0 1 1,1-1 0,8 12-7,65 104 478,-52-79-288,43 59 0,-35-59-153,-2 2-1,-1 2 1,-2 0 0,-2 1-1,-2 2 1,18 52 0,70 195 471,-104-282-405,0 0 0,0-1 0,9 11 0,8 15-58,-17-26 170,-5-8-183,0 0 1,0 1-1,0-1 1,0 0-1,1 0 1,-1 0 0,0 0-1,0 0 1,0 1-1,0-1 1,0 0-1,0 0 1,0 0 0,1 0-1,-1 1 1,0-1-1,0 0 1,0 0-1,0 0 1,0 1 0,0-1-1,0 0 1,0 0-1,0 0 1,0 1-1,0-1 1,0 0 0,0 0-1,0 0 1,-1 1-1,-12 2 292,-32 1-413,-61-2 0,73-2 160,-349 16-64,249-11-1233,127-5 871,5 0 179,1 0 0,-1 0 0,1 0 0,-1 0 0,1 0 1,-1 0-1,1 0 0,-1 0 0,0 0 0,1 0 0,-1 0 0,1 0 0,-1-1 0,1 1 0,-1 0 0,1 0 0,-1 0 0,1-1 0,0 1 0,-1 0 0,1-1 0,-1 1 0,1 0 1,0-1-1,-1 1 0,1-1 0,-1 1 0,1 0 0,0-1 0,0 1 0,-1-1 0,1 1 0,0-1 0,0 1 0,0-1 0,-1 0 0,2-1-450,-1-1-1,0 1 1,1 0-1,-1 0 1,1-1-1,0 1 1,-1 0 0,1 0-1,2-3 1,19-31-5271,9-3 1936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22.84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29 5216,'-9'-4'17039,"13"3"-16916,-1 0-1,0 0 1,1 0 0,-1 0-1,0-1 1,0 1-1,5-4 1,4-1-90,-11 5-42,1 0 1,-1 0 0,1 1 0,-1-1 0,1 1 0,-1-1 0,1 1 0,0 0-1,-1 0 1,1 0 0,0 0 0,-1 0 0,1 0 0,0 0 0,-1 0 0,1 1-1,-1-1 1,1 0 0,0 1 0,-1 0 0,1-1 0,-1 1 0,1 0 0,-1 0-1,0 0 1,3 2 0,-2-1-1,-1 0-1,1 0 1,0 0 0,-1 0-1,0 1 1,1-1 0,-1 1-1,0-1 1,0 1 0,-1-1-1,1 1 1,0-1-1,-1 1 1,0 0 0,1-1-1,-1 4 1,0 4 43,0-1 0,-1 0-1,1 0 1,-2 0 0,1 0 0,-1 0-1,-1 0 1,-3 9 0,4-15 112,0 0 1,0 1-1,1-1 0,-1 1 1,1 0-1,0-1 1,0 1-1,0 6 0,21-9 1134,-9 1-1106,0-1 1,17 0-1,-27-1-46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2:19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16 115 4480,'-2'-3'616,"1"2"-283,0 0 0,0 0 0,1 0 0,-1 0 0,0 0 0,1-1 0,-1 1 0,1 0 0,-1 0 0,1 0 0,0-1-1,-1 1 1,1 0 0,0-2 0,0 2-42,1 1 0,-1-1 0,0 0 0,0 1 0,0-1 0,1 0 0,-1 0 0,0 1-1,0-1 1,0 0 0,0 0 0,0 1 0,0-1 0,-1 0 0,1 0 0,0 1 0,0-1 0,0 0-1,-1 0 1,1 1 0,0-1 0,-1 0 0,1 1 0,-1-2 0,0 2-152,1-1 0,0 1 0,-1-1 0,1 0 0,0 1 1,-1-1-1,1 0 0,0 1 0,0-1 0,0 0 0,0 1 0,0-1 0,0 0 0,0 1 1,0-2-1,4-3 97,0 0 0,1 0 0,-1 0 1,1 1-1,0 0 0,1 0 0,-1 0 1,1 0-1,-1 1 0,1 0 0,0 0 1,0 1-1,10-3 0,-11 3-222,1 1 1,0 0-1,0 0 0,0 0 0,0 1 1,-1 0-1,9 0 0,-11 1 10,0-1-1,1 1 0,-1 0 1,0 0-1,0 0 1,1 0-1,-1 1 1,0-1-1,-1 1 0,1 0 1,0-1-1,0 1 1,3 4-1,-4-3-6,1-1 0,-1 1 0,0 0 0,-1 0 0,1 1 0,0-1 0,-1 0 0,0 0 0,0 1 0,0-1 0,0 1 0,0-1 0,-1 1 0,1-1 0,-1 1 0,0-1 0,-1 8 0,-1 3 40,0 1-1,-9 27 1,8-32-37,-39 116 234,28-89 15,-4 1 63,15-32-166,-1 0-1,1 1 0,0 0 0,0-1 0,1 1 0,0 0 0,0 0 0,-1 11 0,4-18-115,-1 1-1,1 0 1,-1 0-1,1-1 0,-1 1 1,1 0-1,-1-1 1,1 1-1,0 0 1,-1-1-1,1 1 0,0-1 1,0 1-1,-1-1 1,1 1-1,0-1 1,0 0-1,0 1 0,0-1 1,-1 0-1,1 0 1,0 0-1,1 1 1,27 4 336,-27-5-354,62 7 190,102-4 0,-105-4-1753,-41-2-2279,-9-1-3570,-4 2 1989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2:22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20 4576,'-10'-4'8864,"9"-2"-5175,2 4-3517,-1 7 3268,1-5-3379,0 1 0,0-1 0,0 1 0,0 0 0,0-1 0,0 1 0,-1 0 1,1 0-1,0-1 0,0 1 0,0 0 0,0 1 0,1 1 57,10 11 129,0 1 1,-1 1 0,-1 0 0,-1 0 0,0 1 0,-1 0-1,9 28 1,26 129 382,-32-121-378,74 290 857,-72-304-984,-10-31 2406,-1-10-2460,1 0 0,-1 1 0,1-1 0,-1 0 0,0 0 1,0 0-1,0-1 0,0 1 0,0 0 0,0-1 0,-1 1 0,1-1 1,1-3-1,3-8-60,6-24 1,-10 30 9,27-110 45,-10 40-106,-4 17 51,26-61-1,-32 100-74,1 0 0,2 0 0,0 1 1,1 1-1,27-34 0,72-61-214,-96 102 239,-14 13-2,0-1 0,-1 0 0,1 0 0,0 0 0,-1-1 0,1 1 0,-1 0 0,0 0 0,1-1 0,-1 1 0,0-1 0,0 1 0,2-4 0,-3 4 27,0 1-1,0 0 1,0-1 0,0 1-1,0-1 1,0 1-1,0 0 1,0-1 0,0 1-1,0 0 1,0-1-1,0 1 1,-1 0 0,1-1-1,0 1 1,0 0-1,0-1 1,-1 1 0,1 0-1,0-1 1,0 1-1,-1 0 1,1-1 0,0 1-1,-1 0 1,1 0-1,-1-1 1,-11 0-101,7 1 110,-85-6-597,-168 24 801,197-11-164,-122 13-493,165-19-1559,28-1-5113,9 0 3099,7 0 1343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2:23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19 4736,'-9'-3'17925,"10"3"-17387,7 2-344,-1 0 0,1-1 0,0 0 0,-1 0-1,1-1 1,0 0 0,-1 0 0,11-2 0,6 0 56,68-7 303,28-1-29,-75 11-370,0 2 0,0 2 0,0 2-1,-1 2 1,81 28 0,-88-21-197,-34-15-426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2:24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298 205 4320,'5'-2'1718,"-4"1"-1401,0 1 0,0-1 0,0 1 0,0-1 0,0 1-1,0-1 1,0 0 0,0 1 0,0-1 0,0 0 0,0 0 0,0 1 0,-1-1 0,1 0-1,0 0 1,-1 0 0,1 0 0,0 0 0,-1 0 0,0 0 0,1-1 0,-1 1 0,1 0-1,-1 0 1,0 0 0,0 0 0,0 0 0,0-1 0,0 1 0,0 0 0,0 0 0,0-2-1,-5-12 1043,5 11-1108,-2-1 0,1 1 0,0 0-1,-1 0 1,0 1 0,0-1 0,0 0-1,0 0 1,-4-4 0,2 4-86,-6-8 345,0 0 1,-19-16-1,19 21-503,0 1 0,-1-1 0,1 2 0,-1-1 1,0 2-1,-1-1 0,1 2 0,-1-1 0,0 2 0,0-1 0,-19 0 0,27 3-13,0 0-1,0 1 0,0 0 0,0-1 0,0 1 1,0 1-1,1-1 0,-1 0 0,0 1 0,1 0 1,-1 0-1,1 0 0,0 0 0,0 1 1,-1-1-1,2 1 0,-1 0 0,0 0 0,0 0 1,1 0-1,0 0 0,-1 0 0,1 1 0,1-1 1,-1 1-1,0 0 0,1-1 0,0 1 1,0 0-1,0 0 0,0 0 0,0 6 0,1 1 121,1 0 0,0-1 0,1 1 0,0-1 0,1 0 0,0 0 0,0 0 0,1 0 0,1 0 0,8 14 0,3 4 198,-1 1 0,-2 0 0,19 59 0,-22-45-14,-1 1 1,-3 1 0,-1-1-1,-2 84 1,-3-128-295,-1 28 203,-1 0 0,-2 0 0,-8 35 0,7-48-141,0 0 0,0 0 0,-1-1 0,-17 28 1,19-36-215,-5 6-748,1-9-3943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2:24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52 7712,'0'0'194,"0"0"0,0-1 0,-1 1 0,1 0 1,0 0-1,-1 0 0,1-1 0,0 1 0,0 0 0,0 0 0,-1-1 1,1 1-1,0 0 0,0 0 0,0-1 0,0 1 0,0 0 0,-1-1 1,1 1-1,0 0 0,0-1 0,0 1 0,0 0 0,0-1 1,0 1-1,0 0 0,0-1 0,9-2 6526,-2 1-6434,22-5 1764,42-5-1,79 3-265,-105 7-1459,114 2 577,-71 1-562,-72-1-563,0-1-1,1 0 0,28-7 0,-39 8-2076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2:2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35 6656,'-14'-12'13983,"14"14"-12790,0-2-1109,0 0 0,0 0 0,0 0-1,0 1 1,0-1 0,0 0 0,0 0 0,0 1 0,0-1 0,0 0 0,0 0 0,0 0 0,0 1 0,0-1 0,0 0 0,0 0 0,0 1 0,0-1 0,0 0 0,0 0 0,0 0 0,1 1 0,-1-1 0,0 0 0,0 0 0,0 0 0,0 0 0,0 1-1,1-1 1,-1 0 0,0 0 0,0 0 0,0 0 0,0 0 0,1 0 0,-1 1 0,0-1 0,0 0 0,1 0 0,-1 0 0,0 0 0,0 0 0,0 0 0,1 0 0,88-6 1442,-49 2-1329,85-4 318,26-2-236,-123 7-1812,51 2 4820,-45 2-4390,-3 0-4486,1-1-6464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2:25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9056,'0'0'10901,"5"0"-8027,32-2-409,58-11-1,-23 3-2145,215-25-132,-204 21-244,-29 0-4307,-40 13 2438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2:26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203 174 7872,'-21'-9'3216,"20"9"-3051,0 0 1,0-1-1,0 1 0,0 0 1,0 0-1,-1 0 0,1 0 1,0 0-1,0 0 0,0 0 0,0 0 1,0 0-1,0 1 0,-1-1 1,1 0-1,-2 1 0,-43 23 3860,34-18-3545,0-1 1,1 2-1,-1 0 0,-18 14 1,26-17-254,-1 0 0,1 1 1,0-1-1,0 1 0,-5 8 1,8-11-151,0 1 0,0 0 0,0 0 0,0-1 0,0 1 0,0 0 0,1 0 0,0 0 0,-1 0 0,1 0 0,0 0 0,0 0 0,1 5 0,2 2 82,-1-1 0,1 0 0,1 0 0,0 0 0,0-1 0,0 1-1,1-1 1,1 0 0,-1 0 0,11 11 0,6 4 530,46 37 0,-63-55-616,0-1 1,0 0 0,1 0-1,0-1 1,0 1 0,0-1 0,0 0-1,0-1 1,0 1 0,1-1 0,-1-1-1,1 1 1,0-1 0,-1 0 0,1-1-1,0 1 1,0-2 0,-1 1 0,1 0-1,0-1 1,-1-1 0,8-1-1,16-8 63,0 0-1,-1-2 1,-1-1-1,31-21 1,-56 33-115,28-16 298,55-43 0,-78 55-356,-1 0 0,0-1 1,-1 0-1,0 0 0,0 0 0,0-1 1,-1 0-1,0 0 0,-1 0 0,1-1 1,-2 0-1,6-15 0,-8 16 5,0 0 1,-1 0-1,1 0 0,-2 0 0,1 0 0,-1 0 0,0 0 1,-1 0-1,0 0 0,0 0 0,-1 1 0,1-1 1,-2 1-1,-3-8 0,1 5-47,0 0 0,-1 0-1,0 1 1,0 0 0,-1 0 0,-1 0 0,1 1-1,-1 1 1,-12-9 0,12 10-31,0 1 0,0 1 0,0-1 0,0 1 1,-1 1-1,0 0 0,0 0 0,0 1 0,0 0 0,0 1 0,0 0 0,0 1 1,0 0-1,0 0 0,0 1 0,0 1 0,0-1 0,0 2 0,0-1 1,0 1-1,1 1 0,-1 0 0,1 0 0,-15 10 0,8-4-1404,-20 14-1,17-4-144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2:3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1 1824,'5'1'20,"18"11"13149,-30-4-11511,3-5-1408,0-1-1,-1 1 0,1-1 0,-1 1 0,1-1 0,-1-1 0,0 1 0,-10 1 0,-3 2 144,-38 15 229,1 1 0,-97 55 1,137-69-557,10-4-52,-1 0 0,0 1-1,1-1 1,-8 7-1,12-9 2,0 0 1,0 0-1,1 0 0,-1 0 0,0 0 0,0 0 1,1 0-1,-1 0 0,1 0 0,-1 0 0,1 0 1,-1 1-1,1-1 0,-1 0 0,1 0 0,0 1 1,0-1-1,0 0 0,0 0 0,0 1 0,0-1 1,0 0-1,0 1 0,0-1 0,1 0 0,-1 0 0,1 2 1,10 27 113,-2 1-1,-1 0 1,5 33 0,5 100 273,-13-111-263,3 39 32,8 74 490,-2 62-334,-12-150-249,3 320 971,-5-317-626,0-80 68,5-1-182,33 5-237,0-1 1,67-3-1,18 1 138,10 9-205,-123-10-193,0 0 0,0 1 0,12 3 0,-20-4-1209,-7-10-5775,5 9 7010,0 0 1,0-1 0,0 1-1,0-1 1,1-13-4580,3-3 1584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2:32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219 170 4800,'3'-20'2709,"-5"29"3881,1 5-4186,0-2-2195,-5 25 1,-76 204 2691,14-51-1855,51-136-809,3-12 327,-16 76 0,29-103-239,1-15-312,0 0 1,0 0-1,0 0 0,0 0 0,0 0 0,0 1 0,0-1 0,0 0 1,0 0-1,0 0 0,0 0 0,0 0 0,1 0 0,-1 1 0,0-1 0,0 0 1,0 0-1,0 0 0,0 0 0,0 0 0,0 0 0,0 0 0,0 0 0,0 1 1,1-1-1,-1 0 0,0 0 0,0 0 0,0 0 0,0 0 0,0 0 1,0 0-1,0 0 0,1 0 0,-1 0 0,0 0 0,0 0 0,0 0 0,0 0 1,0 0-1,1 0 0,-1 0 0,0 0 0,0 0 0,0 0 0,0 0 1,0 0-1,0 0 0,0 0 0,1 0 0,-1 0 0,0 0 0,0-1 1,5-2 92,0-4 20,0-1 0,-1 1-1,0-1 1,5-15-1,-2 4 26,54-128 230,62-229 1,-42 127 354,-79 244-645,0-1 1,1 0 0,0 1-1,5-7 1,-8 11-90,0 1 0,1 0 0,-1 0 0,0 0-1,0 0 1,0-1 0,0 1 0,1 0 0,-1 0 0,0 0 0,0 0-1,1 0 1,-1 0 0,0 0 0,0 0 0,0-1 0,1 1 0,-1 0-1,0 0 1,0 0 0,1 0 0,-1 0 0,0 0 0,0 0-1,1 0 1,-1 0 0,0 1 0,0-1 0,0 0 0,1 0 0,-1 0-1,0 0 1,0 0 0,1 0 0,-1 0 0,0 0 0,0 1 0,0-1-1,0 0 1,1 0 0,-1 0 0,0 1 0,8 10-29,-4-5 12,10 15 64,-1 1 1,21 44 0,-7-9-13,4-7 29,1-2 1,47 54-1,13 19 82,-16 11-377,-69-118 319,2 6-6,-1 1 0,0 0 0,5 30 0,-12-49-67,-1-1-2,1-1 0,-1 1 0,1 0-1,-1 0 1,0-1 0,0 1 0,1 0-1,-1 0 1,0 0 0,0-1 0,0 1-1,0 0 1,0 0 0,0 0 0,0-1-1,0 1 1,0 1 0,-8 5 116,7-5-119,0-1 0,0 1 1,0-1-1,-1 0 0,1 1 0,0-1 1,-1 0-1,1 0 0,-1 0 0,1 0 1,-1 0-1,0 0 0,1 0 0,-3 0 0,-47 3 204,38-4-192,-156-2 193,-30 1-39,153 3-733,0-2 1,-84-10-1,122 8-365,0-1-1,0 1 1,1-1-1,-1-1 1,-7-4-1,3 2-2041,8 1-963,3-1 1280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23.34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697 11 2080,'4'-2'487,"17"-7"602,-12 11 1401,-9-2-2170,0 1 0,1-1 0,-1 1 0,0-1 0,0 0-1,1 1 1,-1-1 0,0 1 0,0-1 0,0 1 0,1-1 0,-1 1-1,0-1 1,0 1 0,0-1 0,0 1 0,0-1 0,0 1 0,-1 4 148,1 0-1,-1 0 1,0 0 0,0 0 0,-1-1 0,0 1 0,1-1 0,-2 1 0,1-1-1,-4 7 1,-6 6 388,-15 17 0,17-22-360,-20 25 271,-100 132 903,78-88-1256,-51 72 282,50-84-522,-3-4 0,-72 66 0,93-96-120,-11 11-38,44-45-111,0 1 0,0-1 0,0 0 0,0 1 0,0-1 0,0 0 0,-2 1 0,-9-1-3812,33-9-8903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2:35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4 372 4896,'-1'2'290,"0"1"0,1 0 0,-1-1 0,1 1 0,0 0 1,0-1-1,0 1 0,0 0 0,0-1 0,1 1 0,-1 0 0,1-1 0,-1 1 1,1 0-1,0-1 0,0 1 0,1-1 0,-1 0 0,0 1 0,1-1 0,1 2 1,0 1 97,0-2 1,1 1-1,-1 0 1,1-1-1,0 1 1,0-1-1,0 0 1,0 0-1,0-1 1,0 1-1,6 1 1,-6-2-136,1 0-1,0 0 1,0-1-1,0 0 1,0 0 0,0 0-1,0-1 1,0 1 0,0-1-1,0-1 1,0 1 0,0-1-1,0 1 1,0-1 0,9-4-1,-2 0 52,0-1 0,-1-1 0,0 0-1,0 0 1,17-17 0,-17 16-132,15-14-28,-2 0 0,38-44 0,-37 35-138,51-64 307,-60 72-158,-1-1 0,19-39 0,-26 47-27,-6 12-181,1 0 1,-1 0 0,-1 0 0,1 0 0,0 0-1,-1 0 1,0 0 0,0-1 0,0-5-1,-10 54-1333,6-13 1562,1 1 0,1 0 0,2-1 0,8 52 0,-2-42-129,10 49 309,-13-75-124,0 0 1,2-1-1,12 28 1,-17-40-185,1 0 1,-1 0-1,1 1 0,-1-1 0,1 0 1,0-1-1,0 1 0,0 0 0,0 0 1,2 1-1,-3-2-12,1-1 0,-1 1 0,0-1 0,1 1 0,-1-1 0,0 1 0,1-1 0,-1 0 0,1 0 0,-1 0 0,1 0 0,-1 0 0,0 0 0,1 0 0,-1 0 0,1 0 0,-1-1 0,1 1 0,-1-1 0,0 1 0,2-2 0,4-2 94,-1 0 0,1 0 0,-2 0 1,1-1-1,0 0 0,-1 0 0,0-1 1,6-8-1,36-57 191,-29 40-226,1-2 26,42-56-1,20 7-119,-59 60-13,74-64-78,-96 85 68,0 1 1,0-1 0,1 1-1,-1-1 1,0 1 0,1 0 0,-1-1-1,0 1 1,1 0 0,-1-1 0,1 1-1,-1 0 1,1-1 0,-1 1-1,0 0 1,1 0 0,-1 0 0,1-1-1,-1 1 1,1 0 0,-1 0 0,1 0-1,-1 0 1,1 0 0,-1 0-1,1 0 1,-1 0 0,1 0 0,-1 0-1,1 0 1,-1 0 0,1 1 0,-1-1-1,1 0 1,-1 0 0,1 0-1,-1 1 1,1-1 0,-1 0 0,1 1-1,-1-1 1,0 0 0,1 1 0,-1-1-1,0 0 1,1 1 0,-1-1-1,0 1 1,0-1 0,1 0 0,-1 1-1,0-1 1,0 1 0,0-1 0,1 1-1,-1-1 1,0 1 0,2 5-83,-1 0 1,0-1 0,1 12-1,-1-13 109,-1 16-18,0 0 1,-1 1 0,-1-1-1,-1 0 1,-6 24-1,3-21 120,0-2 0,-2 1-1,-15 32 1,20-49-38,1 0 0,-1-1 1,-1 1-1,1 0 0,0-1 1,-8 7-1,10-10-35,0 0-1,-1 0 1,1 0 0,-1 0 0,1 0 0,0 0-1,-1-1 1,1 1 0,-1 0 0,0-1 0,1 1-1,-1-1 1,1 0 0,-1 1 0,0-1-1,1 0 1,-1 0 0,0 0 0,1 0 0,-1-1-1,0 1 1,1 0 0,-1-1 0,0 1 0,1-1-1,-2 0 1,-3-2 17,0-1 0,1 1 0,0-1 0,0 0 0,0-1 0,0 0 0,1 1 0,0-1 0,-7-11 0,6 9-62,1 0 1,0-1 0,0 0-1,0 0 1,1 0 0,1 0-1,-3-13 1,5 20-11,-1-1-1,1 1 1,0-1 0,0 1-1,0-1 1,0 1 0,1-1-1,-1 1 1,0-1 0,1 1-1,-1-1 1,1 1 0,-1-1 0,1 1-1,0 0 1,0-1 0,-1 1-1,1 0 1,0 0 0,0 0-1,0-1 1,0 1 0,1 0-1,-1 0 1,0 0 0,0 1-1,1-1 1,-1 0 0,0 0 0,1 1-1,-1-1 1,0 1 0,1-1-1,-1 1 1,3-1 0,5 0-42,-1-1-1,0 1 1,1 1 0,15 0 0,-4 1-117,-1 1 0,0 1 0,0 1 0,0 0 0,-1 1 1,1 2-1,-1-1 0,33 20 0,-37-18-651,0 1 0,-1 1-1,18 17 1,-7-4-1883,-4 1 884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2:35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56 165 7712,'-38'-63'3520,"29"20"-3072,4 30 384,5 5-544,-4-8-736,8 7 224,1 0-1024,9 6 736,14 3-2816,5 9 1856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2:35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15 7040,'-2'-2'565,"-1"1"0,1-1 0,-1 1 0,1 0 0,-1-1 0,1 1 0,-1 0 0,0 0 0,1 1 0,-1-1 0,0 1 0,0-1 0,0 1 0,0 0 0,1 0 0,-1 0 0,0 0 0,-3 1 0,-9 0-463,-9-1 159,0 2-1,0 1 1,1 0 0,-1 2 0,1 1 0,0 0-1,1 2 1,0 1 0,-24 12 0,37-15-235,0 0 0,0 0 1,1 1-1,0 0 0,0 1 1,1 0-1,0 0 1,0 0-1,1 1 0,0 0 1,0 0-1,1 1 0,-4 10 1,2-3 93,2-1-1,0 1 1,1 0 0,1 0 0,0 0 0,1 1 0,1 18 0,1-33-58,2 35 550,-1-36-548,-1 0 1,1 1-1,0-1 1,-1 0 0,1 0-1,0 0 1,1 1 0,-1-1-1,0 0 1,0-1-1,1 1 1,-1 0 0,4 2-1,-4-3-38,-1-1-1,1 1 1,0-1-1,0 1 1,0-1-1,0 1 0,0-1 1,0 0-1,0 0 1,0 0-1,0 1 1,0-1-1,0 0 1,0 0-1,0 0 0,0 0 1,0-1-1,0 1 1,0 0-1,0 0 1,0-1-1,0 1 1,0 0-1,0-1 0,0 1 1,0-1-1,1 0 1,3-3 40,0 1 1,-1 0-1,0-1 1,6-5 0,12-18-3,-1 0 1,-1-1 0,19-37 0,-6 10 118,26-54 31,-59 108-218,0 1 1,1 0 0,-1 0 0,0 0 0,0 0 0,0 0 0,1 0 0,-1 0 0,0 0 0,0 0 0,0 0 0,1 0 0,-1 0-1,0 0 1,0 0 0,0 0 0,1 0 0,-1 0 0,0 0 0,0 0 0,0 1 0,1-1 0,-1 0 0,0 0 0,0 0-1,0 0 1,0 0 0,1 0 0,-1 1 0,0-1 0,0 0 0,0 0 0,0 0 0,0 0 0,0 1 0,10 9-85,-6-6 121,73 74 850,46 40-523,-117-114-495,0 1-1,0-1 1,1 0-1,0 0 1,-1-1 0,9 3-1,-12-4-232,0-1 0,0-1 0,0 1 0,1 0 0,-1-1 0,0 1 0,1-1 0,-1 0-1,0 0 1,1-1 0,-1 1 0,0-1 0,1 1 0,-1-1 0,5-2 0,16-8-2262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2:38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12 818 5408,'-12'-9'10645,"12"9"-10530,10-7 1178,6-6-408,0-1-361,0 2 1,24-15-1,180-83 1578,-214 107-2061,-2 1 12,0 1 1,0-1-1,0 0 1,0 1-1,0 0 1,1 0-1,3 0 1,-7 1-43,-1 0 1,0 0-1,1 0 1,-1 0-1,0 0 1,1 0-1,-1 0 0,0 0 1,1 0-1,-1 0 1,0 0-1,1 1 1,-1-1-1,0 0 0,1 0 1,-1 0-1,0 1 1,0-1-1,1 0 1,-1 0-1,0 1 0,0-1 1,1 0-1,-1 0 1,0 1-1,0-1 1,0 0-1,1 1 0,-1-1 1,0 0-1,0 1 1,0-1-1,0 0 1,0 1-1,0-1 0,0 0 1,0 1-1,0-1 1,0 1-1,0-1 1,-3 18 370,1-14-305,-7 28 21,2 0 1,1 0-1,-2 39 1,7-59-52,2-1 0,-1 0 1,1 1-1,1-1 0,0 0 1,1 1-1,0-1 0,0-1 0,1 1 1,1 0-1,0-1 0,0 0 1,9 12-1,-13-20-9,1 0-1,-1 0 1,1 0 0,0 0 0,0 0-1,-1 0 1,2 0 0,-1 0 0,0-1 0,0 1-1,0-1 1,1 1 0,-1-1 0,1 0-1,-1 0 1,1 0 0,-1 0 0,1-1-1,0 1 1,-1-1 0,1 1 0,0-1-1,0 0 1,4-1 0,-2 0 36,0 0-1,-1-1 1,1 0 0,-1 0-1,0 0 1,1 0-1,-1-1 1,0 1 0,0-1-1,-1 0 1,1-1 0,-1 1-1,4-5 1,5-7 44,-1 0 0,10-17 0,-7 10-79,0 0-53,0 0 0,-2 0 0,-1-1 0,0-1 0,-2 1 0,0-2 0,5-29 0,-7 37-230,-6 16 116,0-1 0,0 1-1,-1-1 1,1 0 0,0 0 0,-1 1 0,0-1 0,1-2 0,-1 3-118,2 2 76,60 53-44,-53-46 255,0-1 0,1 0 0,0-1-1,1 0 1,-1 0 0,1-1 0,0 0 0,0-1-1,1-1 1,-1 0 0,1 0 0,20 2 0,-6-3 196,0-1 0,0-2 1,0 0-1,46-9 1,-71 10-239,7-1 72,0 0 1,-1-1 0,1 0-1,0 0 1,-1-1-1,0 0 1,0 0-1,0 0 1,9-7-1,-9 4 18,0 0 0,0 0 0,-1-1 0,0 1 0,9-16-1,-13 20-109,-1 0-1,-1 0 0,1 0 1,0 0-1,0 0 0,-1-1 1,1 1-1,-1 0 0,0 0 1,1-1-1,-1 1 0,0 0 1,0 0-1,-1-1 0,1 1 1,0 0-1,-1 0 0,1 0 1,-1-1-1,0 1 0,0 0 1,0 0-1,0 0 0,0 0 1,0 0-1,-2-2 0,1 2-15,0 0-1,-1 0 1,1 0 0,0 0-1,0 0 1,-1 0-1,1 1 1,-1-1 0,0 1-1,1 0 1,-1-1-1,0 1 1,0 1 0,0-1-1,0 0 1,1 1-1,-1-1 1,0 1 0,0 0-1,-6 0 1,-5 2-126,0 1-1,0 0 1,1 0 0,-26 11-1,30-10 158,1 0 0,0 0-1,0 1 1,1 0 0,-1 0-1,1 0 1,0 1 0,1 1-1,-7 6 1,11-10 17,-1 0 0,1 0 0,1 0 0,-1 0 0,0 1 0,1-1 0,0 0 0,-1 1 0,1-1 0,1 0 0,-1 1 1,0-1-1,1 1 0,0 0 0,0-1 0,0 1 0,1 4 0,-1-4 10,1 0 1,1 0 0,-1 1-1,1-1 1,-1 0-1,1 0 1,1 0 0,-1-1-1,0 1 1,1 0-1,0-1 1,0 1 0,4 3-1,4 2 64,0 0-1,0 0 0,1-1 0,0 0 1,0-1-1,1-1 0,0 0 1,0-1-1,1 0 0,0-1 1,-1 0-1,21 2 0,-12-4-6,-1-1-1,1-1 1,0-1 0,-1-1-1,1-1 1,-1 0 0,34-11-1,137-54 189,43-11-324,-207 67 160,-25 10-122,0 1-1,1-1 0,-1 1 0,0 0 1,0 0-1,1 0 0,3-1 0,-15 9-394,-1-1-1,-19 10 0,11-8 356,-3 0 2,2 1 0,-29 19 0,42-24 72,1-1 0,-1 0 0,1 1 0,0 0 0,0 0 0,1 0-1,-1 0 1,1 1 0,0 0 0,0-1 0,0 1 0,1 0 0,0 0 0,0 0 0,-2 7 0,4-9 2,-1 0-1,1 0 1,0 0 0,0 0 0,0 0-1,1 0 1,-1 0 0,1 0 0,0 0-1,-1 0 1,1 0 0,1 0 0,-1 0-1,0 0 1,1-1 0,-1 1 0,1 0-1,0-1 1,3 4 0,-1-2 13,-1-1-1,1 1 1,0-1 0,0 0 0,0 0 0,1 0 0,-1-1 0,1 1 0,0-1-1,-1 0 1,7 1 0,-1-1 32,1 0 0,0-1 0,-1 0 0,1-1 0,0 0 0,0-1 0,0 0 0,-1 0-1,1-1 1,-1-1 0,1 0 0,17-7 0,-7 0 25,0-1 0,0 0 0,-1-2 0,33-26-1,-29 18-52,0-1 0,-2-2 0,0 0 0,-2-1 0,33-53 0,44-103-129,-62 110 42,4-4-14,34-67 128,-58 108-322,-1 0 0,11-45 0,-25 77 230,1 1-1,-1 0 1,0-1 0,0 1 0,1 0-1,-1-1 1,0 1 0,0 0 0,-1 0-1,1-1 1,0 1 0,0 0 0,-1-1 0,0-1-1,1 3 19,0 0 0,0 0 0,0-1-1,-1 1 1,1 0 0,0-1 0,0 1-1,-1 0 1,1 0 0,0 0-1,-1-1 1,1 1 0,0 0 0,-1 0-1,1 0 1,0 0 0,-1 0 0,1 0-1,0 0 1,-1 0 0,1-1 0,-1 1-1,-13 5-282,6 0 275,0 0 1,0 1-1,1 0 1,-1 0 0,2 1-1,-1 0 1,1 0-1,-9 13 1,1 1 32,1 1 0,-12 31 0,4-3 4,3 1 0,2 1 0,2 0 0,3 1 1,1 0-1,-2 82 0,11-116 71,1-1-1,1 1 0,4 19 0,-4-31-35,0-1 0,1 1-1,0-1 1,0 0 0,1 0-1,-1 0 1,1 0 0,1-1-1,-1 1 1,1-1 0,0 0-1,6 7 1,-7-10-6,0 1 1,1-1-1,-1 0 0,1 0 1,-1 0-1,1 0 1,0 0-1,0-1 0,0 0 1,0 0-1,0 0 1,0 0-1,0 0 0,0-1 1,6 0-1,5 0 76,0-2 0,26-5 0,-36 6-118,32-5 54,-1-3 0,0-1 0,-1-1 0,0-2 0,35-19 0,-58 25-97,11-5 31,-1-1 1,40-31-1,-54 37-517,-14 13-78,-16 13 185,13-11 399,1-1 0,1 1 0,-1 0 0,1 1 0,0-1 0,-7 14 0,12-18 30,0 1 0,0 0 0,0 0 0,1 0-1,0 0 1,0 0 0,0 0 0,0 0 0,1 0 0,0 0 0,0 1 0,0-1 0,1 0-1,-1 0 1,4 10 0,-2-9 52,0 0 0,0 0 0,1 0 0,0 0-1,0-1 1,0 0 0,1 1 0,-1-1 0,1 0 0,7 6 0,-10-10-27,1 0 1,-1 1 0,1-1-1,-1 0 1,1 0 0,-1 0-1,1 0 1,0-1 0,0 1-1,-1 0 1,1-1 0,0 1-1,0-1 1,0 1 0,0-1-1,0 0 1,-1 0-1,1 0 1,0 0 0,0 0-1,0 0 1,0-1 0,0 1-1,0-1 1,-1 1 0,1-1-1,0 0 1,0 1 0,-1-1-1,1 0 1,0 0 0,-1 0-1,1-1 1,-1 1 0,1 0-1,-1 0 1,0-1 0,2-1-1,2-3-11,0 0 0,0 0 0,-1-1 0,1 1 0,-2-1-1,1 0 1,-1 0 0,0 0 0,0 0 0,-1-1-1,0 1 1,0-1 0,-1 1 0,0-1 0,0 0-1,-1 0 1,0-8 0,0 10-104,-1 1 0,0 0-1,0 0 1,0-1 0,0 1 0,-1 0-1,0 0 1,0 0 0,0 0 0,0 1-1,-1-1 1,0 1 0,0-1 0,0 1-1,-1 0 1,-6-7 0,1 4-41,-15-13-140,15 20 130,9 0 101,7 1 39,35 0 58,54-3 337,153-6-301,-230 9-57,-1 0 1,0 2-1,1 0 0,33 11 1,-43-11-15,0 1 0,-1 0 1,0 1-1,0-1 0,0 1 1,0 1-1,-1 0 0,0 0 1,0 0-1,0 1 0,9 12 0,6 10 150,59 89 236,-77-111-376,1-1 1,-1 0 0,1 0-1,0-1 1,10 10 0,-13-13-60,0-1 1,0 1 0,0-1-1,0 1 1,0-1 0,1 0 0,-1 1-1,1-1 1,-1-1 0,1 1-1,-1 0 1,1-1 0,-1 1-1,1-1 1,0 0 0,-1 1 0,1-1-1,0-1 1,3 1 0,1-2-599,-1-1 0,1 1 0,-1-1 0,1-1 0,-1 1 0,0-1 0,9-7 0,-3 1-2390,0-1 0,13-16 0,-7 9-114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2:39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51 9632,'-51'-21'4384,"35"18"-3840,22-2 928,4 10-929,18-10 1249,9 5-992,26-4 160,7 1-576,57-6-96,-3 9-160,18-5-224,-14 10 32,4-5-3616,-18 9 1985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2:42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57 5408,'-30'-5'2880,"16"4"3024,48 7-489,-23-3-4973,-1-1 0,22 1 0,-12-2-22,-1-1 83,30-3 0,-43 2-396,-1 0 0,0 0 0,1 0 0,-1-1 0,0 0 0,0 0 0,0 0 0,0-1-1,-1 1 1,7-5 0,-10 5-57,1 1 0,-1 0 0,0 0-1,1-1 1,-1 1 0,0-1 0,0 1-1,0-1 1,0 0 0,1-2 0,-2 4-54,0-1 1,1 1 0,-1-1 0,0 1-1,0-1 1,0 0 0,0 1-1,0-1 1,0 1 0,0-1-1,0 1 1,0-1 0,-1 1 0,1-1-1,0 1 1,0-1 0,0 0-1,-1 1 1,1-1 0,0 1-1,0 0 1,-1-1 0,1 1 0,0-1-1,-1 1 1,1-1 0,-1 1-1,1 0 1,-1-1 0,1 1-1,0 0 1,-1-1 0,1 1 0,-2 0-1,0-1-33,0 0 0,0 1 0,0-1 0,0 1 0,-1 0-1,1 0 1,0 0 0,0 0 0,0 0 0,0 0 0,0 1 0,0-1-1,-4 1 1,-7 2-61,-22 3 187,1 1 1,0 1 0,0 2 0,1 2-1,-42 20 1,71-30-58,0 0 0,0 0 1,0 1-1,1-1 0,-1 1 0,0 0 0,1 0 0,0 0 0,-3 4 0,5-6-14,0 0 0,1 0 0,-1 0 0,0 0 0,1 0 0,-1 0 0,1 0 0,0 1 0,-1-1 0,1 0 0,0 0 0,0 0 0,0 1 0,-1-1 0,1 0 0,0 0 0,1 0 0,-1 1 0,0-1 0,0 0 0,0 0 0,1 0 0,-1 1 0,1-1 0,-1 0 0,1 0 0,-1 0 0,1 0 0,0 0 0,-1 0 0,1 0 0,0 0 0,0 0 0,0 0 0,0-1 0,1 2 0,4 3 73,1 0 0,0-1 0,0 1 0,1-1 1,-1-1-1,1 1 0,8 1 0,8 2 104,26 5 1,-27-8-125,1-2 0,-1 0 0,1-1 0,25-3 0,95-17 53,-89 10-32,60-6 30,135-25 273,-229 35-198,0-1 1,-1-1-1,37-18 0,-45 15-203,-12 10-14,0 0-1,0-1 1,0 1-1,1 0 1,-1-1-1,0 1 1,0-1 0,0 1-1,0 0 1,0-1-1,0 1 1,0-1 0,0 1-1,0 0 1,0-1-1,0 1 1,0 0-1,0-1 1,0 1 0,0-1-1,0 1 1,-1-1-1,1 0-34,-1 0 0,0 1-1,0-1 1,0 0-1,1 0 1,-1 1-1,0-1 1,0 0 0,0 1-1,0-1 1,0 1-1,0-1 1,0 1 0,-1-1-1,1 1 1,0 0-1,0 0 1,0-1 0,-1 1-1,-11 0-116,1 1-1,0 0 1,0 0-1,0 1 1,0 1-1,-23 7 1,16-4 78,-1 0 56,1 0 0,-1 2 0,1 0 0,0 1 1,1 1-1,-20 14 0,32-19 38,0 0 1,0 0-1,0 0 1,1 1-1,0 0 1,0 1-1,0-1 1,-5 10-1,8-10 22,0-1 1,0 0-1,0 0 0,1 1 0,-1-1 0,1 1 0,1 0 0,-1-1 0,1 1 0,0 0 0,0-1 0,0 1 0,2 5 0,-2-8 20,1 0 0,-1 0 0,1 0 0,0-1 0,0 1 0,0 0 0,0-1 0,0 1 0,0 0 0,1-1-1,0 0 1,-1 1 0,1-1 0,0 0 0,0 0 0,0 0 0,0 0 0,0 0 0,1 0 0,-1 0 0,0-1 0,1 0 0,0 1 0,-1-1 0,1 0 0,0 0 0,-1 0 0,1 0 0,0-1 0,0 1 0,0-1 0,0 0 0,-1 0 0,1 0 0,0 0 0,0 0 0,4-1 0,2-2 25,0 1 1,0-1-1,0-1 1,0 1 0,0-2-1,8-5 1,47-35 55,-63 45-122,12-10 7,35-26 57,80-77 1,-97 89-760,-55 58-399,-81 114 1184,57-72 95,-16 8 6,-100 104 0,130-151-5,1 2 0,-43 70-1,69-91 102,7-18-275,-1 0 0,1 1 0,0-1 0,0 1 0,0-1 0,0 0 0,0 1 0,0-1 0,0 0 0,1 1 0,-1-1 0,0 0 1,0 1-1,0-1 0,0 1 0,0-1 0,0 0 0,1 0 0,-1 1 0,0-1 0,0 0 0,0 1 0,1-1 0,-1 0 0,0 0 0,1 1 1,-1-1-1,0 0 0,0 0 0,1 0 0,-1 1 0,0-1 0,1 0 0,-1 0 0,0 0 0,1 0 0,-1 0 0,1 0 0,-1 0 1,0 0-1,1 0 0,-1 0 0,0 0 0,1 0 0,-1 0 0,0 0 0,1 0 0,0 0 0,52-13 462,-9 0-372,-1-2 0,41-21 0,-63 25-68,0-1 0,-1-1 0,0 0 0,-1-1-1,-1-1 1,0-1 0,18-22 0,2-7 95,54-88 0,-27 39 30,3 3 0,83-83 0,-72 98-438,-77 74 84,3-1-523,-5 7 296,-1 10 399,0-2 60,1 0 0,-1 0 0,-1-1 0,0 1 0,-1 0 0,-6 16 0,3-13 40,6-14-71,0-1 0,0 0 0,0 0 0,-1 0 0,1 0 0,0 0 0,0 1 0,0-1 0,0 0 0,0 0 0,0 0 0,0 0 0,0 1 0,0-1 0,0 0 0,0 0 0,0 0 0,0 1 0,0-1 0,0 0 0,0 0 0,0 0 0,0 0 0,0 1 0,0-1 0,0 0 0,0 0 0,0 0 0,0 0 0,1 1 0,-1-1 0,0 0 0,0 0 0,0 0 0,0 0 0,0 0 0,0 0 0,1 1 0,-1-1 0,12-1 165,-1-1 1,1 0 0,-1 0-1,23-9 1,-14 5-98,163-50 16,-178 55-123,0-1 0,0 1 1,1 0-1,-1 0 0,6 0 0,-10 1 22,0 0 1,0 0-1,0 0 0,0 0 0,-1 0 1,1 0-1,0 0 0,0 1 0,0-1 1,0 0-1,0 1 0,0-1 0,0 1 1,-1-1-1,1 1 0,0-1 0,0 1 0,-1-1 1,1 1-1,0 0 0,-1-1 0,1 1 1,0 0-1,-1 0 0,1-1 0,-1 1 1,1 0-1,-1 0 0,0 0 0,1 0 1,-1 0-1,0 0 0,1 1 0,2 16-136,0-1 239,-1-1 1,1 23-1,-3-31-75,0 0 0,1-1 0,0 1 0,1 0 0,2 10 0,-3-14 12,1-1 0,-1 0 1,0 1-1,1-1 1,0 0-1,0 0 0,0 0 1,0 0-1,0-1 1,1 1-1,-1 0 0,1-1 1,5 4-1,-7-5-8,1-1 0,-1 0 0,0 1 0,0-1 0,1 0 0,-1 0 0,0 0 0,1 0 0,-1 0 0,0 0 0,1 0 0,-1 0 0,0 0-1,0-1 1,1 1 0,1-1 0,17-9 48,-7 1 31,0 0 0,16-17 1,-14 4 1773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2:42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11 3392,'-11'-11'8360,"9"19"-4246,-1 3-3308,0 0 0,-1-1-1,0 0 1,-7 14 0,-2 2-211,-32 88 10,18-39-3162,26-72 2125,-3 13-1091,6-5-3103,5-2 1629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2:45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 1664,'-10'-3'16890,"15"-1"-16469,0 2-323,0 1 0,0 1-1,0-1 1,-1 1 0,1 0 0,7 0-1,8 0 233,16-3-16,0 2 1,38 3 0,-58 0-311,-10-2 59,1 0 0,0 1 0,0 0 0,-1 0 0,1 1 0,-1 0 0,1 0-1,8 4 1,-14-5-55,-1-1 0,1 0 0,-1 1-1,1-1 1,-1 1 0,1-1 0,-1 0-1,1 1 1,-1-1 0,1 1 0,-1-1-1,0 1 1,1 0 0,-1-1 0,0 1-1,0-1 1,1 1 0,-1 0 0,0-1-1,0 1 1,0 0 0,0-1 0,0 1-1,0 0 1,0-1 0,0 1 0,0-1-1,0 1 1,0 0 0,0-1 0,0 1-1,-1 0 1,1-1 0,0 1 0,0-1-1,-1 1 1,1 0 0,0-1 0,-1 1-1,1-1 1,-1 1 0,0 0 0,-2 3 46,-1 0-1,0 0 1,0-1 0,-6 4 0,5-3-11,-32 27 268,1 1 0,-45 53 0,77-81-261,-16 22 250,19-25-241,-1 1 1,1 0 0,0 0 0,0 0 0,0 0 0,0 0 0,0 0-1,1 0 1,-1 0 0,0 3 0,1-4-16,1-1 0,0 1 1,-1 0-1,1 0 0,-1 0 0,1 0 1,0-1-1,0 1 0,-1 0 0,1 0 1,0-1-1,0 1 0,0-1 0,0 1 0,0-1 1,0 1-1,0-1 0,2 1 0,19 7 371,-22-8-411,26 5 182,0-1 0,1-1 1,-1-1-1,49-3 0,-28 1-109,42 3-536,-65-6-2869,-15 3 1365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2:5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4224,'0'-3'449,"0"1"-1,1-1 1,-1 1-1,1 0 1,0-1 0,0 1-1,0-1 1,0 1 0,0 0-1,0 0 1,3-4 0,16-17 5575,-20 23-5910,1 0 0,-1 0 0,0 0 0,0-1 0,1 1 0,-1 0 0,0 0 0,1 0 0,-1 0 0,0 0 0,0 0 0,1 0 1,-1 0-1,0 0 0,1 1 0,-1-1 0,0 0 0,0 0 0,1 0 0,-1 0 0,0 0 0,0 0 0,1 0 0,-1 1 0,0-1 0,0 0 1,1 0-1,-1 0 0,0 1 0,0-1 0,13 13 995,9 20-827,6 25 278,-3 1-1,27 93 0,-20-53-274,31 103 510,-54-169-542,11 65 0,-8-31-210,-8-37-10,-3-22 13,0 1 1,1-1-1,4 15 1,-6-21 763,0-9 550,1 3-1268,-1 0-1,1 0 0,0 0 1,0 0-1,2-5 1,0-1-22,17-48 108,28-57 1,-33 85-193,1 0 1,2 1 0,30-39 0,179-190-285,-138 161 367,-30 24-399,-35 42 25,-21 28 285,-2 2 20,-1 1-1,1-1 1,0 1-1,-1-1 1,1 0-1,-1 1 1,0-1-1,1 1 0,-1-1 1,1 0-1,-1 0 1,0 1-1,0-1 1,1 0-1,-1 1 1,0-1-1,0-1 1,-1 1-8,0 0 0,0 1 0,0-1 0,0 0 0,0 1 0,0-1 0,0 1 0,0 0 0,0-1 0,0 1 0,0 0 0,-1 0 0,1-1 0,0 1 0,0 0 0,-2 0 0,-14-1-30,-34 2 1,-135 13-43,62 1 328,-71 6 53,186-20-727,-1-1-1,1 0 0,-1 0 1,1 0-1,-14-4 0,23 4 235,0 0 0,0-1-1,0 1 1,0 0 0,0 0-1,0-1 1,0 1 0,0 0 0,0-1-1,0 1 1,0 0 0,0 0-1,0-1 1,0 1 0,0 0-1,0-1 1,0 1 0,0 0 0,0-1-1,1 1 1,-1 0 0,0 0-1,0-1 1,0 1 0,0 0-1,1 0 1,-1-1 0,0 1-385,1-1 385,7-7-2796,4 0 946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2:58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43 6720,'-6'-3'534,"5"3"-244,0-1 0,0 0-1,0 1 1,0-1 0,0 1 0,-1 0 0,1-1 0,0 1 0,0 0 0,0 0 0,-1-1 0,1 1-1,0 0 1,0 0 0,-1 0 0,1 1 0,0-1 0,0 0 0,-1 0 0,1 1 0,-2 0 0,2 0 123,0-1 0,0 0 1,0 0-1,0 1 0,0-1 1,-1 0-1,1 0 0,0 0 1,0 0-1,0 0 0,0 0 1,0 0-1,0-1 1,-1 1-1,-2-1 946,12 3-124,14 1-898,1 0-1,0-1 1,-1-1-1,1-1 1,24-4 0,7 1-42,122-10 393,-72 3-672,-39 8-17,17-3-158,-68 4 257,4-2-2928,-1-3-3398,-8 5 3503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24.13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18 610 3136,'-10'26'7258,"2"-14"1227,23-22-6277,-2 0-1871,23-22 0,-8 5-307,64-76 280,-63 68-246,54-61 16,136-173 480,-202 240-500,-16 28-82,-1-1 1,1 1-1,-1-1 1,1 1 0,-1-1-1,1 0 1,-1 1-1,0-1 1,0 1-1,0-1 1,0 0 0,0 1-1,0-1 1,-1 1-1,0-4 1,1 4-15,-1 1 0,0-1 0,0 0 0,0 1 0,1-1 0,-1 0 0,0 1 0,0-1 1,0 1-1,0-1 0,0 1 0,0 0 0,0-1 0,0 1 0,0 0 0,0 0 0,0-1 0,-1 1 0,1 0 0,0 0 0,-1 1 0,-23 1-32,10 1 196,0 0 0,1 2 0,0 0 0,0 1 0,0 0 0,1 1 0,0 0 0,0 1 0,1 1 0,0 0 0,1 0 0,0 1 0,0 1 0,1 0 0,0 0 0,-8 14 0,11-14-13,2 0-1,-1 0 1,2 1 0,-1 0-1,2 0 1,-5 24-1,5-13 85,1 0-1,1 40 1,2-51-131,0 0 0,1 0 0,1 0 1,0 0-1,0-1 0,1 0 0,1 1 1,0-1-1,0-1 0,1 1 0,1-1 1,-1 0-1,2-1 0,-1 1 1,1-1-1,1-1 0,0 0 0,0 0 1,0 0-1,1-1 0,0-1 0,1 0 1,-1 0-1,17 6 0,-17-9-615,-1 0-1,1-1 1,0 0-1,0-1 1,11 1-1,-14-2-1038,0 0 0,0 0 0,0-1 0,10-2 0,-16 3 1201,1-1 1,0 1-1,0-1 1,-1 0-1,1 1 1,0-1-1,-1 0 1,1 0-1,-1 0 1,3-2-1,-3 2-253,0-1 1,0 1-1,0-1 0,-1 1 0,1-1 0,0 0 0,-1 1 1,1-1-1,0-3 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2:59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434 141 3904,'2'-2'704,"0"0"0,0 0 0,0-1 0,0 1 0,0 0 0,-1-1-1,1 1 1,-1-1 0,0 0 0,1 1 0,-1-1 0,1-5 0,-2 6-309,0 1 0,0-1 0,0 1 1,0-1-1,0 1 0,-1-1 0,1 1 0,0-1 0,-1 1 0,1-1 0,-1 1 0,1 0 1,-1-1-1,-1-1 0,-13-13 516,7 10-613,-1 0 0,-1 0-1,1 1 1,-1 0 0,0 1 0,0 0 0,-20-5 0,-3 2-82,-44-2 1,53 7-205,0 2 1,0 0-1,0 2 0,0 0 1,-34 9-1,56-10-1,-1-1-1,1 1 1,-1 0-1,1 0 0,-1 0 1,1 0-1,-1 1 1,1-1-1,0 1 0,0-1 1,0 1-1,0 0 1,0 0-1,0 0 0,0 0 1,0 0-1,1 0 1,-1 1-1,1-1 0,0 0 1,0 1-1,0-1 1,0 1-1,0 0 0,0-1 1,0 6-1,0 3 51,1-1 1,0 1-1,0 0 0,1 0 0,4 13 1,-4-13-44,34 146 922,0-6 144,-31-124-873,-1 0 1,-1 1-1,-2 43 0,-3-39 37,-1 0 0,-1 1 0,-16 50 0,21-82-278,-16 39-321,7-26-1800,9-14 2021,-1 0 0,1 0 1,0 0-1,0 0 0,-1 1 0,1-1 0,0 0 1,0 0-1,0 0 0,-1 0 0,1 0 0,0 0 1,0 0-1,-1 0 0,1 0 0,0 0 0,0 0 1,-1 0-1,1 0 0,0 0 0,0 0 0,-1 0 1,1 0-1,0 0 0,0 0 0,-1 0 0,1 0 1,0 0-1,0-1 0,-1 1 0,1 0 0,0 0 1,0 0-1,0 0 0,-1-1 0,1 1 0,0 0 1,0 0-1,0 0 0,0-1 0,-1 1 0,0-6-2046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00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30 10464,'-9'-4'4090,"18"5"912,17 2-1844,180-5 198,106-13-2952,-300 15-678,17-2-2621,-13-5-4853,-6 4 4319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00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83 2912,'-23'3'2362,"13"-5"4678,6 1-6230,-8-4 3188,11 5-3922,1 0-1,0 0 1,0 0-1,0-1 1,0 1 0,0 0-1,-1 0 1,1 0-1,0 0 1,0 0 0,0 0-1,0 0 1,-1 0-1,1 0 1,0 0 0,0 0-1,0 0 1,-1 0-1,1 0 1,0 0-1,0 0 1,0 0 0,0 0-1,-1 0 1,1 0-1,0 1 1,0-1 0,0 0-1,0 0 1,0 0-1,-1 0 1,1 0 0,0 0-1,0 0 1,0 1-1,0-1 1,0 0 0,0 0-1,0 0 1,0 0-1,-1 0 1,1 1 0,6-5 4716,13-1-4049,-11 4-374,60-17-95,2 4 1,-1 2 0,2 3-1,-1 4 1,87 4-1,-140 2-216,0-1-1,1-1 0,18-3 1,-32 4-67,-1-1 1,1 1-1,0 0 1,0 0 0,4 1-1,4 0-47,-11-1 99,3-7-5302,-20 29-9243,9-15 12242,-7 13-161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01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71 5472,'-22'-4'17637,"37"3"-15120,30-6-1668,0 2-1,77 0 1,-28 2-627,147-14 87,-168 10-339,-42 2-1193,-10 0-1463,-20 5 2339,-1 0 0,1-1 1,0 1-1,-1 0 0,1 0 0,0-1 1,-1 1-1,1 0 0,-1-1 1,1 1-1,-1-1 0,1 1 0,-1-1 1,1 1-1,-1-1 0,1 1 0,-1-1 1,0 1-1,1-1 0,-1 1 0,0-1 1,1 0-1,-1 0 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03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 4736,'-11'-1'2513,"17"5"2103,10 4-454,-7-4-4584,10 2 1578,27 4 0,-26-6-509,31 11 0,-45-13-572,0 1 0,0-1 0,-1 1 0,1 1 0,-1-1 1,0 1-1,0 0 0,0 0 0,6 7 0,-2 1 17,0 1 0,-2 0 0,1 0 0,-2 0 0,0 1 0,0 0 0,6 29 0,0 5 244,-3 1 0,4 83 0,-9 103-187,-4-70 97,35 326 385,-28-419-489,0 19 104,10 84 473,-15-165-652,0 4 137,2 23-1,-4-34-133,0 0 1,0 0-1,0 0 0,-1 0 0,1 0 0,-1 0 0,0 0 0,1 0 1,-1 0-1,-1 0 0,1-1 0,0 1 0,-3 4 0,2-6-9,1 0 1,-1 1-1,0-1 0,0 0 0,0 0 0,1 0 1,-1-1-1,0 1 0,0 0 0,0-1 0,0 1 1,0-1-1,0 1 0,0-1 0,0 0 1,-3 0-1,-37-2 165,35 1-175,-32-4 53,28 2-327,-1 2 1,0 0-1,0 0 1,-23 2 0,23 0 664,-5 0-3983,7-2-2502,23-4-1018,5 1 4443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04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30 9056,'-28'-21'4096,"28"18"-3552,0-3 192,0 12-512,5-6-2144,4 0 1056,5 0-3008,5 0 2176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06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75 4992,'-8'-12'2639,"2"4"3868,1 9-6024,1 0 0,-1 0 1,0 0-1,1 1 0,-1 0 0,1 0 0,0 0 0,-7 4 0,1 0-15,-2 1-208,0 1 0,0 0 1,1 1-1,1 1 0,0-1 0,-10 12 0,-47 67 868,55-70-897,0 1-1,1 1 1,0-1-1,2 2 1,1-1-1,0 2 1,1-1-1,-6 40 1,12-55-183,1 0 0,0 0 0,1 0 0,-1-1 0,1 1 0,0 0 0,1 0 0,-1 0 0,1-1 0,0 1 1,1-1-1,-1 1 0,1-1 0,0 0 0,0 0 0,1 0 0,-1 0 0,1-1 0,0 0 0,1 1 0,7 4 0,3 3 135,1-2 0,0 0 0,0 0 0,1-2 0,25 9 0,-28-12-54,-1-1 1,1 0 0,0-2-1,0 1 1,0-2 0,0 0-1,0 0 1,0-1 0,26-4-1,-14-1-2,0-1 0,-1-1 0,0-1-1,31-15 1,-35 13-81,1-1 1,-2-1-1,0 0 0,0-2 0,-1 0 0,-1-1 1,-1-1-1,24-27 0,-16 12 27,-1-1-1,-1-1 1,-2 0-1,22-51 1,-37 71-44,0-1 0,-2-1 1,1 1-1,-2 0 0,4-29 1,-6 37-43,-1 0 0,0 1-1,0-1 1,0 1 0,-1-1 0,0 1 0,0-1 0,-4-9 0,4 11-21,-1 0 1,0 0 0,-1 1 0,1-1 0,0 1 0,-1 0 0,0-1 0,0 1 0,0 1 0,0-1 0,0 0 0,-1 1 0,-3-3-1,-6-1-145,-1 0-1,0 1 0,0 0 1,0 1-1,0 1 0,-1 0 0,0 1 1,1 1-1,-18 0 0,17 1-22,0 0 0,0 1 0,0 1 0,0 0 0,0 2 0,0-1 0,1 2 0,-1 0 0,1 0 0,0 2-1,1-1 1,0 2 0,0 0 0,0 0 0,1 1 0,0 1 0,-13 14 0,-8 14-2306,2 2-1,-35 57 1,32-41 375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0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0 3808,'-6'4'14919,"-5"3"-9752,-3 2-4966,0 0 0,1 1 0,-16 15 0,20-13-100,0 0 1,1 1-1,0 0 0,1 1 0,0-1 1,2 1-1,-1 1 0,2-1 1,-4 18-1,5-18-57,0-1 0,2 1 0,0 0 1,0-1-1,1 1 0,1 0 0,0-1 0,1 1 0,1 0 0,5 19 1,-6-30-134,-1 1 1,1-1 0,-1 0-1,1 0 1,0 0 0,0 0 0,1 0-1,-1-1 1,1 1 0,-1-1-1,1 1 1,0-1 0,-1 0-1,1 0 1,1 0 0,-1 0 0,0-1-1,0 1 1,0-1 0,1 0-1,-1 0 1,1 0 0,-1 0 0,1-1-1,-1 1 1,1-1 0,0 0-1,4-1 1,-2 1-802,1-1 0,-1 1-1,0-2 1,0 1 0,0-1-1,0 0 1,0 0 0,0-1 0,0 1-1,-1-1 1,1-1 0,-1 1 0,0-1-1,0 0 1,7-7 0,2-6-1718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0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52 8896,'-25'-37'16383,"26"41"-16610,-1-3 122,0-1-1,0 0 1,0 0-1,0 0 1,0 0-1,0 1 1,0-1-1,0 0 0,1 0 1,-1 0-1,0 0 1,0 1-1,0-1 1,0 0-1,0 0 1,0 0-1,0 0 1,1 0-1,-1 0 1,0 1-1,0-1 1,0 0-1,0 0 0,1 0 1,-1 0-1,0 0 1,0 0-1,0 0 1,0 0-1,1 0 1,-1 0-1,0 0 1,0 0-1,0 0 1,1 0-1,-1 0 1,0 0-1,0 0 0,0 0 1,1 0-1,-1 0 1,0 0-1,0 0 1,0 0-1,0 0 1,0-1-1,1 1 1,-1 0-1,0 0 1,0 0-1,0 0 1,0 0-1,0 0 0,1-1 1,-1 1-1,0 0 1,0 0-1,0 0 1,0 0-1,0-1 1,0 1-1,0 0 1,0 0-1,7-10-5574,5 1 1830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3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317 545 2912,'13'-2'14360,"-12"1"-13782,-1-3-303,-1 1 0,1-1 0,-1 1 0,0 0 0,0-1-1,0 1 1,-1 0 0,1-1 0,-1 1 0,0 0 0,1 0 0,-1 0 0,-1 1 0,1-1-1,0 0 1,-1 1 0,-4-5 0,2 4-98,1-1 0,-1 1 1,0 0-1,0 0 0,0 1 0,-1-1 0,1 1 1,0 0-1,-12-2 0,12 3-135,0 1 0,0 0 0,-1 0 0,1 0 0,0 1 0,-1-1 0,1 1 0,0 1 0,0-1 1,0 1-1,-6 2 0,-4 3 16,1 2 1,-17 10 0,11-6 103,12-7-99,0-1 0,0 2 0,1-1 0,-1 1 0,1 0 0,-7 11 0,10-14-45,1 1-1,0 0 0,0 0 1,1 0-1,-1 0 0,1 0 0,0 1 1,1-1-1,-1 0 0,1 1 1,0-1-1,0 9 0,1-10 18,0 0-1,1 0 0,-1 0 1,1 0-1,0-1 1,0 1-1,1 0 0,-1-1 1,1 1-1,0-1 1,0 1-1,0-1 0,0 0 1,0 0-1,1 0 1,0 0-1,-1 0 0,1 0 1,0-1-1,0 0 1,1 1-1,-1-1 0,0 0 1,1-1-1,6 4 1,0-2 22,-1 1 0,1-1 0,0-1 0,0 0 0,0 0 0,0-1 0,1-1 0,18 0 0,-22 0 3,1-1 0,-1 0-1,1 0 1,-1 0 0,0-1 0,1 0-1,-1 0 1,0-1 0,11-6-1,-8 3-24,-2-1 0,1 0 0,-1-1 0,0 0 0,0 0 0,-1-1-1,0 0 1,-1 0 0,0 0 0,0-1 0,-1 0 0,0 0 0,6-20 0,-6 9-40,0-1 1,-1 1 0,-2-1 0,0 0 0,-1 0-1,-2-25 1,-13-80 170,10 104-98,-1 1 0,-1 1 0,-13-32-1,14 43-45,0 1 0,0 0-1,-1 0 1,0 1-1,0 0 1,-1 0-1,-1 0 1,1 1-1,-1 0 1,-17-11-1,12 9-75,-1 1-1,-1 1 1,1 0 0,-1 1-1,0 1 1,-18-5-1,27 9-183,0 0-1,0 0 0,0 1 1,0 0-1,0 0 0,-7 1 1,11-1-86,0 0 0,1 0 0,-1 0 0,0 1 0,0-1-1,0 1 1,0 0 0,1-1 0,-1 1 0,0 0 0,1 0 0,-1 0 0,1 0 0,-1 0 0,1 1 0,-1-1 0,1 0 0,0 1 0,-1-1 0,1 1 0,-2 2 0,3-2-76,0-1 0,0 1 0,0-1 0,0 1 0,0 0 0,0-1 0,0 1 0,1-1 0,-1 1 0,0-1 0,1 0 0,-1 1 0,1-1 0,0 1 0,-1-1 0,1 0 0,0 1 0,2 1 0,11 17-2789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25.31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1 107 4800,'0'0'19007,"10"13"-17167,-2-10-1754,0-1 0,0 0 0,0 0 0,0-1 0,1 0 0,-1 0 0,0-1-1,14-1 1,-6 1-59,71 5-288,414-39 592,-379 9-146,-26 4-141,284-29 63,-131 45 297,-163 6-323,280 7 31,-38-9 178,6 2 6,-304 0-336,129 11-543,-154-12 44,0 1 0,-1 0 0,1 0 0,-1 1 0,1-1 0,7 5 0,-11-5 151,1 0 0,-1 0 0,1 0 0,-1 0 1,0 1-1,1-1 0,-1 0 0,0 1 0,0-1 1,0 1-1,0-1 0,0 1 0,0-1 0,0 1 1,-1 0-1,1 0 0,-1-1 0,1 3 0,-1-2-90,0 0 0,1 0 0,-2 1 0,1-1-1,0 0 1,0 0 0,-1 0 0,0 3 0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31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11 4224,'0'-10'21946,"1"22"-21783,0 0 0,1 0 0,4 17-1,3 10-77,3 24 170,-5-27-42,-1 0 1,2 55 0,-8-87-168,0 1 0,0-1-1,0 1 1,-1 0 0,0-1 0,0 1 0,-3 7 0,4-10-15,-1-1 1,0 0 0,0 0 0,0 0 0,0 1 0,0-1-1,0 0 1,0 0 0,0 0 0,0 0 0,0-1 0,0 1 0,-1 0-1,1 0 1,0-1 0,-1 1 0,1-1 0,-1 1 0,1-1-1,0 1 1,-1-1 0,1 0 0,-1 0 0,1 0 0,-4 0-1,-1-1-4,-1 0 0,0-1 0,0 0 0,1 0 0,-1 0 0,1-1 0,0 0 0,0 0 0,0-1 0,-8-5 0,-21-12-436,8 6-1880,13 2-3805,14 12 5664,0 0 0,0 0 1,0 1-1,0-1 0,0 0 0,0 0 1,0 0-1,0 1 0,0-1 0,0 0 1,1 0-1,-1 1 0,0-1 0,0 0 1,1 1-1,-1-1 0,0 0 1,1 1-1,-1-1 0,1 0 0,-1 1 1,1-1-1,-1 1 0,1-1 0,1 0 1,10-7-2659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32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26 10048,'-33'-17'4544,"24"13"-3936,4-1 1087,5 10-1055,-4-5-768,8 9-1471,1-2-1409,4 2 1696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33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237 483 3488,'0'0'10522,"-7"0"-6853,-2 0-2153,4 0-1132,-1-1-1,1 1 1,0 1-1,-1-1 0,1 1 1,0 0-1,0 0 1,-1 0-1,1 1 1,0 0-1,-6 3 1,-16 11 306,17-12-541,1 2 0,0-1 0,0 1 0,1 1 0,0-1 0,0 1 0,-12 15 0,13-14-77,1 0-1,0 1 1,1 0-1,-7 15 1,11-20-47,-1 0 1,1 0-1,0 1 1,0-1-1,1 0 1,-1 1-1,1-1 1,0 0-1,0 1 1,0-1-1,1 0 1,0 1-1,2 7 1,-1-7 5,0 0 0,1 0 0,0 0 0,0 0 0,0-1 0,0 0 0,1 1 0,0-1 0,0 0 0,0-1 1,0 1-1,0-1 0,1 0 0,-1 0 0,1 0 0,8 3 0,-11-6-5,1 1 0,-1-1 1,1 1-1,0-1 0,-1 0 0,1 0 0,-1 0 1,1 0-1,0-1 0,-1 1 0,1-1 1,-1 1-1,1-1 0,-1 0 0,5-2 0,1-2 39,1 0 0,13-12-1,-11 8-27,-1 2-6,-1-1 0,1 1-1,-2-2 1,1 1 0,-1-1-1,-1-1 1,1 1 0,-2-1-1,1-1 1,-1 1 0,8-23-1,-7 11-1,-1-1-1,-1 0 0,-1 0 0,-1 0 0,-2-1 0,0 1 0,-1-1 0,-4-27 0,0 22 26,-1 0 0,-2 0-1,-1 1 1,-1 0 0,-1 0 0,-16-30 0,22 49-53,-1 0 0,0 0 1,-1 1-1,0 0 0,0 0 1,-1 0-1,0 0 0,0 1 1,-1 0-1,1 1 0,-2 0 1,1 0-1,-1 1 0,1 0 1,-14-6-1,17 9-231,-1 0-282,0 0 0,0 0 0,0 0 0,0 0 0,-8 0-1,14 2 281,-1 0-1,0 0 0,0 0 0,0 0 1,0 0-1,0 0 0,0 0 1,1 1-1,-1-1 0,0 0 0,0 0 1,0 1-1,0-1 0,1 1 0,-1-1 1,0 1-1,1-1 0,-1 1 0,-1 0 1,2 0-201,-1 0 1,1 0 0,-1 0 0,1 0-1,0 0 1,-1 0 0,1 1 0,0-1-1,0 0 1,0 0 0,0 0 0,0 0-1,0 1 1,0-1 0,0 0 0,0 0-1,0 0 1,1 3 0,8 19-5435,4 6 1937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33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278 17 3232,'-6'-17'24789,"25"51"-24203,-13-20-444,-1 1 0,-1 0-1,5 28 1,-1 47 125,-6-65-98,-1 48 305,-2-64-394,1 0 0,-2 1 0,1-1 0,-1 0 0,-6 15 0,6-21-38,1 0-1,-1 0 0,0-1 1,0 1-1,0-1 0,-1 1 1,1-1-1,0 0 0,-1 1 0,0-1 1,1-1-1,-1 1 0,0 0 1,0-1-1,0 1 0,0-1 1,0 0-1,-1 0 0,1 0 0,0-1 1,-7 2-1,-5-1 25,0 0 0,-1-1 1,-23-3-1,19 1-48,-35-8 0,48 8-351,-1 0 0,1 0 0,0-1 0,0 0 0,0-1 0,1 1 1,-1-1-1,-8-7 0,9 6 69,5 4-358,0 1 0,0-1 0,0 0 0,1 1 0,-1-1 0,0 0 0,0 0 0,1 0 0,-1 0 0,0 0 0,1 1 0,-1-3 1,0 3 309,1-1 1,0 0-1,1 0 1,-1 0 0,0 0-1,0 0 1,0 0 0,0 0-1,1 1 1,-1-1-1,0 0 1,1 0 0,-1 0-1,1 1 1,-1-1 0,1 0-1,-1 0 1,1 1-1,-1-1 1,1 0 0,1 0-1,17-18-4157,9 1 1504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34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60 9312,'-20'-25'14858,"19"25"-14591,0-1 0,0 1 0,0 0 0,1 0 0,-1 0 0,0 0 0,0 0 0,0 0 0,0 0 1,0 0-1,0 0 0,1 0 0,-1 0 0,-2 1 0,-16 0 1420,18-1-1665,0 0 0,1 0 0,-1 0 0,1 0 0,-1-1 0,0 1 0,1 0 0,-1 0 0,1 0 0,-1-1 0,1 1 0,-1 0 0,1-1 0,-1 1 0,1 0 0,-1-1 0,1 1 0,0-1 0,-1 1 0,1-1 1,-1 1-1,1-1 0,0 1 0,-1-1 0,1 1 0,0-2 0,-3-4 58,3 5-65,-1 0-1,1 0 1,0 1-1,-1-1 1,1 0-1,0 0 1,0 0 0,0 0-1,-1 0 1,1 0-1,0 0 1,0 0 0,0 0-1,1 0 1,-1 0-1,0 0 1,0 1-1,1-3 1,-1 3-6,0 0-1,0 0 1,0 0-1,0 0 1,0 0-1,0 0 1,0 0-1,0 0 1,0 0-1,0 0 1,1 0-1,-1 0 1,0 0-1,0 0 1,0 0-1,0 0 1,0 0-1,0 0 1,0 0-1,0 0 1,0 0-1,0 0 1,0 0 0,0 0-1,1 0 1,-1 0-1,0 0 1,0 0-1,0 0 1,0 0-1,0 0 1,0 0-1,0 1 1,0-1-1,0 0 1,0 0-1,0 0 1,0 0-1,0 0 1,0 0-1,0 0 1,0 0-1,0 0 1,0 0-1,0 0 1,0 0-1,0 0 1,0 0 0,0 1-1,0-1 1,0 0-1,0 0 1,0 0-1,0 0 1,0 0-1,0 0 1,0 0-1,0 0 1,0 0-1,0 0 1,0 0-1,0 0 1,0 0-1,0 1 1,0-1-1,0 0 1,1 11 257,0 13-1663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38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0 1728,'0'0'12842,"-8"12"-10042,7-10-2672,-1 0-1,1-1 1,-1 1-1,1-1 0,-1 1 1,0-1-1,0 1 1,0-1-1,0 0 1,0 0-1,0 0 1,-3 1-1,-6 5 328,-48 34 930,-20 16 129,68-47-1281,0 0 0,1 1 0,0 0 0,-14 21 0,10-9 59,2 0-1,1 1 1,0 0 0,2 0-1,-11 47 1,-13 129 1072,30-179-1257,-3 33 272,3 0 0,1 0 1,12 97-1,-4-107-162,2-1 0,2 1 0,2-2 1,33 82-1,-34-102-115,1 0 0,1-1 0,1 0 1,1-1-1,1 0 0,28 27 0,-21-26-65,1-1 0,1-1 1,1-1-1,52 27 0,-56-33-189,-1 0-1456,-7-6-2226,-14-5 3604,1-1-34,-1 0 0,0 0 0,1 0 0,-1 1 0,0-1 0,1 0 0,-1 0 0,0 0 0,1 0 0,-1 0 0,1 0 0,-1 0 0,0 0 0,1 0 0,-1 0 0,0 0 0,1 0 0,-1 0 0,0-1 0,1 1 0,-1 0 0,0 0 0,1 0 0,-1 0 0,0-1 0,1 1-264,8-5-2735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3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10 3136,'-3'-2'683,"-1"0"0,0 1-1,-13-3 11904,19 9-10405,1-2-1856,0 0 0,0-1-1,0 1 1,7 3 0,8 6 211,99 92 1852,-98-85-1987,-1 2-1,0 0 0,24 41 1,-30-39-209,0 0 0,-2 1 0,-1 1 0,6 25 1,17 104 404,-29-142-561,10 67 419,-2 1 0,-1 89 0,-11-81-183,-3-1 0,-5 1 0,-3-1 0,-30 109 0,36-175-465,-4 14 531,-19 48 0,24-74-736,1 1 1,-1-1-1,-1 0 1,1 0-1,-2-1 0,1 1 1,-1-1-1,0-1 1,-12 10-1,18-16 132,0 0 0,0 0 0,0-1-1,0 1 1,0-1 0,0 1 0,0-1-1,0 1 1,0-1 0,0 0 0,0 1 0,0-1-1,0 0 1,0 0 0,-2 0 0,3 0 4,-1 0 1,0 0-1,1 0 0,-1 0 1,1-1-1,-1 1 1,1 0-1,-1-1 0,1 1 1,-1 0-1,1-1 1,-1 1-1,1 0 0,0-1 1,-1 1-1,1-1 1,0 1-1,-1-1 0,1 1 1,0-1-1,-1 0 1,0-2-605,0 0 0,1 1 1,-1-1-1,0 0 0,1 0 0,0 0 1,0 0-1,0-1 0,0-3 1,4-19-2911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41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6 119 3136,'-6'12'18917,"9"-13"-18730,-1 0 1,0 0 0,0 0 0,1 0-1,-1-1 1,0 1 0,0-1-1,0 1 1,-1-1 0,4-3 0,12-10 301,13-1-346,0 1 1,51-17-1,-28 12-34,-45 17-110,1 0 0,-1 1 0,1 0 0,11-1 0,-15 2 35,-1 1 0,1 0 0,0 0 0,0 0 1,0 1-1,-1 0 0,1 0 0,0 0 0,7 3 0,-10-3-4,-1 0 0,0 0 0,1 0 0,-1 0 0,0 0 0,0 0-1,0 0 1,0 0 0,0 1 0,0-1 0,0 0 0,0 1 0,0-1 0,-1 1 0,1-1 0,-1 1 0,1-1 0,-1 1 0,1 0 0,-1-1 0,0 1 0,0-1-1,0 1 1,0 0 0,0-1 0,0 1 0,0-1 0,0 1 0,-1 0 0,0 2 0,-1 2 67,0 0 1,0 0-1,0 0 1,-1 0-1,0 0 1,-7 10 0,-10 10 177,-2-1 1,-26 22-1,-3 5-56,-71 70 181,114-112-359,5-7-30,0 1 1,0-1-1,0 0 1,-1 0-1,1 0 1,-1 0 0,-7 4-1,11-7-15,0 1 1,-1-1-1,1 0 0,0 0 0,-1 0 1,1 0-1,0 0 0,0 0 1,-1 0-1,1 0 0,0 0 0,-1 0 1,1 0-1,0 0 0,0 0 0,-1 0 1,1 0-1,0 0 0,0 0 1,-1-1-1,1 1 0,0 0 0,0 0 1,-1 0-1,1 0 0,0 0 0,0-1 1,-1 1-1,1 0 0,0 0 1,0-1-1,0-9-11,9-12 80,-6 17-4,1 0 0,0 0 0,0 1 1,0 0-1,0 0 0,1 0 0,-1 0 1,1 1-1,0-1 0,9-3 0,-5 3 24,-1 1-1,0 0 1,1 1-1,0 0 1,-1 0-1,16-1 0,-8 3-26,-1 0-1,1 1 0,0 1 0,-1 0 1,1 1-1,-1 1 0,27 9 0,11 12 22,-31-14-49,36 12 0,-57-22-246,0-1 0,0 0 0,0 1 0,0-1 1,0 0-1,0 0 0,0 0 0,0 1 0,0-1 0,0 0 0,0-1 0,0 1 0,0 0 0,0 0 0,0 0 1,0 0-1,0-1 0,0 1 0,0-1 0,0 1 0,0 0 0,0-1 0,0 0 0,-1 1 0,1-1 0,0 1 1,0-1-1,-1 0 0,1 0 0,1-1 0,-1-1-794,1 0-1,-1 0 1,0 0 0,0 0-1,0 0 1,-1-1 0,1 1-1,0-6 1,2-12-2531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51.8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454 627 2144,'3'-4'16949,"-3"4"-16842,-1 0 1,1 0-1,-1 0 1,1-1-1,-1 1 1,1 0-1,-1 0 1,1 0-1,-1 0 1,1 0 0,-1-1-1,1 1 1,-1 0-1,1 0 1,0-1-1,-1 1 1,1 0-1,-1-1 1,1 1-1,0 0 1,-1-1-1,1 1 1,0-1-1,0 1 1,-1 0-1,1-1 1,0 1-1,0-1 1,-1 1-1,1-2 1,-7-6 585,-23-6 987,26 11-1569,0 0-1,-1 1 0,1 0 0,-1 0 1,0 0-1,0 1 0,0-1 1,1 1-1,-1 0 0,-6 0 0,-5 0 137,-32 3 0,4-1-74,28-1-99,0 1 0,-1 0 0,-25 6 0,20-2-52,7-1 25,0 0 0,0 0 0,-20 10-1,31-12-33,1-1-1,0 1 1,0 0-1,0 0 0,0 0 1,0 0-1,0 1 1,1-1-1,-1 1 0,1 0 1,0 0-1,0-1 0,0 1 1,0 1-1,0-1 1,1 0-1,-1 0 0,1 1 1,0-1-1,-1 6 1,1-7 10,1 1 0,1 0 0,-1 0 0,0-1 0,1 1 0,-1 0 0,1 0 0,0-1 0,0 1 0,0-1 0,0 1 0,1-1 1,-1 1-1,1-1 0,-1 0 0,3 3 0,5 6 93,21 18 1,-20-20-49,3 4 38,0-1 0,1 0 0,1-1 0,0-1 0,1 0 1,-1-1-1,2 0 0,-1-2 0,34 11 0,-43-17-81,0 1 0,0-1 0,1-1 0,-1 1-1,0-1 1,1-1 0,-1 1 0,0-1 0,1-1 0,-1 1 0,0-1-1,0 0 1,11-6 0,-10 4-13,0-1 1,0 1-1,-1-2 0,0 1 1,0-1-1,0 0 0,-1 0 1,0-1-1,0 0 0,0 0 1,4-10-1,9-13-58,23-55 0,-35 67 21,0 0 1,-2 0-1,-1 0 0,0 0 1,2-26-1,-5-4-44,-1 0-1,-9-56 1,5 70 144,-2 0-1,-2 1 1,-14-40 0,19 64-104,-1 0 0,-1 0 0,1 0 0,-1 1 0,-1 0 0,0 0 1,0 0-1,0 1 0,-1-1 0,0 2 0,-10-8 0,10 8-7,-1 0 0,0 0-1,0 1 1,0 1 0,-1-1 0,0 1-1,0 1 1,0-1 0,-14-2-1,7 2-149,0 1-1,-28-2 0,39 5 1,1 0 1,0 0-1,-1 0 0,1 1 1,-1-1-1,1 1 0,0 0 1,-1 1-1,1-1 1,0 1-1,0-1 0,0 1 1,0 1-1,0-1 1,-4 4-1,6-5-40,1 1 1,-1 0 0,1 0-1,0 0 1,-1 0-1,1 0 1,0 0 0,0 0-1,0 0 1,1 0-1,-1 0 1,0 1 0,1-1-1,0 0 1,-1 1-1,1-1 1,0 3 0,0 2-460,1 0 0,0 0 0,0 0-1,3 10 1,14 32-3602,9 5 1439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52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8 2816,'7'-8'17959,"-9"13"-16367,-53 73 2840,44-62-4028,0 0-1,1 0 1,-8 18-1,14-28-300,2-1-42,-1 1 0,1-1-1,0 1 1,1-1 0,-1 1-1,1-1 1,0 1 0,1 0 0,-1-1-1,2 11 1,-1-14-97,0 1 0,0-1 1,1 0-1,-1 1 0,1-1 1,0 0-1,0 1 0,0-1 1,0 0-1,0 0 0,0 0 0,0 0 1,1 0-1,-1 0 0,1 0 1,-1-1-1,1 1 0,0 0 0,0-1 1,0 1-1,0-1 0,0 0 1,0 0-1,0 1 0,0-2 1,0 1-1,0 0 0,4 1 0,2-1-968,1-1 1,-1 1-1,0-1 0,0-1 0,1 0 0,-1 0 0,0 0 0,0-1 0,8-3 0,-1 1-812,17-3-749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35.91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54 2400,'15'-3'21117,"4"-2"-15393,3-1-5385,21-6-3903,-18 6 5654,27-3-1997,0 2 0,1 2 1,95 4-1,-112 7-55,-28-4-38,0-1 0,16 2-1,-22-3-116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52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55 8640,'-61'-42'3904,"17"42"-3392,30-3 1216,9 3-1056,-9-6 511,10 6-703,-6-3-1247,10 6 383,5-3-2944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54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50 4224,'11'-1'10693,"-16"-11"-4591,4 10-5908,0 1 0,0-1 0,0 1 0,-1-1 0,1 1 0,0 0 0,-1-1 0,1 1 0,-1 0 0,0 0 0,1 0 0,-4-1 0,-8-2 33,0 0 0,0 1 0,0 0-1,-1 1 1,1 0 0,-1 1 0,1 1 0,-15 1 0,-12 3 29,-61 14 0,101-18-250,-108 28 655,97-24-558,-1 0-1,1 1 1,0 0 0,0 1-1,0 0 1,1 1 0,-11 9-1,16-11-36,1 0-1,0 0 1,0 1-1,0-1 1,1 1-1,0 0 1,0 0-1,0 0 1,1 0-1,0 1 1,0-1-1,0 1 1,1-1-1,0 1 1,1 0-1,-1 11 1,2-1-10,0 0 0,1-1 0,0 1 0,2-1 1,7 26-1,-2-19 86,1-1 0,0 1 0,23 33 0,49 57 366,-32-47-139,-42-55-241,-1 0-1,10 18 1,-15-25-82,-1 0 1,1 0 0,-1 0 0,0 0 0,0 0 0,0 0 0,-1 0 0,1 1 0,-1-1-1,0 0 1,0 0 0,-1 6 0,-3 7-30,-1 0-1,-1-1 1,0 1 0,-1-1 0,-14 24-1,-54 71-685,69-103 491,-1 2-250,-8 10-1939,15-19 2006,-1 0 0,0-1-1,0 1 1,1 0-1,-1-1 1,0 1 0,0 0-1,0-1 1,0 1 0,0-1-1,0 1 1,0-1-1,0 0 1,0 1 0,0-1-1,-2 0 1,-2 0-1970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5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43 8128,'-9'-18'8943,"10"18"-8532,0 0-1,1 0 0,-1 0 0,0 0 0,1 0 0,-1 0 0,1 0 0,-1 0 0,0-1 0,1 1 0,-1 0 0,0-1 1,0 1-1,2-2 0,9-1 926,63-6 140,0 3 0,1 4 0,146 14 0,-95 0-2655,-111-12-3162,7-20-15866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55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24 7648,'-11'-11'2453,"10"11"-2364,0 0 0,1-1-1,-1 1 1,1-1 0,-1 1 0,0 0 0,1 0-1,-1-1 1,0 1 0,0 0 0,1 0 0,-1 0-1,0 0 1,1 0 0,-1 0 0,0 0-1,0 0 1,1 0 0,-1 0 0,-1 1 0,-5-1 4163,-7 1 2567,19 0-3117,25 1-1509,65-9-667,120 2-257,-197 4-1219,2 0-54,33 2 1,17 1 540,-40-3-9314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55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49 8128,'-12'0'11073,"7"3"-8035,14-3 1213,15-1-3739,0-2 0,-1-1-1,37-9 1,34-6 411,-61 14-934,-13 2-37,0 1 0,0 0 1,33 3-1,-30 0-517,-12-2-6001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56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220 197 7968,'-16'-22'3584,"15"21"-3430,1 1 1,0 0 0,-1-1-1,1 1 1,-1 0 0,1 0 0,-1-1-1,1 1 1,-1 0 0,1 0-1,-1 0 1,1 0 0,-1-1-1,1 1 1,-1 0 0,1 0-1,-1 0 1,1 0 0,-1 0 0,1 0-1,-1 0 1,1 1 0,-1-1-1,1 0 1,-1 0 0,1 0-1,-1 0 1,1 1 0,-1-1-1,1 0 1,0 0 0,-1 1 0,1-1-1,-1 1 1,-19 15 2098,18-15-2086,-16 16 889,1 1 0,1 1 0,1 0 0,0 1 0,-14 25 0,20-29-668,-1 1 166,1 1 0,-8 19 0,15-32-429,0 1 0,1 0 0,-1 0 0,1 0 0,0 0-1,1 0 1,0 1 0,-1-1 0,2 0 0,1 12 0,-1-15-101,-1 0 0,1-1 0,0 1 0,1 0 0,-1 0 0,0 0 0,1-1 0,0 1 0,-1-1 0,1 1 0,0-1 1,0 0-1,5 4 0,-3-3 4,1 1 1,-1-1 0,1-1 0,0 1-1,0-1 1,1 0 0,4 2 0,5-1 23,0 0 0,1 0-1,-1-2 1,23 1 0,-10-2-6,-1-1 0,1-2 0,-1 0 0,0-2 0,0-1 0,-1-1-1,1-1 1,-2-2 0,37-18 0,-53 24-29,-1-1-1,0-1 0,0 1 1,0-1-1,-1 0 1,0-1-1,0 0 1,-1 0-1,0-1 1,0 0-1,7-12 0,-5 4-47,0-1 0,-1-1-1,-1 1 1,-1-1-1,4-25 1,6-95-15,-14 126 54,0-1 1,-1 1-1,-1-1 1,-3-17-1,3 27-3,0 0 0,0-1 0,0 1 0,0 0 0,0 0 0,-1 1 0,1-1 0,-1 0 0,0 0-1,0 1 1,0-1 0,0 1 0,0-1 0,0 1 0,-1 0 0,1 0 0,-6-3 0,4 3-7,-1 0 0,1 0 0,-1 1 0,1-1 0,-1 1-1,0 0 1,1 1 0,-1-1 0,0 1 0,0 0 0,-4 0 0,-4 2-32,0 0 0,0 1 0,1 0 0,-1 1-1,1 0 1,-20 11 0,31-15 33,-27 13-560,1 2 0,0 0-1,1 2 1,0 1 0,2 1 0,0 1-1,-23 26 1,12-4-1210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59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511 501 3552,'0'-14'14588,"-8"9"-14739,0 2 631,1 1 0,-1 1 0,0-1 0,1 1 0,-1 1 0,0-1 0,0 1 0,-14 2 0,-3-1 69,23-1-521,-11 0 235,1 0 0,0 1 1,-1 0-1,-23 6 0,16-2-66,-9 2 77,-38 16-1,57-19-245,0 1 1,1 0-1,0 0 0,0 1 1,0 1-1,1-1 0,-14 14 1,11-8-8,1 0 0,0 1 0,1 0-1,0 1 1,1 0 0,0 0 0,1 0 0,1 1 0,1 0 0,0 1 0,0-1 0,2 1 0,0 0 0,-2 27 0,5-40 0,0 0 0,0 0 0,1-1 0,-1 1 0,0 0 0,1 0 0,0 0 0,0-1 0,-1 1 0,2 0 0,-1-1 0,0 1 0,0-1 0,1 1 0,-1-1 0,1 0 0,0 1 0,0-1 0,0 0 0,0 0-1,0-1 1,0 1 0,1 0 0,-1-1 0,0 1 0,1-1 0,0 0 0,2 2 0,-1-2-18,0-1-1,0 1 1,0-1-1,0 0 1,1 0-1,-1 0 1,0 0 0,0-1-1,0 1 1,7-3-1,-1-1-6,0 0 0,16-10 0,-11 6 14,-1-2-1,-1 1 1,1-2-1,-2 0 1,0-1-1,12-14 1,56-81 30,-74 98-45,19-27 75,-1-1 1,-2-1 0,31-76 0,-47 99 15,-1-1 1,-1 1-1,0-1 0,-2 0 1,1 0-1,-2 0 1,0 0-1,-1 0 1,-1-1-1,0 1 1,-1 0-1,-1 0 0,-7-24 1,6 28-39,1 1 1,-1 0-1,-1 0 1,0 1-1,-1-1 0,0 1 1,0 1-1,-1-1 1,0 1-1,-1 0 1,-10-9-1,11 12-71,-1 0 0,0 0 0,0 1-1,-1 0 1,1 1 0,-1-1 0,0 2 0,0-1-1,-1 1 1,1 1 0,-11-2 0,12 3-88,0 0 1,0 0-1,0 1 1,0 0-1,0 1 1,1 0-1,-1 0 1,0 1-1,0-1 1,1 2-1,-1-1 1,1 1-1,-1 0 1,-9 7-1,17-10 71,-13 8-1053,1 0 0,-20 18 0,29-23 488,0 1 0,0-1 0,0 1 0,0-1 0,-4 9 0,6-10 191,0 0 0,1 0 0,-1-1 1,1 1-1,-1 0 0,1 0 0,-1 0 0,1 0 0,0 0 0,0 0 1,0 0-1,0 0 0,0 0 0,1 3 0,8 13-2540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3:59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3 6048,'-3'0'-336,"-12"-2"2721,14 2-1822,-1 0 0,1 0 0,0 0 0,-1 1 0,1-1 0,0 0 0,0 1 0,-1-1 0,1 1 0,0-1 0,0 1-1,0 0 1,0 0 0,0-1 0,0 1 0,0 0 0,0 0 0,0 0 0,0 0 0,0 0 0,0 0 0,0 2 0,-30 32 2369,17-21-2240,1 2 0,1 0 1,-16 24-1,24-33-605,0 1-1,1-1 1,0 1 0,0-1 0,1 1-1,0 0 1,-2 9 0,4-13-113,0 0 0,0 0 0,0 1 0,0-1 0,1 0 0,-1 0 0,1 0 0,0 0-1,1 0 1,-1 0 0,1 0 0,-1-1 0,1 1 0,0 0 0,4 4 0,-2-3-434,-1 0 1,1-1-1,0 0 0,7 6 0,-10-9 267,0 0 0,0 0 0,1 0 0,-1-1 0,1 1 0,-1 0 0,1-1 0,-1 1 0,1-1 0,-1 1 0,1-1 0,-1 0 0,1 1 0,0-1 0,-1 0 0,1 0 0,-1 0-1,1 0 1,2-1 0,0-1-767,1-1 0,0 1 0,0-1 0,-1 0-1,0 0 1,1 0 0,-1-1 0,-1 0 0,1 0-1,0 0 1,5-8 0,-8 11 723,23-29-3043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00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22 7712,'-29'-14'3520,"20"10"-3072,4 1 544,5 6-640,-6-3 128,12 0-288,13 9-8480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02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418 465 2240,'0'-1'83,"0"1"1,0-1-1,0 1 0,0-1 1,0 1-1,1 0 0,-1-1 1,0 1-1,0-1 0,1 1 1,-1-1-1,0 1 0,1 0 1,-1-1-1,0 1 0,1 0 1,-1-1-1,1 1 1,-1 0-1,0 0 0,1-1 1,-1 1-1,1 0 0,-1 0 1,1 0-1,-1 0 0,1-1 1,-1 1-1,1 0 0,-1 0 1,1 0-1,-1 0 0,2 0 1,-2 0 74,0 1 0,1-1 1,-1 0-1,0 0 1,1 0-1,-1-1 0,1 1 1,-1 0-1,0 0 1,1 0-1,-1 0 0,0 0 1,1 0-1,-1 0 1,0-1-1,1 1 0,-1 0 1,0 0-1,1 0 0,-1-1 1,0 1-1,0 0 1,1 0-1,-1-1 0,0 1 1,0 0-1,1-1 1,-1 1-1,0 0 0,0-1 1,0 0 204,0 0 1,-1 0-1,1 0 1,-1 0-1,1 1 1,-1-1 0,1 0-1,-1 0 1,0 1-1,1-1 1,-1 0-1,0 1 1,1-1-1,-1 1 1,0-1 0,0 1-1,-1-1 1,-14-6 1097,-9 0 218,-33-3 1,54 9-1583,-16-1 141,-1 0 0,1 2 0,0 0 0,0 1 0,0 1 0,0 1 0,0 1 0,0 0 0,1 2 0,-28 11 0,42-14-249,0 0-1,-1 0 1,2 1-1,-1-1 1,0 1-1,1 0 1,-1 1-1,1-1 1,1 1-1,-1 0 1,0 0-1,1 0 1,0 0-1,0 0 1,1 1-1,0-1 1,0 1-1,0 0 1,0 0-1,1 0 1,-1 10-1,1-9 19,0 0 0,1 1-1,0-1 1,0 1 0,1-1-1,0 0 1,0 0-1,1 1 1,0-1 0,0 0-1,1 0 1,0-1 0,0 1-1,0 0 1,1-1 0,0 0-1,7 8 1,-6-8 17,1-1 1,0 0-1,0 0 1,1 0-1,-1-1 1,1 0-1,0-1 0,0 1 1,0-1-1,0-1 1,1 1-1,-1-1 1,1-1-1,0 1 1,0-1-1,-1 0 0,1-1 1,0 0-1,0 0 1,0-1-1,-1 0 1,1 0-1,12-4 1,-7 0-11,1-1 1,-1 0-1,0 0 0,0-2 1,-1 1-1,0-2 1,0 1-1,-1-2 1,0 1-1,11-15 1,-9 9 17,-1 0 1,-1-1 0,0-1 0,-1 0 0,-1 0-1,0-1 1,6-20 0,-12 27-3,0 0 0,-1 0 0,0 0 0,-1-1 0,0 1 1,0 0-1,-1-1 0,-1 1 0,0-1 0,-1 1 0,0 0 0,0-1 0,-1 1 1,-1 0-1,0 1 0,-6-12 0,-3-3 45,-2 0-1,0 0 1,-2 2 0,-1 0-1,-22-23 1,22 29-465,1 1 0,-2 1 0,0 0 0,-1 1-1,0 1 1,-31-14 0,50 26 140,-1 1 0,1-1 0,0 1-1,-1-1 1,1 1 0,-1 0 0,1-1-1,0 1 1,-1 0 0,1 0 0,-1 0-1,1 0 1,-1 1 0,-1-1 0,3 0 146,-1 0-1,1 1 1,0-1 0,0 0 0,-1 0 0,1 0 0,0 0-1,0 0 1,-1 1 0,1-1 0,0 0 0,0 0 0,0 1-1,-1-1 1,1 0 0,0 0 0,0 1 0,0-1 0,0 0-1,0 0 1,-1 1 0,1-1 0,0 0 0,0 1 0,0-1-1,0 0 1,0 0 0,0 1 0,0 0-107,1 0 1,-1 1-1,0-1 1,1 0-1,-1 0 1,1 0-1,-1 0 0,1 0 1,-1 0-1,1 0 1,1 1-1,20 23-4290,5 6 1472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29.4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20 564 2400,'-1'0'82,"-17"14"13926,18-16-13821,0 1 0,1 0 0,-1-1 0,1 1 1,-1 0-1,1-1 0,0 1 0,-1 0 0,1 0 0,0 0 0,0-1 0,1 0 0,63-62 640,-12 12-566,-25 21-49,-2-1-1,29-47 1,-25 36 65,10-18 107,-26 37-193,-4 4 204,14-19 0,-24 39-393,0 0 0,0 0 0,0-1 0,1 1-1,-1 0 1,0 0 0,0-1 0,0 1 0,0 0 0,0 0-1,0 0 1,1-1 0,-1 1 0,0 0 0,0 0 0,0 0-1,1-1 1,-1 1 0,0 0 0,0 0 0,1 0-1,-1 0 1,0 0 0,0 0 0,1 0 0,-1 0 0,0 0-1,0 0 1,1-1 0,-1 1 0,0 0 0,0 0 0,1 1-1,-1-1 1,0 0 0,0 0 0,1 0 0,-1 0-1,0 0 1,0 0 0,1 0 0,-1 0 0,0 0 0,0 0-1,0 1 1,1-1 0,-1 0 0,0 0 0,0 0 0,0 0-1,1 1 1,-1-1 0,0 0 0,0 0 0,0 0-1,0 1 1,0-1 0,0 0 0,1 0 0,-1 1 0,0-1-1,0 0 1,0 0 0,0 1 0,0-1 0,0 0 0,0 0-1,0 1 1,0-1 0,2 19 100,-5 35-50,1-39 28,1 1 1,1 29-1,2-22-27,-2 30-1,-1-20-200,1-33 154,0 0 0,0 1 1,0-1-1,0 0 0,0 1 0,0-1 0,0 0 0,0 1 0,0-1 0,0 0 0,1 1 0,-1-1 0,0 0 0,0 0 0,0 1 0,0-1 0,0 0 1,1 0-1,-1 1 0,0-1 0,0 0 0,0 0 0,1 0 0,-1 1 0,0-1 0,0 0 0,1 0 0,-1 0 0,0 0 0,0 1 0,1-1 0,-1 0 0,0 0 1,1 0-1,13-3 319,13-13 87,-22 12-386,0-1 1,0 0 0,-1-1 0,0 1 0,0-1 0,5-8 0,-1 0-23,61-110 123,-35 59-41,-31 60-76,40-80 236,-40 76-209,-3 7-42,0 1 0,1 0 0,-1 0 0,0 0 0,1 0 0,-1 0 0,1 0 0,-1-1 1,1 1-1,-1 0 0,1 0 0,0 1 0,1-3 0,-4 6 1,-1 0 1,1 0-1,0 0 0,0 0 1,1 1-1,-1-1 1,1 0-1,-1 1 0,1-1 1,-1 6-1,-9 43 311,-9 66-69,10-70-78,2 0 1,-1 66 0,9-111-133,0 0 1,0 0-1,0-1 1,0 1-1,1 0 1,-1 0-1,1-1 1,0 1 0,0 0-1,0-1 1,0 1-1,0-1 1,1 1-1,-1-1 1,1 1-1,2 2 1,-2-3 1,1 0 0,-1-1 0,0 1 0,1-1 1,-1 1-1,1-1 0,0 0 0,-1 0 0,1 0 0,0-1 0,0 1 0,0-1 0,-1 1 1,1-1-1,0 0 0,3 0 0,7-1-72,1 0 0,22-5 0,15-3-6237,-46 9 4841,0-1 1,0 0 0,-1 0 0,1 0-1,0 0 1,0-1 0,7-4-1,13-6-3692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02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9 8480,'-9'-9'6629,"10"22"-1104,1-7-4864,0 1-1,0-1 1,0 9-1,3 10 447,1-3-313,-1-1-1,-2 0 0,3 41 0,-6-58-678,-1 0 0,1 1 0,-1-1 0,0 0 0,0 0 0,0 1 0,-3 5 0,3-8-93,1-1-1,-1 0 1,0 1 0,1-1-1,-1 0 1,0 0 0,0 0-1,0 0 1,0 1 0,0-1-1,0 0 1,0 0 0,0-1-1,0 1 1,-1 0 0,1 0-1,0-1 1,-1 1 0,1 0-1,0-1 1,-1 0 0,1 1-1,0-1 1,-3 1 0,-1-2-186,-1 1 1,1-1 0,0 1-1,0-2 1,0 1 0,-1 0-1,1-1 1,-6-3 0,-3-3-732,-19-13 1,21 12-607,-23-11 0,7 8-3134,19 7 2577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0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33 7968,'-20'-21'3616,"17"14"-3136,-2 2 224,5 10-480,-6-5-864,12 0 320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03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354 445 5728,'-14'-14'3248,"-8"8"7137,6 6-8952,-14 3-795,1 2 0,0 1 1,0 1-1,1 2 0,-34 14 0,56-20-595,-1 0 1,0 1-1,1 0 0,0 0 0,0 0 1,0 1-1,0 0 0,1 0 0,-1 0 1,-5 10-1,8-11-30,0 1 1,0 0-1,1 0 1,0 0-1,0 0 1,0 0-1,0 0 0,1 1 1,0-1-1,0 0 1,0 1-1,1-1 1,0 1-1,1 9 1,0-5-20,1 0 1,0 0 0,0 0 0,1 0 0,1 0 0,-1-1 0,2 1 0,-1-1 0,1 0 0,1 0 0,-1-1 0,2 0 0,-1 0 0,1 0 0,0-1-1,0 0 1,1 0 0,0-1 0,12 8 0,-16-12-26,-1 0 0,1 0 1,0 0-1,0-1 0,0 1 0,0-1 0,0 0 0,0 0 0,0-1 0,0 1 0,1-1 1,-1 0-1,0 0 0,0 0 0,0-1 0,0 1 0,1-1 0,-1 0 0,0 0 0,0-1 1,-1 1-1,1-1 0,7-4 0,-1-1-12,-1 0 1,-1 0 0,1-1-1,7-10 1,30-38 30,-40 47 28,16-21 43,-2-2-1,-2-1 1,0 0 0,13-39-1,-23 50 40,-1 1-1,-1-1 0,-1 0 0,-1 0 1,-1-1-1,-1 1 0,-1-42 0,-3 39 163,0 0 0,-2 0 0,0 0 0,-2 0 0,-1 1 0,-16-38 0,21 56-193,-1 0 0,0 1 0,0 0 1,-1-1-1,1 1 0,-6-5 0,8 8-73,-1 1 0,0-1 0,0 1 0,0-1 0,1 1 0,-1 0 0,-1 0 0,1 0 0,0 0 0,0 0 0,0 0 0,0 1 0,-1-1 0,1 1 0,0 0 0,-5-1-1,5 1-44,1 0-1,-1 1 1,0-1-1,1 0 1,-1 1-1,1-1 1,-1 1-1,1-1 1,-1 1-1,1 0 1,-1-1-1,1 1 0,-1 0 1,1 0-1,-2 2 1,-15 19-1087,12-13 690,1-2-308,0 1 0,1-1 0,0 1-1,0 0 1,1 1 0,0-1 0,0 1 0,-2 13 0,4 12-1345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04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4 4224,'-14'-3'13893,"14"7"-10213,1 56 156,0 6-1960,-11 89 1,10-152-1821,-1 0 1,1 0-1,-1 0 1,0 0-1,0-1 1,0 1-1,0 0 1,0-1 0,-1 1-1,1 0 1,-1-1-1,0 0 1,0 1-1,0-1 1,0 0-1,0 0 1,0 0-1,-1 0 1,1-1-1,-1 1 1,1 0-1,-1-1 1,1 0 0,-4 2-1,-6-2-221,1 0 0,-1 0 1,1-1-1,-1 0 0,1-1 0,-1 0 0,1-1 1,0 0-1,-17-6 0,22 7-427,-18-7-3546,23 8 3884,1 0 0,-1 0 0,1 0 0,0 0 0,-1 0 1,1 0-1,0 0 0,-1-1 0,1 1 0,0 0 0,-1 0 0,1 0 0,0-1 0,-1 1 0,-1-2-1777,2 2 1777,0-1 0,0 1 0,0 0 0,0-1 1,-1 1-1,1-1 0,0 1 0,0 0 0,0-1 0,0 1 0,0 0 0,0-1 0,0 1 0,0-1 0,0 1 1,0 0-1,0-1 0,1 1 0,-1-1 0,0 1 0,0 0 0,0-1 0,0 1 0,1 0 0,-1-1 0,0 1 1,1-1-1,13-13-4706,9 1 1648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04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39 9632,'-19'-17'4384,"14"13"-3840,1-1 1919,8 5-1471,-4-4-704,-4 1-2239,-6-2-3137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05.1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53 1984,'0'-2'146,"0"-1"-1,0 1 1,1 0 0,-1-1 0,1 1-1,0-1 1,-1 1 0,1 0-1,2-3 1,-2 3 560,0 0 0,0 0 0,0 0 0,-1 0 0,1 0 0,-1 0 0,1-1 0,-1 1 0,1-3 0,-1 5-626,0 0 0,0 0 0,0 0 0,0 0 0,0 0 0,0-1 0,-1 1-1,1 0 1,0 0 0,0 0 0,0 0 0,0 0 0,0 0 0,0-1 0,0 1 0,0 0 0,0 0 0,0 0 0,0 0 0,-1 0 0,1 0 0,0 0-1,0 0 1,0 0 0,0 0 0,0-1 0,0 1 0,-1 0 0,1 0 0,0 0 0,0 0 0,0 0 0,0 0 0,0 0 0,-1 0 0,1 0 0,0 0-1,0 0 1,0 0 0,0 0 0,0 0 0,0 0 0,-1 0 0,1 1 0,0-1 0,0 0 0,0 0 0,0 0 0,0 0 0,0 0 0,-1 0 0,1 0-1,0 0 1,0 0 0,0 0 0,0 1 0,0-1 0,0 0 0,0 0 0,0 0 0,0 0 0,-8 7 1614,-5 12-527,1 0-1,-13 26 0,4-6-398,-67 98 1180,52-85-1186,2 2 0,-35 75 1,61-108-630,1 0 0,1 1 0,0 0 0,2 0 0,0 0 0,2 0 0,0 0 0,2 1 0,3 38 1,1-34 6,1-1 0,0 0 0,3 0 1,0 0-1,1-1 0,1 0 1,24 40-1,-6-20-5,3-2 1,39 44-1,78 70-435,-123-132-598,46 35 0,-60-52 71,0-1 0,0 0 1,1-1-1,0 0 0,0-1 0,1-1 1,22 6-1,22-4-4682,2-2 1744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05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51 4224,'-24'-20'1365,"24"19"-1273,-1 1 0,1-1 0,-1 1-1,1 0 1,-1-1 0,1 0 0,-1 1 0,1-1 0,-1 1-1,1-1 1,-1 0 0,1 1 0,0-1 0,0 0-1,-1 1 1,1-1 0,0 0 0,0 1 0,0-1-1,-1-1 1,2 2-10,-1-1 0,0 1 1,0-1-1,1 1 0,-1-1 0,0 1 0,0-1 0,1 1 0,-1-1 0,0 1 0,1 0 0,-1-1 0,1 1 0,-1-1 0,1 1 1,-1 0-1,1 0 0,-1-1 0,1 1 0,0 0 0,3-2 455,0 1 1,1-1-1,0 1 0,6 0 0,-8 0-246,2 1 66,-1 0-1,1 0 1,0 0 0,0 1-1,-1-1 1,1 1-1,0 0 1,-1 1-1,1-1 1,-1 1-1,1 0 1,-1 0-1,0 0 1,0 1 0,7 5-1,-1-1 268,-1 1 1,0 1-1,0 0 0,13 18 1,3 9 363,-2 0 0,-2 1 1,24 56-1,-33-65-524,-2 2 1,-1-1 0,-1 1-1,-2 0 1,4 45 0,-7-13-122,-3 0 1,-3 0 0,-3 0-1,-2-1 1,-3 0-1,-26 84 1,3-53-190,29-80-1073,-1 0 0,-1-1 0,0 0 0,0 0 0,-12 13 0,7-14-2254,12-10 3070,0 0 1,-1 0-1,1 0 0,0 0 0,0 0 1,0 1-1,-1-1 0,1 0 0,0 0 1,0 0-1,-1 0 0,1 0 0,0 0 1,0 0-1,0 0 0,-1 0 0,1 0 1,0 0-1,0 0 0,-1 0 1,1 0-1,0 0 0,0 0 0,-1 0 1,1 0-1,0 0 0,0 0 0,-1-1 1,1 1-1,0 0 0,0 0 0,0 0 1,-1 0-1,1 0 0,0-1 0,0 1 1,0 0-1,0 0 0,-1 0 1,1-1-1,0 1 0,0 0 0,0 0 1,0-1-1,0 1 0,0 0 0,0 0 1,0 0-1,0-1 0,0 1 0,0 0 1,0 0-1,0-1 0,0 1 0,0 0 1,0 0-1,0-1 0,-1-1-599,1-7-1943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06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48 5824,'-23'-15'1866,"14"10"-268,9 5-1501,1 0-1,0-1 1059,-1 1-1059,0 0 0,0 0 0,0 0 1,0 0-1,0-1 0,0 1 0,0 0 0,1 0 1,-1 0-1,0 0 0,0 0 0,0 0 1,0-1-1,0 1 0,0 0 0,0 0 0,0 0 1,0 0-1,0 0 0,0-1 0,-1 1 1,1 0-1,0 0 0,0 0 0,-1-1 867,1 1-867,0 0 0,0 0 0,0-1 0,0 1 1,0 0-1,42-10 2842,-33 7-2526,1 1-1,-1 0 0,0 0 0,17 0 0,-20 2-201,0 0 1,0 0-1,-1 1 1,1 0-1,0 0 0,-1 0 1,1 1-1,-1-1 1,7 4-1,-10-4-133,0 1 1,0-1-1,-1 0 0,1 0 0,0 1 0,-1-1 0,1 1 0,-1 0 0,0-1 0,1 1 0,-1 0 0,0 0 0,0-1 1,0 1-1,0 0 0,-1 0 0,1 0 0,0 0 0,-1 0 0,1 1 0,-1-1 0,0 0 0,0 0 0,0 0 0,0 0 1,0 3-1,-1 3 79,-1 0 0,1 1 0,-2-1 0,1-1 1,-5 11-1,-8 15 320,-1-1-1,-27 39 1,-46 53 915,79-111-1271,6-7-24,-1 0 0,1 0 0,0 1 0,1-1 0,0 1 0,0 0 0,0 0 0,-2 11 0,4-17-54,1 0 0,0 1 0,0-1-1,0 0 1,0 0 0,0 0 0,1 0-1,-1 0 1,0 0 0,0 1-1,1-1 1,-1 0 0,0 0 0,1 0-1,-1 0 1,1 0 0,0 0-1,-1 0 1,1 0 0,1 1 0,-1-1-8,1 0 0,0 1 0,0-1 0,0 0 1,0 0-1,0 0 0,0 0 0,0 0 1,4 1-1,4-1-18,-1 1 0,1-1 0,17 0 0,-24-1-3,132-11-1991,-86 6-561,-7 3 811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06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458 147 4736,'-6'-7'1355,"1"0"0,-1-1 0,1 1 0,-5-10 0,6 9-181,-1 0 0,0 1 0,0-1-1,-1 1 1,-8-8 0,6 7-333,0 2-1,0-1 1,-9-4-1,13 8-642,0 1-1,-1 0 1,1 1 0,0-1-1,-1 1 1,0 0-1,1 0 1,-1 0 0,0 0-1,-5 1 1,-6 1 35,1 0 1,0 1-1,0 0 0,0 1 1,0 1-1,-20 8 1,23-7-77,1 0 1,0 1-1,0 0 0,1 0 1,-1 1-1,1 1 1,1 0-1,-16 16 1,19-17-57,1 1 0,0 0 1,0 0-1,1 1 0,0-1 1,0 1-1,-2 9 0,2-3 33,0 0-1,2 0 0,-3 24 0,5-10 19,2 0 0,1 1 0,1-1 0,8 28 0,3 21 70,3 109-200,-17-106-9420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07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51 11648,'-2'-2'1982,"2"2"-1762,0 0 1,0-1-1,0 1 0,0 0 0,0 0 1,-1-1-1,1 1 0,0 0 1,0-1-1,0 1 0,0 0 0,0-1 1,0 1-1,0 0 0,0 0 0,0-1 1,0 0-1,7-3 2444,17 0-1317,-18 3-543,54-8 1320,21-2-1192,132-1-1053,-142 11-3254,0 0-4627,-38 1 4882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1:3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581 194 2816,'0'-2'188,"1"1"-1,0-1 1,0 0 0,0 1 0,1 0 0,-1-1-1,0 1 1,0 0 0,1-1 0,-1 1-1,2-1 1,11-11 3601,-13 12-3530,0-1 1,-1 0-1,1 1 0,0-1 0,-1 0 0,0 0 0,1 1 0,-1-1 0,0 0 0,0 0 0,0 1 0,0-1 0,0 0 0,0 0 0,0 1 0,-1-1 1,1 0-1,-1 0 0,1 1 0,-1-1 0,0 0 0,0 1 0,1-1 0,-3-1 0,-1-4 387,-1 0 0,0 0 0,0 1 0,-7-6 0,3 4-373,0 0 0,0 1 1,-1 0-1,0 1 0,-1 0 1,0 0-1,1 1 0,-2 1 0,-12-4 1,10 4-116,-1 0 0,0 2 0,1 0 0,-2 0 0,1 1 1,-26 2-1,29 1-58,0 0 0,0 1-1,0 1 1,0 0 0,0 0 0,1 1 0,0 1 0,0 0 0,0 0 0,-14 12 0,10-6 70,1 0 1,1 1 0,0 0-1,1 1 1,0 0-1,-13 23 1,21-31-115,0 1 0,1 0 0,0 0 0,0 0 0,0 0-1,1 1 1,0-1 0,1 1 0,-1-1 0,1 15 0,1-18-4,0 0 1,1 0-1,-1 0 0,1 0 1,0 0-1,0 0 0,0-1 1,1 1-1,-1 0 0,1-1 1,0 1-1,0-1 0,0 0 1,0 0-1,1 1 0,0-2 1,-1 1-1,1 0 0,0 0 1,0-1-1,0 0 0,5 3 1,0 0 32,1-2 1,-1 1 0,1-1 0,-1 0 0,1-1 0,0 0 0,17 1-1,66-2 336,-55-1-462,-41 1-8,0 0 0,1 1 0,-1-1-1,0 1 1,1 0 0,-6 5 0,-2-1-7,-3 3 14,1 0 0,0 1 0,0 1 0,1 0 0,1 0 0,0 2 0,1-1 0,-13 20 1,-6 15 27,-26 57 1,33-59 199,15-32-100,-1 3 67,0 0 1,1 0 0,-10 34-1,16-46-111,0 1 0,0-1-1,1 0 1,0 1 0,0-1 0,0 1 0,0-1-1,1 0 1,1 6 0,-1-8-9,0 1 0,0-1-1,0 1 1,0-1 0,0 1 0,1-1-1,0 0 1,-1 0 0,1 0 0,0 0-1,0 0 1,0 0 0,0 0 0,0 0-1,5 2 1,-2-1 44,1-1 0,0 1 0,-1-1 0,1 0-1,0-1 1,0 0 0,0 0 0,0 0 0,9 0 0,7-1 54,28-5 1,-14 2-33,55-3 5,123-25 0,-173 20-54,-30 7-22,0 1 0,-1 0 1,1 1-1,19-1 1,-25 2-41,-1 0 0,0-1 0,0 1 1,0-1-1,0 0 0,0 0 0,0 0 1,0 0-1,0-1 0,-1 0 0,5-3 0,-3 1-17,8-6-18,-1 0 0,0-1 1,-1 0-1,-1-1 0,18-27 0,-16 20 24,-1 0 0,-1-1 0,13-38 0,-18 32 138,-4 26-124,-1 0 0,0 0 0,0 0 0,0 0 0,0-1 0,0 1 0,0 0 0,0 0 0,-1 0 0,1 0 0,0 0 0,-1 0 1,1-1-1,-1 1 0,1 0 0,-1 0 0,1 0 0,-1 0 0,0-1 0,0 2 0,1 0 0,-1 0 0,1-1 1,-1 1-1,1 0 0,-1 0 0,1 0 1,-1 0-1,1 0 0,-1 0 0,1 0 1,-1 0-1,1 0 0,-1 0 0,1 0 0,-1 0 1,0 0-1,1 0 0,-1 0 0,1 0 1,0 1-1,-1-1 0,1 0 0,-1 0 0,1 1 1,-1-1-1,0 1 0,-12 10-180,12-10 181,-12 13-83,0 1 1,-17 26-1,-8 11 38,-36 24-163,52-55 271,1 1 0,1 0 0,1 2 0,-17 26-1,33-45-26,0-1-1,1 1 0,0 1 0,0-1 1,-2 7-1,3-11-17,1 1 0,0-1 0,0 0 0,0 1 0,0-1 1,0 1-1,0-1 0,0 0 0,0 1 0,1-1 0,-1 0 0,0 1 0,1-1 1,-1 0-1,1 1 0,-1-1 0,1 0 0,0 0 0,0 1 0,0-1 0,-1 0 1,1 0-1,0 0 0,0 0 0,2 1 0,1 0 22,0 1 0,0-1-1,0 0 1,1 0 0,-1 0-1,0 0 1,1-1 0,0 0-1,-1 0 1,1 0 0,0 0-1,9-1 1,2 0 53,1-1 0,21-5 0,-25 3-37,0-1-1,0 0 1,-1-1 0,0 0 0,20-12 0,17-8-122,-39 20 84,-1 0-1,13-10 0,-15 10-36,1 0 0,-1 0 0,12-4 0,-19 9 24,0 0 0,0 0 1,0 0-1,0 0 0,0 0 0,0 0 0,0 0 0,0 0 0,0 0 1,0 0-1,0 0 0,0 0 0,0 1 0,0-1 0,0 0 1,0 0-1,0 0 0,0 0 0,0 0 0,0 0 0,0 0 1,0 0-1,0 0 0,0 0 0,0 0 0,0 0 0,0 1 0,0-1 1,0 0-1,0 0 0,0 0 0,0 0 0,0 0 0,0 0 1,0 0-1,0 0 0,0 0 0,0 0 0,0 0 0,0 0 0,0 0 1,0 0-1,1 0 0,-1 0 0,0 0 0,0 0 0,0 0 1,0 0-1,0 0 0,0 0 0,0 0 0,0 0 0,0 0 1,0 0-1,0 0 0,0 0 0,1 0 0,-1 0 0,0 0 0,-3 13-63,-1 0 0,0-1-1,-12 24 1,-4 10 198,-19 94 231,16-51-225,3-23-79,-3-2 0,-37 73 0,37-92-129,-3-1 1,-1-1 0,-52 62-1,93-114-2911,-2-4 1547,0 0 0,-1 0 1,0-1-1,-2-1 0,1 0 1,7-19-1,-8 18 4,40-76-2234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30.44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2 3072,'5'-1'13962,"-2"12"-10728,-3 20-3028,-7 60 1552,0-12-1135,5 98-1,2-166-659,0 0 120,1 0 1,0-1 0,4 14-1,-5-22-64,1 0-1,-1 0 1,1 0 0,-1-1-1,1 1 1,0 0-1,0 0 1,0-1 0,0 1-1,0-1 1,0 1-1,0-1 1,1 1 0,-1-1-1,1 1 1,-1-1-1,1 0 1,-1 0 0,1 0-1,-1 0 1,1 0-1,0 0 1,0-1 0,3 2-1,-4-2 12,0 0 0,1 0 0,-1 0 0,1-1 0,-1 1 0,0 0 0,1-1-1,-1 1 1,0 0 0,1-1 0,-1 0 0,0 1 0,0-1 0,0 0 0,1 0 0,0-1 0,18-18 203,-14 11-206,-1 0 0,1 0 1,-2 0-1,7-18 1,10-42 35,-12 36-55,-7 26-12,14-46 22,17-104 0,-33 153-24,1-1 1,0 1 0,0 0-1,0 0 1,0 0 0,0 0-1,3-4 1,-1 3-339,-5 15 400,2 67 712,3 147 261,-2-201-942,-1-15-59,0 0 0,0 0 0,1 0 0,0 0 0,1 0 1,-1-1-1,2 1 0,-1 0 0,7 13 0,-6-17 16,0 0-1,0 1 1,0-1-1,0 0 1,1 0-1,-1-1 0,1 1 1,0-1-1,0 0 1,1 0-1,-1 0 1,1 0-1,-1-1 1,9 4-1,2-2 102,0 0 0,0-1 0,28 3 0,-36-5-1182,0-1-1,0 0 1,0 0-1,1-1 0,-1 1 1,0-1-1,0-1 1,0 0-1,0 0 1,10-4-1,-3-3-2876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07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 8960,'-1'-1'268,"1"0"-143,0 1-1,0 0 1,-1-1 0,1 1-1,0 0 1,0-1 0,-1 1-1,1 0 1,0 0 0,0-1-1,-1 1 1,1 0 0,0 0-1,-1 0 1,1-1 0,0 1-1,-1 0 1,1 0 0,0 0-1,-1 0 1,1 0 0,0 0-1,-1 0 1,1 0 0,-1 0 0,1 0-1,0 0 1,-1 0 0,1 0-1,0 0 1,-1 0 0,1 0-1,0 0 1,-1 0 0,1 0-1,0 1 1,-1-1 0,0 0-1,11 1 7491,11 1-5137,21 3-1046,169 1 3165,-158-2-4594,92 20 0,-121-22-1183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0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10560,'-9'1'11483,"32"5"-8703,11 3-1838,1-4-449,46 1 1,-52-4-676,13-1-3274,50-6 0,-31 2-3504,-19 2 3382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0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270 137 12224,'-40'0'3930,"25"2"-2378,-8 5 130,0 1 0,-42 21-1,54-22-1034,0 1-1,1-1 1,0 2 0,-18 17-1,25-21-539,-1-1 0,1 1 0,0 0 0,0 0 0,0 0 0,0 0 0,1 1 0,0-1 0,0 1 0,1-1 0,0 1 0,-1 0 0,1 8 0,0-6-56,1 0 1,1 0 0,-1 0-1,1 0 1,0 0 0,1 0-1,5 15 1,-5-18-40,0 0 1,1 0-1,0 0 1,0-1 0,1 1-1,-1-1 1,1 1-1,0-1 1,0 0-1,0-1 1,0 1-1,9 4 1,-2-1-41,0-2-1,1 1 1,0-1 0,0-1 0,0 0 0,0-1 0,1 0 0,-1-1-1,1 0 1,-1-1 0,1-1 0,0 0 0,0 0 0,-1-1 0,1-1-1,0 0 1,-1-1 0,24-8 0,-19 4-16,0 0 0,0-2-1,-1 1 1,0-2 0,-1 0 0,0-1 0,0 0-1,-1-2 1,-1 1 0,0-2 0,-1 1 0,20-29 0,-22 24 98,-1 1 1,-1-1 0,-1-1-1,0 1 1,-1-1 0,-1 0-1,-1-1 1,-1 1 0,-1-1-1,0 0 1,-2-27-1,0 44-75,0 0 0,0 0-1,0-1 1,0 1 0,-1 0-1,1 0 1,-1 0 0,0 0-1,0 0 1,0 0 0,0 1-1,-1-1 1,1 0 0,-1 0-1,1 1 1,-1-1 0,-3-2 0,4 4 0,1 0 0,-1 0 1,0 1-1,0-1 1,0 0-1,0 1 1,0-1-1,0 1 1,0-1-1,0 1 1,0 0-1,0-1 1,0 1-1,0 0 1,0 0-1,0-1 0,0 1 1,0 0-1,-2 0 1,-8 2-129,1-1 1,-1 1-1,1 1 0,0 0 1,0 1-1,0 0 0,-12 6 1,-196 105-5815,200-105 4653,1 1 0,0 0 0,1 2-1,1 0 1,-22 22 0,-7 21-2103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5:07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17 1824,'-26'-17'28000,"25"17"-27477,-5 5-3521,-36 37 5067,20-11-1675,1 1 1,-26 52 0,25-40-281,9-20-97,-9 26 1,4-6 123,-11 34 54,26-69-141,1 0 1,0 0 0,1 0 0,0 0-1,1 1 1,0-1 0,1 9-1,-1-15-38,0-1-1,1 0 0,0 0 0,-1-1 0,1 1 0,0 0 1,0 0-1,0 0 0,0 0 0,0-1 0,0 1 0,1 0 1,-1-1-1,0 1 0,1-1 0,-1 0 0,1 1 0,0-1 1,0 0-1,-1 0 0,1 0 0,0 0 0,0 0 0,0-1 1,0 1-1,0 0 0,0-1 0,3 1 0,5 0-147,0 0 1,0 0-1,0-1 0,15-2 1,38-7-3433,-23-3-3160,-36 11 5803,-1-1 0,0 1-1,1-1 1,-1 0 0,0-1 0,0 1 0,0 0-1,-1-1 1,1 0 0,2-2 0,11-18-2460,4-11-1019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5:08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27 4384,'-22'-26'18473,"19"28"-18723,-11 14 2689,-14 19 0,5-6-1200,20-24-1138,-1 0 0,1-1 0,0 2 0,0-1-1,0 0 1,1 0 0,0 1 0,0 0 0,-2 8-1,5-13-75,-1 0 1,1 0-1,-1 0 0,1 0 0,-1 0 0,1 0 0,0 0 0,-1 0 0,1 0 0,0-1 0,0 1 0,-1 0 0,1 0 0,0-1 0,0 1 0,0-1 0,0 1 0,0-1 0,0 1 0,0-1 0,0 0 0,2 1 0,3-1-8,-1 0-1,1-1 0,-1 1 1,0-1-1,1 0 0,-1-1 1,0 1-1,0-1 0,0 0 1,0 0-1,0-1 0,0 1 1,0-1-1,-1 0 0,7-6 1,-12 8 13,1 0 1,-1 1-1,0-1 0,1 0 1,-1 1-1,0-1 1,0 0-1,0 1 1,0-1-1,1 1 0,-1 0 1,-1-1-1,1 0 7,-3 1-239,0-1-1,1 1 1,-1-1 0,0 1 0,-5 0 0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10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2080,'8'-18'17183,"-6"24"-15145,3 2-1347,-1-2-397,0 0 1,-1 0 0,0 0-1,0 0 1,2 8-1,38 162 993,-7-23-771,15 17 358,26 97 39,-53-192-551,-22-69-404,0-2 55,0-6 33,3-7-90,7-13 153,15-32 0,-6 11-140,71-110-260,-38 67 236,119-231-218,-119 214 295,-54 102-19,24-49-1,-23 46-48,1 1 0,-1-1 0,0-1 0,-1 1 0,1 0 0,0 0 0,-1 0 0,0 0 0,0 0 0,-1-6 0,0 9 35,1-1 1,-1 0 0,0 1 0,0-1 0,0 1 0,0 0 0,0-1 0,0 1 0,0 0-1,0 0 1,0 0 0,-1-1 0,1 1 0,0 0 0,-1 1 0,1-1 0,-1 0-1,1 0 1,-1 1 0,1-1 0,-1 1 0,-3-1 0,-4-2 42,0 1-1,-16-1 1,19 3 4,-52-6 84,1 3-1,-1 3 1,1 2 0,0 3-1,-1 2 1,-64 16-1,89-15-1701,4-4-3395,28-4 4729,1 0 1,0 1 0,-1-1-1,1 0 1,-1-1-1,1 1 1,0 0 0,-1 0-1,1 0 1,-1 0 0,1 0-1,0 0 1,-1 0-1,1-1 1,-1 1 0,1 0-1,0 0 1,-1 0 0,1-1-1,0 1 1,0 0 0,-1-1-1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11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20 6240,'-19'-10'2005,"17"9"-1627,1 1-1,0-1 1,-1 1-1,-10 0 9947,7 3-6125,1-2-3234,8 0 15,0-1-684,-1 1 0,1-1 0,0 1 0,0 0 0,0 0 0,4 2 0,15 4 107,12-3 130,1-1 0,36-3 0,74-9-166,-46 2-51,188-4-49,-260 11-203,-23 1-367,0-1-1,-1 0 1,1 0 0,0-1-1,0 1 1,0-1 0,5-2-1,-4 1-2970,-1 5 959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12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378 136 3712,'5'1'8042,"-13"13"-4356,-25 22-359,-7 16-2219,2 2 0,3 1 0,-35 75 0,44-73-843,-36 74 265,37-78-267,-11 20-281,34-71 18,1 0 0,0 0 0,0 0 0,0 0 0,1 0 0,-1 0 0,0 0 0,1 0 0,-1 0 0,1 2 0,0-4-6,0 1-1,0-1 0,0 0 0,0 0 1,0 1-1,0-1 0,0 0 1,0 0-1,0 0 0,1 1 1,-1-1-1,0 0 0,0 0 1,0 0-1,0 0 0,0 1 0,1-1 1,-1 0-1,0 0 0,0 0 1,0 0-1,1 0 0,-1 0 1,0 0-1,0 0 0,0 1 1,1-1-1,-1 0 0,0 0 0,0 0 1,1 0-1,-1 0 0,0 0 1,0 0-1,0 0 0,1 0 1,-1 0-1,0-1 0,0 1 1,1 0-1,-1 0 0,0 0 0,0 0 1,0 0-1,1 0 0,-1 0 1,0 0-1,0-1 0,0 1 1,1 0-1,3-6-37,1 0 0,-1 0 1,0-1-1,4-8 0,75-175-32,-58 126 279,60-109 1,136-147 2185,-197 291-1093,-24 28-1273,1 1-1,-1 0 1,0 0-1,1 0 1,-1-1-1,0 1 1,1 0-1,-1 0 1,0 0-1,1 0 1,-1 0-1,0 0 1,1 0-1,-1 0 1,0 0-1,1 0 1,-1 0-1,1 0 1,-1 0-1,0 0 1,1 0-1,-1 0 1,0 0-1,1 0 1,-1 0-1,0 0 1,1 1-1,-1-1 1,0 0-1,1 0 1,-1 0-1,0 1 1,1-1-1,-1 0 1,0 1-1,1-1 1,14 15 194,-8-8-147,12 11-1,0 1 1,0 1-1,-2 1 0,-1 1 1,0 0-1,-2 1 0,-1 0 1,0 1-1,13 39 0,61 221-335,-69-232 230,-12-35 117,-1 0 1,7 32-1,-10-38 50,-2-10-118,0 1 1,1-1 0,-1 1 0,0-1 0,0 1 0,0-1-1,0 1 1,0-1 0,0 1 0,0-1 0,-1 1-1,1-1 1,0 1 0,-1-1 0,0 3 0,0-3-25,0 0-1,0 0 1,-1 0 0,1 0 0,0 0-1,0 0 1,-1 0 0,1 0 0,-1 0-1,1-1 1,-1 1 0,1 0 0,-1-1 0,1 1-1,-1-1 1,1 0 0,-1 0 0,1 1-1,-1-1 1,-3-1 0,-41-1-697,38 1 756,-206-15 69,-20 5-17,146 7 77,60 4-555,0 0-1,-34 5 0,30-4-4180,55-13-7697,4 3 9259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13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30 105 4800,'-16'-17'1557,"3"8"159,13 9-1662,0 0-1,0 0 1,0 0-1,0 0 1,0 0-1,0 0 1,0 0-1,1 0 1,-1 0-1,0 0 1,0-1 0,0 1-1,0 0 1,0 0-1,0 0 1,0 0-1,0 0 1,0 0-1,0 0 1,0 0-1,0 0 1,0 0-1,0 0 1,0-1-1,0 1 1,0 0-1,0 0 1,0 0 0,0 0-1,0 0 1,0 0-1,0 0 1,0 0-1,0 0 1,0-1-1,0 1 1,0 0-1,0 0 1,0 0-1,0 0 1,0 0-1,0 0 1,0 0 0,0 0-1,0 0 1,0 0-1,0-1 1,0 1-1,0 0 1,0 0-1,0 0 1,-1 0-1,1 0 1,0 0-1,0 0 1,0 0-1,0 0 1,0 0-1,0 0 1,1-16 6298,0 4-4630,1 9-1561,0 0 0,0 1 0,0-1 0,0 0 0,1 0 0,-1 1-1,1 0 1,0-1 0,0 1 0,0 0 0,0 0 0,0 1-1,0-1 1,0 1 0,1-1 0,-1 1 0,6-1 0,3-1 55,0 1 0,0 1 0,23-1 0,-31 2-110,1 0-1,-1 1 1,1-1 0,-1 1-1,1 0 1,-1 0 0,0 1-1,5 1 1,-7-2-59,-1 0 0,1-1 0,-1 1 1,1 0-1,-1 1 0,1-1 0,-1 0 1,1 0-1,-1 1 0,0-1 0,0 1 1,0-1-1,0 1 0,0-1 1,0 1-1,0-1 0,-1 1 0,1 0 1,0 0-1,-1-1 0,1 1 0,-1 3 1,1 3 91,-1-1 1,0 1 0,-1 0 0,0-1 0,0 1-1,0-1 1,-1 0 0,0 1 0,-5 10 0,-4 3 299,-22 36 0,0-1 36,22-37-283,8-14-106,0-1 0,0 0-1,1 1 1,0 0 0,0-1 0,-3 10 0,5-12-47,0-1 0,0 1 0,0-1 0,0 1 0,0-1 0,0 1 1,1 0-1,-1-1 0,0 1 0,1-1 0,0 0 0,-1 1 0,1-1 1,0 1-1,-1-1 0,1 0 0,0 1 0,0-1 0,0 0 0,0 0 0,0 0 1,1 0-1,-1 0 0,0 0 0,0 0 0,1 0 0,1 1 0,9 4 198,0 0 0,1-1-1,0-1 1,22 6-1,-15-5-107,186 35 15,-161-37-441,4 2-5261,-48-5 4906,0 0 1,0 0 0,0 0 0,1 0-1,-1 0 1,0 0 0,0 0 0,0 0-1,0 0 1,0 0 0,1-1 0,0 1-1,11-2-8118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14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70 4640,'-4'1'411,"-3"0"824,7-6-156,0 4-517,0 0-1,0-1 1,1 1 0,-1 0-1,0 0 1,0 0-1,-1 0 1,1 0 0,0-1-1,0 1 1,0 0-1,-1 0 1,1 0 0,-1 0-1,1 0 1,-1-1-1,-1-1 9,0 1 0,1-1 0,-1 1 0,0 0 0,0 0 0,-4-3 0,2 1-253,0 1-1,0 1 1,-1-1 0,1 1 0,-1-1 0,0 1 0,1 0 0,-11-2 0,5 3-103,-1 0-1,0 0 1,1 1-1,-1 1 1,-17 2 0,3 0 8,-8 1 216,0 1 1,0 2-1,1 2 0,-56 21 1,79-26-272,1 0 1,-1 1 0,1 0-1,-16 12 1,21-14-140,0 0 0,0 0 0,0 0 0,1 1 0,-1-1 0,1 0 0,0 1 0,0 0 0,0 0 0,0 0 0,1 0 0,-1 0 0,1 0 0,-1 6 0,1 5 63,0 0-1,1 0 0,0 0 0,4 21 0,14 62 187,-9-56-167,14 50 123,4 27 343,-24-102-478,-2 1 1,1 0-1,-2-1 1,-4 35-1,4-50-247,0 0-1,-1 0 1,0 0-1,1 0 1,-1 0-1,0 0 1,0-1-1,0 1 1,0 0-1,-1 0 1,1-1-1,0 1 0,-1-1 1,1 1-1,-1-1 1,1 1-1,-1-1 1,-3 2-1,3-2-756,0 0-1,-1 0 0,1 0 0,0 0 0,-1 0 0,1-1 1,0 1-1,-1-1 0,-4 1 0,1-1-1136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31.2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762 9 2656,'-2'-6'852,"2"7"-826,0-1 0,0 0 0,0 0 0,1 0 0,-1 0 0,0 0 1,0 0-1,0 0 0,0 0 0,0 0 0,1 0 0,-1 0 0,0 0 0,0 0 0,0 0 0,0 0 0,1 0 0,-1 0 0,0 0 0,0 0 0,0 0 0,0 0 1,0 0-1,1 0 0,-1 0 0,0 0 0,0 0 0,0 0 0,0 0 0,0-1 0,1 1 0,-1 0 0,0 0 0,0 0 0,0 0 0,0 0 0,0 0 0,0 0 0,0-1 1,0 1-1,0 0 0,1 0 0,-1 0 0,0 0 0,0 0 0,0-1 0,0 1 0,0 0 0,0 0 0,0 0 0,23 0 15963,-50 18-14421,6-3-1372,1 0 0,1 1-1,0 1 1,1 1 0,0 0 0,2 2 0,-15 20-1,-84 158 465,36-56-379,60-112-150,-2 0 1,-35 39-1,-68 54 214,106-106-279,-22 19-9,-43 45-215,82-80 119,-23 24-195,6-15-2907,16-7 1557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14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38 10144,'0'0'105,"0"0"0,-1 0 0,1 0 0,0 0 0,0 0 0,0 0 0,0 0-1,-1 0 1,1 0 0,0 0 0,0 0 0,0 0 0,0 0 0,-1 0 0,1 0 0,0 0 0,0 0 0,0-1 0,0 1 0,0 0 0,0 0 0,-1 0 0,1 0 0,0 0 0,0-1 0,0 1 0,0 0 0,0 0 0,0 0 0,0 0 0,0-1 0,0 1 0,0 0 0,0 0 0,0 0 0,0 0 0,0-1 0,0 1 0,0 0 0,0 0 0,0 0 0,0 0 0,0-1 0,0 1-1,9-6 3170,19-2 241,-26 7-3305,30-5 943,0 2 0,1 0 0,43 2 0,-18 1-704,115 4 1146,-109 0-4369,1-1-7006,-60-2 6548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15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540 8 2912,'0'-7'11845,"-5"12"-8667,-23 34-347,-56 61-1,-44 28-1139,75-77-691,31-28-758,1 1-1,2 1 1,0 0 0,1 2-1,2 0 1,0 1-1,-15 40 1,14-19 121,1 0 1,2 1-1,-11 87 1,21-110-193,2 1 0,1 0 1,1-1-1,5 39 1,-2-47-31,0-1 1,2 1-1,0-1 1,2 0-1,0 0 1,0-1-1,14 22 1,-3-11 1,2-1 0,1-1 0,1 0 0,30 26-1,-2-8 32,62 42-1,-40-39-163,-64-42-250,0-1 1,1-1 0,-1 1 0,1-1 0,0-1 0,0 0 0,11 2-1,-17-4-157,0 0 1,0 0-1,0 0 0,0-1 0,0 1 0,0-1 0,0 1 0,-1-1 0,1 0 1,0 0-1,0 0 0,0-1 0,-1 1 0,1 0 0,-1-1 0,1 0 0,-1 0 0,0 0 1,3-2-1,0-2-1205,0-1 1,0 1-1,0-1 1,-1 0 0,6-13-1,4-7-1816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16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17 4576,'-2'-2'289,"1"0"0,-1 0 0,0 1 1,0-1-1,1 0 0,-1 1 0,0-1 0,-3-1 0,7 4 1114,0 1 0,0-1-1,-1 1 1,1 0-1,0-1 1,-1 1-1,3 3 1,12 23 2190,13 38-3758,-24-53 1180,121 259 1966,-115-252-2730,46 87 967,-47-85-981,-1 1-1,-2 0 1,7 26 0,-9-18-19,-1 0 0,-1 0 1,-1 0-1,-2 0 0,-1 0 0,-2 0 0,-1 0 0,-1 0 0,-11 35 0,-4-7 325,-41 87 0,-42 53-707,93-179 37,-45 71-2538,15-34-3379,24-31 3377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17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85 4576,'-2'-3'663,"0"0"1,0 1-1,0-1 1,0 1-1,0 0 0,0 0 1,-1 0-1,1 0 1,-1 0-1,-2-2 0,-28-14 3101,15 10-2648,0 2 1,-1-1-1,0 2 1,0 1-1,-39-5 0,53 9-1039,0 0 0,0 0 0,0 0 0,0 0 0,0 1 0,0 0 0,0 0 0,0 0-1,0 1 1,1-1 0,-1 1 0,1 0 0,-1 1 0,1-1 0,0 1 0,0 0 0,0 0 0,0 0-1,0 0 1,1 1 0,-1 0 0,1-1 0,0 1 0,0 1 0,0-1 0,1 0 0,0 0 0,0 1-1,0 0 1,-2 7 0,-6 23 335,2-1-1,-6 57 1,11-69-313,-10 176 897,13-177-888,-2 94 183,-3 55-87,-21 133 516,0-42-154,-16 44-279,11-96-14,30-207-274,-1 12 85,1 0 0,0 27-1,2-38-53,-1 1 1,0-1-1,1 1 0,0-1 0,0 1 1,0-1-1,0 0 0,0 1 0,1-1 1,0 0-1,-1 0 0,1 0 0,0 0 0,0 0 1,1-1-1,-1 1 0,4 2 0,0 0 43,0-1 1,1-1-1,-1 1 0,1-1 0,0 0 0,0-1 0,0 1 0,0-1 0,0-1 0,15 2 0,4-2 55,47-3 1,-38 0-64,114-7-200,30-1-3346,-80 4-2535,-55 2 3333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1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23 4480,'-27'-3'1445,"26"3"-1360,0-1 0,0 1 0,1 0 1,-1 0-1,0-1 0,1 1 0,-1 0 0,0-1 0,1 1 0,-1-1 0,0 1 0,1-1 1,-1 1-1,1-1 0,-1 1 0,1-1 0,-1 0 0,1 1 0,-1-1 0,1 0 0,0 1 1,-1-1-1,1-1 0,27-4 7499,-14 5-6673,1 1 0,-1 1 1,0 0-1,0 1 1,17 4-1,-2-1 42,-12-2-455,1 0 1,-1 2-1,24 9 0,-33-11-352,0 0 0,-1 1 0,1 0 0,-1 0 1,0 0-1,0 1 0,-1-1 0,1 2 0,-1-1 0,8 11 0,-8-9-8,-1 0-1,0 1 1,-1 0 0,0 0 0,0 0 0,0 1 0,1 8 0,5 62 505,-7-58-480,0 22 115,-1 0 1,-6 52-1,-21 82-111,-54 283-181,64-366 87,-3 52 76,0 271 1,19-390-146,1-12 437,-1 1 0,-4 29 1,3-44-444,1 0 1,-1 0-1,1 0 0,-1 0 1,1-1-1,-1 1 1,0 0-1,1 0 1,-1 0-1,0-1 0,0 1 1,0 0-1,0-1 1,1 1-1,-1 0 1,0-1-1,0 0 1,0 1-1,0-1 0,0 1 1,-1-1-1,1 0 1,-2 0-1,-33 5-35,20-4 112,-128 20-328,50-4-4619,75-13 2813,3-1 384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18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11456,'-1'0'625,"-1"-1"1,1 1 0,0 0-1,-1 1 1,1-1-1,0 0 1,-1 0 0,1 1-1,0-1 1,-1 0 0,1 1-1,0-1 1,-3 2-1,3 0-339,0-1 0,0 1 0,0-1 0,0 1 0,0 0 0,0-1 0,0 1 0,0 3 0,-1 0 109,-9 24 835,2 2-1,-6 32 1,10-37-983,-16 91-2493,21-111 1778,-1 20-3096,1-25 3314,0-1-1,0 1 1,0-1 0,0 1 0,0 0-1,0-1 1,0 1 0,0-1 0,1 1 0,-1 0-1,0-1 1,0 1 0,1-1 0,-1 1 0,0-1-1,1 1 1,-1-1 0,0 1 0,1-1-1,-1 1 1,1-1 0,-1 0 0,1 1 0,-1-1-1,1 0 1,-1 1 0,1-1 0,0 0-1,-1 0 1,1 1 0,-1-1 0,1 0 0,0 0-1,-1 0 1,1 0 0,-1 0 0,1 0 0,0 0-1,17-3-3215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1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51 10816,'-39'-9'4864,"36"6"-4224,-3-3-1600,12 6 384,-3-8 32,8 4 320,11-8-2848,6 3 1664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1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22 9568,'-2'0'351,"-6"-3"2496,7 2-2765,1 1 1,0 0 0,0-1 0,0 1-1,0 0 1,0-1 0,0 1 0,0 0-1,0-1 1,0 1 0,0 0 0,0-1-1,0 1 1,0 0 0,0 0 0,0-1-1,0 1 1,0 0 0,0-1 0,1 1-1,-1 0 1,0-1 0,0 1 0,2-1 466,-1 0 0,0 0 0,1 0 0,-1 1 0,1-1 1,0 0-1,-1 1 0,1 0 0,-1-1 0,1 1 0,0 0 1,-1 0-1,3 0 0,35-3 365,-32 3-375,116-1 1882,-54 2-1547,59 10 296,-74-4-686,7 4-237,-26-4-804,-27-5-157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1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12128,'0'0'197,"-1"0"0,1 0-1,0 0 1,-1 0 0,1 0 0,0 1 0,-1-1 0,1 0 0,0 0 0,-1 0 0,1 1 0,0-1 0,-1 0 0,1 0 0,0 1 0,0-1 0,-1 0 0,1 1 0,0-1 0,0 0 0,0 1 0,0-1-1,-1 0 1,1 1 0,0-1 0,0 0 0,0 1 0,0-1 0,0 1 0,5 12 2905,17 11-193,-12-17-2427,-1 0-1,1-1 0,0 0 1,1-1-1,-1 0 0,23 7 1,-17-6-295,31 10-110,1-2-1,95 14 1,-95-20-615,31 4-1838,-70-12 1314,1 0 0,-1 0 1,0-1-1,0 0 0,1 0 0,12-4 0,6-2-1737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2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45 12064,'-35'0'3872,"34"0"-3783,1 0 0,-1 0 1,0 0-1,1 0 1,-1 0-1,1 0 0,-1 0 1,1 0-1,-1 0 1,0 1-1,1-1 0,-1 0 1,1 0-1,-1 0 1,1 1-1,-2 0 0,-1 1 24,0-1 141,0 1 0,0 0 0,0 1 1,0-1-1,0 0 0,1 1 0,-1 0 0,1-1 0,0 1 1,0 0-1,-3 6 0,0-1 134,1 1-1,0 1 1,0-1 0,1 0 0,1 1-1,-1 0 1,2 0 0,-1 0 0,1 13-1,1-8-298,2 0-1,-1 0 1,2 0-1,0 0 0,1 0 1,1-1-1,0 0 1,1 0-1,0 0 1,1 0-1,16 22 1,-13-22-61,1 0 1,0-1-1,1 0 1,1-1 0,0 0-1,1-1 1,0-1-1,0 0 1,1-1 0,18 8-1,-25-13-16,0-1 0,0 0 0,0 0 0,1-1 0,-1 0 0,1 0 0,-1-1 0,1 0 0,-1-1 0,1 0 0,14-2 0,-11 1 4,0-2-1,-1 0 1,1 0-1,-1-1 1,0 0-1,0-1 0,0-1 1,-1 1-1,15-12 1,-3-1 80,0 0 0,26-31 0,30-47 533,-66 81-389,0 0 1,17-32-1,-27 42-179,0 1 0,0-1 0,0 0 0,-1 0 0,1 0 0,-1 0-1,-1 0 1,1 0 0,0 0 0,-1 0 0,0 0 0,0 0 0,-1 0 0,0 0 0,-1-8 0,0 10-23,1-1-1,-1 0 0,0 0 1,0 1-1,0-1 1,0 1-1,-1-1 1,0 1-1,1 0 0,-1 0 1,0 0-1,-1 1 1,1-1-1,-6-3 1,5 3-8,-10-6-4,-2 0-1,1 0 1,-1 1 0,0 1-1,-26-7 1,2 3-274,-46-6 1,62 13-468,-1 2 0,1 0 0,-37 3 0,43 1-869,0 1 1,-30 7-1,18 2-288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32.45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9 864 4224,'-3'3'565,"2"-2"-450,1-1-1,-1 1 0,1-1 0,-1 1 0,1-1 0,0 1 1,-1 0-1,1-1 0,0 1 0,-2 5 5464,12-9 672,-8-1-5889,0 0-1,0-1 0,0 1 0,0 0 0,-1-1 0,0 1 0,0-1 0,0 0 0,0 1 0,-1-1 0,0-5 0,3-18 221,7-36 2,3 0 0,22-63 0,-29 111-489,2-1 1,0 1-1,0 0 1,2 1-1,0 0 1,18-21-1,81-73 106,-22 25 160,82-103 136,-149 169-340,-20 18-153,1-1 1,-1 1-1,1-1 1,-1 1 0,1 0-1,-1-1 1,1 1-1,0 0 1,-1 0-1,1-1 1,-1 1 0,1 0-1,0 0 1,-1 0-1,1 0 1,0-1-1,-1 1 1,1 0 0,-1 0-1,1 0 1,0 1-1,-1-1 1,1 0 0,0 0-1,-1 0 1,1 0-1,0 0 1,-1 1-1,1-1 1,-1 0 0,1 1-1,-1-1 1,1 0-1,-1 1 1,1-1 0,-1 1-1,1-1 1,-1 1-1,1 0 1,5 12-29,0 1-1,5 21 1,-5-15 176,-1-3-104,0 0 1,-2 0 0,0 1 0,1 17 0,-4-26 14,0-1 1,0 1 0,0-1-1,-1 1 1,-1-1-1,1 1 1,-2-1 0,1 0-1,-1 0 1,-5 11 0,6-16-37,-1 1 0,1-1 0,-1 0 0,0 0 1,0 0-1,-1 0 0,1 0 0,0-1 1,-1 1-1,0-1 0,1 0 0,-1 0 1,0-1-1,0 1 0,0-1 0,-5 2 1,-8 1-17,-1-1 0,-25 1 1,38-3-35,-11 0-314,0-1 1,0-1 0,-1 0-1,-27-5 1,30 2-1966,0 0-1,-24-10 1,38 14 2281,-14-9-3619,13 9 3454,1 0 0,0-1-1,0 1 1,-1-1 0,1 1 0,0-1-1,0 1 1,0-1 0,0 1 0,0 0-1,-1-1 1,1 1 0,0-1 0,0 1-1,0-1 1,0 1 0,0-1 0,1 1-1,-1-1 1,0 1 0,0-1-1,0 1 1,0 0 0,0-1 0,1 1-1,-1-1 1,0 1 0,1-1 0,12-12-3669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3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328 154 2816,'8'-8'12325,"-8"18"-10948,-1 0 1,-3 16-1,-15 45-434,9-41-493,-91 305 1289,51-204-1373,5-15-44,42-106-297,-7 20 267,10-28-270,2-4-61,9-20-293,3-12 336,13-58 1,-21 73 18,27-120-35,-15 53 34,6-10 332,33-164 1074,-53 232-1160,10-78 712,-14 104-838,1-17 300,-1 19-384,0-1-1,0 1 1,0-1-1,0 0 1,0 1-1,0-1 1,1 1-1,-1-1 1,0 1-1,0-1 1,0 0-1,1 1 1,-1-1-1,0 1 1,1-1-1,-1 1 1,0-1-1,1 1 1,-1-1-1,1 0 0,0 2-13,0 0 0,0 0 0,-1 0 0,1 0 0,0-1 0,-1 1 0,1 0 0,0 0 0,-1 0 0,1 1 0,-1-1 0,0 0 0,1 0 0,-1 0 0,0 1 0,1 2 47,6 17 0,118 309 453,-83-242-500,4-2 1,91 128-1,-121-193-18,45 56-41,-58-74 31,0 1 0,-1-1 0,1 1 0,-1 0 0,3 5 0,-4-7 133,-13-2-592,-31 3 75,-65-5 37,84 1 342,-265-5 432,20 25-5232,244-17-1574,25-1 6245,0-1-1,0 0 0,0 0 0,0 0 1,0 0-1,-1 0 0,1 0 0,0 0 0,0 0 1,0 0-1,0 0 0,0-1 0,-1 1 0,1 0 1,0 0-1,2-11-8114,11 1 3951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32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45 7136,'-45'-16'4010,"44"16"-3923,1-1 0,0 1-1,0 0 1,-1 0 0,1-1 0,0 1-1,-1 0 1,1 0 0,0 0-1,-1-1 1,1 1 0,0 0-1,-1 0 1,1 0 0,0 0-1,-1 0 1,1 0 0,0 0 0,-1 0-1,1 0 1,-1 0 0,1 0-1,0 0 1,-1 0 0,1 0-1,0 0 1,-1 0 0,1 0 0,0 0-1,-1 1 1,0-1 145,1 1 1,-1-1-1,1 0 1,-1 0-1,1 1 0,-1-1 1,1 0-1,-1 0 1,1 0-1,-1 1 1,1-1-1,-1 0 1,1 0-1,-1 0 0,1 0 1,-1 0-1,0 0 1,0 0-1,2-1-5,0 0 0,-1 0 0,1 0 1,0 1-1,0-1 0,0 0 0,0 1 0,0-1 0,0 1 0,0-1 1,0 1-1,0 0 0,0-1 0,0 1 0,0 0 0,2-1 0,41-6 564,-23 3-573,27-2 0,-38 5-146,8 0 14,-1 1 0,27 2-1,-40-1-53,0-1 0,-1 1 0,1 0 0,0 0 1,-1 0-1,1 0 0,0 0 0,-1 1 0,0 0 0,1 0 0,-1 0 0,0 0 0,0 0 0,0 1 0,0-1 0,0 1 1,3 5-1,-5-7 4,0 1 1,0 0 0,-1 0 0,1 0-1,0 0 1,-1-1 0,0 1 0,1 0-1,-1 0 1,0 0 0,0 0 0,0 0-1,0 0 1,0 0 0,-1 0-1,1 0 1,0 0 0,-2 3 0,-1 2 30,0 0-1,0 0 1,-6 9 0,-4 3 147,-1 0-1,-1-1 1,-24 23 0,22-24 157,1 0 1,1 0-1,-19 31 1,33-46-314,0-1-1,0 1 1,0-1-1,0 1 1,1-1-1,-1 1 1,1 0-1,-1-1 1,1 1-1,0 0 1,0 0-1,0-1 1,0 1-1,0 0 1,0 0-1,0-1 1,0 1-1,1 0 1,-1-1-1,1 1 1,-1 0-1,1-1 1,0 1-1,-1-1 1,1 1-1,0-1 1,0 1-1,0-1 1,0 0-1,0 1 1,1-1-1,-1 0 1,0 0-1,1 0 1,2 2-1,3 2 96,0-1 0,1 0 0,0 0 0,0-1 0,0 0 0,9 2 0,100 20 103,-111-23-571,44 10 650,-17-9-6637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32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373 221 7136,'0'-13'1279,"0"1"207,0 1 0,0-1 1,-1 0-1,-1 0 0,-5-19 1,4 21-806,-1 1 0,0-1 0,0 1 1,-1 0-1,0 0 0,-1 0 0,-7-9 0,10 14-560,0 1 0,0 1 0,0-1 0,0 0 0,-1 1 0,1-1 0,-1 1 0,0 0 0,1 0 0,-1 1 0,0-1 0,0 1-1,0 0 1,0 0 0,0 0 0,0 0 0,-1 1 0,1-1 0,0 1 0,-8 1 0,4 1-19,1-1 1,0 1-1,0 1 1,0 0-1,0 0 1,0 0-1,1 0 1,-1 1-1,1 0 1,0 1-1,-6 5 1,0 0 141,1 2 1,0-1-1,-19 26 1,20-22-132,0 1 0,1 0 1,0 0-1,1 1 0,1 0 0,1 0 1,1 1-1,0-1 0,1 1 0,1 1 1,0-1-1,2 0 0,0 0 0,1 1 1,1-1-1,6 35 0,-6-48-72,40 266 665,-38-238-811,-1-24 25,-1-1 0,0 1-1,-1 0 1,0 0 0,0-1-1,-3 15 1,3-22-79,0 0 0,0-1 0,0 1 0,0 0 0,0-1-1,0 1 1,0 0 0,0-1 0,-1 1 0,1-1 0,0 1 0,0 0 0,-1-1-1,1 1 1,-1-1 0,1 1 0,0-1 0,-1 1 0,1-1 0,-1 1 0,1-1-1,-1 0 1,1 1 0,-1-1 0,0 0 0,1 1 0,-1-1 0,1 0 0,-1 1 0,0-1-1,1 0 1,-1 0 0,0 0 0,1 0 0,-1 0 0,1 0 0,-1 0 0,0 0-1,1 0 1,-1 0 0,0 0 0,1 0 0,-1 0 0,-1-1 0,-1-1-1583,-1 0 1,1 0 0,-1 0 0,1-1-1,-5-4 1,4 3-133,-1 0-819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33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21 9568,'-23'-6'3066,"11"0"317,12 4-1905,3 3-147,-1-1-936,0 1 0,1-1 0,-1 0 0,0 1-1,0-1 1,0-1 0,1 1 0,-1 0 0,0 0 0,3-2-1,6 1 330,81-5 1676,179 13-1,-185 0-5316,-67-4 1461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40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2400,'11'2'19322,"-8"-4"-17823,51-13 645,-25 8-1921,1 1 1,0 1 0,42-1-1,-39 4-29,69-6 144,168-15 118,-230 19-278,0 1 0,49 3-1,-43 1-236,-31-1 121,0 1 1,28 4-1,-34-2 673,-3-1-2479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41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92 3488,'-6'-5'433,"-6"-5"1478,12 10-1838,0-1 0,0 1-1,0 0 1,0 0 0,-1 0-1,1-1 1,0 1-1,0 0 1,0 0 0,-1 0-1,1 0 1,0 0 0,0 0-1,-1 0 1,1-1-1,0 1 1,0 0 0,-1 0-1,1 0 1,0 0 0,0 0-1,-1 0 1,1 0-1,0 0 1,0 0 0,-1 0-1,1 0 1,0 1 0,0-1-1,-1 0 1,1 0-1,-1 0 1,1-1 481,0 0 0,0 0 1,0 0-1,0 0 0,-1 0 0,1 0 0,0 0 1,-1 0-1,1 1 0,-1-1 0,1 0 0,-1 0 1,1 0-1,-1 0 0,1 1 0,-1-1 0,0 0 0,0 1 1,1-1-1,-1 0 0,0 1 0,-1-1 0,-6-11 2001,10 12-2337,0 0 1,0 0-1,0 0 1,-1 0-1,1-1 1,0 1-1,0-1 0,0 1 1,0-1-1,-1 0 1,3-1-1,4-1 190,27-4 446,1 2 1,37-2-1,-30 3-537,64-4 140,0 5 0,194 18 0,-290-11 336,-8-3-2601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44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261 481 4064,'0'-6'1038,"-1"1"0,1 0 0,-1-1 0,0 1 0,0 0 0,-1 0 0,1 0 0,-1 0 0,0 0 0,-5-7 0,6 10-832,0 0 0,-1 0 0,1 0-1,-1 1 1,1-1 0,-1 1 0,1-1-1,-1 1 1,0-1 0,0 1 0,0 0 0,0 0-1,0 0 1,0 0 0,0 0 0,0 0 0,0 1-1,0-1 1,-1 1 0,1-1 0,0 1 0,0 0-1,-1 0 1,1 0 0,0 0 0,0 0-1,-1 1 1,-2 0 0,-1 1 47,0 0 0,0 1 0,0 0 0,0 0 0,1 0 0,-1 1 0,1-1 0,0 1 0,0 1 0,-7 6 0,-4 8 553,-21 28 0,28-34-513,2-3-122,0-1 0,1 1 0,1 1 0,0-1-1,0 1 1,1-1 0,0 1 0,-4 20 0,7-24-111,0-1-1,1 1 1,0-1-1,0 1 1,0 0-1,1-1 0,0 1 1,0-1-1,1 0 1,0 1-1,0-1 1,0 0-1,1 0 1,0 0-1,0 0 1,8 10-1,-9-13-79,1 1 0,0-1 0,0-1 1,0 1-1,0 0 0,0-1 0,1 1 0,-1-1 0,1 0 0,0 0 0,-1-1 0,1 1 0,0-1 0,0 0 1,0 0-1,0 0 0,0 0 0,0-1 0,0 1 0,8-2 0,5 0-180,1-1-1,-1-1 1,30-10 0,-37 10 161,440-141-105,-445 142 154,5-2 116,0 0 1,0-1 0,16-10 0,-13 7 155,-9 7-86,-9 6 190,-66 62 211,69-65-589,1-1 1,-1 1-1,1-1 0,-1 1 0,1 0 1,0 0-1,-1-1 0,1 1 0,0 0 1,0 0-1,0 0 0,1 0 0,-1 0 0,0 1 1,1-1-1,-1 0 0,1 0 0,0 0 1,0 0-1,0 1 0,0-1 0,0 0 1,0 0-1,1 0 0,-1 1 0,1-1 1,-1 0-1,1 0 0,0 0 0,0 0 1,0 0-1,0 0 0,0 0 0,0-1 1,1 1-1,-1 0 0,1-1 0,-1 1 1,1 0-1,-1-1 0,1 0 0,0 1 1,3 1-1,-2-1-43,0 0 0,0-1 1,0 1-1,1 0 0,-1-1 0,1 0 1,-1 0-1,0 0 0,1 0 0,0 0 1,-1-1-1,1 0 0,-1 1 0,1-1 1,0-1-1,-1 1 0,1 0 0,-1-1 1,1 0-1,-1 0 0,1 0 0,-1 0 1,1 0-1,-1-1 0,0 0 0,0 1 1,0-1-1,0-1 0,0 1 1,0 0-1,0-1 0,-1 1 0,1-1 1,3-5-1,-5 5 11,1 1 1,-1-1-1,0 0 1,0 0-1,0-1 1,0 1-1,0 0 1,-1 0 0,1 0-1,-1 0 1,0-1-1,0 1 1,0 0-1,-1-5 1,0 2 28,0-1 0,-1 0 1,1 1-1,-1 0 0,-5-12 1,5 14 18,0 1 0,-1-1 0,1 1 1,-1-1-1,0 1 0,0 0 0,0 0 1,0 0-1,-1 1 0,1-1 0,-1 1 0,1-1 1,-1 1-1,-7-3 0,-2 1 40,0 1 0,0 0 0,-19-2 0,13 2-75,7 3 99,4-1 193,16 0-58,48-8 25,-13 2 78,85-4 1,-115 11-272,1 0 1,-1 2 0,0-1 0,0 2 0,0-1-1,0 2 1,-1 0 0,1 0 0,-1 1 0,21 13-1,-30-17-31,0 1-1,-1 0 0,1 0 0,-1 0 0,0 0 0,1 1 0,-1-1 0,0 1 1,-1-1-1,1 1 0,0-1 0,-1 1 0,1 0 0,-1 0 0,0 0 1,0 0-1,1 5 0,-1 1 27,0 1 1,-1-1-1,0 1 1,-2 13-1,1-18-57,-5 16-72,0-1 184,8-16-152,6-7-156,57-41-1371,-29 24 1597,1 1 0,0 2-1,62-19 1,-96 35 0,1 0 0,0 1 0,-1-1 0,1 1 0,0 0 0,-1 0 0,1 1 0,-1-1 0,1 1 0,0-1 0,-1 1 0,1 0 0,-1 0 0,1 1 0,-1-1 0,0 1 0,0 0 0,1 0 0,-1 0 0,-1 0 0,1 0 0,0 1-1,0-1 1,-1 1 0,4 4 0,11 12 292,13 17-214,-28-34-85,-1 1-1,1-1 1,0 0-1,0 0 0,1 0 1,-1 0-1,0 0 1,1-1-1,-1 1 0,1-1 1,0 1-1,-1-1 0,1 0 1,0 0-1,0 0 1,0 0-1,-1-1 0,1 1 1,0-1-1,0 0 1,0 0-1,0 0 0,0 0 1,0 0-1,0-1 1,0 1-1,0-1 0,0 0 1,-1 0-1,1 0 0,0 0 1,0 0-1,-1-1 1,5-2-1,7-7-46,1 0 0,-2-2 1,1 0-1,-2 0 0,17-23 0,1 0 8,-24 29 21,8-9 57,22-33-1,-33 45-11,0 0 0,0 0 1,0 0-1,0 0 0,1 0 1,-1 0-1,8-5 0,-10 22 91,0 0-105,-2 0 0,0 1 1,0-1-1,-1 0 0,-1 0 1,0 0-1,-1 0 0,0-1 1,-7 13-1,6-15-12,2-5 18,0 0 0,0 0 0,0 0 0,-1 0 0,-6 7 0,9-11-67,0 0-1,0 0 1,0-1 0,0 1 0,0 0-1,0-1 1,0 1 0,0-1 0,0 1 0,0-1-1,-1 0 1,1 0 0,0 1 0,0-1-1,0 0 1,0 0 0,-1 0 0,1 0-1,0 0 1,0 0 0,0 0 0,0-1 0,-1 1-1,1 0 1,0-1 0,0 1 0,0-1-1,0 1 1,0-1 0,0 1 0,0-1-1,0 0 1,0 1 0,-1-3 0,-3 0-204,4 2 190,0 0 1,0 1-1,0-1 1,0 0-1,0 0 1,0 0-1,0 1 1,1-1-1,-1 0 1,0 0-1,0 0 0,1 0 1,-1-1-1,1 1 1,-1 0-1,1 0 1,-1 0-1,1 0 1,-1-2-1,1 2-82,2 1 21,0 1 131,0-1-1,0 1 0,0-1 0,1 1 0,-1 0 0,0 0 1,-1 0-1,1 0 0,2 2 0,-1-1 38,0 0 0,0-1 0,1 1 0,-1-1 0,6 2 0,27 3 102,1-2 0,0-1 1,0-2-1,0-1 0,0-2 1,0-2-1,58-13 0,-82 14-193,0-1 0,1-1 0,-1 0 0,-1 0-1,1-1 1,-1-1 0,13-9 0,-17 9 16,1 1 0,-1-2 1,-1 1-1,0-1 0,0 0 1,0 0-1,-1-1 0,0 0 0,8-19 1,6-23 4,-3-2-1,17-85 1,-20 74 95,-6 34 109,-2 0 0,-2 0-1,2-46 1,-8 67-193,-1 8 57,2 2-60,0-1-1,0 1 0,0 0 1,1 0-1,-1 0 0,0 0 0,1 0 1,-1 0-1,1 0 0,-1 0 1,1 1-1,0-1 0,-1 1 0,-10 49 5,-7 87-1,15-103-7,-18 282 347,14-249-290,4-54-141,1 1 0,1 0 0,0 0 0,1 0 0,0 0 0,5 25 0,-15-68-16188,8 1 9253,4 6 2326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4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58 7968,'-12'-22'2565,"12"21"-2463,-1 1 1,1-1-1,0 1 0,0-1 0,0 0 1,-1 1-1,1-1 0,0 0 0,0 1 1,0-1-1,0 1 0,0-1 0,0 0 1,0 1-1,1-1 0,-1 0 0,0 1 1,0-1-1,0 1 0,1-1 0,-1 1 1,0-1-1,1 0 0,-1 1 0,0-1 1,1 1-1,-1-1 0,1 1 1,-1 0-1,0-1 0,1 1 0,-1-1 1,1 1-1,0 0 0,-1-1 0,1 1 1,21-8 3949,-19 7-3595,8-1 216,1 0 1,0 1-1,-1 0 0,1 1 0,0 0 1,0 1-1,-1 0 0,1 1 0,0 0 1,-1 1-1,15 5 0,3 4 117,1 0-1,53 33 1,-72-38-648,1 0 1,1-1 0,-1 0 0,1-1-1,0-1 1,21 5 0,-27-8-638,0 0 0,0-1 0,0 0 0,0 0 0,0 0 1,8-2-1,-9 0-1205,1 1 0,-1-1 0,0 0 0,1-1 1,-1 0-1,0 0 0,7-5 0,11-8-5462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47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196 458 2240,'2'-1'143,"0"1"-1,-1-1 1,1 0-1,-1 1 1,1-1 0,0 1-1,-1 0 1,1-1 0,0 1-1,-1 0 1,1 0-1,2 1 1,-3-1 154,1 0 1,0 0-1,-1 0 1,1 0-1,-1-1 0,1 1 1,0 0-1,-1-1 0,12-7 9463,-19 5-7019,-15 3-1655,-2 6-67,1 0 0,-43 18 0,49-17-759,6-3-121,0 2 1,1-1-1,0 1 0,0 1 1,0-1-1,1 2 0,-9 8 1,16-15-109,0 0 0,0 1 1,0-1-1,0 0 0,0 1 1,0-1-1,0 1 0,0-1 1,1 1-1,-1-1 0,0 1 1,1-1-1,-1 1 0,1 0 1,0-1-1,0 1 0,-1 0 1,1-1-1,1 4 0,-1-4-19,0 0-1,1 0 0,-1 1 0,1-1 1,-1 0-1,1 0 0,0 0 1,-1 0-1,1 0 0,0-1 0,0 1 1,-1 0-1,1 0 0,0 0 1,0-1-1,0 1 0,0 0 0,0-1 1,0 1-1,0-1 0,0 1 1,0-1-1,1 1 0,-1-1 0,0 0 1,0 0-1,0 0 0,0 1 1,2-1-1,16 0-76,0 0 1,0-1-1,-1-1 1,1-1-1,0-1 0,-1 0 1,0-1-1,30-13 1,-38 13 84,0 0 1,14-10-1,13-7 185,-23 19 280,-9 11 988,-1 2-1068,9 17 291,11 22-117,-21-44-514,0-1-1,0 1 1,0-1-1,1 0 1,-1 0 0,1 0-1,7 5 1,-9-8-63,0 0 0,0 0 0,0-1 0,0 1 0,0 0 0,0-1 0,0 1 0,0-1 0,0 0 0,0 0 0,0 0 0,0 0 1,0 0-1,0 0 0,0 0 0,0-1 0,0 1 0,0-1 0,0 1 0,0-1 0,0 0 0,0 0 0,0 0 0,-1 0 0,1 0 0,0 0 0,-1 0 0,2-2 1,7-5 1,-1 0 0,0-1 1,10-14-1,-14 17 68,21-27 3,-20 24-67,0 0 1,1 1-1,0-1 0,1 1 1,0 1-1,14-11 0,-22 17 7,1 1-1,-1-1 1,1 1-1,-1 0 0,1-1 1,-1 1-1,1 0 0,-1-1 1,1 1-1,0 0 0,-1-1 1,1 1-1,0 0 1,-1 0-1,1 0 0,-1 0 1,1 0-1,0 0 0,-1 0 1,1 0-1,0 0 0,0 0 1,-1 1 19,1 0 1,-1 0-1,0 0 0,1 0 1,-1 0-1,0 0 1,0 0-1,0 0 1,0 0-1,0 0 0,0 0 1,0 2-1,-1 8 31,1 69 207,1-78-294,-1 0 0,0 0 0,1-1 0,0 1-1,-1 0 1,1 0 0,0-1 0,0 1 0,0 0 0,0-1 0,2 4 0,-1-4 55,-1 1 1,0 0-1,0-1 1,0 1-1,0 0 1,0 0-1,0 0 1,0 0 0,-1 0-1,1 0 1,-1 0-1,1 2 1,-1-4-36,1-1 0,-1 1 0,0-1 0,1 1 0,-1 0 0,0-1 0,1 1 0,-1 0 0,0-1 0,1 1 0,-1 0 0,1 0 0,-1 0 0,1-1 0,-1 1 0,0 0-1,1 0 1,-1 0 0,1 0 0,-1 0 0,1 0 0,0 0 0,4-2-31,12-5-39,32-20 0,-36 18 89,1 2 0,0-1 1,31-10-1,-44 18-11,0 0 1,0-1-1,0 1 0,1 0 1,-1 0-1,0-1 0,0 1 1,1 0-1,-1 0 0,0 1 0,0-1 1,1 0-1,-1 0 0,0 1 1,0-1-1,0 0 0,1 1 1,-1-1-1,0 1 0,0 0 1,0-1-1,0 1 0,0 0 0,0 0 1,0-1-1,1 3 0,1 1-17,0 0-1,-1 1 0,1-1 1,-1 1-1,2 7 0,7 14 88,-8-22-66,-1 1-1,1-1 1,0 0 0,0 0-1,1 0 1,-1 0 0,1-1-1,0 1 1,0-1 0,0 0-1,0 0 1,1-1 0,-1 1-1,1-1 1,-1 0-1,1 0 1,0 0 0,0-1-1,0 0 1,7 1 0,0-1 28,1-1 0,-1-1 1,0 0-1,1 0 0,-1-1 1,0-1-1,0 0 0,0-1 0,0 0 1,0-1-1,-1 0 0,0-1 1,0 0-1,16-14 0,-13 9-54,-1 0 0,0-2-1,-2 0 1,1 0-1,-1-1 1,-1 0 0,-1-1-1,0 0 1,-1 0 0,8-21-1,11-40 83,-3-1 0,25-147 0,-48 215 8,4-25 185,-4 32-248,-1 1 1,0-1-1,0 1 1,0-1-1,0 1 0,0-1 1,-1 1-1,1-1 1,0 1-1,-1-1 0,1 1 1,-1 0-1,1-1 1,-1 1-1,1 0 0,-1-1 1,-1-1-1,2 3-10,0 0 0,0 0 0,-1 0 0,1 0 0,0 0 0,0 0 0,0 0 0,0 0 0,0 0 0,0 0 0,0 0 0,-1 0 0,1 0 0,0 0 0,0 0 0,0 0 0,0 0 0,0 0 0,0 0 0,-1 0 0,1 0 0,0 0 0,0 0 0,0 0 0,0 0 0,0 0 0,0 0 0,-1 0 0,1 0 0,0 0 1,0 0-1,0 0 0,0 0 0,0 0 0,0 0 0,0 0 0,0 1 0,-1-1 0,1 0 0,0 0 0,0 0 0,0 0 0,0 0 0,0 0 0,0 0 0,0 1 0,0-1 0,0 0 0,0 0 0,0 0 0,0 0 0,0 0 0,-5 16 9,0 1 1,2-1 0,0 0-1,-1 23 1,1-15 0,-22 323-6,35-169-5,-3-83 0,-5-46-641,-2-34-2286,1-29-8347,-1-16 5402,-4-35 0,-1 32 2539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4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91 7808,'-12'-19'1072,"10"14"-803,-1 0 0,0 1 0,0-1 0,0 1 0,-1 0 0,0 0 0,1 0 0,-8-5 0,10 8-288,-13-11 1280,14 12-1162,0 0 0,0 0 0,-1 0 0,1-1 0,0 1-1,0 0 1,-1 0 0,1 0 0,0-1 0,0 1 0,0 0 0,0 0 0,-1 0 0,1-1 0,0 1 0,0 0-1,0 0 1,0-1 0,0 1 0,0 0 0,0-1 0,0 1 0,0 0 0,-1 0 0,1-1 0,0 1 0,1 0-1,-1-1 1,0 1 0,0 0 0,0 0 0,0-1 0,0 1 0,0 0 0,0 0 0,0-1 0,0 1 0,0 0-1,1 0 1,-1-1 0,0 1 0,0 0 0,0 0 0,1 0 0,-1-1 0,0 1 0,0 0 0,0 0 0,1 0-1,-1 0 1,0-1 0,0 1 0,1 0 0,-1 0 0,0 0 0,1 0 0,3-1 435,0 0 1,1 1-1,-1 0 0,0 0 1,1 0-1,-1 0 1,8 2-1,32 9 1938,-35-8-1849,30 6 508,1-1 0,73 5 1,80-10-1181,-128-4-11,51-1-1950,-3-1-7329,-74 3 5804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33.1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23 584 5216,'-14'4'12079,"23"-15"-10009,1-2-1983,0 0 0,-1-1 1,-1 0-1,13-29 0,-7 13 143,59-128 21,-33 51 202,-35 90-391,-1-1 0,0 1 0,-1-1 0,0-25 0,-3 40-52,0-1 1,0 1-1,-1 0 1,1-1-1,-1 1 1,0 0-1,0 0 0,0 0 1,-1-1-1,1 1 1,-1 0-1,1 1 1,-1-1-1,0 0 1,0 0-1,-5-4 1,5 6 1,1-1 0,-1 1 0,0-1 0,0 1 0,-1 0 1,1 0-1,0 0 0,0 0 0,0 0 0,-1 0 0,1 1 0,0-1 1,-1 1-1,1 0 0,-1 0 0,1-1 0,0 1 0,-1 1 0,1-1 0,-1 0 1,1 1-1,0-1 0,-5 2 0,2 0 33,0 1-1,0-1 1,0 1-1,0 0 1,0 0 0,0 1-1,1-1 1,0 1-1,-1 0 1,-5 8 0,4-3 68,0-1 1,1 1 0,0 0-1,0 1 1,-4 13 0,-1 9 329,2 1 0,-7 56-1,15-89-441,-6 44 353,-1 60 1,7-90-234,1-1 0,0 0 0,1 0 0,0 1 0,1-1 0,0-1 0,1 1 0,1 0 0,7 14 0,-7-18-14,0-1-1,0 0 0,1 0 1,0-1-1,0 0 1,14 12-1,-15-15-71,0 0 0,1 0 0,0-1 0,0 1 0,0-1 0,0-1 1,1 1-1,-1-1 0,1 0 0,7 1 0,-6-2-268,1 0 0,-1-1 0,1 0-1,-1 0 1,9-2 0,-7 1-1245,0-1 0,0-1-1,15-5 1,-22 6 852,0 1 0,0-1-1,0 1 1,-1-1 0,1 0 0,0 0-1,-1 0 1,1-1 0,-1 1-1,0 0 1,0-1 0,1 0 0,-2 1-1,1-1 1,0 0 0,1-5 0,-2 8 488,18-35-4608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5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54 5216,'2'-28'2965,"-1"25"-2026,-1 1 0,1-1-1,0 1 1,6-14 12458,-8 18-13168,0-1 1,0 1 0,0-1-1,0 1 1,0-1 0,0 1-1,0 0 1,0 2 0,-2 4 135,-6 14 398,-10 39 0,7-19-455,6-18-300,1 0 0,1 0 0,1 1 0,1-1 0,1 31 0,1-51-418,0-1 0,1 1 0,-1-1 1,0 1-1,1-1 0,2 7 0,-3-9 163,1-1-1,-1 1 1,0-1 0,0 1 0,1-1-1,-1 1 1,1-1 0,-1 1-1,0-1 1,1 1 0,-1-1-1,1 0 1,-1 1 0,1-1 0,-1 0-1,1 1 1,-1-1 0,1 0-1,-1 0 1,1 1 0,0-1-1,-1 0 1,1 0 0,-1 0 0,1 0-1,0 0 1,-1 0 0,1 0-1,-1 0 1,1 0 0,0 0-1,-1 0 1,1 0 0,-1 0 0,1-1-1,0 1 1,-1 0 0,1 0-1,-1-1 1,1 1 0,-1 0-1,1-1 1,-1 1 0,1 0 0,0-1-1,9-5-3250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50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47 9728,'-37'-26'4384,"27"26"-3808,6-3 1024,-1-3-1057,0 3-351,1-1-608,-1-1-1183,10 10 991,-1 2-2400,6 7 1664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5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10464,'-22'0'4736,"16"4"-4096,1-4 2719,10 0-1951,-5 3 864,0 6-1344,0 0-352,6 3-352,-6-7-512,3-1 160,2-1-1024,1 3 640,-1-6-3392,-2 3 2176,11-6-4223,6 3 3327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5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13 266 10976,'-3'-1'1179,"-5"-2"457,8 3-1577,0 0 1,0 0 0,0 0 0,0 0-1,0 0 1,0 0 0,0 0 0,0 0-1,0 0 1,-1-1 0,1 1 0,0 0-1,0 0 1,0 0 0,0 0 0,0 0-1,0 0 1,0 0 0,0 0 0,0 0-1,0-1 1,0 1 0,0 0 0,0 0-1,0 0 1,0 0 0,0 0 0,0 0-1,0 0 1,0 0 0,0-1 0,0 1-1,0 0 1,0 0 0,0 0 0,0 0-1,0 0 1,0 0 0,0 0 0,0-1-1,0 1 1,0 0 0,0 0 0,0 0-1,0 0 1,0 0 0,1 0 0,-1 0-1,0 0 1,10 2 2113,-9-1-1861,5 0-65,-1 0 0,0 0 0,0 0 0,1 0 0,-1-1 1,0 0-1,0 0 0,1-1 0,-1 0 0,8-1 0,3-3-136,0 0 0,17-7 0,-24 8-179,0 0 0,0-1 0,-1 0 0,1 0 0,-1-1 0,0 0 0,-1 0 0,13-15 1,-17 18 17,0-1 1,0 0-1,-1 0 1,1 0-1,-1 0 1,0-1 0,0 1-1,-1 0 1,1-1-1,-1 1 1,0-1-1,0 0 1,-1 1 0,1-1-1,-1 0 1,0 0-1,0 1 1,-1-1-1,-1-8 1,0 6 79,0 1 0,0-1-1,0 1 1,-1 0 0,0 0-1,0 0 1,-6-9 0,7 14 36,1-1 1,-1 0-1,1 0 1,-1 1-1,1-1 1,-1 1-1,0-1 0,0 1 1,0 0-1,0 0 1,0 0-1,0 0 1,0 0-1,0 0 1,0 0-1,-1 1 0,1-1 1,0 1-1,-1 0 1,1 0-1,0-1 1,0 1-1,-1 1 1,1-1-1,0 0 1,-3 1-1,0 1 89,0 0 0,0 0 0,1 0 0,-1 1 0,1 0 0,-1 0 0,1 0 0,0 0 0,0 1 0,0 0 0,1-1 0,-1 1 1,1 1-1,-5 7 0,-2 5 531,0 1 0,-11 28 0,16-32-327,-1 1 1,2 1-1,0-1 0,0 1 1,2 0-1,-2 21 0,4-31-267,0 0 0,0 0 1,0 0-1,1-1 0,0 1 0,0 0 0,1 0 0,-1 0 0,1-1 0,0 1 0,1-1 0,0 1 0,-1-1 1,2 0-1,-1 0 0,0 0 0,1-1 0,0 1 0,8 6 0,-7-7-69,1-1-1,-1 0 1,1-1 0,-1 1 0,1-1-1,0 0 1,0 0 0,0-1-1,7 1 1,6 1-318,31-1 0,-6-3-3632,53-9-1,-48-1-4009,1 1-3310,-30 9 8442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5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9 2240,'-30'-5'832,"35"1"-672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5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41 530 5888,'-32'0'2661,"24"10"4182,10-9-6582,1 0 0,-1 0 0,1 0 0,0 0 0,-1-1 0,1 1 0,0-1 0,0 0 1,-1 0-1,1 0 0,0 0 0,0 0 0,-1 0 0,1-1 0,0 1 0,0-1 0,-1 0 1,1 0-1,-1 0 0,1 0 0,2-2 0,8-4 199,0-1 0,20-16 0,-26 18-417,26-21 74,-1-1 0,49-58 0,45-75 182,-89 113-69,10-21 811,-17 24-380,-19 24 12,-8 14-38,-8 14 345,-9 20-826,1 1 1,2 1-1,1 0 1,1 0 0,1 1-1,-7 60 1,14-80-148,0-1-1,1 1 1,0 0-1,1 0 1,0 0-1,0-1 0,1 1 1,0-1-1,4 10 1,-5-15 10,1 0 1,-1-1-1,1 1 1,0-1-1,0 1 0,0-1 1,1 0-1,-1 0 1,1 0-1,0 0 0,0-1 1,0 1-1,0-1 1,0 1-1,0-1 0,1 0 1,-1 0-1,1-1 1,-1 1-1,1-1 0,0 1 1,0-1-1,-1 0 1,1-1-1,4 1 0,-1 0 0,-1-1-1,0 0 0,0-1 0,1 1 0,-1-1 0,0-1 0,0 1 1,0-1-1,0 0 0,0 0 0,-1-1 0,1 1 0,0-1 0,-1 0 0,0-1 1,0 0-1,0 0 0,8-8 0,2-5-48,-1-1-1,0 0 1,20-39 0,-19 32 172,20-27 1,-35 51-125,0 1 1,1 0-1,-1 0 1,0 0-1,0-1 0,0 1 1,0 0-1,0 0 0,1 0 1,-1 0-1,0-1 1,0 1-1,0 0 0,1 0 1,-1 0-1,0 0 1,0 0-1,0 0 0,1 0 1,-1-1-1,0 1 0,0 0 1,1 0-1,-1 0 1,0 0-1,0 0 0,1 0 1,-1 0-1,0 0 0,0 0 1,1 0-1,-1 1 1,4 6 200,-1 13-56,-3-20-157,7 45 234,-4-34-212,-2 0 0,1 1-1,-1 22 1,0 57 97,-1-91-114,1 0 1,-1 1 0,1-1 0,-1 0 0,1 0-1,0 0 1,-1 0 0,1 0 0,-1 0-1,1 1 1,0-1 0,-1-1 0,1 1-1,-1 0 1,1 0 0,-1 0 0,2 0 0,-2 0-10,3-2-52,1 1 0,-1-1 0,0 1 1,0-1-1,0 0 0,0 0 0,0 0 1,0-1-1,0 1 0,-1-1 0,1 0 0,2-3 1,6-6-66,25-24 22,38-34 83,-62 59 58,1 1 0,0 1 0,0 0 0,18-8 0,-28 16-23,-1 0-1,1 0 1,-1 1 0,1-1-1,0 0 1,-1 1 0,1 0-1,0-1 1,0 1 0,-1 0-1,1 0 1,0 1 0,0-1-1,-1 1 1,4 0-1,-2 1 20,1-1 0,-1 1 0,0 0 0,0 1 0,0-1-1,0 1 1,0 0 0,4 3 0,0 2 7,-1 0 0,0 1 0,0-1 0,-1 1 0,0 0 1,9 19-1,-11-19-181,-1 0-1,1 0 1,-2 0 0,1 0 0,2 19 0,-5-24-674,0 1 0,0-1 0,0 1 0,-1-1 0,-1 9 0,0-8-1103,1 0 0,-1-1 0,0 1 0,-1-1 0,1 0 0,-4 5 0,6-9 1731,0 1 0,0-1 0,-1 0 1,1 1-1,0-1 0,0 0 0,-1 0 0,1 1 0,0-1 0,0 0 0,-1 0 0,1 0 0,0 1 0,-1-1 0,1 0 0,0 0 0,-1 0 0,1 0 1,0 0-1,-1 0 0,1 0 0,-13-4-4702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5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15 8896,'-17'-14'3296,"12"14"-2560,-6 0-224,22 9-2656,-3 3 1376,12 5-3104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56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170 512 6720,'-15'-10'1291,"11"8"-848,1 0 1,0 0 0,-1 0-1,-4-6 1,4 4 974,4 4-1334,0-1-1,0 1 1,0 0 0,0 0 0,-1-1-1,1 1 1,0 0 0,0-1 0,0 1 0,-1 0-1,1 0 1,0-1 0,0 1 0,0 0-1,-1 0 1,1 0 0,0-1 0,-1 1-1,1 0 1,0 0 0,0 0 0,-1 0 0,1-1-1,0 1 1,-1 0 0,1 0 0,0 0-1,-1 0 1,1 0 0,0 0 0,-1 0-1,1 0 1,0 0 0,-1 0 0,1 0 0,0 0-1,-1 1 1,1-1 0,0 0 0,-1 0-1,1 0 1,0 0 0,-1 0 0,1 1 0,0-1-1,0 0 1,-1 0 0,1 0 0,0 1-1,0-1 1,-1 0 0,1 0 0,0 1-1,0-1 1,0 0 0,0 1 0,-1-1 0,1 0-1,0 1 1,0-1 0,-57 109 5055,38-71-4396,12-23-470,0 1 0,0-1-1,-5 25 1,11-36-269,0 1 0,0 0 1,0 0-1,1 0 0,0-1 0,0 1 1,0 0-1,0 0 0,1 0 0,-1 0 1,1-1-1,1 1 0,-1 0 0,1-1 0,0 1 1,2 5-1,-3-9-41,0 1 0,0-1 0,0 1 0,0-1 0,1 1 0,-1-1 0,0 0 0,1 0 0,-1 0 0,0 0 0,1 0 0,-1 0 0,1 0 1,0 0-1,-1-1 0,1 1 0,0 0 0,-1-1 0,1 1 0,0-1 0,2 0 0,-1 0-1,0 0 1,-1-1 0,1 1-1,0-1 1,0 0-1,0 1 1,0-1-1,-1-1 1,1 1 0,-1 0-1,1-1 1,2-1-1,2-3 9,0 0 0,0 0 1,0 0-1,-1-1 0,0 0 0,0 0 0,7-14 0,-5 5 29,-1-1 0,0 0 0,4-22 0,-4 16 0,26-92 0,19-128 0,-48 211 98,0-1-1,-2-32 0,-2 48 112,-1 1 1,-1 0-1,0 0 0,-1 0 0,-10-29 0,13 44-180,-1 0 0,1 0 0,0 0 1,-1 0-1,1 0 0,-1 1 0,1-1 0,-1 0 0,1 0 0,-1 0 0,1 1 1,-1-1-1,0 0 0,1 0 0,-1 1 0,0-1 0,0 1 0,0-1 1,0 1-1,1-1 0,-3 0 0,2 1-6,1 0 0,-1 0 1,0 0-1,0 0 0,0 1 0,0-1 0,0 0 1,1 0-1,-1 1 0,0-1 0,0 0 0,1 1 0,-1-1 1,0 1-1,0-1 0,1 1 0,-1-1 0,0 1 1,0 1-1,-3 2 58,1 1 1,-1 0 0,1-1-1,0 2 1,-5 9 0,0 8 144,1 0 0,0 1 0,-5 41 0,0 75 629,11-123-838,-1 35 13,6 75-1,-1-96-16,2 0 0,0-1 0,19 54 0,-20-74-18,0 0-1,0 0 1,1-1-1,1 0 1,0 0-1,0 0 1,0-1-1,1 0 1,1 0-1,9 8 1,-12-12-15,0 0-1,1 0 1,0 0 0,0-1 0,0 0-1,0 0 1,1 0 0,-1-1-1,1 0 1,-1 0 0,1-1 0,0 0-1,0 0 1,-1 0 0,1-1-1,12-1 1,-8 0-13,0-1 0,0-1-1,-1 1 1,1-2 0,-1 1 0,0-1-1,0-1 1,0 0 0,-1 0-1,0-1 1,17-14 0,-21 15 43,0 0 1,0 0 0,0 0-1,-1-1 1,0 0 0,0 0-1,0 0 1,-1 0 0,0 0-1,0-1 1,-1 0-1,0 1 1,0-1 0,0 0-1,-1 0 1,0 0 0,0 0-1,-1 0 1,0-10 0,0 15 9,0 0 1,-1 1-1,1-1 1,0 0 0,0 0-1,-1 1 1,1-1-1,-1 0 1,1 1 0,-1-1-1,0 1 1,1-1-1,-1 1 1,0-1 0,0 1-1,0-1 1,0 1 0,-1 0-1,1 0 1,0-1-1,0 1 1,-1 0 0,1 0-1,-1 0 1,1 1-1,-1-1 1,1 0 0,-1 0-1,1 1 1,-1-1 0,0 1-1,1-1 1,-1 1-1,0 0 1,0 0 0,1 0-1,-1 0 1,0 0-1,1 0 1,-1 0 0,0 1-1,0-1 1,1 0 0,-1 1-1,0-1 1,1 1-1,-1 0 1,1 0 0,-1 0-1,1-1 1,-3 3-1,-3 2 26,1 0-1,-1 0 0,1 0 0,0 1 0,1 0 0,-1 0 0,1 0 0,0 1 0,1 0 1,-1 0-1,-4 11 0,7-14-46,1-1 0,0 0 0,0 1 1,0-1-1,0 1 0,0-1 0,1 1 0,0 0 0,-1-1 1,1 1-1,1-1 0,-1 1 0,0 0 0,1-1 0,0 1 1,0-1-1,0 1 0,0-1 0,0 0 0,1 1 0,-1-1 1,1 0-1,0 0 0,0 0 0,0 0 0,1 0 0,-1-1 1,5 4-1,-2-1 0,0 0 1,1-1-1,0 1 1,0-2 0,1 1-1,-1 0 1,1-1-1,-1 0 1,1-1-1,0 0 1,0 0-1,0 0 1,0-1 0,0 0-1,1 0 1,-1-1-1,0 0 1,1 0-1,-1-1 1,0 0-1,0 0 1,0 0 0,12-5-1,0-1-15,-1-2 0,0 0 0,27-19 0,-26 16 59,-18 11-13,1 0 0,-1 0 0,0 0 1,1 0-1,-1 1 0,1-1 0,0 0 0,-1 1 1,1 0-1,0-1 0,-1 1 0,1 0 0,0 0 1,-1-1-1,1 1 0,0 1 0,2-1 1,-3 1-13,0-1 0,0 1 0,0 0 0,0-1 0,0 1 0,0 0 1,0 0-1,0 0 0,0-1 0,-1 1 0,1 0 0,0 0 0,-1 0 1,1 0-1,-1 0 0,1 1 0,-1-1 0,1 0 0,-1 0 0,0 0 1,1 0-1,-1 1 0,0-1 0,0 2 0,1 14 72,-1 0-1,0 1 0,-5 29 1,-1-2-112,0 35 27,-7 68 171,6-83-53,-14 91 336,15-92-561,6-64 92,0 0 0,0 1-1,0-1 1,0 0-1,0 1 1,0-1 0,0 0-1,0 0 1,0 1 0,0-1-1,0 0 1,0 1-1,0-1 1,-1 0 0,1 0-1,0 1 1,0-1 0,0 0-1,0 0 1,-1 1-1,1-1 1,0 0 0,0 0-1,-1 0 1,1 1-1,0-2-16,-1 1-1,1 0 1,0-1 0,-1 1-1,1 0 1,0-1-1,0 1 1,-1 0-1,1-1 1,0 1-1,0-1 1,0 1-1,-1 0 1,1-1-1,0 1 1,0-1-1,0 1 1,0-1-1,0 1 1,0-1-1,0 0 1,-2-28-317,1-1 0,3-32 1,-1 31 275,4-81-113,32-182-1,2 159 331,-35 123-138,-2 5 24,1 0 0,0 0-1,0 0 1,1 0-1,-1 0 1,2 1-1,-1 0 1,1 0-1,9-9 1,-12 13-1,0 0-1,0 0 1,1 0 0,-1 1 0,1-1-1,0 1 1,-1 0 0,1 0 0,0 0-1,0 0 1,0 0 0,0 1 0,-1-1-1,1 1 1,0-1 0,0 1 0,0 0 0,0 1-1,0-1 1,0 0 0,0 1 0,0 0-1,0-1 1,0 1 0,-1 0 0,1 1-1,4 1 1,-2 0 6,-1 0-1,0-1 1,0 2-1,0-1 1,0 0-1,-1 1 1,1-1-1,-1 1 1,0 0 0,0 0-1,0 1 1,-1-1-1,0 1 1,3 5-1,-3-6 10,-1 0 1,0 0-1,0 0 0,0 1 0,0-1 0,-1 0 1,1 1-1,-1-1 0,0 1 0,-1-1 0,1 0 0,-1 1 1,0-1-1,0 0 0,0 0 0,-3 8 0,1-6 27,-1 0-1,0 0 0,0 0 0,0 0 0,-1-1 0,-8 9 1,-36 24 266,40-32-315,5-4-167,0 1-1,-1-1 1,1 1 0,0-1-1,-1-1 1,0 1-1,1-1 1,-1 1-1,0-2 1,0 1 0,0 0-1,0-1 1,0 0-1,0 0 1,0 0-1,1-1 1,-6 0-1,5 0-95,-3 0-367,7 0 591,1 1 1,0 0-1,0 0 1,0 0-1,0 0 1,0 0-1,0-1 0,-1 1 1,1 0-1,0 0 1,0 0-1,0 0 1,0-1-1,0 1 1,0 0-1,0 0 1,0 0-1,0-1 1,0 1-1,0 0 0,0 0 1,0 0-1,0-1 1,0 1-1,0 0 1,0 0-1,0 0 1,0-1-1,0 1 1,0 0-1,0 0 0,0 0 1,1 0-1,-1-1 1,0 1-1,0 0 1,0 0-1,0 0 1,1-1-1,-1 1 4,1-1-1,-1 1 1,1 0-1,0-1 1,-1 1-1,1-1 1,0 1-1,-1 0 1,1 0 0,0-1-1,0 1 1,-1 0-1,1 0 1,0 0-1,0 0 1,-1 0-1,2 0 1,18 0 189,-12 1-189,356-18-264,-348 15 273,0 0 0,0 0 0,0-2 0,0 0-1,-1-1 1,27-11 0,-37 13 6,0 1-1,0-1 1,-1 0 0,1-1-1,-1 1 1,1-1 0,-1 0 0,0 0-1,-1 0 1,1 0 0,-1-1 0,0 1-1,0-1 1,0 0 0,0 0-1,-1 0 1,0-1 0,0 1 0,0 0-1,-1-1 1,0 1 0,1-9-1,-2 9 75,0 0-1,0 0 0,0 0 1,-1 0-1,0 0 0,0 0 0,-2-7 1,2 11-75,1 0 1,0 0-1,-1 0 0,1 0 1,-1 0-1,1-1 1,-1 2-1,0-1 1,1 0-1,-1 0 0,0 0 1,0 0-1,1 0 1,-1 0-1,0 1 1,0-1-1,0 0 0,0 1 1,0-1-1,0 1 1,0-1-1,0 1 1,-1-1-1,1 1 0,0 0 1,0 0-1,0 0 1,0-1-1,-1 1 0,1 0 1,0 0-1,0 0 1,0 1-1,0-1 1,0 0-1,-2 1 0,-3 1 53,1 1-1,0-1 0,0 1 0,0 0 0,1 0 0,-1 1 1,1 0-1,0 0 0,0 0 0,0 0 0,0 0 0,1 1 1,-1 0-1,1-1 0,0 1 0,-3 8 0,4-8-28,0-1 0,0 1 0,1 0 0,-1-1 0,1 1 0,0 0 0,0 0 0,1 0 0,0 0 0,-1 0 0,1 0 1,1 0-1,-1 0 0,1 0 0,0 0 0,0-1 0,1 1 0,-1 0 0,4 6 0,-1-4 19,1-1 0,-1 1 1,1-1-1,0 0 0,1 0 1,0-1-1,0 0 0,0 0 0,10 6 1,-12-8-46,1-1 1,-1 0-1,1 0 1,0 0-1,-1 0 1,1-1-1,0 0 1,0 0-1,0 0 1,0 0-1,0-1 1,0 0-1,1 0 1,-1 0 0,8-2-1,0-2-118,0-1 0,0 0 0,21-12 0,8-3-81,20-10 235,14-6 181,-67 32-116,0 1 0,0 0 1,0 1-1,0 0 0,0 1 0,15-1 1,-24 2-91,0 0 1,0 0 0,0 0 0,0 0-1,1 0 1,-1 0 0,0 1-1,0-1 1,0 0 0,0 0-1,0 0 1,0 0 0,1 0 0,-1 1-1,0-1 1,0 0 0,0 0-1,0 0 1,0 0 0,0 1 0,0-1-1,0 0 1,0 0 0,0 0-1,0 0 1,0 1 0,0-1-1,0 0 1,0 0 0,0 0 0,0 1-1,0-1 1,0 0 0,0 0-1,0 0 1,0 0 0,0 1 0,-2 6 80,0-3-36,0 0 0,-1 1 0,1-1-1,-1 0 1,0 0 0,0 0 0,-5 4 0,-30 26 112,14-14-76,10-8-171,13-11-394,3-3 37,23-13 172,1 0 1,0 2-1,1 1 1,0 1-1,33-9 0,-55 19 304,-1 0 0,0 0 0,0 0 0,0 1 0,0 0 0,0 0 0,1 0 0,-1 1 0,0-1-1,7 3 1,-8-2-10,0 0 0,0 1-1,0-1 1,-1 1-1,1-1 1,-1 1-1,1 0 1,-1 0 0,0 0-1,0 0 1,0 1-1,0-1 1,0 1-1,3 4 1,-3-3 12,2 3 8,0 0-1,1 0 1,9 11-1,-13-16-64,1 0-1,0-1 0,0 1 0,0-1 0,0 1 1,0-1-1,1 0 0,-1 0 0,0 0 0,1 0 1,-1 0-1,0 0 0,1 0 0,-1-1 0,1 0 1,-1 1-1,3-1 0,5-1-72,-1 0-1,0 0 1,0-1-1,0 0 1,0-1 0,-1 0-1,1 0 1,9-5-1,-1-1-168,0-1 0,28-22-1,-30 20 242,0 0 0,-1-1 0,-1-1-1,0 0 1,-1-1 0,15-22 0,-16 9 207,-10 28-183,-1-1 0,0 0 0,0 1 0,0-1 0,0 0 0,0 1 1,0-1-1,0 0 0,0 1 0,0-1 0,0 1 0,0-1 0,0 0 1,0 1-1,-1-2 0,1 2-7,-1-1 1,1 1 0,0 0 0,-1 0-1,1 0 1,0 0 0,-1 0-1,1 0 1,0-1 0,-1 1-1,1 0 1,-1 0 0,1 0-1,0 0 1,-1 0 0,1 0-1,-1 0 1,1 1 0,0-1 0,-1 0-1,1 0 1,0 0 0,-1 0-1,1 0 1,0 1 0,-1-1-1,1 0 1,0 0 0,-1 0-1,1 1 1,-14 8 69,1 0 1,0 1-1,1 1 0,0 0 1,-11 14-1,-7 6-111,18-19 9,1 1 1,-19 28-1,30-41 3,0 1 0,-1-1 0,1 1-1,-1 0 1,1-1 0,0 1 0,0-1 0,-1 1-1,1 0 1,0 0 0,0-1 0,0 1 0,0 0-1,0-1 1,0 1 0,0 0 0,0-1 0,0 1-1,0 0 1,0-1 0,0 1 0,0 0 0,1 0-1,-1-1 1,0 1 0,0-1 0,1 1 0,-1 0 0,1-1-1,-1 1 1,0-1 0,1 1 0,-1-1 0,1 1-1,-1-1 1,2 1 0,-1 0-10,0 0 0,0 0 1,0-1-1,1 1 0,-1-1 0,0 1 0,0-1 0,1 1 1,-1-1-1,1 0 0,-1 0 0,0 0 0,1 0 0,-1 0 1,0 0-1,1 0 0,2-1 0,1-1-37,1 0 1,-1-1-1,0 1 0,1-1 1,-1-1-1,-1 1 1,1-1-1,6-5 0,-1-1-103,-1 0 1,13-18-1,-2-5 48,-1-1 1,-2 0 0,21-60-1,-14 35 79,-2 6-103,39-100 47,-47 112 378,16-78 1,-29 111-166,0-1-1,0 1 1,-1 0 0,0-1-1,0 1 1,-1-1 0,0 1-1,-4-12 1,5 19-93,0 0 0,0 0 1,0 0-1,0 0 0,0 0 0,-1 1 1,1-1-1,0 0 0,-1 0 0,1 0 0,-1 0 1,1 1-1,-1-1 0,1 0 0,-1 0 1,0 1-1,1-1 0,-1 0 0,0 1 1,1-1-1,-1 1 0,0-1 0,0 1 1,0-1-1,1 1 0,-1 0 0,0-1 1,0 1-1,0 0 0,0 0 0,0 0 1,0-1-1,0 1 0,1 0 0,-1 0 1,0 0-1,0 0 0,0 1 0,0-1 1,0 0-1,0 0 0,0 0 0,0 1 1,1-1-1,-1 1 0,0-1 0,0 0 0,-1 2 1,-3 1 23,0 0 1,0 0-1,1 1 1,-1 0 0,1 0-1,-6 7 1,3-1-40,0 0 0,1 1-1,0-1 1,0 1 0,1 1 0,1-1 0,0 1 0,0 0 0,1 0 0,0 0-1,0 20 1,1-4 18,1 1 0,2-1-1,9 54 1,-7-61 11,2 0 0,0 0 0,2 0 0,0 0 0,1-1 0,1-1-1,1 1 1,16 22 0,-18-30-12,0-1-1,1-1 0,1 0 0,0 0 0,0-1 1,1 0-1,0-1 0,0 0 0,1-1 1,0 0-1,0-1 0,1 0 0,25 8 0,-30-12-83,-1 0 0,1-1-1,-1 0 1,1 0-1,0-1 1,-1 0 0,1 0-1,0 0 1,0-1-1,-1 0 1,9-3-1,-10 2 37,0-1-1,0 1 1,0-1-1,0 0 0,-1 0 1,0-1-1,0 0 0,0 0 1,0 0-1,0-1 0,-1 1 1,0-1-1,7-9 0,-6 7 26,0 0-1,-1 0 1,0-1-1,-1 1 1,1-1-1,-2 0 1,1 1-1,-1-1 1,0 0-1,0-1 1,-1 1-1,0-13 1,-1 15 35,1 1 96,-1 0 0,0 0 1,-1 0-1,1 0 0,-3-6 1,3 11-109,0-1 1,0 1 0,0-1 0,0 1 0,0 0 0,-1-1 0,1 1 0,0-1 0,0 1 0,-1 0 0,1-1-1,0 1 1,-1 0 0,1-1 0,0 1 0,-1 0 0,1 0 0,0-1 0,-1 1 0,1 0 0,0 0 0,-1 0-1,1-1 1,-1 1 0,0 0 0,0 0 6,0 0 0,0 1 0,0-1 0,0 0 0,0 1 0,0-1 0,0 1 0,0-1 0,0 1 0,0-1 0,0 1 0,0 0 0,0-1 0,0 1 0,-1 1 0,-9 10 78,1 0 1,-1 1 0,2 0-1,0 0 1,1 1 0,0 1-1,-10 26 1,15-34-63,1 0 0,0 0 1,0 0-1,1 0 0,0 0 0,0 0 1,0 0-1,1 1 0,0-1 0,2 8 0,-2-12-46,1 0 0,0-1 0,-1 1 0,1 0 0,0 0 0,1-1 0,-1 1 0,0-1 0,1 1 0,0-1 0,-1 1 0,1-1 0,0 0 0,0 0 0,0 0 0,0 0 0,1 0 0,-1-1 0,1 1 0,-1-1 0,1 1 0,-1-1 0,1 0 0,0 0 0,-1 0 0,1 0 0,5 0 0,0 0-60,-1 0 0,0-1 0,1 1 0,-1-2 0,1 1 0,-1-1 0,0 0 0,13-4 0,3-3-43,29-14 1,-31 12 116,16-3 179,-33 12-143,-1 0-1,1 1 1,-1-1 0,0 1-1,1 0 1,-1 0 0,1 0-1,-1 0 1,4 1 0,-5 0-25,-1-1 0,0 1 0,0 0 0,0 0 1,0-1-1,0 1 0,0 0 0,0 0 0,0 0 1,0 0-1,0 0 0,0 1 0,-1-1 0,1 0 1,0 0-1,-1 0 0,1 1 0,-1-1 0,1 0 1,-1 1-1,0-1 0,0 0 0,1 1 0,-1-1 1,0 3-1,0 0 10,0 1 0,0-1 0,-1 0 0,1 0 0,-1 1 0,-2 6 0,-15 49 70,17-58-72,0 4-670,9-10-64,32-29-546,-27 22 1106,-1 0 1,2 2-1,15-10 0,-18 13 221,-1 0-1,1 1 0,0 1 0,12-3 1,-18 6-2,0 0 1,0 0-1,0 1 0,0 0 1,0 0-1,-1 0 1,1 1-1,0-1 1,0 1-1,0 0 1,-1 1-1,8 2 0,56 30 369,-62-31-431,0-1-1,0-1 1,1 1-1,-1-1 1,0 0-1,1-1 1,-1 1-1,14-2 1,-10 0-68,1 0 0,-1-1 0,0 0 0,19-7 0,-23 6 44,1-1 0,-1 1 0,1-1 0,-1 0 1,-1-1-1,1 0 0,-1 0 0,1 0 0,-1 0 0,-1-1 0,1 0 0,-1 0 0,0 0 0,-1 0 1,5-10-1,2-8-56,-1-1 1,11-46 0,-18 62 54,74-338 407,-74 329-57,0-1 0,-1-24-1,-2 30-12,0 8-180,-3 9-86,-3 15-47,3-2-11,0 1 0,0 17 0,1-7 0,-35 373 80,32-325-148,-1 9-406,5-26-7906,-13-88-5129,2-3 8661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56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52 10464,'-47'-25'3872,"41"16"-3008,-8-5-224,9 14 3007,10-3-1247,9 3-1376,25 0 512,22 3-896,19 3-160,15 2-288,-15 1-480,-5-2 160,2-7-4352,13 5 2464,23 11-8607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58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326 557 5152,'-14'-15'4533,"4"10"640,7 5-4732,0-1 1,0 1-1,-1-1 0,1 1 0,0 0 0,0 0 1,0 1-1,0-1 0,-1 1 0,1 0 0,0-1 1,-4 3-1,4-2-236,-16 5 296,1 2-1,0 0 0,0 0 1,1 2-1,0 0 0,1 1 1,0 1-1,0 1 1,1 0-1,-25 29 0,34-35-402,1 0 1,1 0-1,-1 0 0,1 0 0,0 0 0,1 1 1,0 0-1,-4 13 0,6-18-71,1 0 0,-1 0 0,1 0 0,0 0 0,0 0 0,0 0 0,0 1 0,0-1-1,1 0 1,-1 0 0,1 0 0,0 0 0,0 0 0,0 0 0,0 0 0,1 0 0,-1 0 0,1-1 0,0 1 0,0 0 0,-1-1 0,2 0 0,-1 1 0,4 3-1,1-2-43,0 1-1,0-1 1,1 0-1,-1-1 1,1 0-1,0 0 1,0 0-1,0-1 1,0 0-1,0-1 0,0 0 1,10 0-1,-3-1-53,-1 0 0,0-1 0,1 0 0,-1-2 0,0 0 0,15-4 0,-22 4 10,0 1 0,-1-1 0,1 0-1,-1-1 1,0 0 0,0 0 0,0 0 0,-1 0-1,0-1 1,1 0 0,-2 0 0,1-1 0,0 1 0,-1-1-1,0 0 1,5-12 0,-3 5 11,-1-1 0,0 0 0,-1 0 0,-1 0 0,0-1 0,-1 1 0,1-18 0,-3 17 109,1 1 0,-2 0-1,0 0 1,-1 0 0,0 0-1,-1 0 1,-5-14 0,7 24-31,-1-1 0,1 1 0,-1 0 0,0 0 0,-1 0 0,1 0 0,-1 1 0,0-1 0,1 1 1,-2-1-1,1 1 0,0 0 0,-1 0 0,1 0 0,-1 1 0,0-1 0,0 1 0,0 0 0,0 0 1,0 0-1,0 1 0,-1 0 0,1-1 0,0 1 0,-9 0 0,7 0-3,1 1 0,-1 1 0,1-1 0,-1 1 0,1-1 0,0 2 0,-1-1 0,1 0 0,0 1 0,0 0 0,0 1 0,-6 2 0,8-3-15,1 0 1,0-1 0,-1 1 0,1 0-1,0 0 1,0 0 0,0 0-1,0 1 1,1-1 0,-1 1-1,0-1 1,1 1 0,0-1-1,0 1 1,0 0 0,0-1 0,0 1-1,0 0 1,1 0 0,-1 0-1,1 0 1,0 0 0,0 0-1,0 4 1,1-4 36,-1 1-1,1-1 1,-1 0-1,1 0 1,0 0-1,0 0 0,1 0 1,-1 0-1,0 0 1,1 0-1,0 0 1,0-1-1,0 1 1,0-1-1,0 1 1,4 3-1,-4-5-33,0 0-1,0 0 1,0 0-1,-1 0 1,1 0 0,0-1-1,0 1 1,0-1-1,0 1 1,0-1-1,0 0 1,0 1-1,1-1 1,-1 0-1,0 0 1,0-1-1,0 1 1,0 0 0,0-1-1,0 1 1,0-1-1,0 0 1,0 1-1,0-1 1,-1 0-1,1 0 1,2-2-1,3-2 2,1-1 0,-1 0 0,0 0 0,-1-1-1,0 0 1,10-14 0,28-51 197,-36 57-183,46-82 135,56-141 0,-96 207-181,-7 15 307,7-21 0,-14 36-260,0 1 0,0-1 0,0 0 0,0 0 0,1 1 0,-1-1 1,0 0-1,0 1 0,1-1 0,-1 0 0,1 1 0,-1-1 0,1 0 0,-1 1 0,2-2 0,-2 3-12,0-1 0,0 0 0,1 0-1,-1 0 1,0 0 0,0 0-1,1 1 1,-1-1 0,0 0 0,0 0-1,0 0 1,1 1 0,-1-1-1,0 0 1,0 0 0,0 1 0,0-1-1,0 0 1,0 0 0,1 1-1,-1-1 1,0 0 0,0 0 0,0 1-1,0-1 1,0 0 0,0 1-1,3 31 411,-59 765-278,52-758-85,-43 247 475,37-243-433,-15 53-34,22-87-66,-1 0-1,0 0 1,0-1 0,0 0-1,-1 1 1,0-2 0,-12 14 0,16-20-17,0 0 0,1 0-1,-2 0 1,1 0 0,0 0 0,0 0 0,0 0 0,0-1 0,0 1 0,-1 0 0,1-1 0,0 1 0,-1-1 0,1 0-1,0 1 1,-3-1 0,3 0-15,0 0 0,0 0 0,0 0 0,0-1-1,0 1 1,0 0 0,0-1 0,0 1 0,0-1 0,0 1 0,0-1-1,0 1 1,0-1 0,1 0 0,-1 1 0,0-1 0,-1-1-1,-1-3-64,0 0 1,0 0-1,1 0 0,-1 0 0,1 0 0,-3-11 0,-2-9-72,2 0 0,0-1 1,2 1-1,0-1 0,2 0 0,4-44 1,-2 55 159,1 0 0,1 1 0,0-1 0,1 1 1,1 0-1,0 0 0,0 0 0,2 1 0,0-1 0,0 2 1,1-1-1,1 1 0,12-14 0,-14 20-52,0 0-1,1 0 0,0 1 1,0 0-1,0 1 1,0 0-1,0 0 1,1 1-1,0 0 1,0 0-1,0 1 1,0 0-1,0 0 1,16 0-1,6 2-1318,1 0 0,57 9 1,-13 4-4046,4 2 1601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33.6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2 7296,'-27'0'11781,"51"-1"-9980,-13 0-1408,-1 1 0,1 0 0,-1 1-1,1 0 1,-1 0 0,1 1 0,12 4 0,-21-5-355,-1-1 0,0 1 0,0 0 0,1 0 0,-1-1 0,0 1 0,0 0 0,0 0 0,0 0 0,0 0 0,0 0 0,0 0 0,0 0 0,-1 1 0,1-1 0,0 0 0,-1 0 0,1 1 0,0 1 0,0 0 18,-1 1 0,1-1-1,-1 0 1,0 0 0,0 0 0,0 1 0,-1-1 0,0 5 0,-3 5 125,0 0 1,0-1-1,-8 16 1,-33 61 869,45-89-1028,-1 0 0,1 0 1,0 1-1,0-1 1,0 0-1,0 0 1,0 1-1,0-1 1,0 0-1,0 0 1,-1 1-1,1-1 1,0 0-1,0 0 0,0 1 1,0-1-1,0 0 1,0 0-1,0 1 1,1-1-1,-1 0 1,0 0-1,0 1 1,0-1-1,0 0 1,0 0-1,0 1 1,0-1-1,1 0 0,-1 0 1,0 1-1,0-1 1,0 0-1,1 0 1,10 4 454,12-5-92,32-5 293,2 2-6584,-44 4 3521,0 0-1,0 1 0,0 0 0,0 1 0,-1 1 0,19 6 0,4 7-2041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5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28 131 4160,'-5'-2'301,"3"1"-2,-1 0 0,1-1 0,-1 1 0,1 0 0,0-1 0,-3-2 0,5 4-171,-1-1 0,1 1-1,-1-1 1,1 1 0,0-1 0,0 1 0,-1-1 0,1 1 0,0-1 0,0 1-1,0-1 1,0 1 0,-1-1 0,1 0 0,0 1 0,0-1 0,0 1-1,0-1 1,0 1 0,0-1 0,1 1 0,-1-1 0,0 0 0,0 1 0,0-1-1,0 1 1,1-1 0,-1 1 0,0-1 0,1 1 0,-1-1 0,0 1 0,1 0-1,-1-1 1,0 1 0,2-1 0,7-11 1948,-6 8-1582,-1 1 0,1 0 1,-1 0-1,1 0 0,0 0 0,0 1 1,1-1-1,-1 1 0,4-2 0,17-7 512,1 1-1,1 2 0,-1 0 1,1 2-1,51-6 0,-71 11-915,-1 1-1,1 0 0,-1 0 0,1 1 1,0 0-1,-1 0 0,0 0 0,1 0 1,9 5-1,-12-5-9,0 1 0,0-1 0,0 1-1,0 0 1,-1 0 0,1 1 0,0-1 0,-1 0 0,0 1 0,1 0 0,-1-1 0,0 1-1,-1 0 1,1 0 0,0 0 0,-1 0 0,2 5 0,3 14 175,-2 0 0,0 0 0,-2 0 1,1 35-1,-3-37-166,1 68 401,-1-34-79,9 68 0,-8-114-391,1 0-1,0 0 0,0 0 1,1 1-1,0-2 1,0 1-1,1 0 1,9 13-1,-9-16-22,0 0 0,0 0 0,1 0 0,-1-1 0,1 1 0,1-1 0,-1-1 0,0 1 0,1-1 0,0 0 0,11 5 0,-4-3-762,0-2 0,0 1 0,0-2-1,0 0 1,0 0 0,1-1 0,-1-1 0,0 0 0,1-1 0,19-3 0,-10 1-1882,-9 1 728,0-1-1,15-4 1,10-9-4950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5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719 4 5888,'-5'-1'730,"-5"-2"4881,-1 20 250,4-9-5009,-2 0 0,1 0 0,-1-1 1,-11 7-1,-15 11 242,-3 11 241,2 1 1,-57 78-1,-4 4-376,64-84-1080,-2-1 1,-1-2-1,-1-1 1,-58 35-1,64-45-1751,20-12-576,-1-2 0,0 1 0,-17 7 1,20-12-2786,15-5 1346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4:59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5 7392,'-1'0'485,"-1"-1"1,1 0 0,-1 0-1,0 1 1,1-1 0,-1 1-1,0 0 1,1-1 0,-1 1-1,0 0 1,1 0 0,-1 0-1,0 0 1,0 0 0,1 1-1,-1-1 1,0 1 0,1-1-1,-1 1 1,-2 0 0,2 1-32,-1-1 0,1 1 1,-1 0-1,1 0 0,-1 0 0,1 1 1,0-1-1,0 1 0,0-1 0,-2 4 1,-2 6 189,0-1-1,1 1 1,1 0 0,-5 18 0,5-8-443,0 0 0,1 0 1,1 0-1,2 0 0,0 1 0,6 40 0,-4-50-480,0-1-1,6 19 1,-6-26-83,0-1 1,-1 1-1,2 0 1,-1-1-1,0 0 1,1 0-1,0 1 1,0-1-1,4 4 1,-5-7 83,-1 0 1,1 0 0,-1 0-1,1 0 1,0 0-1,-1-1 1,1 1-1,0 0 1,0-1-1,0 0 1,-1 1-1,1-1 1,0 0-1,0 0 1,0 0-1,0 0 1,-1 0-1,1 0 1,0-1-1,0 1 1,0-1-1,-1 1 1,1-1-1,0 0 1,-1 1-1,1-1 1,0 0-1,-1 0 1,1 0-1,-1 0 1,1-1-1,1-1 1,20-20-6064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5:00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 9216,'-11'-9'3424,"17"9"-2112,-1 5-1472,9-1-1120,0 5 704,10-1-2336,8 5 1600,20-5-3040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5:01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750 212 6816,'-6'-8'960,"1"0"0,0-1 0,1 1 0,0-1 0,0 0 0,1 0 0,0-1 0,-3-17 0,2 11 816,-9-26-1,10 37-1436,1-1 0,-1 1 0,-1 0 0,1 0 0,-1 0 0,-7-8 0,10 12-274,0 0 0,0 0 1,0 0-1,0 0 0,0 0 0,0 0 1,0 1-1,0-1 0,-1 0 0,1 0 1,0 1-1,0-1 0,-1 1 0,1 0 0,-1-1 1,1 1-1,0 0 0,-1 0 0,1-1 1,-1 1-1,1 0 0,0 1 0,-1-1 1,1 0-1,-1 0 0,1 0 0,0 1 1,-1-1-1,1 1 0,0-1 0,-1 1 1,1 0-1,0-1 0,-2 3 0,-4 4 101,0 0 0,1 0 0,0 1 0,0 0 0,-7 15 0,2-5 28,-2 0 38,2 1 0,0 0 0,2 1 0,0 0 0,-10 30 0,1 28-112,4 1 1,-9 158 0,23-163-350,-2 22-2102,2-92 1884,0 0-1,-1-1 0,0 1 1,0 0-1,0-1 1,-2 6-1,2-8 286,1 0 1,-1 0-1,1 0 0,-1-1 0,1 1 1,-1 0-1,0 0 0,1-1 0,-1 1 1,0-1-1,0 1 0,0-1 0,1 1 1,-1-1-1,0 1 0,0-1 0,0 0 1,0 1-1,0-1 0,0 0 0,0 0 1,1 0-1,-1 0 0,0 0 0,0 0 1,0 0-1,0 0 0,0 0 0,0 0 1,0 0-1,-1-1 0,-10-2-159,0-1 0,0-1 0,0 0 0,0-1 0,-17-11-1,-52-41 1438,68 48-1073,-97-79 2593,23 18 2563,85 70-4938,0-1 1,0 0-1,0 1 1,0-1-1,0 0 1,-3-5 0,5 7-213,0 0 0,0 0 0,0-1 1,0 1-1,0 0 0,0 0 0,-1-1 1,1 1-1,0 0 0,0-1 0,0 1 1,0 0-1,0 0 0,0-1 0,0 1 1,1 0-1,-1 0 0,0-1 0,0 1 1,0 0-1,0-1 0,0 1 0,0 0 1,0 0-1,1-1 0,11-4 680,4 2-443,1 0 1,-1 2-1,32 0 0,51 10-94,-79-7-143,259 34-1058,-1 0-1955,-276-36 2957,11 1 17,-1 1 0,1 0 0,-1 1 0,22 7 0,-34-10 12,1 0 1,0 1 0,-1-1 0,1 0-1,0 1 1,-1-1 0,1 0 0,-1 1 0,1-1-1,-1 1 1,1-1 0,-1 1 0,1-1-1,-1 1 1,1-1 0,-1 1 0,1-1-1,-1 1 1,0 0 0,0-1 0,1 1 0,-1 0-1,0-1 1,0 1 0,1 1 0,-1-1 11,-1 0 0,1 0 0,0 1 1,0-1-1,-1 0 0,1 0 1,-1 0-1,1 0 0,-1 1 1,1-1-1,-1 0 0,0 0 0,-1 1 1,-3 5 181,-2-1 0,1 0 0,-10 7 0,12-10-83,-16 13 413,-34 35 0,48-45-512,1 1 1,0-1-1,0 1 1,1 0 0,0 0-1,0 0 1,1 0-1,-1 1 1,2 0-1,-4 10 1,6-17-33,0 0 1,-1 0-1,1 0 0,0 0 1,0 0-1,0 0 0,0 0 1,0 0-1,0 0 0,0 0 1,0 0-1,0 0 1,1 0-1,-1 0 0,0 0 1,1 0-1,-1 0 0,0 0 1,1 0-1,-1 0 0,1 0 1,0-1-1,1 3 1,-1-3 7,0 1 0,0-1 0,0 1 0,1-1 1,-1 1-1,0-1 0,1 0 0,-1 1 0,0-1 1,1 0-1,-1 0 0,0 0 0,1 0 0,-1 0 1,3-1-1,3-1 19,0 0 0,1 0 0,-1-1 0,0 1 0,9-7 0,-8 5-14,0-1-1,0-1 0,-1 1 0,0-1 1,0-1-1,0 1 0,-1-1 0,0-1 0,0 1 1,-1-1-1,0 0 0,0 0 0,-1 0 1,5-12-1,-1-4 131,-1 0-1,-2-1 1,0 0 0,-1 0 0,-1 0-1,-1-32 1,-2 56-145,0-1 0,0 1 0,0 0 1,0 0-1,0 0 0,0-1 0,1 1 0,-1 0 0,1 0 0,-1 0 0,1 0 1,-1-1-1,1 1 0,-1 0 0,1 0 0,0 0 0,0 0 0,-1 0 0,1 1 1,2-3-1,-1 2 3,0 0-1,0 0 1,0 0 0,0 1 0,0-1 0,0 0 0,0 1 0,0-1 0,1 1-1,3-1 1,2 1 61,1 1-1,-1 0 1,1 0 0,15 4-1,-7 0 69,-1 0 0,1 2-1,-1 0 1,0 1 0,-1 0-1,0 1 1,0 1 0,-1 1 0,22 20-1,-24-21 2,-2 1-1,1 1 1,-1 0-1,-1 0 1,0 1-1,-1 0 0,0 0 1,-1 1-1,-1 0 1,0 1-1,7 26 1,12 48-16,-25-88-125,1 1 1,-1-1-1,1 1 1,-1 0-1,1-1 0,0 1 1,0-1-1,0 0 1,0 1-1,2 1 1,-2-2-98,-1 0 1,1-1 0,0 0 0,0 1 0,-1-1 0,1 1 0,0-1 0,0 0 0,-1 0 0,1 1 0,0-1 0,0 0 0,0 0 0,0 0 0,-1 0 0,3 0 0,1-1-902,0 0 0,0 0 0,0-1 0,0 1 0,-1-1 0,1 0 0,4-3 0,2-1-1894,-6 4 2178,31-19-3830,12-22-3517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5:0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476 732 5568,'-6'-8'1419,"-1"1"1,0 0 0,-1 0-1,-15-11 1,19 16-1020,1 1 0,0-1 0,-1 1 0,0 0 0,1 0 0,-1 0 0,0 0 0,1 0 0,-1 1 0,0 0 0,0 0 0,1 0 0,-1 0 0,0 0 0,0 1 0,-6 1 0,-2 2-14,1 0-1,-1 1 1,1 0-1,0 1 1,0 0-1,1 1 1,0 0-1,-11 10 0,-9 10 597,-30 37-1,34-36-376,1 0 98,-26 35 0,43-51-575,0 1-1,1-1 1,0 1-1,1 1 1,0-1-1,-4 16 1,9-26-146,1 0 0,-1 1 0,1-1 1,-1 0-1,1 1 0,0-1 0,0 0 0,1 0 0,-1 1 1,1-1-1,0 3 0,0-4-8,-1-1 0,1 0 0,-1 0 0,1 0 0,-1 0 0,1 0 0,0 0 0,0-1 0,-1 1 0,1 0 0,0 0 0,0 0 0,0-1 0,0 1 0,0 0 0,0-1 0,0 1 0,0-1 0,0 1 0,0-1-1,0 0 1,0 1 0,1-1 0,-1 0 0,0 0 0,0 0 0,0 0 0,0 0 0,1 0 0,-1 0 0,0 0 0,0 0 0,2-1 0,11-2-167,-1-1 0,0 0 0,0-1 0,-1-1 0,1 0-1,-1 0 1,0-1 0,-1-1 0,0 0 0,0-1 0,-1 0 0,0 0 0,0-1-1,14-19 1,-3-1 134,-1-1-1,-1-1 1,-2-1-1,17-43 1,-26 57 440,8-30 0,-16 48-363,1 0-1,-1 0 1,0 1-1,0-1 1,0 0 0,1 0-1,-1 0 1,0 0-1,0 0 1,0 0-1,-1 0 1,1 1-1,0-1 1,0 0-1,0 0 1,-1 0-1,1 0 1,0 1 0,-1-1-1,1 0 1,-1 0-1,1 0 1,-1 1-1,0-2 1,0 2 10,1 0 0,-1 0 0,0-1 0,1 1 0,-1 0 0,0 0 0,1 0 0,-1 0 0,0 0 0,1 0 0,-1 0 0,0 0 0,0 0 0,1 1 1,-1-1-1,0 0 0,1 0 0,-1 1 0,1-1 0,-1 0 0,0 1 0,1-1 0,-1 0 0,1 1 0,-1-1 0,1 1 0,-1-1 0,1 1 0,-1 0 0,-9 12 144,1-1-1,0 1 0,1 0 0,1 1 1,-11 26-1,4-10 119,8-18-224,1 0 0,1 1 0,-1-1 1,2 1-1,0 0 0,-3 24 1,6-31-56,0-1 1,0 0 0,0 0 0,1 0-1,-1 1 1,1-1 0,1 0 0,-1 0-1,1 0 1,-1 0 0,2 0-1,-1-1 1,0 1 0,1-1 0,0 1-1,0-1 1,0 0 0,1 0-1,7 7 1,-3-5-38,1 0-1,0 0 1,1-1-1,-1 0 1,1-1-1,0 0 1,0 0-1,0-1 1,1-1 0,-1 1-1,1-2 1,-1 0-1,19 0 1,-15-1-37,-1 0 1,0-2 0,0 0-1,0 0 1,0-1 0,0-1-1,0 0 1,-1 0 0,1-2 0,18-10-1,-21 9 41,-1 0 1,-1 0-1,1-1 0,-1 0 1,0-1-1,-1 0 0,0 0 0,8-15 1,4-10-76,17-43 0,82-203-756,-39 75 751,-67 164 263,-1 0 1,-3-1-1,4-46 1,-11 83-141,0-32 152,-1 34-135,0 0 0,0 0 1,-1 0-1,1 0 0,-1 0 0,0 1 0,1-1 0,-2 0 0,-1-4 1,3 7-29,0-1 0,-1 1 0,1-1 0,-1 0 0,1 1 0,-1-1 0,1 1 0,-1-1 0,0 1 0,1 0 0,-1-1 0,1 1 0,-1-1 0,0 1 0,1 0 0,-1 0 1,0-1-1,0 1 0,1 0 0,-1 0 0,0 0 0,0 0 0,1 0 0,-1 0 0,0 0 0,0 0 0,1 0 0,-1 0 0,0 0 0,0 1 0,-1-1 0,0 1 19,-1 1 1,1-1-1,-1 0 0,1 1 0,0-1 0,0 1 0,-4 4 0,-10 12 43,1 1 0,1 1 0,1 1 0,1 0 0,-12 29 0,5-6 5,2 1 0,3 0-1,1 1 1,-7 49 0,-10 189 152,29-240-213,2 0 0,2 0 0,12 65 0,-14-103 2,0 0 0,1 0 0,0 0 0,0 0 0,1 0 0,-1-1 0,5 8 0,-6-11-23,1 0 0,-1-1-1,1 1 1,-1 0 0,1 0-1,0-1 1,0 1 0,-1-1-1,1 1 1,0-1 0,1 0-1,-1 0 1,0 0 0,0 0-1,0 0 1,1 0 0,-1-1-1,0 1 1,1-1 0,-1 1-1,4-1 1,11-1-134,0 0 0,0-2 0,0 0 0,0 0 0,-1-2 0,0 0 0,0-1 0,0 0 0,24-15 0,-21 10 80,-1-1-1,-1 0 1,0-1-1,-1-1 0,0-1 1,-1 0-1,16-22 1,-5 0-179,36-69 0,11-48-49,-45 88 461,-3 0-1,-3-2 1,-3 0 0,-3-2-1,-3 0 1,6-107 0,-18 169-79,0 4-17,-1 0-1,0-1 0,0 1 0,0 0 0,0 0 0,0-1 0,-1 1 0,0 0 1,0 0-1,-3-7 0,4 10-67,0 1-1,0 0 1,0 0 0,0 0-1,0 0 1,0-1 0,-1 1-1,1 0 1,0 0 0,0 0-1,0 0 1,-1 0 0,1 0-1,0-1 1,0 1 0,0 0-1,-1 0 1,1 0 0,0 0-1,0 0 1,0 0 0,-1 0-1,1 0 1,0 0 0,0 0-1,0 0 1,-1 0 0,1 0 0,0 0-1,0 0 1,0 0 0,-1 0-1,1 1 1,0-1 0,0 0-1,0 0 1,-1 0 0,1 0-1,0 0 1,0 0 0,0 1-1,0-1 1,-1 0 0,1 0-1,0 0 1,0 0 0,0 1-1,0-1 1,0 0 0,0 0-1,0 0 1,0 1 0,-1-1-1,-4 9 122,-1 0-1,1 1 0,-5 15 0,-3 5 11,-51 90 183,-6 13-35,30-37 175,-46 167 0,77-231-463,1 0 0,2 0 0,1 1 0,1 0 0,2 63-1,3-86-202,0 0 0,1 0-1,0-1 1,0 1 0,1 0-1,0-1 1,1 1-1,0-1 1,1 0 0,10 15-1,-11-18-333,1 0 0,1 0 0,-1-1 0,1 0 0,-1 0 0,9 5 0,-8-6-490,1 0 0,0-1-1,0 1 1,0-2 0,0 1-1,13 2 1,-7-3-540,1 0 0,17-1 0,26-3-5378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5:25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133 266 224,'-3'-4'83,"9"4"1946,-4 0-1405,5 0-508,14 0 8877,-19 1-8481,3 1-252,1 1-1,-1 0 1,1 0 0,-1 0 0,0 1-1,0 0 1,-1 0 0,1 0 0,-1 1 0,0-1-1,0 1 1,0 0 0,-1 0 0,0 0-1,0 1 1,4 10 0,9 24 186,-2 0 1,13 68-1,-27-108-441,46 293 995,-17-92-646,-20-139-82,1 71-1,-9 63 79,-2-102-283,-1 46 533,-33 224 0,28-335-555,-2 11-84,9-37 70,-1-1-1,1 0 0,0 1 1,0-1-1,0 1 0,1-1 0,-1 0 1,0 1-1,1-1 0,-1 0 1,1 1-1,2 3 0,-2-3 8,-2 4-54,-2 2 10,6-2 38,-2-6-9,0 0 1,0-1-1,0 1 0,0-1 0,0 1 0,0-1 0,0 1 1,0-1-1,0 0 0,0 1 0,0-1 0,0 0 0,1 0 0,-1 0 1,0 0-1,0 0 0,2 0 0,0 0 72,12 1-57,-1-1-1,1-1 1,0 0-1,-1 0 1,29-8-1,-7 1-16,59-3 70,114-1 0,-88 7-81,-39 1-192,261-9 124,-66 12-36,502 7 145,-428 10-103,-118-3-19,-35-2 184,162 4-44,265-11-144,-390 4 35,64 1 299,58 1-243,3 1 26,350-33 60,-485-2 7,42-2-202,26-5 53,-134 11 224,103 2-194,-34 3-167,0-2 204,105-4 147,-141 12-215,-122 5 7,302-14-209,24 0 347,69 0 48,-137 11-205,-295 6-17,39 0-40,45-3 183,35 0 551,-149 4-623,0-1 1,1 1-1,-1 0 1,0-1 0,0 0-1,1 1 1,-1-1 0,0-1-1,0 1 1,0 0 0,0-1-1,0 1 1,-1-1-1,1 0 1,0 0 0,-1 0-1,1-1 1,-1 1 0,0 0-1,4-6 1,0-1-79,-1 0 0,0-1 0,-1 0 1,0 1-1,4-16 0,11-47-193,11-75 0,2-81 253,-25 171 14,27-459-528,-34 499 523,10-189-488,8 18 159,0 14 328,-13 116 169,1-10-566,-3 44 481,-2 20-100,-1 0 1,1 0-1,-1 0 1,0 0-1,0 0 1,0 0-1,0 0 1,-1-1-1,0-3 1,1 8 13,-1 0 0,1-1 1,-1 1-1,1-1 0,0 1 1,-1 0-1,1-1 0,-1 1 1,1 0-1,-1-1 0,1 1 1,-1 0-1,1 0 0,-1 0 1,1-1-1,-1 1 0,1 0 1,-1 0-1,0 0 0,1 0 1,-1 0-1,1 0 0,-1 0 0,1 0 1,-1 0-1,0 0 0,1 0 1,-1 1-1,1-1 0,-1 0 1,1 0-1,-1 1 0,0-1 1,-21 10 89,20-8-89,-14 5 65,-1-1 0,0 0-1,1-1 1,-2-1-1,-28 4 1,5-2-20,-297 40-40,-9-37 52,240-10-52,41 1-26,-925-21 52,279-6 21,134 8 193,567 18-234,-667-24 3,590 23 18,-981-2-33,590 32 151,83-2-72,242-20-64,-196 5-19,273-11-31,-494-9 327,-153-8-260,76 45 421,347-9-462,134-7 185,-99 4 299,-98-28 213,291 5-638,-156-11 363,-2 19-251,137 7-1025,-157 34-1,248-42 829,-4 2-359,0 0 0,0 0 0,-10 5 1,16-7 253,1 0 0,-1 0 1,0 1-1,0-1 1,0 1-1,1-1 1,-1 0-1,0 1 1,1-1-1,-1 1 0,0 0 1,1-1-1,-1 1 1,1-1-1,-1 1 1,1 0-1,-1 0 1,1-1-1,0 1 0,-1 0 1,1 0-1,0-1 1,-1 1-1,1 0 1,0 0-1,0 0 1,0 0-1,0-1 1,0 1-1,0 0 0,0 0 1,0 0-1,0 0 1,0-1-1,0 1 1,0 0-1,1 1 1,3 3-406,0 0 1,0 0-1,1-1 1,-1 1-1,1-1 1,6 4 0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6:09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56 4736,'-12'-15'1530,"12"14"-1427,0 1 0,-1-1 0,1 0 0,-1-6 6104,1 7-6101,0-1-1,0 1 1,0 0 0,0-1-1,0 1 1,0-1 0,0 1-1,0 0 1,0-1 0,0 1-1,0 0 1,0-1 0,0 1-1,0-1 1,0 1 0,0 0-1,-1-1 1,1 0 260,1 4 1707,-1-3-2031,0 0 0,0 0 0,-1-1 0,1 1 0,0 0 0,0 0 0,-1 0 1,1 0-1,0 0 0,0 0 0,-1 0 0,1 0 0,0 0 0,0 0 0,0 0 0,-1 0 0,1 0 0,0 0 0,0 0 0,-1 0 0,1 0 0,0 0 0,0 0 0,-1 0 0,1 0 0,0 1 0,0-1 1,-1 0-1,-1 1 409,5-3-229,3-22 1581,-7 37-1641,-1-1 0,0 1 0,-1 0-1,-1-1 1,0 1 0,-10 20 0,0-3-1,-32 49 1,-15 10 34,20-31-55,2 1 0,-34 73 0,61-108-124,-26 59 185,-38 116 0,72-183 40,4-16-238,0 0 1,0 0-1,0 0 0,-1 0 0,1 0 1,0 0-1,0 0 0,0 0 1,0 0-1,0 0 0,0 0 1,0 0-1,0 0 0,0 1 0,0-1 1,0 0-1,0 0 0,0 0 1,0 0-1,0 0 0,0 0 0,0 0 1,0 0-1,0 0 0,0 0 1,0 1-1,0-1 0,0 0 0,0 0 1,0 0-1,0 0 0,0 0 1,0 0-1,0 0 0,0 0 0,0 0 1,0 0-1,1 0 0,-1 1 1,0-1-1,0 0 0,0 0 1,0 0-1,0 0 0,0 0 0,0 0 1,0 0-1,0 0 0,0 0 1,0 0-1,1 0 0,-1 0 0,0 0 1,0 0-1,0 0 0,0 0 1,0 0-1,18-21 256,-13 13-280,135-202 237,-31 41 19,-12 11 40,-81 126-124,-1 0 0,-2 0 1,11-44-1,1-11 558,-25 87-700,0 0 0,0-1 1,0 1-1,0 0 1,0-1-1,0 1 1,0 0-1,0 0 1,0-1-1,0 1 1,0 0-1,0-1 0,1 1 1,-1 0-1,0 0 1,0-1-1,0 1 1,0 0-1,0 0 1,1 0-1,-1-1 1,0 1-1,0 0 1,1 0-1,-1 0 0,0-1 1,0 1-1,1 0 1,-1 0-1,0 0 1,0 0-1,1 0 1,-1 0-1,0 0 1,0 0-1,1-1 1,-1 1-1,0 0 0,1 0 1,-1 0-1,0 0 1,1 1-1,-1-1 1,0 0-1,0 0 1,1 0-1,-1 0 1,0 0-1,0 0 0,1 0 1,-1 0-1,0 1 1,0-1-1,1 0 1,-1 0-1,0 0 1,0 0-1,1 1 1,-1-1-1,0 0 1,0 0-1,0 1 0,0-1 1,1 0-1,-1 0 1,0 1-1,13 23 330,-12-20-287,27 58 424,-12-23-418,1-1 1,27 41 0,-24-49-84,21 32 204,67 132 0,-47-67-167,6 13 86,-46-100 126,-13-28-93,-8-11-140,1 1-1,-1-1 1,1 1-1,-1-1 1,0 0-1,0 1 1,0-1-1,0 1 1,0-1-1,0 1 1,0-1-1,-1 0 1,1 1 0,0-1-1,-1 1 1,1-1-1,-1 0 1,1 0-1,-1 1 1,0-1-1,0 0 1,1 0-1,-1 1 1,0-1-1,0 0 1,0 0-1,0 0 1,0 0-1,-1-1 1,1 1 0,0 0-1,0 0 1,-3 0-1,-17 6-167,0-2 1,0 0-1,-43 3 0,0 0 74,-83 13 150,-13-1 218,76-18-39,-88-10 0,85-4-1059,35-1-4251,84-12-11700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6:09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93 5216,'-19'-13'7856,"19"13"-7621,0-1 0,0 1 0,-1-1 0,1 1 0,0 0 0,0-1 0,0 1 0,-1 0 0,1-1 0,0 1 0,0-1 0,0 1 1,0-1-1,0 1 0,0 0 0,0-1 0,0 1 0,0-1 0,0 1 0,0-1 0,0 1 0,0 0 0,0-1 0,1 0-129,-1 0-1,0 0 0,1 0 0,-1 0 0,1 1 1,-1-1-1,1 0 0,-1 1 0,1-1 1,-1 0-1,1 1 0,0-1 0,-1 0 0,1 1 1,0-1-1,0 1 0,1-1 0,24-12 944,4-2-471,-8 8-408,-11 2-68,1 1 1,-1 1-1,1 0 0,20-3 0,-29 6-71,-1 0 0,1 0 0,-1 0 1,0 0-1,1 0 0,-1 0 0,1 1 0,-1-1 0,0 1 1,1 0-1,-1 0 0,0 0 0,0 0 0,0 0 0,0 0 1,0 0-1,0 1 0,0-1 0,0 1 0,0-1 0,-1 1 1,1 0-1,0 0 0,-1 0 0,0 0 0,1 0 0,-1 0 1,0 0-1,1 4 0,1 3 62,-1 0 0,0 0 1,0 0-1,-1 0 0,0 0 1,-1 1-1,0-1 0,0 0 0,-3 17 1,-1-6-5,-1 0 1,-1 0-1,-11 26 1,5-16 23,-2 0 0,-1-1 1,-23 33-1,22-42-32,11-13 0,-1 0 0,1-1 0,1 2-1,-7 11 1,11-18-43,0-1 0,-1 1 0,1-1-1,0 1 1,0-1 0,0 1 0,0 0 0,0-1 0,0 1-1,0-1 1,0 1 0,0 0 0,0-1 0,0 1-1,0 0 1,0-1 0,0 1 0,0-1 0,1 1-1,-1-1 1,0 1 0,0 0 0,1-1 0,-1 1-1,0-1 1,2 1 0,-1 1 47,0-1 1,1 0-1,-1 0 0,1-1 0,-1 1 1,1 0-1,-1 0 0,1-1 0,3 2 1,3-1 177,0 1 1,0-2-1,12 1 1,-1-1-252,0 0-1,0 2 1,0 0-1,-1 1 1,26 7-1,-37-9-1117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6:10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472 126 3488,'-1'0'70,"1"-1"0,-1 1 0,1 0 0,-1 0 0,1 0 0,0-1 0,-1 1 0,1 0 0,0-1 0,-1 1 0,1 0 0,0 0 1,-1-1-1,1 1 0,0-1 0,0 1 0,-1 0 0,1-1 0,0 1 0,0-1 0,7-7 6005,-8 7-5575,1-1 0,0 0 0,0 1 0,-1-1 0,1 1-1,-1-1 1,1 1 0,-1-1 0,0 1 0,0-1 0,1 1 0,-1-1-1,-2-1 1,0-1 50,-1 1 1,1-1-1,-1 1 0,-5-3 0,-4-3 10,-26-10 0,36 17-298,-10-4-108,0 1 1,-1 1-1,0 0 1,-18-3-1,-57-2 200,81 9-312,-5-2 50,0 2 0,1 0-1,-1 0 1,0 1 0,-23 6 0,31-6-15,1 0-1,0 1 0,0 0 1,-1 0-1,1 0 0,1 0 1,-1 1-1,0-1 0,1 1 1,-1 0-1,1 0 0,0 0 1,0 1-1,0-1 0,0 1 1,0-1-1,1 1 0,0 0 1,0 0-1,-3 8 0,3-5 56,0 0-1,0 0 1,1 0-1,0 0 1,0 0 0,1 1-1,0-1 1,1 10-1,3 7 46,7 29-1,-5-32 55,4 42 1,1 175 989,-11-182-1038,-2 0 0,-3 0-1,-16 79 1,18-121-102,-1 0 1,-6 17-1,1-8-2855,6-16 904,-2-1-2777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36.3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6 6464,'-18'-5'17050,"28"6"-15541,6 5-1099,1-2-1,0 0 1,0-1-1,0 0 1,20-1-1,88-3 182,-122 1-567,56-2 133,-19 2-319,-1-2-1,41-7 0,-38 0-146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6:11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95 8384,'-11'-26'14892,"17"25"-14505,59-20 4177,36-2-2957,-69 18-1555,0 0 0,0 2 0,55 2 0,-78 2-430,-1 0 0,1-1 0,-1-1 0,1 1 0,-1-2 0,12-2 1,-12 3-4061,-1-1 1,1 1 0,10 0 0,5 3 1125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6:11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7 7392,'-5'-1'-1018,"-4"-2"7974,19 2 1143,33 6-4419,-19-5-2851,197-6 1600,-200 5-3688,28 2 3812,-27 0-6338,1-1-8033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6:11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60 10720,'-3'5'6901,"3"-4"-6768,12 1 2753,19-2-209,137-22 3092,-2-10-8373,-152 29 1940,15-6-6045,-16 7 3760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6:14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402 665 4064,'-2'0'358,"0"0"-116,0-1 0,0 1 0,0-1 0,0 1 0,1-1 1,-1 1-1,0-1 0,0 0 0,1 0 0,-1 0 1,-3 0 2463,-6-3 1171,10 3-3574,-1 1 1,1-1-1,-1 1 1,1-1-1,-1 0 1,1 0-1,0 0 1,0 1-1,-1-1 1,1 0-1,-1-2 1,1 2-153,0 0 1,0 0 0,-1 0 0,1 1 0,0-1 0,0 0 0,-1 0 0,1 1-1,0-1 1,-1 0 0,1 1 0,0 0 0,-1-1 0,-2 1 0,-15-2 22,1 1-1,-1 1 1,1 1 0,-1 1 0,1 1-1,-1 0 1,1 1 0,0 1 0,0 1-1,1 0 1,-27 15 0,39-18-102,-1 0 0,1 1-1,0-1 1,0 1 0,0 1 0,0-1 0,1 1-1,0 0 1,0 0 0,0 0 0,0 0 0,1 1-1,0-1 1,0 1 0,0 0 0,1 0 0,0 0-1,-2 10 1,3-9-3,0 1 0,0-1 0,1 1 0,0-1 0,0 1 1,1-1-1,0 0 0,0 1 0,1-1 0,0 0 0,0 0 0,1 0 0,0 0 0,0 0 0,8 11 0,-5-9-22,1 0 0,-1-1 0,2 0-1,-1 0 1,1-1 0,1 0 0,-1 0 0,1-1-1,0 0 1,14 7 0,-16-10-71,1 0 1,0 0-1,0 0 0,0-1 1,0 0-1,0-1 0,0 0 1,1 0-1,-1-1 1,0 0-1,1 0 0,-1-1 1,0 0-1,9-2 0,-5-1-59,0 0 0,0-1 0,-1-1 0,13-7 0,41-29-165,-64 41 245,79-61-271,4-3 308,-49 36 595,-38 36-407,0-1 0,1 0 0,0 1 0,-2 6 0,-6 22 23,-1-6-1,1 1 0,-9 52 0,18-73-187,-1 0 0,2 0 0,-1 0 0,1 0 1,0 1-1,1-1 0,0 0 0,1 0 0,0-1 0,0 1 0,1 0 0,0-1 1,0 1-1,7 11 0,-6-15-21,1 0-1,-1 0 1,1 0 0,-1-1 0,1 1-1,0-1 1,1-1 0,-1 1 0,1-1-1,0 0 1,0 0 0,0-1-1,0 1 1,0-1 0,9 1 0,-4 0-66,0-2-1,1 1 1,-1-1 0,1-1 0,-1 0 0,1-1 0,20-4 0,-22 3-5,-1 0 0,0 0 0,0-2 0,0 1 0,-1-1 0,1 0 0,-1 0 0,0-1 0,0-1 0,14-11 1,-14 9-54,-1-1 0,0 0 0,0 0 0,0 0 0,-1-1 0,0 0 0,-1 0 0,0 0 0,3-12 0,-2-2-26,2-25 0,-7 44 86,0-4 21,-1 1 1,1-1-1,-2 0 1,1 1 0,-1-1-1,0 1 1,-1-1-1,0 1 1,-4-9 0,5 12 16,-1 1 1,0 0 0,-1 0-1,1 0 1,-1 0 0,0 1-1,0-1 1,0 0 0,0 1-1,0 0 1,-1 0 0,0 0-1,1 0 1,-1 1 0,-7-4-1,7 4-12,-1 0 0,0 1 0,0-1 0,0 1 0,0 0 0,0 0 0,0 1 0,0-1-1,0 1 1,-7 1 0,-5 0-2,-26 7-1,37-7 5,-10 3 0,1 0 0,0 1 0,1 0 0,-1 1 0,1 1 0,-19 12 0,27-14 87,1 0 0,0 0 0,0 0 0,0 1 0,-4 7 0,4-7-17,4-5-60,1 0-1,-1-1 0,1 1 0,-1 0 1,1-1-1,0 1 0,-1 0 1,1-1-1,0 1 0,-1 0 1,1 0-1,0-1 0,0 3 1,0-3-11,0 0 1,0 0 0,0 1 0,0-1 0,0 0-1,0 0 1,0 0 0,1 1 0,-1-1-1,0 0 1,0 0 0,0 0 0,0 0 0,1 0-1,-1 1 1,0-1 0,0 0 0,0 0 0,0 0-1,1 0 1,-1 0 0,0 0 0,0 0-1,1 0 1,-1 1 0,0-1 0,0 0 0,0 0-1,1 0 1,-1 0 0,26-4-71,-26 4 72,25-8-26,-1-1 1,0-1 0,33-19 0,-10 6 14,28-14 133,86-38 346,-134 62-309,-19 9 19,1 0 1,0 0-1,-1 1 0,1 0 1,1 0-1,-1 1 0,15-2 0,-23 4-154,0 0 0,0 0-1,0 1 1,-1-1-1,1 0 1,0 0-1,0 0 1,0 1-1,0-1 1,-1 0 0,1 1-1,0-1 1,-1 0-1,1 1 1,0-1-1,-1 1 1,1 0 0,0-1-1,-1 1 1,1-1-1,-1 1 1,1 0-1,0 1 1,0 0 11,0 0 0,0 1 0,0-1 0,-1 0 0,1 1 0,-1-1 0,0 1 1,1 2-1,-1 5 74,-1 0 0,0-1 0,-2 13 0,0-9-86,0 0 0,1 0 0,1 0 0,0 1 0,1 15 0,1 6-488,0-34 2,3-4 60,6-11-105,-4 5 379,1 0-1,0 0 0,0 0 0,1 1 0,13-11 0,-15 15 132,0 0 1,-1 0-1,1 0 0,1 1 1,-1 0-1,0 1 1,1-1-1,-1 1 1,1 0-1,12-1 0,-15 2 38,0 1-1,1 1 0,-1-1 0,0 1 0,1-1 0,-1 1 0,0 0 0,0 1 0,1-1 0,-1 1 0,-1 0 0,1 0 0,4 3 0,2 1 49,0 1 0,-1 1 1,13 13-1,-9-6 12,0 1 0,20 33 0,-19-27-21,18 21 1,13 7-10,-39-44-27,0 0 1,1-1-1,0 0 0,0 0 0,14 7 0,-19-11-27,0 0 0,0 0 1,0-1-1,0 1 0,0-1 1,0 1-1,0-1 1,0 0-1,1 0 0,-1 0 1,0 0-1,0 0 0,0 0 1,0 0-1,0-1 0,1 1 1,-1-1-1,0 0 0,0 1 1,0-1-1,0 0 0,0 0 1,2-2-1,0-1 16,0 0-1,0 1 1,0-2 0,0 1-1,-1 0 1,0-1-1,5-7 1,17-36-43,-2-1 0,18-58 1,-28 74-10,2-4 94,2 1-1,24-39 1,-39 71-63,0 1-1,0 0 1,0 0-1,1 1 1,-1-1 0,1 0-1,5-3 1,-8 6-6,1-1 1,0 1-1,-1-1 1,1 1-1,0 0 1,0-1-1,-1 1 1,1 0-1,0 0 1,0 0-1,0-1 1,-1 1-1,1 0 1,0 0-1,0 0 0,0 0 1,0 1-1,-1-1 1,1 0-1,0 0 1,0 0-1,0 1 1,-1-1-1,1 0 1,0 1-1,-1-1 1,1 1-1,0-1 1,0 1-1,-1-1 1,1 1-1,-1-1 1,1 1-1,-1-1 1,1 1-1,-1 0 1,1-1-1,-1 1 1,1 1-1,2 4 4,-1-1-1,0 1 1,0 1 0,-1-1 0,0 0-1,0 0 1,0 1 0,-1-1-1,0 10 1,1 5 101,2 12-63,-1 0 0,-2 0 0,-2 0 0,-7 45 0,9-78-56,-8 33-63,8-31-38,-1 1 0,0-1 0,0 1 0,0-1 1,0 0-1,0 0 0,0 0 0,-1 1 0,-2 2 0,4-5 64,-1 0-1,1 1 1,-1-1-1,1 0 1,0 0 0,-1 0-1,1 0 1,0 1-1,-1-1 1,1 0 0,-1 0-1,1 0 1,0 0-1,-1 0 1,1 0 0,-1 0-1,1 0 1,0 0-1,-1 0 1,1-1 0,-1 1-1,1 0 1,0 0-1,-1 0 1,1 0 0,0-1-1,-1 1 1,-11-12-881,-4-13-141,14 19 884,2 5 156,-1-1 0,1 1-1,-1-1 1,0 1 0,0-1-1,1 1 1,-1-1 0,0 1-1,0 0 1,0 0 0,0-1 0,-1 1-1,-1-1 1,14 8 241,-1 0 1,1-1-1,0 1 0,15 3 1,2-4-55,0-1 0,0-2 0,0 0 0,0-2 0,0-1 0,-1-1 0,1-2 0,35-9 0,-40 7-95,1-1 1,-2-1-1,1-1 1,-1-1-1,-1-1 1,0-1-1,0-1 0,-1-1 1,-1-1-1,25-24 1,-22 19-38,-1-2-1,0 0 1,-2-1 0,30-47-1,-28 32 59,-3-1 0,0-1-1,15-54 1,23-126 70,-49 191-175,21-128 265,-27 153-207,0 0-1,-1 0 1,0 0 0,0 0 0,0-1 0,-2-5 0,2 10-37,0 0 1,0 0 0,0 0 0,0 0-1,0 0 1,0 0 0,0 0 0,0 0-1,0-1 1,0 1 0,0 0 0,0 0-1,0 0 1,0 0 0,0 0 0,0 0-1,0 0 1,0 0 0,0 0 0,0 0-1,0-1 1,0 1 0,0 0 0,0 0-1,0 0 1,0 0 0,-1 0 0,1 0-1,0 0 1,0 0 0,0 0 0,0 0-1,0 0 1,0 0 0,0 0 0,0 0-1,0 0 1,-1 0 0,1 0 0,0 0-1,0 0 1,0 0 0,0 0 0,0 0-1,0 0 1,0 0 0,0 0 0,-1 0 0,-3 6 46,-6 16-41,-7 33-89,-12 75 0,-2 66 271,21-120 48,-22 314-110,31-189-133,1-183-371,0 18-326,1-29-4694,2-23 3515,0-1 1,-1 1-1,0-33 1,-9-50-2228,5 78 3109,-1-1 293,0 0 0,-2 1 1,0-1-1,-15-34 0,13 38 1283,-2 1 1,0 1-1,0 0 0,-2 0 0,0 0 0,-13-13 1,-65-75 7677,87 103-8124,1-1-1,0 0 1,0 1 0,-1-1-1,1 0 1,0 1-1,1-1 1,-1 0-1,0 0 1,0 0-1,1 0 1,-1 0 0,1 0-1,0 0 1,-1 0-1,1-2 1,1 3-41,-1 0 0,0-1 0,1 1 1,-1 0-1,1 0 0,0-1 0,-1 1 0,1 0 1,0 0-1,0 0 0,0 0 0,0 0 0,0 0 1,0 0-1,0 0 0,0 0 0,0 1 0,0-1 1,0 0-1,0 1 0,1-1 0,-1 1 0,0-1 1,2 0-1,11-3 394,0 0 1,1 1-1,-1 1 1,1 0-1,0 0 0,21 2 1,90 12 524,-98-9-812,41 5 58,84 12 13,-143-19 1004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6:1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255 439 7712,'-1'0'161,"1"0"0,0 0 0,0 0-1,-1-1 1,1 1 0,0 0 0,-1 0 0,1 0 0,0 0 0,0 0 0,-1 0 0,1 0 0,0 0 0,-1 0-1,1 0 1,0 0 0,-1 0 0,1 0 0,0 0 0,-1 0 0,1 0 0,0 0 0,-1 0 0,1 0 0,0 0 0,0 1-1,-1-1 1,1 0 0,0 0 0,-1 0 0,1 1 0,0-1 0,-1 0 0,-11 13 3493,-1-1-2316,-4 3-680,1 0-1,1 1 1,1 0-1,0 1 1,1 1-1,1 0 1,-11 22-1,0 6 329,-34 96 0,53-131-894,1 0 0,1 0 0,0 0 0,0 0 0,0 17 0,2-24-86,0 1 1,1-1-1,-1 0 1,1 1-1,0-1 0,0 0 1,3 7-1,-3-9-27,0 0 1,1 0-1,-1 0 1,0 0-1,1 0 0,-1 0 1,1-1-1,0 1 0,-1 0 1,1-1-1,0 1 0,0-1 1,0 0-1,4 2 1,-5-2-3,0-1 0,0 0 0,0 0 0,0 1 1,0-1-1,0 0 0,0 0 0,0 0 1,0 0-1,0 0 0,0-1 0,1 1 1,-1 0-1,-1 0 0,1-1 0,0 1 1,0-1-1,0 1 0,0-1 0,0 1 1,0-1-1,0 1 0,0-1 0,-1 0 1,1 1-1,1-2 0,1-2-62,1-1 0,-1 1 0,0 0 0,4-9 0,8-19-309,16-55 0,-18 49 307,51-179 802,-63 213-621,0 0 0,-1 1 0,1-1 0,-1 0 1,0 0-1,0 1 0,0-1 0,-1-7 1,-4 20 555,-1 22-283,2 0 0,1 1-1,1-1 1,2 1-1,1-1 1,2 1 0,8 40-1,-10-68-317,0-1-1,0 1 0,0 0 0,0 0 0,1-1 0,0 1 0,0-1 0,0 1 0,0-1 0,4 5 0,-4-7-39,-1 1 0,1-1 0,-1 0-1,1 0 1,0 0 0,-1 0 0,1 0-1,0 0 1,0-1 0,0 1 0,-1 0 0,1-1-1,0 1 1,0-1 0,0 0 0,0 0-1,0 0 1,0 0 0,0 0 0,0 0 0,0 0-1,3-2 1,1 1-6,0-2 1,0 1-1,-1 0 1,0-1-1,1 0 0,-1 0 1,0-1-1,8-6 1,0 0-3,226-171-198,-227 171 297,36-26 211,-43 33-267,0 0 0,0 1 0,0-1 0,0 1 0,0 0 0,0 0 0,10-1-1,-14 2-22,-1 1 0,1 0-1,0 0 1,-1 0 0,1 0-1,-1 0 1,1 0 0,0 0 0,-1 0-1,1 0 1,-1 0 0,1 0-1,0 0 1,-1 0 0,1 1-1,-1-1 1,1 0 0,-1 0-1,1 1 1,-1-1 0,1 0-1,-1 0 1,1 1 0,-1-1-1,1 1 1,-1-1 0,1 1-1,-1-1 1,0 0 0,1 1-1,-1 0 1,0-1 0,1 1-1,-1-1 1,0 1 0,0 0-1,1 2 7,-1-1 0,0 1-1,0-1 1,0 1-1,-1-1 1,0 5-1,0-2 31,-7 32 191,-23 63 0,19-68-367,2 1 0,-9 49 0,19-81 72,0 0-1,0 0 1,0 0-1,0 1 1,0-1-1,0 0 1,0 0-1,0 0 1,0 0-1,0 0 1,1 0-1,-1 0 1,0 0-1,1 0 1,0 2-1,-1-2 23,1-1-1,-1 0 1,0 1 0,1-1-1,-1 0 1,1 0 0,-1 1-1,1-1 1,-1 0 0,0 0-1,1 0 1,-1 0 0,1 1-1,-1-1 1,1 0 0,-1 0-1,1 0 1,-1 0 0,1 0-1,-1 0 1,1 0 0,-1 0-1,1 0 1,0-1-1,2 0-51,0 0-1,0-1 0,0 1 1,0-1-1,0 0 0,0 0 1,-1 0-1,1 0 0,3-4 0,18-23-347,36-56 0,-51 71 427,13-21 23,-14 21 96,1 0 0,0 1 0,1-1 0,19-18 0,-29 31-103,1 1 0,-1-1 0,0 1-1,1-1 1,-1 1 0,1 0 0,-1-1 0,0 1 0,1 0 0,-1-1 0,1 1 0,-1 0 0,1-1 0,-1 1 0,1 0 0,0 0 0,-1 0-1,1 0 1,-1 0 0,1-1 0,-1 1 0,1 0 0,0 0 0,-1 0 0,1 0 0,-1 1 0,1-1 0,-1 0 0,1 0 0,0 0-1,-1 0 1,1 1 0,-1-1 0,1 0 0,-1 0 0,1 1 0,-1-1 0,1 0 0,-1 1 0,0-1 0,1 1 0,-1-1 0,1 0-1,-1 1 1,0-1 0,1 1 0,-1 0 0,2 3 54,0 0 0,-1 0 0,1 1 1,-1-1-1,1 5 0,-1-3-123,2 15 120,2 34 0,3 19-96,-7-67 21,1 1-1,0-1 1,1 0-1,-1 0 1,1 0-1,1 0 1,5 9-1,-8-14 7,0-1 0,-1 0-1,1 1 1,0-1 0,1 0 0,-1 0-1,0 0 1,0 0 0,0 0 0,1 0-1,-1 0 1,0 0 0,1-1 0,-1 1-1,1 0 1,-1-1 0,0 1 0,1-1-1,0 0 1,-1 1 0,1-1 0,-1 0 0,1 0-1,-1 0 1,1 0 0,-1 0 0,1 0-1,0-1 1,-1 1 0,1-1 0,-1 1-1,1-1 1,-1 1 0,0-1 0,1 0-1,-1 1 1,2-2 0,5-4-5,-1 1 0,0-1-1,0 0 1,12-14 0,-16 16-29,106-130-62,-26 31 122,-61 76-18,20-20 42,55-83-1,-50 47 211,-2-1-1,53-147 1,-88 212-177,-4 14 50,-6 5-128,0 0-1,0 0 0,0 0 1,0 0-1,1 0 0,-1 0 1,0 0-1,0 0 1,0 0-1,0 0 0,0 0 1,0 0-1,0 0 0,0 0 1,1 0-1,-1 0 1,0 0-1,0 0 0,0 1 1,0-1-1,0 0 0,0 0 1,0 0-1,0 0 1,0 0-1,0 0 0,0 0 1,0 0-1,1 1 1,-1-1-1,0 0 0,0 0 1,0 0-1,0 0 0,0 0 1,0 0-1,0 1 1,0-1-1,0 0 0,0 0 1,0 0-1,-1 0 0,1 0 1,0 0-1,0 1 1,0-1-1,0 0 0,-1 20 94,-7 36 0,0-8-134,-11 82 112,-6 68 446,22-134-616,3 0 0,2 0 0,3-1 0,21 100 0,-24-155-468,0-1 0,0 0-1,7 14 1,-8-20 256,-1 0-1,1 0 1,0 0-1,-1 0 1,1 0-1,0 0 1,0 0-1,0 0 1,0 0-1,0 0 1,0-1-1,2 2 1,-2-1 39,0-1 0,0 0 0,-1 0 0,1 0 0,0 0 0,0 0 0,-1 0 0,1 0 1,0 0-1,0 0 0,-1 0 0,1 0 0,0 0 0,0-1 0,-1 1 0,1 0 0,0-1 0,-1 1 0,1 0 0,0-1 0,-1 1 1,1-1-1,1 0 0,7-8-2235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6:16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8 12064,'-23'-7'3872,"22"7"-3830,1 0 1,0 0 0,0 0 0,0 0 0,0 0 0,0 0 0,0 0 0,0 0 0,0 0 0,0 0 0,0 0 0,0 0 0,0 0-1,-1 0 1,1 0 0,0 0 0,0 0 0,0 0 0,0 0 0,0 0 0,0 1 0,0-1 0,0 0 0,0 0 0,0 0 0,0 0-1,0 0 1,0 0 0,0 0 0,0 0 0,0 0 0,0 0 0,0 0 0,0 1 0,0-1 0,0 0 0,0 0 0,0 0 0,0 0-1,0 0 1,0 0 0,0 0 0,0 0 0,0 0 0,0 0 0,0 0 0,0 0 0,0 1 0,0-1 0,0 0 0,0 0 0,0 0 0,0 0-1,1 0 1,-1 0 40,0 1-1,0-1 1,1 0-1,-1 0 1,0 1-1,0-1 1,1 0-1,-1 0 1,0 1-1,1-1 1,-1 0 0,0 0-1,1 0 1,-1 0-1,0 1 1,1-1-1,-1 0 1,0 0-1,1 0 1,-1 0-1,1 0 1,-1 0-1,1 0 1,91 4 6659,44 11-4712,-59-5-1464,26-2-783,-21-3-6478,-76-3 5312,5-1-552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6:54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1 274 3808,'5'1'14670,"-5"-1"-14588,0 0 0,0 0-1,1 0 1,-1 0 0,-1-2 1226,1 2-1226,12-19 51,14 4-186,-8 0 47,-9 6 6,20-13 0,-8 8 152,-2-2-1,28-27 1,14-11 188,-47 43-289,-4 2 8,0 1 0,1 0 0,0 1 1,22-11-1,-29 17-14,-1 0 1,0 0-1,1 0 1,-1 1 0,1-1-1,-1 1 1,1 0-1,-1 0 1,1 0-1,-1 1 1,1-1 0,-1 1-1,1-1 1,-1 1-1,1 0 1,-1 1-1,0-1 1,0 0 0,0 1-1,0 0 1,0 0-1,0 0 1,0 0-1,0 0 1,-1 1 0,1-1-1,-1 1 1,4 4-1,-2-1 23,0 0 0,0 0 0,0 1-1,-1 0 1,0-1 0,0 1 0,-1 0-1,0 0 1,0 1 0,-1-1 0,1 0 0,-1 13-1,-1-12 17,-1 0 0,0 0 0,0 0 1,-1 0-1,0 0 0,-1-1 0,1 1 0,-8 13 0,-3 2 135,-22 30 0,15-24-166,-58 101 324,17-25 185,57-100-556,-54 79 570,53-77-578,0-1 0,0-1 0,-1 1 0,1-1 0,-1 0 0,-1 0 0,1-1 0,-1 0 0,1 0 0,-11 4 0,29-17-1408,-7 5 1349,1-1 1,-1 1 0,1 1-1,12-7 1,-13 9 73,-1-1 0,1 1 0,0 0 0,0 0 0,0 1 1,1-1-1,-1 1 0,0 1 0,0-1 0,0 0 0,0 1 0,0 0 0,0 1 0,0-1 0,0 1 1,4 2-1,7 4 10,-1 0 0,0 2 0,18 13 1,-9-5 65,-10-8-39,18 20-1,-7-7 279,-7-3-525,-17-18-454,-1-2 581,0-1 0,0 1 0,0 0 0,0 0 0,0 0 0,0 0 0,0 0 0,0 0 0,0-1 0,0 1 0,0 0 0,0 0 0,0 0 0,0 0 0,0 0 0,0 0 0,0-1 0,0 1 0,0 0 0,0 0 0,0 0 0,0 0 0,0 0 0,0 0 0,0 0 0,0-1 0,0 1 0,0 0 0,0 0 0,1 0 0,-1 0 0,0 0 1,0 0-1,0 0 0,0 0 0,0 0 0,0 0 0,0-1 0,0 1 0,1 0 0,23-12-4922,-3 2 2891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6:54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54 180 7232,'5'-7'1407,"6"-11"231,-11 17-1393,0 0 0,1 1 0,-1-1 0,0 1 1,0-1-1,0 1 0,0-1 0,0 0 0,0 1 0,0-1 1,0 1-1,-1-1 0,1 1 0,0-1 0,0 1 0,0-1 1,-1 1-1,1-1 0,0 1 0,0-1 0,-1 1 0,1-1 1,0 1-1,-1-1 0,1 1 0,-1 0 0,1-1 0,-1 1 0,1 0 1,-1-1-1,0 1-148,0 0 0,0 0 0,1 0 0,-1 0 0,0 1 0,1-1 0,-1 0 0,0 0 0,1 1 0,-1-1 0,0 0 0,1 1 0,-1-1 0,1 1 0,-1-1 0,1 1 0,-1-1 0,1 1 0,-1-1 0,1 1 0,-1 0 0,1-1 0,0 1 0,-1-1 0,1 2 0,-2 0 117,-4 8-95,0 0-1,0 0 1,1 1 0,1 0 0,0 0 0,0 0 0,1 0 0,0 0-1,1 1 1,0-1 0,1 1 0,1 0 0,0 16 0,2-8-55,0 0 0,1 0 0,1-1 0,1 1 0,1-1 0,0 0 0,10 19 0,-13-33 5,-1 1-1,1-1 1,0 1 0,1-1 0,0 0 0,7 7 0,-10-10-24,1-1-1,0 0 1,-1 1-1,1-1 1,0 0 0,0 0-1,0 0 1,0 0-1,0 0 1,0-1-1,0 1 1,1-1 0,-1 1-1,0-1 1,0 0-1,0 0 1,1 0 0,-1 0-1,0 0 1,3-1-1,1 0 25,0-1-1,0 0 0,-1 0 1,1-1-1,-1 1 0,0-1 1,1 0-1,-1-1 0,6-5 1,6-6 182,17-20-1,-32 33-224,18-21 217,-1 0-1,-2-2 1,0 0 0,-1-1-1,17-41 1,-30 61-216,0-1 1,-1 1 0,0 0-1,0-1 1,-1 1 0,1-1-1,-2 0 1,1 0 0,-1 1-1,0-1 1,0 0-1,-1 1 1,1-1 0,-2 0-1,1 1 1,-1-1 0,0 1-1,0-1 1,-1 1 0,0 0-1,-4-7 1,0 1-124,-2 1 0,1 0 0,-1 0 0,-1 1 0,0 0 0,0 1 0,-1 0 0,-1 0 0,1 1 0,-1 1 0,-22-11 0,30 17-89,1-1 0,-1 1 0,0 0-1,0 0 1,0 1 0,0-1 0,1 1 0,-1 0 0,0 0 0,0 0 0,0 0 0,0 1 0,0-1-1,0 1 1,0 0 0,1 0 0,-1 1 0,0-1 0,1 1 0,-1 0 0,1 0 0,0 0-1,-6 4 1,4-2-631,1 0 0,0 0 0,-1 1 0,2 0 0,-1-1 1,0 1-1,1 0 0,0 1 0,0-1 0,1 0 0,-1 1 0,1 0 0,1 0 0,-3 11 0,2 12-2080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6:55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14 10400,'-12'-13'3344,"11"23"3398,-6 20-5972,5-18 0,-24 151 67,26-118-1316,1-18-3858,-1-28 3933,0 0 0,0 0 0,0 0 0,1 0 0,-1-1 0,0 1 0,1 0 0,-1 0 0,1 0 0,-1 0 0,2-1 0,-1-1-379,12-15-1521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6:55.7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75 6720,'1'-1'66,"0"-14"1744,6-26-1,-7 40-1649,0 0-1,1 0 1,-1 1-1,0-1 1,0 0-1,1 0 1,-1 0 0,0 1-1,1-1 1,-1 0-1,1 0 1,-1 1 0,1-1-1,0 0 1,-1 1-1,1-1 1,-1 1-1,1-1 1,0 0 0,0 1-1,-1 0 1,1-1-1,0 1 1,0-1-1,0 1 1,-1 0 0,1 0-1,1-1 1,-1 1-2,0 1 1,0-1-1,0 0 0,0 1 1,0-1-1,-1 0 1,1 1-1,0-1 0,0 1 1,-1 0-1,1-1 1,0 1-1,-1-1 0,1 1 1,-1 0-1,1-1 1,-1 1-1,1 0 1,-1 0-1,1 0 0,-1-1 1,0 1-1,1 0 1,-1 0-1,0 1 0,5 20 613,0-1 0,-2 0-1,-1 1 1,0 0 0,-3 37-1,-21 111 660,9-86-1041,-2 35-273,-5 40-904,20-155 397,-6 26-952,-2-16-2720,6-9 1961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39.7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44 3072,'1'-4'527,"-1"2"63,0 0 1,0 1-1,0-1 1,0 0 0,0 1-1,0-1 1,0 1-1,0-1 1,0 0-1,-1 1 1,1-1-1,-1 1 1,1-1 0,-1 1-1,0-1 1,0 1-1,-1-2 1,1 0 1428,3-3 1370,-1 34 858,-1-12-4033,2 1 1,5 29-1,17 57-94,-10-38-60,24 68 0,-34-123-97,-3-6 62,1 1 0,-1 0-1,1 0 1,1-1-1,-1 1 1,0-1 0,4 5-1,2 1-17,-8-9-1,1 0 0,-1 0 0,1 0 1,0 0-1,0 0 0,-1 0 0,1 0 0,0 0 0,0 0 0,0 0 0,0-1 0,0 1 0,0 0 0,0-1 0,0 1 0,0-1 0,0 1 0,1-1 0,0 1 0,-1-1 192,-1-1-161,1 1 1,0-1 0,0 0 0,-1 0 0,1 1 0,0-1 0,0 1 0,0-1 0,0 1 0,0-1 0,0 1 0,0 0 0,0-1 0,0 1 0,0 0-1,2 0 1,9-5 112,-10 3-127,1 0 1,-1 0-1,0 0 0,0 0 1,0 0-1,0 0 0,0-1 0,-1 1 1,1-1-1,-1 1 0,2-5 0,9-30 117,-10 30-143,8-38 58,-1-2 1,2-63-1,1-5 190,-8 62-458,-4 33 106,0 13 12,0 14-125,-7 78 669,1-29-498,4-30 61,-4 96 204,7-99-92,0 1 1,1-1-1,6 27 1,-3-31 176,13 31 0,-17-47-75,-1-2-210,0 0-1,0-1 1,0 1-1,1 0 1,-1-1 0,0 1-1,1 0 1,-1-1 0,0 1-1,1-1 1,-1 1 0,1 0-1,-1-1 1,1 1 0,-1-1-1,1 0 1,-1 1-1,1-1 1,1 1 0,-6-12-2437,3 7 1494,0 0 0,0 0 0,1 0 1,-1 1-1,1-1 0,0-6 0,0 9 657,3-25-2801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6:56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416 4 9312,'-1'0'219,"1"0"1,0-1 0,-1 1 0,1 0-1,-1-1 1,1 1 0,0 0-1,-1 0 1,1-1 0,-1 1 0,1 0-1,-1 0 1,1 0 0,-1 0-1,1 0 1,-1 0 0,1 0 0,-1 0-1,1 0 1,-1 0 0,1 0-1,-1 0 1,1 0 0,-1 0 0,0 0-1,-7 12 3826,5-6-4304,-12 21 1398,-44 75 1445,32-67-2073,0-2 0,-3 0 0,0-2 1,-2-1-1,-1-1 0,-49 31 0,73-54-516,4-3-30,0 1-1,0-1 1,0 1-1,0 0 0,1 0 1,0 0-1,0 1 0,-5 6 1,9-11 37,0 1 0,-1-1 1,1 1-1,0 0 0,0-1 1,0 1-1,0 0 0,0-1 1,0 1-1,0 0 0,0-1 0,0 1 1,0 0-1,0-1 0,1 1 1,-1 0-1,0-1 0,0 1 1,1-1-1,-1 1 0,0 0 0,1-1 1,-1 1-1,0-1 0,1 1 1,-1-1-1,1 1 0,-1-1 1,1 0-1,-1 1 0,1-1 0,-1 1 1,1-1-1,0 1 0,3 1 52,0 0-1,0 0 0,0 0 0,8 2 1,9 2 89,0-2-1,0 0 1,31 1 0,70-2 185,-106-3-332,30 0-278,51 0-1670,-80-2-995,28-5 1,-27 2-554,-8-1-2088,-5 1 1663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6:56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494 4 5408,'-9'-2'648,"6"2"-428,-1-1 0,1 1 1,0-1-1,-1 1 0,1 0 1,0 0-1,-4 1 0,0 0-270,-1-1 387,-1 0-1,1 1 1,-1 0 0,1 1-1,-1 0 1,1 0 0,0 1 0,0 0-1,0 1 1,-9 4 0,8-3 131,1 1 1,0 0 0,0 0-1,0 1 1,0 0 0,1 1-1,-11 15 1,-3 9 801,-31 66 1,-8 46 225,26-57-948,5 1 0,-29 142 0,51-185-547,1 0 1,2 0 0,2 1 0,2-1 0,2 1 0,2-1 0,12 55 0,-9-72-53,2-1 1,1 0 0,1-1 0,1 0-1,1 0 1,23 32 0,-22-38-242,2 0 1,0-1-1,1 0 1,1-1-1,0-1 0,2-1 1,0-1-1,30 18 1,65 33-1138,-109-63 1364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6:56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7040,'20'-7'2282,"-19"6"-2234,0 1-1,-1 0 0,1 0 0,-1 0 0,1 0 0,0 0 0,-1 0 1,1 0-1,0 0 0,-1 0 0,1 0 0,0 0 0,-1 0 1,1 0-1,0 1 0,-1-1 0,1 0 0,1 1 0,16 5 785,0 0 0,0 1 0,-1 1 0,18 11 0,-32-17-679,10 7 498,0 0 0,0 1 0,0 0 0,13 16 0,-11-7-188,-1 0 0,0 2 0,-2 0 1,0 0-1,-2 1 0,0 0 0,6 27 0,1 10 477,15 98-1,-22-96-251,-4 1 0,0 101 0,-11-95-349,-2 1 1,-20 79 0,21-121-320,-2 1 1,0-2 0,-2 1-1,0-1 1,-2-1 0,-1 0-1,-28 40 1,23-42-591,-1-1 0,-31 28-1,-47 32-4017,38-34 1996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6:58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91 4800,'-16'6'16713,"29"-12"-18918,-3 0 2303,1 2 0,-1 0 0,16-4 0,20-8-1,55-20-45,-84 31 89,0 2 0,0-1 0,0 2 0,21-1 0,-36 3-116,0 0 0,-1 0 0,1 0 0,0 0 0,0 1 0,0-1 0,0 1 0,0-1 0,-1 1 0,1 0 1,0-1-1,-1 1 0,1 0 0,0 0 0,-1 0 0,1 0 0,-1 1 0,1-1 0,-1 0 0,0 1 0,0-1 0,1 0 0,-1 1 0,0 0 0,0-1 0,-1 1 0,1 0 0,0-1 0,0 1 0,-1 0 0,1 0 1,-1 0-1,1 1 0,0 8 84,0-1 0,-1 0 0,0 0 0,-3 20 0,2-13 46,-2 27-85,2-1-1,7 65 1,-3-87-48,0 0 1,1-1-1,2 0 1,0 0 0,1-1-1,1 1 1,13 22-1,-18-37 30,-1-1-1,1-1 1,0 1-1,0 0 0,0-1 1,7 6-1,-9-8-30,0 0 0,0-1-1,0 1 1,0 0 0,0-1 0,0 1-1,0-1 1,0 1 0,0-1-1,0 0 1,0 1 0,0-1 0,0 0-1,1 0 1,-1 0 0,0 0 0,0 0-1,0 0 1,0 0 0,1 0 0,-1 0-1,0 0 1,0-1 0,0 1 0,0 0-1,0-1 1,0 1 0,0-1-1,0 0 1,2 0 0,2-5 88,-1 1-1,0-1 1,0 0 0,-1 0-1,1-1 1,-1 1 0,3-10-1,50-142 486,1-3-233,-47 135-325,-5 12-5,0 0 0,1 1 0,0-1 0,15-21 0,-18 32-35,0-1 1,0 1-1,0 0 1,0 0-1,1 0 1,-1 0-1,1 1 1,0-1-1,0 1 1,0 0-1,0 0 1,0 0-1,0 1 1,0 0-1,1-1 1,-1 1-1,0 1 1,1-1-1,-1 1 1,6 0-1,29 2 7,0 2 0,0 2-1,70 19 1,-89-18-574,5 1-1627,-9-6-8601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6:59.1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72 8736,'-16'-12'2810,"13"10"-1716,4 2-447,1 1 0,0-1 0,0 0 0,0 0 0,0 0 0,-1 0 0,5-1 0,1 1 246,54 1 1793,47-1-380,-80-2-1904,195-12 1105,-132 6-1471,-44 6-782,78-16 0,-90 8-1649,3 5 667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6:59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64 7232,'-5'-15'16348,"5"15"-16262,1-1 0,-1 1 0,0-1 1,1 1-1,-1-1 0,0 1 0,1-1 1,-1 1-1,0-1 0,1 1 0,-1-1 0,1 1 1,-1 0-1,1-1 0,-1 1 0,1 0 0,-1 0 1,1-1-1,-1 1 0,1 0 0,1 0 1,34-8 444,61-3 0,-58 7-404,155-7 196,-76 5-475,-60 6-2606,-48 0 1334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00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66 4064,'1'-1'369,"0"1"-162,0-1 1,-1 0-1,1 1 1,0-1-1,0 1 1,0-1-1,-1 1 1,1-1-1,0 1 1,0-1-1,0 1 1,0 0-1,0-1 1,0 1-1,0 0 1,0 0-1,0 0 1,0 0-1,0 0 1,0 0-1,0 0 1,0 0 0,10 5 9488,-12 4-9105,-4 9-12,-1-1 1,-13 24-1,12-24-410,-1-1 0,-7 31 0,10-25-164,1 0-1,1 0 1,0 40 0,3-52 51,0-1-1,1 0 1,0 1 0,1-1 0,0 0-1,0 0 1,1 0 0,0 0 0,1 0-1,0-1 1,8 14 0,-11-20-31,1 0 1,-1-1-1,0 1 0,1-1 0,-1 1 1,1-1-1,0 0 0,-1 1 1,1-1-1,0 0 0,0 0 0,0 0 1,0 0-1,0-1 0,0 1 1,0-1-1,0 1 0,0-1 1,0 1-1,0-1 0,0 0 0,0 0 1,0 0-1,1 0 0,2-1 1,1-1 60,1 0 1,0 0-1,-1-1 1,0 0 0,1 0-1,7-5 1,11-9 40,-1-1 1,0-1-1,-1-1 0,36-40 1,69-103 328,-97 119 46,34-69-1,-63 111-464,-1-1-1,1 1 1,0-1 0,-1 1-1,1 0 1,0 0 0,4-3-1,-7 9-350,-6 10 425,0 1 1,1-1-1,0 1 1,1 0 0,1 1-1,1-1 1,-3 23-1,3-6 2,1 1 0,5 53 1,-2-73-53,1 1 0,5 17 0,-6-27-50,0 0 0,0 0 0,1 0 0,-1 0 0,1 0 0,0-1 0,0 1-1,1-1 1,-1 1 0,1-1 0,5 6 0,-6-8-102,-1 0-1,1 0 0,-1-1 1,0 1-1,1-1 0,-1 1 1,1-1-1,0 1 0,-1-1 1,1 0-1,-1 0 0,1 1 1,0-1-1,-1-1 0,1 1 1,-1 0-1,1 0 1,0 0-1,-1-1 0,1 1 1,-1-1-1,1 1 0,-1-1 1,1 0-1,1-1 0,5-3-1055,0 0 0,-1 0 0,10-9 0,-5 3-1172,35-30-6188,-22 22 5041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00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35 10048,'-16'-13'3232,"11"7"-1014,8 3-429,6 3 124,-8 0-1850,17-1 1972,24-4 0,12-1-830,130 6-70,-87 1-1721,-30 2-3144,-24 3-1846,-5 2 2051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02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22 5888,'-16'-7'1898,"2"9"7750,14-8-6068,0 8-3069,0-1-106,6-1 70,56-4 962,-35 2-1001,31 2 0,88-4 660,-99 0-951,60 4 1,-15 2 187,-50-3-165,-41 1-232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02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45 9216,'-5'0'917,"-4"-2"1522,16 1 551,83-7 1203,-81 7-3735,39-5 998,186-17 1322,-228 23-3205,159-3 1225,-130 4-5977,1 0-5335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40.7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11 683 4736,'-10'7'6425,"21"-6"2173,-7-2-8340,1 0 0,-1-1 0,0 1-1,0-1 1,0 0 0,0 0 0,0-1 0,0 1-1,-1-1 1,1 0 0,3-4 0,6-7-48,-2 1 0,0-2 0,0 1 1,-2-1-1,0-1 0,9-20 1,-8 17-67,65-138 206,-14 28-220,-54 116-81,-1 0 0,0-1 1,-1 0-1,-1 0 0,0 0 1,0 0-1,-2-1 0,0 0 1,0 0-1,-1 1 0,-3-30 1,2 42-84,-1-1 1,1 0-1,-1 0 1,1 1-1,-1-1 1,0 1-1,0-1 1,-2-2-1,3 4 19,-1 0 1,1 1-1,-1-1 0,1 1 1,-1-1-1,1 1 0,-1-1 1,1 1-1,-1-1 0,1 1 0,-1-1 1,0 1-1,1 0 0,-1-1 1,1 1-1,-1 0 0,0 0 1,1 0-1,-1-1 0,0 1 0,0 0 1,1 0-1,-1 0 0,0 0 1,1 0-1,-1 0 0,0 0 1,1 0-1,-1 0 0,0 1 0,0-1 1,1 0-1,-1 0 0,-1 1 1,0 1 15,0-1 0,-1 1 0,1 0 0,0 0 0,0 0 0,0 0 0,0 0 0,1 0 0,-1 0 0,-2 5 0,-3 4 25,-24 26 98,22-29-33,1 1 0,0 1 0,1 0 0,0 0 0,0 0 0,1 0 0,1 1 0,0 0 1,-4 12-1,3 2 65,2-1 1,0 1 0,2 1 0,1-1 0,3 48 0,2-40 165,1 0 0,1 0 0,22 62 0,-23-81-231,1-1 0,0 0 1,1-1-1,0 1 0,1-1 0,0 0 1,1-1-1,17 17 0,-23-25-92,1 0 0,-1-1 1,1 0-1,0 1 0,0-1 0,8 3 0,-10-5-297,1 1 0,-1 0-1,0-1 1,0 1 0,1-1-1,-1 0 1,0 0 0,0 0 0,1 0-1,-1 0 1,0 0 0,1 0-1,-1-1 1,0 0 0,4-1 0,9-8-4641,3 2 1553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05.9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57 9472,'-16'-7'3061,"16"7"-3007,0-1-1,0 1 1,0 0-1,-1 0 1,1 0 0,0 0-1,0 0 1,0 0 0,0 0-1,-1 0 1,1 0-1,0 0 1,0-1 0,0 1-1,0 0 1,0 0 0,0 0-1,-1 0 1,1 0-1,0-1 1,0 1 0,0 0-1,0 0 1,0 0 0,0 0-1,0-1 1,0 1-1,0 0 1,0 0 0,0 0-1,0 0 1,0-1 0,0 1-1,0 0 1,0 0-1,0 0 1,0 0 0,0-1-1,0 1 1,0 0 0,0 0-1,0 0 1,0 0-1,0-1 1,1 1 0,-1 0-1,0 0 1,0 0 0,0 0-1,0 0 1,0-1-1,0 1 1,1 0 0,-1 0-1,0 0 1,0 0 0,0 0-1,0 0 1,0 0-1,1 0 1,-1 0 0,1-1 674,7 2 1229,9 1-335,159-25 2261,85 5-2502,-258 18-1370,87-2 189,148 15-1,-227-11-822,6 0-371,-5-2-3773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05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54 4160,'-16'-2'1333,"16"1"-1257,-1 1-1,1 0 0,-1 0 1,1 0-1,0 0 0,-1 0 1,1 0-1,-1 0 0,1-1 1,0 1-1,-1 0 0,1 0 1,-1-1-1,1 1 1,0 0-1,-1 0 0,1-1 1,0 1-1,0 0 0,-1-1 1,1 1-1,0-1 0,0 1 1,-1 0-1,1-1 0,0 1 1,0-1-1,0 1 1,0 0-1,0-1 0,-1 1 1,1-1-1,0 1 0,0-1 1,0 1-1,0-1 0,0 1 1,1 0-1,-1-2 965,0 1-531,1-1 0,-1 1 0,0 0 0,1 0 0,-1 0 0,0-1 0,0 1 0,0 0 0,0 0 0,0-1 0,0 1 0,-1 0 0,1-2 0,0-1 2420,5 15-2174,-1 2-415,0 0 0,3 15 0,1 7 11,14 50 203,16 119 1,-14-76-45,-4-27 89,-19-97-351,-1 0 0,1 1 0,-1-1 0,0 0 0,-1 7 0,14-34 392,30-105-181,-33 107-463,1 0-1,0 1 1,1 0 0,1 1 0,1 0 0,1 1-1,1 0 1,20-17 0,19-12-62,78-50-1,-124 91 46,62-41-89,28-19 49,-22 11-920,-77 55 979,0 0 1,-1 0-1,1 0 1,0 0-1,0 0 0,0 0 1,0 0-1,0 0 1,0 0-1,0 0 1,0 0-1,0 0 0,-1 0 1,1 0-1,0 0 1,0 0-1,0 0 1,0 0-1,0 0 0,0 0 1,0 0-1,0 0 1,0 0-1,0 0 1,0 0-1,0-1 0,0 1 1,-1 0-1,1 0 1,0 0-1,0 0 1,0 0-1,0 0 0,0 0 1,0 0-1,0 0 1,0 0-1,0-1 1,0 1-1,0 0 0,0 0 1,0 0-1,0 0 1,0 0-1,0 0 1,0 0-1,0 0 0,0 0 1,0-1-1,0 1 1,0 0-1,0 0 1,0 0-1,0 0 0,1 0 1,-1 0-1,0 0 1,0 0-1,0 0 1,0 0-1,0 0 0,0 0 1,0 0-1,0-1 1,0 1-1,0 0 1,0 0-1,1 0 0,-19-1 63,-58 4 40,-487 35 566,433-33-3419,147-9-3147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06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662 1 6976,'2'0'6831,"-3"1"-6637,1 0 0,0 0-1,-1 0 1,1-1 0,0 1 0,-1 0 0,1 0-1,-1 0 1,0-1 0,1 1 0,-1 0 0,1 0 0,-1-1-1,-1 2 1,-22 17 954,-1-1 0,0 0-1,-1-2 1,-32 14 0,51-27-1105,-236 122 1445,203-101-2167,1 2 0,1 1 1,-63 61-1,93-79-441,7-8 520,0 1-1,0 0 1,-1-1-1,1 1 1,0-1-1,-1 0 1,0 1-1,1-1 1,-1 0 0,0 0-1,-2 1 1,4-14-5091,4 4 3430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07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8320,'9'5'6586,"64"33"-1690,-44-23-4340,-1 2-1,0 1 1,-1 1 0,-1 2 0,-1 0-1,-1 2 1,0 0 0,-2 2 0,31 45-1,-15-10-493,-15-22-1287,34 42-1,-56-79 1075,-1-1 0,0 0 0,0 0 0,0 1 0,0-1 0,1 0 0,-1 0 0,0 1 1,0-1-1,0 0 0,1 0 0,-1 0 0,0 1 0,0-1 0,1 0 0,-1 0 0,0 0 0,1 0 0,-1 0 0,0 1 0,1-1 0,-1 0 0,0 0 1,0 0-1,1 0 0,-1 0 0,0 0 0,1 0 0,-1 0 0,0 0 0,1 0 0,-1 0 0,0-1 0,1 1 0,-1 0 0,0 0 0,0 0 0,1 0 1,-1 0-1,0 0 0,1-1 0,-1 1 0,0 0 0,0 0 0,1-1 0,6-13-3589,-6 11 2439,8-18-2773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09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275 1 992,'4'5'11674,"-41"2"-6367,-120-7-1153,154 0-4150,1 0-1,0 0 1,-1 0 0,1 0-1,-1 0 1,1 1-1,0-1 1,-1 1-1,1-1 1,0 1-1,0 0 1,-1 0 0,1 0-1,0 0 1,0 1-1,0-1 1,0 0-1,0 1 1,1 0-1,-1-1 1,0 1 0,1 0-1,-1 0 1,1 0-1,-1 0 1,0 3-1,-3 8 5,0 0-1,2 1 0,-1-1 0,-1 21 0,0 57 208,4-52-199,5 212 421,2-66-95,-6-64-179,-7 242 730,7-273-562,1-39 1119,1-50-1418,-1 0 0,1-1 0,0 1 0,-1-1 0,1 0 0,-1 1 0,1-1 0,0 0 0,-1 0 0,3 0 0,26 0 35,0-2 1,31-5 0,7-1 48,1 4 1,84 5 0,-46 1-249,-99-3-1519,9-27-15673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10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74 4480,'-4'-21'12607,"8"47"-10063,-3-18-2377,0 0 0,1 1-1,0-1 1,0 0 0,1 0-1,4 8 1,3 11 160,37 134 978,-32-111-984,10 51-223,7 20 759,-29-106-648,3 7 158,-5-21-164,0-5 234,8-2-258,-1-1 0,0 0 1,-1 0-1,1-1 0,-1 0 0,-1 0 0,8-13 1,4-4-89,13-16-139,61-63 0,-37 54-33,29-29 50,119-156-390,-194 220 92,2 0-83,-11 15 406,0 0 0,0 0 1,0 0-1,0 0 1,0 0-1,0 0 1,0 0-1,0 0 0,-1 0 1,1 0-1,0 0 1,0 0-1,0 0 1,0 0-1,0 0 0,0 0 1,0-1-1,0 1 1,0 0-1,0 0 0,0 0 1,0 0-1,0 0 1,0 0-1,0 0 1,0 0-1,0 0 0,0 0 1,0 0-1,0 0 1,0 0-1,0 0 1,0 0-1,0 0 0,0 0 1,0 0-1,0 0 1,0 0-1,0 0 1,0 0-1,0 0 0,0 0 1,0-1-1,-6 4-90,-13 6 256,-1 0-1,0-1 0,-1-1 1,-30 6-1,48-13-129,-56 13 271,-72 7 1,-101 2-325,187-19-5422,6-3-5652,52 0 8537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11.3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71 7648,'-43'-38'6837,"43"38"-6753,0 0 0,-1-1 0,1 1 0,0 0 0,0 0 0,0 0 0,-1 0 0,1-1 0,0 1 0,0 0 0,-1 0 0,1-1 0,0 1 0,0 0 0,0 0 0,0-1 0,0 1 0,0 0 0,-1-1 1,1 1-1,0 0 0,0-1 0,0 1 0,0 0 0,0 0 0,0-1 0,0 1 0,0 0 0,0-1 0,0 1 0,0 0 0,1-1 0,-1 1 0,0 0 0,0 0 0,0-1 0,0 1 0,0 0 0,1 0 0,-1-1 0,0 1 0,0 0 0,0 0 0,1-1 0,-1 1 0,0 0 0,0 0 0,1 0 0,-1-1 0,0 1 0,1 0 0,1-1 244,-1 1 0,1-1 0,0 1 0,0-1-1,0 1 1,0 0 0,4-1 0,153 2 593,248-5 1896,-272-8-11211,-122 12 5781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12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583 0 4736,'3'1'14223,"-119"56"-10542,95-46-3186,-31 18-255,2 2-1,2 2 0,1 3 0,2 1 0,1 2 1,-46 54-1,74-74-315,11-12-333,0 0-1,-1 0 0,-1-1 1,1 1-1,-11 6 1,7-3-2533,26-16-5385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12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19 7296,'-5'-15'2368,"5"15"-2293,0 0 0,0-1 0,1 1 0,-1 0 0,0 0-1,0 0 1,0 0 0,0-1 0,0 1 0,0 0 0,0 0 0,1 0 0,-1 0 0,0-1 0,0 1 0,0 0 0,0 0 0,1 0 0,-1 0 0,0 0 0,0 0 0,0 0 0,1 0 0,-1 0 0,0-1 0,0 1 0,0 0 0,1 0 0,-1 0 0,0 0 0,0 0-1,0 0 1,1 0 0,-1 0 0,0 0 0,0 1 0,0-1 0,1 0 0,-1 0 0,0 0 0,0 0 0,0 0 0,1 0 0,-1 0 0,0 1 0,12 3 2626,-3 2-1811,0 0 1,-1 1-1,0 1 1,11 12-1,27 40 1533,-29-37-1533,-2 0-339,18 33 1,6 11-348,-20-37-208,-8-12-338,2 0 0,18 21 0,-30-37 109,0-1 0,1 1 0,-1-1-1,1 0 1,-1 0 0,1 0 0,0 0 0,0 0-1,2 1 1,-3-1-325,1-1 0,-1 0 1,1 0-1,-1 0 0,0 0 0,1 0 0,-1 0 0,0 0 0,1 0 0,-1-1 0,1 1 1,-1 0-1,0-1 0,0 1 0,1-1 0,-1 1 0,0-1 0,0 0 0,1 0 1,1-1-1,15-10-4130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14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242 224 2080,'1'0'362,"9"-5"8338,-10 4-8337,0 1-1,0-1 1,1 1-1,-1-1 1,0 1-1,0-1 1,1-1 36,-1-1 1,0 1 0,0 0 0,0 0-1,0 0 1,-1 0 0,1 0 0,-1-3-1,-2-7-442,-11-23 0,12 30 958,-11-24-19,-19-31 0,30 56-862,-1 0 1,0 0-1,0 0 0,0 0 1,0 1-1,-1-1 0,0 1 1,0 0-1,0 0 0,0 0 1,0 0-1,-6-2 0,8 4-31,0 0-1,0 1 1,0-1 0,0 0-1,0 1 1,-1 0 0,1-1-1,0 1 1,0 0 0,0 0-1,-1 0 1,1 0-1,0 1 1,0-1 0,0 1-1,0-1 1,0 1 0,0 0-1,0-1 1,0 1 0,0 0-1,0 1 1,0-1 0,0 0-1,0 0 1,1 1-1,-1-1 1,-2 4 0,-3 3-18,1 0 1,0 1 0,1 0-1,-1 0 1,2 1 0,-1-1-1,1 1 1,1 0-1,0 0 1,0 0 0,1 0-1,-1 13 1,1-6 75,1 1-1,0-1 1,2 1 0,3 30-1,2-14 239,15 47 0,-6-32 161,-2 0 0,-3 1 0,5 60 0,-12-77 153,-2-1 1,-7 63-1,4-80-523,-1 0 1,0-1 0,-1 1 0,-1 0-1,0-1 1,-1 0 0,0 0-1,-11 17 1,15-29-211,0 0 0,1 0-1,-1 0 1,0 0 0,0 0-1,0 0 1,-1 0 0,1-1-1,-3 2 1,4-2-265,-1 0 0,1-1-1,-1 1 1,0 0 0,1-1-1,-1 0 1,0 1 0,1-1 0,-3 0-1,-2 0-1054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0:58.5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0 314 2560,'7'-17'22282,"-6"17"-21301,4-4 1536,2-2-6223,22-20 3943,1 2 1,1 1-1,38-20 1,-7 3-217,-39 24 21,-2 1 95,1 1 0,34-16 0,-56 30-135,1 0 0,-1 0 0,1 0 1,0 0-1,-1 0 0,1-1 0,-1 1 0,1 0 1,0 0-1,-1 0 0,1 1 0,-1-1 0,1 0 0,0 0 1,-1 0-1,1 0 0,-1 1 0,1-1 0,0 0 1,-1 0-1,1 1 0,-1-1 0,1 0 0,-1 1 0,0-1 1,1 1-1,-1-1 0,1 1 0,1 1 19,0 1-1,-1-1 1,1 1-1,-1-1 1,0 1-1,2 4 1,0 4 61,0 0 0,2 16 0,-4-11-15,-1 0 0,0 0-1,-1-1 1,-1 1 0,-4 19-1,2-23-64,0 1 0,-1-1 0,0 0-1,0 0 1,-14 19 0,19-30-1,-1-1 1,1 1-1,0-1 0,-1 0 1,1 1-1,0-1 0,0 1 1,0-1-1,-1 1 0,1-1 1,0 1-1,0-1 0,0 1 1,0-1-1,0 1 0,0-1 1,0 0-1,0 1 0,0-1 1,0 1-1,0-1 0,0 1 1,1 0-1,-1 0 234,1-2-182,2-3-21,0 2 0,1-1 1,-1 0-1,1 1 0,7-5 1,0 1 34,6-5-43,0-1 0,-1 0 0,-1-1 0,0-1 0,17-21 0,6-13-120,53-88 0,-75 118 164,-14 16-59,0 0 0,0 0 1,0 0-1,-1 0 1,1 0-1,2-4 1,-1 1-120,0 5 50,-2 12 49,-3 20 101,-1 10 13,-7 38 61,3-51-59,5-22-75,0-1 0,0 1 0,1 1 0,0-1 1,0 0-1,1 0 0,0 10 0,1 38 87,0-51-75,0 0-1,0 0 0,0 0 0,1 0 0,0-1 0,0 1 1,0 0-1,4 5 0,-4-7-12,1 2 32,1 0-1,0 1 0,-1-1 1,2-1-1,-1 1 0,0-1 1,1 0-1,-1 0 0,1 0 1,0 0-1,0-1 0,0 0 0,0 0 1,1 0-1,5 1 0,10 1-58,1-1-1,32 1 0,-26-2-212,-5-2-1165,2 0 373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15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9 9056,'-38'-9'7839,"120"14"-4359,-17 0-2218,348-2 1401,-261-3-4825,-141 0 855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15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9 5472,'4'-9'13274,"-7"15"-11829,-9 11-1113,2 1-1,0 0 1,1 0-1,1 1 1,1 1-1,-9 35 1,5 0-231,-5 68 0,13-57 11,4-58-7,-1 0-1,1-1 0,0 1 1,1 0-1,0-1 0,3 8 1,-5-14-66,0 0 1,1 0 0,-1 0 0,1 0-1,-1 0 1,1 0 0,-1 0 0,1 0-1,0 0 1,-1-1 0,1 1 0,0 0-1,0-1 1,-1 1 0,1 0 0,2 0-1,-3-1-17,1 0 0,0 1 0,0-1-1,-1 0 1,1 0 0,0 0 0,-1 0-1,1 0 1,0-1 0,-1 1 0,1 0-1,0 0 1,-1 0 0,1 0 0,0-1 0,-1 1-1,1 0 1,0-1 0,0 1 0,3-4 62,0 1 0,-1-1 0,1 1 0,-1-1 0,6-8 1,7-12 52,14-31 0,4-7-1,-18 37-85,1 1 1,0 0-1,2 1 0,25-22 0,-28 29-3,115-101 459,-106 100-423,-15 11-78,-10 6-7,0 0-1,0 0 1,0 0-1,0 0 1,0 0-1,0 1 1,0-1 0,0 0-1,0 0 1,0 0-1,0 0 1,0 0-1,0 0 1,0 0 0,1 0-1,-1 0 1,0 0-1,0 0 1,0 0-1,0 0 1,0 0 0,0 0-1,0 0 1,0 0-1,0 0 1,0 0 0,0 0-1,0 0 1,0 1-1,0-1 1,0 0-1,0 0 1,0 0 0,0 0-1,0 0 1,0 0-1,0 0 1,0 0-1,1 0 1,-1 0 0,0 0-1,0 0 1,0 0-1,0 0 1,0 0-1,0 0 1,0 0 0,0 0-1,0 0 1,0 0-1,0-1 1,-5 11 39,0-1 0,0 1 0,1 0-1,0 0 1,1 0 0,0 0 0,1 1 0,0 0 0,0-1 0,2 1 0,-1 0 0,1-1-1,1 12 1,1-5 5,0-1-1,1 0 0,1 1 1,1-2-1,0 1 0,0 0 1,15 25-1,-17-35-125,1 0 0,-1-1-1,1 0 1,0 1 0,1-1 0,-1-1-1,1 1 1,0-1 0,0 1 0,0-1-1,1-1 1,0 1 0,-1-1 0,1 0-1,0 0 1,1-1 0,8 3 0,-13-5-182,0 1 1,0-1 0,0 0 0,0 0 0,1 0 0,-1 0-1,0 0 1,0 0 0,0-1 0,0 1 0,0-1 0,0 1-1,0-1 1,3-1 0,13-3-1555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16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33 9568,'-5'-15'3066,"6"15"-2832,0-1 0,-1 1 0,1-1 0,-1 1 0,1-1 0,0 1 0,-1-1 0,1 1 0,0-1 0,0 1 0,-1 0 0,1-1 0,0 1 0,0 0 0,0 0 0,0 0 0,-1 0 0,3 0 0,2-1 509,5-2 172,0 0 0,0 1-1,14 0 1,61 2 458,-31 2-975,19-2-402,76 0 380,-52 8-3463,-82-7 351,-6-1 870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16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509 18 6720,'-4'-14'2170,"3"13"-2021,0 1 1,1 0-1,-1-1 0,0 1 0,0 0 0,1-1 0,-1 1 0,0 0 0,0 0 0,0 0 0,1-1 0,-1 1 1,0 0-1,0 0 0,0 0 0,0 0 0,1 1 0,-1-1 0,0 0 0,0 0 0,-1 1 0,-17 5 439,1 0 0,0 2-1,0 0 1,0 1 0,1 0 0,1 2-1,-1 0 1,2 1 0,-25 24-1,7-1 25,1 2-1,2 1 0,2 2 0,-29 54 0,40-64-454,2 0 0,1 2 0,1-1 0,2 1 0,1 1 0,-11 66 0,17-61-121,1 0 0,1 1 0,3 0 0,1-1 0,9 51 0,-6-66-35,0 0 1,2 0 0,0 0 0,2-1-1,1 0 1,0-1 0,1 0-1,2-1 1,0 0 0,16 18 0,-2-9-448,2-1 1,1-1 0,45 31-1,7 0-594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17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 5632,'0'-14'1834,"0"14"-1818,0 0-1,0-1 0,0 1 0,0 0 0,0 0 0,0 0 0,-1 0 0,1 0 0,0 0 0,0 0 0,0-1 1,0 1-1,1 0 0,-1 0 0,0 0 0,0 0 0,0 0 0,0 0 0,0 0 0,0 0 0,0-1 0,0 1 1,0 0-1,0 0 0,0 0 0,0 0 0,0 0 0,0 0 0,0 0 0,0 0 0,0 0 0,1 0 0,-1 0 1,0-1-1,0 1 0,0 0 0,0 0 0,0 0 0,0 0 0,0 0 0,0 0 0,1 0 0,-1 0 0,0 0 1,0 0-1,0 0 0,8-2 318,-5 1-76,-1 0-1,1 0 1,0 1 0,-1-1 0,1 1 0,0 0 0,-1-1-1,1 1 1,0 1 0,0-1 0,-1 0 0,1 1 0,0-1 0,-1 1-1,5 1 1,5 4 176,0 0 0,1 2 0,-2-1 0,1 1 0,-1 1 0,-1 0 0,0 0 0,0 1 0,0 1 0,-2 0 0,10 13 0,7 16 641,38 84 1,-43-82-612,1 3 133,-2 1 0,-2 1 0,15 63 0,-28-89-398,-1 1 0,-1-1-1,-1 0 1,-1 0 0,-1 1 0,-5 30-1,-4-2 167,-24 71 0,13-59-155,-45 91 0,-45 49-1294,110-200 1067,-4 7-761,-1 0 0,0 0-1,0-1 1,-12 14 0,2-6-1195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20.1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142 86 4992,'0'0'1589,"7"0"998,30 2 713,-24 0-2649,0-2 0,18 0 0,16-5 723,61-13 1,-88 13-978,0-1 1,0 0 0,-1-2 0,0 0 0,28-16 0,-43 21-163,5-3 84,-9 6-313,0 0 0,0 0-1,0 0 1,0 0 0,0 0 0,0 0 0,0 0 0,0 0 0,0 0 0,0 0 0,1 0 0,-1 0 0,0 0 0,0 0-1,0 0 1,0-1 0,0 1 0,0 0 0,0 0 0,0 0 0,0 0 0,1 0 0,-1 0 0,0 0 0,0 0 0,0 0-1,0 1 1,0-1 0,0 0 0,0 0 0,0 0 0,1 0 0,-1 0 0,0 0 0,0 0 0,0 0 0,0 0 0,0 0-1,0 0 1,0 0 0,0 0 0,0 0 0,0 0 0,0 1 0,1-1 0,-1 0 0,0 0 0,0 0 0,0 0 0,0 0-1,0 0 1,0 0 0,0 0 0,0 0 0,0 1 0,3 24 255,-30 278 1322,16-156-1219,-5 112-55,8 325 321,9-561-553,4 140 432,1 4 270,-6-157-686,0-1 0,1 0-1,1 1 1,2 11 0,-3-20-67,-1-1 0,0 1 1,1-1-1,-1 1 0,0 0 0,0-1 1,0 1-1,0-1 0,0 1 0,0 0 0,0-1 1,0 1-1,0-1 0,0 1 0,0 0 1,0-1-1,0 1 0,0-1 0,-1 1 0,1 0 1,0-1-1,0 1 0,-1-1 0,1 1 1,0-1-1,-1 1 0,1-1 0,0 1 1,-1-1-1,1 1 0,-1-1 0,1 0 0,-1 1 1,0-1-1,-1 1 161,0 0 0,-1-1 1,1 1-1,0-1 0,-1 1 0,1-1 0,-3 0 1,-5 0 180,-21 2-307,0-1 1,-35-5 0,10 1-429,-120-3-2252,98 4-1103,32 1 1626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47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394 272 2912,'1'-1'210,"1"0"0,-1-1 0,1 1 0,0 0 0,-1 0 0,1 0-1,0 0 1,0 0 0,0 1 0,0-1 0,0 1 0,0-1 0,0 1 0,0 0 0,0-1 0,3 1 0,7-1 999,2-4 1379,-23 5-65,-23 3-1058,15 1-1317,-1 1-1,1 1 0,0 0 1,0 1-1,1 1 0,0 1 0,0 0 1,1 1-1,1 0 0,-15 14 1,12-8-44,1 0 0,1 2 0,0 0 0,1 0 0,2 1 0,0 1 0,-14 29 0,-33 94 280,51-118-274,0 1-1,2 0 0,-6 47 1,12-67-46,-1 0-1,1-1 1,1 1 0,-1-1 0,1 1-1,0-1 1,0 1 0,1-1 0,-1 0 0,4 7-1,-4-10-5,0 0 0,0 0 0,1 0 0,-1 0 0,1 0 0,-1-1 0,1 1 0,-1 0 0,1-1 0,0 0 0,0 1 0,0-1 0,0 0 0,0 0 0,0 0 0,0 0 0,0 0 0,0 0 0,0-1 0,0 1 0,1-1 0,-1 0 0,0 1 0,0-1 0,1 0 0,-1 0 0,4-1 0,8-1 120,0-1-1,-1 0 1,1-1 0,-1-1 0,17-7-1,-7 0-66,0 0-1,21-17 0,-29 17-65,0 0 0,0-1 0,-1-1 0,21-27 0,-10 7 109,22-40 1,-31 46-66,-2-1 0,20-52 0,-28 63-245,-1-1-1,0-1 0,-2 1 1,0-1-1,0-28 1,-3 47 124,0 0 1,0 1 0,0-1-1,0 1 1,0-1-1,0 1 1,0-1 0,0 0-1,0 1 1,0-1 0,0 1-1,-1-1 1,1 1-1,0-1 1,0 0 0,-1 1-1,1-1 1,0 1 0,-1-1-1,1 1 1,0 0-1,-2-2 1,2 2 19,0 0 0,-1 0 1,1 0-1,-1 0 0,1 0 0,-1 0 1,1 0-1,-1 1 0,1-1 0,-1 0 1,1 0-1,-1 0 0,1 0 0,0 1 0,-1-1 1,1 0-1,-1 0 0,1 1 0,0-1 1,-1 0-1,1 1 0,-19 21 17,10-6 30,1-1 0,1 1-1,0 1 1,2-1 0,-8 31 0,8-20 66,0 1 0,0 53 0,5-69-57,1-1 1,0 1-1,1-1 0,0 1 1,0-1-1,2 0 1,-1 0-1,1 0 1,10 18-1,-12-25 17,0-1 0,0 0 0,1 1 0,-1-1 0,1 0 0,0 0 0,0 0 0,0 0 0,0-1 0,0 1 0,1-1 0,-1 0 0,1 0 0,-1 0 0,1 0 0,0 0 0,0-1 0,0 0 0,0 0 0,0 0 0,0 0 1,0-1-1,0 0 0,0 1 0,0-1 0,0-1 0,0 1 0,0-1 0,0 1 0,5-3 0,-3 1-3,0 0 0,0 0 0,-1-1 0,1 1 0,-1-1 0,0-1 0,0 1 0,5-5 0,3-4 30,16-18 0,1-8 124,-2-1 0,33-59-1,-26 39-136,-6 14-17,67-115 127,-73 117-117,31-81-1,-46 101-97,-2 11-12,-2 0 0,0 0 0,0-1 0,-1 1 0,2-22 0,-5 33 20,0 1 0,0-1 0,0 1 0,0-1 1,0 1-1,0-1 0,0 1 0,0-1 1,0 0-1,-1 1 0,1-1 0,0 1 0,0-1 1,0 1-1,-1-1 0,1 1 0,-1-1 0,-4 4-344,-7 18 47,-20 59-62,25-61 405,0 2 12,1 1-1,1 0 1,1 1-1,1-1 1,1 1-1,0-1 1,3 28-1,2-14 13,1 1-1,2-1 1,17 57 0,-14-66 17,0-1 1,22 41 0,-24-55-53,0 0 0,1 0 1,0-1-1,1 0 0,0 0 1,1-1-1,11 10 1,-19-19-259,-1 1 1,1 0-1,0-1 1,0 0-1,0 0 1,0 1-1,1-1 1,-1 0-1,0-1 1,0 1-1,1 0 1,-1-1-1,0 1 1,1-1-1,-1 1 1,0-1-1,1 0 0,-1 0 1,1-1-1,-1 1 1,0 0-1,1-1 1,-1 1-1,0-1 1,5-1-1,7-12-2997,0 1 1093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47.6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39 7040,'-23'-14'3200,"32"14"-2752,-4 0 2336,0 0-1600,4 0 863,10 0-1215,14-3 800,9 3-928,19-4-224,2-1-288,13-4-96,-1 9-32,-9-3-64,-5 6 32,-8-3-3200,-6 0 1729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48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17 117 4480,'-2'-8'660,"0"1"0,0 0 0,-5-12 0,6 18-245,0-1 1,1 1-1,0-1 0,-1 1 1,1-1-1,0 1 1,0-1-1,0 1 1,0-1-1,1-3 2435,0 17-2404,1 21 359,1 0-1,9 39 1,-1-10-232,4 7 84,-1-12-40,-13-51-590,1 6 1513,-1-23 195,-6-80-1376,2 54-213,2-61-1,2 63-193,-2 23 16,2 0 0,0 0 0,0 0 0,5-18 0,-5 26 39,0-1 0,0 1 0,0 0 0,1 0 0,0 0-1,0 0 1,0 1 0,0-1 0,1 0 0,-1 1 0,1 0 0,0-1-1,5-4 1,-6 7 11,-1 1-1,1-1 1,-1 1-1,1-1 1,0 1-1,-1 0 1,1-1-1,-1 1 0,1 0 1,0 0-1,-1 0 1,1 0-1,0 1 1,-1-1-1,4 1 1,22 9 225,39 31-96,-18-10 170,-44-29-365,-1-1 0,1 1 0,0-1 0,0 0 0,0 1 1,4-1-1,12 1-3809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48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24 9792,'-9'-8'5810,"23"7"-331,-3 1-5953,191-5 2506,-95 0-1650,1 0-3702,-74 8 737,0 6-3965,-5 3 2250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1:00.4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2144,'1'1'16425,"11"1"-6483,-6-2-13371,87 0 5277,19 0-1789,-37 0-7747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49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15 285 7968,'-14'-1'8928,"32"0"-2133,-3 0-7991,64-6 1461,111-7 110,-164 13-358,103 1 20,-94 1 60,-1-2 1,60-8 0,-85 7-28,0-1 0,0 1 0,0-1 0,0-1 0,-1 0 1,14-8-1,-22 11-76,0 0 0,0-1 1,0 1-1,0 0 0,0 0 1,0-1-1,0 1 0,-1 0 1,1-1-1,0 1 1,-1 0-1,1 0 0,-1-1 1,-1-1-1,1-1 32,-3-4-40,0 0 0,-1 1 0,0 0 0,0 0 1,-8-8-1,-1-3-207,8 12 191,1 0 0,-1 0 0,0 1 0,0 0 0,-9-5 0,-18-16 141,26 20-51,3 2 38,0 1-1,0-1 1,0 0 0,-5-8 0,9 12-95,0-1-1,0 1 1,0 0 0,0-1 0,0 1-1,0-1 1,0 1 0,0-1 0,1 1-1,-1 0 1,0-1 0,0 1-1,0-1 1,0 1 0,1 0 0,-1-1-1,0 1 1,0 0 0,1-1 0,-1 1-1,0 0 1,1-1 0,-1 1 0,0 0-1,1 0 1,-1-1 0,0 1-1,1 0 1,-1 0 0,0 0 0,1-1-1,-1 1 1,1 0 0,-1 0 0,1 0-1,0 0 1,20-7 0,-19 7 5,15-4-58,-1 1-1,1 1 1,-1 1 0,1 0 0,0 1-1,25 4 1,-36-3 81,4-1-33,0 2 1,1 0 0,9 3 0,-17-4-7,0 0 0,0 0 0,0 0 0,0 1 0,-1-1 0,1 1 0,-1 0 0,1-1 0,-1 1 0,0 1 0,1-1 1,-1 0-1,0 0 0,0 1 0,1 2 0,0 1 21,0-1 0,-1 1 0,0-1 0,0 1 0,-1 0 0,1-1 0,-1 1 0,0 0 1,-1 0-1,1 0 0,-1 0 0,-1 0 0,1 0 0,-2 8 0,-3 5 43,0 1-1,-16 35 0,9-25-60,-2 2 176,-27 46-1,36-71-1490,0 0 0,-11 12 1,11-13-225,-1 0 1,1 0 0,-5 9-1,4-2-1378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50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47 359 4640,'-25'-8'2386,"12"7"2444,12 2-4732,1-1 0,0 0-1,0 0 1,-1 0 0,1 0 0,0 0 0,0 0 0,-1 0 0,1 0 0,0 0 0,0 0 0,-1 0 0,1 0 0,0 0 0,0 0 0,-1 0 0,1-1 0,0 1-1,0 0 1,-1 0 0,1 0 0,0 0 0,0 0 0,0 0 0,-1-1 0,1 1 0,0 0 0,0 0 0,0 0 0,0-1 0,-1 1 0,1 0 0,0 0 0,0 0-1,0-1 1,0 1 0,0 0 0,0 0 0,0-1 0,0 1 0,0 0 0,0 0 0,-1-1 0,1 1 0,0 0 0,1 0 0,-1-1 0,0 1 0,0 0 0,0 0 0,0-1-1,0 1 1,0 0 0,0 0 0,0-1 0,0 1 0,0 0 0,1 0 0,-1-1 0,0 1 0,13-17 1215,-8 12-1001,113-126 1169,-96 108-1202,-15 15-203,0 0-47,0 0 0,0 1 1,1 0-1,10-7 0,-17 13-37,1 0 0,-1 0 0,1 0 0,-1 0 1,1 1-1,-1-1 0,1 0 0,-1 1 0,1-1 0,0 1 0,-1-1 0,1 1 0,0 0 0,-1 0 0,1 0 0,0 0 0,0 0 0,-1 0 0,1 0 0,0 1 1,-1-1-1,1 0 0,0 1 0,-1 0 0,1-1 0,-1 1 0,1 0 0,-1 0 0,1 0 0,-1 0 0,0 0 0,1 0 0,0 1 0,6 8 53,-2-1-1,1 1 1,-1 1-1,-1-1 0,9 23 1,-8-18 63,1 1 1,11 17-1,-12-24 7,1 0-1,0-1 1,1 1-1,-1-1 0,1-1 1,1 0-1,-1 0 1,1 0-1,11 5 0,-14-9-2,1 1-1,0-1 1,0-1-1,0 1 1,0-1-1,0 0 1,1-1-1,-1 0 1,1 0-1,-1 0 0,1-1 1,-1 0-1,0-1 1,11-1-1,-6 0-44,-1-1 0,-1 0 0,1-1 0,0 0 0,-1 0 0,0-1 0,0 0 0,0-1-1,0 0 1,12-12 0,-12 8-53,-1 0 0,0 0 0,-1-1-1,-1 0 1,1 0 0,-2-1 0,1 0 0,-2 0-1,5-15 1,-7 20-54,-1-1-1,0 1 1,-1 0-1,0-1 0,0 1 1,0-1-1,-1 0 1,0 1-1,-1-1 1,0 1-1,0-1 1,0 1-1,-1 0 0,0-1 1,-1 1-1,0 0 1,-5-9-1,6 13 7,0 0 0,-1 0-1,1 0 1,-1 0 0,0 1-1,0 0 1,0-1 0,0 1-1,0 0 1,0 1 0,0-1-1,-1 0 1,1 1 0,-1 0 0,1 0-1,-1 0 1,0 0 0,1 1-1,-1-1 1,0 1 0,1 0-1,-5 0 1,-5 1-41,1 0 1,0 0-1,0 1 0,0 1 1,-13 4-1,13-3 85,1 1 0,1 0 0,-1 0 0,1 1 0,0 1 0,0-1 0,1 2 0,0-1 0,-9 11 0,-6 8 408,-34 50 0,30-38-31,-3 7-262,19-28 347,0 0 0,-27 29 0,33-40-360,1-1 0,-1-1 0,-1 1 0,1-1 0,-1 0 0,1-1 0,-1 1 0,0-1 0,0-1 0,-1 1 0,-12 2 0,-19 0-837,-56 0-1,70-5-42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51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15 3136,'0'-1'54,"-1"1"-1,1 0 1,-1 0 0,1 0 0,0 0-1,-1-1 1,1 1 0,-1 0 0,1 0-1,0-1 1,-1 1 0,1 0 0,-1-1-1,1 1 1,0-1 0,0 1 0,-1 0-1,1-1 1,0 1 0,0-1 0,-1 1-1,1-1 1,0 1 11,0-1 1,1 1-1,-1 0 0,0-1 1,0 1-1,0 0 0,1 0 1,-1-1-1,0 1 0,0 0 1,1 0-1,-1 0 0,0-1 1,1 1-1,-1 0 0,0 0 0,1 0 1,-1 0-1,0 0 0,1-1 1,-1 1-1,1 0 0,24-2 2365,-17 3-1819,-1 0 0,1 0 0,0 1 0,-1 0 0,1 0 0,-1 1 0,0 0 0,0 0 0,9 6 0,-13-7-375,1 1 0,-1 0 0,0 0-1,0 0 1,0 0 0,-1 0 0,1 1 0,-1-1-1,1 1 1,-1 0 0,-1 0 0,1-1 0,0 1-1,-1 0 1,0 1 0,0-1 0,0 0-1,0 0 1,0 7 0,-1 3 102,-1 1 0,0-1 0,-1 1 0,-1-1 0,0 0 0,-1 0 0,-6 17 0,-3 1 211,-32 58 1,36-74-443,-2 0 0,0 0 0,-1 0 0,0-2 0,-1 0 0,-1 0 0,0-1 0,-19 14 0,18-18-830,0 1 0,-28 11 0,40-20 276,1 1 0,-1-1-1,1 0 1,-1 0 0,0 0-1,0-1 1,1 1 0,-1-1-1,0 1 1,0-1 0,0 0-1,0 0 1,0 0 0,1 0 0,-4-1-1,-6-3-2986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52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26 212 2912,'0'0'48,"-1"0"123,0-1 0,1 0 1,-1 1-1,0-1 0,1 0 0,-1 1 0,1-1 1,-1 0-1,1 0 0,-1 1 0,1-1 0,0 0 0,-1 0 1,1 0-1,0 0 0,0 0 0,-1 1 0,1-1 1,0-1-1,-16-12 7743,16 13-7608,0-1-1,0 0 0,0 1 1,0-1-1,0 1 1,0-1-1,0 0 1,1 1-1,-1-1 0,1 1 1,-1-1-1,1 0 1,0 1-1,0 0 0,-1-1 1,1 1-1,0-1 1,2-1-1,26-30 17,-28 32-218,6-6-46,6-7 35,1 0 0,1 0 0,0 2 0,25-17 0,-34 25-75,1 0-15,0 0 1,0 1-1,0-1 0,9-2 1,-15 6-8,1-1 1,0 1 0,0 0 0,-1-1 0,1 1 0,0 0 0,0 0 0,0 0 0,-1 0 0,1 0 0,0 1 0,0-1-1,0 1 1,-1-1 0,1 1 0,0-1 0,-1 1 0,1 0 0,0 0 0,-1 0 0,1 0 0,-1 0 0,1 0-1,0 2 1,2 1 16,0 1-1,-1 0 0,0 0 1,0 1-1,0-1 1,-1 1-1,1-1 0,-1 1 1,-1 0-1,2 7 0,1 11 74,2 29 0,-5-43-68,2 60 168,6 45 344,-7-100-382,1 0 0,0-1 0,1 0 0,1 0 1,10 23-1,-13-34-86,0 0 1,-1 0-1,1 0 1,1 0-1,-1 0 1,0 0-1,1-1 1,-1 1-1,1-1 1,0 0-1,0 1 1,0-1-1,0-1 1,0 1-1,0 0 1,0-1-1,1 1 1,-1-1-1,1 0 1,-1 0-1,1-1 1,-1 1-1,1-1 1,-1 1-1,1-1 1,-1 0-1,1-1 1,0 1-1,3-1 1,0-1 24,0 0 0,-1 0 0,1 0-1,-1-1 1,0 0 0,0 0 0,0-1 0,0 0 0,0 0 0,-1 0 0,0 0 0,0-1 0,0 0 0,8-10 0,-3-1-17,0 0 0,-1 0 0,-1-1 0,8-20 0,19-75 59,-25 77-43,25-73-278,-34 102 180,1 1-1,0-1 1,0 1-1,0 0 1,0-1 0,6-8-1,-6 13 17,-1-1 0,0 1-1,0 0 1,0-1 0,1 1-1,-1 0 1,1 0 0,-1 0-1,1 0 1,-1 0 0,1 0-1,-1 0 1,1 1 0,0-1 0,0 1-1,-1-1 1,1 1 0,0-1-1,0 1 1,0 0 0,-1 0-1,1 0 1,0 0 0,3 1-1,13 3 7,0 0 1,-1 2-1,22 9 0,-22-8-5,0 0-1,1-2 0,22 5 1,-34-9-135,1 0 1,-1-1-1,11-1 1,8-3-3854,-15 4 2153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53.3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19 7232,'-15'-4'1535,"3"-1"6044,111-2-2480,122 11-2710,191-10-1797,-317 5-2392,-30 3-2592,-12 3 1614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53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44 5728,'-11'-10'1840,"1"4"5610,19 6-650,-5 0-6864,252-14 3957,-103 3-3711,-112 9-220,-1 2 1,45 5 0,-62-4-689,-21 16-11401,-3-4 9759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54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21 9568,'-9'-5'4756,"29"8"-139,-2 0-2775,234 1 2188,-151-5-3564,-91 1-565,104-3 705,-91 2-2459,0-2 1,43-10 0,-46 8-362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55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0 3552,'1'0'14900,"-2"5"-16270,-54 203 5489,43-148-3563,-5 91 1,16-135-430,1 0 0,4 31 0,-2-39 5,-1 1 0,1-1 1,1 0-1,0 0 1,0 0-1,0 0 1,6 9-1,-8-15-80,1 0 0,-1 0-1,0-1 1,1 1 0,-1 0 0,1 0 0,0-1 0,0 1 0,0-1-1,0 1 1,0-1 0,0 0 0,0 0 0,0 0 0,0 0-1,0 0 1,1 0 0,2 0 0,-1-1 22,-1 0-1,1 0 1,-1 0-1,0 0 1,1-1 0,-1 1-1,1-1 1,-1 0-1,0 0 1,0 0 0,5-3-1,4-3 74,0-1 0,0 0 0,-1-1 0,19-18 0,-15 12-100,21-31 1,-25 32-15,29-43-5,53-102 0,-38 60 108,-42 77-94,-1 3 64,-1-1-1,0 0 0,10-30 1,-21 43 33,-6 12-138,-10 19 24,5-2 109,1 1 0,1 0 0,1 1 0,1-1 0,1 1 0,1 1 0,-2 28 0,5-38-115,2 0 1,0 0-1,0 0 1,2 0-1,-1 0 1,2-1-1,0 1 1,1-1-1,10 25 1,-11-31-10,0-1-1,1 0 1,1 0 0,-1 0-1,1 0 1,0-1 0,0 1 0,1-1-1,0 0 1,0-1 0,1 0-1,-1 0 1,1 0 0,0-1 0,0 0-1,1 0 1,-1-1 0,1 0-1,8 3 1,-5-4-419,0 1 0,0-1 0,1-1 0,-1 0-1,18 0 1,-20-2-865,-1 0 0,1-1-1,-1 0 1,14-5 0,2-2-1292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55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 8544,'-16'-9'10666,"34"15"-8410,-1 0-1478,0 1-1,1-2 1,-1 0 0,30 3 0,74 1 68,-90-7-546,243 4 119,-156-12-3020,-84 5 1065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57.0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195 23 4800,'0'-18'1557,"0"18"-1510,0 0-1,0 0 0,0-1 1,0 1-1,0 0 1,0 0-1,0 0 1,0 0-1,0-1 0,0 1 1,0 0-1,0 0 1,0 0-1,0 0 1,1 0-1,-1-1 0,0 1 1,0 0-1,0 0 1,0 0-1,0 0 1,1 0-1,-1 0 0,0-1 1,0 1-1,0 0 1,0 0-1,1 0 1,-1 0-1,0 0 0,0 0 1,0 0-1,0 0 1,1 0-1,-1 0 1,0 0-1,0 0 0,0 0 1,0 0-1,1 0 1,-1 0-1,0 0 1,0 0-1,0 0 0,1 0 1,-1 0-1,0 0 1,0 1-1,0-1 1,0 0-1,8 3 1666,-6 1-1197,1-1-1,-1 1 1,0-1 0,0 1-1,0 0 1,-1-1 0,1 1-1,-1 0 1,0 0 0,0 0-1,0 8 1,0-3-190,-1 0 0,-1 0 0,0 0 0,0 0 0,0-1 0,-1 1 1,-1 0-1,-6 15 0,-4 5 337,-19 32-1,23-45-457,-6 9 145,-32 43 1,37-56-976,0-1 0,-1 1 0,-1-2 1,1 0-1,-15 10 0,11-8-1224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1:3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1 11232,'-16'12'4128,"7"4"-3200,-15 1-257,6-8 2113,-20 12-1664,-4 0 384,-2 0-896,2 3-576,9-3-64,5 6-2496,14-3 1408,9 6-6751,13 3 4383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1:00.84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 46 6048,'-22'8'13581,"31"2"-10368,-5-8-2768,0-1 0,-1 1 0,1 0-1,1-1 1,-1 0 0,0 0 0,0 0 0,0 0 0,6-1-1,42-1 855,-32-1-924,199-22 500,-84 7-1814,-120 15-652,-1 0 0,16-4 0,-24 4-659,-1 0 1,1 0 0,-1-1-1,8-4 1,-2 2-2695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7:58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20 637 6048,'-2'1'110,"0"0"239,0 0 0,0 0 0,1 1 1,-1-1-1,0 1 0,1-1 0,-1 1 0,-1 2 0,3-3-191,0-1 0,0 1 0,-1 0 0,1 0 0,0 0 0,0 0 0,0-1 0,0 1 0,0 0 0,0 0 0,1 0 0,-1-1 0,0 1 0,0 0 0,0 0 0,1-1 0,-1 1 0,0 0 0,1 0 0,-1-1 0,1 1 0,-1 0 0,1-1 0,-1 1 0,2 0 0,-1 1 18,0-1 0,0 0 0,0 1 1,0-1-1,0 0 0,1 0 0,-1 0 1,1 0-1,-1 0 0,0 0 1,1 0-1,-1 0 0,3 0 0,-3-1-27,1 0 1,-1 0-1,0 0 0,1 0 0,-1 0 0,0 0 0,1 0 0,-1-1 0,0 1 0,1-1 0,-1 1 0,0-1 1,1 1-1,-1-1 0,1-1 0,13-7 492,-1-1 0,0-1 0,14-13-1,-9 7-366,9-8 19,-1-1 1,-2-1-1,0-2 0,25-36 1,62-127 365,-48 80-188,-42 76-351,46-57 0,-68 93-120,0-1 0,0 1 0,1 0 0,-1-1 0,0 1 0,0-1 0,1 1 0,-1 0 0,0-1 0,1 1 0,-1 0 0,0-1 0,1 1 0,-1 0 0,0 0 0,1-1 0,-1 1 0,1 0 0,-1 0 0,1 0 0,-1 0 0,0-1 0,1 1 0,-1 0 0,1 0 0,-1 0 0,1 0 0,-1 0 0,1 0 0,-1 0 0,1 0 0,-1 0 0,0 0 0,1 1 0,-1-1 0,1 0 0,-1 0 0,1 0 0,-1 0 0,0 1 0,1-1 0,-1 0 0,0 1 0,1-1 0,-1 0 0,1 0 0,-1 1 0,0-1 0,0 1 0,1-1 0,1 3 0,-1 0 0,1 0 0,-1 0 0,0 1 0,1 3 0,-1-4 0,5 23 34,0 0 0,2 41 1,-3 55 222,-4-87-169,0-25-38,-1 109 254,-1-98-251,-1-1 0,-1 1 0,-9 32 0,10-45-4,-1-1 0,0 0 0,0 0 0,-1 0 0,0 0 0,-6 7 0,8-11 2,-1 0-1,1 0 1,-1 0 0,1-1 0,-1 1 0,0-1 0,0 0 0,0 0 0,0 0 0,-1 0-1,1-1 1,0 1 0,-1-1 0,1 0 0,-7 1 0,-2-1 83,0 0-1,-1-1 1,1-1-1,0 0 1,-20-4 0,-61-21-99,86 24-131,0 0 0,1-1 0,-1 1 0,1-1 0,-8-5 0,14 8 91,0 0 1,-1 0-1,1 0 0,0-1 0,0 1 0,0 0 0,0 0 0,-1 0 1,1 0-1,0 0 0,0 0 0,0 0 0,0-1 0,0 1 1,0 0-1,-1 0 0,1 0 0,0 0 0,0 0 0,0-1 0,0 1 1,0 0-1,0 0 0,0 0 0,0-1 0,0 1 0,0 0 1,0 0-1,0 0 0,0 0 0,0-1 0,0 1 0,0 0 1,0 0-1,0 0 0,0-1 0,0 1 0,0 0 0,0 0 0,0 0 1,0 0-1,0-1 0,1 1 0,-1 0 0,0 0 0,0 0 1,0 0-1,0 0 0,0-1 0,0 1 0,1 0 0,-1 0 0,0 0 1,0 0-1,1 0 0,10-3-171,-10 2 175,114-12-42,-3 0-36,2-9 185,141-48 1,-182 49 45,18-6 21,-165 86-546,63-50 400,-8 7 25,-28 29 0,42-41-61,1 1 1,0 1-1,0-1 0,1 0 0,0 1 1,0 0-1,0 0 0,0 0 1,1 0-1,0 0 0,-2 9 1,4-13 16,0 0 1,0 0-1,-1 0 1,1 0 0,1-1-1,-1 1 1,0 0 0,0 0-1,1 0 1,-1-1-1,1 1 1,-1 0 0,1 0-1,0-1 1,0 1 0,0-1-1,0 1 1,2 2 0,-1-2 40,0 0 1,0 0 0,0-1 0,1 1 0,-1-1 0,0 0 0,1 1 0,-1-1 0,1 0 0,-1 0-1,5 0 1,0 1 66,1-1 1,-1-1-1,1 1 0,0-1 0,-1-1 0,1 1 0,-1-1 0,9-2 0,-2-1-11,-1-1 0,0 0 0,0-1 0,-1-1 0,1 0 0,12-9 0,-18 11-91,0 0 0,0-1 0,-1 0 0,0 0 1,0 0-1,0-1 0,-1 0 0,0 0 1,0 0-1,6-15 0,-9 18-42,-1 1-1,1-1 1,-1 0-1,0 0 1,-1-1-1,1 1 1,-1 0 0,1 0-1,-1 0 1,-1 0-1,1-1 1,0 1-1,-1 0 1,0 0-1,0 0 1,0 0 0,-1 0-1,1 0 1,-1 1-1,0-1 1,0 0-1,0 1 1,0-1-1,-1 1 1,0 0 0,1 0-1,-1 0 1,0 0-1,0 0 1,-1 0-1,1 1 1,-5-3-1,-2 0-32,1 1-1,-1 1 0,0-1 0,0 1 1,0 1-1,-1 0 0,1 0 0,0 1 1,-1 1-1,1-1 0,-13 2 0,16 0 43,-4-1 28,0 1 0,-1 1 0,2 0 0,-1 0 0,0 1 0,0 0 0,-12 6 1,23-9-9,-1 0 1,1 0 0,-1 1 0,1-1 0,-1 0-1,1 0 1,-1 1 0,1-1 0,-1 0 0,1 1 0,0-1-1,-1 0 1,1 1 0,-1-1 0,1 1 0,0-1 0,0 0-1,-1 1 1,1-1 0,0 1 0,0-1 0,-1 1 0,1-1-1,0 1 1,0-1 0,0 1 0,0 0 0,0-1 0,0 1-1,0 0 8,1 0 0,-1-1 0,1 1 0,-1 0 0,1-1-1,0 1 1,-1-1 0,1 1 0,0-1 0,-1 1 0,1-1 0,0 0-1,0 1 1,0-1 0,-1 0 0,2 1 0,6 1 58,1 0 1,-1-1-1,9 1 0,304 3-881,-206-5-5796,-82 1 1133,-3 6 1723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8:39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0 197 3328,'0'-10'12848,"3"2"-12508,0 0 1,0 1 0,1-1 0,0 1 0,6-8-1,-3 3-230,2-2-3,1 0 1,0 0-1,1 1 0,0 0 1,1 1-1,0 1 0,16-12 1,-27 22-119,0 0 1,0 1 0,0-1-1,0 0 1,0 1-1,0-1 1,1 1 0,-1-1-1,0 1 1,0 0 0,0-1-1,0 1 1,1 0-1,0 0 1,-1 0 11,0 0 0,0 0 0,-1 0 0,1 1 1,0-1-1,-1 0 0,1 1 0,0-1 0,-1 0 0,1 1 0,0-1 0,-1 1 0,1-1 1,-1 1-1,1-1 0,-1 1 0,1-1 0,-1 1 0,1 0 0,-1-1 0,0 1 0,1 0 1,-1-1-1,1 2 0,0 5 48,1-1 0,-1 1 1,0 0-1,-1-1 0,1 1 0,-2 9 1,1-5 37,0 148-103,0-150 130,1 1 0,0 0 0,1-1 0,0 1 0,1-1 0,0 1 0,6 12 0,-7-17-41,0 0 0,1 0 0,-1-1 0,1 1 0,0-1 0,0 0 0,1 0 0,-1 0 0,1 0 0,0 0 0,0-1 0,0 0 0,1 0 0,-1 0 0,7 3 0,-9-6-6,1 1 0,0 0 0,0-1 0,0 0 0,0 1 0,-1-1 0,1 0 0,0 0 1,0-1-1,0 1 0,0-1 0,-1 1 0,1-1 0,0 0 0,2-1 0,6-3 159,-1-1-1,14-8 0,-17 10-124,103-72 263,-91 62-317,-2-2 1,0 1 0,26-34 0,-31 34 4,1-2 206,0 0 0,27-25 1,-37 40-261,-1 1 0,0-1 0,1 1 0,-1-1 1,1 1-1,-1 0 0,1 0 0,0 0 1,0 1-1,-1-1 0,1 0 0,0 1 1,0 0-1,-1 0 0,1 0 0,0 0 0,0 0 1,0 0-1,0 1 0,3 0 0,6 3 14,-1 0 0,1 0 0,15 9 1,6 2-190,-17-8 129,-8-4-59,0 0 1,0 0-1,0-1 0,1 0 1,-1 0-1,15 1 1,-22-4-129,-1 1 0,1 0 1,0 0-1,-1 0 0,1 0 0,0-1 1,-1 1-1,1 0 0,-1-1 1,1 1-1,-1 0 0,1-1 0,-1 1 1,1-1-1,-1 1 0,1-1 1,-1 1-1,0-1 0,1 1 1,-1-1-1,0 0 0,1 1 0,-1-1 1,0 1-1,0-1 0,1 0 1,-1 0-1,3-20-5481,-6 2 463,2 1 1781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8:39.5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51 123 6880,'-6'-5'703,"-20"-20"1176,10 3 3224,16 22-4965,0-1 1,-1 1-1,1 0 1,0-1-1,0 1 1,-1-1-1,1 1 1,0-1-1,0 1 1,0-1-1,0 1 1,0-1-1,0 1 1,0 0-1,0-1 0,0 1 1,0-1-1,0 1 1,0-1-1,0 1 1,0-1-1,0 1 1,1-1-1,-1 1 1,0-1-1,0 1 1,0 0-1,1-1 1,0 0 24,0 0 0,0 0 0,0 0 1,0 0-1,0 1 0,1-1 0,-1 0 1,0 1-1,0-1 0,3 0 0,5-1 122,1 0 0,14-1 0,-15 2 62,257-23 707,-79 9-2967,-171 14-332,1 0 0,31 3 0,-10 6-1115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8:43.7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60 3328,'-6'-11'4506,"-2"6"-922,-40 3 2635,10-3-2299,31 3-3450,0 0 564,1 4-186,18-3 96,19 1-770,271-5-34,-219 6-117,-59 0 9,0-1-1,-1 0 1,1-2 0,31-6 0,-49 7 554,-6 1-724,0 0 1,0 0 0,0 0 0,1 0-1,-1 0 1,0 0 0,0 0 0,0 0-1,1-1 1,-1 1 0,0 0-1,0 0 1,0 0 0,0 0 0,1 0-1,-1 0 1,1-3-2059,-1 3 2058,0 0 1,1 0 0,-1 0-1,0-1 1,0 1 0,0 0 0,0 0-1,0 0 1,-1-1 0,2-4-2013,2-4-532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8:44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33 114 4160,'0'-1'147,"0"1"0,0-1 0,0 1 0,1-1 0,-1 0 0,0 1 0,0-1 0,0 1 0,0-1 0,1 0 0,-1 1 0,0-1 0,1 1 0,-1-1 0,0 1 0,1-1 0,-1 1 0,0-1 0,1 1 0,-1-1 0,1 1 0,-1 0 0,1-1 0,-1 1 0,1 0 0,-1-1 0,1 1 0,0 0 0,0-1 0,0 1 50,0 0-1,-1 0 0,1-1 1,0 1-1,-1 0 0,1-1 1,0 1-1,-1-1 0,1 1 0,-1-1 1,1 1-1,-1-1 0,1 1 1,-1-1-1,1 1 0,-1-1 1,0 0-1,1 1 0,-1-1 1,1 0-1,-1-1 481,1 0-1,0 0 1,0 1 0,0-1-1,0 1 1,0-1 0,0 1 0,0-1-1,1 1 1,-1-1 0,1 1-1,-1 0 1,1 0 0,-1 0-1,3-1 1,-1 0-736,-2 1 137,1-1 0,0 1 0,-1-1 0,1 1 0,-1-1 0,0 1 0,0-1 0,1 0 0,-1 1 0,0-1 0,0 0 0,-1 0 0,1 0 0,0 0 0,-1 0 1,1 0-1,-1 0 0,1 0 0,-1 0 0,0 0 0,0-4 0,3-13 77,-3 19-150,0 1 1,0-1-1,0 0 1,0 0 0,0 0-1,0 0 1,0 0 0,0 0-1,0 0 1,0 0 0,-1 0-1,1 0 1,0 0-1,0 0 1,0 0 0,0 0-1,0 1 1,0-1 0,0 0-1,0 0 1,-1 0 0,1 0-1,0 0 1,0 0-1,0 0 1,0 0 0,0 0-1,0 0 1,0 0 0,0 0-1,-1-1 1,1 1 0,0 0-1,0 0 1,0 0-1,0 0 1,0 0 0,0 0-1,0 0 1,0 0 0,0 0-1,-1 0 1,1 0-1,0 0 1,0 0 0,0 0-1,0-1 1,0 1 0,0 0-1,0 0 1,0 0 0,0 0-1,0 0 1,0 0-1,0 0 1,0-1 0,-6 11-93,-25 44-195,23-37 361,-6 14 37,-15 49 0,26-71-127,1 1-1,0 0 1,0 0-1,1 0 1,1 0 0,-1 0-1,2 0 1,-1 0-1,4 16 1,-3-22 30,0-1-1,1 0 1,-1 1 0,0-1 0,1 0-1,0 0 1,0 0 0,0 0 0,0-1-1,1 1 1,-1 0 0,1-1 0,-1 1-1,1-1 1,0 0 0,0 0 0,0 0-1,0-1 1,0 1 0,6 1 0,-5-1 29,1 0 0,0-1 0,0 0 0,0 0 0,0-1 0,0 1 0,0-1 0,0 0 0,0 0 0,0-1 0,0 1 0,0-1 0,0 0 0,5-2 1,3-3-10,0 0 1,0-1 0,-1 0 0,0-1-1,0 0 1,-1-1 0,0 0 0,-1-1 0,0 0-1,0 0 1,-1-1 0,12-19 0,67-115 93,-87 141-170,4 55-139,-4-35 227,1 0 0,0-1 0,6 20 0,-2-8 86,-4-18-92,1-1 0,0 0-1,0 0 1,6 12 0,-7-16-53,1 1 1,0-1-1,0 0 1,0 0 0,0 0-1,0-1 1,1 1-1,-1-1 1,6 4-1,-7-6-79,0 0-1,0 0 0,1 0 0,-1-1 1,0 1-1,1 0 0,-1-1 0,1 0 1,-1 0-1,0 1 0,4-2 1,26-3-3102,-28 3 2380,15-2-1154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8:45.4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70 5984,'-19'-14'2349,"17"13"-1676,0-1-1,0 0 0,1 1 0,-1-1 0,0 0 0,1 0 1,0-1-1,-1 1 0,1 0 0,0 0 0,-2-5 1,0-1 1298,3 7-1866,0 1 0,-1 0 0,1 0 0,0-1 0,0 1 0,0 0 0,0-1 0,0 1 0,0 0 0,-1-1-1,1 1 1,0 0 0,0 0 0,0-1 0,0 1 0,0 0 0,0-1 0,0 1 0,0 0 0,0-1 0,1 1 0,-1 0 0,0-1 0,0 1 0,0 0 0,0-1 0,3-7 1731,-3 6-751,-2 5-358,-5-3-192,5 0-440,5 0-21,-2 0 432,5 1-527,3 4 117,1 0-1,-1-1 1,1 0-1,0 0 1,0-1 0,11 1-1,68 8 566,-60-9-620,163 26 22,-178-25-3110,-12 4-3327,-1 3 2276,3 9 93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8:46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129 134 2240,'-17'0'639,"9"0"186,-1 0 1,1 0 0,-17 3-1,21-2 495,0-1 0,0 0-1,1 0 1,-9-1 0,10 1-575,-1-1-1,1 1 1,0 0 0,-1 0 0,1 0 0,-1 0 0,1 1 0,-1-1 0,-3 2 0,4 0-137,-2 0 1098,119-3-148,289 9-785,-171 5 27,-72-12 149,-182-19-186,9 11-691,0 2 0,-21-8 1,-1 1-34,12 2-1,-57-28 174,74 35-276,0 0-1,1 0 1,-1 0-1,-5-7 1,9 10 49,1 0 1,-1-1 0,1 1 0,-1 0-1,1-1 1,-1 1 0,1-1-1,0 1 1,-1-1 0,1 1 0,0-1-1,-1 1 1,1-1 0,0 0 0,0 1-1,-1-1 1,1 1 0,0-1 0,0 0-1,0 1 1,0-1 0,0 1 0,0-1-1,0 0 1,0 1 0,0-1-1,0 0 1,0 1 0,1-1 0,-1 1-1,0-1 1,0 1 0,1-1 0,-1 0-1,0 1 1,1-1 0,-1 1 0,0-1-1,1 1 1,-1 0 0,1-1 0,-1 1-1,0-1 1,1 1 0,-1 0-1,1-1 1,0 1 0,-1 0 0,1-1-1,-1 1 1,1 0 0,-1 0 0,1 0-1,0 0 1,-1-1 0,2 1 0,8-3-50,1 0 0,0 1 0,1 0 0,-1 0 0,0 1 0,21 1 0,-12 2 0,1 0 0,37 10 0,-52-10 73,0 0 0,0 0 0,0 0 0,0 1 0,-1 0 0,1 0 0,-1 0 0,0 1 0,1 0 0,-2 0 0,1 0 0,0 0 0,6 10 0,-9-11 3,0 0-1,0 1 1,0-1-1,0 1 0,-1-1 1,1 1-1,-1 0 0,0 0 1,0-1-1,-1 1 1,1 0-1,-1 0 0,0 0 1,0 0-1,0 0 0,0-1 1,-1 1-1,0 0 1,1 0-1,-1 0 0,-1-1 1,1 1-1,-3 4 1,2-3 18,-1 0 1,0-1 0,-1 1 0,1-1-1,-1 0 1,-4 4 0,0 0 15,-6 6-26,-1-1 0,0-1 0,0-1 0,-24 14 0,-34 13-6707,68-35 4657,0 0-1,0 0 0,0 0 0,-7 6 0,0 4-2630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8:47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57 3392,'-1'-6'2283,"1"0"1,-1 0-1,0 0 1,0 0-1,-3-8 1,3 11-2066,1 3-132,0-1 0,0 1-1,-1-1 1,1 1-1,0-1 1,-1 0-1,1 1 1,-1 0 0,1-1-1,0 1 1,-1-1-1,1 1 1,-1-1-1,1 1 1,-1 0-1,0-1 1,1 1 0,-1 0-1,1 0 1,-1-1-1,0 1 1,1 0-1,-1 0 1,1 0 0,-1 0-1,0 0 1,1 0-1,-1 0 1,0 0-1,1 0 1,-1 0 0,0 0-1,1 0 1,-1 0-1,1 0 1,-1 1-1,-1-1 1,-25 13 677,26-13-719,-22 15 254,2 1-1,0 1 1,0 1-1,-29 33 1,31-31-140,-6 8 113,-32 41 0,51-60-245,0 0 0,1 0 0,0 0 0,1 0 0,0 1 0,0 0 0,1-1 0,0 1 0,-3 20 0,6-23 10,1 1 1,-1-1-1,1 0 1,0 1-1,1-1 1,-1 0-1,2 1 1,-1-1 0,1 0-1,0-1 1,0 1-1,1 0 1,4 6-1,7 7 91,0 0-1,28 27 1,-35-39-65,0 0 1,1-1-1,-1 0 1,1-1 0,1 0-1,-1 0 1,1-1 0,14 6-1,-18-9 12,0 0-1,1-1 0,-1 1 1,1-1-1,-1 0 1,1-1-1,-1 0 1,1 0-1,0 0 1,-1-1-1,1 0 0,-1 0 1,0 0-1,1-1 1,9-4-1,22-14 223,0-1 0,38-29 0,-12 7 101,-51 35-336,15-9 243,-1-1-1,-1-1 1,27-26-1,-51 43-278,3-3 61,0 0 0,0 0-1,5-9 1,-9 12-68,1 0 1,-1-1-1,0 1 0,0 0 0,0-1 1,-1 1-1,1-1 0,-1 1 1,1-1-1,-1 1 0,0-1 1,0 1-1,0-5 0,-1 1-6,0 1 1,-1-1-1,0 1 1,0 0-1,0-1 0,0 1 1,-1 0-1,0 0 1,0 1-1,0-1 0,-1 0 1,0 1-1,-7-7 0,-5-3-73,0 1 0,-24-15-1,24 17-108,-1 1-1,-1 1 0,0 0 0,0 2 0,-27-9 0,33 13-4,1 1-1,-1 0 1,0 0 0,0 1-1,0 1 1,1 0-1,-1 1 1,0 0 0,0 1-1,-11 3 1,-10 5-955,-1 1-2529,11-9-3696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8:49.5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303 94 3072,'-11'-13'11742,"10"13"-11546,1-1 0,-1 1 0,1-1 0,-1 1 0,1-1 0,-1 1 0,0 0 0,1-1 0,-1 1 0,0 0 0,1-1 0,-1 1 0,0 0 0,-1-1 0,-9 0 235,-1 0 0,1 1 0,-1 0 1,1 0-1,-1 1 0,1 1 0,-13 3 0,15-3-404,0 1 0,-1 1 0,1 0 0,0 0 1,1 0-1,-1 1 0,1 1 0,0-1 0,0 1 0,1 1 0,-1-1 1,2 1-1,-1 1 0,-7 10 0,-17 30-131,29-43 119,-1 0 0,1 0 0,0 0 0,0 0 0,1 0 1,-1 1-1,1-1 0,0 9 0,0-13 3,1 0 1,0 0-1,0 1 0,0-1 1,0 0-1,0 0 0,1 0 1,-1 0-1,0 0 0,0 0 1,1 0-1,-1 1 0,1-1 0,-1 0 1,1 0-1,-1 0 0,1 0 1,0-1-1,-1 1 0,1 0 1,0 0-1,0 0 0,-1 0 1,1-1-1,0 1 0,0 0 1,0-1-1,0 1 0,0-1 1,0 1-1,0-1 0,0 0 0,1 1 1,1-1-1,0 1 1,0-1 0,0 0 0,0-1-1,1 1 1,-1-1 0,0 1 0,0-1 0,0 0-1,0 0 1,4-3 0,28-15-80,-1-2-1,-2-1 1,42-37 0,-68 55 82,60-56 171,-66 60-194,0 0 0,0-1 0,0 1-1,0 0 1,1 0 0,-1-1 0,0 1 0,0 0 0,1 0 0,-1 0 0,0-1 0,0 1-1,1 0 1,-1 0 0,0 0 0,0 0 0,1 0 0,-1 0 0,0 0 0,1-1-1,-1 1 1,0 0 0,0 0 0,1 0 0,-1 0 0,0 0 0,1 0 0,-1 0-1,0 1 1,1-1 0,-1 0 0,0 0 0,0 0 0,1 0 0,-1 0 0,0 0 0,0 0-1,1 1 1,-1-1 0,0 0 0,0 0 0,1 0 0,-1 1 0,0-1 0,0 0-1,0 0 1,1 1 0,-1-1 0,0 0 0,0 0 0,0 1 0,0-1 0,0 0-1,0 0 1,1 1 0,-1-1 0,0 0 0,0 1 0,0-1 0,2 24 22,-2-17 18,1-2-5,0 1 0,1-1 0,-1 0 1,1 1-1,0-1 0,1 0 0,-1 0 0,1-1 1,0 1-1,1 0 0,-1-1 0,7 7 1,-4-5 110,1 1 1,0-1 0,1-1 0,-1 1-1,1-1 1,15 7 0,-18-10-29,1 0 0,0 0-1,0 0 1,0-1 0,0 0 0,0 0 0,0-1 0,0 1-1,0-1 1,1-1 0,-1 1 0,0-1 0,0 0-1,0 0 1,0-1 0,0 0 0,5-3 0,0 1-14,-1-2 0,0 1 0,-1-2 0,1 1 0,-1-1 0,-1-1 0,1 1 0,10-13 0,-2-2-92,-1-1 0,-1 0 0,17-37 0,-5 10-24,-26 49 5,-1 0 1,0 0-1,1 1 0,-1-1 1,1 0-1,0 0 0,-1 0 1,1 1-1,0-1 0,-1 0 0,1 1 1,0-1-1,0 1 0,-1-1 1,1 1-1,0-1 0,2 0 0,-3 1 0,1 0-1,-1 1 0,1-1 1,0 0-1,-1 1 0,1-1 1,-1 0-1,1 1 0,-1-1 1,1 0-1,-1 1 0,1-1 1,-1 1-1,1-1 0,-1 1 1,1-1-1,-1 1 0,0-1 1,1 1-1,-1 0 0,0-1 1,0 1-1,1 0 0,-1-1 1,0 1-1,0-1 0,0 1 1,0 1-1,3 9 7,-1 0 1,-1 0 0,0 0-1,-1 0 1,0 1-1,-2 19 1,-1 15 195,3-25-78,1-4-94,-3 24 1,2-38 11,-1 1 0,1 0 0,-1-1 0,0 0 0,0 1 0,0-1 0,0 0 0,-1 1 0,1-1 0,-1 0 0,0 0 0,-4 5-1,6-8-20,-1 1 0,1-1 0,-1 0-1,1 1 1,0-1 0,-1 0 0,1 0-1,-1 1 1,1-1 0,-1 0 0,1 0-1,0 0 1,-1 0 0,1 1 0,-1-1-1,1 0 1,-1 0 0,1 0 0,-1 0-1,1 0 1,-1 0 0,1 0 0,-1-1-1,1 1 1,-1 0 0,1 0 0,-1 0-1,1 0 1,0-1 0,-1 1 0,-1-1-13,0-1 0,0 1 1,1 0-1,-1-1 0,1 1 1,-1-1-1,-1-3 0,-1 0-50,1 0-1,0 0 0,1-1 0,0 1 0,-4-12 1,4 10-39,1 4 35,0 1-1,1-1 1,-1 1-1,1-1 1,0 0 0,-1 1-1,1-5 1,1 7 47,-1-1 1,0 1-1,0-1 1,0 1 0,0 0-1,0-1 1,1 1-1,-1-1 1,0 1-1,0 0 1,0-1-1,1 1 1,-1 0 0,0-1-1,1 1 1,-1 0-1,0 0 1,1-1-1,-1 1 1,0 0-1,1-1 1,0 1 6,0 0 1,1 0-1,-1 0 1,0-1-1,0 1 0,0 0 1,0 0-1,0 0 0,0 1 1,1-1-1,1 1 1,68 17-587,-12-3-2726,0-2-3528,-13-6 3497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8:50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93 6464,'0'0'77,"0"0"1,0-1-1,-1 1 0,1 0 1,0 0-1,0 0 0,0 0 1,0 0-1,-1 0 1,1-1-1,0 1 0,0 0 1,0 0-1,0 0 0,0-1 1,0 1-1,0 0 1,0 0-1,0 0 0,0 0 1,-1-1-1,1 1 0,0 0 1,0 0-1,0-1 1,0 1-1,0 0 0,0 0 1,0 0-1,1-1 0,-1 1 1,0 0-1,0 0 1,0 0-1,0 0 0,0-1 1,0 1-1,0 0 0,0 0 1,0 0-1,1-1 1,-1 1-1,0 0 0,0 0 1,0 0-1,0 0 1,0 0-1,1 0 0,-1-1 1,0 1-1,0 0 0,0 0 1,0 0-1,1 0 1,-1 0-1,0 0 0,0 0 1,1 0-1,0 0 183,-1-1 1,1 1-1,0 0 0,0 0 0,0 0 1,0 0-1,0 0 0,-1 0 0,1 0 1,0 0-1,0 1 0,0-1 0,-1 0 1,3 1-1,1 2 538,1 1 1,-1 0-1,1 0 1,-1 0-1,0 0 0,-1 1 1,4 5-1,21 36 809,-24-36-1475,0-1-1,-1 1 0,0 1 1,-1-1-1,0 0 0,1 13 1,-1-7 459,6 23 0,-5-95 1313,1-56-2166,-3 83 281,-1 21-13,0 1-1,1 0 1,-1 0 0,1 0-1,1 0 1,3-13 0,-1 9-72,-3 7 74,0 0 0,1 1 0,0-1 0,3-7-1,-4 10-1,-1 1-1,1-1 0,0 0 0,-1 1 0,1-1 0,0 0 0,-1 1 0,1-1 1,0 1-1,0-1 0,-1 1 0,1-1 0,0 1 0,0 0 0,0-1 1,0 1-1,0 0 0,-1 0 0,1-1 0,0 1 0,0 0 0,0 0 1,0 0-1,0 0 0,0 0 0,0 0 0,1 1 0,6 2 59,-1 0 0,0 0 0,0 0 0,0 1 0,0 1 0,0-1-1,-1 1 1,0 0 0,11 11 0,-7-6-65,1-1-1,12 8 1,-22-16-209,1 0 0,0 0 1,-1 0-1,1 0 0,-1-1 1,1 1-1,0-1 0,0 1 1,2 0-1,9-4-6402,-8 3 4350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1:06.89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27 552 4064,'-14'-5'14031,"14"23"-11359,-6 188-418,0-2-1756,9-31-284,-3-141 74,0-30 357,0-8-469,-1-161-468,3-194 483,6 269-171,-3 49 2,-2 13-78,2 1 0,1 0 0,1 0 0,1 1 0,18-41 0,-22 62 29,-1 1 0,1-1-1,6-7 1,-9 13 23,0 0-1,-1 0 1,1-1-1,0 1 1,0 0 0,0 0-1,0 1 1,0-1-1,0 0 1,1 0 0,-1 0-1,0 1 1,0-1-1,0 1 1,1-1-1,-1 1 1,0-1 0,1 1-1,-1 0 1,0 0-1,1-1 1,-1 1 0,1 0-1,-1 0 1,3 1-1,0 0 25,0 1 0,1 0 0,-1 1 0,0-1 0,0 1 0,0 0 0,-1 0 0,1 0 0,-1 0 0,4 5 0,5 7 90,12 19 1,-17-24-29,10 15 28,15 33 1,-26-44-28,0-1-1,0 1 1,-2 0 0,5 23 0,-7-27-40,-2 1 1,1-1-1,-1 0 1,-1 0 0,0 1-1,0-1 1,-1 0 0,-1 0-1,1 0 1,-2 0 0,1-1-1,-1 1 1,-1-1-1,1 0 1,-2 0 0,1 0-1,-1-1 1,-1 0 0,1 0-1,-1-1 1,-12 10 0,5-8-182,0-2 0,0 0 0,0 0 0,-1-1 0,0-1 0,-27 5 0,40-10 126,0 1 0,0-1 0,1 1 1,-1-1-1,1 1 0,-1 0 0,0 0 0,1 0 0,0 0 0,-1 0 0,1 0 0,-1 0 0,1 0 0,0 0 1,0 1-1,0-1 0,0 0 0,0 1 0,0-1 0,0 1 0,0-1 0,0 1 0,1-1 0,-1 1 0,0 3 1,0-2 34,1 1 0,0 0 0,0-1 0,0 1 0,1-1 0,-1 1 1,1-1-1,0 1 0,0-1 0,0 1 0,3 6 0,-1-4 88,44 89 1221,-39-82-1210,0-1 0,0 0 0,1 0 0,21 21 1,-20-25-61,1 0 0,0 0 1,1-1-1,-1 0 1,1-1-1,16 5 1,-24-10-61,1 0 0,0-1 0,-1 0 1,1 0-1,0 0 0,-1 0 0,1-1 0,0 0 1,-1 0-1,8-2 0,3-1 96,64-20-92,10-6 52,-79 27-122,0-1 0,-1 0 0,0-1 0,0 0 0,0 0 0,12-11 0,-20 15 13,-1-1-1,1 1 1,0-1-1,0 0 0,-1 0 1,1 1-1,-1-1 1,0 0-1,1 0 0,-1 0 1,0 0-1,0 1 0,0-1 1,0 0-1,-1 0 1,1 0-1,0 0 0,-1 1 1,0-1-1,-1-3 1,1-1-21,-2 0 0,1 0 0,0 1 0,-1-1 1,-6-8-1,6 10 37,0 0 0,-1 1 0,1-1 0,-1 1 0,0-1 0,0 1 0,0 0 0,-1 1 0,1-1 0,0 1 0,-1 0 0,0 0 0,0 0 0,1 0 0,-1 1 0,0 0 0,0 0 0,0 0 0,-1 1 0,1 0 0,0 0 0,0 0 0,0 0 0,0 1 0,0 0 0,0 0 0,0 0 0,-5 3 0,0 0 27,1 0-1,-1 1 1,1 0-1,0 0 1,0 1-1,1 1 1,0-1-1,0 1 1,0 1-1,1-1 1,0 1-1,-8 12 1,10-11 46,0-1 0,0 0 1,1 1-1,0 0 1,-4 12-1,7-15-20,0-1 0,0 0 0,0 1-1,1-1 1,0 1 0,0-1 0,0 1 0,0-1 0,1 1-1,2 9 1,-1-11 18,-1-1 0,1 0 0,-1 1 0,1-1 0,0 0 0,0 0 0,1 0 0,-1-1 0,0 1 0,1 0 0,0-1 0,0 0 0,0 1 0,0-1 0,0 0 0,0-1 0,0 1 0,0 0 0,7 1 0,2 1 89,0-1 0,1 0 0,-1-1-1,17 1 1,5 0 33,0-2 0,0-2 0,64-9 0,-77 6-153,-1-1 0,0 0 0,0-2 0,0 0 0,-1-1 0,0-1 0,28-18 0,-41 23-12,-1 0 0,0 0 0,0-1 0,0 1 0,-1-1 1,1-1-1,-1 1 0,-1 0 0,1-1 0,-1 0 0,0 0 0,4-11 0,-1-1-52,-2 0-1,0 0 1,2-21 0,-3 11-24,1 9 184,0-12-112,-12 43-719,4 14 721,1-1 1,1 1-1,1 0 1,3 35 0,0 1-132,-2-56 166,1 0 0,-1 0-1,1 0 1,0 0 0,0 0-1,1 0 1,0 0 0,0-1-1,0 1 1,6 7 0,-8-12-15,1 0 0,-1 0 0,1 0 0,0 0 1,-1-1-1,1 1 0,0 0 0,0-1 0,0 1 0,0-1 0,0 1 1,0-1-1,0 1 0,-1-1 0,1 1 0,0-1 0,0 0 0,1 0 0,-1 1 1,0-1-1,0 0 0,0 0 0,0 0 0,0 0 0,0 0 0,0-1 1,0 1-1,0 0 0,0 0 0,0-1 0,0 1 0,0 0 0,0-1 1,1 0-1,1-1 39,0 0 1,1 0 0,-1 0-1,0 0 1,-1-1-1,1 1 1,5-7 0,-3 1-4,0 0 0,0-1 0,0 1 0,-1-1 0,4-14 0,11-49 88,-5 17-9,6-29-360,-20 84 231,0 0 0,0 0 0,0 0 0,0 0 0,1 0 0,-1 0 1,0 0-1,0 0 0,0 0 0,0 0 0,0 0 0,0 0 0,0 0 0,0 0 0,0 0 1,0 0-1,0 0 0,0 0 0,0 0 0,0 0 0,1 0 0,-1 0 0,0 0 0,0 0 1,0 0-1,0 0 0,0 0 0,0 0 0,0 0 0,0 0 0,0 0 0,0 0 0,0 0 0,0 0 1,0 0-1,0 0 0,0 0 0,0 0 0,0 0 0,1-1 0,-1 1 0,0 0 0,0 0 1,0 0-1,0 0 0,0 0 0,0 0 0,0 0 0,0 0 0,0 0 0,0 0 0,0 0 1,3 11-62,2 29 53,-3-20-22,6 35 104,-1 72 1,-7-95-22,-2 1 1,-1-1 0,-13 55 0,-3-21 202,-32 77 1,46-131-260,0 0 0,-8 11 0,11-20-39,0-1 1,0 1-1,0 0 1,0 0-1,-1-1 1,1 1-1,-1-1 0,1 0 1,-1 0-1,0 0 1,0 0-1,-4 2 0,4-4 5,1 1-1,0-1 0,0 0 0,0 0 0,0 0 0,-1 0 1,1 0-1,0-1 0,0 1 0,0-1 0,0 1 0,0-1 0,0 0 1,0 0-1,0 1 0,0-2 0,0 1 0,0 0 0,0 0 1,1 0-1,-1-1 0,0 1 0,1-1 0,-3-2 0,1 0-48,-1 0 1,1-1-1,0 1 0,0-1 0,0 1 0,1-1 1,-1 0-1,1 0 0,-2-8 0,3 7 55,0 0 0,0 0 0,0 0 0,1 0 1,0 0-1,0-1 0,1 1 0,-1 0 0,1 0 0,4-12 0,-2 9 20,1 1 0,1-1 1,-1 1-1,1 0 0,0 0 1,9-8-1,4-6 137,1 2 1,1 0 0,2 1-1,-1 1 1,39-24-1,53-27 160,-103 62-244,0-1 0,0-1 1,-1 1-1,0-1 0,-1-1 0,12-16 0,33-68 143,-39 67 7,26-61-44,-31 63-178,1 1 0,1 1-1,1 0 1,18-25 0,-28 46 31,-1 0 0,1 0 0,0 0 0,-1 1 0,1-1 0,0 0 0,0 1 1,0-1-1,0 1 0,1 0 0,-1-1 0,0 1 0,1 0 0,2 0 0,-4 1 15,1-1-1,-1 1 0,1 0 1,-1 0-1,1 0 1,-1 1-1,1-1 1,-1 0-1,1 1 1,-1-1-1,0 1 1,1-1-1,-1 1 1,1-1-1,-1 1 0,0 0 1,0 0-1,1 0 1,-1 0-1,0 0 1,0 0-1,0 0 1,0 0-1,1 2 1,2 3 9,1 1 1,-1 0 0,0-1 0,-1 2-1,0-1 1,5 15 0,7 47 102,-13-55-47,5 41 149,-2 1 0,-3 59 0,-2-107-225,6-27-109,16-132-501,-13 99 606,-5 23 14,16-53-1,0 18-69,-20 64 56,0-1 1,0 1-1,0 0 1,0 0-1,0 0 1,0 0-1,0 0 1,0 0-1,0 0 1,0 0-1,0 0 1,0 0-1,1 0 1,-1 0-1,0-1 1,0 1-1,0 0 1,0 0-1,0 0 0,0 0 1,0 0-1,0 0 1,0 0-1,0 0 1,0 0-1,0 0 1,0 0-1,1 0 1,-1 0-1,0 0 1,0 0-1,0 0 1,0 0-1,0 0 1,0 0-1,0 0 1,0 0-1,0 0 1,0 0-1,1 0 1,-1 0-1,0 0 1,0 0-1,0 0 1,0 0-1,0 0 1,0 0-1,0 0 0,0 0 1,0 0-1,0 0 1,0 0-1,0 0 1,0 1-1,0-1 1,1 0-1,-1 0 1,0 0-1,0 0 1,0 0-1,0 0 1,0 0-1,0 0 1,4 9-4,2 12 59,-3 4 70,-1 0 1,-1 25 0,2 30 146,0-55-203,-1-3-59,1-1 1,1 0 0,7 24 0,-10-44-8,-1 1 0,1-1-1,-1 0 1,1 0 0,-1 1 0,1-1 0,0 0 0,0 0 0,-1 0 0,1 1 0,0-1-1,0 0 1,0 0 0,0-1 0,0 1 0,1 0 0,-1 0 0,0 0 0,2 0 0,-2-1-7,0 1 0,1-1 1,-1 0-1,0 0 0,1 0 1,-1 0-1,0 0 0,1 0 0,-1-1 1,0 1-1,1 0 0,-1-1 1,0 1-1,1-1 0,-1 1 1,2-2-1,4-3-46,1 0 0,-1-1-1,0 0 1,11-12 0,-16 16 39,87-106-746,-24 27 802,-56 71 68,-1 0 0,-1-1 0,0 0 0,11-22 0,-17 29 81,-3 5-86,-8 9-80,-12 19-205,16-18 166,1 0 0,0 0 0,1 1 0,0-1 0,1 1 0,-3 15 0,5-19 10,0 0-1,1 0 1,0-1 0,1 1-1,-1 0 1,2-1 0,-1 1-1,1 0 1,0-1 0,0 0-1,4 8 1,-4-10 2,1-1 0,-1 0 1,1 0-1,0 0 0,0-1 0,0 1 0,1-1 0,-1 1 0,1-1 1,0 0-1,-1-1 0,1 1 0,1-1 0,-1 1 0,0-1 1,1 0-1,5 1 0,-7-2-3,0 0 0,1 0 0,-1-1-1,0 1 1,1-1 0,-1 0 0,1 0 0,-1 0 0,0 0 0,1-1 0,-1 1 0,1-1 0,-1 0 0,0 0-1,0 0 1,0 0 0,1-1 0,-1 1 0,0-1 0,-1 0 0,1 0 0,0 0 0,0 0 0,2-3-1,-3 3-16,-1-1 0,1 0 0,0 1 0,-1-1-1,1 0 1,-1 0 0,0 0 0,0 0-1,0 0 1,0 0 0,-1 0 0,1-1-1,-1-2 1,1-3-22,-1 0-1,-1 1 1,-1-13-1,-1 8 17,0 0 0,-1 0 0,0 0 0,-1 1 0,0-1 0,-1 1-1,-1 1 1,-8-14 0,4 10 56,-1 0-1,-1 0 0,0 1 1,-1 1-1,-16-12 1,23 20-75,0 1 1,1 0 0,-11-5-1,-8-4 153,24 12-44,16 14 6,6 0 44,0 0 0,32 12 1,-43-21-70,0-1 0,0 0 1,1 0-1,-1-1 1,1 0-1,0-1 1,0-1-1,12 0 0,-9-1-11,0-1-1,0 0 1,0-1-1,-1 0 0,1-1 1,-1-1-1,0 0 1,15-8-1,-18 7-17,0-1 1,0 1-1,-1-1 0,0-1 1,-1 0-1,1 0 0,-2-1 0,1 0 1,-1 0-1,8-14 0,-4 4-60,-1-1-1,-1 0 0,-1 0 0,-1 0 0,-1-1 0,6-34 0,-3-12-99,-3-1 0,-2 0 0,-4 1 0,-9-80 0,8 143 123,-2-17-101,-1 16 78,-2 13 44,-1 10 15,1 0-1,1 1 0,1 0 1,-3 30-1,2-9 21,-6 23 118,-38 307 419,45-311-371,3-1 1,2 0 0,3 1-1,15 78 1,-18-134-171,-1 0-1,1 0 1,0 0-1,0 0 1,1 0-1,-1-1 1,2 4-1,-2-6-20,-1 1-1,1 0 0,-1-1 1,1 1-1,-1 0 0,1-1 1,-1 1-1,1-1 0,0 1 1,-1-1-1,1 1 0,0-1 1,-1 0-1,1 1 0,0-1 1,0 0-1,0 0 0,-1 1 1,1-1-1,0 0 0,0 0 0,0 0 1,-1 0-1,1 0 0,0 0 1,0 0-1,0 0 0,-1 0 1,1 0-1,1-1 0,3-1 19,1-1 0,-1 0 0,0 0 0,0 0-1,0 0 1,-1-1 0,1 0 0,6-6 0,29-41 11,-21 26-99,12-12-84,2 1 0,37-31 0,-69 67 141,6-7-87,0 1 0,0-1 0,0 0 0,10-15-1,-17 22 86,0 0-1,0 0 1,0 0-1,0 0 0,0 0 1,0 0-1,0 0 0,0 0 1,0 0-1,0-1 1,0 1-1,0 0 0,0 0 1,0 0-1,0 0 0,0 0 1,0 0-1,0 0 1,0 0-1,0 0 0,0 0 1,0-1-1,0 1 0,0 0 1,0 0-1,0 0 1,0 0-1,0 0 0,0 0 1,0 0-1,0 0 0,0 0 1,0 0-1,0 0 1,0-1-1,0 1 0,0 0 1,0 0-1,0 0 0,0 0 1,0 0-1,0 0 1,0 0-1,0 0 0,0 0 1,-1 0-1,1 0 0,0 0 1,0 0-1,0 0 1,0 0-1,0 0 0,0 0 1,0 0-1,0 0 0,0 0 1,0 0-1,-1 0 1,1 0-1,0 0 0,0 0 1,-9 2-167,-14 11-17,13-6 174,1 0 0,0 1 0,0 0 0,1 0 0,0 1-1,1 0 1,-12 19 0,2 1 20,-20 45-1,30-59-22,-7 27 0,13-37 15,0 0 0,0 0 0,0 0 0,0 0 0,1 0 0,0 0 0,0 0 0,0 0 0,1 0 0,1 6 0,-1-9 3,0 0 0,0 0 0,-1 0-1,1 0 1,1 0 0,-1-1 0,0 1 0,0 0 0,1-1 0,-1 1 0,1-1 0,-1 0 0,1 1-1,-1-1 1,1 0 0,0 0 0,0 0 0,0 0 0,0 0 0,-1-1 0,1 1 0,0 0 0,0-1-1,0 0 1,0 1 0,1-1 0,-1 0 0,0 0 0,0 0 0,2-1 0,4 1-17,-1-1 0,1-1 0,-1 1 0,1-1 0,-1-1 0,0 1 0,7-5 0,-1 0-79,-1-1-1,0 0 1,0-1-1,-1 0 1,0-1 0,-1 0-1,0-1 1,-1 0-1,0 0 1,13-23-1,-2-2-148,0-2-1,21-60 1,-31 65 205,-1 1 0,-2-1 0,5-48 0,-6 19 179,-3-95 1,-6 116 18,-1-1 0,-2 0 1,-13-45-1,6 51-206,13 36 45,0 0 0,0 0 0,0-1 0,0 1 0,0 0 0,0-1 0,0 1 0,0 0 0,0 0 0,0-1 0,0 1 0,-1 0 0,1 0 0,0-1 0,0 1 0,0 0 0,0 0 0,-1 0 0,1-1 0,0 1 0,0 0 0,0 0 0,-1 0 0,1 0 0,0-1 0,0 1 0,-1 0 0,1 0 0,0 0 0,0 0 0,-1 0 0,1 0 0,0 0 0,0 0 0,-1 0 0,1 0 0,0 0 0,0 0 0,-1 0 0,1 0 0,0 0 0,0 0 0,-1 0 0,1 0 0,0 0 0,-1 0 1,1 0-1,0 0 0,0 0 0,0 1 0,-1-1 0,-11 15-45,0 6 158,2 0 1,-9 24-1,11-25 7,-14 33 153,2 1-1,2 1 0,-13 74 0,29-110-217,0 0-1,1 0 0,2 0 0,3 36 0,3-13 93,15 45 0,-16-65-110,0 0-1,2-1 0,1 0 0,1-1 1,0 0-1,1 0 0,2-1 0,0-1 1,1 0-1,0-1 0,1 0 0,21 17 0,-30-30-24,44 34 151,-44-34-113,-1-1 0,1 0 0,0 0 0,0 0 0,0-1 0,0 0 0,10 2-1,-9-3 12,-1 0-1,1-1 0,-1 0 0,10 0 1,-13-1-39,0 1 1,-1-1 0,1 0-1,-1 1 1,1-1 0,-1 0-1,1-1 1,-1 1 0,0 0-1,1-1 1,-1 1 0,0-1-1,0 0 1,2-2 0,2-4-65,-1 0 0,0-1 1,0 0-1,-1 0 0,0 0 1,0-1-1,3-16 0,-4 17 24,21-84 56,14-113-1,-36 193 33,0-24 0,-2 36-72,1 1 0,-1 0 0,0 0 1,0 0-1,0 0 0,0 0 0,0 0 0,0 0 1,1 0-1,-1 0 0,0-1 0,0 1 1,0 0-1,0 0 0,1 0 0,-1 0 0,0 0 1,0 0-1,0 0 0,0 0 0,1 0 0,-1 0 1,0 0-1,0 0 0,0 1 0,0-1 1,0 0-1,1 0 0,-1 0 0,0 0 0,0 0 1,0 0-1,0 0 0,0 0 0,1 0 0,-1 0 1,0 1-1,0-1 0,0 0 0,0 0 1,0 0-1,0 0 0,0 0 0,0 1 0,0-1 1,1 0-1,6 7-48,-1 3 92,0 0-1,-1 1 0,-1 0 0,0-1 0,5 23 1,7 60 126,-13-70-128,2 9 33,10 84 123,-14-96-131,-1 0 1,0 0-1,-6 36 0,6-56-61,-1 3-15,1 0 1,-1-1-1,0 1 0,0 0 0,0-1 0,-2 6 0,3-8 0,-1 1 0,1-1-1,-1 1 1,1-1 0,-1 1-1,0-1 1,1 1 0,-1-1-1,1 1 1,-1-1 0,0 0-1,1 1 1,-1-1 0,0 0-1,0 0 1,1 1 0,-1-1-1,0 0 1,1 0 0,-1 0-1,0 0 1,0 0 0,1 0-1,-1 0 1,0 0 0,0 0-1,1-1 1,-1 1 0,0 0-1,0 0 1,0-1 0,-12-5-57,1 0 0,1-1 0,-1 0 1,1-1-1,1 0 0,-19-18 0,24 21 60,2 3-17,0-1 1,0 0-1,1 0 0,-6-6 0,7 6 23,-3-5 5,-4-3 85,5 13 9,3-2-49,8 2 154,-1 0 0,1 1 0,-1 0 0,1 0-1,7 5 1,-5-3-48,7 3 31,0-2 0,1 0 0,0-1 0,24 3-1,-10-3-59,55 0-1,-68-5-421,23-4 0,-18-1-2481,-24 5 2554,1-1 0,-1 1 1,1 0-1,-1 0 0,0 0 0,1-1 1,-1 1-1,0 0 0,1-1 1,-1 1-1,0 0 0,1-1 0,-1 1 1,0-1-1,1 1 0,-1 0 0,0-1 1,0 1-1,0-1 0,1 1 1,-1-1-1,0 1 0,0 0 0,0-1 1,0 1-1,0-1 0,0 1 0,0-1 1,0 1-1,0-1 0,0 1 1,0-1-1,0 1 0,0-1 0,-1 1 1,1 0-1,0-1 0,0 1 1,0-1-1,-1 1 0,1-1 0,0 1 1,-1-1-1,-14-19-8785,12 16 7739,-12-17-3980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8:50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9 10048,'-18'-8'4544,"27"11"-3936,0-3 1983,6 5-1535,13-5 704,6 4-1024,2 1-224,8 2-320,-2-2 0,-4-1-96,10-8-192,-1 4 32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8:51.3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9 129 7232,'-9'-12'16767,"95"14"-15340,29-1-1355,-32-4-4,257-3 483,-219-1-336,31 2-89,-139 6-73,0-1 1,0-1-1,16-1 0,-29 2-41,0 0-1,0 0 1,1 0 0,-1 0-1,0 0 1,0 0 0,0 0-1,1 0 1,-1 0 0,0 0-1,0-1 1,1 1-1,-1 0 1,0 0 0,0 0-1,0 0 1,1 0 0,-1 0-1,0 0 1,0 0 0,0-1-1,1 1 1,-1 0-1,0 0 1,0 0 0,0 0-1,0-1 1,0 1 0,1 0-1,-1 0 1,0 0 0,0-1-1,0 1 1,0 0-1,0-1 1,-6-5 194,-20-7-425,-159-52-843,176 64 1022,8 1 2,1 0 1,-1 0-1,0 0 1,0 0-1,1 0 1,-1 0 0,0-1-1,0 1 1,0 0-1,1-1 1,-1 1-1,0 0 1,1-1-1,-1 1 1,0-1-1,0 0 1,0-1-241,8 4 187,9 3 65,-4-2 32,1 1-1,0 1 1,21 11-1,6 2 144,-29-13-46,0 0 0,0 1 0,11 8 1,-19-11 1,1-1 0,0 1 0,-1 1 0,6 6 1,-8-9-77,0 0-1,0 0 1,0 1 0,-1-1 0,1 0 0,0 0 0,-1 1-1,1-1 1,-1 1 0,0-1 0,1 0 0,-1 1 0,0-1 0,0 1-1,0-1 1,0 2 0,0-1-22,-1 0-1,1 0 1,-1 0 0,0 0-1,0-1 1,0 1 0,0 0-1,0-1 1,0 1 0,0 0-1,0-1 1,-3 3 0,-20 15 41,14-12 15,-18 18-199,20-17-930,0-1 0,-14 10 0,19-15-75,-8 6-1966,7 1-3866,6-1 3395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8:52.2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143 260 6816,'-10'0'1000,"6"1"-372,1-1-1,-1 1 1,1-1 0,0 0-1,-1-1 1,1 1-1,-7-2 1,10 2-509,-1 0 0,1 0 0,-1-1 0,1 1 0,0 0 0,-1 0 0,1-1 0,-1 1 0,1 0 0,0 0 0,-1-1 0,1 1 0,0 0 0,0-1 0,-1 1 0,1-1 0,0 1 0,0 0 0,-1-1-1,1 1 1,0-1 0,0 1 0,0-1 0,0 1 0,0-1 0,0 0 0,4-13 1162,-1 10-1056,0-1-1,0 1 1,7-8 0,12-6 166,0 0 1,1 1-1,1 2 1,45-23-1,-59 33-233,1 0 1,1 0-1,-1 1 0,0 0 0,1 1 0,0 1 1,0 0-1,16-1 0,-21 3-59,-1 0 0,1 0 0,0 1-1,0 0 1,-1 0 0,1 1 0,-1 0 0,1 0-1,-1 0 1,0 1 0,0 0 0,0 0 0,0 1 0,-1 0-1,1-1 1,7 8 0,1 6 214,1-1 0,-2 2 1,21 35-1,-7-10-46,-24-39-199,-1 0 0,1 0 0,0-1-1,1 1 1,-1 0 0,1-1 0,-1 0 0,1 0 0,0 0 0,0 0 0,0-1-1,9 4 1,-10-5 3,1 0 1,0 0-1,0-1 0,0 1 0,0-1 0,0 0 1,1 0-1,-1 0 0,0-1 0,0 1 0,0-1 0,0 0 1,-1 0-1,1 0 0,7-4 0,-1 0 32,-1-1-1,0 0 1,0 0-1,11-10 1,-6 4-56,-6 6-66,-1 0 0,0 0 0,0-1 0,-1 0 0,0 0 0,0-1 0,-1 1 0,7-13 1,-8 11 57,0 0 1,-1 0-1,0-1 1,-1 1-1,0-1 1,0 1 0,0-18-1,-2 22-69,0 0-1,-1 0 1,1 0-1,-1 0 1,0 1-1,0-1 0,-4-8 1,4 11-18,0-1 1,0 1-1,-1 0 1,1-1-1,-1 1 1,0 0-1,0 0 1,0 0-1,0 0 1,0 0 0,0 1-1,0-1 1,0 1-1,-4-3 1,3 4 5,0-1 1,1 0-1,-1 0 1,0 1-1,1 0 1,-1-1 0,0 1-1,0 0 1,1 0-1,-1 1 1,0-1 0,1 1-1,-1-1 1,0 1-1,1 0 1,-1 0 0,1 0-1,-1 0 1,1 0-1,-1 1 1,-3 2-1,-2 2 55,0 0 0,1 0-1,0 1 1,-11 12 0,-4 8 358,-73 84 687,78-95-815,0 0-1,-2-2 1,0 0-1,0-1 1,-32 15 0,26-15-59,-1-2 0,-1-1 0,-39 10 0,48-15-80,-1-1 0,0 0 1,1-1-1,-1-2 0,-31 0 0,39-1-329,0-2 0,1 1-1,-1-1 1,1-1-1,0 0 1,-1-1-1,1 0 1,1 0-1,-1-1 1,1 0-1,-17-13 1,-12-17-5565,29 26 3052,-2 0 24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00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155 303 2720,'-5'-15'891,"5"15"-860,1-1 1,-1 1 0,0-1-1,0 0 1,0 1 0,0-1 0,1 1-1,-1-1 1,0 0 0,1 1-1,-1-1 1,0 1 0,1-1 0,-1 1-1,1-1 1,-1 1 0,0 0-1,1-1 1,-1 1 0,2-1 0,-2 1 64,3-7 1060,0 1 1,0-1-1,0 0 0,-1 0 0,-1 0 1,1 0-1,-1 0 0,0-1 0,-1-12 1,0 25-770,-1 0 0,0 0 1,-1 0-1,1 0 1,-1 0-1,0-1 1,-3 6-1,-3 9 156,-32 87 1015,-18 60-113,39-94-1088,-15 121 0,32-185-351,2-7 2,0 1 1,-1 0-1,1 0 1,0-1 0,0 1-1,0 0 1,0 0 0,0 0-1,0-1 1,1 1-1,-1 0 1,2 2 0,-2-4-8,0 0-1,0 0 1,0 0 0,0 1 0,0-1 0,0 0 0,0 0 0,0 0 0,0 0 0,0 0 0,0 0 0,0 0 0,0 0 0,0 0 0,0 0 0,0 0-1,0 0 1,1 0 0,-1 0 0,0 0 0,0 0 0,0 0 0,0 0 0,0 1 0,0-1 0,0 0 0,0 0 0,0 0 0,0 0 0,1 0 0,-1 0 0,0 0-1,0 0 1,0-1 0,0 1 0,0 0 0,0 0 0,0 0 0,0 0 0,0 0 0,0 0 0,1 0 0,-1 0 0,0 0 0,0 0 0,0 0 0,0 0-1,0 0 1,0 0 0,0 0 0,0 0 0,0 0 0,0 0 0,0-1 0,0 1 0,0 0 0,0 0 0,0 0 0,0 0 0,6-10-6,3-16-30,66-175 147,62-176 506,-120 317-388,-9 31 60,1-1-1,23-52 1,-31 82-264,-1-1 1,1 0-1,-1 0 0,0 0 1,1 0-1,0 1 1,-1-1-1,1 0 0,-1 1 1,1-1-1,0 0 1,0 1-1,-1-1 0,1 1 1,1-2-1,-1 3-7,-1-1-1,1 0 0,-1 0 1,1 0-1,-1 1 0,1-1 1,-1 0-1,1 1 1,-1-1-1,0 0 0,1 1 1,-1-1-1,1 0 0,-1 1 1,0-1-1,1 1 1,-1-1-1,0 1 0,0-1 1,1 1-1,-1-1 0,0 1 1,0-1-1,0 1 1,0-1-1,0 1 0,1-1 1,-1 1-1,0 0 0,0 0 1,31 158 1706,-21-98-1415,3 0 0,22 64 1,-24-96-419,62 163-8,-72-190-230,0 1 1,0 0-1,-1-1 1,1 1-1,-1-1 1,1 1-1,-1 0 1,0 3 0,-27-22-20721,21 15 18287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00.8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35 7712,'-29'-20'9163,"29"20"-9098,0 0 1,0 0 0,0 0 0,0 0-1,0 0 1,0 0 0,1 0-1,-1 0 1,28-7 4023,19 4-2234,-26 3-1148,4-2-48,126 0 532,-18 3-1696,-74-1-6952,-46 0 4556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01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1006 6656,'-6'2'2039,"9"-3"30,15-9 415,-11 4-2234,0-1 0,0 0 0,-1 0 1,0 0-1,0-1 0,6-12 0,27-56 569,-30 57-643,47-90 710,-26 53-668,35-88 1,-48 91 271,14-69 1,-29 112-358,0-1 1,-1 0-1,-1 0 0,0-22 1,-1 31-107,1 0 1,0-1-1,-1 1 1,1 0-1,-1 0 1,1-1-1,-1 1 0,-1-3 1,1 5-26,1 0 1,0-1 0,0 1-1,0 0 1,-1 0-1,1 0 1,0-1-1,0 1 1,0 0-1,-1 0 1,1 0 0,0 0-1,0-1 1,-1 1-1,1 0 1,0 0-1,-1 0 1,1 0 0,0 0-1,0 0 1,-1 0-1,1 0 1,0 0-1,-1 0 1,1 0-1,0 0 1,0 0 0,-1 0-1,0 1 4,0-1 1,-1 1-1,1 0 0,0 0 0,0-1 0,0 1 0,0 0 1,0 0-1,1 0 0,-3 2 0,-8 12 116,1 1-1,1 1 1,-14 30-1,-18 61 793,31-80-538,3-11-267,2 0 0,0 1 0,1 0 0,1-1 0,1 1 0,0 0 0,1 1 0,1-1 0,1 0 0,0 0-1,2 0 1,0 0 0,7 23 0,-8-36-93,-1 0 0,1-1-1,1 1 1,-1 0 0,1-1-1,4 7 1,-5-9-1,-1 0 1,1-1 0,-1 1-1,1-1 1,0 1-1,0-1 1,0 1-1,0-1 1,0 0-1,0 0 1,0 0-1,0 0 1,0 0-1,0-1 1,1 1 0,-1-1-1,3 1 1,1-1 2,-1 0 1,0-1 0,1 0 0,-1 0-1,0 0 1,1-1 0,-1 1 0,0-1-1,5-3 1,44-25-40,-50 27 15,-3 2 5,28-16-40,0-3 0,-1 0-1,42-40 1,-47 33 20,0 0 0,-2-1-1,-1-1 1,-2-1 0,22-45-1,-10 6 225,-3-2 0,34-139-1,-59 203-128,0-1 0,0 0 1,-1 0-1,0 0 0,-1 0 0,0 0 0,0 0 0,-2-13 0,2 20-63,0 1 0,0-1 1,0 0-1,0 1 0,-1-1 1,1 1-1,0-1 0,0 0 0,-1 1 1,1-1-1,-1 1 0,1-1 1,0 1-1,-1-1 0,1 1 0,-1-1 1,1 1-1,-1-1 0,1 1 0,-1 0 1,1-1-1,-1 1 0,0 0 1,1-1-1,-1 1 0,1 0 0,-1 0 1,0 0-1,1-1 0,-1 1 1,0 0-1,1 0 0,-1 0 0,0 0 1,1 0-1,-1 0 0,-1 1 0,0 0 50,-1 0-1,1 0 0,-1 0 0,1 0 0,-1 0 0,1 1 0,-1-1 0,1 1 0,-3 3 0,-6 6 198,1 0 0,0 1-1,1 0 1,-8 15 0,-29 56 698,29-45-569,1 0 0,2 1-1,2 0 1,1 1 0,-5 46-1,14-73-324,1-1 0,0 1-1,1 0 1,0-1-1,1 1 1,1-1-1,0 0 1,1 1 0,0-1-1,7 18 1,-7-23-201,0 0 0,1-1 0,0 1 1,0-1-1,1 0 0,-1 0 1,1 0-1,6 5 0,-6-7-332,0 0 0,-1-1 0,1 0 0,1 0 0,-1 0 0,0 0 0,1-1 0,-1 0 0,1 0 0,-1-1 0,9 2 0,-8-2-1043,1-1 1,-1 0-1,1 0 1,-1-1 0,1 1-1,10-4 1,-15 4 1046,30-5-4477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05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217 657 2912,'0'-1'32,"0"1"0,0 0-1,-1 0 1,1-1 0,0 1 0,0 0 0,0 0 0,0-1-1,0 1 1,0 0 0,0-1 0,0 1 0,0 0 0,0 0-1,0-1 1,0 1 0,0 0 0,1 0 0,-1-1 0,0 1 0,0 0-1,0 0 1,0-1 0,0 1 0,0 0 0,1 0 0,-1 0-1,0-1 1,0 1 0,0 0 0,1 0 0,-1 0 0,0 0-1,0-1 1,11 0 9334,-12 0-9214,0 0 0,0 1 1,0-1-1,0 0 0,-1 1 1,1-1-1,0 1 0,0-1 1,0 1-1,-1 0 0,1-1 1,0 1-1,-1 0 0,1 0 1,0 0-1,0 0 0,-1 0 1,1 0-1,0 0 0,-1 0 1,1 1-1,0-1 0,0 1 1,-1-1-1,1 1 0,-2 0 1,-4 3 156,0 0 1,0 0 0,-8 7-1,7-5 99,-28 18 402,16-11-482,-26 20 1,41-29-284,0 0 0,1 0 0,0 1 0,0-1 0,0 1 0,0 0 1,1 0-1,0 1 0,0-1 0,-3 8 0,5-9-38,1-1 1,-1 1-1,0-1 1,1 1-1,0-1 0,0 0 1,0 1-1,0-1 1,1 1-1,0-1 0,-1 1 1,1-1-1,0 0 1,0 1-1,1-1 1,-1 0-1,1 0 0,2 4 1,-1-3-1,0 0 0,0 0 0,0-1 0,0 1 0,0-1 0,1 0 0,-1 0 0,1-1 1,0 1-1,0-1 0,0 1 0,0-1 0,6 2 0,-7-3 3,0-1-1,-1 0 1,1 1-1,0-1 1,0 0 0,0 0-1,0-1 1,-1 1 0,1 0-1,0-1 1,0 0-1,-1 0 1,1 0 0,0 0-1,3-2 1,5-3 15,-1 0 0,12-10 0,-19 13-25,11-6-75,-1-1 0,-1-1 0,0 0-1,0 0 1,-1-2 0,-1 1 0,0-1-1,10-18 1,4-16-323,-3 0 0,23-71-1,12-135 108,-44 191 518,-7 33 30,4-49 0,-9 68-211,0 0 0,0 0 0,-1 1 0,-1-1 0,1 0 0,-1 1 0,-1-1 0,-6-15 0,9 24-40,-1 0 0,1 1 0,0-1-1,-1 0 1,1 0 0,0 1 0,-1-1-1,1 1 1,-1-1 0,1 0 0,-1 1-1,0-1 1,1 1 0,-1-1 0,1 1-1,-1-1 1,0 1 0,1 0 0,-1-1-1,0 1 1,0 0 0,1-1 0,-1 1-1,0 0 1,0 0 0,1 0 0,-2 0-1,0 0 32,1 0 0,-1 1 0,1-1 0,-1 1 0,1 0 0,0-1 0,-1 1 0,1 0 0,0 0 0,0 0 0,-1 0 0,1 0 0,-1 1 0,-3 3 149,0 1 1,0 0-1,1 1 1,-6 9-1,4-2 8,0 1 0,1-1 0,0 1 0,-3 24 0,-5 62 421,12-97-589,0 12 48,-7 55 387,3 104 1,9-40-57,-3-121-347,0 1-1,1 0 1,1-1 0,0 0-1,1 1 1,1-1-1,0-1 1,0 1 0,9 14-1,-11-24-44,0 0-1,0 1 1,0-1-1,0-1 1,1 1-1,0 0 1,-1-1-1,1 0 1,1 0-1,-1 0 0,6 3 1,-3-3 16,1 1 0,-1-1 0,1-1 0,0 1-1,0-1 1,10 1 0,-7-2 2,1-1-1,0 0 0,-1 0 1,1-2-1,12-2 1,57-17 172,-72 19-199,1-1-4,12-3 13,24-11 1,-40 14-6,0 0-1,0 0 1,0-1-1,0 1 1,-1-1 0,0 0-1,1-1 1,6-7 0,-11 10-31,0 0 0,1-1 1,-1 1-1,0 0 0,0-1 1,0 1-1,0 0 0,-1-1 1,1 0-1,-1 1 0,1-1 1,-1 1-1,0-1 0,0 1 1,0-1-1,0 0 0,-1 1 1,1-1-1,-1 1 0,1-1 1,-1 1-1,0-1 0,0 1 1,0 0-1,0-1 0,-1 1 1,1 0-1,-1 0 0,1 0 1,-1 0-1,0 0 0,1 0 1,-1 0-1,0 1 0,-3-3 1,0 2-9,-1-1 1,1 1-1,-1 0 1,1 0-1,-1 0 1,0 1-1,0 0 1,1 0 0,-1 1-1,0-1 1,0 1-1,0 1 1,0-1-1,0 1 1,-6 1 0,5 0 42,-1 1 0,0 0 0,1 0 1,-1 0-1,1 1 0,0 0 0,0 0 1,1 1-1,-1 0 0,-9 10 1,14-14-2,0 2 0,0-1 1,1 0-1,-1 0 1,1 0-1,0 1 1,-1-1-1,1 1 0,0-1 1,0 1-1,1-1 1,-1 1-1,1 0 1,-1-1-1,1 1 0,0 0 1,0-1-1,0 1 1,0 0-1,0 0 1,1-1-1,-1 1 0,1 0 1,0-1-1,0 1 1,0-1-1,0 1 1,2 2-1,3 6 16,0-1-1,1 0 1,0 0-1,17 17 1,-8-10 84,38 30 0,-45-41-58,1 1 1,0-1 0,0 0-1,1-1 1,21 8 0,-29-12-43,0-1 1,1 1 0,0-1-1,-1 0 1,1 0 0,-1 0-1,1-1 1,-1 1 0,1-1 0,-1 0-1,0 0 1,1 0 0,-1 0-1,0 0 1,1-1 0,-1 1 0,4-4-1,5-3 6,0-1 0,18-17 0,-27 22 10,18-16-110,31-37 1,-44 47 78,-1 0 0,-1 0 0,1-1 0,-1 0 0,-1 0 1,6-18-1,-10 23-23,1-1 0,-1 1 1,0-1-1,-1 1 0,0-13 1,0 5-204,0 13 228,0 1 0,0-1-1,0 1 1,0-1 0,1 0 0,-1 1-1,0-1 1,0 1 0,0-1 0,1 1-1,-1-1 1,0 1 0,1-1-1,-1 1 1,1 0 0,-1-1 0,0 1-1,1-1 1,-1 1 0,1 0 0,0-1-1,17-6-118,23 1-104,-39 6 221,26-3-30,0 2 0,0 1-1,0 1 1,0 1 0,0 1 0,43 12-1,-67-14 98,0 0 0,0 1 0,0-1-1,0 1 1,0 0 0,-1 0 0,1 1 0,-1-1 0,1 1-1,-1-1 1,6 7 0,-6-5-3,-1 0 0,1 0 0,-1 1 0,0-1 0,0 1 0,0-1 0,-1 1 0,1-1 0,-1 1 0,0 6 0,3 18 52,-3-20-88,0 0 1,0 0 0,1 0-1,1 0 1,-1 0 0,1 0-1,8 16 1,-7-18 10,0-1 0,1 1 1,-1-1-1,1 1 0,1-2 1,9 10-1,-14-14-22,1 0 1,-1 0 0,1 0-1,0 0 1,-1 0 0,1 0-1,0 0 1,0-1-1,0 1 1,-1-1 0,1 1-1,0-1 1,0 0-1,0 0 1,0 0 0,0 0-1,0 0 1,0 0 0,0-1-1,0 1 1,0 0-1,-1-1 1,1 0 0,0 1-1,0-1 1,0 0-1,-1 0 1,1 0 0,-1 0-1,1 0 1,1-2-1,7-6 7,-1 0 0,0 0 0,-1-1-1,11-17 1,-7 11-12,9-16 48,-1-1-1,16-37 1,-25 46-111,-6 11 10,-2 3 275,-2 17 273,-1-4-490,0 2 2,-1 0 0,1 1 0,1-1 0,-1 0 0,1 0 0,0 1 0,0-1 0,0 0 1,1 0-1,0 0 0,0 0 0,0-1 0,6 10 0,-4-8 3,0 0 1,0 0-1,1 0 0,0-1 1,0 0-1,6 5 0,-9-8-11,1 0 0,-1-1-1,1 1 1,-1-1 0,1 0 0,0 0-1,0 0 1,0 0 0,0 0-1,-1-1 1,1 1 0,0-1 0,0 0-1,0 1 1,0-1 0,0-1 0,0 1-1,4-1 1,10-3-47,1-1 0,-1-1 0,1-1 1,31-17-1,-13 3 185,34-28 0,-63 44-142,0-1 1,10-12 0,-4 4-207,-15 18 215,1 0-1,-1-1 1,1 1 0,0 0 0,0 0 0,0 0-1,0 0 1,1 0 0,0 0 0,0 0 0,0 0-1,0 0 1,1 5 0,0-3 5,1 0 0,-1-1 1,1 1-1,0-1 0,0 1 0,1-1 0,0 0 0,0 1 1,5 5-1,-7-9-12,1 0 0,-1-1-1,1 1 1,0 0 0,-1-1 0,1 1 0,0-1 0,0 0 0,0 1 0,1-1 0,-1 0-1,0 0 1,0-1 0,0 1 0,1 0 0,-1-1 0,0 1 0,1-1 0,-1 0-1,1 0 1,-1 0 0,0 0 0,1 0 0,-1 0 0,5-2 0,0 0-24,-1 0 1,1 0-1,-1-1 0,1 0 1,-1-1-1,0 1 1,0-1-1,-1-1 0,9-6 1,-5 2-21,-1 0 1,0-1-1,-1 1 1,11-19-1,-16 22 26,0 1 1,0-1-1,0 1 0,-1-1 1,0 0-1,0 1 0,0-8 1,-1 8-53,1 0 0,0 0-1,-1 0 1,2 0 0,-1 0 0,0 0 0,1 0 0,0 0 0,3-5 0,-3 9 46,-1 0 0,0 0 1,1 0-1,-1 0 0,1 0 0,0 0 0,-1 0 1,1 1-1,0-1 0,-1 1 0,1-1 0,0 1 0,2 0 1,27-3-119,-7 5 134,1 1-1,42 9 0,-13-1 26,4 0-28,44 5 326,-89-12-24,-8-1-36,-5-2-253,0-1 1,0 0 0,0 0 0,0 0-1,0 0 1,0 0 0,0 1 0,0-1-1,0 0 1,0 0 0,0 0-1,0 0 1,0 0 0,0 0 0,0 1-1,0-1 1,0 0 0,0 0-1,0 0 1,0 0 0,0 0 0,0 0-1,-1 1 1,1-1 0,0 0-1,0 0 1,0 0 0,0 0 0,0 0-1,0 0 1,0 0 0,0 0-1,-1 0 1,1 0 0,0 0 0,0 0-1,0 0 1,0 0 0,-1 1-1,-11 4 127,-1 0-1,-18 4 0,-15 5-165,-48 26 82,82-34-21,1 1 0,0 0 0,0 1 0,0 0 0,-16 17 0,23-21-34,-10 14-120,14-17 122,-1-1 0,1 1 0,0 0 0,-1-1 0,1 1 0,0-1 0,0 1 0,0-1 0,0 1 0,0 0 0,0-1 0,0 1 0,0-1 0,0 1 0,0 0 0,0-1 0,0 1 0,0-1 0,0 1 0,0 0 0,1-1 0,-1 1 0,0-1 0,0 1 0,1-1 0,-1 1 0,0-1 0,1 1 0,-1-1 0,1 1 0,-1-1 0,1 1 0,0-1-1,0 1-1,0-1 1,0 0-1,0 0 1,0 0-1,0 0 1,0 0-1,0 0 1,1 0-1,-1 0 1,0 0-1,0 0 1,0 0-1,0-1 1,0 1-1,0 0 1,0-1-1,0 1 1,0-1-1,-1 1 1,1-1-1,0 1 1,1-2-1,2 0-31,113-68-740,-27 14 507,-90 56 265,0 0 0,1-1 0,-1 1 1,0 0-1,1 0 0,-1-1 0,1 1 0,-1 0 1,1 0-1,-1-1 0,1 1 0,-1 0 0,0 0 1,1 0-1,-1 0 0,1 0 0,-1 0 0,1 0 1,-1 0-1,1 0 0,-1 0 0,1 0 0,-1 0 0,1 0 1,-1 0-1,1 0 0,-1 1 0,1-1 0,-1 0 1,0 0-1,1 1 0,-1-1 0,1 0 0,-1 0 1,0 1-1,1-1 0,0 1 0,0 1 39,-1 0 0,1 1-1,0-1 1,-1 0 0,1 0 0,-1 1-1,1 1 1,1 12 13,1-10-46,-1 0-1,1 0 1,0 0-1,0-1 1,1 1 0,0-1-1,0 0 1,0 0-1,1 0 1,-1-1-1,1 1 1,0-1 0,0 0-1,1 0 1,-1-1-1,1 0 1,0 0-1,0 0 1,0-1 0,0 1-1,0-2 1,1 1-1,-1-1 1,1 0 0,7 1-1,-4-1-5,0-1 0,0 0-1,0 0 1,0-1 0,0-1 0,0 0 0,0 0-1,-1 0 1,1-1 0,-1-1 0,0 0-1,1 0 1,-2-1 0,1 0 0,15-12-1,-16 10 2,-1 0-1,0-1 1,-1 0-1,0 0 1,0-1-1,7-14 1,-2 1 18,11-36 0,24-118 280,-37 135-244,27-143 212,-28 133-103,1-84-1,-9 128-122,0 0 0,-1 0 1,-2-10-1,3 16-33,0 1 0,0 0 1,0 0-1,0 0 0,0 0 0,-1 0 0,1 0 0,0 0 1,0 0-1,0 0 0,0 0 0,0 0 0,0 0 0,0 0 1,0 0-1,0-1 0,0 1 0,0 0 0,-1 0 0,1 0 1,0 0-1,0 0 0,0 0 0,0 0 0,0 0 1,0 0-1,0 0 0,0 0 0,0 0 0,-1 0 0,1 0 1,0 0-1,0 0 0,0 0 0,0 0 0,0 1 0,0-1 1,0 0-1,0 0 0,0 0 0,0 0 0,-1 0 0,1 0 1,0 0-1,0 0 0,0 0 0,0 0 0,0 0 0,0 0 1,0 0-1,0 0 0,0 1 0,0-1 0,0 0 0,0 0 1,0 0-1,0 0 0,0 0 0,0 0 0,0 0 0,-7 11 112,-4 11 21,7-8-62,1 0 1,0 1 0,0 18-1,1-13-4,-22 444 766,28-312-634,-4-122-1512,8 52-1,-6-70-3531,-2-34-8274,9 6 10443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05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60 7968,'-28'-38'2565,"28"38"-2505,0-1 0,-1 0 0,1 1 0,0-1 0,-1 1 0,1-1-1,-1 0 1,1 1 0,-1-1 0,1 1 0,-1-1 0,1 1 0,-1 0 0,0-1 0,1 1 0,-2-1 0,-29-11 6419,28 11-4214,6 8-167,3 3-1489,0-2 0,14 16 0,7 9-399,-6-5-535,1-1 0,45 43-1,-3-17-3768,-42-38 400,27 13 0,-24-15 1791,-7-4 768,19 12 1,-32-17 1295,-1-1 0,1 0 1,-1 1-1,0 0 1,0 0-1,0 0 0,0 1 1,4 7-1,-7-10 183,0 1 0,0 0 0,0-1 0,0 1 0,-1 0 0,1-1 0,-1 1 0,1 0 0,-1 0 0,0-1 0,0 1 0,-1 0 0,1 0 0,0 0 0,-1-1-1,0 1 1,1 0 0,-3 4 0,1-3-177,0 0-1,0 1 0,-1-1 0,1 0 0,-1 0 0,0 0 1,0-1-1,-1 1 0,-5 4 0,-3 5-1468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05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88 6880,'-24'-51'3136,"20"39"-2720,-1 4 1088,10 4-896,-5-5 416,0 6-1568,9 3 288,0 7-1536,10 7 992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06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5 264 8800,'-5'0'10591,"6"5"-7967,18 70 1442,-16-55-3489,2-1 0,0 0 0,14 34-1,-19-53-564,0 1-1,1-1 0,-1 1 0,0-1 1,0 0-1,0 1 0,0-1 0,1 0 0,-1 1 1,0-1-1,0 0 0,1 1 0,-1-1 1,0 0-1,1 1 0,-1-1 0,0 0 0,1 0 1,-1 1-1,0-1 0,1 0 0,-1 0 0,0 0 1,1 0-1,-1 1 0,1-1 0,-1 0 1,0 0-1,1 0 0,-1 0 0,1 0 0,-1 0 1,1 0-1,-1 0 0,0 0 0,1 0 0,-1 0 1,1-1-1,-1 1 0,0 0 0,1 0 1,-1 0-1,0 0 0,1-1 0,-1 1 0,1 0 1,-1 0-1,0-1 0,0 1 0,1 0 1,0-1-1,13-20 217,-13 18-218,10-17-55,-1-1 0,7-25 0,2-3 9,-11 29-96,2-1-296,-1 0 0,-1-1 0,-1 0 0,6-38 0,-13 55-159,0 4 394,0 0 1,0 0-1,0 0 0,1 0 1,-1 0-1,0 0 0,0 0 1,0 0-1,1 1 1,-1-1-1,0 0 0,1 0 1,-1 0-1,1 0 1,0 0-1,1 18-9407,9 21 2260,8 1 4278,-13-28 3710,0-1 0,2 0 0,-1 0 0,15 14 0,-17-20-112,0 0 0,-1-1 0,1 0 1,1 0-1,-1-1 0,0 1 0,1-1 0,-1 0 0,1 0 1,0-1-1,-1 0 0,1 0 0,0 0 0,0-1 0,0 0 1,0 0-1,-1 0 0,1-1 0,0 0 0,0 0 1,6-2-1,0 0-98,0-1 0,-1 0 0,1-1 0,-1 0 0,0-1 0,-1 0 0,1-1 0,18-15 0,-16 10 87,17-21-1,-26 29-360,0-1-1,-1 0 1,0 0-1,0 0 1,0-1-1,-1 1 1,4-12-1,-5 16-117,-1 0 0,0 1 0,0-1 0,0 0 1,0 0-1,0 0 0,0 0 0,0 0 0,0 0 0,0 1 0,0-1 0,0 0 0,0 0 0,0 0 0,-1 0 0,0-1 0,1 2-14,0 0-1,-1-1 1,1 1-1,-1 0 1,1 0-1,-1 0 1,1 0 0,-1 0-1,0-1 1,1 1-1,-1 0 1,1 0-1,-1 0 1,1 0 0,-1 0-1,1 1 1,-1-1-1,1 0 1,-1 0-1,1 0 1,-1 0-1,1 1 1,-1-1 0,1 0-1,-1 0 1,1 1-1,-1-1 1,1 0-1,0 1 1,-1-1 0,1 0-1,0 1 1,-1 0-1,-17 14 604,2 1 0,0 0 0,-20 27 0,26-30-354,4-6-177,2-1 0,-1 1 0,1 0-1,0 0 1,0 0 0,0 0-1,1 1 1,1 0 0,-1-1-1,1 1 1,-1 10 0,3-13-66,-1 1 1,1 0-1,1 0 1,-1 0-1,1 0 1,0-1-1,0 1 1,1 0-1,-1-1 1,1 1-1,1-1 1,-1 0-1,1 0 1,0 1-1,0-2 1,5 7-1,-3-4-14,1-1-1,0 0 1,0-1-1,0 1 1,0-1 0,1 0-1,0-1 1,0 0 0,0 0-1,15 6 1,-16-8-32,0-1 0,-1 1 0,1-1 0,0 0 0,0-1 0,0 1 0,1-1 1,-1 0-1,0-1 0,0 1 0,0-1 0,0-1 0,0 1 0,-1-1 0,10-3 0,-2-2-6,0-1 0,0 0-1,-1-1 1,0 0-1,0-1 1,-1 0-1,0-1 1,-1 0 0,-1-1-1,14-19 1,-4 0 88,-1-1 0,-1 0 1,15-45-1,27-109 70,-62 233 48,-6 29 243,-37 143-1,43-207-384,2-9-42,1 0 0,-1 1-1,0-1 1,0 0 0,0 0 0,-1-1 0,1 1 0,0 0-1,-5 5 1,0-5 14,-2-6-33,7 2-4,0-1 1,0 1-1,1 0 0,-1-1 1,0 1-1,0-1 0,1 1 1,-1-1-1,1 1 0,-1-1 1,1 1-1,0-1 0,-1 1 1,1-1-1,0 0 0,0 1 1,0-1-1,0 1 0,1-1 1,-1 1-1,0-1 0,1 0 1,-1 1-1,1-1 0,-1 1 1,1-1-1,0 1 0,-1 0 1,1-1-1,0 1 0,0 0 1,0-1-1,0 1 0,0 0 1,2-1-1,-1 1 34,0 0-1,0 0 1,1 0-1,-1 0 1,0 0-1,0 0 1,1 1-1,-1 0 1,1-1-1,4 1 1,27 2 152,-22-1-167,87 12-444,-44-6-1823,1-1-3887,-34-3 2262,-22-3 3608,1 0 1,-1 0 0,1 0 0,-1 0-1,0 0 1,1 1 0,-1-1 0,1 0-1,-1 0 1,0 0 0,1 1 0,-1-1-1,0 0 1,1 0 0,1 3-1676,2 9-2162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1:08.7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1066 4736,'2'5'667,"0"0"0,1-1 0,-1 1 0,1-1 0,0 0 0,1 0-1,-1 0 1,1 0 0,-1-1 0,1 1 0,5 3 0,20 21 3447,-6 5 3075,-26-69-6132,0 8-882,-8-154 497,14-27-603,0 140 57,2 1 1,15-72-1,-13 61 37,-6 59 141,1 0-1,0 0 0,10-38 0,-11 46-42,-1 9-120,0 10-122,1 9-12,1 0 0,1 0 0,1 0 1,9 27-1,-3-12 21,45 147 111,0 74 319,-24-90-324,-28-148-86,0 0 0,0 26 0,-3-39 378,3-11-92,0 3-246,0-7-40,3-28 0,13-134-43,5-6-117,-18 141 141,21-104 27,-23 125-43,43-155-196,-40 155 201,46-133 12,-50 145-383,9-23 507,-7 14-4974,-12 88-4098,7-63 7922,-1 41-2225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07.1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66 109 11296,'-47'-33'5120,"32"17"-4449,11 8-639,8 2-160,1-6-671,14 0 479,14 0-3200,9 3 1952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08.5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310 611 3392,'4'-7'14143,"-6"6"-14006,1 1 0,-1-1 0,1 1 0,-1 0-1,1 0 1,-1 0 0,1 0 0,-1 0 0,1 0-1,-1 0 1,1 0 0,-1 0 0,1 1 0,-1-1-1,1 1 1,-1-1 0,1 1 0,0 0-1,-3 1 1,-4 1 306,-47 21 1552,-76 45-1,124-64-1881,-1 0 0,0 0-1,1 1 1,0 0 0,1 1 0,-1-1-1,1 1 1,-8 12 0,12-15-78,-1 0-1,1 1 1,0-1-1,0 0 1,1 1-1,-1-1 1,1 1 0,0 0-1,0-1 1,1 1-1,-1 0 1,1 0 0,0 0-1,0-1 1,1 1-1,-1 0 1,3 6 0,-1-4-8,0 1 0,1-1 0,0 0 0,0 0 0,1 0 0,0-1 1,0 1-1,1-1 0,-1 0 0,2 0 0,-1 0 0,0-1 1,1 0-1,0 0 0,0 0 0,1-1 0,-1 0 0,1 0 0,0-1 1,0 0-1,12 4 0,-15-6-15,-1 0 0,0-1 1,1 1-1,-1-1 0,0 0 0,1 0 1,-1 0-1,1 0 0,-1-1 0,0 1 1,1-1-1,-1 0 0,6-2 0,-4 0-16,0 1-1,0-1 1,0 0-1,-1 0 1,1-1-1,-1 0 1,7-7-1,-4 3-66,-1-1 0,0 1 0,0-1 0,-1 0 0,0 0 0,-1 0-1,0-1 1,-1 0 0,3-10 0,-4 10 50,0 0 0,-1 0 0,-1 1 0,0-1 0,0 0 1,-1 0-1,0 0 0,-1 0 0,0 1 0,0-1 0,-7-15 0,7 21 48,-1 0 1,0 0-1,0 0 0,0 0 0,0 1 0,-1 0 0,1-1 0,-1 1 1,0 1-1,0-1 0,0 0 0,0 1 0,-1 0 0,1 0 0,-1 0 1,1 1-1,-1-1 0,0 1 0,1 0 0,-1 1 0,-9-1 1,13 0-18,1 1 1,-1 0-1,1 0 1,0 0 0,-1 0-1,1 0 1,-1 0 0,1 0-1,-1 0 1,1 0-1,-1 0 1,1 0 0,-1 1-1,1-1 1,0 0 0,-1 0-1,1 0 1,-1 1-1,1-1 1,0 0 0,-1 0-1,1 1 1,0-1 0,-1 0-1,1 1 1,0-1-1,-1 0 1,1 1 0,0-1-1,0 0 1,-1 1 0,1-1-1,0 1 1,0-1 0,0 1-1,0-1 1,-1 0-1,1 1 1,0-1 0,0 1-1,0-1 1,0 1 0,0-1-1,0 1 1,0-1-1,0 1 1,1 0 0,-1 0 43,1 1 0,-1-1 1,1 1-1,0 0 0,0-1 0,0 1 1,0-1-1,0 0 0,0 1 1,0-1-1,1 0 0,1 2 0,-2-2-44,11 8 523,0-1 0,26 14 0,-34-20-466,0 0 0,0 0-1,0-1 1,0 0 0,1 0 0,-1 0 0,0 0-1,1-1 1,-1 1 0,0-1 0,1 0 0,-1-1-1,0 1 1,1-1 0,5-1 0,0-2-37,-1 0 1,0-1-1,0 0 1,0 0-1,-1-1 1,0 0 0,0 0-1,0-1 1,11-13-1,3-6-16,27-43 0,-33 46 74,86-133 134,79-107 73,-95 139 553,-85 124-838,-1-1-1,1 0 0,0 0 0,-1 0 0,1 1 0,0-1 0,0 0 1,0 1-1,-1-1 0,1 1 0,0-1 0,0 1 0,0-1 1,0 1-1,0 0 0,0-1 0,0 1 0,2 0 0,-3 0-6,1 0-1,-1 0 1,1 0-1,-1 0 0,0 0 1,1 0-1,-1 0 1,1 1-1,-1-1 0,0 0 1,1 0-1,-1 1 0,0-1 1,1 0-1,-1 0 1,0 1-1,1-1 0,-1 0 1,0 1-1,1-1 1,0 2-3,-1-1 1,1 0-1,-1 1 1,1-1-1,-1 0 1,0 1-1,1-1 1,-1 0-1,0 3 1,1 22-32,-1-1 1,-5 34 0,-9 19 41,-44 147-1,-59 94 44,81-229-44,-118 260 17,146-336-27,0 0 0,-14 17 0,20-29 0,0 1 0,0 0 0,-1-1 0,1 0 0,0 1 0,-1-1 0,0 0 0,1 0 0,-1-1 0,0 1 0,0-1 0,0 1 0,0-1 0,0 0 0,0 0 0,0 0 0,-5 0 0,6-1-4,1 0 0,0 0 0,-1-1 1,1 1-1,-1 0 0,1-1 0,0 1 0,-1-1 0,1 0 1,0 0-1,-1 1 0,1-1 0,0 0 0,0 0 0,0 0 1,0 0-1,0 0 0,0 0 0,0-1 0,0 1 0,0 0 1,1 0-1,-1-1 0,0 1 0,1 0 0,-1-1 0,0-1 1,-1-5-53,0 0 0,1 1 1,-2-14-1,3 21 55,0-6 11,0 0 0,0 0-1,0-1 1,0 1 0,1 0-1,0 0 1,0 0 0,1 0-1,0 0 1,0 0 0,0 0 0,1 0-1,0 1 1,0-1 0,0 1-1,1 0 1,-1 0 0,1 0-1,0 0 1,1 1 0,-1 0-1,1 0 1,0 0 0,0 0-1,0 1 1,8-4 0,10-4 13,0 2 1,1 0 0,41-8-1,81-8-21,-68 12-248,-18 2-475,10-2-2044,0 5-4420,-64 7 5868,0 1 0,0 1 0,10 0 1,7 7-5876,1 7 1870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09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52 236 2976,'-19'3'971,"18"-3"-848,0 1 1,0-1 0,0 0 0,0 1 0,1 0 0,-1-1 0,0 1 0,0-1-1,1 1 1,-1 0 0,0-1 0,1 1 0,-1 0 0,1 0 0,-1 0 0,1-1-1,-1 1 1,1 0 0,-1 2 0,0-1 940,-9 3 3540,3 0-1960,21-17 369,29-48-578,-22 31-1474,46-52 0,-59 72-852,40-35 492,-44 40-503,1 0 1,0 1-1,0-1 0,0 1 1,1 0-1,-1 1 0,1 0 0,5-3 1,-10 5-67,0 0 1,0 0 0,0-1 0,0 1 0,0 0 0,0 0 0,0 0 0,0 0-1,-1 0 1,1 0 0,0 0 0,0 1 0,0-1 0,0 0 0,0 0-1,0 1 1,0-1 0,-1 0 0,1 1 0,0-1 0,0 1 0,-1-1 0,1 1-1,0 0 1,0-1 0,-1 1 0,1 0 0,-1-1 0,1 1 0,-1 0 0,2 1-1,-1 2 59,0-1-1,0 1 1,0-1-1,0 1 0,0 0 1,-1 4-1,1-3 39,1 27 283,-2 1-1,-1-1 1,-9 50 0,5-40-115,-1 57 0,6-85-229,1 0 0,0 0 0,1 0 0,1 0 0,0 0 0,1-1 0,1 0 0,6 15 0,-8-22-8,1 1-1,-1-1 1,8 9-1,-10-13-36,1 0-1,0 0 1,-1-1-1,1 1 1,0-1-1,0 1 1,0-1-1,1 1 1,-1-1-1,0 0 1,0 0 0,1 0-1,-1 0 1,3 0-1,0 0-12,1-1 1,-1 0-1,1 0 0,-1-1 0,1 0 1,-1 0-1,0 0 0,1 0 0,-1-1 1,0 0-1,0 0 0,0 0 0,0-1 1,-1 0-1,8-4 0,1-3 9,0-1 0,-1 1 0,19-22 0,-12 9-2,-1 1-1,-2-2 1,0-1 0,-2 0-1,-1 0 1,0-2 0,9-31-1,-15 37 2,29-73-186,-31 83 254,0 0-1,2 0 1,-1 1-1,1 0 1,0 0-1,10-9 0,-14 16-25,0 1-1,0 0 1,0 0-1,0 0 1,0 0-1,1 0 1,-1 1-1,1 0 1,-1-1-1,1 1 1,0 1-1,-1-1 1,1 0-1,0 1 1,-1 0-1,1 0 1,0 0-1,0 0 1,-1 1-1,7 1 1,5 1-7,0 2 0,0-1 0,21 11 0,-13-5-91,67 33 120,-77-36-220,0 1 0,-1 0 0,0 1 0,17 16 0,-28-24-136,0 0 0,0 0-1,0 0 1,0 0 0,0 0-1,0 0 1,0 0 0,-1 1-1,1-1 1,0 0 0,-1 0-1,1 1 1,-1-1-1,1 0 1,-1 1 0,0-1-1,1 1 1,-1-1 0,0 0-1,0 1 1,0-1 0,0 1-1,0-1 1,-1 0 0,0 3-1,1-2-377,-1 0 0,-1-1 0,1 1 0,0 0 0,0-1 0,0 1 0,-1-1 0,1 0 0,-1 1 0,1-1 0,-1 0 0,0 0 0,0 0-1,1 0 1,-1 0 0,-3 1 0,-10 6-2430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10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13 10880,'-13'-4'1500,"10"3"-865,0 0 1,0 0-1,0 1 0,0-1 0,0 1 0,-3 1 3257,12 2-3325,5-2 501,0 0 0,21-2 0,-1 1 331,148 4 2985,89-9-2475,-74 0-1893,-156 4-281,10-1-4057,-30 2 1858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10.4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47 9312,'-7'-8'9118,"17"4"-3610,-1 2-4944,-6 1-1365,37-7 2478,2 2 0,45-2 0,-36 4-1322,136-1-1770,-151 5-1580,-17 0 685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11.0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0 153 7648,'2'-7'6662,"2"18"-3258,2 23-836,-5-2-1395,0 0 1,-5 33-1,0 19-53,4-75-1101,0 0-1,1 0 1,2 10 0,-3-17-10,0 0 0,1 0 1,0 0-1,-1 0 0,1 0 1,0 0-1,0 0 0,0-1 1,0 1-1,0 0 0,0 0 1,1-1-1,-1 1 0,1-1 1,-1 1-1,1-1 0,-1 1 1,1-1-1,2 1 0,-3-2-4,0 1-1,0-1 1,1 0-1,-1 0 1,0 0-1,0 0 1,0 0-1,1 0 1,-1 0 0,0 0-1,0-1 1,0 1-1,0 0 1,1-1-1,-1 1 1,0-1-1,0 1 1,0-1-1,0 1 1,2-2-1,21-19-59,-21 18 26,49-48 53,-1-3 0,-4-1 0,43-64 0,-59 74 85,56-60 1,-82 99-75,-3 3 176,0 0 0,1 0-1,0 0 1,5-4 0,-8 7-187,0 0 0,0 0 0,0 0 0,1 0 0,-1-1 0,0 1 0,0 0 0,0 0 0,1 0 0,-1 0 0,0 0 0,0 0 0,0 0 0,1 0 0,-1 0 0,0 0 1,0 0-1,1 0 0,-1 0 0,0 0 0,0 0 0,1 0 0,-1 0 0,0 0 0,0 0 0,0 0 0,1 0 0,-1 0 0,0 1 0,0-1 0,0 0 0,1 0 0,-1 1 37,1 0 1,-1 0-1,0 0 0,1 0 0,-1 0 0,0 0 0,1 0 0,-1 0 0,0-1 0,0 1 1,0 0-1,0 2 0,-2 18 298,0 1-1,-2-1 1,-11 37 0,-3 20 248,16-66-541,1 0 0,0 1 0,1-1 0,0 0 0,1 0 0,0 0 0,1 0-1,0 0 1,1 0 0,6 16 0,-6-21-266,0-1 1,0 0-1,0 0 0,1 0 1,0 0-1,0 0 0,0-1 1,1 0-1,0 0 0,0 0 0,0-1 1,1 0-1,-1 1 0,1-2 1,0 1-1,0-1 0,0 0 1,1 0-1,11 3 0,-2-5-2978,2-1 1028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11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15 10208,'-10'-15'12212,"21"16"-11219,-6-1-247,131 1 4684,67 7-4823,-147-5-707,48 5-1207,-37 3-5136,-44-3 406,-3 0 1952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12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2144,'9'-33'2607,"-7"26"-1888,-1 0 0,1 1 0,4-9-1,5-13 3138,12-41-1,-20 60-2942,-3 5 1247,-4 15-939,3 0-847,-19 134 2873,-3 75-2500,23-219-746,-1 8-154,1 0-1,0 0 0,0 0 0,2 13 0,7 0-294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15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317 662 2144,'0'-11'1190,"-4"0"4935,3 11-5825,1 0 0,-1-1 1,1 1-1,-1 0 0,0-1 1,1 1-1,-1 0 0,1 0 1,-1 0-1,0 0 0,1-1 1,-1 1-1,0 0 0,1 0 1,-1 0-1,0 0 0,0 1 1,-14 1-388,5 1 647,-1 0 0,1 1 0,-1 0 0,1 0 0,-15 9 0,1 5 242,0 0-1,-40 42 1,51-47-587,2 1 1,0 0 0,0 1-1,1 0 1,1 1 0,-8 18 0,14-27-174,1 1 1,-1 0-1,1 0 0,1-1 1,-1 1-1,1 8 1,1-14-38,0 1 0,0-1-1,0 0 1,0 0 0,1 0 0,-1 0 0,1 0 0,-1 0 0,1 0 0,0 0 0,0 0 0,1 2 0,-2-3-2,1 0 0,0 0 1,0 0-1,0 0 1,0-1-1,0 1 1,0 0-1,0 0 1,1-1-1,-1 1 1,0-1-1,0 1 1,0-1-1,1 1 1,-1-1-1,0 0 1,1 1-1,-1-1 1,0 0-1,1 0 1,0 0-1,5-1 1,0 0-1,0 0 1,-1 0 0,1-1-1,-1 0 1,1 0-1,-1-1 1,0 0 0,11-6-1,2-3-2,27-23-1,-33 24 25,0-1 0,-1 0 0,0 0 0,-1-1 0,-1-1 0,0 0 0,-1 0-1,14-28 1,-17 16 216,-6 26-239,1 0-1,-1 0 1,0-1 0,0 1 0,0 0-1,0-1 1,0 1 0,0 0-1,0 0 1,0-1 0,0 1-1,0 0 1,0 0 0,0-1-1,-1 1 1,1 0 0,0 0 0,0-1-1,0 1 1,0 0 0,0 0-1,0-1 1,-1 1 0,1 0-1,0 0 1,0-1 0,-1 1 0,1 0-8,-1 1 1,0-1 0,1 0-1,-1 1 1,0-1-1,1 0 1,-1 1 0,1-1-1,-1 1 1,0-1 0,1 1-1,-1-1 1,1 1 0,0 0-1,-1-1 1,0 2 0,-3 4 31,-1 1 1,1 1-1,0-1 1,1 0-1,0 1 1,0 0-1,0-1 1,1 1-1,-2 13 1,4-16 26,-1 0 1,0 1-1,1-1 1,0 1-1,1-1 0,-1 1 1,1-1-1,0 0 1,0 1-1,0-1 1,1 0-1,0 0 0,0 0 1,1 0-1,4 8 1,0-4-13,1 0 0,0-1 1,0-1-1,1 1 1,0-2-1,0 1 1,1-1-1,0 0 1,0-1-1,0 0 0,13 4 1,-9-5-5,0 0 0,0 0 0,0-2 1,0 0-1,0 0 0,1-1 0,-1-1 0,21-2 1,-27 1-48,0 0 1,0-1 0,0 0 0,0 0 0,0-1 0,-1 0 0,1 0-1,-1-1 1,0 0 0,1 0 0,-2-1 0,1 0 0,-1 0 0,1 0-1,-1-1 1,-1 0 0,1 0 0,-1-1 0,0 1 0,4-9 0,16-40-154,30-101 0,29-107-61,-67 209 298,-3 0 0,-2-1 0,-3 0-1,-2-1 1,0-63 0,-7 113-63,0 0-1,0 0 1,0 0 0,-1 0-1,0 0 1,0 0 0,0 1-1,-4-9 1,5 13-10,-1 0 0,1 1 1,-1-1-1,1 1 0,-1-1 0,1 1 0,-1-1 1,1 1-1,-1-1 0,1 1 0,-1 0 1,0-1-1,1 1 0,-1 0 0,0-1 0,1 1 1,-1 0-1,0 0 0,1 0 0,-1 0 1,0 0-1,1 0 0,-1 0 0,0 0 0,0 0 1,1 0-1,-1 0 0,0 0 0,1 0 0,-1 0 1,0 1-1,1-1 0,-1 0 0,0 0 1,1 1-1,-1-1 0,0 0 0,1 1 0,-1-1 1,1 1-1,-1-1 0,1 1 0,-1 0 1,-3 3 35,0-1 0,1 1 0,-1-1 1,-3 8-1,-3 5 156,2 0-1,-9 22 1,13-29-99,-12 33 211,1 1 1,3-1-1,1 2 1,-6 62-1,3 178 493,21-146-595,-4-117-163,0-1 1,2 1-1,0-1 1,13 30-1,-16-45-29,0-1-1,1 1 1,-1-1-1,1 0 1,0 0-1,-1 0 1,2-1-1,-1 1 1,0-1-1,1 1 1,0-1-1,0 0 1,-1 0-1,2-1 1,-1 1-1,0-1 1,1 0-1,-1 0 1,1-1-1,-1 1 0,1-1 1,0 0-1,-1 0 1,1 0-1,0-1 1,0 0-1,8 0 1,2-2-7,0-1 0,0 0 1,0-1-1,0-1 0,0 0 1,-1-1-1,26-14 0,-17 6 12,-2-1-1,1-1 0,32-31 1,-39 31-15,-1 0 1,0-1-1,-2 0 1,13-21-1,31-77 333,-52 111-163,-2 9-42,-2 12 24,9 87 367,-5-75-355,-2 0 0,0 0-1,-4 30 1,0-45-101,0 0 1,-1 0-1,-1 0 1,0 0-1,-1-1 1,-1 0-1,0 0 0,-1 0 1,0-1-1,0 0 1,-2 0-1,-9 10 0,15-19-58,2-1 1,-1 0-1,0 0 1,0 0 0,0 0-1,0 0 1,0-1-1,0 1 1,0-1-1,-1 1 1,1-1 0,-1 0-1,1 0 1,-1 0-1,1 0 1,-1-1-1,1 1 1,-1-1 0,0 1-1,1-1 1,-6 0-1,-2-1-35,-1-1 0,1 0 0,-1-1 0,1 0 0,0-1 0,-12-5 0,-56-36-269,22 12-273,54 32 521,0 0-1,0 0 0,0 0 1,0-1-1,0 1 0,0-1 1,0 1-1,1-1 0,-1 0 1,1 1-1,-2-4 0,3 5 39,-1 0-1,1 0 0,0-1 1,0 1-1,0 0 0,0-1 1,0 1-1,0 0 1,0-1-1,0 1 0,0 0 1,0-1-1,0 1 1,0 0-1,0 0 0,0-1 1,0 1-1,0 0 1,0-1-1,0 1 0,1 0 1,-1-1-1,0 1 0,0 0 1,0 0-1,0-1 1,1 1-1,-1 0 0,1-1-2,0 0 0,0 1 0,0-1-1,1 1 1,-1-1 0,0 1-1,0-1 1,0 1 0,0 0 0,1 0-1,1-1 1,47-2-286,76 6 0,23-1 178,-104-5 262,-1-3 1,-1-1-1,1-2 1,-2-2 0,80-32-1,-115 40-64,-1 0 1,0 0-1,0-1 0,0 0 1,-1 0-1,0 0 0,6-6 1,-10 9-67,-1 1 1,0 0-1,0 0 1,1-1-1,-1 1 1,0 0-1,0-1 1,1 1-1,-1 0 1,0-1-1,0 1 1,0 0-1,0-1 1,1 1-1,-1 0 1,0-1-1,0 1 1,0-1-1,0 1 1,0 0-1,0-1 1,0 1-1,0-1 1,0 1-1,0 0 1,0-1-1,0 1 1,0 0-1,-1-1 1,1 0-1,0 1 7,-1-1-1,0 1 1,1-1-1,-1 1 1,1-1-1,-1 1 1,0 0-1,0-1 1,1 1-1,-1 0 1,0-1-1,1 1 1,-3 0-1,0-1-5,0 1 0,0-1 0,0 1 0,0 0 0,0 0 0,-5 1 0,4 0 9,1 1-1,0-1 0,-1 1 1,1 0-1,0 0 1,0 0-1,0 1 1,1-1-1,-1 1 1,1-1-1,-3 4 1,3-4-1,0 0 0,1 0 0,-1 0 0,1 0 0,0 1 0,0-1 0,0 0 0,0 0 0,0 1 0,0-1 0,1 1 0,-1-1 0,1 1 0,0-1 0,-1 1 0,2 3 0,-1-2 9,2-1-1,-1 1 1,0 0 0,1-1 0,-1 0-1,1 1 1,0-1 0,0 0-1,1 0 1,-1 0 0,1 0 0,-1 0-1,1-1 1,0 1 0,0-1-1,0 0 1,0 0 0,0 0 0,1 0-1,-1 0 1,0-1 0,1 1-1,5 0 1,3 2 10,0-1 0,0-1 1,1-1-1,-1 1 0,0-2 0,16 0 0,-15-1-23,0 0 0,1-1-1,-1-1 1,0 0-1,-1-1 1,1 0 0,-1-1-1,1 0 1,-1-1-1,-1 0 1,17-12-1,-23 14-21,-1 0-1,1 0 0,-1 0 0,1-1 0,-1 1 0,-1-1 0,1 0 0,-1 0 1,1-1-1,-2 1 0,1-1 0,0 1 0,-1-1 0,0 0 0,-1 0 1,1 0-1,-1 0 0,0 0 0,-1 0 0,1-1 0,-1 1 0,-1 0 0,1 0 1,-1 0-1,0 0 0,0 0 0,-2-6 0,0 4 11,0 0 0,-1 0-1,0 1 1,0 0 0,-1-1 0,1 2-1,-2-1 1,1 0 0,-1 1 0,0 0 0,-7-5-1,5 5-16,-1 0 0,1 1 0,-1 1 0,0-1 0,-1 2 0,1-1 0,-1 1 0,1 0 0,-1 1 0,0 1 0,0-1 0,0 1 0,0 1 0,-14 1 0,12-1-62,-1 2 0,0 0 0,1 1 0,-1 0 0,1 1 0,0 0 0,0 1 0,1 0 0,-1 1 0,-19 13 0,25-15-328,1 1-1,-1 0 0,-6 8 1,8-8-754,0 0 1,1 0 0,0 0 0,-4 8-1,5-9 49,1 0 0,-1 1-1,1-1 1,0 1 0,0 0 0,0-1-1,1 1 1,0 0 0,0-1-1,0 1 1,0 0 0,1-1-1,-1 1 1,3 7 0,10 21-3178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17.3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2816,'4'8'19288,"8"-2"-13635,18 3-8281,-23-7 4592,26 5-1472,0-2 0,38 2 0,-43-5-331,340-1 435,-242-5-515,-50 3-54,67-3 37,-106-1-32,-29 3-8,1 0-1,0 1 1,0 0-1,0 1 1,-1 0 0,16 2-1,-24-2-12,1 0-1,-1 1 1,0-1 0,1 0-1,-1 0 1,1 0 0,-1 0-1,0 0 1,1 0 0,-1 0-1,1 0 1,-1 0 0,0 0-1,1 0 1,-1 0-1,1 0 1,-1 0 0,1 0-1,-1 0 1,0 0 0,1 0-1,-1-1 1,0 1 0,1 0-1,-1 0 1,1-1 0,-1 1-1,0 0 1,1 0 0,-1-1-1,0 1 1,1-1 0,1-1 37,-2 2-46,0 0 0,0 0 0,0 0 0,0 0 0,0-1 0,0 1 0,0 0 0,0 0 0,0 0 0,0 0 0,0 0 0,0 0 0,0 0 0,0 0 0,0 0 0,0 0 0,0-1 0,0 1 0,0 0 0,0 0 0,0 0 0,0 0 0,-1 0 1,1 0-1,0 0 0,0 0 0,0 0 0,0 0 0,0 0 0,0 0 0,0 0 0,0-1 0,0 1 0,0 0 0,0 0 0,0 0 0,0 0 0,-1 0 0,1 0 0,0 0 0,0 0 0,0 0 0,0 0 0,0 0 0,0 0 0,0 0 0,0 0 0,0 0 0,-1 0 0,1 0 0,-10-2 149,-6-2-37,8 0-114,1-1 0,0 1 0,0-1 0,-11-11 0,2 2 0,-76-66-75,75 63 81,15 16 26,-1-2-80,0 0 1,0 0 0,1 0-1,-1 0 1,1 0 0,-3-4-1,5 7 32,0-1 0,-1 1 0,1-1-1,0 1 1,0 0 0,0-1 0,0 1-1,0-1 1,0 1 0,0-1 0,0 1-1,0-1 1,0 1 0,0-1 0,0 1-1,0-1 1,0 1 0,0-1 0,1 1-1,-1-1 1,0 0 0,1 1 0,0-1 1,-1 0-1,1 0 1,0 1-1,0-1 1,-1 1-1,1-1 0,0 0 1,0 1-1,0 0 1,0-1-1,0 1 1,2-1-1,2 0 8,1 0-1,-1 0 1,1 1-1,-1 0 1,1 0-1,-1 0 1,1 1-1,-1-1 1,8 3-1,6 2-2,21 8 0,-5 0 95,0 1 0,60 35-1,-92-47-42,0 0-1,0 1 1,0-1-1,0 1 1,0-1-1,-1 1 1,1 0-1,-1 0 1,0 0-1,0 1 1,0-1-1,3 6 1,-4-7-12,-1 1 0,1 0 0,0-1 0,-1 1 0,1 0 0,-1 0 0,0-1 0,0 1 0,0 0 0,0 0 0,-1-1 0,1 1 0,-1 0-1,0-1 1,1 1 0,-1 0 0,0-1 0,-2 4 0,-5 5 8,0-1-1,0 1 0,-1-1 1,0-1-1,-1 0 0,-13 10 1,-17 16-84,15-9-105,-30 28-2672,51-52 1635,1 1 0,0 0 0,1 0-1,-1 0 1,0 0 0,1 0-1,-4 6 1,11 4-7605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1:11.40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118 690 3232,'-30'-6'13255,"26"14"-7966,-1 5-3132,-4 11-3208,0 3 1838,-6 16-179,3 0 0,-12 80 1,20-99-520,2-14-18,0 0 0,1 1 1,1-1-1,0 1 0,0-1 0,3 17 0,-2-23-42,0 0-1,0-1 1,0 1-1,0-1 1,1 1-1,-1-1 1,1 0-1,0 1 1,0-1-1,0 0 1,1 0-1,-1 0 1,1-1-1,0 1 1,-1-1-1,1 1 1,0-1-1,0 0 1,1 0-1,-1 0 1,6 2 0,-4-3-22,-1 1 0,1-1 1,0 0-1,0 0 1,0 0-1,0-1 1,0 0-1,-1 0 1,1 0-1,0 0 1,0-1-1,0 0 1,0 0-1,0 0 1,-1-1-1,1 0 0,0 0 1,-1 0-1,8-4 1,-3-2-51,0 0 0,0 0 1,-1-1-1,0 0 0,0-1 0,-1 1 1,11-21-1,32-82-238,-35 75 200,2-7 150,20-70 1,-35 99-9,-2 13-37,1 0-1,-1 0 0,0 0 1,0 0-1,1 0 1,0 0-1,-1 0 0,1 0 1,0 0-1,0 0 1,0 0-1,0 0 0,2-2 1,-3 4 61,-2-1 153,-1 8-92,0 9 26,1 1 1,0-1-1,2 23 0,-2 11 46,1-34-210,-2 10-36,1 1 0,2 0-1,1-1 1,5 36-1,-4-48 53,5 21 140,-6-32-153,0-1 1,0 0-1,-1-1 0,1 1 1,0 0-1,1 0 0,-1 0 1,0 0-1,0-1 1,1 1-1,-1-1 0,1 1 1,3 2-1,-5-4-6,1 0-1,0 0 1,0 1-1,0-1 1,0 0 0,0 0-1,0 0 1,0 0-1,0 0 1,0 0-1,0 0 1,0 0 0,0 0-1,0-1 1,0 1-1,0 0 1,0-1-1,0 1 1,0 0 0,0-1-1,-1 1 1,1-1-1,0 0 1,0 1-1,-1-1 1,2-1 0,19-21-70,52-90 114,-50 74-4,31-40-1,-50 74-44,6-9-8,2 1 0,0-1 0,26-21 0,-27 24 118,-10 10-108,0 0 0,0-1 0,0 1 0,0 0 1,1 0-1,-1 0 0,0 0 0,1 0 0,-1 0 0,2 0 0,-2 1 1,0 0 0,0 0-1,0 0 1,-1 0 0,1 0 0,0 0 0,0 1-1,-1-1 1,1 0 0,0 0 0,-1 1-1,1-1 1,0 1 0,-1-1 0,1 0 0,0 1-1,-1-1 1,1 1 0,-1 0 0,1-1 0,-1 1-1,1-1 1,-1 1 0,1 0 0,-1-1-1,0 1 1,1 0 0,-1 1 0,7 11 60,0 1-1,-1 0 1,-1 0 0,0 0-1,4 24 1,8 78 294,-16-105-322,0 36 61,-1-35-86,0-1 1,1 0 0,0 0-1,4 18 1,-3-23-9,-1-2-19,1-6-13,4-4-10,4-3-46,-1-1 1,1 0-1,-2-1 1,1 0-1,7-14 1,32-66-245,-3 5 314,-36 71 59,1 0-1,0 0 1,1 2 0,15-17-1,-25 29-33,0 1 0,-1-1 0,1 1 0,0-1 0,-1 1 0,1-1-1,0 1 1,0-1 0,-1 1 0,1-1 0,0 1 0,0 0 0,0 0 0,-1-1-1,1 1 1,0 0 0,0 0 0,0 0 0,1 0 0,-2 0 0,1 0-1,0 1 1,-1-1 0,1 0 0,0 1 0,-1-1 0,1 0-1,-1 1 1,1-1 0,-1 1 0,1-1 0,-1 1 0,1-1 0,-1 1-1,1-1 1,-1 1 0,0-1 0,1 2 0,1 2 33,-1 0 0,0 0 0,1 0 0,-2 0 0,1 0 0,0 7 0,0 41 201,-3 0-1,-15 93 1,16-138-240,-4 9-179,3-15-68,5-9 29,18-46-560,9-26 196,-20 47 606,2 0 1,2 1-1,1 1 1,1 0 0,32-45-1,-43 73 271,-3 7-116,-3 10-6,-8 45 169,3 1 0,2 100 0,4-139-343,0-13-12,0 0 0,0 0 0,1 0 0,0-1 0,2 10 0,-2-15 7,-1 0 0,1-1 0,0 1 0,-1-1 1,1 1-1,0-1 0,0 0 0,0 1 0,0-1 0,0 0 0,0 1 0,0-1 1,1 0-1,-1 0 0,0 0 0,1 0 0,-1 0 0,1-1 0,-1 1 0,1 0 1,-1-1-1,1 1 0,-1-1 0,1 1 0,0-1 0,-1 0 0,1 1 0,-1-1 1,4 0-1,0-1-10,-1 1 1,0-1 0,1 0-1,-1 0 1,0 0 0,0 0-1,0-1 1,0 0 0,7-3-1,33-26-92,-34 23 99,44-37-231,-2-2-1,-2-3 1,63-81 0,-100 113 116,0 0-1,-2-1 1,18-38 0,-29 56 115,12-24-73,-2 0 1,9-37-1,4-51-44,-22 106 114,33-274 105,-30 241 156,-3 28-217,0 0 0,0 0 0,-1 0 0,-2-15 0,2 25-46,-1 0 1,1 1-1,-1-1 0,0 0 1,0 0-1,1 0 0,-1 0 1,-2-1-1,3 2 10,0 1-1,0 0 1,-1 0 0,1-1 0,0 1-1,0 0 1,-1-1 0,1 1-1,0 0 1,-1 0 0,1 0-1,0 0 1,-1-1 0,1 1 0,-1 0-1,1 0 1,0 0 0,-1 0-1,1 0 1,0 0 0,-1 0-1,0 0 4,0 0-1,1 0 0,-1 1 1,1-1-1,-1 0 0,1 1 0,-1-1 1,0 0-1,1 1 0,-1-1 0,1 1 1,0-1-1,-1 1 0,1-1 1,-1 1-1,1-1 0,-1 2 0,-4 8 50,1 0 0,-1 0-1,-4 20 1,-27 126 328,28-117-321,-37 271 449,43-272-484,1 0-1,1 0 0,3 0 1,12 69-1,-11-93-28,-2-1 66,1-1-1,0 1 1,1-1-1,0 0 0,1 0 1,1-1-1,7 13 0,-12-22-58,1 0 0,0 0 0,-1 0 0,1 0 0,0 0 0,5 3 0,-7-5-6,1 1-1,0-1 1,0 1 0,0-1-1,0 1 1,-1-1-1,1 0 1,0 0 0,0 1-1,0-1 1,0 0-1,0 0 1,0 0 0,0 0-1,0 0 1,0 0 0,0 0-1,0 0 1,0 0-1,-1-1 1,1 1 0,0 0-1,0-1 1,2 0-1,1-2-56,-1 0-1,1 0 1,0 0-1,-1-1 0,1 1 1,-1-1-1,0 0 0,-1 0 1,1 0-1,4-9 1,0-4-172,8-29 0,-6 17 196,43-130-85,-51 146 441,-1 8-25,0 5-99,0 2-186,1 0-1,0 0 1,0 0-1,0 0 1,0-1-1,0 1 0,1 0 1,-1 0-1,3 2 1,1 1 19,-1 1-21,1-1-1,0 1 1,0-1 0,1 0 0,0 0 0,0-1-1,0 0 1,0 0 0,1 0 0,-1-1 0,1 0-1,0 0 1,0-1 0,0 0 0,0 0 0,0-1-1,9 1 1,-3-1-9,1 0 0,-1-1-1,0-1 1,1 0 0,-1-1-1,0 0 1,0-1 0,21-8-1,-14 4 5,-1 0-38,34-16 0,-49 21 17,1 0 0,-1-1 1,0 0-1,0 0 0,0 0 0,0-1 0,0 1 1,-1-1-1,1 0 0,-1 0 0,0 0 1,3-7-1,-5 10 23,-1 0 1,1-1-1,0 1 1,-1 0-1,0 0 1,1-1-1,-1 1 1,0 0-1,0-1 1,0 1-1,0 0 1,0-1-1,0 1 1,0 0-1,0-1 0,0 1 1,-1 0-1,1 0 1,0-1-1,-1 1 1,1 0-1,-1 0 1,-1-2-1,0 0-18,1 1 0,-1 1 0,0-1 0,-1 0 0,1 0 0,0 1 1,0-1-1,-1 1 0,1 0 0,-6-2 0,-3-1-28,0 1 1,-1 0-1,-23-1 1,27 3 79,-1 1 1,1 0-1,0 1 1,0-1-1,-1 2 0,1-1 1,0 1-1,0 1 0,0-1 1,1 1-1,-9 4 1,11-4-14,0 0 0,0 0 1,0 1-1,1-1 0,-1 1 0,1 0 1,-1 0-1,1 1 0,1-1 1,-1 1-1,1 0 0,0 0 1,0 0-1,0 0 0,-4 11 0,3-2 31,1-1 0,0 1 0,1 1-1,1-1 1,0 0 0,0 0-1,4 28 1,-2-32-13,1-1 0,0 1 0,1-1-1,-1 1 1,2-1 0,-1 0 0,1 0 0,1-1-1,0 1 1,0-1 0,0 0 0,10 11 0,-10-14-17,0-1 0,0 0 1,0 0-1,1 0 0,0 0 1,-1-1-1,1 0 1,0 0-1,1-1 0,-1 0 1,0 0-1,1 0 0,-1-1 1,9 2-1,-6-3-14,0 0 0,0 0 0,0 0 0,0-1 0,0-1 0,-1 0 0,1 0 0,0 0 0,-1-1 0,11-5 0,4-5-34,-2 0-1,1-1 1,-2-1 0,0-1-1,-1-1 1,-1 0 0,18-23-1,-18 20 22,72-85 20,-87 101 24,0 0-1,0 1 1,0-1-1,0 1 1,1 0-1,-1 0 0,1 0 1,0 0-1,0 0 1,0 1-1,0 0 1,5-2-1,-8 4-29,-1 0 0,1 0 1,-1 0-1,1 1 0,0-1 0,-1 0 0,1 1 0,-1-1 1,1 0-1,-1 1 0,0-1 0,1 1 0,-1-1 0,1 0 1,-1 1-1,0-1 0,1 1 0,-1-1 0,0 1 1,1-1-1,-1 1 0,0 0 0,0-1 0,0 1 0,1-1 1,-1 2-1,0-1 22,9 23 274,7 42 1,-11-44-314,0-1 0,2 1 0,10 25 0,-10-35 5,0 0 0,1 0 0,0-1 0,1 0 0,0 0 0,1-1 0,0 0 0,0-1 0,1 0 0,0-1 0,1 0 0,0-1 0,0 0 0,1-1 0,0 0 0,17 5 0,-18-7 0,0-1 0,0 0 0,0-1 0,0 0 0,0-1 0,1 0 0,-1-1 0,1 0 0,-1-1 0,0-1 0,0 0 0,1 0 0,-1-1 0,-1-1 0,1 0 0,0 0 0,-1-2 0,16-8 0,-13 4-586,-1 0 0,0-1 0,-1 0 0,0-1 1,-1 0-1,19-27 0,14-29-1873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18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283 19 7040,'-20'-14'2282,"20"13"-2237,-1 1 0,1 0 0,0-1 0,-1 1-1,1 0 1,-1 0 0,1-1 0,0 1 0,-1 0-1,1 0 1,-1 0 0,1 0 0,0 0 0,-1 0-1,1 0 1,-1-1 0,1 1 0,-1 0 0,0 1-1,-1-1-81,-2-1 506,-1 1-1,0 0 1,0 0-1,0 1 0,1-1 1,-1 1-1,0 0 0,1 0 1,-1 1-1,1 0 0,-1-1 1,1 1-1,0 1 0,-1-1 1,1 1-1,-7 5 0,1 3 71,1 0-1,0 1 1,1 0-1,1 0 0,-1 1 1,-7 20-1,-27 86 1491,39-108-1816,-14 43 967,-17 98 1,31-130-1037,1-1 1,1 0 0,1 0 0,1 1 0,1-1 0,0 0 0,12 40 0,-9-41-6,2-2 0,17 36-1,-21-48-106,0-1-1,1 1 0,-1-1 0,1 0 0,0 0 1,1 0-1,-1-1 0,1 1 0,0-1 0,0 0 1,1-1-1,-1 1 0,9 3 0,-9-5-28,1 0 0,0-1 0,0 0-1,0 0 1,0 0 0,0-1 0,-1 0 0,1 0 0,0 0-1,0-1 1,0 0 0,7-2 0,5-2 10,0-1-1,25-11 1,-12 2 13,-1-1 1,0-1 0,-1-2-1,-1 0 1,-1-2 0,38-38-1,-53 47-27,-1 0 1,0-1-1,-1 0 0,0-1 0,-1 0 0,-1 0 0,0-1 0,-1 0 0,-1 0 0,6-19 0,-3-4-42,-1-1 0,-3 1 1,3-78-1,-8 102 39,0 0 1,-1 0-1,-1 0 0,0 0 0,-1 1 0,-8-26 0,8 32-13,0 1-1,0 0 0,-1-1 1,1 2-1,-1-1 1,-1 0-1,1 1 0,-1 0 1,0 0-1,0 0 0,0 1 1,-1-1-1,-9-4 0,7 4-6,0 1 1,-1 0-1,0 1 0,0 0 0,0 1 0,-1 0 0,1 0 0,0 1 1,-12-1-1,7 2-133,0 1 0,0 0 0,0 1 0,0 0 0,1 1 0,-1 0 0,1 1 0,0 1 0,0 0 1,0 1-1,1 0 0,0 1 0,-16 12 0,19-11-409,-1 1 1,2 0 0,-1 0-1,1 1 1,1 0-1,-12 19 1,8-7-1687,1-1 0,-11 36 0,8-6-356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19.4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377 66 5152,'0'-15'1648,"0"15"-1617,0 0 1,0 0 0,0-1-1,0 1 1,0 0 0,-1 0-1,1 0 1,0-1 0,0 1-1,0 0 1,0 0 0,-1 0-1,1 0 1,0 0 0,0-1-1,0 1 1,-1 0 0,1 0-1,0 0 1,0 0 0,0 0-1,-1 0 1,1 0 0,0 0-1,0 0 1,-1 0 0,1 0-1,0 0 1,0 0 0,-1 0-1,1 0 1,0 0 0,0 0-1,-1 0 1,1 0 25,0 0 1,0 0-1,-1 0 0,1 0 1,0 0-1,0 0 1,0 0-1,-1 0 0,1 0 1,0 0-1,0 0 0,0 0 1,-1 0-1,1 0 0,0 0 1,0 0-1,0 0 1,-1 0-1,1 0 0,0-1 1,0 1-1,0 0 0,0 0 1,-1 0-1,1 0 1,0 0-1,0-1 0,0 1 1,0 0-1,0 0 0,-1-1 1,1 1 107,0-1 1,0 0-1,0 1 0,0-1 1,-1 0-1,1 1 1,0-1-1,-1 0 0,1 1 1,0-1-1,-1 1 1,1-1-1,-1 1 1,1-1-1,-1 1 0,1-1 1,-1 1-1,0-1 1,1 1-1,-1-1 1,1 1-1,-1 0 0,0-1 1,1 1-1,-1 0 1,0 0-1,1 0 0,-1 0 1,0-1-1,0 1 1,1 0-1,-1 0 1,0 0-1,1 0 0,-1 0 1,-1 1-1,-3-1 195,0 0 0,0 1 0,0-1 0,-9 4-1,-19 7 649,0 3 0,1 0 0,0 2 0,-36 25 0,57-34-824,1 1 0,0 0 0,0 1 0,1 0 0,0 0 0,1 1-1,-12 16 1,16-20-136,1 0-1,0 0 1,0 0-1,0 1 1,1-1-1,0 1 1,-1 6-1,2-9-23,1 0-1,-1 0 0,1 0 1,0 0-1,1 0 0,-1 0 1,1 0-1,-1 0 1,1 0-1,0 0 0,1-1 1,2 7-1,-2-6-17,0 0-1,0 0 1,0-1 0,0 1-1,1-1 1,0 0 0,-1 0-1,1 0 1,1 0 0,-1 0-1,0 0 1,1-1 0,-1 0 0,1 0-1,0 0 1,-1 0 0,1 0-1,0-1 1,0 1 0,0-1-1,0 0 1,1-1 0,-1 1-1,0-1 1,0 0 0,0 0-1,1 0 1,-1 0 0,5-1 0,-1-2-28,1 1 1,0-1-1,-1 0 1,0-1-1,0 0 1,0 0-1,0-1 1,0 0 0,11-9-1,-6 2-42,0-1 1,0 0-1,20-27 0,-24 25 46,0-1 0,-1 1-1,-1-1 1,10-30 0,1-1 339,-16 42-295,-1 2 8,-4 4 7,2 1-19,0 0 0,0 0 0,0-1 0,0 1 0,1 0 0,-1 0 0,0 0 0,1 0 0,0 0 0,-1 0 0,1 0 0,0 0 0,0 0 0,1 2 0,-2 4 37,0 13 221,0 1 0,1 0-1,2-1 1,0 1 0,1-1-1,1 0 1,1 0 0,11 29-1,-13-41-173,0 0-1,1-1 0,0 1 0,9 12 0,-12-19-88,0 0 0,1 0 0,0 0 0,0 0 0,-1-1 0,1 1 0,0 0 0,0-1 0,0 0 0,4 2 1,-5-2-23,0-1 1,1 0-1,-1 1 1,1-1-1,-1 0 1,1 0-1,-1 0 1,0 0-1,1 0 1,-1 0 0,1 0-1,-1 0 1,1 0-1,-1-1 1,0 1-1,1-1 1,-1 1-1,0-1 1,2 0-1,6-6 83,-1 0-1,0 0 0,0 0 0,-1-1 0,0 0 0,7-11 0,-3 5-51,145-160 253,-72 82-153,-8 15-30,-75 75-57,0 1-1,1-1 1,-1 1 0,1 0-1,-1 0 1,1 0-1,-1 0 1,1 0 0,0 0-1,-1 0 1,1 0-1,0 0 1,0 1 0,0-1-1,0 1 1,3-1 0,-4 2-4,1-1 1,-1 0 0,1 1 0,-1-1-1,1 1 1,-1-1 0,0 1 0,1 0 0,-1 0-1,0-1 1,1 1 0,-1 0 0,0 0 0,0 0-1,0 1 1,0-1 0,0 0 0,0 0 0,0 1-1,1 1 1,4 7 43,-1 1 0,1 1 0,-2-1 0,0 1 0,0 0 0,-1 0 0,0 0 0,1 19 0,-1 3 190,-4 64-1,-5-17-3,4-67-220,-1-1-1,0 1 0,-8 22 1,11-35-61,-1 1 0,0 0 0,1-1 0,-1 1 0,0 0-1,0-1 1,0 1 0,0-1 0,0 0 0,-1 1 0,1-1 0,0 0 0,-1 0 0,1 0 0,-1 0 0,1 0 0,-2 1 0,1-2-23,1 1 0,-1-1-1,1 0 1,0 0 0,-1 1-1,1-1 1,-1 0 0,1-1 0,-1 1-1,1 0 1,-1 0 0,1-1-1,0 1 1,-1 0 0,1-1-1,-2-1 1,-4-2-175,0 0-1,0-1 1,1 0-1,0 0 1,-9-11 0,13 15 190,-13-16-102,1 0 0,0-1-1,1 0 1,1-1 0,-18-39 0,29 57 163,1 0 0,-1 0 1,1 0-1,-1 0 0,1 0 1,0 0-1,-1 1 0,1-1 1,0 0-1,0 0 0,0 0 1,0 0-1,0 0 0,0 0 1,0 0-1,0 0 0,0 0 1,0 0-1,0 0 0,1 0 1,-1 0-1,0 0 0,1 0 1,0-2-1,0 2 17,0 0 0,0 1 0,0-1 0,1 0 0,-1 0 0,0 1 0,0-1 0,1 0 1,-1 1-1,0 0 0,1-1 0,-1 1 0,1 0 0,-1-1 0,2 1 0,7 0 180,1 0 0,-1 1 0,17 3 0,-26-4-232,32 7 106,-1 2 1,42 16 0,-16-2-2422,-39-16 737,-13-4-85,1 0 1,0-1-1,0-1 0,14 3 0,3 0-2099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20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9 316 2080,'-1'-1'119,"0"0"0,1 1-1,-1-1 1,0 0 0,1 0 0,-1 0 0,1 0-1,-1 0 1,1 0 0,-1 0 0,1 0 0,0 0-1,-1 0 1,1-1 0,0 1 0,0 0 0,0 0-1,0 0 1,0 0 0,0 0 0,0 0 0,0 0-1,1-1 1,-1 1 0,0 0 0,1 0 0,-1 0-1,1 0 1,-1 0 0,2-1 0,2-11 2704,-4 11-2339,0 0-1,1 0 1,-1 0 0,1 0-1,0 0 1,0 0-1,-1 0 1,1 0-1,1 0 1,-1 1-1,0-1 1,0 0-1,1 1 1,-1-1 0,1 1-1,-1-1 1,1 1-1,0 0 1,-1-1-1,4 0 1,-5 2-367,1 0 1,-1 0-1,1 0 0,-1 0 1,1 0-1,-1 0 1,1 0-1,-1 0 1,1 0-1,-1 0 0,1 0 1,-1 0-1,1 1 1,-1-1-1,1 0 0,-1 0 1,1 1-1,-1-1 1,1 0-1,-1 1 1,0-1-1,1 0 0,-1 1 1,0-1-1,1 1 1,-1-1-1,1 1 0,6 15 1075,-6-13-701,8 22 531,-1 1-1,0 0 0,3 30 0,2 60-210,-13-111-830,1-1 0,-1 0 0,1 1-1,2 6 1,-2-9 248,-2-5-90,-2-13-253,0 0 0,1-1 0,1 1 0,1-1 1,2-23-1,-2 32 93,1-13-38,0-11 3,10-60 0,-5 59-6,14-70 22,-15 86 270,0 0-1,0 1 1,16-29-1,-21 43-174,1 0 0,0 0-1,0 1 1,0-1 0,0 0-1,0 1 1,1-1 0,-1 1-1,0 0 1,1-1 0,-1 1-1,1 0 1,-1 0 0,1 0-1,0 0 1,-1 0-1,1 0 1,0 0 0,0 1-1,0-1 1,0 1 0,-1-1-1,1 1 1,0 0 0,0 0-1,0 0 1,0 0 0,0 0-1,0 0 1,0 0-1,0 0 1,2 2 0,4 1 111,0 0 0,0 1 1,0 0-1,-1 1 1,13 9-1,-9-6-125,13 9 69,134 90 281,-116-79-459,34 20-525,-62-39-435,2 0-3789,-40-17-11801,10 2 13178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20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43 11808,'-39'-12'5343,"50"12"-4639,-3-4 1856,6 4-1536,11-5 1152,8 10-1280,14-10 288,1 1-672,21-4-320,3 8-96,9-4-320,-6 4 128,-9-5-2784,-5 5 1600,-8 0-5567,-6 5 3839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21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40 233 4640,'-1'0'267,"-13"9"4059,13-9-4209,1 0 0,0 0 0,0 0 1,0 1-1,-1-1 0,1 0 0,0 0 0,0 0 0,-1 0 0,1 0 0,0 0 0,0 0 0,-1 1 0,1-1 1,0 0-1,-1 0 0,1 0 0,0 0 0,0 0 0,-1 0 0,1 0 0,0 0 0,-1 0 0,1-1 1,0 1-1,0 0 0,-1 0 0,1 0 0,0 0 0,0 0 0,-1 0 0,1-1 0,0 1 0,0 0 1,0 0-1,-1 0 0,1 0 0,0-1 0,0 1 0,0 0 0,-1 0 0,1-1 0,0 1 0,0 0 1,0 0-1,0-1 0,0 1 0,0 0 0,0 0 0,0-1 0,-1 0 0,2 1 8,-1 0 0,0 0 1,0 0-1,0-1 0,0 1 0,0 0 0,-1 0 0,1-1 0,0 1 0,0 0 1,0 0-1,0 0 0,0-1 0,0 1 0,0 0 0,0 0 0,0 0 0,0-1 1,-1 1-1,1 0 0,0 0 0,0 0 0,0 0 0,0 0 0,-1-1 0,1 1 1,0 0-1,0 0 0,0 0 0,-1 0 0,1 0 0,0 0 0,0 0 0,0 0 1,-1 0-1,1-1 0,0 1 0,0 0 0,-1 0 0,1 0 0,0 0 0,0 0 1,0 0-1,-1 1 0,1-1 0,0 0 0,0 0 0,0 0 0,-1 0 0,1 0 1,0 0-1,-6 2 2511,13-3-483,111 5-703,228 6-526,-81 0-973,292 20 465,-503-26-117,-54-4-287,0 0 0,1 0 0,-1 0 1,0 0-1,1 0 0,-1 0 0,1-1 1,-1 1-1,0 0 0,1 0 0,-1 0 1,0 0-1,1 0 0,-1-1 0,0 1 1,1 0-1,-1 0 0,0-1 0,0 1 1,1 0-1,-1 0 0,0-1 0,0 1 1,1 0-1,-1-1 0,0 1 0,0 0 1,0-1-1,0 1 0,1-1 0,-1 1 1,0 0-1,0-1 0,0 1 0,0 0 0,0-1 1,0 1-1,0-1 0,0 1 0,0 0 1,0-1-1,0 1 0,-1-1 0,-2-12-4,0 0-106,-2 3 85,-1 2 0,0-1 1,-1 1-1,-13-14 0,5 6 23,-4-4-22,-1 1-1,-36-26 1,-2-2-153,38 32 66,16 13 96,0 0 1,1-1 0,0 0 0,-1 1-1,1-1 1,0 0 0,-4-6-1,7 9-2,0 0 0,0 0 0,0-1 0,0 1 0,0 0 0,0 0 0,1 0 0,-1-1-1,0 1 1,0 0 0,0 0 0,0 0 0,0 0 0,0-1 0,1 1 0,-1 0 0,0 0 0,0 0-1,0 0 1,0 0 0,1-1 0,-1 1 0,0 0 0,0 0 0,0 0 0,1 0 0,-1 0-1,0 0 1,0 0 0,1 0 0,-1 0 0,0 0 0,0 0 0,1 0 0,-1 0 2,9-1-13,-1 0 0,1 1 0,0 0 0,0 0 1,0 1-1,-1 0 0,15 4 0,-1 2 82,36 14 0,-43-13-36,0 0 0,-1 0 0,24 21-1,-3-3-94,-27-20 123,0 1 0,0-1 1,-1 1-1,0 1 0,0-1 0,0 1 1,-1 1-1,-1-1 0,1 1 0,-1 0 1,-1 0-1,4 11 0,-7-17-19,0 0 0,-1 0-1,1 1 1,-1-1 0,0 0 0,0 0-1,0 0 1,-1 0 0,1 1 0,-1-1-1,1 0 1,-1 0 0,0 0 0,0 0-1,-1 0 1,1 0 0,-1-1 0,1 1-1,-3 3 1,-4 5 1,-1 0 0,-1-1-1,-12 11 1,-1 2-9,8-8-169,-1-1 0,0 0 0,-1-2-1,-22 14 1,-8 1-3011,24-15 435,-2 1-4438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22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318 392 5728,'-11'-10'1840,"10"10"-1761,1 0 0,-1-1 0,1 1 0,-1 0 1,1 0-1,-1 0 0,1 0 0,-1-1 0,1 1 0,-1 0 0,1 0 1,-1 0-1,1 0 0,-1 0 0,1 0 0,-1 1 0,1-1 1,-1 0-1,1 0 0,-1 0 0,1 0 0,-1 1 0,1-1 0,-1 0 34,1 0 0,0 1 1,0-1-1,0 0 0,-1 0 0,1 0 0,0 0 0,0 0 0,-1 0 0,1 0 0,0 1 0,0-1 0,-1 0 0,1 0 0,0 0 0,0 0 0,-1 0 0,1 0 0,0 0 0,0 0 0,-1 0 0,1 0 0,0 0 0,0 0 0,-1-1 0,1 1 0,0 0 0,0 0 0,0 0 0,-1 0 0,1 0 0,0 0 0,0-1 0,0 1 0,-1 0 0,1 0 0,0 0 0,0 0 0,0-1 0,0 1 0,-1 0 0,1 0 0,0-1 0,0 1 0,0 0 0,0 0 0,0-1 0,0 1 0,0 0 0,0 0 0,0-1 0,0 1 0,0 0 0,0 0 0,0-1 0,0 1 0,0 0 0,0 0 0,0-1 0,0 1 0,0 0 0,1-3 238,-1 1 0,1-1 1,0 1-1,0-1 0,0 1 0,0 0 0,0-1 0,1 1 0,2-3 0,2-5 325,7-12-85,0 2 0,2-1 0,0 2 0,2 0 0,24-23 0,-33 35-292,0-1-1,0 2 0,1-1 0,17-9 0,-24 14-196,1 1 0,0 0-1,-1 0 1,1 0 0,0 0-1,0 0 1,0 0 0,0 1-1,0 0 1,0-1 0,0 1-1,0 0 1,0 0 0,0 1-1,0-1 1,0 1 0,0-1 0,-1 1-1,1 0 1,0 0 0,4 2-1,4 5 158,-1 0 0,0 1-1,0 0 1,-1 0 0,0 1-1,-1 0 1,13 21 0,-10-16-139,0 0 0,1-1-1,14 14 1,-15-18-136,0-1 0,1-1 0,0 0-1,0 0 1,1-1 0,0-1-1,1 0 1,-1-1 0,1 0-1,0-1 1,0-1 0,0 0 0,1-1-1,-1 0 1,1-1 0,-1-1-1,20-2 1,-28 1-33,0 0 0,0-1 1,0 1-1,0-1 0,0-1 0,-1 1 0,1-1 0,-1 0 1,1 0-1,-1-1 0,0 0 0,0 1 0,-1-2 0,7-5 1,-6 4-6,-1 1 0,1-1 0,-1 0 0,0-1 0,-1 1-1,1-1 1,-1 0 0,-1 0 0,1 0 0,-1 0 0,0 0 0,1-9 0,-1-10-25,-1 1 0,0 0 0,-2 0 0,-1-1-1,-1 1 1,-8-29 0,10 51 82,1 0-1,-1 0 1,0 1 0,0-1-1,0 1 1,0-1 0,-1 1-1,1-1 1,-1 1 0,1 0 0,-1-1-1,0 1 1,0 0 0,0 0-1,0 0 1,0 1 0,0-1 0,-1 0-1,1 1 1,-1-1 0,1 1-1,-1 0 1,1 0 0,-5-1 0,2 1 23,0 1 0,0 0 1,-1 0-1,1 0 1,0 1-1,0 0 0,0 0 1,0 0-1,1 0 1,-1 1-1,0 0 0,0 0 1,-4 2-1,-18 11 291,1 1-1,1 1 1,-40 35-1,-64 74 957,13 13-282,53-61-596,54-67-373,0-1-1,-21 18 0,25-24-20,0-1 1,0 1-1,-1-1 0,0 0 0,0-1 0,1 1 0,-1-1 0,-1 0 0,-6 1 0,3-2-63,0 0 1,-1 0-1,1-1 0,0-1 0,-1 0 1,1 0-1,0-1 0,0 0 0,-11-4 1,-14-7-1209,-40-20 0,37 15 6,-65-34-7931,82 42 6396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23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0 17791,'-39'0'8064,"25"4"-7008,0 1-512,4 4-512,-13-6 64,-2 6-64,-8-9-3040,5 3 1632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3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1020 202 2304,'-3'-2'8468,"-8"-2"-6069,-1 1-1010,-11-9-136,18 8-997,-1 1 0,1 1 0,-1-1 0,-10-2 0,6 2-47,1 1-1,0 0 1,-1 1 0,1 0 0,-1 1-1,-15 1 1,-42 7 364,0 3 0,1 3-1,0 3 1,-124 51 0,169-59-507,0 2 0,-30 20 0,39-22-81,1-1-1,0 2 1,0 0 0,1 0 0,-14 18 0,-23 32 311,-19 27 128,13 3-215,45-73-184,1-1 0,1 2 0,-8 32 0,6-7 164,-4 63 0,11-80-68,1-1 1,1 1-1,9 48 1,-5-49-31,2-1 1,0 0-1,2 0 0,20 40 1,-21-51-14,-1-1 0,2 1 0,0-2 0,0 1 0,1-1 0,1-1 0,0 0 0,0 0 0,20 12 0,-17-14-28,0 0 0,1-2 0,0 1 0,17 3 0,66 15-5,-92-24-41,68 14 179,0-3 0,129 4 0,-148-18-51,-1-2 0,-1-2 0,67-17 0,-62 10-6,33-7 267,155-53 0,-230 66-341,-1-1 0,1-1 0,-1 0-1,-1-1 1,0 0 0,15-15 0,-20 16-2,1-2 0,-1 1 1,-1-1-1,0 0 0,-1-1 0,0 0 1,0 0-1,6-20 0,3-12-25,11-53 1,-15 48-1,23-105-170,-33 133 86,0 1 1,-1 0-1,-1-1 1,-1 1-1,-6-35 1,-20-59 388,-28-32-452,55 146 122,-10-22-50,0 0 0,-1 1 1,-1 0-1,-2 1 0,-21-26 0,26 36 24,-2 0 0,1 0-1,-1 1 1,-23-15 0,6 9-47,-33-14 0,28 15-139,0 2 0,-1 1 1,-1 1-1,1 2 0,-1 2 0,-1 1 1,1 1-1,-1 2 0,-51 4 1,73 0-331,-1 0 1,1 1 0,-1 1-1,1 0 1,0 1 0,0 1-1,1 0 1,0 1 0,0 0-1,0 1 1,-15 13 0,23-17-240,0 1 1,1 0-1,0 1 1,0-1-1,0 1 0,0-1 1,1 1-1,0 1 1,1-1-1,-1 0 1,1 0-1,0 1 1,-1 7-1,-3 19-2552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3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94 5472,'-7'-15'2956,"5"0"5085,2 14-7850,0 0 0,0-1 0,0 1 0,0 0 0,0-1 0,-1 1 1,1 0-1,-1 0 0,1 0 0,-1-1 0,1 1 0,-1 0 0,0 0 0,1 0 0,-1 0 0,0 0 1,0 0-1,0 0 0,0 0 0,0 1 0,0-1 0,0 0 0,0 0 0,0 1 0,0-1 1,0 1-1,0-1 0,-1 1 0,1-1 0,-1 1 0,-4-2 158,-1 1 0,1 0 0,0 1 0,-11 0 0,15 0-280,-1-1-25,1 2 159,3 3-130,-1-3 482,0-1-514,1 0 0,-1 0 1,1 0-1,-1 0 0,1 0 1,-1 0-1,1 0 0,-1 0 1,0 0-1,1 0 0,-1 0 0,1 0 1,-1 0-1,1 0 0,-1 0 1,1-1-1,-1 1 0,1 0 1,-1 0-1,0 0 0,1-1 0,-1 1 1,0 0-1,1-1 0,-1 1 1,0 0-1,1-1 0,-1 1 0,0 0 1,1-1-1,-1 0 0,1 0 16,0 0-1,-1-1 0,1 1 1,0 0-1,-1 0 0,1-1 1,-1 1-1,0 0 0,1-1 1,-1-1-1,0 3-57,0 0 0,0 0 0,0-1 0,0 1 0,0 0 0,0 0 0,0 0 0,0 0 1,0 0-1,0-1 0,0 1 0,0 0 0,0 0 0,0 0 0,0 0 0,0 0 0,0 0 0,0-1 0,0 1 0,0 0 0,0 0 0,0 0 0,0 0 0,0 0 0,0 0 0,0-1 0,-1 1 0,1 0 0,0 0 0,0 0 0,0 0 0,0 0 0,0 0 1,0 0-1,0 0 0,-1 0 0,1 0 0,0 0 0,0-1 0,0 1 0,0 0 0,0 0 0,0 0 0,-1 0 0,1 0 0,0 0 0,0 0 0,0 0 0,0 0 0,0 0 0,-1 0 0,-7 7-70,6-4 76,-1-1 0,1 1 0,0 0 0,1 0 1,-1 0-1,-1 3 0,3-4 10,-1-1 1,1 0-1,0 0 1,0 1-1,0-1 0,0 0 1,0 1-1,0-1 1,0 0-1,0 1 1,1-1-1,-1 0 0,0 0 1,1 1-1,-1-1 1,1 0-1,0 0 1,-1 0-1,1 0 1,0 0-1,-1 0 0,1 0 1,0 0-1,0 0 1,0 0-1,0 0 1,0 0-1,0 0 0,0-1 1,0 1-1,1 0 1,-1-1-1,0 1 1,0-1-1,0 0 0,1 1 1,-1-1-1,0 0 1,1 0-1,-1 0 1,0 1-1,1-1 0,-1-1 1,0 1-1,0 0 1,3-1-1,0-1 75,0 0 1,0 0-1,-1-1 0,1 0 0,-1 0 0,1 0 1,-1 0-1,0 0 0,-1 0 0,1-1 1,2-4-1,-4 7-84,-1 0 0,1 0-1,-1 0 1,0 0 0,0 0 0,1 0 0,-1-1 0,0 1 0,0 0 0,0 0 0,0 0-1,0 0 1,-1 0 0,1 0 0,0-2 0,-1 3-29,1-1 0,0 1 0,0 0 0,0-1-1,0 1 1,0-1 0,-1 1 0,1 0 0,0-1 0,0 1 0,-1-1 0,1 1 0,0 0-1,-1-1 1,1 1 0,0 0 0,-1 0 0,1-1 0,0 1 0,-1 0 0,1 0 0,-1-1-1,1 1 1,0 0 0,-1 0 0,1 0 0,-1 0 0,1 0 0,-1 0 0,1 0 0,0 0-1,-1 0 1,1 0 0,-1 0 0,1 0 0,-1 0 0,1 0 0,-1 0 0,1 0 0,-1 0-1,-1 2 19,-1-1 0,1 0 0,-1 1 0,1-1 0,0 1 0,0-1 0,0 1 0,0 0-1,0 0 1,0 0 0,0 0 0,1 0 0,-1 1 0,1-1 0,-1 0 0,1 1-1,0-1 1,0 1 0,0 0 0,0-1 0,1 1 0,-1 0 0,1-1 0,-1 6-1,1-7 17,0-1 0,0 0 0,0 1 0,0-1-1,0 1 1,0-1 0,0 1 0,0-1-1,0 0 1,1 1 0,-1-1 0,0 0-1,0 1 1,0-1 0,0 1 0,1-1-1,-1 0 1,0 1 0,0-1 0,1 0-1,-1 1 1,0-1 0,1 0 0,-1 0-1,0 1 1,1-1 0,-1 0 0,1 0-1,-1 0 1,0 0 0,1 1 0,-1-1-1,1 0 1,-1 0 0,0 0 0,1 0 0,-1 0-1,1 0 1,-1 0 0,0 0 0,1 0-1,-1 0 1,1 0 0,-1 0 0,0 0-1,2-1 1,-1 1 39,1-1 0,0 1 0,-1-1 0,1 0 0,0 0 0,-1 0 0,1 1 0,-1-1 0,0-1 0,3 0 0,-1-2-33,0-1 0,0 1 0,0 0 0,-1-1 0,1 1 0,-1-1 0,0 0 0,-1 0-1,1 0 1,-1 0 0,1-6 0,-2 11-30,0 0-1,0-1 1,0 1-1,0 0 1,0 0-1,0 0 1,0 0-1,0-1 1,0 1 0,0 0-1,0 0 1,0 0-1,0 0 1,0 0-1,0-1 1,0 1-1,0 0 1,0 0-1,0 0 1,0 0-1,0 0 1,0-1 0,0 1-1,0 0 1,0 0-1,-1 0 1,1 0-1,0 0 1,0 0-1,0 0 1,0-1-1,0 1 1,0 0-1,-1 0 1,1 0 0,0 0-1,0 0 1,-5 4-525,-5 9 41,4 1 489,6-13-6,0-1 0,0 0 0,0 1 1,0-1-1,-1 0 0,1 1 0,0-1 1,0 1-1,0-1 0,0 0 0,0 1 0,0-1 1,0 1-1,0-1 0,0 0 0,0 1 1,0-1-1,0 1 0,1-1 0,-1 0 1,0 1-1,0-1 0,0 1 0,1-1 1,13 10-12104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4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1593 2144,'0'0'699,"14"-5"1087,-5 2-1612,0 0 0,-1-1 0,1 0 0,12-8-1,-8 4-98,22-10 0,148-45 189,1-2 272,62-52 914,-148 68-991,-95 47-445,439-205 1417,-17 55-723,-375 135-642,402-152 1232,-21-41-42,-242 91-659,-107 65-415,-36 24-112,-19 10 56,2 2 0,49-23 0,-23 21-41,57-13-1,-65 21-120,101-18 644,-140 28-581,15-2 79,-10 1-58,0 1 0,18-1 1,-2-1 40,-25 3-61,0 0 1,0 0-1,0 1 0,0 0 1,1-1-1,6 2 1,-8-1-12,0 0 1,0 0 0,0 0 0,-1-1 0,1 1 0,0-1 0,0 1 0,-1-1 0,1 0 0,4-2 0,1-2-6,-6 4-3,-1 0 0,0 1-1,0-1 1,0 0-1,1 1 1,-1-1 0,0 1-1,1 0 1,-1-1 0,0 1-1,1 0 1,-1 0 0,2 0-1,-1-1-6,0 1-1,0-1 0,0 1 0,0-1 1,-1 0-1,1 1 0,0-1 1,-1 0-1,1 0 0,0 0 1,-1-1-1,1 1 0,-1 0 1,0-1-1,1 1 0,1-3 1,-3 3 64,0 1 0,1-1 0,-1 1 0,1 0 0,-1-1 0,0 1 0,1-1 0,-1 1 0,1-1 0,-1 1 0,1 0 0,-1 0 0,1-1 0,-1 1 0,1 0 0,-1 0 0,2-1 0,-27 4-370,-26 4 372,12-1 23,-40 1 0,14-5 125,-55 2 383,-129-13 0,215 3-1447,37 5 808,-1 1 0,1-1 0,0 0 0,-1 1 0,1-1 0,2-2 0,16-4 16,140-14 45,184 0 0,-341 21 2,7 0 159,1 0 1,-1 1 0,0 0 0,16 4 0,-25-4-135,0-1 0,0 1 0,0-1 0,0 1 0,0 0 0,0 0 0,0 0 0,0 0 0,0 1 1,0-1-1,-1 0 0,1 1 0,0-1 0,-1 1 0,1-1 0,-1 1 0,0 0 0,0 0 0,1 0 0,-1 0 0,0 0 0,-1 0 0,1 0 1,0 0-1,-1 0 0,1 0 0,-1 0 0,1 0 0,-1 0 0,0 3 0,-1 6 90,0 1 0,-1-1 0,0 0 0,-1 0 0,-4 12 0,2-6-3061,-5 22 0,10-27 763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1:14.4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12 2496,'-5'0'24255,"7"0"-24120,-1 0 0,1 1 0,0-1 1,-1 1-1,1-1 0,-1 1 0,1 0 0,2 1 0,8 4 329,8-5-147,-1 0 0,0-1 0,1-1-1,26-5 1,-18 3-173,-23 2-128,168-14 144,-25 15-160,-106 4 41,29 0-381,-65-3 245,-5 0-99,-15 1-109,-97-3-354,-129 2 520,132 8 189,-20-1-3736,102-8 1993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48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7 6048,'-3'-6'2586,"6"6"-74,-4 14 806,-1 3-2641,-1 1 1,2 0 0,1-1-1,1 23 1,0 1-141,0 12 123,-1-2 7,-5 58 0,4-102-382,0-5-206,1-1-1,-1 1 1,1 0-1,0-1 0,0 1 1,-1-1-1,1 1 1,0-1-1,1 1 0,-1 0 1,0-1-1,0 1 0,1-1 1,-1 1-1,1-1 1,-1 1-1,2 2 0,1-8 498,3-14-124,-2 0-1,2-21 1,2-5-228,12-134-75,-18 165-170,0-1 0,5-18 0,-1 10-6,-6 21 20,0 1 0,0 0 1,0-1-1,0 1 1,0-1-1,1 1 1,-1 0-1,0-1 1,0 1-1,1 0 1,-1-1-1,0 1 0,0 0 1,1-1-1,-1 1 1,0 0-1,1-1 1,-1 1-1,0 0 1,1 0-1,-1 0 0,1-1 1,-1 1-1,0 0 1,1 0-1,14 1 11,22 14 191,-19-7-191,2-1 54,-10-3-38,1-1 0,-1 0 0,14 1 0,-9-1 99,-13-2-237,-1-1 0,0 0-1,0 1 1,1-1-1,-1 0 1,0 0-1,1 0 1,-1 0-1,0 0 1,1 0 0,-1 0-1,0 0 1,1-1-1,-1 1 1,3-2-1,10-3-4777,-5 0 2721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48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27 9568,'-38'-27'4320,"34"27"-3776,-1 0 1056,10 0-993,-1 0 1185,11 9-1024,8 0 384,5 3-672,16-3-192,3 0-192,14-6-224,0 6 64,6-9-3136,-11 3 1761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19:50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1664,'106'0'731,"66"-6"-97,448-9-532,-7-20-12,-342 17 604,191-9-897,-172 12-725,461-12 848,-340 6 283,-106 2-251,-152 9-9,287-10 439,-174 13 495,241 0 161,-324 11-811,469 17 1892,-146 4 766,-445-25-4191,-47 0 570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0:33.4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1 640,'0'0'320,"5"0"-256,-5 9-736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0:33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9 320,'-14'-9'160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0:37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0 416,'12'10'18843,"-10"-4"-16481,-1-1-2271,0 1 0,0-1 1,0 1-1,1-1 0,0 1 1,0-1-1,1 0 0,2 6 1,5 9 8,0-1 95,3 12 437,-9-20-538,1 0-1,11 20 1,-10-20 26,0 0-1,5 15 1,-6-14-97,0-1 0,13 21-1,2 4 22,-17-31-20,-1-1 0,1 0 1,0 0-1,6 6 0,9 15 26,-13-17-41,1 1 0,1-1 0,0 0-1,0 0 1,15 12 0,-10-9-30,6 4 142,1-1 0,29 17 1,13 9-108,-42-27 20,1-2-1,0 0 0,1 0 0,26 7 1,-21-7 28,0 0-1,27 17 1,3 2 296,-47-25-308,0 1 0,17 6 0,11 7 226,82 56-89,-96-60 64,10 6-193,38 18 1,52 13 119,-65-28-27,81 44 0,-71-23-209,-45-28 141,0-2 0,34 18 1,-8-8-108,-35-17 59,1 0 1,-1-1 0,1-1 0,20 6 0,6-2 103,61 13-81,108 16 22,-66-2 101,-129-34-30,-5 0-121,1 0-1,10 5 1,26 6 87,11 6-186,-48-15 91,1-2-1,13 4 1,1-1-23,8 1-30,-26-6 63,1 1 0,0-1-1,11 5 1,5 3-15,43 8 1,-44-12 34,-1 1 1,32 13-1,-33-11 46,43 10 0,-12-3-406,-38-11 478,19 8 183,-22-8-300,0 0 0,14 4 1,14 5 42,32 12-6,-28-11-116,5 1 106,69 14 0,52-2-11,-14-2-37,-121-17-93,47 18-1,-5 9 418,-61-27-357,1 0 1,0-1-1,0-1 1,1 0-1,-1-1 1,20 3-1,39 4 160,-48-6-77,0-2 0,35 1 1,-58-5-73,20-1-35,0 2 0,46 7 1,-55-5 36,-1-2-1,22 1 1,-22-2-29,0 1 0,20 4 0,-29-4-35,-1-1 1,1 1 0,0-1-1,8-1 1,-9 1 91,-1 0 0,1 0 0,0 0 0,0 0 1,-1 1-1,1-1 0,6 3 0,1-1-9,-1 0 0,1 0 0,-1-1 0,1 0 0,11-1 0,8 0-134,-19 1 129,-1-1 0,0-1 0,14-2-1,-10 2-70,-1 0-1,1 0 0,16 2 0,2 1 27,21-3 212,99 4-232,-97-2 70,-43-1-30,1 0-1,0 0 0,-1 1 0,1 1 0,16 3 0,22 4 224,-39-8-303,9 2-18,-3 0 30,1 2 1,-18-5 72,0 1 0,0-1 0,0 0 0,1 1 0,-1-1 0,0 0 0,0 0 0,0 0 0,0 0 0,1 0 0,-1 0 0,2 0 0,5-1 39,-2 2-23,-4-1-27,0 0 0,0 0-1,0 1 1,0-1-1,-1 1 1,1 0-1,0-1 1,0 1-1,0 0 1,1 1-1,9 2 29,-1-1 0,1 0 0,-1 0-1,1-1 1,0-1 0,0 0 0,21-2-1,-25 1 68,50 9-36,34-3 292,-56-3-282,-9 1-24,17 0-149,96 8 414,-136-11-306,68 12 198,-69-13-203,12 2-34,-1 0 1,1 1-1,14 6 0,-16-10 370,-10-1-1224,-27-10-13534,8 4 12018,-35-16-5307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0:41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34 1472,'0'-1'30,"0"0"-1,0 1 1,1-1-1,-1 1 1,0-1-1,0 1 1,0-1 0,0 0-1,1 1 1,-1-1-1,0 1 1,0-1 0,1 1-1,-1-1 1,1 1-1,-1-1 1,0 1 0,1 0-1,-1-1 1,1 1-1,-1 0 1,1-1 0,-1 1-1,1 0 1,-1-1-1,1 1 1,0 0-1,16-3 13265,-25 3-12619,0 1 0,0 0 0,0 1 0,0-1 1,0 2-1,-10 3 0,-46 24 186,53-24-571,7-4-210,-57 32 590,53-30-584,1 2 0,0-1-1,0 1 1,0 0 0,-9 10-1,16-15-61,-1 0-1,0 0 0,1 0 1,-1 0-1,1 0 0,-1 0 1,1 0-1,0 0 0,-1 0 0,1 0 1,0 1-1,0-1 0,0 0 1,0 0-1,0 0 0,0 0 1,0 0-1,0 0 0,0 1 1,1-1-1,-1 0 0,0 0 1,1 0-1,-1 0 0,1 0 1,-1 0-1,1 0 0,-1 0 0,1 0 1,0 0-1,-1 0 0,1-1 1,1 2-1,1 1 90,1 0 0,-1 0 0,0 0 0,1-1 0,0 1-1,0-1 1,6 3 0,7 1 71,1 0 0,-1-2 0,1 1 0,0-2 0,0-1 0,23 1 0,-26-3-138,0 0 1,-1-2-1,1 1 1,-1-2 0,1 0-1,-1-1 1,0 0-1,18-8 1,-28 10-28,0 0 0,0-1 0,0 1 0,0-1 0,0 0 0,0 0-1,-1 0 1,0 0 0,0-1 0,6-6 0,-8 7 12,1 0 0,0 0-1,-1-1 1,0 1-1,0 0 1,0 0 0,0-1-1,0 1 1,-1 0 0,1-1-1,-1 1 1,0-1 0,0 1-1,0 0 1,-2-7 0,1 4-61,0-1 0,-1 1 1,0 1-1,0-1 0,-1 0 1,1 0-1,-1 1 0,-1 0 1,1-1-1,-1 1 0,-5-5 1,6 6-45,-1 1 1,0 0 0,0-1-1,0 2 1,0-1 0,-1 0-1,1 1 1,-1 0 0,0 0-1,0 0 1,1 1 0,-1 0-1,0 0 1,-8-1 0,-4 1-290,1 0 1,-1 2 0,0 0-1,0 1 1,-21 5 0,25-4-494,0 1 0,0 1 0,1 0 0,-13 6 0,21-8 301,0-1 0,0 0-1,1 1 1,-1 0-1,1 0 1,0 0-1,-1 0 1,-1 4-1,4-6 380,0 0 0,1-1 0,-1 1 0,1 0 0,0-1 0,-1 1 0,1 0 0,0 0 0,-1 0 0,1-1 0,0 1-1,0 0 1,0 0 0,0 0 0,-1-1 0,1 1 0,0 0 0,1 0 0,-1 0 0,0 0 0,0-1 0,0 1 0,0 0 0,1 0 0,-1-1-1,0 1 1,1 0 0,-1 0 0,0-1 0,1 1 0,-1 0 0,1-1 0,-1 1 0,1 0 0,0-1 0,-1 1 0,1-1 0,0 1 0,-1-1-1,1 1 1,0-1 0,-1 0 0,1 1 0,1-1 0,21 6-3493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22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1606 13 3712,'0'-3'649,"3"-7"3763,-1 12-4181,-1-1 0,0 1 0,0-1 0,0 1 1,0 0-1,0-1 0,0 1 0,0 2 0,1 0-16,-1 1 0,0-1 1,0 1-1,-1 0 0,1-1 0,-1 1 1,0 0-1,-1 8 0,-9 38 1229,-1-11-642,-1-1 0,-30 61-1,34-82-526,-1-1-1,-1 0 1,-14 20-1,17-29-172,0 0-1,0-1 0,-1 1 1,1-2-1,-1 1 1,-1-1-1,1-1 1,-12 7-1,-5-2 77,-1 0 0,1-2 0,-1-1 1,-37 6-1,24-6-47,8-1 67,1-2 0,-48 2 0,39-8 14,-39-8 1,22 3-286,-138-16 126,-226-8-149,212 33 1056,207-2-955,0 0 0,0 0 0,0 0-1,0 0 1,0-1 0,0 1 0,0 0 0,1 0-1,-1-1 1,0 1 0,0-1 0,-1 0 0,1 1-3,1 0 0,0-1 1,0 1-1,0 0 0,0 0 1,-1 0-1,1 0 0,0 0 1,0-1-1,0 1 1,-1 0-1,1 0 0,0 0 1,0 0-1,0 0 0,-1 0 1,1 0-1,0 0 1,0 0-1,-1 0 0,1 0 1,0 0-1,0 0 0,0 0 1,-1 0-1,1 0 1,0 0-1,0 0 0,0 0 1,-1 0-1,1 1 0,0-1 1,0 0-1,0 0 0,-1 0 1,1 0-1,0 0 1,0 1-1,-7 0 185,6-1-18,3 0-77,-1 0-1,0-2-81,0 1 0,-1 0 0,1 0-1,0-1 1,0 1 0,0 0 0,0 0 0,0 0 0,0 0 0,0 0 0,0 0 0,0 0 0,1 1 0,1-2 0,4-4 6,14-11 7,1 2 1,0 0-1,1 1 0,0 1 1,1 1-1,1 1 0,51-15 1,-60 21-23,26-7-23,51-8 0,-75 21 27,-20-1 13,0 1 0,0 0 0,0 0 0,0-1-1,0 1 1,0 0 0,1 1 0,-4 1 0,-7 4 104,-83 31 388,13-7-327,26-5-33,9-4-41,-50 16 0,74-29 205,18-7-282,0 0-1,-1 0 1,1 0-1,0-1 0,-1 1 1,0-1-1,-6 0 1,57 26 69,-20-13-94,-1 1 0,37 31 0,7 5-252,4-7 345,-61-38 4,0-1 0,0 0-1,0-1 1,23 6 0,-33-10-70,0 0 1,-1 0 0,1 0-1,-1 0 1,1 0 0,-1-1 0,1 1-1,-1 0 1,1 0 0,-1 0 0,1 0-1,-1 0 1,0-1 0,1 1-1,-1 0 1,1-1 0,-1 1 0,1 0-1,-1-1 1,0 1 0,1 0 0,-1-1-1,0 1 1,1 0 0,-1-1-1,0 1 1,0-1 0,1 1 0,-1-1-1,0 1 1,0-1 0,0 1 0,0-1-1,1 1 1,-1-1 0,2-23 538,-1 17-423,4-196 181,-6 133-2390,1 63 1231,0 0 0,1 1 0,0-1 0,0 0-1,0 1 1,3-9 0,-2 11-139,-1 1 0,1 0 0,-1 0 0,1-1 0,0 1-1,1 1 1,-1-1 0,5-4 0,19-12-4414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51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1418 2 576,'31'-1'16226,"-40"8"-16021,-3 2 115,2 1-119,-1-1 0,0 0 0,0 0 0,-1-1-1,-23 12 1,-71 26 427,70-32-466,-38 18 87,2 3 0,-78 50 0,-138 103 657,24-42-575,166-102-281,37-18 77,-82 48 0,138-71-104,-21 15 65,25-18-79,0 1 1,0 0 0,0 0 0,0 0 0,0 0-1,0 0 1,0 0 0,0 1 0,0-1 0,0 0-1,1 0 1,-1 1 0,0-1 0,1 0 0,-1 1 0,1 1-1,0-2 2,0 0 0,1 0 0,-1 0 0,1 0 0,-1 0 0,1-1-1,0 1 1,-1 0 0,1 0 0,0-1 0,-1 1 0,1-1 0,0 1 0,0 0-1,0-1 1,0 1 0,0-1 0,-1 0 0,1 1 0,0-1 0,0 0-1,0 0 1,0 1 0,0-1 0,1 0 0,37 5 74,75-1 1,-60-3-49,708 46 907,-668-43-2068,-91-4 941,-3 0 55,0 0 0,1 0 0,-1 0-1,1 0 1,-1 0 0,0 0 0,1 0 0,-1 0-1,0 0 1,1 0 0,-1 0 0,0 0 0,1 0-1,-1 0 1,0 0 0,1 0 0,-1-1 0,0 1-1,1 0 1,-1 0 0,0 0 0,1-1-1,-1 1 1,0 0 0,0 0 0,1-1 0,-9-14-12090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52.5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670 0 3136,'0'0'1029,"2"1"-629,5 5 3087,-2 0 807,-13 2-1381,6-5-2713,0-1 1,0 0 0,0 0-1,0 0 1,0 0 0,0-1-1,-1 1 1,1 0 0,-1-1-1,-3 2 1,-35 16 994,28-12-760,0-1 1,-21 6-1,-150 36 1133,104-31-1360,14-4-16,-151 38 566,306-77 852,-55 17-1549,18-4-14,64-26 0,-25-3 114,-68 30-114,1 0-36,-11 7-40,0-2-1,-1 1 1,16-13-1,-28 19 17,1 0 0,-1 0 0,0-1 0,1 1-1,-1 0 1,1 0 0,-1 0 0,0 0 0,1 0 0,-1 0-1,0-1 1,1 1 0,-1 0 0,1 0 0,-1 0 0,0 0-1,1 0 1,-1 1 0,1-1 0,-1 0 0,0 0 0,1 0-1,-1 0 1,0 0 0,1 0 0,-1 1 0,0-1 0,1 0-1,-1 0 1,0 0 0,1 1 0,-1-1 0,11 13-394,-6-7 379,-2-3 46,0 0 0,0 0 1,-1 0-1,1 0 0,-1 1 0,0-1 0,0 1 0,0-1 1,0 1-1,-1 0 0,1-1 0,-1 1 0,0 0 1,-1 0-1,1 0 0,0 0 0,-1 0 0,0 0 0,0 0 1,0 0-1,-1 0 0,1 0 0,-1 0 0,0 0 1,0 0-1,0 0 0,-1 0 0,1 0 0,-1-1 1,0 1-1,0-1 0,0 1 0,-1-1 0,1 0 0,-1 0 1,0 0-1,0 0 0,-4 3 0,3-3 49,-1 0 0,0-1 0,1 0 0,-1 0 0,0 0 0,0 0 1,0-1-1,0 0 0,0 0 0,0 0 0,-1-1 0,1 1 0,0-1 0,0-1 0,-1 1 0,-6-2 0,-10-2-29,-1-2 0,-30-11 1,34 11-414,2-1-730,-10-1-2232,9 6-1959,7 4 2299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1:50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1263 4160,'-6'5'812,"4"-4"-675,1 0 0,0 0 0,-1 0 0,1 0 0,0 1-1,-1-1 1,1 0 0,0 0 0,0 1 0,0-1 0,0 1 0,0-1 0,1 1 0,-1-1 0,0 1-1,1 0 1,-1-1 0,0 3 0,-3 31 3975,4-35-4066,0 1 0,0-1 1,0 0-1,0 0 0,0 0 0,0 1 1,0-1-1,0 0 0,0 0 0,1 1 1,-1-1-1,0 0 0,0 0 0,0 0 1,0 0-1,0 1 0,1-1 0,-1 0 1,0 0-1,0 0 0,0 0 0,0 1 1,1-1-1,-1 0 0,0 0 0,0 0 1,0 0-1,1 0 0,-1 0 0,0 0 1,0 0-1,1 0 0,-1 0 0,0 0 1,0 0-1,0 0 0,1 0 0,-1 0 1,0 0-1,0 0 0,1 0 0,-1 0 1,0 0-1,1 0 0,9-5 1713,5-10-1116,-1-1-1,-1-1 1,17-27 0,-17 24-404,31-53 445,61-139-1,-14 23-391,-67 145-422,31-56 72,45-117 1,-95 203 28,-3 8-16,0 1 0,0-1 0,1 1 0,-1-1 0,7-9 0,-8 15 38,-1-1 0,0 1 0,1 0-1,-1-1 1,1 1 0,-1 0 0,1-1 0,-1 1 0,1 0 0,-1-1-1,1 1 1,-1 0 0,1 0 0,-1 0 0,1-1 0,-1 1 0,1 0-1,-1 0 1,1 0 0,0 0 0,-1 0 0,1 0 0,-1 0-1,1 0 1,-1 0 0,1 1 0,0-1 0,-1 0 0,1 0 0,-1 0-1,1 1 1,-1-1 0,1 0 0,-1 0 0,1 1 0,-1-1 0,1 0-1,-1 1 1,0-1 0,1 1 0,-1-1 0,0 1 0,1-1-1,0 2 1,2 1 19,-1 1 1,1 0-1,-1 0 0,3 7 0,12 31 133,-1 1 1,-3 1-1,-2 0 1,10 74 0,0 184 244,-20-288-378,1 30 241,-2-1-1,-8 55 1,8-93-181,-1-1 0,0 0-1,0 0 1,-1 0 0,-1 5 0,2-8-41,1 1-1,-1-1 1,0 0 0,0 0-1,0 1 1,0-1-1,0 0 1,0 0 0,0 0-1,0 0 1,-1 0 0,1 0-1,0 0 1,0 0 0,-1-1-1,1 1 1,-1 0-1,-1 0 1,0-1-10,-1 1 0,1-1 0,-1 0 1,1 0-1,-1 0 0,1-1 0,-1 1 0,1-1 0,-7-1 0,-34-15 112,19 7-194,10 6-3,-1 0 0,-17-2 0,20 4 71,0-1 0,-24-7 0,36 9-22,0 1-1,0 0 1,0-1-1,0 1 1,0 0-1,-1 0 1,1 0-1,0-1 1,0 1-1,0 0 1,0 0-1,0 1 1,0-1-1,0 0 1,0 0-1,0 0 1,0 1-1,-1 0 1,1-1 4,1 0 0,0 0 0,0 0 1,0 1-1,0-1 0,-1 0 0,1 0 0,0 0 0,0 0 0,0 1 1,0-1-1,0 0 0,0 0 0,0 0 0,0 0 0,0 1 0,-1-1 1,1 0-1,0 0 0,0 0 0,0 1 0,0-1 0,0 0 0,0 0 0,0 1 1,0-1-1,1 0 0,-1 0 0,0 0 0,0 1 0,0-1 0,9 9-227,11 4 370,1-1-1,32 12 1,-43-20 11,0 0 0,0-1 1,0-1-1,1 0 0,-1 0 1,1-1-1,21 0 0,-27-2-95,0 1 1,0-1-1,0-1 0,0 1 0,0-1 0,0 0 0,-1 0 1,1 0-1,0 0 0,7-7 0,2-2 164,23-23 0,-31 27-131,152-180 396,-84 94-431,-66 83-33,3-4-73,1 0 0,-1 1-1,2 1 1,27-22 0,-39 33 48,1 0 1,-1 1 0,1-1 0,-1 0 0,1 1-1,-1-1 1,1 1 0,0 0 0,-1-1-1,1 1 1,-1 0 0,1 0 0,0 0 0,-1 0-1,1 0 1,0 1 0,-1-1 0,1 0-1,-1 1 1,1-1 0,-1 1 0,1 0 0,-1-1-1,1 1 1,-1 0 0,0 0 0,1 0-1,-1 0 1,0 0 0,0 0 0,1 0 0,0 2-1,2 2 0,0-1 0,-1 1-1,0 0 1,0 0-1,0 0 1,0 1 0,3 9-1,6 34 36,-1 0 1,5 57-1,-13-68 51,-2-18 166,5 22 0,-4-33-41,0-16 128,3-11-58,57-154-139,-45 128-127,-8 21-45,22-40-1,-25 53 13,0 0-1,1 0 1,0 1 0,1 0 0,17-14 0,-24 22 7,0 0 0,0 0 0,0 0 1,0 0-1,1 0 0,-1 0 0,0 1 0,1-1 1,-1 1-1,0-1 0,1 1 0,-1-1 1,1 1-1,-1 0 0,1-1 0,-1 1 1,1 0-1,2 0 0,-3 1 11,0-1 0,0 1-1,1 0 1,-1-1 0,0 1 0,0 0 0,0 0-1,0 0 1,0 0 0,0-1 0,-1 1 0,1 0-1,0 1 1,0-1 0,-1 0 0,1 0 0,0 0-1,-1 0 1,1 1 0,-1-1 0,0 0 0,1 0-1,-1 2 1,7 30-10,-2 0 1,-1 0-1,0 35 0,0 9 13,-3-28 479,-1-50-463,0 1 0,1 0 0,-1 0 0,0 0 1,0 0-1,0 0 0,0-1 0,1 1 0,-1 0 1,0 0-1,0 0 0,0 0 0,0 0 0,1 0 1,-1 0-1,0 0 0,0-1 0,1 1 0,-1 0 1,0 0-1,0 0 0,0 0 0,1 0 0,-1 0 1,0 0-1,0 0 0,0 1 0,1-1 0,-1 0 1,0 0-1,0 0 0,0 0 0,1 0 0,-1 0 1,0 0-1,0 0 0,0 0 0,1 1 0,-1-1 1,0 0-1,0 0 0,0 0 0,0 0 0,0 1 1,0-1-1,1 0 0,-1 0 0,0 0 0,0 0 1,0 1-1,0-1 0,0 0 0,0 0 0,0 1 1,0-1-1,0 0 0,0 0 0,0 0 0,0 1 1,5-9 70,-1 0 1,-1 1 0,1-2-1,-1 1 1,3-14 0,3-8-23,42-90 146,-44 104-241,2 1 0,0 0 0,1 1 0,0-1 0,17-15 0,-25 27-4,0 1 0,1 0 0,-1 0 0,1 0 0,-1 1 0,1-1 0,0 1 0,-1-1 0,1 1 0,0 0 0,5-2 0,-7 3 34,1 0 1,-1 0-1,0 0 1,0 0-1,0 1 0,0-1 1,0 0-1,0 0 0,0 1 1,0-1-1,0 0 1,0 1-1,0-1 0,0 1 1,0-1-1,-1 1 1,1-1-1,0 1 0,0 0 1,0 0-1,-1-1 1,1 1-1,0 0 0,-1 0 1,1 0-1,-1 0 1,1 0-1,-1 0 0,1 0 1,-1 0-1,0 0 1,1 0-1,-1 0 0,0 0 1,0 0-1,0 0 1,0 1-1,4 28-52,-1 0 1,-2 51-1,-2-43 96,5 40 1,-3-65-28,2-1 0,-1 1-1,1-1 1,1 0 0,0 0 0,1 0 0,8 14 0,-11-23 12,0 1 1,1 0-1,-1-1 0,1 1 0,0-1 1,0 0-1,0 0 0,1 0 1,-1 0-1,1 0 0,0-1 1,-1 0-1,1 0 0,0 0 1,5 2-1,-3-3 9,0 1-1,0-1 1,0 0-1,0-1 1,0 1-1,0-1 1,0-1 0,0 1-1,0-1 1,7-1-1,-1-2-6,1 0-1,-1 0 0,1-1 1,-2-1-1,1 0 1,0-1-1,-1 0 0,0 0 1,17-17-1,-3-4 6,-1-1 0,-1-1 1,25-44-1,-40 63-24,40-70 99,-43 72-173,-4 11-194,-8 19-81,5-17 398,-50 129-295,-26 84 145,77-214 107,-2 6 30,1 1 1,0 0 0,-1 15-1,3-23-30,-1 0 0,1-1 0,0 1 0,0 0 0,0 0 0,1 0 0,-1 0 0,0 0 0,1-1 0,-1 1 0,1 0 0,0 0 1,-1-1-1,1 1 0,0 0 0,0-1 0,0 1 0,0-1 0,0 1 0,1-1 0,-1 1 0,0-1 0,1 0 0,-1 0 0,1 0 0,2 2 0,-3-3 13,1 1 1,0-1 0,0 0-1,-1 1 1,1-1 0,0 0-1,-1 0 1,1 0 0,0 0 0,-1 0-1,1-1 1,0 1 0,0 0-1,-1-1 1,1 0 0,-1 1-1,1-1 1,-1 0 0,1 0 0,-1 1-1,1-1 1,2-2 0,0-1 51,1 0 1,-1-1 0,0 1 0,0-1-1,4-6 1,0 0-55,-2-1 0,0 0 1,0 0-1,-1-1 0,-1 1 0,4-17 0,0-1-17,6-21-21,7-60-1,-14 66-64,-3 25-15,-1 0-1,1-21 0,-6 26-99,0 12-77,0 9-89,-10 60 10,7-41 333,1 1 1,-2 43-1,9 10 138,-2-69-100,1 0 0,0 0 0,0 0 0,1-1 0,8 18 0,27 49 436,-35-72-357,-3-4-94,1 0 1,-1 1-1,0-1 1,1 0-1,-1 0 1,0 0-1,0 0 1,1 0-1,-1 1 0,0-1 1,1 0-1,-1 0 1,0 0-1,0 0 1,1 0-1,-1 0 1,0 0-1,1 0 1,-1 0-1,0 0 0,1 0 1,-1 0-1,1-1 1,-1 1 1,0 0 1,1 0-1,-1 0 1,0 0-1,1 0 1,-1 0-1,0 0 1,0 0-1,1 0 1,-1 0-1,0 0 0,1 0 1,-1 0-1,0 0 1,1 0-1,-1 0 1,0 0-1,1 0 1,-1 0-1,0 1 1,0-1-1,1 0 1,-1 0-1,0 0 1,2 2 8,0-1 1,0 0 0,0 0 0,0 0 0,-1-1 0,1 1-1,0 0 1,1-1 0,-1 1 0,0-1 0,2 0-1,28 2 24,-27-2-51,-1-1-1,1 0 1,0 0 0,-1-1-1,1 1 1,-1-1-1,1 0 1,-1 0 0,0 0-1,5-4 1,13-6 178,-7 4-92,1 0 1,-1-2 0,-1 0 0,0 0 0,0-2 0,-1 1 0,0-2 0,19-24 0,-8 6-37,0-2 0,-3-1 0,33-65 0,-16 17-87,28-87 0,-41 86 22,19-109 0,-32 126-123,5-126 0,-19 156-346,2 36 488,0 0 1,0-1 0,0 1 0,0 0-1,0 0 1,0-1 0,0 1 0,-1 0-1,1 0 1,0-1 0,0 1 0,0 0-1,0 0 1,0-1 0,0 1 0,0 0 0,-1 0-1,1 0 1,0-1 0,0 1 0,0 0-1,-1 0 1,1 0 0,0 0 0,0 0-1,0-1 1,-1 1 0,1 0 0,0 0-1,0 0 1,-1 0 0,1 0 0,0 0-1,-1 0-12,0 1 0,0 0-1,1-1 1,-1 1 0,0 0-1,0-1 1,1 1-1,-1 0 1,1 0 0,-1 0-1,1-1 1,-1 1 0,0 2-1,-7 16-66,0 0-1,2 0 1,0 1 0,1 0-1,-3 24 1,0 1 23,-48 253-206,43-222 275,3-1 0,4 2 0,3-1 0,7 79 1,-1-128 61,1 0 0,2 0 1,15 44-1,-20-66-30,1 1 1,1-1-1,-1 0 0,5 8 1,-6-12-17,0 0-1,0 1 1,0-1 0,0 0 0,0 0-1,0 0 1,0 0 0,0 0 0,0 0-1,0 0 1,1 0 0,-1-1 0,0 1-1,1 0 1,-1-1 0,1 1-1,-1-1 1,0 1 0,1-1 0,-1 0-1,1 0 1,2 0 0,-1 0-3,-1-1 1,1 1-1,-1-1 1,1 0-1,-1 0 0,1 0 1,-1 0-1,0-1 1,1 1-1,-1-1 0,0 1 1,0-1-1,0 0 1,0 0-1,1-2 0,4-4 67,-1-1-1,7-11 1,-11 16-38,18-32 61,27-67 0,-23 48-89,93-211 154,-78 171-145,30-116 1,-57 171-52,49-185-121,-58 210 121,0 0-1,-1-1 0,-1 1 1,-1-26-1,-4 12-117,4 28 115,-1-1 1,0 1-1,1 0 0,-1-1 1,0 1-1,1 0 0,-1 0 0,0 0 1,0 0-1,0 0 0,0 0 0,0 0 1,0 0-1,0 0 0,-3-1 1,4 2 13,-1-1 0,0 1 1,0 0-1,1-1 0,-1 1 1,0 0-1,0 0 0,0 0 1,1-1-1,-1 1 0,0 0 1,0 0-1,0 0 0,0 0 1,1 0-1,-1 1 0,0-1 1,0 0-1,0 0 0,0 0 1,1 1-1,-1-1 1,0 0-1,-1 2 0,-7 4-51,1 1 0,0 0 0,0 1 0,0-1-1,1 2 1,1-1 0,-1 1 0,-7 13 0,-10 22-19,2 0 0,2 2 0,-24 78 0,36-95 109,0 0 0,2 0 0,1 1 0,2 0 1,0 40-1,3-53 18,1-1 1,1 0-1,0-1 0,2 1 1,0 0-1,0-1 1,1 0-1,1 0 0,1 0 1,0-1-1,12 19 1,-3-11 89,0-2 0,2 1 0,0-2 0,1-1 0,32 25 0,-33-30-610,0-1 0,1-1 0,0-1 0,1 0-1,0-1 1,1-2 0,21 6 0,-8-7-2664,-30-6 2122,-1 0 1,1 0-1,0-1 0,-1 1 1,1-1-1,-1 0 0,6-2 1,19-8-4294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57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387 545 3552,'2'0'355,"0"0"0,1 0 0,-1 1 1,0-1-1,1 0 0,-1 1 0,0 0 0,1-1 1,-1 1-1,0 0 0,0 0 0,7 5 6556,-22-13-3626,-52-9-1274,50 14-1931,0-1 0,0 2 0,0 0 0,0 1 0,0 1 0,0 0 0,0 1 0,0 0 0,1 1 0,-1 1 0,-26 10 0,34-10-61,0 0 0,0 0 0,1 0 0,-1 1 0,1 0 1,1 0-1,-1 0 0,1 1 0,-1 0 0,2 0 0,-1 0 0,1 1 0,0 0 1,0-1-1,0 1 0,-1 8 0,-5 12 61,2 0-1,2 1 1,-5 30 0,10-48-36,-4 17 84,-1 53 1,6-69-60,0 0-1,1 0 1,1-1-1,-1 1 1,2 0 0,-1-1-1,2 0 1,4 12-1,-6-18-35,1 0 1,-1 0-1,1-1 0,0 1 0,0-1 0,1 0 0,-1 1 1,1-1-1,-1-1 0,1 1 0,0 0 0,0-1 0,0 0 0,0 0 1,0 0-1,1 0 0,-1-1 0,1 0 0,6 1 0,2 1 38,1-2 0,0 0 0,0 0 0,0-2-1,20-2 1,-8 0-76,1-2 0,-1-1 0,0-1 0,-1-1 0,0-1 0,0-1 0,-1-1 0,0-2 0,-1 0 1,0-2-1,-1 0 0,-1-1 0,-1-1 0,32-34 0,45-69 37,-96 118-76,0 0 0,1 1 1,-1-1-1,1 0 1,0 1-1,-1-1 0,1 1 1,0 0-1,0 0 1,0-1-1,0 1 0,0 0 1,0 1-1,0-1 1,0 0-1,4 0 0,-4 1 27,0 0 0,0 0-1,0 1 1,0-1-1,0 1 1,0-1 0,0 1-1,0 0 1,0-1-1,0 1 1,0 0 0,-1 0-1,1 1 1,0-1-1,-1 0 1,1 0-1,-1 1 1,2 1 0,19 19 171,-21-20 252,-1-3-314,0 1 0,0-1 0,0 1 0,0-1 0,0 1 0,-1-1 0,1 1 0,0-1 0,0 1 0,-1-1 0,1 1 0,0-1 0,-1 1 0,1 0 0,-1-2 0,1 1-93,-1 0 1,0 0 0,1 1 0,-1-1 0,0 0 0,1 0 0,-1 0-1,0 0 1,0 1 0,0-1 0,0 0 0,0 0 0,0 1-1,0-1 1,0 1 0,0-1 0,0 1 0,0 0 0,0-1 0,0 1-1,0 0 1,0 0 0,0 0 0,0-1 0,-1 1 0,1 0-1,0 1 1,0-1 0,0 0 0,0 0 0,0 0 0,0 1-1,-1-1 1,1 0 0,0 1 0,0-1 0,0 1 0,0 0 0,0-1-1,1 1 1,-1 0 0,-2 1 0,-1 1-12,0 1 0,0 0 0,0 0 1,1 0-1,-1 0 0,1 1 0,-5 9 0,1 0-33,0 1 0,1 0 0,1 0 0,1 1 1,0 0-1,-3 30 0,5-30 62,2-1 1,0 1 0,3 21 0,-2-33 16,0 1-1,0 0 1,0-1-1,1 1 1,-1-1-1,1 1 1,0-1-1,1 0 1,-1 1-1,1-1 1,0-1-1,0 1 1,0 0 0,0-1-1,7 6 1,-8-8-17,0 0 0,0 0 1,0 0-1,0 0 1,1 0-1,-1 0 0,0-1 1,1 1-1,-1-1 1,0 0-1,1 0 0,-1 0 1,0 0-1,1 0 1,-1 0-1,1 0 0,-1-1 1,0 1-1,1-1 1,-1 0-1,3-1 1,-1 0-14,-1 1 1,0-1 0,0 0-1,0 1 1,0-2 0,0 1-1,0 0 1,0 0 0,-1-1-1,1 0 1,-1 1 0,0-1 0,0 0-1,3-5 1,-1-3-23,-1 1 0,0 0 0,0-1 0,-1 0 0,1-19 1,-2 11-12,-1 0 1,-3-29 0,2 42 17,-2-13 28,0 1 0,-8-25 0,10 37-23,-1 1 0,0 0 0,-1 0 0,1 0 0,-1 1 0,0-1 0,0 1 0,-1-1 0,1 1 0,-1 0 0,0 0 1,-7-6-1,10 10-5,0-1 1,-1 0 0,1 1 0,0-1 0,0 1 0,0-1 0,-1 1 0,1 0 0,0-1 0,0 1 0,-1 0 0,1 0 0,0 0 0,0 0 0,-1 0-1,1 0 1,0 0 0,-1 0 0,1 1 0,0-1 0,0 0 0,0 1 0,-1-1 0,1 1 0,0-1 0,0 1 0,0 0 0,0 0 0,0-1 0,0 1-1,0 0 1,0 0 0,0 0 0,0 0 0,0 0 0,1 0 0,-1 0 0,-1 2 0,1-1 3,0-1 0,1 1 0,-1 0 0,0-1 1,0 1-1,1 0 0,-1 0 0,1-1 0,0 1 0,-1 0 0,1 0 0,0 0 1,0 0-1,0 0 0,1-1 0,-1 1 0,0 0 0,0 0 0,1 0 0,0-1 1,-1 1-1,1 0 0,0-1 0,0 1 0,-1 0 0,1-1 0,1 1 0,0 1 1,-1-3 19,0 1 0,0-1 0,0 1 0,0-1 0,0 0 0,0 1 0,0-1 0,0 0 0,0 0 1,0 0-1,0 1 0,0-1 0,0 0 0,1-1 0,-1 1 0,0 0 0,0 0 0,0 0 0,0-1 0,0 1 1,0 0-1,0-1 0,0 1 0,0-1 0,1 0 0,29-18 247,-29 17-258,4-2 18,21-15 28,0 0 1,2 2-1,34-15 1,-30 19-79,0 1 1,1 2 0,59-10-1,-83 18 12,1 1 0,-1 1 0,1 0-1,-1 0 1,21 4 0,-27-3 19,0-1 0,0 2 0,0-1 0,0 0 0,0 1 0,0 0 0,0 0 0,-1 0 0,1 0 0,-1 1 0,1-1 0,-1 1 0,0 0 0,0 0 0,0 0 0,-1 0 1,5 7-1,-1 1 51,-2-1 0,1 1 0,-1 0 0,-1 0 1,0 0-1,-1 0 0,0 1 0,0-1 1,-1 19-1,-2 3 190,-2-1 0,-8 38 0,11-60-155,1-6-7,2-5-45,2-8-55,0 0 0,-1-1 0,0 1 0,-1-1 0,4-13 0,2-8 28,62-145-781,-70 175 762,10-20-230,-11 21 231,1-1 1,-1 0-1,1 0 0,-1 0 0,1 1 0,0-1 1,-1 0-1,1 1 0,0-1 0,-1 1 0,1-1 0,0 0 1,0 1-1,0 0 0,-1-1 0,1 1 0,0-1 1,0 1-1,1 0 0,-1 1 11,0 0 0,-1 0-1,1 0 1,0 0 0,-1 0 0,0 0 0,1 1-1,-1-1 1,0 0 0,1 0 0,-1 1 0,0 1 0,4 73 151,-5-59-128,2 1 0,0 0 0,1 0 0,5 22 0,0-2 44,-6-32-49,-1 0 0,1 1 0,1-1 0,-1 0 0,1 1 0,1-1 0,-1 0 0,4 6 1,-6-11-15,1-1 1,-1 1-1,1 0 1,-1-1 0,1 1-1,-1-1 1,1 1-1,0 0 1,-1-1 0,1 1-1,0-1 1,-1 0 0,1 1-1,0-1 1,0 0-1,0 1 1,-1-1 0,1 0-1,0 0 1,0 0 0,0 1-1,-1-1 1,3 0-1,-1-1 23,-1 1 0,1 0 0,0-1 0,0 0 0,-1 1-1,1-1 1,0 0 0,-1 0 0,1 0 0,1-1 0,4-4 107,-1 1-1,0-1 1,7-10 0,-13 16-134,26-35 155,28-52-1,-29 46-71,93-126-163,-91 132 104,-9 11-27,-1-1-1,-1-1 0,-1 0 1,-2-1-1,-1-1 0,0 0 1,12-52-1,-13 34 88,-2-1 1,5-60-1,-12 85-100,-1 17 1,0-1 0,-1 1 0,1-1 0,-1 1 0,-1-1 0,1 1 0,0-1 0,-1 1 0,-3-11 0,4 16 8,-1 0 0,1-1-1,0 1 1,-1 0 0,1 0 0,0-1-1,0 1 1,-1 0 0,1 0 0,0-1 0,-1 1-1,1 0 1,0 0 0,-1 0 0,1 0-1,-1 0 1,1 0 0,0-1 0,-1 1-1,1 0 1,-1 0 0,1 0 0,0 0-1,-1 0 1,1 1 0,-1-1 0,1 0-1,0 0 1,-1 0 0,1 0 0,0 0-1,-1 0 1,1 1 0,0-1 0,-1 0-1,1 0 1,0 0 0,-1 1 0,1-1-1,0 0 1,-1 1 0,1-1 0,-15 15-182,14-14 175,-9 13-14,0 0-1,1 1 1,1 0 0,0 0-1,1 1 1,-5 19 0,2-9-107,-6 14 165,1 0 1,-15 74-1,27-97-7,1 0 1,1 1-1,0-1 0,1 0 0,1 1 0,0-1 0,2 0 0,0 0 0,8 26 1,0-8-47,2-1 1,20 39 0,5-11 367,-34-56-311,0 0 0,1 0 0,0-1 0,0 0 0,0 0 0,0-1 0,1 1 0,6 3 0,-10-7-11,-1 0 0,1 0 0,1-1 1,-1 1-1,0 0 0,0-1 0,0 1 0,0-1 0,0 0 1,0 0-1,1 0 0,-1 0 0,0 0 0,0 0 0,0-1 1,0 1-1,0-1 0,1 1 0,-1-1 0,0 0 1,0 0-1,0 0 0,-1 0 0,1 0 0,0 0 0,0 0 1,-1-1-1,1 1 0,0-1 0,-1 1 0,2-3 0,5-5 60,-2-1 0,0 1-1,0-1 1,7-16-1,-10 20-42,15-32 54,-3 4-183,26-40 1,-38 69 27,1 1 1,-1-1-1,1 1 0,0 0 1,0 0-1,9-7 0,-12 10 48,1 0-1,-1 0 1,0 0-1,1 1 1,-1-1-1,1 0 0,-1 1 1,0-1-1,1 1 1,-1-1-1,1 1 1,0 0-1,-1 0 0,1 0 1,-1 0-1,1 0 1,-1 0-1,1 0 1,-1 0-1,1 1 0,0-1 1,-1 0-1,0 1 1,1-1-1,-1 1 0,1 0 1,-1 0-1,0-1 1,3 3-1,0 0 19,-1 0 1,1 1-1,-1-1 0,0 1 0,4 5 0,-4-6-16,-2-3 463,-21-12-314,19 11-160,-1 1 1,1-1-1,-1 0 1,1 1-1,-1 0 1,0-1 0,1 1-1,-1 0 1,1 0-1,-1-1 1,0 1-1,1 1 1,-1-1-1,0 0 1,1 0-1,-1 1 1,1-1-1,-1 0 1,1 1-1,-1 0 1,1-1-1,-1 1 1,1 0-1,-1 0 1,1 0 0,0 0-1,-1 0 1,1 0-1,0 0 1,-1 1-1,-2 2-8,1 0 1,0 0-1,0 0 0,0 0 0,0 0 1,1 1-1,-1-1 0,1 1 0,-2 5 1,-12 48-52,12-42 79,-1 10 41,1 0 0,1 0 0,1 47 0,1-64 25,1 1-1,1-1 1,0 1-1,0 0 1,1-1-1,0 1 1,0-1-1,1 0 1,1 0-1,4 10 0,-7-18-58,-1-1-1,0 0 0,0 0 0,0 0 0,1 0 0,-1 0 0,0 0 1,0 0-1,0 0 0,1 0 0,-1 0 0,0 0 0,0 0 0,1 0 1,-1 0-1,0 0 0,0 0 0,0 0 0,1 0 0,-1 0 0,0 0 1,0 0-1,0 0 0,1 0 0,-1-1 0,0 1 0,0 0 0,0 0 0,0 0 1,1 0-1,-1 0 0,0 0 0,0-1 0,0 1 0,0 0 0,0 0 1,0 0-1,1-1 0,-1 1 0,0 0 0,0 0 0,0 0 0,0-1 1,11-16 18,-3 1-90,0 0 1,-2-1-1,8-26 0,10-56-24,-23 94 91,26-136-118,-23 126-361,-3 13 182,0 11 163,-1 16 158,1 0 0,8 39 0,-7-54-14,0 0-1,1-1 1,0 0 0,0 1-1,1-1 1,1-1 0,0 1-1,0-1 1,10 14 0,-12-19 11,-1 0 1,1-1 0,0 1-1,1-1 1,-1 1 0,0-1-1,1 0 1,-1 0 0,1-1-1,-1 1 1,1-1 0,0 0-1,0 1 1,0-2-1,-1 1 1,1 0 0,0-1-1,0 0 1,0 0 0,0 0-1,0 0 1,0-1 0,0 1-1,0-1 1,0 0 0,0 0-1,7-4 1,4-3 39,0-1-1,0-1 1,-1 0-1,-1-1 1,17-17-1,56-70 59,-2 2-214,-79 91 72,-1 1 1,0-1 0,-1 0-1,4-7 1,-5 10-75,-3 0 162,-2 5-4,1 6-39,1 0 0,0 0 0,1 0 0,0 1 0,0-1 0,1 0 0,2 12 0,1 11-58,6 72 202,-7-87-104,1-1 0,0 0-1,1-1 1,9 21-1,-14-35-55,0 0 0,1 0 0,0 0-1,-1 0 1,1 0 0,-1 0 0,1 0-1,0 0 1,0 0 0,0-1 0,-1 1-1,1 0 1,0-1 0,0 1 0,0-1-1,0 1 1,0-1 0,0 1 0,0-1-1,0 0 1,0 1 0,1-1-1,-1 0 1,0 0 0,1 0 0,0 0 1,-1 0 1,1 0 0,-1-1 0,1 1-1,-1-1 1,0 1 0,1-1 0,-1 1 0,0-1-1,1 0 1,-1 0 0,0 0 0,0 1-1,0-1 1,0 0 0,0 0 0,0-1-1,0 1 1,0 0 0,0 0 0,0-2-1,26-47 161,21-60-1,-9 18-451,-36 89 212,-1-1 1,0 1 0,1-1-1,5-4 1,-8 8 70,0 0-1,0 0 1,0 0 0,0 0-1,0 0 1,1 0 0,-1 0 0,0 0-1,0 0 1,0 0 0,0 0 0,0 0-1,1 0 1,-1 0 0,0 0-1,0 0 1,0 0 0,0 0 0,0 1-1,1-1 1,-1 0 0,0 0 0,0 0-1,0 0 1,0 0 0,0 0-1,0 0 1,0 0 0,0 1 0,1-1-1,-1 0 1,0 0 0,0 0 0,0 0-1,0 0 1,0 0 0,0 1-1,0-1 1,0 0 0,0 0 0,0 0-1,0 0 1,0 0 0,0 1 0,0-1-1,0 0 1,2 9 146,-2 229 329,0-236-427,0-9 16,0 6-64,0-1 1,1 0 0,-1 1-1,0-1 1,1 1 0,0-1-1,-1 1 1,1-1 0,0 1-1,0-1 1,0 1-1,1-2 1,-1 2-3,0-1 0,0 1 0,0-1 1,0 1-1,0-1 0,0 1 0,-1-1 0,1 0 0,0 0 0,-1 1 1,0-1-1,1-3 0,-1-3-14,3-20 16,-1 19-45,0-1-1,0 1 1,0 0 0,1-1 0,8-15 0,-2 4 6,-6 12 6,1 1 0,0-1 0,1 1 0,0 0 0,0 0-1,1 1 1,0-1 0,11-9 0,-16 16 21,0 0 0,0 0 0,0 0 1,0 0-1,1 0 0,-1 1 0,0-1 0,1 0 1,-1 1-1,1-1 0,-1 1 0,1-1 0,-1 1 1,1 0-1,-1-1 0,1 1 0,-1 0 0,1 0 1,0 0-1,-1 0 0,1 1 0,-1-1 0,1 0 1,-1 0-1,1 1 0,-1-1 0,1 1 0,-1 0 1,0-1-1,1 1 0,-1 0 0,0 0 0,1 0 1,-1 0-1,0 0 0,0 0 0,0 0 0,0 0 1,0 0-1,1 2 0,4 6-6,0 0-1,0 1 1,-1-1-1,7 17 1,-3-2 81,7 35-1,-12-43-67,0 0-1,1 0 0,0-1 0,2 0 0,12 24 0,-18-37 20,0-1-1,0 1 1,0-1-1,1 0 1,-1 1-1,0-1 1,0 0-1,1 0 1,-1 0-1,1 0 0,-1 0 1,1 0-1,-1 0 1,1-1-1,0 1 1,-1-1-1,1 1 1,0-1-1,-1 1 1,1-1-1,0 0 0,0 0 1,-1 0-1,1 0 1,0 0-1,0 0 1,-1 0-1,1-1 1,0 1-1,0-1 1,-1 1-1,1-1 0,0 0 1,-1 1-1,1-1 1,-1 0-1,1 0 1,-1 0-1,0 0 1,1 0-1,-1-1 1,0 1-1,2-3 0,24-27 169,45-70-1,-48 64-165,46-55 0,-54 72-110,-13 16 65,0 0 0,0 0 0,0 0 0,1 1 0,-1-1 0,1 1 0,0 0 0,-1 0 0,8-4 0,-11 7 27,0 0 1,1 0-1,-1 0 1,0 0-1,1 0 0,-1 0 1,0 0-1,1 0 0,-1 0 1,1 0-1,-1 0 0,0 0 1,1 0-1,-1 0 0,0 0 1,1 0-1,-1 0 0,0 1 1,0-1-1,1 0 0,-1 0 1,0 0-1,1 1 0,-1-1 1,0 0-1,0 0 1,1 1-1,-1-1 0,0 0 1,0 0-1,0 1 0,1 0 1,3 11 50,0 28 129,-2 0 0,-6 79 0,2-93-174,0 3 71,-6 34 0,6-54-29,0 0 0,-1 0 0,0 0 0,0 0 0,-1-1 0,0 1 0,-9 13 0,12-21-59,1 0 1,-1-1-1,0 1 0,1 0 1,-1 0-1,0 0 1,0-1-1,0 1 0,1 0 1,-1-1-1,0 1 1,0-1-1,0 1 0,0-1 1,0 0-1,0 1 1,0-1-1,0 0 0,0 0 1,0 1-1,-1-1 1,1 0-1,0 0 0,-1-1 1,-1 1-1,1-1 0,0 1 0,0-1 0,-1 0 0,1 0 0,0 0-1,0-1 1,0 1 0,0 0 0,-3-4 0,0 0 2,-1-1-1,1 0 1,0 0-1,1-1 1,-1 1 0,-3-9-1,5 9-46,1 0 1,-1-1-1,-1-8 0,3 13 62,1 1 0,0 0 0,-1-1 0,1 1-1,0 0 1,0-1 0,0 1 0,0-1 0,0 1-1,0 0 1,0-1 0,1 1 0,-1 0 0,0-1-1,1 1 1,-1 0 0,1-1 0,-1 1 0,1 0-1,0 0 1,0 0 0,-1-1 0,1 1 0,0 0 0,0 0-1,1-1 1,4-1 3,0 0 0,0 0 0,0 1 0,0 0 0,0 0 0,1 0 0,-1 1-1,10-2 1,7 2-1651,25 1-1,-19 0-5133,-25 0 4447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57.5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55 10048,'-23'-16'4544,"18"11"-3936,0 1 799,10 8-895,0-4 352,-1 0-512,1-4-768,0 4 224,4-5-1503,1 2 927,-6-6-2176,1 9 1632,-5-9-3456,0 6 2688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57.8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22 9888,'-14'-6'4480,"61"3"-3904,-5-1 1119,5 4-1055,30-5 640,-2 5-736,30-3-288,-2 6-160,30-3-320,-10 0 128,-5 0-3263,-18 9 1823,-6-9-5920,-8 3 4192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58.7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73 3808,'0'-2'196,"1"0"1,-1 0 0,0 0-1,1 0 1,-1 0 0,1 0-1,0 0 1,-1 0-1,1 0 1,0 0 0,0 1-1,1-1 1,-1 0-1,2-1 1,0-1 571,-3 2-328,1 0 0,0 1 1,0-1-1,-1 0 0,1 0 0,-1 0 0,0 1 0,0-1 1,1 0-1,-1 0 0,0 0 0,0 0 0,-1-3 0,0-5 4251,1 82 279,-14 118-3572,-2 27-830,9-91-341,5-95-175,-1 3-15,1 0 1,4 40 0,-1-32-49,-1-24-4686,-1-14 2546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59.4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440 10 4160,'0'-2'151,"0"2"-101,-1 0 0,1 0-1,6-7 5917,-6 22-3031,-1 1-1,-5 28 1,3-33-2672,0-1-1,0 0 1,-1 1 0,0-1-1,-1-1 1,0 1 0,-1-1-1,-9 13 1,3-7-4,-2-1 0,1 0-1,-2-1 1,0 0 0,-26 17 0,-91 44 878,13-7-403,98-58-618,14-6 260,24 1 12,151 3 694,-14-1-825,-77 3-414,50 4 540,-43-9-3351,-66-18-12695,-15 13 14681,2-1 1,17-2-2336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3:00.1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95 1 3808,'11'3'14528,"-9"2"-12486,-1 0-1767,0 0 1,-1-1-1,0 1 0,0 0 0,0 0 1,-1 0-1,-1 5 0,0 9 248,-3 13-69,-1-1-1,-2 0 0,-1 0 0,-20 47 0,-1 3-367,26-69-179,1-5 153,0 1 0,1 0 0,0 0 0,-1 13 0,3-19-46,0 0 0,0 0 1,0 0-1,0 0 0,0 0 0,0 0 0,1-1 1,-1 1-1,1 0 0,0 0 0,-1 0 0,1-1 1,0 1-1,0-1 0,0 1 0,0 0 0,0-1 1,1 1-1,-1-1 0,0 0 0,1 0 0,-1 1 1,1-1-1,-1 0 0,3 1 0,5 2 63,0 0-1,0-1 1,0-1-1,0 1 1,0-1 0,1-1-1,-1 0 1,1 0-1,-1-1 1,1 0-1,-1 0 1,0-1 0,12-3-1,-8 3-284,10-2-1054,-23 3 1052,1 0 1,-1 0-1,1 0 0,0-1 1,-1 1-1,1 0 0,-1 0 1,1 0-1,-1-1 0,1 1 1,-1 0-1,0-1 0,1 1 1,-1 0-1,1-1 1,-1 1-1,0-1 0,1 1 1,-1-1-1,0 1 0,1 0 1,-1-1-1,0 1 0,0-1 1,1 0-1,-1 1 0,0-1 1,0 1-1,0-2 0,-6-12-9880,4 11 7978,2-2-581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3:00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21 7712,'-28'-4'2506,"23"3"1297,12 1 243,2 0-3132,12 0 215,105 0 2572,65-8-3070,-126 7-672,-8 0-2667,-17-4-5375,-30 4 5513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3:00.8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 9216,'-2'2'4540,"2"-2"-4467,1 11 1889,2 15-212,-5 28-29,-2-1 0,-19 90 1,-41 105 543,63-245-2230,0 0 1,0 0-1,1 0 1,-1 0-1,1 1 1,0-1-1,0 0 1,0 0-1,0 0 1,1 5-1,-1-7-27,0 0 0,1-1 0,-1 1 0,0 0 0,1-1 0,-1 1 0,0-1 0,1 1 0,-1 0 0,1-1 0,-1 1 0,1-1 0,-1 0 0,1 1 0,0-1 0,-1 1 0,1-1 0,0 0 0,0 1 0,1-1-18,0 1 1,-1-1 0,1 0 0,0 0-1,0 1 1,-1-2 0,1 1 0,0 0-1,0 0 1,3-1 0,25-8-61,-1-2 0,41-20-1,-22 10 21,-43 19 118,1 0 0,-1 0 0,1 0 1,0 1-1,0 0 0,0 0 0,-1 0 1,1 1-1,0 0 0,0 0 0,0 1 1,0-1-1,0 1 0,0 1 0,-1-1 1,1 1-1,5 2 0,-6-2-135,-1 0 0,0 1-1,0 0 1,0 0 0,0 0 0,-1 0-1,1 0 1,-1 1 0,0-1 0,0 1 0,0 0-1,0 0 1,-1 0 0,1 0 0,-1 1-1,0-1 1,0 1 0,-1-1 0,0 1-1,1 0 1,0 7 0,-1 6-2765,-1-16 1727,0 1-1,0-1 1,0 0 0,-1 0-1,1 1 1,-1-1-1,0 0 1,1 0-1,-1 1 1,-2 1-1,-2 8-3432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3:06.0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368 710 3392,'-4'-3'10751,"-6"2"-7901,-7 2-2260,9 1-441,0 0-1,0 0 0,1 1 0,-1 0 0,1 0 0,0 1 0,-1-1 0,2 2 0,-1-1 0,0 1 0,1 0 0,-11 11 0,0 2 89,0 1-1,-24 38 1,3 0 44,3 3 0,-31 69 0,63-121-248,0 1 1,0-1 0,0 0 0,1 1 0,1-1-1,-1 1 1,1 0 0,1 16 0,0-23-12,0 1 1,1 0 0,-1 0-1,1-1 1,-1 1 0,1 0-1,0-1 1,0 1 0,0-1-1,1 1 1,-1-1 0,0 0-1,1 0 1,0 1 0,-1-1-1,1 0 1,0 0 0,0-1-1,0 1 1,1 0 0,-1-1-1,0 1 1,1-1 0,-1 0-1,0 1 1,1-1 0,0 0-1,-1-1 1,1 1 0,-1 0-1,5 0 1,-2-1-43,0 1 0,0-1 0,1 0-1,-1-1 1,0 1 0,1-1 0,-1 0 0,0 0 0,0 0 0,7-4 0,3-1-150,28-18 1,-29 15 143,1-1 0,-2-1 0,1-1 0,-1 0 0,18-22-1,48-74 35,-65 87-14,33-48-55,58-118-1,-85 145 112,-2-2 1,-2 0-1,-2-1 0,11-60 0,5-105 729,-28 190-631,-1 1 1,-1-1-1,0 0 1,-2 1-1,-4-24 1,5 41-128,1-1 0,-1 0 1,0 0-1,0 1 0,0-1 1,0 1-1,-1-1 0,1 1 1,-3-4-1,4 5-22,-1 1 0,1 0 1,0-1-1,-1 1 0,1 0 0,0 0 1,-1-1-1,1 1 0,-1 0 0,1 0 0,0 0 1,-1 0-1,1-1 0,-1 1 0,1 0 1,0 0-1,-1 0 0,1 0 0,-1 0 0,1 0 1,-1 0-1,1 0 0,0 0 0,-1 0 1,1 0-1,-1 0 0,1 1 0,-1-1 0,1 0 1,0 0-1,-1 0 0,1 0 0,0 1 1,-1-1-1,1 0 0,0 0 0,-1 1 0,0 0 1,-14 17-55,5 0 59,0 1 0,-13 36 0,-9 46 223,20-62 30,-31 115-58,35-115-119,1 0-1,-1 40 0,6 68 417,3-79-415,-2-43-16,2 1 0,0-1 0,8 38 0,-4-43 65,0 1-1,2-1 0,12 28 1,-12-34-282,-6-11 175,1 0 0,-1 0 0,0 0-1,1-1 1,0 1 0,-1 0 0,1-1 0,0 0 0,0 1 0,0-1-1,1 0 1,-1 0 0,1 0 0,-1 0 0,1 0 0,-1-1 0,1 1-1,3 1 1,9 3 87,-9-3-92,0-1 0,0 0 0,0 0 0,1 0 1,8 1-1,10-1-72,-7 1 131,32-2-1,-43-1-47,-1-1-1,0 0 1,1 0-1,-1 0 1,0-1-1,0 0 1,0-1-1,-1 1 0,7-4 1,-4 1-74,0-1 1,0 0-1,0 0 1,-1-1-1,0 0 1,-1 0-1,1-1 0,-1 0 1,-1 0-1,1 0 1,-1-1-1,-1 1 1,0-1-1,0 0 1,-1-1-1,5-17 1,-2-1 46,-2-1 0,0 1 0,-2-1 0,-2-34 0,0 59-36,-1-1 1,0 0-1,0 1 0,0-1 0,0 0 0,-3-4 0,3 8 24,1 0-1,0 0 0,-1 1 0,1-1 0,0 0 0,-1 0 0,1 1 1,-1-1-1,1 0 0,-1 1 0,1-1 0,-1 1 0,0-1 1,1 1-1,-1-1 0,0 1 0,1-1 0,-1 1 0,0 0 0,0-1 1,1 1-1,-1 0 0,0 0 0,0-1 0,0 1 0,1 0 0,-1 0 1,0 0-1,0 0 0,0 0 0,1 0 0,-1 0 0,0 0 0,0 1 1,0-1-1,1 0 0,-1 0 0,0 1 0,0-1 0,1 0 1,-1 1-1,0-1 0,0 1 0,1-1 0,-2 1 0,-3 4-15,0-1-1,1 1 1,-1 0 0,1 0-1,0 0 1,0 1-1,1-1 1,-1 1 0,-2 7-1,-22 60-45,23-61 115,0 4-30,0-1 1,1 1-1,1 0 0,0 0 1,1 0-1,1 1 0,0-1 1,2 0-1,-1 0 0,2 1 1,4 18-1,-4-29 13,-1-1 0,1 0-1,0 0 1,1 1 0,-1-1 0,1 0 0,0-1 0,0 1-1,5 5 1,-6-8-6,0 0 0,0 0 0,1 0 0,-1-1 0,1 1 0,-1-1-1,1 1 1,-1-1 0,1 0 0,0 0 0,-1 0 0,1 0 0,0-1 0,0 1-1,0-1 1,0 0 0,-1 1 0,1-1 0,4-1 0,8-1 25,1-2 0,-2 1 0,1-2 0,0 0 0,-1-1 0,0 0 0,0-1 0,25-18 0,-28 18 19,-1 0 0,0-1 0,0 0 0,-1-1 0,15-18 0,43-62-250,-15 7 154,-26 43-153,-19 26 142,1 0-1,1 1 1,13-14 0,-12 17-11,-1 0 0,2 1 0,-1 1 0,1 0 0,0 0 0,1 1 0,12-5 0,-11 6-53,-1 0 0,15-2 0,-23 6 105,0 0 1,0 0 0,-1 1 0,1-1 0,0 1-1,0 0 1,0 0 0,0 1 0,-1-1 0,1 1-1,7 2 1,-9-2 15,-1 0 0,1 0 0,-1 0 0,1 0 0,-1 1 0,0-1 0,0 0 0,1 1 0,-1-1 0,0 1 0,0-1 0,0 1 0,-1 0 0,1 0 0,0-1 0,-1 1 0,2 3 0,4 34 129,-6-36-138,5 91 274,0 10-420,-3-88 129,1-1-1,0 0 0,0 0 1,10 22-1,-11-32 60,0 0 1,0-1-1,0 0 1,1 1-1,-1-1 1,1 0-1,5 5 0,-7-8-23,0 0 0,0 0 0,0 0 0,0-1 0,1 1 0,-1 0 0,0-1-1,1 1 1,-1-1 0,0 1 0,1-1 0,-1 0 0,0 0 0,1 1-1,-1-1 1,1 0 0,-1 0 0,0 0 0,1 0 0,-1-1 0,1 1 0,-1 0-1,0-1 1,1 1 0,-1 0 0,3-2 0,2-2 25,0 1 0,1-1 1,-1 0-1,-1 0 0,1-1 0,-1 0 1,1 0-1,-1 0 0,4-7 0,7-10 76,14-25 0,-9 12-41,64-101 199,-53 91-306,-20 30 2,14-26 1,-24 37-5,0 1 0,-1 0 0,1 0 0,0 1-1,0-1 1,3-4 0,-4 9 28,0 0-1,-1 0 0,0-1 1,1 1-1,-1 0 1,0 0-1,1-1 1,-1 1-1,0 0 0,-1 3 1,1 27-31,3 92 63,-1-106-12,1 0 0,0-1 0,2 1-1,-1-1 1,9 17 0,-10-26-19,1 0 0,0 0 0,1 0 0,-1 0-1,1-1 1,1 0 0,10 11 0,-12-14 31,1-1-1,-1 1 0,1-1 1,-1 0-1,1-1 0,0 1 1,0-1-1,0 0 0,1 0 1,-1-1-1,0 1 0,1-1 0,7 1 1,-4-2-89,0 1 0,0-1-1,0-1 1,0 1 0,0-2 0,-1 1 0,1-1 0,-1 0-1,1-1 1,-1 0 0,0-1 0,16-8 0,-23 11 46,1 0 1,0-1-1,-1 1 0,1-1 1,-1 1-1,0-1 0,0 0 1,1 1-1,-1-1 0,0 0 1,0 0-1,-1 0 0,1 0 1,1-3-1,3-8 128,-1 4-71,0-1 0,0 1-1,-1-1 1,4-17 0,3-45-25,-5 27-31,1 9 287,12-46 0,-4 25-216,-5 24-474,-9 111 489,14 287 167,-13-357-266,-1-5 17,0 1 0,0-1 0,1 1 0,-1-1 0,1 1 0,0-1 0,0 0 0,0 1 0,1-1 0,-1 0 0,1 0 0,2 3 0,-4-6 11,0 1-1,1-1 1,-1 0-1,0 0 1,0 0-1,1 0 1,-1 1-1,0-1 1,1 0-1,-1 0 1,0 0-1,0 0 1,1 0-1,-1 0 1,0 0-1,1 0 1,-1 0-1,0 0 1,1 0-1,-1 0 1,0 0-1,1 0 1,-1 0-1,0 0 1,1 0-1,-1 0 1,0 0-1,1-1 0,-1 1 1,0 0-1,0 0 1,1 0-1,9-11 264,17-29-202,-14 13-147,-1 0 0,14-44-1,3-10-17,47-91 6,-60 140 175,1-7 80,-16 33-347,-2 6 166,1-1-1,0 1 1,0-1-1,0 1 1,0-1-1,0 1 1,0-1-1,0 1 1,0-1 0,0 1-1,0-1 1,0 1-1,0-1 1,0 1-1,1 0 1,-1-1-1,0 1 1,0-1-1,0 1 1,1-1 0,-1 1-1,0 0 1,0-1-1,1 1 1,-1 0-1,0-1 1,1 1-1,-1 0 1,1-1-1,-1 1 1,0 0 0,1-1-1,10 0-60,-1 1-1,0 0 1,0 0-1,14 2 1,5 1-42,8-1 85,0 2 0,45 10 0,51 5-12,-106-16 183,-20-3-284,5 2 854,-11-1-688,-1-1 0,0 0 0,0 0 0,0 0 1,0 1-1,0-1 0,1 0 0,-1 0 0,0 1 0,0-1 0,0 0 0,0 0 0,0 1 0,0-1 0,0 0 0,0 0 0,0 1 1,0-1-1,0 0 0,0 0 0,0 1 0,0-1 0,0 0 0,0 0 0,0 1 0,0-1 0,0 0 0,-1 0 0,1 1 0,0-1 1,0 0-1,0 0 0,0 0 0,0 1 0,-1-1 0,1 0 0,0 0 0,-5 8-1,0-2-1,-1 1 1,-10 11 0,8-11-8,0 1 0,-11 17 0,17-21-20,-86 134-131,66-99 57,-29 72-1,38-70 62,12-38 46,0 1 0,0-1 0,1 1 0,0-1 0,0 1 0,0-1 0,0 1 0,0-1 0,1 0 0,0 6 0,0-8-17,-1 0-1,1 0 1,-1-1 0,1 1 0,-1 0 0,1 0-1,-1 0 1,1-1 0,0 1 0,-1 0 0,1 0-1,0-1 1,0 1 0,-1-1 0,1 1 0,0-1-1,0 1 1,0-1 0,0 1 0,0-1 0,0 0-1,0 0 1,0 1 0,0-1 0,0 0 0,0 0 0,0 0-1,-1 0 1,1 0 0,0 0 0,0 0 0,0 0-1,0-1 1,0 1 0,1-1 0,1 1-28,0-1 1,0-1 0,0 1-1,0 0 1,0-1-1,-1 0 1,1 1-1,-1-1 1,1 0 0,-1 0-1,3-4 1,4-6-25,0 0 1,-1-1-1,-1 0 1,-1 0-1,8-21 1,22-77-113,-30 90 151,-2 8-1,3-12 33,17-40 1,-15 39-311,-7 18-262,-1 27 281,-1 6 216,1-1 0,6 43 0,-4-50 45,1-1 0,0 1-1,1-1 1,1 0 0,0-1-1,10 17 1,-15-30 15,0-1 0,0 1 0,0-1 0,0 1-1,0-1 1,1 0 0,-1 0 0,0 0 0,1 0 0,-1 0 0,1 0 0,-1 0 0,1 0 0,-1 0 0,1-1 0,-1 1 0,1-1 0,0 1 0,2 0-1,-1-1 13,-1 0-1,1-1 1,0 1-1,-1 0 1,1-1-1,0 1 1,-1-1-1,1 0 0,-1 0 1,1 0-1,2-2 1,5-3 24,0-1 1,0 0 0,-1-1-1,12-11 1,-21 19-48,161-178 68,-138 151-38,75-104 13,-74 93-34,-2 0-1,-1-2 1,-2 0-1,18-57 1,-4-7 162,33-179 1,-64 274-239,-1 0 0,-1 0-1,1 0 1,-3-17 0,2 26 65,0 1 1,0-1 0,0 0-1,0 0 1,0 0-1,0 0 1,0 0-1,0 0 1,0 0 0,0 0-1,-1 0 1,1 0-1,0 0 1,0 0-1,0 0 1,0 0 0,0 0-1,0 0 1,0 0-1,-1 0 1,1 0-1,0 0 1,0 0 0,0 0-1,0 0 1,0 0-1,0 0 1,0 0-1,-1 0 1,1 0 0,0 0-1,0 0 1,0 0-1,0 0 1,0 0-1,0 0 1,0 0 0,0 0-1,-1 0 1,1 0-1,0-1 1,0 1 0,0 0-1,0 0 1,0 0-1,0 0 1,0 0-1,0 0 1,0 0 0,0 0-1,0-1 1,0 1-1,0 0 1,0 0-1,0 0 1,-7 16-9,5-11-8,-75 235-218,49-146 160,2-4 311,-15 101 0,33-140-187,3-1 0,2 0 0,6 86 0,-2-122 0,1 0-1,7 25 1,-8-34 3,1-1-1,0 1 1,0 0 0,0-1-1,0 0 1,1 1 0,-1-1-1,1 0 1,0 0 0,1-1-1,5 6 1,-8-7-28,1-1-1,-1-1 1,1 1 0,-1 0-1,1 0 1,-1 0 0,1-1-1,0 1 1,0-1 0,-1 0 0,1 1-1,0-1 1,0 0 0,-1 0-1,1 0 1,0 0 0,0 0-1,-1 0 1,1-1 0,0 1 0,0-1-1,-1 1 1,1-1 0,0 1-1,-1-1 1,1 0 0,2-2 0,1 0 9,0-1 0,0 0 0,0 0 1,-1-1-1,0 1 0,7-11 0,53-90 14,-53 84-36,25-49 49,27-46-47,-58 108-153,0 0 0,4-13-1,-6 18-172,-1 9 255,-2 15 131,-13 158 297,8-124-288,3-1 0,2 1 0,8 65 0,-3-104 89,-5-15-163,0-1 0,1 1 1,-1-1-1,0 0 0,0 1 0,0-1 0,1 1 1,-1-1-1,0 0 0,0 1 0,1-1 0,-1 0 1,0 0-1,1 1 0,-1-1 0,0 0 0,1 0 1,-1 1-1,1-1 0,-1 0 0,0 0 1,1 0-1,-1 0 0,1 1 0,-1-1 0,0 0 1,1 0-1,-1 0 0,1 0 0,-1 0 0,1 0 1,-1 0-1,1 0 0,-1 0 0,0-1 0,1 1 1,-1 0-1,1 0 0,3-3 15,-1 0 0,0 0-1,0 0 1,0 0 0,0 0 0,-1-1-1,1 1 1,2-7 0,63-107 187,-22 37-307,70-94 0,-61 104 94,-51 59-17,-4 9-57,-4 9-49,-8 27 138,0 1 0,-7 43 0,-7 74 61,24-133-66,-7 52 81,9-62-66,0 0 1,0 0-1,1 0 0,0 0 1,3 14-1,-3-22-9,-1 0-1,0 0 1,1 0-1,-1 0 1,1 0-1,-1 0 1,1-1-1,-1 1 1,1 0-1,0 0 0,-1-1 1,1 1-1,0 0 1,-1-1-1,1 1 1,0 0-1,0-1 1,0 1-1,0-1 1,0 0-1,-1 1 1,1-1-1,0 0 0,0 1 1,0-1-1,0 0 1,0 0-1,0 0 1,0 0-1,0 0 1,0 0-1,0 0 1,0 0-1,0 0 0,0-1 1,1 1-1,3-2 17,-1 1-1,1-1 0,-1 0 0,0 0 1,1 0-1,6-5 0,-1-1-27,-1-1 0,0 0-1,0 0 1,8-12 0,30-45-71,-45 64 70,82-132-125,-18 28 62,-13 13-250,-52 86 133,-1 10-4,2 2 164,1 0 0,-1 0 0,1 0-1,3 6 1,10 17-80,-11-15 101,-4-8 12,1 0 0,1 1 0,-1-1 0,1 0 0,3 5-1,-5-9 2,0 0-1,0 0 1,0 0-1,0 0 1,0 0-1,0 0 1,1 0-1,-1 0 1,0-1-1,0 1 1,1 0-1,-1-1 1,0 1-1,1-1 1,-1 1-1,0-1 1,1 0-1,-1 0 0,1 0 1,-1 0-1,1 0 1,-1 0-1,0 0 1,1 0-1,1-1 1,2 0 10,1-1 0,-1 0 1,0 0-1,0-1 1,0 1-1,-1-1 0,1 0 1,0 0-1,-1-1 0,0 0 1,6-6-1,-4 4-5,0-1 1,0-1-1,-1 1 0,0-1 0,-1 0 1,4-8-1,-6 13-46,-1 0-1,0-1 1,0 1-1,0 0 1,0-1-1,-1 1 1,0 0 0,1-1-1,-1 1 1,0 0-1,-1-1 1,1 1-1,-1 0 1,1-1-1,-1 1 1,0 0 0,0 0-1,0-1 1,-1 1-1,1 0 1,-1 0-1,0 0 1,1 1 0,-5-5-1,5 5 12,0 1 0,0 0 0,1 0 0,-1 0 1,0 0-1,-1 0 0,1 0 0,0 1 0,0-1 0,0 0 0,0 0 0,-2 0 0,2 1 21,0 0 0,0 0-1,0 1 1,1-1-1,-1 0 1,0 0-1,0 0 1,0 1 0,0-1-1,1 1 1,-1-1-1,0 0 1,0 1-1,1-1 1,-1 1-1,0 0 1,1-1 0,-1 1-1,0 0 1,-11 9 12,8-6-11,0-1-1,0 1 1,0 0-1,0 0 1,1 0 0,-1 0-1,1 1 1,0 0 0,0-1-1,1 1 1,-4 8-1,-5 24 44,2 0 0,1 0 0,2 1 0,-2 49 0,7-68 11,1 0 0,1-1-1,0 1 1,1 0 0,10 36 0,-12-52-30,1-1 1,0 1 0,0-1 0,0 1-1,0-1 1,1 0 0,-1 1-1,1-1 1,-1 0 0,1 0 0,0 0-1,0 0 1,0 0 0,0 0-1,0 0 1,3 1 0,-3-2-18,0 0-1,0-1 1,0 1 0,0-1 0,0 1 0,0-1-1,0 0 1,1 0 0,-1 0 0,0 0-1,0 0 1,0 0 0,0-1 0,0 1 0,0-1-1,0 1 1,0-1 0,0 0 0,0 0-1,0 0 1,0 0 0,2-2 0,14-10 120,0-2 0,0 0 0,22-27 0,-26 28-117,83-92-46,59-57 80,-115 119-80,-28 30-16,23-22 0,-33 33 16,4-2-337,-8 10-22,-2 8 415,-38 124-84,26-91 136,-1 2 12,-3-1-1,-24 46 0,33-75-19,0 0 0,-2-1-1,-19 23 1,23-31-78,-1 0-1,0 0 1,0-1-1,-1 0 0,0 0 1,-21 10-1,27-16-22,1-1-1,-1 1 1,0-1-1,0 0 1,1 0-1,-1-1 1,0 1-1,0-1 1,0 0 0,-5 0-1,8 0 20,-1 0-1,1-1 1,-1 1-1,1 0 1,-1-1-1,1 1 1,-1-1-1,1 1 1,0-1-1,-1 0 1,1 1-1,0-1 1,-1 0-1,1 0 1,0 0-1,0 0 1,0 0-1,0 0 1,0-1-1,0 1 1,0 0-1,0 0 1,1-1-1,-1 1 1,0 0-1,1-1 1,-1 1-1,1-1 1,0 1-1,-1-1 1,1-2-1,-1-3 7,1 0-1,0-1 1,1 1-1,0-1 1,0 1 0,1-1-1,0 1 1,0 0-1,0 0 1,1 0 0,0 0-1,0 1 1,1-1 0,0 1-1,5-7 1,-2 3-16,1 1 1,0 0 0,1 1-1,-1 0 1,1 0 0,1 1-1,0 0 1,0 0-1,12-5 1,101-37-579,-58 24-2294,-57 22 1748,1-1 0,-1 0 0,0 0 1,7-6-1,3 0-1279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3:06.4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0 13696,'-56'12'7039,"65"-12"-8415,5 0 1408,5 6 32,9-3 96,6 6-96,4-6-2240,-1 6 1184,-4-4-4095,-3-1 2847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1:5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223 469 3072,'5'5'15167,"-5"-5"-15138,-1-1-1,1 1 1,0-1-1,0 1 1,0 0-1,0-1 1,0 1-1,0-1 1,-1 1-1,1 0 1,0-1-1,0 1 1,0-1-1,0 1 1,1-1-1,-1 1 1,0 0-1,0-1 1,0 1-1,0-1 1,0 1-1,0 0 1,1-1-1,-1 1 1,0-1-1,0 1 1,1 0-1,-1-1 1,0 1-1,0 0 1,1-1-1,2-4 10,0 2 124,-1-1 0,1 1 0,-1-1 0,0 0 0,0 0 0,-1 0 0,2-4 0,0-6-106,-3 9-71,1-1 1,0 0-1,1 0 0,-1 1 0,5-11 1,-4 23-353,-4 9 254,-5 26-2,-24 74-1,14-60 256,-8 37-55,-65 206 321,35-150 122,51-140-294,1 0 1,-1 0 0,-9 14-1,4-13 381,5-9-201,2-11 195,2-3-465,2 0 0,0 0 0,5-17 0,36-117 36,-26 92-104,53-168-87,-3 13-101,-50 154 44,2 1 0,2 1 0,40-73 0,-57 120 9,0 0-1,1 1 1,0 0-1,0 0 1,0 1 0,0-1-1,10-6 1,-12 9 35,1 1 1,-1 0-1,1 0 0,0 0 1,0 1-1,0-1 0,0 1 1,0 0-1,0 0 0,0 0 1,0 0-1,0 1 1,0 0-1,0 0 0,8 0 1,-6 2 1,0-1 0,0 1 1,0 0-1,0 0 0,0 1 1,-1 0-1,1 0 0,-1 0 1,1 0-1,-1 1 0,0 0 1,-1 0-1,1 0 0,-1 1 1,0 0-1,4 5 0,2 4 2,-1 0 0,0 1 0,-2 0 0,12 29-1,-14-30 34,-1 1 0,0 0 0,-1 0 0,0 0 0,-2 0-1,1 1 1,-2-1 0,-2 30 0,0-33 11,0 0-1,-1 0 1,0-1-1,-1 0 1,0 1-1,-1-1 1,0-1-1,-1 1 1,0-1-1,0 0 1,-1 0-1,-11 11 1,2-4 45,-1-1-1,-25 19 1,32-28-27,0 0 0,-1-1 1,0 0-1,0 0 0,0-1 0,-15 4 0,-59 17 155,71-23-290,13-2 64,-1-1 1,0 1-1,0-1 0,1 1 0,-1-1 0,0 1 0,1 0 0,-3 1 0,3-1 11,0 0 0,1 0 0,-1 0 0,0 0 0,1 0 0,-1 0 0,1 0 0,0 0 0,-1 0 0,1 0 0,0 0 0,0 0 0,-1 0 0,1 0 0,0 0 0,0 0 0,0 2 0,2 14-28,0-1 1,1 1-1,1-1 0,0 0 0,1 0 1,7 15-1,-8-22 76,-1 0 0,2 0 0,0-1 0,0 1 0,0-1 0,1 0 0,0 0 0,1-1 0,-1 0 0,2 0 0,-1-1 0,1 1 0,0-2 0,0 1-1,0-1 1,1 0 0,0-1 0,0 0 0,0-1 0,17 5 0,-7-3 39,0 0-1,0-2 1,1 0-1,-1-1 1,1-1-1,-1-1 1,1-1-1,20-3 1,-27 2-13,-1-1-1,1 0 1,-1-1 0,0 0 0,0-1-1,0 0 1,0-1 0,-1-1 0,0 0 0,0 0-1,-1-1 1,0 0 0,12-13 0,-13 10-12,0 0 0,-1-1 0,-1 1 0,11-22 0,18-54 157,-27 63-180,-6 17-26,0 0 1,-1 0-1,0-1 0,0 1 0,-1 0 0,1-1 0,-2 1 0,1-1 1,-1 0-1,-1-11 0,0 18-5,1 0 0,0 0 0,0 1 0,0-1 0,0 0 0,-1 0 0,1 0 0,0 1 0,0-1 0,-1 0 0,1 1 0,-1-1 0,1 0 0,-1 1 0,1-1 0,-1 0 0,1 1 0,-1-1 0,0 1 0,1-1 0,-1 1 0,0-1 0,1 1 0,-1 0 0,0-1 0,0 1 0,1 0 0,-1 0 0,0-1 0,0 1 1,1 0-1,-1 0 0,0 0 0,0 0 0,0 0 0,1 0 0,-1 0 0,0 0 0,-1 0 0,-1 1-37,1 0 1,-1 0 0,0 0 0,1 0-1,-1 0 1,1 1 0,-1-1-1,1 1 1,0 0 0,-1-1 0,-1 4-1,-7 6-38,2 1-1,-1 0 0,1 1 0,-10 19 0,-25 61 99,42-88-14,-13 28-40,-14 50 1,26-73 51,1-1 0,0 1 0,0-1-1,1 1 1,0 0 0,1 0 0,0-1 0,1 1 0,0 0 0,4 16 0,-3-20 21,0-1 1,1 1-1,-1-1 1,1 0-1,1 0 1,-1 0 0,1 0-1,-1 0 1,1-1-1,1 0 1,-1 1 0,1-2-1,-1 1 1,1 0-1,6 2 1,-8-4-5,0 0-1,0-1 1,1 1 0,-1-1 0,1 0-1,-1 0 1,1 0 0,-1 0 0,1-1-1,0 1 1,-1-1 0,1 0 0,0 0-1,-1-1 1,1 1 0,0-1 0,-1 1-1,1-1 1,-1 0 0,1-1-1,-1 1 1,0-1 0,1 1 0,-1-1-1,5-3 1,2-5 19,0 0 1,0-1-1,-1 0 0,0 0 0,0-1 1,9-20-1,-7 11 27,-1 0 1,7-24-1,-3 7-9,18-63-95,-22 66-100,4 2-73,-11 29-113,-3 8 131,-1 11-28,1-13 175,-5 57-76,6 115-1,4-123 279,-4-46-114,0-1 0,0 1-1,0 0 1,1-1 0,0 1 0,0-1 0,0 1 0,4 4 0,-6-8-30,1 0 0,0 0 0,-1 0 0,1 0 0,0 0 0,0 0 0,0 0-1,0-1 1,0 1 0,0 0 0,0-1 0,0 1 0,0-1 0,0 1 0,0-1 0,0 1 0,0-1-1,0 0 1,0 0 0,1 1 0,-1-1 0,0 0 0,0 0 0,0 0 0,1 0 0,-1-1 0,0 1-1,0 0 1,0 0 0,0-1 0,0 1 0,1 0 0,-1-1 0,0 1 0,0-1 0,0 0 0,0 1 0,0-1-1,0 0 1,0 0 0,9-7 62,0 0 0,-1 0 0,-1-1 0,1 0-1,9-14 1,32-56-73,-13 17-199,-37 62 190,15-18-128,-15 17 119,0 1 1,1 0-1,-1-1 1,0 1 0,1 0-1,-1-1 1,0 1-1,1 0 1,-1-1 0,0 1-1,1 0 1,-1 0-1,0-1 1,1 1 0,-1 0-1,1 0 1,-1 0-1,0 0 1,1-1 0,-1 1-1,1 0 1,-1 0-1,1 0 1,-1 0 0,1 0-1,-1 0 1,0 0-1,1 0 1,-1 0 0,1 1-1,-1-1 1,1 0-1,-1 0 1,0 0 0,1 0-1,-1 1 1,1-1-1,-1 0 1,0 0 0,1 1-1,-1-1 1,0 0-1,1 0 1,-1 1 0,0-1-1,1 1 1,1 2-36,-1 1-1,0-1 1,0 1-1,0 0 1,0-1 0,0 1-1,-1 0 1,1 0 0,-1 3-1,-3 38-142,2-36 141,-3 21 58,-1 0 1,-2 0-1,-1 0 1,-17 41-1,-60 112 91,-14 5 190,95-179-230,0 0-1,-1-1 1,0 1-1,-1-1 1,0-1-1,-9 11 1,15-18-58,-1 1 1,1-1 0,-1 1 0,1-1 0,-1 0-1,1 1 1,-1-1 0,1 0 0,-1 1 0,1-1 0,-1 0-1,0 1 1,1-1 0,-1 0 0,1 0 0,-1 0 0,0 0-1,1 0 1,-1 0 0,0 0 0,1 0 0,-1 0-1,0 0 1,1 0 0,-1 0 0,1 0 0,-1 0 0,0 0-1,1-1 1,-1 1 0,1 0 0,-1 0 0,0-1 0,1 1-1,-1 0 1,1-1 0,-1 1 0,0-1 0,0-1 12,0 1 1,0-1 0,0 0-1,0 1 1,0-1-1,0 0 1,0 0 0,1 0-1,-1 1 1,1-1 0,-1 0-1,1-2 1,-1-7-5,0 0 0,2 0 0,-1 0 0,1 0 1,1 0-1,0 0 0,0 1 0,1-1 0,6-15 0,-2 10-52,1 1-1,0 0 0,1 0 1,0 1-1,19-21 0,97-91-180,-45 50 257,128-145-17,-191 203-85,0 0 0,1 2 0,24-18 0,-40 33 49,-1 0-1,0 0 0,1 0 1,-1 0-1,1 0 0,-1 1 1,1-1-1,-1 0 1,1 1-1,-1-1 0,1 1 1,0 0-1,-1-1 1,1 1-1,0 0 0,-1 0 1,1 0-1,0 0 0,-1 1 1,1-1-1,3 1 1,-3 0-1,0 0 0,-1 0-1,1 1 1,0-1 0,0 0 0,-1 1 0,1 0 0,-1-1 0,1 1 0,-1 0 0,0 0 0,0-1 0,1 1 0,0 3 0,2 5 9,0 1-1,-1 0 1,0 0-1,-1 0 0,1 11 1,0 7 87,-1 0 0,-2 1 0,-5 45 0,4-71-56,0-1 0,1 0 0,0 0 0,0 0 0,0 1 0,0-1 0,2 6 0,-2-9-10,-1 0 0,1 0 1,0 0-1,1 0 0,-1-1 0,0 1 1,0 0-1,0 0 0,0 0 0,0 0 1,0 0-1,0 0 0,0-1 0,0 1 1,0 0-1,0 0 0,0 0 0,0 0 1,0 0-1,0 0 0,0 0 0,1 0 1,-1-1-1,0 1 0,0 0 0,0 0 1,0 0-1,0 0 0,0 0 0,0 0 1,1 0-1,-1 0 0,0 0 0,0 0 1,0 0-1,0 0 0,0 0 0,0 0 1,1 0-1,-1 0 0,0 0 0,0 0 1,0 0-1,0 0 0,0 0 0,0 0 1,1 0-1,-1 0 0,0 0 0,0 0 1,0 0-1,0 0 0,0 0 0,0 0 1,0 1-1,0-1 0,1 0 0,-1 0 0,0 0 1,0 0-1,0 0 0,0 0 0,0 0 1,0 0-1,0 1 0,0-1 0,0 0 1,0 0-1,0 0 0,23-57 444,21-49-444,-34 85-52,1 0 0,23-34 0,-33 55 33,3-6-75,0 1 1,0 0-1,0 1 1,9-8-1,-12 11 63,0 0 0,0 1-1,0-1 1,-1 1 0,1-1-1,0 1 1,0-1 0,0 1-1,0 0 1,0-1 0,0 1 0,0 0-1,0 0 1,0-1 0,0 1-1,0 0 1,0 0 0,0 0-1,0 0 1,0 0 0,0 1-1,0-1 1,0 0 0,0 0 0,0 1-1,0-1 1,0 1 0,0-1-1,0 1 1,0-1 0,0 1-1,-1-1 1,1 1 0,0 0-1,0-1 1,-1 1 0,1 0 0,1 1-1,0 2 0,1 0-1,-1 0 1,0 1 0,0-1-1,0 0 1,-1 1 0,1 0-1,0 8 1,3 42-53,-4-34 73,0 3 125,-1-9-99,4 28 1,-3-40-21,0 1 0,0-1-1,-1 1 1,2-1 0,-1 1 0,0-1-1,1 0 1,0 0 0,-1 0 0,1 0 0,1 0-1,-1 0 1,3 3 0,-2-5 14,-1 1 0,0-1 0,0 0 1,0 0-1,0 0 0,1 0 0,-1-1 0,1 1 1,-1-1-1,0 1 0,1-1 0,-1 0 1,1 0-1,-1 0 0,1 0 0,3-1 0,5-1 45,0 0 1,13-5-1,-20 5-59,11-3 31,0-1 1,0-1 0,-1 0 0,0-1 0,-1 0 0,17-14 0,68-68-188,-38 31-266,-59 58 403,-1 1 0,0 0 1,0 0-1,0 0 0,0-1 0,1 1 0,-1 0 1,0 0-1,0 0 0,0-1 0,1 1 1,-1 0-1,0 0 0,0 0 0,1 0 1,-1 0-1,0 0 0,0-1 0,1 1 0,-1 0 1,0 0-1,0 0 0,1 0 0,-1 0 1,0 0-1,1 0 0,-1 0 0,0 0 0,0 0 1,1 0-1,-1 0 0,0 1 0,0-1 1,1 0-1,-1 0 0,1 0 0,1 12-168,-5 21 56,2-30 93,-6 34-72,4-23 81,0-1 0,1 1 0,0 0-1,1 0 1,2 25 0,0-36 45,-1-1-1,1 0 1,0 1 0,0-1 0,0 0 0,0 0-1,0 0 1,0 0 0,0 0 0,1 0-1,-1 0 1,1 0 0,0 0 0,-1-1-1,1 1 1,0 0 0,0-1 0,0 0 0,0 1-1,0-1 1,0 0 0,1 0 0,2 1-1,-2-1 3,0 0 0,0 0 1,1-1-1,-1 1 0,0-1 0,0 0 0,1 1 0,-1-1 0,0-1 0,1 1 0,-1 0 0,0-1 0,0 0 0,1 1 0,-1-1 0,4-2 0,-3 0 1,0 1 1,-1-1-1,1 0 0,-1 0 0,0-1 1,1 1-1,-1-1 0,-1 1 0,1-1 1,-1 0-1,1 0 0,-1 0 0,0 0 0,-1 0 1,1-1-1,-1 1 0,1-1 0,-1 1 1,-1-1-1,1 1 0,0-6 0,-1-3-22,0 0-1,0 0 0,-1 0 1,0-1-1,-2 1 0,-3-14 1,5 23-43,0 1 1,0-1 0,0 1 0,-1-1-1,1 1 1,-1 0 0,0-1 0,0 1 0,0 0-1,-1 0 1,1 1 0,-1-1 0,1 0-1,-6-3 1,5 4 4,0 1 0,0-1 0,0 1 0,-1 0 0,1 0 0,0 0 0,0 0-1,-1 1 1,1-1 0,0 1 0,-1 0 0,1 0 0,0 0 0,-1 0 0,-4 2 0,-4 0 41,0-1 1,-12 0 0,40-11 284,-7 4-351,11-7-12,-9 7 69,-1 0 0,0-1-1,10-10 1,22-17 95,1 3-1,80-45 1,46-32 73,-151 92-155,0 1 1,-1-2-1,-1-1 0,0 0 0,-2-1 0,0 0 0,-1-1 1,17-35-1,-12 13 16,-1 0 1,-1-2 0,13-68-1,-26 99-31,7-37-112,-9 45 27,-1 0 1,0 1 0,0-1 0,0 0 0,0 0 0,-1 1-1,-2-9 1,3 12 76,0 1 0,0-1 0,0 1 0,0 0 0,-1-1 0,1 1 0,0-1 0,0 1 0,-1 0 0,1-1 0,0 1 0,-1 0 0,1-1 0,0 1-1,-1 0 1,1-1 0,0 1 0,-1 0 0,1 0 0,-1 0 0,1-1 0,0 1 0,-1 0 0,1 0 0,-1 0 0,1 0 0,-1 0 0,1 0 0,0 0 0,-1 0 0,1 0 0,-1 0 0,1 0 0,-1 0-1,1 0 1,-1 0 0,1 0 0,0 0 0,-1 1 0,1-1 0,-1 0 0,1 0 0,0 0 0,-1 1 0,1-1 0,-1 0 0,1 1 0,0-1 0,0 0 0,-1 1 0,-3 2-31,1 0 0,0 0-1,0 1 1,0-1 0,-4 7 0,-155 293-172,131-237 204,9-20-39,3 0 0,2 1-1,-16 70 1,4 42 158,26-132-90,2 0-1,0 0 1,2 0 0,4 27 0,-3-42 3,0 0 0,1-1 0,1 0 0,0 0 0,0 0 0,8 14 0,-9-20 8,0-1 1,0 1-1,0-1 0,1 1 1,0-1-1,0 0 0,0-1 1,0 1-1,0-1 0,1 1 1,-1-1-1,1-1 0,0 1 1,0-1-1,8 3 1,-4-3-2,0 0 1,0-1 0,-1-1 0,1 0-1,0 0 1,0 0 0,0-1 0,-1 0-1,1-1 1,0 0 0,-1-1 0,1 1-1,-1-2 1,15-7 0,-2 0 13,-2-1 0,1-1 0,-1 0 0,26-26 0,48-56-79,2-2 120,8 1-217,-96 86-57,-7 10 177,-1 0 0,0 0-1,1 0 1,-1 0 0,1 0 0,-1 0 0,1 0 0,-1 0 0,1 1 0,-1-1 0,0 0 0,1 0 0,-1 0 0,1 1 0,-1-1-1,1 0 1,-1 0 0,1 1 0,0-1 0,-1 1 0,1-1 0,-1 1 0,-6 4-26,0 0 1,1 1 0,0-1-1,0 1 1,0 1-1,1-1 1,-5 8 0,-33 57-177,41-66 204,-8 12-17,-9 17 7,-22 57 0,31-66 21,6-15 33,0 0 0,0 0 0,1 0 0,1 0 0,-4 22 0,7-30-20,-1 0 0,0 0 0,0 1 0,1-1 0,0 0 0,-1 0 0,1 0 0,0 1 0,0-1 0,0 0 0,0 0 0,0 0 1,1 0-1,1 2 0,-2-3 1,0 0 0,0 0 0,0 0 0,0 0 0,1 0 0,-1 0-1,0-1 1,0 1 0,0 0 0,1-1 0,-1 1 0,0-1 0,1 1 0,-1-1 0,1 1 0,-1-1 0,1 0 0,-1 0 0,0 0 0,1 0 0,-1 0 0,3 0 0,0-2 23,-1 1 0,1 0 1,-1-1-1,0 0 0,0 1 0,0-1 1,0-1-1,0 1 0,0 0 0,0-1 1,3-4-1,3-3 60,12-20 1,-15 21-41,105-169 92,-58 91-58,-50 83-86,39-64 69,45-96 1,-63 107-69,-3 0-1,14-61 1,-25 74-60,-1 0 1,-3 0-1,2-71 1,-8 107 0,0 0 0,0-1 0,-1 1 0,0 0 1,0-1-1,-1 1 0,0 0 0,-1 0 0,0 0 0,-4-9 1,6 16 37,0-1 1,0 1-1,1 0 1,-1 0-1,0 0 1,0 0-1,0 0 1,0 0-1,0 0 1,0 1-1,0-1 1,0 0 0,-1 0-1,1 1 1,0-1-1,0 1 1,-1-1-1,1 1 1,0 0-1,-1-1 1,1 1-1,0 0 1,-1 0-1,1 0 1,0 0 0,-1 0-1,1 0 1,0 0-1,-1 0 1,1 1-1,0-1 1,-3 1-1,-1 2-19,0 0-1,0-1 0,0 2 1,0-1-1,0 0 0,-4 6 1,0-1 6,1 2 0,0-1 1,1 1-1,0 0 0,-9 17 1,13-22 22,-25 47 17,3 0 0,2 2 0,-24 85 0,41-115-3,0 1 0,2 0 0,0 1 0,2-1 0,1 1 0,3 31 0,1-22 26,3 1 0,0-2 0,23 67 0,-19-72 14,1-1 0,1 0 1,31 50-1,-38-69 27,1-1-1,0 0 1,1 0 0,0 0-1,0-1 1,0 0 0,1-1-1,0 1 1,1-1 0,-1-1-1,1 0 1,0 0 0,0-1-1,1 0 1,17 5 0,-23-8-31,1 0 0,-1-1 1,0 1-1,1-1 1,-1 0-1,1-1 1,-1 1-1,1-1 1,-1 0-1,0 0 1,1 0-1,-1 0 0,0-1 1,0 1-1,0-1 1,0-1-1,0 1 1,0 0-1,-1-1 1,6-4-1,0-2-1,-1-1 0,0 1 0,0-2 1,-1 1-1,10-20 0,21-62 132,-13 28-110,-2 11-31,-9 17-90,24-40 0,-36 73-10,0-1-1,0 0 1,1 1-1,-1-1 0,1 1 1,5-5-1,-7 7 50,0 1 0,0-1-1,-1 1 1,1 0-1,0-1 1,0 1 0,0 0-1,-1 0 1,1-1-1,0 1 1,0 0 0,0 0-1,0 0 1,-1 0-1,1 0 1,0 0 0,0 0-1,0 0 1,0 1-1,0-1 1,-1 0 0,1 0-1,0 1 1,0-1-1,-1 0 1,1 1 0,0-1-1,0 1 1,-1-1-1,1 1 1,0-1 0,-1 1-1,1 0 1,-1-1 0,1 1-1,-1 0 1,1-1-1,-1 1 1,1 1 0,1 1 2,0 0 0,-1 0 1,1 1-1,-1-1 1,0 0-1,0 0 1,0 1-1,-1-1 0,1 1 1,-1 5-1,-1 39 59,0-37-31,-2 48 117,2-25-73,-1 0 0,-2 0 0,-12 51-1,10-61 19,3-10 32,-1 0 0,-8 18 0,11-29-75,0-1 0,0 1 0,-1-1 0,1 1 0,-1-1-1,0 0 1,1 1 0,-1-1 0,0 0 0,0 0 0,-1 0 0,1 0 0,0-1 0,0 1 0,-1-1 0,1 1 0,-5 0-1,5-1-16,0-1 0,0 0 0,0 0 0,0 0-1,0 0 1,0 0 0,0 0 0,0 0 0,0-1-1,1 1 1,-1-1 0,0 0 0,0 1 0,0-1-1,0 0 1,0 0 0,1 0 0,-1 0-1,0 0 1,1-1 0,-1 1 0,1 0 0,0-1-1,-3-2 1,-4-6-14,1 0 0,-12-21 0,13 21-40,11 15 17,1 1 0,0-2-1,0 1 1,1-1 0,9 6-1,51 26 166,-66-35-149,12 6-8,1-1 1,0 0 0,0-1-1,0 0 1,0-1 0,1-1-1,27 3 1,-33-6-827,0 0 1,1-1-1,-1 1 1,0-2-1,15-3 0,-17 3-805,0-1 0,0 1 1,0-2-1,0 1 0,0-1 0,-1 0 0,9-7 0,15-15-4644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3:06.8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5 14112,'-18'-5'6399,"74"10"-5535,-22-1-640,4 1-288,23-1 1216,6-1-608,3 2-64,-4 4-320,6-5-128,-6-1 0,1-3-1536,-6 5 832,-5-1-2592,-9 1 1792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3:07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67 139 14624,'-58'-33'6623,"50"12"-5759,8 9-4480,5 3 1792,-2-12-447,11 7 1343,16-2-3200,7 4 2304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3:08.8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154 483 2496,'29'0'4058,"-13"0"6187,-19 1-9909,-1 0 0,1 0-1,0 1 1,-1 0-1,1-1 1,0 1-1,0 0 1,0 0-1,0 1 1,-4 3 0,-7 5 20,3-4-219,0 1 0,0 1 0,1-1 0,0 2 0,1 0 0,0 0 0,0 0-1,-13 23 1,15-18-82,0-1 0,1 2-1,1-1 1,0 1 0,1 0 0,1 0-1,-3 25 1,6-33-10,-1-1 0,2 0 0,-1 0 0,1 0 0,0 0 0,0 0 0,1-1-1,0 1 1,0 0 0,0-1 0,1 1 0,0-1 0,1 0 0,-1 1 0,1-2 0,0 1 0,1 0 0,-1-1 0,1 0 0,6 5 0,-7-7-17,0 0 0,0-1 0,0 0 0,1 0 0,-1 0 0,1 0 0,-1-1 0,1 1 0,0-1 0,-1-1 0,1 1 0,0 0 0,0-1 0,-1 0 0,1 0 1,0-1-1,0 1 0,-1-1 0,1 0 0,0-1 0,-1 1 0,9-4 0,-7 0-15,1 0 0,-1 0 1,0 0-1,-1-1 0,1 0 0,-1 0 0,0 0 1,-1-1-1,0 1 0,0-1 0,6-13 1,-3 1 35,0-1 1,-2 1 0,6-31-1,-10 40-4,0 0-1,0 0 0,-1 1 1,0-1-1,-1 0 1,0 0-1,-4-18 1,3 22-10,1 1 0,-1 0 1,0-1-1,-1 1 1,1 0-1,-1 0 1,0 0-1,0 1 1,-1-1-1,1 1 1,-1 0-1,0 0 1,0 0-1,-1 0 0,-4-3 1,-38-17-217,28 15-1,19 8 188,0 1 1,0 0-1,0 0 0,0-1 0,0 1 0,0 0 0,1 0 0,-1-1 0,0 1 1,0 0-1,0 0 0,0 0 0,0-1 0,0 1 0,0 0 0,1 0 1,-1 0-1,0-1 0,0 1 0,0 0 0,1 0 0,-1 0 0,0 0 1,0 0-1,0 0 0,1-1 0,-1 1 0,0 0 0,0 0 0,1 0 0,-1 0 1,0 0-1,0 0 0,0 0 0,1 0 0,-1 0 0,0 0 0,22-9 440,7-4 59,-16 4-281,0 0-1,0-2 1,-1 1-1,14-17 1,-19 19-163,7-7 35,-1 0-1,-1-2 1,0 1 0,-1-2 0,12-25-1,32-97 209,-3 8 2,-49 123-338,3-4-105,-3 13 71,0 8 29,0 6 63,-1 0 0,0 1-1,-1-1 1,-1 0 0,-2 21 0,0-3 5,-50 634 465,-35-208 144,82-439-548,-1 0 0,0 0 0,-11 20 0,17-37-71,-1 0 0,0-1-1,0 1 1,0-1 0,0 1-1,0-1 1,0 1-1,-1-1 1,1 1 0,0-1-1,-1 0 1,1 0 0,-1 0-1,1 0 1,-3 1-1,3-2-9,1 0 0,-1 1 0,0-1-1,1 0 1,-1 0 0,0 0-1,1 0 1,-1 0 0,1-1-1,-1 1 1,0 0 0,1 0 0,-1 0-1,0 0 1,1-1 0,-1 1-1,1 0 1,-1-1 0,0 0-1,-1 0 10,1 0 0,-1-1-1,1 0 1,-1 1-1,1-1 1,0 0-1,0 0 1,-2-3-1,-2-7-22,0-1-1,1 1 0,0-1 1,1 0-1,1 0 1,0-1-1,0 1 0,2 0 1,-1-1-1,2 1 0,0 0 1,3-18-1,-2 21-29,1-1 0,0 1 0,0 0 0,1 0-1,1 0 1,-1 0 0,8-9 0,-8 12 8,1 1-1,0 0 1,0 0-1,0 1 1,1 0 0,0 0-1,0 0 1,0 0-1,1 1 1,11-6-1,-8 6 14,1 0 0,-1 1 0,1 0-1,0 0 1,0 2 0,21-2 0,72 5-196,-30 2-1291,-13-6-3724,-18-1-1116,-6-1 2537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3:09.7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230 127 2496,'0'0'218,"0"-1"0,0 0 0,0 1 0,0-1 0,0 0 0,1 1 0,-1-1 0,0 1 0,0-1 0,1 0 0,-1 1 0,1-1 0,-1 1 0,0-1 0,1 1 0,-1-1 0,1 1 0,-1-1 1,1 1-1,-1-1 0,1 1 0,0 0 0,-1-1 0,1 1 0,-1 0 0,1 0 0,0-1 0,0 1 0,0-1 91,1 1 1,-1-1-1,0 1 1,0-1-1,0 0 0,1 1 1,-1-1-1,0 0 1,0 0-1,0 0 1,0 0-1,-1 0 0,1 0 1,0 0-1,0 0 1,-1 0-1,1-1 1,0 1-1,-1 0 0,1-2 1,0 1 73,-1-1 1,1 0-1,-1 0 1,0 0-1,0 0 1,0 0-1,-1 0 0,1 0 1,-1 0-1,1 0 1,-1 0-1,0 0 1,0 1-1,-2-4 1,1 2 15,0-1 1,0 1-1,-1 0 1,0 0 0,0 0-1,-7-7 1,9 10-329,-1 0-1,0 0 1,0 0 0,0 0 0,0 0 0,1 0-1,-1 1 1,0-1 0,0 1 0,0-1-1,0 1 1,0 0 0,-3 0 0,-24 2 319,23-1-336,0 0 1,0 1-1,0 0 0,0 1 0,0-1 0,0 1 1,-8 6-1,-2 2 104,-17 16 1,28-22-110,0-1-28,-1 1-1,1 0 0,0 0 1,1 1-1,-1 0 0,1-1 1,0 1-1,1 1 0,-1-1 1,1 0-1,0 1 1,1 0-1,0 0 0,0-1 1,0 1-1,1 0 0,0 1 1,0-1-1,1 0 0,0 0 1,1 13-1,1-9 12,1 0 0,-1-1 0,2 1 0,-1-1 0,2 0 0,-1 0 0,1 0 0,1 0 0,8 10 0,25 36 345,-24-32-77,34 38-1,-46-58-223,0 0 1,0 0-1,-1 0 0,1 0 1,-1 0-1,0 1 0,0-1 0,-1 1 1,1-1-1,-1 1 0,0 0 0,0-1 1,-1 1-1,1 0 0,-1 0 1,0 0-1,0 0 0,-1-1 0,0 1 1,1 0-1,-4 7 0,-1 4 62,0 0 0,-1-1 0,-1 1 0,-17 26 0,13-24-74,7-10-131,-1 0 1,0 0-1,0-1 0,-1 0 1,-10 11-1,14-16-109,1-1 0,-1 0-1,1 0 1,-1 0 0,1 0 0,-1-1 0,1 1-1,-1 0 1,0-1 0,0 1 0,1-1 0,-1 1-1,0-1 1,0 0 0,-2 0 0,3 0-122,0 0 0,1 0 0,-1 0 0,0 0 0,0-1 0,0 1 1,0 0-1,1-1 0,-1 1 0,0 0 0,0-1 0,1 1 0,-1-1 0,0 1 0,1-1 1,-1 0-1,0 1 0,1-1 0,-1 0 0,1 1 0,-1-1 0,1 0 0,0 0 1,-1 1-1,1-1 0,0 0 0,-1 0 0,1 0 0,0 1 0,0-1 0,0-1 0,-1-8-2581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3:10.1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 9888,'-2'-2'935,"2"2"-841,0 0 0,0 0 1,0 1-1,0-1 1,0 0-1,0 0 1,0 0-1,0 0 0,0 0 1,0 1-1,0-1 1,0 0-1,0 0 1,0 0-1,0 0 0,0 0 1,0 1-1,-1-1 473,1 0-473,0 0 1,0 0-1,0 1 1,-1-1-1,1 0 0,0 0 1,0 0-1,0 0 1,0 0-1,0 0 1,0 0-1,-1 0 0,1 0 1,0 0-1,0 0 1,0 0-1,0 0 1,0 0-1,-1 0 0,1 0 1,0 0-1,0 0 1,0 0-1,0 0 1,0 0-1,-1 0 0,1 0 1,0 0-1,-1-1 662,1 1-662,0 0 1,0 0-1,0-1 0,0 1 1,0 0-1,0 0 1,0 0-1,4 0 3389,19 4-2043,-1-1-1,1-1 1,24 0 0,-14-2-853,234 2 837,-143-3-4208,-81-2-4677,-19 2 3931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3:10.9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208 105 6048,'-7'2'12916,"-5"1"-6328,-2 1-4502,-31 15-4015,27-10 3664,-15 7-1271,-12 8-275,42-22-115,-1 1-1,0-1 1,1 1 0,0 0 0,-1 0 0,1 1 0,0-1 0,-3 6 0,5-9-63,1 0 0,0 1 0,0-1 0,0 0 1,0 0-1,0 1 0,0-1 0,0 0 0,0 0 1,1 0-1,-1 1 0,0-1 0,0 0 0,0 0 0,0 0 1,0 1-1,0-1 0,0 0 0,0 0 0,1 0 1,-1 1-1,0-1 0,0 0 0,0 0 0,0 0 0,1 0 1,-1 0-1,0 1 0,0-1 0,0 0 0,0 0 0,1 0 1,-1 0-1,0 0 0,0 0 0,1 0 0,-1 0 1,0 0-1,0 0 0,0 0 0,1 0 0,-1 0 0,0 0 1,1 0-1,11 1 206,-7-1-156,0-1 1,0 1-1,0-1 0,0-1 1,0 1-1,0-1 1,-1 1-1,1-1 0,5-4 1,-1 1-137,0-1 0,-1 0 0,10-9 0,-15 13-208,-1-1-1,1 0 0,-1 1 0,1-1 1,-1 0-1,0-1 0,0 1 0,-1 0 0,1 0 1,-1-1-1,1 1 0,-1-1 0,0 1 1,0-1-1,-1 0 0,1 1 0,-1-5 1,0 1-1056,0 1 1,-1-1 0,0 0 0,0 0 0,-1 1-1,0-1 1,0 1 0,-4-8 0,-17-30-5579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0:17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3552,'0'-6'9949,"0"6"-9706,10-8 2628,17-8-4062,-22 13 2145,15-7-753,0 1 1,1 1-1,37-10 0,-55 18-202,1-2 78,1 1 0,0 0 0,0 0 0,9 1 0,-13 0-66,0 0 0,0 0 0,0 0 1,0 0-1,0 0 0,0 0 0,0 1 1,0-1-1,0 0 0,0 1 0,0-1 0,0 1 1,-1-1-1,1 1 0,0 0 0,0-1 1,0 1-1,-1 0 0,1-1 0,0 1 0,-1 0 1,1 0-1,-1 0 0,1 0 0,-1-1 1,1 1-1,-1 0 0,1 0 0,-1 2 0,4 17 86,-1 0 0,-1 0 0,-1 1 0,-3 29 0,1-7-27,1-11 94,1-1-1,6 40 1,0-32-6,-6-26 8,1 1-1,1-1 1,0 0 0,1 0-1,0-1 1,10 22-1,-13-33-124,-1 0-1,1 1 1,0-1 0,0 0 0,0 0-1,0 0 1,0 0 0,0 0-1,0 0 1,0 0 0,0 0-1,0 0 1,0 0 0,1 0-1,-1-1 1,0 1 0,1-1 0,-1 1-1,0-1 1,1 1 0,-1-1-1,1 0 1,-1 0 0,0 1-1,1-1 1,-1 0 0,1 0-1,-1-1 1,1 1 0,-1 0 0,0 0-1,1-1 1,-1 1 0,1-1-1,-1 1 1,0-1 0,1 1-1,-1-1 1,0 0 0,0 0 0,0 0-1,1 0 1,-1 0 0,0 0-1,1-1 1,3-4 46,-1 0 0,0-1-1,0 1 1,0-1 0,-1 0 0,1 0 0,1-8-1,14-53 87,-18 66-171,41-203-60,-41 195 14,1 1 1,0-1 0,1 1 0,-1-1-1,2 1 1,0 0 0,0 0 0,7-11-1,-10 19 58,0 0-1,0 0 1,0 0-1,0 1 1,0-1-1,0 0 1,0 1-1,1-1 1,-1 0-1,0 1 1,0 0-1,0-1 1,1 1-1,-1 0 1,0 0-1,0-1 1,3 1-1,27 2 81,-14-1-15,-9-1-10,1 1-1,0 0 1,-1 0-1,1 1 1,14 4-1,-15-5-954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0:18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11 5312,'-10'-4'879,"-4"-3"2095,24 11 2970,10 2-4712,1-1 0,-1 0 0,41 3 0,65-4-275,-120-4-981,69 3-1123,-60-2-1578,-1 4 731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0:18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43 3232,'-14'-9'10298,"34"9"-3978,98 0-2837,61 0-2897,-178 0-591,33-2-255,-31 1-83,-1 1-1,0-1 1,0 1-1,0-1 0,0 0 1,0 0-1,-1 0 1,1 0-1,0 0 1,0 0-1,-1 0 0,1-1 1,0 1-1,1-2 1,4-7-3721,2 5 1307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0:19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 6240,'-6'0'9623,"5"0"-9322,-7 9 2101,-7 15-3378,13-22 1641,-3 9-573,0 0 0,0 0-1,1 1 1,0 0-1,1-1 1,1 1-1,0 1 1,-1 14-1,2 1 40,1 0 0,5 42-1,-3-55 29,1 0 0,8 27 0,-9-35-112,1 0 1,0 0 0,1 0 0,0-1 0,0 1-1,0-1 1,9 10 0,-11-14-17,0 0 0,1 0-1,0 0 1,-1 0 0,1-1 0,0 1-1,0-1 1,0 1 0,0-1 0,0 0 0,0 0-1,1-1 1,-1 1 0,0-1 0,0 1-1,1-1 1,-1 0 0,0 0 0,0 0-1,1-1 1,-1 1 0,6-3 0,-2 1-57,1 0 1,-1-1 0,0 0 0,-1 0-1,1-1 1,-1 1 0,1-2-1,9-8 1,-3 1 9,0-2 0,-2 0-1,0 0 1,14-23 0,30-66 26,-49 92-14,3-7 9,28-52 454,-31 56-458,1 1 722,-4 14-321,0 8-114,-2-1-222,0 0 0,0 0 0,-1 1 0,-2 11 0,2-10-44,-1 0-1,1-1 0,2 13 1,2 3-85,-4-16-108,1-1 0,1 1 0,0 0 1,0 0-1,0-1 0,1 0 0,0 1 0,5 7 1,-7-15-121,-1 0-1,1 0 1,0 0 0,-1 0 0,1 0 0,0 0 0,0-1-1,0 1 1,-1 0 0,1-1 0,0 1 0,0 0 0,0-1-1,0 1 1,0-1 0,2 1 0,-2-1 23,0 0-1,0 0 1,-1 0-1,1 0 1,0 0 0,0-1-1,-1 1 1,1 0-1,0 0 1,0-1-1,-1 1 1,1 0 0,0-1-1,-1 1 1,1-1-1,0 1 1,-1-1 0,1 1-1,-1-1 1,1 1-1,-1-1 1,1 0-1,0 0 1,8-12-2537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1:58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1254 2496,'-4'8'621,"2"-10"-248,3-16-20,-1 13-223,0-3 6903,0-2-1901,1 2-4686,0-1-1,0 1 1,0 0-1,1 0 1,1 0 0,4-13-1,6-17-1,-3 10-241,1 0 1,1 0 0,28-45-1,61-76 188,-79 120-376,1 2-1,1 1 1,39-34 0,-61 58-41,1 0 1,0 0-1,-1 0 0,1 0 1,0 1-1,0-1 1,0 1-1,0-1 0,1 1 1,4-1-1,-7 2 18,-1 0-1,1 0 1,0 0-1,0 0 1,-1 0-1,1 0 1,0 0-1,0 0 1,0 1-1,-1-1 1,1 0-1,0 0 0,-1 1 1,1-1-1,0 0 1,-1 1-1,1-1 1,0 1-1,0 0 2,0 1 0,0-1 0,0 0 0,-1 0 0,1 0 0,-1 0 0,1 0 0,-1 1 0,1-1 0,-1 0 0,0 0 0,1 1 0,-1-1-1,0 2 1,0 14 9,-1-1 0,-1 1 0,0 0 0,-1-1 0,-9 27 0,7-24 40,-15 53 106,-8 32 86,23-84-169,2 1-1,-2 42 1,5-62-31,0 0 0,-1 1 0,2-1 1,-1 0-1,0 0 0,0 1 0,0-1 1,0 0-1,1 1 0,-1-1 0,1 0 0,-1 0 1,1 1-1,-1-1 0,1 0 0,0 0 1,-1 0-1,1 0 0,1 1 0,-1-1-2,0-1 0,0 0-1,0 0 1,0 1 0,0-1 0,0 0-1,0 0 1,0 0 0,0 0-1,0 0 1,0 0 0,0-1 0,0 1-1,0 0 1,0 0 0,0-1 0,0 1-1,0-1 1,0 1 0,0 0-1,-1-1 1,1 0 0,0 1 0,0-1-1,1-1 1,11-9 119,1-1 1,-2-1-1,0 0 1,13-18-1,-16 19-92,18-25 64,42-77 0,-25 36-182,8-5-224,-50 79 135,1 1-182,-3 11 147,-8 97 139,-1 3 120,10-70-43,2 1 1,11 55 0,-14-91 14,1-1 0,-1 0-1,1 0 1,0 0 0,0 0 0,0 0-1,0 0 1,0 0 0,0 0 0,0-1-1,1 1 1,1 2 0,-2-4-24,0 1 0,-1 0 1,1-1-1,0 1 0,0-1 0,0 0 1,0 1-1,-1-1 0,1 0 0,0 1 1,0-1-1,0 0 0,0 0 1,0 0-1,0 0 0,0 0 0,0 0 1,0 0-1,0 0 0,-1 0 0,1 0 1,0-1-1,0 1 0,0 0 0,0-1 1,0 1-1,0 0 0,-1-1 0,1 1 1,0-1-1,1 0 0,2-3 36,1 0 0,-1 0-1,0-1 1,0 1 0,0-1-1,0 0 1,-1 0-1,3-6 1,22-51 119,-24 54-153,11-29 7,54-122 8,-29 64-126,-35 78 25,-5 15 37,1 0-1,-1 1 0,0-1 1,1 0-1,0 1 0,-1-1 1,1 0-1,0 1 0,0-1 1,1-1-1,-5 19-696,1-4 651,-7 41-10,-1 70 0,9-107 101,1 0 0,1-1-1,1 1 1,0-1-1,1 1 1,1-1 0,0 0-1,1 0 1,9 17-1,-11-27 27,0-1-1,0 1 1,0 0-1,1-1 1,0 1-1,0-1 1,0 0-1,0-1 1,9 7-1,-11-9-20,-1 0 0,1 0 0,0 0 0,0 0 0,0 0 0,0 0 0,0-1 0,0 1 0,0 0 0,0-1 0,0 0 0,0 0 0,0 1 0,0-1 0,0 0 0,0-1 0,1 1 0,-1 0 0,0 0 0,0-1 0,0 0 0,0 1 1,0-1-1,0 0 0,-1 0 0,1 0 0,0 0 0,0 0 0,1-2 0,5-4-9,-1-1 0,1-1 0,-2 1 1,1-1-1,-2 0 0,7-12 1,28-67 48,-15 31-54,55-103 115,-52 109-589,-23 42 186,-5 10 271,0-1 1,0 0-1,0 0 1,0 0-1,0 0 1,0 0-1,0 0 0,0 0 1,0 0-1,0 0 1,0 0-1,0 0 1,0 0-1,0 0 1,0 0-1,0 0 1,0 0-1,0 0 1,0 0-1,0 0 1,0 1-1,1-1 1,-1 0-1,0 0 1,0 0-1,0 0 1,0 0-1,0 0 1,0 0-1,0 0 1,0 0-1,0 0 1,0 0-1,0 0 1,0 0-1,0 0 1,0 0-1,0 0 1,0 0-1,0 0 1,0 0-1,0 0 1,0 0-1,0 0 1,1 0-1,-1 0 1,0 0-1,0 0 1,0 0-1,0 0 0,0 0 1,0 0-1,0 0 1,0 0-1,0 0 1,0 0-1,0 0 1,0 0-1,0 0 1,0 0-1,0 0 1,0 0-1,0 0 1,0-1-1,0 1 1,0 0-1,0 0 1,0 0-1,2 8-129,-1 10-3,0 33 0,12 88 0,-8-115 286,0 0 1,2 0 0,9 23-1,-15-46-136,-1 0-1,0 0 0,1 0 1,-1-1-1,0 1 0,1 0 1,-1 0-1,1 0 0,-1-1 1,1 1-1,-1 0 0,1-1 1,0 1-1,-1 0 0,1-1 1,0 1-1,0-1 0,-1 1 1,1-1-1,0 1 0,0-1 1,0 0-1,-1 1 0,1-1 1,0 0-1,0 0 0,0 0 1,0 1-1,0-1 0,0 0 1,0 0-1,0 0 0,-1-1 1,1 1-1,0 0 0,0 0 1,0 0-1,0-1 0,0 1 1,0 0-1,-1-1 0,1 1 1,1-1-1,2-3 33,-1 1 0,0 0 0,0-1-1,0 0 1,0 0 0,0 0 0,-1 0 0,0 0 0,4-8 0,13-47 165,-18 56-204,3-13 37,4-14-39,1 1 0,26-55 0,-27 68-58,19-32 10,-24 43 14,0 1 0,1-1 1,-1 1-1,1 0 0,0 0 1,1 0-1,6-4 1,-10 7 11,0 0 1,0 1 0,0-1 0,0 0-1,-1 1 1,1-1 0,0 1-1,0 0 1,1-1 0,-1 1 0,0 0-1,0-1 1,0 1 0,0 0 0,0 0-1,0 0 1,0 0 0,0 0 0,0 0-1,0 0 1,1 1 0,-1-1 0,0 0-1,0 0 1,0 1 0,0-1 0,0 1-1,0-1 1,0 1 0,0-1 0,-1 1-1,1 0 1,0-1 0,0 1 0,0 0-1,-1 0 1,1 0 0,0-1 0,-1 1-1,1 0 1,0 0 0,-1 0-1,1 1 1,1 3 16,0 0-1,-1 0 1,1 0-1,-1 0 0,0 0 1,-1 1-1,1 8 1,-20 291 202,19-301-144,-1-1 20,1 1 1,0-1 0,0 0 0,0 1 0,0-1 0,0 0-1,1 5 1,-1-8-70,0 0 1,0 0-1,1 0 0,-1 0 0,0 0 1,0-1-1,0 1 0,0 0 0,0 0 0,0 0 1,0 0-1,0 0 0,0 0 0,0 0 1,0 0-1,0 0 0,0-1 0,0 1 0,0 0 1,0 0-1,0 0 0,1 0 0,-1 0 1,0 0-1,0 0 0,0 0 0,0 0 0,0 0 1,0 0-1,0 0 0,0 0 0,1 0 0,-1 0 1,0 0-1,0 0 0,0 0 0,0 0 1,0 0-1,0 0 0,0 0 0,1 0 0,-1 0 1,0 0-1,0 0 0,0 0 0,0 0 1,0 0-1,0 0 0,0 0 0,0 0 0,1 0 1,-1 0-1,0 0 0,0 0 0,0 0 1,0 0-1,0 1 0,0-1 0,11-28 71,0 1 0,2 1 0,1 0-1,27-37 1,-27 44-135,1 2-1,0 0 1,1 0-1,1 2 1,0 0-1,31-20 1,-45 33 19,0 0 1,1 0 0,0 0-1,-1 1 1,1-1 0,0 1-1,0 0 1,0 0-1,0 0 1,0 1 0,0-1-1,0 1 1,0 0 0,5 1-1,-7-1 25,1 1 0,-1-1 0,0 1 0,1 0-1,-1 0 1,0 0 0,0 0 0,0 0 0,0 1-1,0-1 1,0 1 0,0-1 0,0 1 0,0 0 0,-1 0-1,1-1 1,-1 1 0,1 0 0,-1 0 0,0 1-1,0-1 1,0 0 0,0 0 0,0 1 0,0 1 0,3 13-13,-1 0 0,-1 0 0,-1 0 0,-1 0 1,0 0-1,-3 18 0,1-9 107,3 40 1,-1-54-3,2 12 114,-2-24-189,0 0-1,0 0 1,0 0 0,0 0-1,0 0 1,0 1-1,0-1 1,0 0-1,1 0 1,-1 0 0,0 0-1,0 0 1,0 0-1,0 0 1,0 1-1,0-1 1,0 0 0,0 0-1,1 0 1,-1 0-1,0 0 1,0 0 0,0 0-1,0 0 1,0 0-1,0 0 1,1 0-1,-1 0 1,0 0 0,0 0-1,0 0 1,0 0-1,0 0 1,1 0-1,-1 0 1,0 0 0,0 0-1,0 0 1,0 0-1,0 0 1,1 0-1,8-10 397,6-16-234,14-35 1,-15 31-229,16-28 1,-18 40-5,-7 7-10,2 1 0,0 0 0,0 0 0,0 0 0,1 1 0,1 0 0,10-8 0,-19 16 55,1 1 1,0-1-1,-1 1 0,1-1 0,0 1 1,-1 0-1,1-1 0,0 1 0,0 0 1,-1-1-1,1 1 0,0 0 0,0 0 1,-1 0-1,1 0 0,0 0 0,0 0 1,0 0-1,-1 0 0,1 0 0,0 0 1,0 0-1,1 1 0,-1 0-2,0-1-1,0 1 1,0 0-1,0 0 1,-1 0-1,1 0 1,0-1-1,0 1 1,-1 0-1,1 0 1,0 1-1,-1-1 1,2 2-1,0 3-26,-1 0 0,1 1 0,-1-1-1,1 11 1,1 51 11,-8 84 0,5-143 27,-2 45 51,2-51-17,0 1-1,1-1 1,-1 1-1,1 0 1,0-1 0,0 1-1,0-1 1,0 0-1,0 1 1,1-1 0,2 4-1,-3-6-9,-1 0 0,0-1 0,1 1 0,-1-1 0,1 1 0,-1-1 0,1 1 0,-1-1 0,1 1 0,-1-1 0,1 0 0,0 1 0,-1-1 1,1 0-1,0 1 0,-1-1 0,1 0 0,0 0 0,-1 0 0,1 1 0,0-1 0,-1 0 0,1 0 0,0 0 0,0 0 0,-1 0 0,1-1 0,0 1 0,-1 0 0,1 0 0,0 0 0,-1 0 0,1-1 0,0 1 0,-1 0 0,1-1 0,-1 1 0,1-1 0,0 1 0,-1 0 0,1-1 0,0 0 0,2-3 40,1 0 0,-1 0 1,0 0-1,0-1 0,2-4 0,37-69 17,30-52 162,68-79-190,-108 164-64,-3-1-1,46-95 1,-42 61 37,38-147 0,-63 198-74,-4 19-17,-1-1 1,0 0 0,-1-1 0,0 1 0,0 0 0,-2-1 0,0-12 0,0 24 64,0-1-1,1 1 1,-1 0-1,0 0 0,0 0 1,0-1-1,0 1 1,0 0-1,0 0 1,-1-1-1,1 1 1,0 0-1,0 0 0,0-1 1,0 1-1,0 0 1,0 0-1,0 0 1,0-1-1,0 1 1,-1 0-1,1 0 1,0 0-1,0 0 0,0-1 1,0 1-1,-1 0 1,1 0-1,0 0 1,0 0-1,0 0 1,-1-1-1,1 1 0,0 0 1,0 0-1,-1 0 1,-5 7-186,-5 14 25,-14 45 16,-16 74 0,30-101 118,-39 173 9,44-172 63,1-1 0,2 1 0,3 54 0,3-53 17,15 71-1,-13-91-49,1 0 0,1-1 0,0 1-1,21 36 1,-24-50 40,0-1 0,1 0-1,-1 0 1,1 0 0,0 0 0,7 5-1,-10-9-5,0-1-1,0 1 0,0-1 1,1 1-1,-1-1 0,0 0 1,1 0-1,-1 0 1,1 0-1,-1 0 0,1-1 1,-1 1-1,1-1 0,0 0 1,-1 1-1,1-1 0,0 0 1,-1-1-1,1 1 1,3-1-1,-3 0-17,1-1 1,-1 1-1,1-1 1,-1 0-1,0 0 0,0 0 1,0 0-1,0 0 1,0-1-1,-1 1 1,4-4-1,23-34 245,-26 36-214,17-31-8,-1-1-1,20-53 1,-5 11 3,-30 69-86,0-1 1,0 1-1,-1 0 1,-1-1-1,1 0 1,-2 0-1,1 0 1,-1-20-1,-3 27-452,-3 6 158,-3 9 164,8-8 171,-1-1 0,1 1 1,0-1-1,0 1 1,0 0-1,0-1 0,1 1 1,0-1-1,-1 1 1,1-1-1,0 0 0,2 4 1,3 6 12,12 20 0,-15-29 2,0 0 0,0 0 1,0 0-1,0-1 0,1 1 1,0-1-1,-1 0 0,1 0 1,0 0-1,1-1 0,-1 1 1,0-1-1,1 0 0,-1-1 1,1 1-1,0-1 0,7 2 1,-3-2 41,0 0 1,0 0 0,0-1-1,0 0 1,0 0 0,0-1-1,0-1 1,16-4 0,10-6 97,-1-2 1,0-1 0,-1-2-1,38-26 1,-62 37-142,0 0 1,-1-1 0,0 0-1,10-10 1,-17 15-16,1 1 0,-1-1 1,1 1-1,-1-1 0,0 0 1,0 0-1,0 0 0,0 0 0,0 0 1,0 0-1,0 0 0,-1 0 0,1 0 1,-1 0-1,1 0 0,-1-1 1,0 1-1,0 0 0,0 0 0,0 0 1,0-1-1,-1 1 0,1 0 0,-1 0 1,1 0-1,-2-4 0,0 5-18,1-1 0,0 1 0,0-1 0,-1 1 0,1 0 0,-1-1 0,1 1 0,-1 0 0,0 0 0,1 0 0,-1 0 0,0 0 0,0 1 0,0-1 0,0 1-1,1-1 1,-1 1 0,0-1 0,0 1 0,-3 0 0,-2-1-77,-1 1-1,0 1 1,-11 1 0,10 0 65,0 0 1,0 0 0,0 1 0,1 0 0,-1 1-1,1 0 1,0 1 0,0-1 0,0 1 0,1 1 0,0 0-1,0 0 1,0 0 0,1 1 0,0-1 0,0 2-1,0-1 1,1 1 0,0-1 0,1 2 0,-6 13 0,5-11 36,2-1 1,-1 1-1,2-1 1,-1 1-1,2 0 1,-1 0-1,1 0 1,1 0-1,0 1 1,1-1-1,0 0 1,0 0-1,1 0 1,1-1-1,0 1 1,0 0-1,8 15 1,-8-21 36,0 0 0,0 1-1,0-2 1,1 1 0,-1 0 0,1-1 0,0 0 0,1 0-1,-1 0 1,1 0 0,0-1 0,0 1 0,0-1 0,0-1-1,0 1 1,1-1 0,-1 0 0,1 0 0,0 0 0,0-1-1,-1 0 1,1 0 0,0 0 0,0-1 0,0 0 0,0 0-1,0-1 1,0 1 0,0-1 0,-1 0 0,11-4 0,-5 0-12,-1 0 0,-1 0 1,1-1-1,-1 0 0,0-1 1,10-8-1,48-54 29,1 0 91,-60 61-149,-3 4-53,-1-1 0,1 1 0,0 1 0,0-1 0,8-4-1,-12 7 46,0 1-1,0 0 1,0-1-1,0 1 1,0 0-1,0-1 1,0 1-1,1 0 1,-1 0-1,0 0 1,0 0-1,0 0 1,0 0-1,0 0 1,0 1-1,0-1 1,0 0-1,0 0 0,0 1 1,0-1-1,0 1 1,0-1-1,0 1 1,0-1-1,0 1 1,0 0-1,0-1 1,0 1-1,-1 0 1,1 0-1,0 0 1,-1 0-1,1-1 1,0 1-1,-1 0 1,1 0-1,0 2 1,9 19 34,-1 0 0,6 25 0,-8-25 68,1 0 1,15 31-1,-20-47-54,1 1 0,1 0 0,-1-1 0,1 0 0,0 0 0,1 0 0,-1-1 0,1 0-1,0 0 1,1 0 0,9 5 0,-8-6 1,1 0-1,1 0 1,-1-1-1,1 0 1,-1-1-1,1 0 1,0 0-1,10 0 1,3-1-917,0-2 0,28-3 1,-37 2-626,-1 0 1,1-1-1,-1 0 1,1-1-1,21-10 1,13-8-2837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0:20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51 9888,'-28'-9'4480,"32"13"-3904,6-8 1471,4 4-1247,28-5 512,5 2-768,20-6-320,8 5-128,-3-4-320,-6 3 128,6-2-3615,-11 7 2015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0:22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0 478 3392,'5'3'1257,"-5"-3"-1217,0 0-1,0 0 0,0 1 1,1-1-1,-1 0 0,0 0 1,0 1-1,1-1 1,-1 0-1,0 0 0,0 0 1,1 0-1,-1 0 1,0 1-1,0-1 0,1 0 1,-1 0-1,0 0 1,1 0-1,-1 0 0,0 0 1,1 0-1,-1 0 0,0 0 1,1 0-1,-1 0 1,0 0-1,0 0 0,1 0 1,-1 0-1,0-1 1,1 1-1,-1 0 0,0 0 1,0 0-1,1-1 0,1 0 193,-1 1-1,1-1 0,0 0 0,0 0 0,0 1 0,0-1 0,0 1 0,0-1 0,-1 1 0,5 0 1,25-1 834,-30 1-1011,91-7 1610,-33 1-1202,564-36 1463,-380 26-1854,107-5 160,354 0 328,72 20-208,82 4 480,247 3-518,-536-1 128,222-1 193,-640-5-480,131-3 64,147-8 655,-394 11-746,-16 1 333,23-3 1,-33 2-474,10-3 88,-17 3-7,-2 1-66,0 0 0,1 0 0,-1 0 0,0 0-1,0 0 1,0 0 0,1 0 0,-1 0-1,0-1 1,0 1 0,0 0 0,0 0 0,1 0-1,-1 0 1,0 0 0,0-1 0,0 1-1,0 0 1,0 0 0,1 0 0,-1 0 0,0-1-1,0 1 1,0 0 0,0 0 0,0 0-1,0-1 1,0 1 0,0 0 0,0 0 0,0 0-1,0-1 1,0 1 0,0 0 0,0 0-1,0 0 1,0-1 0,0 1 0,0 0 0,0 0-1,0-1 1,-5-8-109,-18-9 22,-1 1-1,-1 1 0,-36-17 1,-9-5 219,-6-9-151,-74-61 0,145 104-53,-1 0 0,1 0-1,0-1 1,1 0 0,-1 0-1,1 0 1,0 0 0,-4-8-1,8 13 65,0 0 0,0 0 0,0 0 0,0-1 0,0 1 0,0 0 0,0 0 0,0 0 0,0-1 0,0 1 0,0 0 0,0 0 0,0 0 0,0-1-1,0 1 1,0 0 0,1 0 0,-1 0 0,0 0 0,0-1 0,0 1 0,0 0 0,0 0 0,1 0 0,-1 0 0,0 0 0,0 0 0,0 0 0,0-1-1,1 1 1,-1 0 0,0 0 0,0 0 0,0 0 0,1 0 0,-1 0 0,0 0 0,0 0 0,1 0 0,3-1-17,1 0 0,-1 0 0,1 1 0,0 0 0,-1 0 0,1 0-1,-1 0 1,1 0 0,0 1 0,4 1 0,-1 0 35,26 4 47,0 3 0,0 0-1,-1 3 1,0 0-1,-1 2 1,-1 2-1,0 1 1,-1 1-1,-1 1 1,-1 2 0,49 46-1,53 67 245,-123-127-225,-2 1 0,1-1 0,-1 1 0,0 0 0,7 16 0,-11-22-56,-1 0 0,1 1 0,0-1 0,0 0 0,-1 0 0,0 1 0,1-1 0,-1 0 0,0 1 0,0-1-1,0 0 1,0 1 0,-1-1 0,1 0 0,-1 0 0,1 1 0,-1-1 0,0 0 0,0 0 0,0 0 0,0 0 0,0 0 0,0 0 0,-1 0 0,1 0 0,-1 0 0,1-1 0,-1 1 0,-1 1 0,-4 2-189,1-1-1,-1 0 1,0-1 0,0 1 0,0-1 0,0-1 0,0 1-1,-1-1 1,-7 1 0,-13 1-913,-33 0 0,48-3 824,-172 14-5339,92 0-214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0:23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0 248 3968,'5'-19'6976,"-2"27"-5179,0 7-1026,0 1 0,-1 0 0,-1 0 0,0-1 0,-1 1 0,-3 23 0,2 2 509,1-39-549,3-3-636,0 1-1,-1-1 1,1 1 0,0-1 0,0 0 0,-1 0 0,1 0 0,0 0-1,-1-1 1,0 1 0,1-1 0,-1 1 0,0-1 0,1 0 0,-1 0-1,0 0 1,-1 0 0,1 0 0,0-1 0,2-3 0,3-5 93,-1 0 1,-1-1 0,6-14-1,19-62 401,6-15 76,-35 99-639,5-11 118,1 0-1,0 1 1,0 0-1,11-14 1,-16 25-116,1 0-1,-1 0 1,0 0 0,1 1 0,0-1 0,-1 1 0,1 0-1,0 0 1,0 0 0,0 0 0,1 0 0,-1 1 0,0-1-1,1 1 1,-1 0 0,0 0 0,1 0 0,0 1 0,-1-1-1,1 1 1,-1 0 0,1 0 0,0 0 0,3 0 0,4 3-80,-1 0 0,0 1 0,0 0 1,0 0-1,18 12 0,11 5-448,45 13-3740,-70-29 2810,-1-2 1,1 1 0,0-2 0,21 2 0,17-7-5787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4:17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2793 1728,'0'0'1171,"0"0"-1015,-1 1 1,1-1-1,0 0 0,0 1 1,-1-1-1,1 0 0,0 0 1,-1 1-1,1-1 0,0 0 1,-1 0-1,1 1 0,-1-1 1,1 0-1,0 0 0,-1 0 1,1 0-1,-1 0 0,1 0 1,0 0-1,-1 1 0,1-1 1,-1 0-1,1 0 0,0-1 1,-1 1-1,1 0 0,-1 0 1,0 0-1,0 0 448,-34 12 6461,35-13-6846,0 1 1,-1 0-1,1-1 0,0 1 0,-1 0 0,1-1 0,0 1 0,0 0 1,-1-1-1,1 1 0,0-1 0,0 1 0,0-1 0,0 1 1,0 0-1,-1-1 0,1 1 0,0-1 0,0 1 0,0-1 1,0 1-1,0-1 0,0 1 0,0 0 0,1-1 0,-1 1 0,0-1 1,-1-30 51,0-3-55,-5-3 112,3 23-274,0 0 1,0-20-1,3-11-32,-2-80 110,1-20 215,3 66-176,5-79 677,-4 131-614,-4-45 1,0 18-262,1-80 113,-6-71-28,2 87 97,-3 32 10,0-46-87,3 75-55,3-67-1,4-94-97,-5 113 187,4 70-183,10-60 0,-7 69 85,-3 3-14,-1 1 1,-2-33-1,0 8-17,1-327-68,0 370 336,-1-1-13,1 3-182,1 5-57,-10-3 172,6 5-185,1-1 0,-1 0 0,0 0 0,0 0 0,-1-1 1,1 1-1,-1-1 0,-4 4 0,-19 19 144,-37 43-306,27-29 240,15-13-48,16-19 49,-1 0 0,1-1 0,-1 1 0,-1-2-1,-9 9 1,13-12-53,-3 1-14,7-4 4,0 0 0,0 0-1,0 0 1,0 0 0,0 0 0,0 0 0,0 0 0,0 0-1,1 0 1,-1 0 0,0 0 0,0 0 0,0 0-1,0 0 1,0 0 0,0 0 0,0 0 0,0 0 0,0 0-1,0 0 1,0 0 0,0 0 0,0 0 0,0 0 0,0 0-1,0 0 1,0 1 0,0-1 0,0 0 0,0 0 0,0 0-1,0 0 1,0 0 0,0 0 0,0 0 0,0 0-1,0 0 1,0 0 0,0 0 0,0 0 0,0 0 0,0 0-1,0 0 1,0 0 0,0 0 0,0 0 0,0 1 0,0-1-1,0 0 1,0 0 0,0 0 0,0 0 0,0 0 0,0 0-1,0 0 1,1 0 462,-1-1-461,1-1-1,-1 1 1,1-1-1,-1 1 1,1 0 0,0 0-1,0-1 1,-1 1-1,1 0 1,0 0-1,0 0 1,0 0-1,0 0 1,1 0 0,-1 0-1,2-1 1,4-4-15,3-7 45,0 0 0,-1-1 0,8-16-1,-1 2-51,60-94-18,-66 110-28,15-17 0,-8 10 46,-10 9-28,-2 3-275,-5 7 305,0 0 0,0 0 0,0 0 0,0 0 1,0 0-1,0 0 0,0 0 0,0 0 1,0 0-1,0 0 0,0 0 0,0 0 0,0 0 1,0 0-1,0 0 0,0 0 0,0 1 0,0-1 1,0 0-1,0 0 0,0 0 0,0 0 1,0 0-1,0 0 0,0 0 0,0 0 0,0 0 1,0 0-1,0 0 0,0 0 0,1 0 1,-1 0-1,0 0 0,0 0 0,0 0 0,0 0 1,0 0-1,0 0 0,0 0 0,0 0 0,0 0 1,0 0-1,0 0 0,0 0 0,0 0 1,0 0-1,0 0 0,0 0 0,0 0 0,1 0 1,-1 0-1,0 0 0,0 0 0,0 0 0,0 0 1,0 0-1,0 0 0,0 0 0,0 0 1,1 2 10,-1-1 1,1 1-1,0-1 1,-1 0 0,1 1-1,0-1 1,0 0-1,0 1 1,0-1 0,0 0-1,0 0 1,3 2-1,5 7 7,-6-6 0,-1 1-1,1 0 1,-1 0-1,-1 0 1,3 9-1,6 18-88,-1-8 89,0-1 0,-2 1 0,-1 0 0,4 29 0,-7-43-21,-1 2 846,-12-9-149,-1-6-772,1 0 0,-1 1 0,0 0 1,0 1-1,0 1 0,0 0 0,0 0 0,-11 2 0,0 1-1424,1 1-1,0 1 0,-25 10 0,20-3-534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7:45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464 162 2400,'-1'8'17614,"-7"34"-17634,-1-10 171,-2-1-1,0 1 1,-3-2-1,0 0 1,-2-1-1,-1 0 1,-1-1-1,-37 42 1,18-30 238,-47 67 0,77-95-349,0 1-1,1-1 0,1 1 1,-6 20-1,10-33-33,0 7 41,1-7-41,0 1 0,0-1 0,0 0 0,0 0 0,0 1 0,0-1 0,0 0 0,0 1 0,0-1 0,0 0 0,-1 0 0,1 1 0,0-1 0,0 0 0,0 0-1,0 0 1,-1 1 0,1-1 0,0 0 0,0 0 0,0 0 0,-1 1 0,1-1 0,0 0 0,0 0 0,-1 0 0,2-3 46,-1-1-1,1 1 1,0-1-1,0 1 1,0-1-1,0 1 1,0 0-1,3-5 1,17-45-20,0-3-43,25-35-64,-18 39 115,22-63 1,-30 59 289,-3-1 1,-2-1 0,12-92-1,-21 108-10,-5 51-357,1 1 0,6 16 1,0 5 221,13 63 10,28 97 58,-4-84 233,-6-19-396,-5-9 418,5 12-328,-36-83-161,1 1 1,7 12 0,-10-19 657,-3-1-674,0-1-1,0 1 1,1-1 0,-2 1 0,1-1 0,0 1-1,0-1 1,0 0 0,0 0 0,-3-1-1,4 1-5,-23 1-193,-1-2 0,1-1 0,-45-8 0,27 2 175,-1 2 0,-77-1 0,32 3-23,-9 4-23,45 1-399,23-4-515,28 3 675,0 0 1,0 0 0,0-1 0,0 1-1,0 0 1,0-1 0,0 1 0,0-1-1,0 1 1,0-1 0,0 1 0,-1-2-1,1-2-1438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7:46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41 1568,'-12'-9'13855,"9"10"-11391,10-5 614,40-15-2518,-37 16-489,0 1 1,1 0-1,-1 0 1,19 1 0,-25 1-49,0 0 0,1 1-1,-1-1 1,0 1 0,0 0 0,0 0 0,0 0 0,0 0 0,0 1 0,0 0 0,-1 0 0,1 0 0,-1 0 0,1 0 0,3 4 0,-5-4-6,0 1 0,-1-1 0,0 0 1,1 1-1,-1-1 0,0 1 0,0-1 0,-1 1 0,1-1 1,0 1-1,-1 0 0,0 0 0,1-1 0,-1 1 0,0 0 1,0-1-1,-1 1 0,1 0 0,-1-1 0,0 5 0,-2 4 44,0 1 0,-1-1-1,-8 17 1,-5 3 65,-2-1 1,-32 41-1,26-37 92,12-20-163,11-11-18,-1 0 0,0 0 0,1 0 0,-1 0 0,-3 8 0,6-11 19,-1 1 0,1 0 0,-1 0 0,1 0 0,0 0 0,-1 0 0,1 0 0,0 0 0,0 0 0,0 0 0,0 0 0,0 0 0,0 2 0,0-2-9,1 0 0,0-1 0,-1 1-1,1 0 1,0-1 0,0 1 0,-1-1 0,1 1 0,0-1 0,0 1 0,0-1 0,0 0 0,-1 1-1,1-1 1,0 0 0,0 0 0,0 0 0,2 0 0,119 20 1895,-109-19-1820,1 2-29,26 8 0,-4-1-231,-31-8 231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7:4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425 191 3136,'0'0'7258,"0"-11"-3204,0 3-3695,0 0 1,0 0 0,-1 0 0,0 1 0,-1-1 0,0 0 0,0 1-1,0-1 1,-1 1 0,0 0 0,-1 0 0,0 0 0,0 0 0,0 0-1,-1 1 1,0 0 0,0 0 0,0 0 0,-1 1 0,-8-7 0,10 9-339,0 0 0,0 0 1,0 1-1,0-1 0,0 1 1,0 0-1,-1 0 0,1 1 1,-1-1-1,0 1 0,1 0 1,-1 0-1,0 1 0,0-1 1,0 1-1,1 0 0,-1 0 1,0 1-1,-6 1 0,-1 0 6,0 2 0,1-1-1,-1 1 1,1 1 0,0 0-1,1 1 1,-1 0 0,1 1-1,0 0 1,0 0 0,1 1-1,0 0 1,1 1 0,-13 15-1,8-6 113,1 0-1,1 1 0,0 1 1,-14 38-1,21-46-43,0 1 0,1 0 0,1 0 0,0 0 0,0 1 1,2-1-1,-1 0 0,2 1 0,2 18 0,-1-23-24,0 0-1,1-1 1,0 1-1,1-1 1,-1 1 0,1-1-1,1 0 1,0-1-1,0 1 1,0-1 0,12 11-1,6 5 279,52 38 0,-36-31-22,-35-27-320,3 2 86,0 1 0,0-1 1,0 1-1,-1 1 0,0-1 0,0 1 0,-1 0 0,0 0 0,5 9 0,-8-9-56,1 1 0,-1-1-1,0 1 1,0-1 0,-1 1-1,0 0 1,-1 0 0,1-1-1,-2 1 1,1 0 0,-1 0-1,0 0 1,0-1 0,-1 1-1,-3 8 1,-2 3 22,0-1 0,-2 0 0,-19 32 1,-41 45 87,64-90-153,1 0 0,-1-1 0,0 1 0,0-1 0,-6 4 1,8-6-148,0 0 0,0 0 0,0-1 0,0 1 0,-1-1 0,1 0 0,-1 0 0,1 0 1,0 0-1,-7 0 0,8-1-122,0 0 1,1 0-1,-1 0 1,1-1-1,-1 1 1,0-1-1,1 1 1,-1-1-1,1 1 1,-1-1 0,1 0-1,0 0 1,-1 0-1,1 0 1,0 0-1,0 0 1,-1 0-1,1 0 1,0 0-1,0-1 1,0 1-1,0-1 1,1 1-1,-1 0 1,0-1-1,0 1 1,1-1-1,-1-2 1,0 1-334,0-1 0,0 0 1,1 1-1,-1-1 0,1 0 0,0 1 1,0-1-1,0 0 0,1 0 0,-1 1 1,3-8-1,11-20-3957,9 1 1557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7:48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35 3232,'-18'0'19498,"23"0"-18933,26-2 245,44-7-1,17-2-140,-45 9-419,80 0 546,-97 3-639,0-1 0,0-1 1,36-7-1,-43 7-103,-8 2-908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7:5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2144,'0'3'20197,"1"-7"-19996,1 0 1,1 0 0,-1 1 0,1-1 0,-1 0-1,1 1 1,0 0 0,0-1 0,1 1-1,-1 0 1,5-3 0,1 1-196,0 1 0,0-1 0,0 1 0,0 1 1,11-3-1,-17 5 1,0 1 1,1-1-1,-1 1 1,0 0-1,0 0 1,0 0-1,1 0 1,-1 0-1,0 1 1,0-1-1,0 1 1,0 0-1,0 0 1,0 0-1,0 1 1,0-1-1,0 1 1,0-1-1,5 5 1,3 5 185,1 1 0,14 20 0,-21-24-106,1-1 0,0 1 1,1-1-1,0 0 0,0-1 0,0 1 0,1-2 0,0 1 0,15 8 0,-11-9 127,0-1 1,0 0-1,1-1 0,-1-1 1,1 1-1,0-2 0,0 0 1,-1 0-1,1-2 0,18-1 0,-11 0-29,0-1 0,0-1 0,0 0 0,-1-2 0,1 0 0,-1-1 0,-1-1 0,29-17-1,44-35-370,-88 58 222,-2 1-169,-1 1 1,0 0 0,1 0-1,-1-1 1,0 1-1,1 0 1,-1 0-1,0-1 1,1 1-1,-1 0 1,0-1-1,0 1 1,1-1-1,-1 1 1,0 0-1,0-1 1,0 1-1,1-1 1,-1 0-1,4-3-1472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01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44 285 896,'0'6'13104,"0"-34"-10495,-1 18-2507,0 0 1,1 0-1,1 0 1,0 0-1,0 0 1,1 1-1,4-15 1,7-14 41,8-16-58,-18 48-103,0 1-1,-1 0 1,2 0-1,-1 0 1,1 0-1,-1 1 1,7-6-1,19-20 328,-28 30-306,0 0 0,-1-1 0,1 1 0,0 0 0,-1-1 1,1 1-1,0 0 0,0 0 0,-1 0 0,1 0 0,0-1 0,0 1 0,-1 0 0,1 0 1,0 1-1,0-1 0,-1 0 0,1 0 0,0 0 0,0 0 0,-1 1 0,1-1 1,0 0-1,-1 1 0,2-1 0,0 2 7,0 0 0,1 0 0,-1 0 0,0-1 0,-1 2 0,1-1 0,2 3 0,1 2 56,-1 0 1,0 0 0,-1 1-1,5 12 1,-5-7 20,-1 0-1,-1 0 0,0 0 1,-1 0-1,-2 16 1,1 7-58,1-12 34,1-4 27,-1 1-1,-1-1 1,-1 0-1,0 0 1,-9 29 0,-2-4 89,8-26-75,0-1 1,-16 34-1,2-15 61,10-18-111,-1-1 0,-14 21-1,-9 17 74,17-27 12,14-25-107,1-1 0,0 0-1,-1 0 1,1 0 0,-1 0-1,0 0 1,0 0 0,0 0-1,-1-1 1,1 1 0,-1-1-1,1 1 1,-4 1 0,5-4-31,1 0 1,0 1-1,0-1 1,-1 0 0,1 0-1,0 0 1,-1 0-1,1 0 1,0 0-1,0 0 1,-1 0 0,1 0-1,0 0 1,-1 0-1,1 0 1,0 0-1,0 0 1,-1 0 0,1 0-1,0 0 1,0-1-1,-1 1 1,1 0 0,0 0-1,0 0 1,-1 0-1,1 0 1,0-1-1,0 1 1,-1 0 0,-2-11-113,4-17-174,-1 22 326,0-5-185,1 0 0,2-20 0,-2 27 132,0 1 0,0 0 0,0 0 1,0 0-1,0 0 0,1 0 0,-1 0 0,1 0 0,0 0 0,0 1 0,0-1 0,0 0 0,4-2 0,2-2-6,0 1-1,0 0 1,0 1 0,10-5-1,-14 8 23,-1 0 0,1 1 0,0-1 0,0 1 0,0 0 1,0 1-1,0-1 0,0 1 0,0-1 0,0 1 0,0 0 0,7 1 0,7 3 63,-8-3 57,0 1-1,0 0 0,-1 1 1,1 0-1,-1 0 0,10 6 1,41 23 285,-53-27-790,-3-29-17975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2:0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72 584 4480,'-45'25'2581,"43"-24"-2174,0 1 0,0 0 0,0-1 1,0 1-1,0 0 0,0 0 0,0 0 0,1 0 0,-1 0 0,1 0 0,-1 1 0,1-1 0,0 0 1,-1 4-1,2-6-355,0 1-1,0-1 1,0 0 0,0 0 0,0 0 0,0 0 0,0 0 0,0 1 0,0-1 0,0 0 0,0 0-1,0 0 1,1 0 0,-1 0 0,0 0 0,0 0 0,0 1 0,0-1 0,0 0 0,0 0 0,0 0-1,1 0 1,-1 0 0,0 0 0,0 0 0,0 0 0,0 0 0,0 0 0,0 0 0,1 0 0,-1 0 0,0 0-1,0 0 1,0 0 0,0 0 0,0 0 0,1 0 0,-1 0 0,0 0 0,0 0 0,0 0 0,0 0-1,0 0 1,1 0 0,-1 0 0,0 0 0,0 0 0,0 0 0,0 0 0,0 0 0,0-1 0,1 1-1,-1 0 1,0 0 0,0 0 0,6-7 496,0 0 1,-1 0-1,0-1 0,6-10 0,4-6 44,97-125 1222,-12 18-1041,46-44-224,-105 135-269,-20 22-224,-21 17-64,1 0-1,0 0 0,0 0 1,0 0-1,0 1 1,0-1-1,0 0 0,0 1 1,0-1-1,0 1 0,0-1 1,0 1-1,0-1 0,1 1 1,-1 0-1,0 0 1,0-1-1,0 1 0,1 0 1,-1 0-1,0 0 0,0 0 1,3 1-1,-3 0 4,0-1 0,0 1 0,-1 0 0,1-1-1,0 1 1,0 0 0,0 0 0,-1 0 0,1 0 0,0 0-1,-1 0 1,1 0 0,-1 0 0,1 0 0,-1 0 0,1 0-1,-1 0 1,0 0 0,0 0 0,0 1 0,1-1 0,-1 0-1,0 0 1,0 0 0,-1 2 0,-1 36 88,-2 0 0,-13 61 0,-1-3 41,-3 9 543,18-97-491,3-9-170,0 0 0,0 0 0,0 0 0,0 0 0,0 0 0,0 0 0,0 0 0,0 0 0,0 0 0,0 0 0,0 0 0,0 0 0,0 0 0,0 0 0,0 0 0,0 0 0,0 0 0,0 0 0,0 0 0,0 0 0,0 0 0,0 0 0,0 0 0,-1 0 0,1 0 0,0 0 0,0 0 0,0 0 0,0 0 0,0 0 0,0 0 0,0 0 0,0 0 0,0 0 0,0 0 0,0 0 0,0 0 0,0 0 0,0 0 0,0 0 0,0 0 0,0 0 0,0 0 0,0 0 0,0 0 0,0 0 0,0 1 0,0-1 0,0 0 0,0 0 0,0 0 0,3-23 573,3-1-561,1 0 1,1 0 0,1 1 0,1 0 0,1 0 0,1 2 0,1-1 0,1 1 0,1 1 0,30-32 0,17-3-54,-53 48 12,1 0 0,0 0 0,1 1 0,19-8 0,-27 13-3,0 0 1,0 0-1,1 1 0,-1-1 0,0 1 1,1-1-1,-1 1 0,5 1 0,-8-1 23,1 0-1,0 0 0,0 0 0,-1 0 1,1 0-1,0 0 0,0 1 1,-1-1-1,1 0 0,0 0 0,-1 1 1,1-1-1,0 1 0,-1-1 1,1 0-1,-1 1 0,1-1 1,0 1-1,-1 0 0,1-1 0,-1 1 1,0-1-1,1 1 0,-1 0 1,1-1-1,-1 1 0,0 0 0,0-1 1,1 1-1,-1 0 0,0 0 1,0-1-1,0 1 0,0 0 1,0 0-1,0-1 0,0 1 0,0 0 1,0 0-1,0 0 0,-5 21 71,-1-1-1,0-1 1,-14 29-1,10-23 73,-11 36 0,21-57 194,5-8 13,7-11 72,-9 11-421,13-16 66,1 1 0,1 1 1,29-21-1,-33 27-143,1 2-1,0 0 1,1 0-1,0 2 1,30-11-1,-43 17 24,1 0 0,1 0-1,-1 0 1,0 1 0,0-1-1,0 1 1,0 0 0,0 1 0,7 0-1,-8 0 46,-1-1-1,1 1 1,-1 0 0,0 0-1,1 0 1,-1 0-1,0 1 1,0-1 0,0 1-1,0-1 1,0 1-1,0 0 1,0-1-1,-1 1 1,1 0 0,2 4-1,3 8 2,0 1 1,0 0-1,-2 0 0,6 21 0,9 26 91,-17-55-61,1 1 1,0-1 0,0 0 0,0 0-1,11 12 1,-13-17-1,0 0 0,1 0 0,0 0-1,-1 0 1,1 0 0,0-1 0,0 1 0,0-1-1,0 0 1,0 0 0,0 0 0,0 0 0,0 0-1,0-1 1,0 0 0,0 1 0,1-1 0,-1 0 0,0 0-1,6-2 1,3 0 63,-1-1 0,0 0 0,0 0 0,14-8 1,-10 4-26,0-1 1,0-1 0,-1-1 0,0 0 0,21-20 0,-13 9 61,-2-1 0,23-32 0,-38 46-84,1 0 0,-2 0 0,1-1 1,3-10-1,-6 15-42,-1 1 0,0-1-1,0 0 1,0 0 0,0 0 0,-1 0 0,0 0 0,0 0 0,0-1-1,0 1 1,-1-4 0,1 6-6,-1 0 0,1 1 0,-1-1 0,0 1 1,1 0-1,-1-1 0,0 1 0,0-1 0,0 1 0,0 0 0,0 0 0,0-1 0,0 1 0,0 0 0,-1 0 0,1 0 0,0 0 1,-1 1-1,1-1 0,-1 0 0,1 0 0,-1 1 0,-1-1 0,0 0-31,1 0 0,-1 1 0,0 0 1,0 0-1,1-1 0,-1 2 0,0-1 0,1 0 1,-1 0-1,0 1 0,1 0 0,-4 0 0,-4 3 19,1 1 1,-1 0-1,1 0 0,0 1 0,0 0 1,1 0-1,-1 1 0,1 1 0,1-1 1,0 1-1,0 0 0,0 1 0,1 0 1,0 0-1,-7 15 0,5-5-3,0 1 0,1 0 0,1 1 0,1-1 0,0 1 0,-2 37 0,6-44 46,1 1-1,0-1 0,3 18 1,-2-26-5,0-1 1,0 0 0,0 1 0,1-1-1,0 0 1,0 0 0,1 0 0,-1 0 0,1 0-1,0-1 1,5 6 0,-4-5 19,1 0-1,1-1 1,-1 0 0,0-1-1,1 1 1,0-1 0,0 0-1,0 0 1,0-1 0,7 2-1,1 0 30,0-1 1,-1 0-1,26 0 0,-24-3-38,-1-1 0,1 0 1,0-1-1,-1-1 0,1 0 0,-1-1 1,0-1-1,0 0 0,-1-1 1,1 0-1,16-11 0,13-12-85,73-63 0,-75 58 95,23-18 283,113-69 0,-136 98-269,51-34-298,-85 53 217,-7 4 23,1 0 0,0-1 0,-1 1 0,1 0 0,0-1 0,-1 1 0,1-1 0,-1 1 0,1 0 0,0-1 0,-1 1 0,1-1 0,-1 0 0,1 1 0,-1-1 0,0 1 0,1-1 0,-1 0 0,0 1 0,1-1 0,-1 0 1,0 1-1,1-2 0,-1 2 7,0 0 1,-1-1-1,1 1 1,0 0 0,0 0-1,0 0 1,0 0-1,0 0 1,0 0 0,0 0-1,0 0 1,0 0 0,0-1-1,0 1 1,0 0-1,0 0 1,0 0 0,-1 0-1,1 0 1,0 0 0,0 0-1,0 0 1,0 0-1,0 0 1,0 0 0,0 0-1,0 0 1,-1 0-1,1 0 1,0 0 0,0 0-1,0 0 1,0 0 0,0 0-1,0 0 1,0 0-1,-1 0 1,1 0 0,0 0-1,0 0 1,0 0 0,0 0-1,0 0 1,0 0-1,0 0 1,0 0 0,0 0-1,-1 0 1,1 1-1,0-1 1,0 0 0,0 0-1,0 0 1,0 0 0,0 0-1,-6 1-34,0 1 0,1 0-1,-1 0 1,1 0 0,-1 0-1,-7 6 1,-7 4 49,1 1 1,1 0-1,0 1 1,1 1-1,-31 35 1,14-4 4,1 2 0,3 1 1,-24 54-1,20-24 282,33-75-260,0 0 1,1 0-1,-1-1 1,0 1 0,1 6-1,0-9-29,0-1 0,0 1-1,0 0 1,0-1 0,0 1-1,0 0 1,0 0 0,0-1 0,0 1-1,0 0 1,1-1 0,-1 1 0,0 0-1,0-1 1,1 1 0,-1-1-1,0 1 1,1 0 0,-1-1 0,1 1-1,-1-1 1,1 1 0,-1-1-1,1 1 1,-1-1 0,1 1 0,-1-1-1,1 0 1,0 1 0,-1-1 0,1 0-1,0 0 1,-1 1 0,1-1-1,0 0 1,0 0 0,4-1 22,-1 0 1,1-1-1,-1 0 1,0 0-1,0 0 1,0 0-1,0-1 0,0 1 1,0-1-1,-1 0 1,4-4-1,153-163 613,-129 134-581,23-28-108,19-21-104,-52 63 80,-11 12-18,0 0 1,-1-1-1,14-21 1,-30 49-52,0-1-1,0 1 1,2 1 0,0-1 0,-2 22-1,1-1 235,-1 67 1,7-90-77,1-1 1,0 1 0,5 19 0,-5-29-3,0 0 0,1-1 0,-1 1 0,1-1 0,0 1 0,0-1 0,0 0 1,1 0-1,0 0 0,-1 0 0,1-1 0,1 1 0,-1-1 0,5 5 0,-6-7-2,0 0 0,0 0 0,0 0 0,0 0 0,0-1 0,0 1 0,0 0 0,0-1 0,0 1 0,1-1 0,-1 0 0,0 0 0,0 0 0,0 0 0,1 0 0,-1 0 0,0-1 0,0 1 0,0-1 0,0 0 0,1 1 0,-1-1 0,0 0 0,0 0 0,0 0 0,-1 0 0,3-2 0,4-3 28,-1 0-1,0 0 0,0-1 0,0 0 0,6-8 0,70-99 130,13-16-220,-83 116-14,0-1 0,1 2 0,1 0-1,0 0 1,1 1 0,29-16 0,-43 27 40,0 0 1,0 0-1,0 0 0,1 0 1,-1 0-1,0 1 1,0-1-1,0 1 0,0-1 1,1 1-1,-1 0 1,0 0-1,0 0 0,1 0 1,1 1-1,-3-1 14,0 0 0,0 1 0,-1-1 0,1 0 0,0 1-1,-1-1 1,1 1 0,-1-1 0,1 1 0,-1-1 0,1 1 0,-1-1 0,1 1 0,-1 0-1,1-1 1,-1 1 0,1 1 0,0 0 0,-1 0 0,1 0-1,-1 0 1,0 1 0,1-1 0,-1 0-1,0 0 1,-1 4 0,-5 40-3,-16 58 0,-3 13 560,25-107-440,0-10-107,0 0 1,0 0 0,0 0 0,0 0 0,0 0-1,0 0 1,0 1 0,0-1 0,0 0 0,0 0 0,0 0-1,0 0 1,0 0 0,0 0 0,1 0 0,-1 0-1,0 0 1,0 0 0,0 0 0,0 0 0,0 0-1,0 0 1,0 0 0,0 0 0,0 0 0,0 0-1,1 0 1,-1 0 0,0 0 0,0 0 0,0 0 0,0 0-1,0 0 1,0 0 0,0 0 0,0 0 0,0 0-1,0 0 1,1 0 0,-1 0 0,0 0 0,0 0-1,0 0 1,0 0 0,0 0 0,0 0 0,0 0 0,0 0-1,0 0 1,0 0 0,17-19 380,11-16-201,65-74-165,-80 95-56,1 1 0,0 1-1,1 1 1,0 0-1,28-15 1,-39 24-2,1 0 1,-1 0-1,1 0 0,0 0 1,0 1-1,0 0 0,0 0 1,8-1-1,-11 2 20,1 1 1,-1-1-1,0 0 1,0 1-1,0-1 0,0 1 1,0-1-1,-1 1 1,1 0-1,0 0 0,0 0 1,0 0-1,-1 0 1,1 0-1,0 0 0,-1 1 1,1-1-1,-1 1 1,1-1-1,-1 1 0,0 0 1,0-1-1,2 4 0,2 6 3,0 0 0,-1 0 0,0 0 0,4 20 0,5 51-59,-10-54 76,13 55-1,-12-71 52,0 0 0,1-1 0,7 13 0,-11-22-32,0 1 1,1 0-1,0-1 1,-1 1-1,1-1 1,0 0-1,0 1 1,0-1-1,1 0 1,-1 0-1,0-1 1,1 1-1,-1 0 1,1-1-1,0 1 1,-1-1-1,1 0 1,4 1-1,-5-2-7,-1 0 0,1 0 1,0 0-1,0 0 0,0-1 0,0 1 0,0-1 0,0 1 0,-1-1 0,1 0 0,0 0 1,-1 1-1,1-1 0,0 0 0,-1-1 0,1 1 0,-1 0 0,1 0 0,-1-1 1,0 1-1,0-1 0,2-1 0,1-2 26,5-5 19,-1 0-1,-1-1 0,1 0 0,6-15 0,20-50 69,-20 41-74,0 3-33,7-16 9,40-70 0,-45 91-40,24-36-86,-35 56 72,1 1 1,-1-1 0,1 1-1,0 0 1,1 1-1,9-7 1,-15 11 3,0 0 0,0 0 1,0 0-1,1 1 0,-1-1 0,0 0 0,0 1 0,1-1 1,-1 1-1,1-1 0,-1 1 0,0 0 0,1 0 0,-1 0 0,1 0 1,-1 0-1,0 0 0,1 0 0,-1 0 0,1 0 0,-1 1 1,0-1-1,1 0 0,-1 1 0,1-1 0,-1 1 0,0 0 0,0-1 1,1 1-1,-1 0 0,0 0 0,0 0 0,0 0 0,0 0 1,0 0-1,0 0 0,0 0 0,1 2 0,2 4-1,-1 0 1,1 1-1,-1-1 0,0 1 1,2 11-1,-4-16 24,5 23-24,-1 1 0,-1 0-1,1 33 1,-7 79 159,-9-9-83,7-106-28,0-1 1,-2 1-1,-11 27 1,15-45 37,0-1 1,-1 1 0,0 0-1,0-1 1,-1 0 0,0 0-1,-6 7 1,8-10-36,0 0-1,0 0 1,0-1-1,0 1 1,0-1 0,0 1-1,0-1 1,-1 0-1,1 0 1,-1 0 0,1 0-1,-1-1 1,1 1-1,-1 0 1,1-1 0,-1 0-1,1 0 1,-1 0-1,-2 0 1,2 0-14,0-1 0,0 0 0,1 0 0,-1 0 0,0 0 0,1 0 0,-1 0 0,1-1 0,-1 1 0,1-1 0,0 0 0,0 0 0,-1 0 0,1 0 0,1 0 0,-4-4 0,2 2 4,-10-11-8,2-1 0,-20-34 0,23 36-19,-4-7-1,2-1-1,-15-43 0,23 59-19,-2-10-96,8 12 74,5 6 31,74 36-48,-6-1 47,109 42 415,-136-54-584,76 50 0,-103-61-657,-16-10-1484,0 0 0,0 0 0,7 8 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02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2496,'7'6'9605,"-6"-4"-9388,1 1 1,-1-1-1,1 0 1,-1 1-1,0-1 1,0 1-1,0-1 1,0 1-1,0 0 1,0-1-1,-1 1 1,0 0-1,1 0 1,-1 0-1,0-1 1,0 1-1,-1 4 1,-3 35 963,2-24-878,0 0 1,0 0-1,-7 19 0,7-32-186,2-5-97,0 1-1,-1-1 0,1 0 1,0 1-1,0-1 0,0 0 1,0 1-1,-1-1 0,1 0 1,0 1-1,0-1 0,0 0 1,0 1-1,0-1 0,0 0 1,0 1-1,0-1 0,0 0 1,0 1-1,0-1 0,0 0 1,0 1-1,0-1 0,1 0 1,-1 1-1,0-1 0,0 0 1,0 1-1,0-1 0,1 0 1,-1 1-1,1 0 429,-1-6-522,0 0-1,1 1 1,0-1-1,0 1 1,0-1 0,0 1-1,1-1 1,-1 1 0,1 0-1,0 0 1,5-7-1,2-1 91,0 1 0,15-14 1,-10 10 107,-6 6-23,1 1 0,0 0 0,15-9-1,-20 14-34,0 0 0,0 1-1,1 0 1,-1 0 0,1 0-1,-1 0 1,1 1-1,0 0 1,0 0 0,9-1-1,-13 2-11,1 0-1,-1 1 1,1-1-1,-1 0 1,0 0-1,1 1 1,-1-1-1,0 1 1,0-1-1,1 1 1,-1 0-1,0 0 1,0-1-1,0 1 1,0 0-1,0 0 1,0 0-1,0 0 1,0 0-1,1 2 1,1 2 206,0-1 0,-1 1 1,4 9-1,-3-6-30,0 0-29,-1 0 0,0 0 0,0 1-1,-1-1 1,0 9 0,3 14 130,0-7-182,-2-1 1,0 26-1,-2-49-256,0-28-14538,0 23 12315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03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230 560 2656,'0'-9'7904,"-14"9"-3264,3-1-4299,0 1 0,0 1 1,1-1-1,-1 2 0,0 0 0,1 0 1,-1 0-1,1 2 0,-13 4 1,14-3-133,-2 0-81,0 0-1,1 1 0,0 0 1,-17 14-1,25-18-104,1-1-1,0 0 1,-1 1 0,1-1-1,0 0 1,-1 1 0,1 0 0,0-1-1,0 1 1,0 0 0,0 0-1,1-1 1,-1 1 0,0 0-1,1 0 1,-1 0 0,1 0-1,0 0 1,0 0 0,0 0-1,0 0 1,0 0 0,0 0-1,0-1 1,0 1 0,1 0-1,-1 0 1,1 0 0,0 0-1,-1 0 1,1 0 0,0-1-1,0 1 1,0 0 0,0-1-1,3 4 1,-1-2 1,1 0-1,0 1 1,-1-1-1,1-1 1,0 1-1,1-1 1,-1 1 0,0-1-1,1 0 1,-1 0-1,1-1 1,-1 0-1,1 0 1,0 0 0,0 0-1,0 0 1,-1-1-1,10-1 1,2 1-110,-1-2 1,-1 0 0,1-1 0,27-8-1,-32 6 46,0 1 0,0-1-1,0-1 1,-1 1-1,0-2 1,0 1 0,-1-1-1,1-1 1,-2 1 0,1-1-1,-1-1 1,0 1-1,-1-1 1,0-1 0,0 1-1,-1-1 1,0 0 0,-1 0-1,0 0 1,3-16-1,1-11-87,-2 0 0,1-56 0,-7 47 206,-1 1 0,-2 0 0,-3 0 0,-13-55 0,16 89 39,-1 0 0,0 0 0,-10-20-1,11 25-71,3 6-42,0 0 1,0 0 0,0-1 0,0 1-1,-1 0 1,1-1 0,0 1 0,0 0-1,0 0 1,-1-1 0,1 1 0,0 0-1,0 0 1,-1 0 0,1-1 0,0 1-1,0 0 1,-1 0 0,1 0-1,0 0 1,0-1 0,-1 1 0,1 0-1,0 0 1,-1 0 0,1 0 0,0 0-1,-1 0 1,1 0 0,0 0 0,-1 0-1,1 0 1,0 0 0,-1 0 0,1 0-1,0 0 1,-1 0 0,1 1 0,0-1-1,0 0 1,-1 0 0,1 0-1,0 0 1,-1 1 0,1-1 0,0 0-1,0 0 1,-1 0 0,1 1 0,0-1-1,0 0 1,0 0 0,0 1 0,-1-1-1,1 0 1,0 1 0,-9 16 71,-3 26 374,-11 80 1,20-101-299,-15 201 1433,14-157-1178,3-39-209,1 1 0,0-1 0,9 47 0,-6-59-870,1 0-1,7 19 1,-11-34 478,1 1 1,-1-1 0,0 0-1,0 1 1,0-1-1,0 0 1,1 0 0,-1 1-1,0-1 1,0 0-1,1 0 1,-1 1 0,0-1-1,0 0 1,1 0 0,-1 0-1,0 0 1,1 1-1,-1-1 1,0 0 0,1 0-1,-1 0 1,0 0-1,1 0 1,-1 0 0,0 0-1,1 0 1,0 0 0,4 0-2430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06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221 559 1984,'-3'0'8502,"-3"0"-4157,-29 1-2446,13 6-1653,0 1 0,-41 20 0,58-25-219,0 0-1,0 0 1,0 0-1,1 1 1,-1-1-1,1 1 1,0 0-1,0 1 1,0-1 0,0 1-1,1 0 1,0 0-1,0 0 1,0 0-1,1 0 1,-4 10-1,6-12 5,0 0 1,0 0-1,0 0 0,0 0 0,0 0 0,1 0 0,-1 0 0,1 0 0,0 0 0,0 0 0,0 0 0,2 4 0,-2-5-2,-1-1 0,1 1 0,0 0 1,1 0-1,-1 0 0,0-1 0,0 1 0,1-1 0,-1 1 1,1-1-1,-1 1 0,1-1 0,0 0 0,-1 0 0,1 0 0,0 0 1,0 0-1,0 0 0,3 1 0,6 0 88,0-1 0,1 0-1,-1-1 1,0 0 0,0-1 0,0 0 0,0-1-1,0 0 1,11-4 0,81-34-148,-88 32 3,-1 1 0,1-2 0,-1 0 0,19-17 0,-26 19 9,-1 0 0,0-1 0,0 0 0,-1 0-1,0 0 1,0 0 0,-1-1 0,0 0-1,-1 0 1,0 0 0,0-1 0,2-16 0,0-6-87,-2-1 1,-1-41 0,-7-47 245,4 93-115,-18-100-6,12 91-48,-4-7-105,7 31-42,3 7 82,-3-1 194,3 8-136,0-1 1,1 1-1,-1-1 1,0 1 0,0-1-1,0 1 1,0 0-1,1-1 1,-1 1-1,0 0 1,1 0-1,-1-1 1,1 1 0,-1 0-1,0 1 1,-11 17 148,5-1-14,2 1 0,-7 35-1,0 2 118,-33 177 798,42-196-877,2 45 0,1-45 101,0-27-175,-1-3-31,1 0 0,1 0 0,-1-1 0,1 1 0,0 0 1,0-1-1,5 13 0,8 32 112,-8-35-37,-4-9-6,0 1 0,1-1 1,0 0-1,0 0 0,0 0 0,1-1 1,0 1-1,9 9 0,-11-14-49,1 0 0,-1 0 0,0 0 0,1 0 0,-1-1 0,1 1 0,0-1 1,0 0-1,-1 0 0,1 0 0,0 0 0,0-1 0,0 1 0,5 0 0,2-1 22,1 0 0,-1-1 0,10-2 0,-2 1-9,-14 1-75,1 0 1,-1 0 0,1-1 0,-1 1 0,1-1-1,-1 0 1,0 0 0,0 0 0,4-3-1,31-28 126,-17 14-134,-19 16 9,-1 1 0,0-1 0,0 0 0,0 0 0,0 0 0,-1 0 0,1 0 0,-1 0 0,1 0 0,-1-1 0,1-2 0,0-2-54,-1 1 1,0-1-1,0 1 0,0-8 1,-7-34-136,5 48 160,1 0 0,-1 0-1,1 1 1,-1-1 0,0 0-1,1 0 1,-1 1 0,0-1-1,0 0 1,0 1-1,1-1 1,-1 1 0,0-1-1,0 1 1,0-1 0,0 1-1,0 0 1,0 0 0,0-1-1,-2 1 1,-1 4-46,1 1-1,-1 0 1,1 0 0,-3 6 0,4-5 98,0 0-1,1 0 1,0 0 0,0 0 0,0 0 0,1 1 0,0-1 0,0 0 0,1 0-1,0 0 1,0 0 0,2 7 0,1 1 122,0-1-1,1 0 1,0 0 0,10 16-1,-13-26-106,0-1 0,-1 1 0,1 0 0,1-1 0,-1 1 0,0-1 0,1 0-1,-1 0 1,1 0 0,0 0 0,-1 0 0,1-1 0,0 1 0,0-1 0,0 0 0,0 1-1,0-2 1,1 1 0,-1 0 0,0 0 0,0-1 0,1 0 0,-1 0 0,0 0 0,0 0-1,1 0 1,2-1 0,9-2 107,-1-1 0,0 0 0,0-1-1,24-12 1,2-1 1,71-35-149,-89 41 75,0-1 1,37-31-1,-57 43-49,0-1 0,0 1 0,0-1 0,-1 0 0,1 1 0,0-1 0,-1 0 0,0 0 0,1 0 1,-1-1-1,0 1 0,0 0 0,0 0 0,0-1 0,0 1 0,-1 0 0,1-1 0,-1 1 0,1-1 0,-1 1 0,0-5 0,2 7-92,0 0 1,1 0-1,-1 0 0,0 0 0,0 0 0,1 0 0,-1 0 0,0 1 1,4 0-1,15 2-50,-18-2 125,1-1 0,-1 0 1,1 1-1,-1 0 0,1 0 1,-1 0-1,0 0 0,1 1 1,-1-1-1,0 1 0,0 0 1,0-1-1,0 2 0,0-1 1,-1 0-1,1 0 0,-1 1 1,1 0-1,3 5 0,-4-4 2,1 1-1,-1-1 0,0 1 0,0-1 0,2 8 1,-3-4 48,1 0 0,1 0 1,-1 0-1,1-1 1,1 1-1,0-1 0,0 0 1,8 12-1,-11-18-23,0 0 0,1 0 0,-1 0 0,0-1 0,0 1 1,1 0-1,-1-1 0,1 1 0,-1 0 0,0-1 0,1 0 0,-1 1 0,1-1 0,-1 0 0,1 0 0,-1 0 0,1 0 0,-1 0 0,1 0 0,-1 0 0,1-1 0,-1 1 0,0 0 0,1-1 0,-1 1 0,1-1 0,2-1 0,3-2 75,1-1 0,0 0 0,10-10-1,-3 4-35,1-3 42,0 0 1,-1-1-1,-1-1 0,24-33 1,-33 43-142,-4 5 33,-1 0 0,1 0 0,0 0 0,0-1 0,0 1 0,-1 0 0,1 0 1,-1-1-1,1 1 0,-1 0 0,1-1 0,-1-2 0,3 12-59,0-1-1,0 0 1,0 0-1,1 0 1,0-1 0,6 9-1,3 4-60,-8-10 190,-1 1 0,0-1 0,5 19-1,-3-8 9,-2-13 6,-5-7-119,1 0-1,0 0 0,0 0 1,0 0-1,0 0 1,0 0-1,0 0 1,0 0-1,0 0 1,0 0-1,0 0 0,0 0 1,0 0-1,-1 0 1,1 0-1,0 0 1,0 0-1,0 0 0,0 0 1,0 0-1,0 0 1,0 0-1,0 0 1,0 0-1,0 0 1,0 0-1,0 0 0,0 0 1,0 0-1,-1 1 1,1-1-1,0 0 1,0 0-1,0 0 0,0 0 1,0 0-1,0 0 1,0 0-1,0 0 1,0 0-1,0 0 1,0 0-1,0 0 0,0 1 1,0-1-1,0 0 1,0 0-1,0 0 1,0 0-1,0 0 0,0 0 1,0 0-1,0 0 1,0 0-1,0 0 1,1 0-1,-1 0 1,0 1-1,0-1 0,0 0 1,0 0-1,-6-8-4478,2 2 2506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06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 6240,'-29'-12'2304,"34"12"-1152,0 9-1952,4 3-544,1 5 736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0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4 4640,'-4'-1'439,"-3"0"761,6 1-618,4 2 1218,6 8 2040,-8-9-3567,1 1 0,0 0-1,-1 0 1,0 0 0,1 0 0,-1 0 0,0 0 0,1 3 0,5 9 631,8 9 152,-1 0 0,12 27 0,-17-28-630,-1-1 1,8 44 0,-8-45-227,-7-17-25,1 0 0,-1 0 0,0 0-1,0 0 1,0 1 0,0 5 0,17-55 1963,-15 30-1978,16-53 412,-16 60-518,0 0 0,1 0 0,1 0 0,-1 0 0,7-8 0,36-48-912,-45 63 914,0-1-793,1 0-1,-1-1 1,1 1 0,5-4-1,-6 5-675,1 1 0,-1-1 1,1 1-1,0 0 0,-1 0 0,1 0 0,0 0 0,-1 1 0,5-1 0,14-3-1435,2 0 667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07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175 518 6240,'-1'5'5550,"1"-5"-5429,-10 11 2690,-15 12-312,-9 3-587,-38 39 0,69-61-1822,0-1-1,-1 1 1,2 0 0,-1-1 0,0 1 0,1 0 0,0 1 0,0-1 0,0 0 0,0 1 0,1-1 0,-1 1-1,0 6 1,3-11-89,-1 0 0,0 1-1,1-1 1,-1 0 0,1 0 0,-1 1-1,1-1 1,-1 0 0,1 0 0,-1 0-1,1 0 1,-1 1 0,1-1-1,-1 0 1,1 0 0,-1 0 0,1 0-1,-1 0 1,1 0 0,-1 0-1,1-1 1,-1 1 0,1 0 0,-1 0-1,1 0 1,0-1 0,1 1-63,14-4-189,1-1 0,-1-1 1,0 0-1,21-11 0,33-9-298,-68 26 607,0-1 1,-1 1-1,1-1 1,0 1-1,0 0 0,0 0 1,-1 0-1,1 0 1,0 0-1,0 0 0,-1 1 1,1-1-1,0 1 0,0-1 1,-1 1-1,1-1 1,0 1-1,-1 0 0,1 0 1,-1 0-1,1 0 1,-1 0-1,1 0 0,1 3 1,4 3 134,0 0 1,-1 1-1,8 12 1,-2-2-60,-9-14-114,0-1 1,0 1-1,0-1 1,1 0-1,-1 0 1,1 0-1,0-1 1,-1 1-1,1-1 0,0 0 1,1 0-1,-1 0 1,0 0-1,0-1 1,1 0-1,-1 0 1,1 0-1,-1 0 0,1-1 1,-1 0-1,1 0 1,0 0-1,-1 0 1,1-1-1,-1 1 1,1-1-1,-1-1 0,0 1 1,7-3-1,4-1-60,-9 3 91,1 0 0,-1 0-1,0-1 1,10-6 0,-4 1-51,0 0 1,-1-1-1,-1 0 1,1 0 0,-2-1-1,1-1 1,-1 0-1,10-16 1,-11 13 120,-2 1 1,0-1 0,0-1-1,-1 1 1,5-28-1,6-78 153,-16 119-274,7-59 76,14-170 925,-20 126-708,-1 102-351,0 5 207,-4 49 171,-7 263 389,6-119-144,5-97-201,1-45-2210,23-92-18575,-15 9 16976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08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 10816,'-16'-5'1591,"9"3"3483,20 9-1510,54 26-2087,-48-22-1540,1-2 0,0 0 0,42 11 0,-43-15-1798,0-1 0,29 2 0,-12-3-2110,-21-1 1802,0-1-1,18 0 1,6-5-1415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08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62 378 8320,'-24'0'3072,"15"9"-2400,0-1-160,9-1 1376,-5-1-1120,0 2 479,-1 1-735,3-2-224,6 2-192,-3 0-352,0-1 128,16-13-12255</inkml:trace>
  <inkml:trace contextRef="#ctx0" brushRef="#br0" timeOffset="1">198 7 4576,'-33'-7'2336,"33"11"-2560,0 5 64,0 3-1568,11 9 960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09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60 6048,'-1'-1'256,"-6"0"1503,5 7 1266,3 0-279,10 26-226,-6-18-1305,7 31-1,11 60 1885,-17-67-2649,-3-1 0,-1 42-1,1-55 15,-3-22 123,5-20 186,-3-22-668,-2 28-115,1 1 1,0 0 0,0-1 0,4-11 0,12-46 274,-12 44-65,1 1 0,1 0-1,1 1 1,13-29 0,-10 31 54,-7 13-235,0 0 0,0 1 0,1 0 0,0-1 0,7-7 0,-9 12 106,8-6-2441,-2 5-5502,0 0 510,7-3 2039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09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9 104 7136,'0'0'104,"0"0"1,0 0 0,-1 0-1,1 0 1,0 0 0,-1 0-1,1 0 1,0 0 0,-1 0-1,1 0 1,0 0 0,-1 0-1,1 0 1,0 0 0,-1 0-1,1 0 1,0 0 0,0 1-1,-1-1 1,1 0 0,0 0-1,0 0 1,-1 0 0,1 1-1,0-1 1,0 0 0,-1 0-1,1 1 1,5 6 2161,-2-6-1891,-1 1 0,1-1-1,-1 1 1,1-1 0,-1 0 0,6 2 0,4-2-46,-1 1 1,1-2 0,0 1-1,-1-2 1,1 0-1,0 0 1,-1-1 0,1 0-1,19-7 1,-23 6-148,0 1 116,-1-2 0,15-6 1,-20 8-250,0 1 0,0-1 0,0 1 0,0-1 0,0 0 0,0 0 0,0 1 0,-1-1 0,1 0 1,-1-1-1,0 1 0,1 0 0,-1 0 0,1-4 0,-2 6-11,0-1-1,0 0 1,0 1 0,0-1-1,0 0 1,0 1-1,0-1 1,-1 0 0,1 1-1,0-1 1,0 1-1,0-1 1,-1 0 0,1 1-1,0-1 1,-1 1-1,1-1 1,-1 1 0,1-1-1,-1 1 1,1-1 0,-1 1-1,1-1 1,-1 1-1,1-1 1,-1 1 0,1 0-1,-1 0 1,0-1-1,1 1 1,-1 0 0,0 0-1,1-1 1,-1 1-1,-1 0 1,0-1 60,0 1-1,-1-1 1,1 1 0,-1-1-1,1 1 1,-1 0 0,1 0-1,-1 0 1,-2 1 0,-4 1 101,1 2 1,-1-1 0,1 1 0,0 0-1,0 1 1,0 0 0,1 0 0,-13 11-1,16-12-75,0 0-1,-1 1 0,2-1 1,-1 1-1,0 0 0,1 0 1,0 0-1,0 0 0,1 0 1,-1 1-1,1-1 1,0 1-1,1 0 0,-2 10 1,2-8 23,0 1 1,1-1 0,1 1-1,0-1 1,0 1 0,0-1 0,1 0-1,5 15 1,-5-19-94,-1 0 0,1-1 0,0 0 0,1 1 0,-1-1 0,0 0 0,1 0 0,0 0 0,0 0 0,-1-1 0,2 1 0,-1-1 0,0 0 0,0 0 0,1 0 0,-1 0 0,1 0 0,0-1 0,-1 0 0,1 0 0,5 1 0,1 0-8,0-1 1,0 0-1,0-1 0,1-1 1,-1 1-1,0-1 0,10-3 1,7-3-81,34-12 1,-40 11 23,-1-1 1,-1 0-1,0-2 1,0 0-1,-1-1 1,0-1 0,28-28-1,-25 20 38,-1-1 0,-1-1-1,-1-1 1,-1-1 0,15-31-1,-26 48 10,-6 8-38,0 0-1,0 0 1,0 0 0,0 0-1,0 0 1,0 0-1,0 0 1,0 0 0,0 0-1,0 0 1,0-1-1,0 1 1,0 0 0,1 0-1,-1 0 1,0 0-1,0 0 1,0 0 0,0 0-1,0 0 1,0 0-1,0 0 1,0 0 0,0 0-1,0 0 1,0 0-1,0 0 1,1 0 0,-1 0-1,0 1 1,0-1-1,0 0 1,0 0 0,0 0-1,0 0 1,0 0-1,0 0 1,0 0 0,0 0-1,0 0 1,0 0-1,0 0 1,0 0-1,0 0 1,0 0 0,0 0-1,1 0 1,-1 0-1,0 1 1,0-1 0,0 0-1,0 0 1,1 18-99,-1-16 109,3 94-91,0 29 89,-4-101 136,-1 1 0,-1-1 0,-6 25-1,9-49-125,0 1 0,0 0 0,-1-1-1,1 1 1,0-1 0,0 1-1,0 0 1,-1-1 0,1 1 0,0-1-1,-1 1 1,1-1 0,0 1-1,-1-1 1,1 1 0,-1-1 0,1 1-1,-1-1 1,0 1 0,1-1-24,-1 0-1,1 0 1,0 0 0,-1 0 0,1 0 0,-1 0 0,1 0-1,0 0 1,-1 0 0,1 0 0,0-1 0,-1 1 0,1 0-1,0 0 1,-1 0 0,1-1 0,0 1 0,-1 0 0,1 0-1,0-1 1,0 1 0,-1 0 0,1-1 0,-16-26-692,14 22 670,-55-103-1054,52 97 1185,1 1-1,-1-1 0,-4-22 1,9 33-83,0-1 1,-1 1-1,1-1 1,0 1-1,0-1 1,0 1-1,0-1 1,0 1 0,0-1-1,0 1 1,0-1-1,0 1 1,0-1-1,0 1 1,0-1-1,0 0 1,0 1-1,0-1 1,1 1-1,-1-1 1,0 1-1,0-1 1,0 1-1,1 0 1,-1-1-1,0 1 1,1-1 0,-1 1-1,1-1 1,-1 1-1,0 0 1,1-1-1,-1 1 1,1 0-1,-1 0 1,1-1-1,-1 1 1,1 0-1,-1 0 1,1 0-1,-1-1 1,1 1-1,-1 0 1,1 0-1,-1 0 1,1 0-1,-1 0 1,1 0 0,0 0-1,-1 0 1,1 0-1,-1 1 1,1-1-1,4 1 16,1 0 0,-2 1-1,1-1 1,6 4 0,-11-5-26,13 5-234,48 21 586,-22-12-6854,-20-5-7741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2:26.27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29 156 1984,'-2'2'286,"1"0"0,0-1 0,-1 1 0,1 0 0,0 0 0,0 0 0,0 0 0,0 0 0,1 0 0,-1 0 0,0 0 0,1 0 0,-1 0 0,1 2 0,-1-1 5,-1 4 596,2-5-671,-1-1 0,1 1-1,0-1 1,-1 1-1,1-1 1,0 1 0,0-1-1,0 1 1,0-1 0,0 1-1,0-1 1,1 4 0,-1-5-94,0 0 0,0 1 0,0-1 1,0 1-1,0-1 0,0 1 0,0-1 0,0 1 1,0-1-1,0 0 0,0 1 0,0-1 0,0 1 1,0-1-1,0 1 0,0-1 0,-1 1 1,1-1-1,0 0 0,0 1 0,0-1 0,-1 0 1,1 1-1,0-1 0,-1 1 0,1-1 0,0 0 1,-1 0-1,1 1 0,0-1 0,-1 1 0,-4 1 1394,4-5-543,2 2-892,0-1 0,-1 0 0,0 0-1,1 0 1,-1 0 0,0 1 0,0-1-1,0 0 1,0 0 0,-1-3-1,2-14 120,12-12-46,1 0-1,2 1 0,25-37 1,-39 63-128,1 1 0,-1-1 0,1 1 0,0-1 0,0 1 0,0 0 0,5-3 0,-7 7 1,0 1 1,0 0-1,1 0 1,-1 0 0,-1 0-1,1 0 1,0 0-1,0 0 1,-1 0-1,1 0 1,-1 3 0,1-4-23,6 38 87,-1 0 1,0 68-1,-5-70-60,2 0 0,1 0 0,11 48 0,-12-76-40,0 0 1,0 0-1,1 0 1,0 0-1,0 0 0,1-1 1,8 10-1,-11-15 42,1 0 1,0 0-1,0 0 0,0 0 0,0 0 1,0-1-1,1 1 0,-1-1 0,1 0 1,0 0-1,-1-1 0,1 1 0,0-1 1,0 0-1,0 1 0,0-2 0,0 1 1,0 0-1,5-1 0,0 0 28,0-1-1,-1 0 0,1-1 1,-1 0-1,1 0 1,-1 0-1,0-1 1,1-1-1,-1 1 1,-1-1-1,1-1 1,-1 1-1,0-1 1,0-1-1,0 1 1,0-1-1,8-10 1,-3 1-22,0-1 1,-1 0 0,-1 0 0,0-1-1,-1 0 1,12-35 0,66-198 44,-86 248-87,-1 0 0,1 0-1,0 0 1,0 0 0,0 1 0,0-1-1,0 0 1,1 0 0,-1 1-1,0-1 1,1 1 0,-1-1-1,1 1 1,0-1 0,0 1 0,-1 0-1,1 0 1,0 0 0,0 0-1,0 0 1,0 0 0,0 1 0,0-1-1,0 1 1,0-1 0,0 1-1,1 0 1,-1 0 0,0 0-1,0 0 1,3 0 0,5 2 33,0 0 0,0 1 0,-1 0 0,0 0 0,12 7 0,-13-7 43,7 5 8,27 17 0,-16-8-161,-14-30-9664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1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18 1984,'5'-6'4191,"9"-6"2071,-17 14-4846,0 1 0,0 0 0,0-1 0,1 1 0,-4 5 0,1-1-401,1 0 1,-7 13-1,10-16-976,-1 0 0,0-1 0,1 1 0,0 0 0,-1 0 0,2 0 0,-1 0 0,0 0 0,1 0 0,0 0 1,0 0-1,0 0 0,0 0 0,1 0 0,-1 0 0,1 0 0,1 5 0,0-7-287,0 1 0,0 0 0,0-1 1,0 1-1,0-1 0,0 0 0,0 1 0,1-1 0,-1 0 1,1-1-1,0 1 0,0 0 0,-1-1 0,1 1 0,0-1 1,0 0-1,0 0 0,1 0 0,4 0 0,1 0-1355,1 0 0,0 0 0,-1-1 0,1 0-1,10-2 1,17-2-1431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10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30 11232,'-61'-21'5056,"31"18"-4385,22-3-575,8 12-192,-5-6-160,10 0 128,3 0-2463,8 7 1407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1:59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25 6560,'-56'-21'3360,"65"17"-3744,10 4 128,23 0-96,5 4 192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02.3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358 11 2496,'0'0'78,"1"0"-1,-1 0 1,1 0-1,-1 0 1,1-1 0,-1 1-1,1 0 1,-1 0-1,0 0 1,1 0 0,-1 0-1,1-1 1,-1 1-1,0 0 1,4-2 3318,-15-4-660,5 6-2552,0-1 0,0 1 1,0 1-1,1-1 0,-1 1 1,0 0-1,0 0 0,-6 2 1,-44 19 172,44-17-340,0 1 0,0 0 1,0 1-1,0 0 1,1 1-1,1 0 1,-1 1-1,1 0 0,1 0 1,-1 1-1,2 1 1,0-1-1,0 1 1,-9 18-1,15-25-33,1 0 1,-1 0 0,1 0-1,0 0 1,0 0-1,1 0 1,-1 0-1,1 0 1,0 0-1,0 1 1,1 4-1,-1-8 50,0 0 0,0 1-1,0-1 1,0 0 0,1 0-1,-1 0 1,0 0 0,1 0-1,-1 0 1,1 0 0,-1 0-1,1 0 1,0 0 0,-1-1-1,1 1 1,0 0 0,0 0-1,-1 0 1,1-1 0,0 1-1,0 0 1,0-1 0,0 1-1,0-1 1,0 1 0,0-1-1,0 1 1,0-1 0,0 0-1,0 0 1,0 1 0,0-1-1,0 0 1,1 0 0,-1 0 0,0 0-1,0 0 1,0 0 0,0-1-1,0 1 1,0 0 0,0-1-1,2 0 1,4-1 167,-1-2 0,0 1 0,0-1-1,0 0 1,0 0 0,10-9 0,6-6 121,-9 9-173,-1 0 1,0-2-1,0 1 0,-2-1 1,1-1-1,-2 0 0,12-20 1,-19 30-133,0 1 0,-1-1 1,1 0-1,-1 0 0,0 0 1,0 0-1,0 0 0,0 0 0,0 0 1,-1 0-1,1-3 0,-2 10-150,0 1 0,0-1 0,0 1 0,0 0 0,-1-1 0,1 0 0,-5 7 0,-4 12-2,-18 67 357,-18 104 1,-20 69 1139,61-250-1272,-14 40 704,16-47-565,0 0 1,0 0 0,0-1-1,0 0 1,-1 0-1,-5 7 1,8-12-196,0 1-1,1 0 1,-1 0-1,0-1 1,0 1 0,1 0-1,-1-1 1,0 1 0,0-1-1,0 1 1,0-1-1,0 1 1,0-1 0,0 0-1,1 1 1,-1-1-1,0 0 1,0 0 0,-1 0-1,1 0 1,0 0-1,0 0 1,0 0 0,-1 0-1,1-1-1,-1 0 0,0 0-1,0 0 1,1 0 0,-1 0 0,1-1 0,-1 1-1,1 0 1,0-1 0,-1 0 0,-1-2-1,-2-5-40,1-1 0,0 1-1,0-1 1,0 0 0,1 0-1,1 0 1,-3-21 0,3 15-179,0 0-1,1-1 1,1 1 0,0 0 0,5-28 0,-4 37 90,0 1 0,1-1 0,0 1 0,0 0 0,1 0 0,0 0 0,0 0 0,0 0 0,1 0 0,0 1 0,0-1 0,0 1 0,1 0 0,0 1 0,0-1 0,9-6 0,2 1 55,1 0 0,1 2-1,23-10 1,58-13 255,-26 9 80,-47 13-284,144-53 435,-146 51-327,-1-1-1,0-1 1,-1 0 0,39-33-1,-52 37-81,0 0 1,-1 0-1,0-1 1,10-19-1,-12 20 2,6-12 105,5-5 11,-13 18-420,-3 6 34,-2 7 171,-14 58-614,11-53 697,1 1 1,1-1 0,0 1-1,1-1 1,0 1 0,0 0-1,1-1 1,0 1-1,1 0 1,1 0 0,-1-1-1,2 1 1,-1-1-1,8 18 1,-9-27 17,-1-1-1,0 1 1,0-1-1,1 1 1,-1-1-1,0 0 1,1 1-1,-1-1 1,0 1-1,1-1 1,-1 0-1,1 1 1,-1-1-1,1 0 1,-1 1-1,1-1 1,-1 0-1,1 0 1,-1 0-1,1 1 1,-1-1-1,1 0 1,-1 0-1,1 0 1,-1 0-1,1 0 1,-1 0-1,1 0 1,0 0 0,-1 0-1,1 0 1,-1 0-1,1-1 1,-1 1-1,1 0 1,-1 0-1,1 0 1,-1-1-1,1 1 1,-1 0-1,1-1 1,21-18 605,-16 14-553,19-20 199,28-36-1,-8 8-411,-34 39-20,-4 6-861,-7 18 983,0 0 0,0-1 0,1 1 0,1-1 0,-1 1 0,1-1 0,1 1 0,0-1 0,0 0 0,1 0 0,0-1 0,1 1 0,0-1 0,0 0 0,10 12 0,-14-19 64,1 0 0,0 1-1,0-1 1,-1 0 0,1 0 0,0 0-1,0-1 1,0 1 0,0 0 0,0-1-1,0 1 1,0-1 0,0 0 0,1 1 0,-1-1-1,0 0 1,0 0 0,0-1 0,0 1-1,0 0 1,0-1 0,0 1 0,0-1-1,2-1 1,9-2 195,-1-1-1,20-11 1,-26 12-217,18-10 41,0-1 1,-1-1 0,-1 0-1,-1-2 1,0-1 0,-1-1-1,18-23 1,-31 33-160,-7 9 63,0 1 1,0 0-1,1-1 0,-1 1 1,0 0-1,0-1 1,0 1-1,0 0 0,1 0 1,-1-1-1,0 1 1,0 0-1,0 0 0,1-1 1,-1 1-1,0 0 0,0 0 1,1 0-1,-1-1 1,0 1-1,1 0 0,-1 0 1,0 0-1,0 0 1,1 0-1,-1 0 0,1-1 1,10 16-566,-5-6 528,7 10 34,18 21 0,-27-35 47,1 0 0,-1 0 0,1-1 0,0 0 1,1 0-1,-1 0 0,1-1 0,11 6 0,-14-8 41,0 0 0,0 0-1,0-1 1,0 1-1,1-1 1,-1 0-1,0 0 1,0 0 0,0 0-1,0 0 1,0-1-1,0 0 1,0 1 0,0-1-1,0 0 1,0 0-1,0-1 1,0 1-1,-1-1 1,1 1 0,0-1-1,-1 0 1,5-4-1,-2 1-6,0 0-1,-1 0 1,0 0-1,0 0 0,0-1 1,0 0-1,-1 0 1,0 0-1,4-12 0,-6 15-34,0 0-1,-1 0 1,0-1-1,0 1 0,0 0 1,0-1-1,0 1 1,-1 0-1,1 0 0,-1 0 1,0-1-1,-1-4 0,1 7-39,1 0 0,-1 0-1,1 1 1,-1-1 0,1 0-1,-1 0 1,1 0 0,-1 0-1,0 0 1,1 1 0,-1-1-1,0 0 1,0 1 0,0-1-1,1 0 1,-1 1 0,0-1-1,0 1 1,0-1 0,0 1-1,0 0 1,0-1 0,0 1-1,0 0 1,0 0 0,0 0-1,0-1 1,0 1 0,0 0-1,0 1 1,-1-1 0,1 0-1,0 0 1,0 0-1,0 1 1,0-1 0,0 0-1,0 1 1,0-1 0,1 1-1,-1-1 1,0 1 0,0-1-1,-1 2 1,-3 2-55,1-1 0,-1 1 0,1 0 1,0 0-1,1 1 0,-1-1 0,1 1 0,0 0 0,0 0 1,0 0-1,0 0 0,1 0 0,-3 11 0,3-9 84,0 1 0,0-1-1,1 1 1,0-1 0,1 1 0,0-1-1,0 1 1,0-1 0,1 1 0,2 9-1,-2-15 26,0 1-1,0 0 0,0-1 0,0 1 1,0-1-1,0 1 0,1-1 0,0 0 1,-1 1-1,1-1 0,0 0 0,0 0 1,3 2-1,-4-3 28,1 0 0,-1 0 0,1 0 1,0 0-1,-1 0 0,1-1 0,0 1 0,0-1 0,-1 1 1,1-1-1,0 0 0,0 1 0,0-1 0,0 0 1,-1 0-1,1-1 0,0 1 0,0 0 0,0 0 1,3-2-1,300-108 712,-300 108-797,0 1 0,1-1-1,-1 1 1,0 0-1,0 0 1,1 0 0,-1 1-1,0 0 1,1 0-1,8 2 1,-13-2 30,0 0 0,-1 1 0,1-1 1,0 1-1,-1-1 0,1 1 0,0-1 0,-1 1 0,1-1 0,-1 1 0,1 0 1,-1-1-1,0 1 0,1 0 0,-1-1 0,1 1 0,-1 0 0,0-1 0,0 1 1,1 0-1,-1 0 0,0-1 0,0 1 0,0 0 0,0 0 0,0 0 0,0-1 1,0 1-1,0 0 0,0 0 0,-1 0 0,1-1 0,0 1 0,0 0 1,-1-1-1,1 1 0,0 0 0,-1 1 0,-1 2-2,-1 0-1,1 1 1,0-1-1,-1 0 1,-3 4-1,-19 23 88,20-20 188,5-10-247,1-1 1,-1 0 0,0 0 0,1 0 0,-1 0 0,1 0-1,-1 0 1,1 0 0,-1 0 0,1 0 0,-1 0 0,0 0 0,1 0-1,-1 0 1,1 0 0,-1 0 0,1 0 0,-1-1 0,0 1 0,1 0-1,-1 0 1,1 0 0,-1-1 0,0 1 0,1 0 0,-1-1-1,0 1 1,1 0 0,-1-1 0,100-47 456,-68 34-583,-29 12 72,1 1 0,0 0 0,-1 0 1,1 0-1,0 0 0,0 1 0,0 0 0,-1-1 0,1 1 0,0 1 0,0-1 0,0 1 0,0-1 0,-1 1 0,1 0 0,0 0 0,5 3 0,4 3 11,0 0-1,-1 0 0,16 14 1,-26-19 49,28 23-225,-28-23-621,0 1 0,0-1 0,0 0 0,0 1 1,-1-1-1,3 5 0,-1-3-930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02.6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 9 6560,'-58'-8'2976,"72"8"-2592,10 0-832,10 8 160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03.6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0 269 3552,'0'0'1147,"7"4"1034,-4-3-1904,0 0 1,-1-1-1,1 1 1,0-1-1,0 1 0,0-1 1,0 0-1,0 0 1,0-1-1,0 1 1,0-1-1,0 1 1,0-1-1,0 0 0,0 0 1,-1 0-1,1 0 1,0-1-1,3-1 1,6-6 232,0 1 0,20-20 0,-9 8 69,20-17 437,60-68 0,-96 98-844,17-20 506,-23 26-675,-1 0 0,1 1 0,0-1 0,-1 0 0,1 0 0,-1 0 0,1 1 0,-1-1 0,1 0 0,-1 0 0,1 0 0,-1 0 0,0 0 1,0 0-1,1 0 0,-1 0 0,0 0 0,0 0 0,0 0 0,0 0 0,0 0 0,0 0 0,-1-1 0,1 2-29,-1 0 1,0 0 0,0 0-1,1 0 1,-1 0 0,0 0-1,1 0 1,-1 0-1,0 0 1,0 0 0,1 0-1,-1 1 1,0-1-1,1 0 1,-1 0 0,0 1-1,1-1 1,-2 1 0,2-1 5,-5 4 1,0-1-1,0 1 1,1 1-1,-1-1 1,1 1-1,0-1 0,0 1 1,1 0-1,-1 1 1,-4 9-1,4-8 11,-1 2 20,0 1 0,1-1 0,1 1-1,-1-1 1,1 1 0,-2 17 0,4-22 75,0 1 0,1-1 0,0 0 0,0 1 0,0-1 0,0 0 0,1 1 0,0-1 0,0 0 0,1 0 0,-1 0 0,1 0 0,0 0 0,4 7 0,-5-11-34,0 0 0,0 0 0,0 0 0,1 0 0,-1 0 0,0 0 0,0 0 0,1 0 0,-1-1 0,1 1 0,-1 0 1,0-1-1,1 1 0,-1-1 0,1 0 0,-1 0 0,1 1 0,-1-1 0,1 0 0,0 0 0,-1 0 0,1 0 0,2-1 0,4 0 153,1-1 0,16-6 0,-19 6-107,34-13 274,65-35-1,-60 28-239,97-56 32,-49 25-408,-92 52 236,0 1 0,0 0 0,0-1 0,-1 1 0,1-1 0,0 1 0,0 0-1,0 0 1,0-1 0,0 1 0,0 0 0,0 0 0,1 0 0,-1 0 6,-1 1 1,0-1-1,1 0 0,-1 0 1,1 0-1,-1 0 0,0 1 1,0-1-1,1 0 0,-1 0 0,0 0 1,1 1-1,-1-1 0,0 0 1,0 1-1,1-1 0,-1 0 1,0 1-1,0-1 0,0 0 1,1 1-1,-1-1 0,0 1 1,0 2 7,1 0 1,-1 0-1,0 1 1,0-1-1,0 0 1,-1 5-1,1-4 6,-1 4 28,-1 0 0,0 0 0,-1 0 0,-4 10 0,5-11 19,-1-1-1,1 0 0,0 1 0,1 0 1,-1-1-1,0 10 0,5-17 119,-1 0 0,0 0-1,0 0 1,1 0 0,-1 0 0,4-3-1,9-7-67,0-1 0,26-26 0,-30 27-169,0 0-1,1 1 1,0 0 0,0 1-1,1 0 1,14-7-1,-24 15 54,-1 0 0,1 1 0,-1-1 0,1 0 0,0 1 0,-1 0 0,1-1-1,0 1 1,0 0 0,-1 1 0,1-1 0,0 0 0,-1 1 0,1-1 0,0 1 0,-1 0 0,1 0-1,-1 0 1,1 0 0,-1 1 0,3 1 0,6 4-18,-1 1 0,-1 0 0,13 13 0,2 2-7,-14-15-243,-1 2-1,0-1 0,0 1 0,8 13 1,-9-10-1493,0-1 1,-1 1 0,7 20 0,-5-8-265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04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110 85 7552,'-85'-69'3424,"65"57"-2976,15 9-320,5 6-160,5-3-736,9 4 384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06.5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0 844 2816,'0'0'917,"16"-3"2048,-7-1-2502,0 0 0,0-1 0,-1 0-1,12-9 1,32-29 1053,-32 26-1148,50-40 307,86-79 186,-106 84-533,55-75 0,-80 87-102,29-57 0,10-17 426,-59 106-580,0 1 0,0-1 1,0 0-1,-1-1 1,-1 1-1,1-1 1,-1 1-1,-1-1 1,0 0-1,0 0 0,1-16 1,-3 24-80,0 1 1,0 0-1,0 0 1,0-1-1,0 1 1,0 0-1,0 0 1,0-1-1,0 1 1,0 0-1,0 0 1,0-1-1,0 1 1,0 0-1,0-1 1,0 1-1,0 0 1,0 0-1,0 0 0,-1-1 1,1 1-1,0 0 1,0 0-1,0-1 1,0 1-1,0 0 1,-1 0-1,1 0 1,0 0-1,0-1 1,-1 1-1,1 0 1,0 0-1,0 0 1,0 0-1,-1 0 1,1 0-1,0-1 1,0 1-1,-1 0 1,1 0-1,0 0 1,0 0-1,-1 0 0,-13 9-348,-15 22-4,13-9 397,1 1 1,0 1-1,2 0 0,1 1 0,-17 49 1,10-12-10,-15 87 0,32-136-32,1 0 1,-1-1-1,2 1 0,0 0 0,0 0 1,1-1-1,1 1 0,0 0 1,6 19-1,-5-25 39,-1 0 0,2 0 0,-1-1 0,0 1-1,1-1 1,1 0 0,-1 0 0,1 0 0,0 0 0,0-1 0,0 1-1,1-2 1,0 1 0,0 0 0,0-1 0,1 0 0,8 4 0,-6-5 88,-1 0 1,0-1 0,1 1-1,-1-1 1,1-1 0,0 0 0,0 0-1,0-1 1,-1 0 0,1 0 0,14-3-1,-17 2-44,1-1 0,-1 0 1,0 0-1,0 0 0,1 0 0,-2-1 0,1 0 0,0-1 0,-1 1 0,1-1 0,-1 0 1,0 0-1,0-1 0,-1 1 0,1-1 0,4-7 0,-5 5-1,0 1 0,0-1 0,0 0 0,-1 1 0,0-1 0,-1-1 1,1 1-1,-1 0 0,-1-1 0,1 1 0,-1-1 0,-1 1 0,1-1 0,-1 0 0,-1 1 0,-1-15 0,1 22-99,1-1-1,0 1 0,0-1 1,0 1-1,-1-1 1,1 1-1,0 0 0,0-1 1,-1 1-1,1-1 1,0 1-1,-1 0 1,1-1-1,-1 1 0,1 0 1,0 0-1,-1-1 1,1 1-1,-1 0 0,1 0 1,-1-1-1,1 1 1,-1 0-1,1 0 1,-1 0-1,1 0 0,0 0 1,-1 0-1,1 0 1,-1 0-1,1 0 0,-1 0 1,1 0-1,-1 0 1,1 0-1,-1 0 1,1 0-1,-1 1 0,0-1 1,-20 11-544,13-4 461,0 0-1,0 0 0,1 0 0,-1 1 0,2 0 0,-1 1 1,1-1-1,1 1 0,0 0 0,0 1 0,0-1 0,2 1 1,-1 0-1,1 0 0,0 0 0,-1 15 0,4-21 130,0-1 0,0 1 0,0-1-1,0 1 1,1-1 0,0 1 0,0-1 0,0 0 0,0 0-1,0 1 1,1-1 0,-1 0 0,1 0 0,0 0 0,0 0-1,0-1 1,0 1 0,0 0 0,1-1 0,-1 0 0,1 1-1,3 1 1,-3-1 62,1-1 0,0 1-1,0-1 1,0 0 0,0 0 0,0 0-1,0-1 1,1 0 0,-1 1-1,0-2 1,1 1 0,-1 0 0,1-1-1,-1 0 1,1 0 0,6-1-1,11-5 108,-1-1-1,-1-2 0,0 0 0,36-21 0,-25 12 99,-12 8-165,-1-2-1,0 0 0,-1-1 0,0 0 1,-1-2-1,17-19 0,-29 32-98,-4 2-33,0-1 0,1 1 1,-1 0-1,0 0 0,1 0 0,-1 0 0,0-1 1,1 1-1,-1 0 0,0 0 0,1-1 1,-1 1-1,0 0 0,0-1 0,0 1 0,1 0 1,-1-1-1,0 1 0,0 0 0,0-1 1,0 1-1,0 0 0,0-1 0,1 1 1,-1-1-1,0 9-426,-1 1 309,2 0-1,-1 0 1,3 10-1,-3-16 143,1 0-1,0 0 0,0 0 1,0 0-1,0 0 1,1 0-1,-1 0 1,1 0-1,0-1 1,0 1-1,0-1 0,0 1 1,4 3-1,-3-3 14,0 0-1,0-1 0,1 1 0,-1-1 0,1 0 1,-1 0-1,1 0 0,0 0 0,-1-1 0,1 1 0,0-1 1,0 0-1,0 0 0,0-1 0,0 1 0,0-1 1,6 0-1,2 0 70,0-2 0,-1 1 0,1-1 0,0-1 0,-1 0 0,1-1 0,-1 0 1,11-6-1,84-52-79,-87 50-6,55-43 158,-74 55-183,1 0 0,-1-1 0,0 1 0,0 0 0,0 0 0,0 0 0,0 0 0,1-1 0,-1 1 0,0 0 0,0 0 0,0 0 0,1 0 0,-1 0 0,0-1 0,0 1 0,0 0 0,1 0 0,-1 0 0,0 0 0,0 0 0,1 0 0,-1 0 0,0 0 0,0 0 0,1 0 0,-1 0 0,0 0 0,0 0 0,0 0 0,1 0 0,-1 0 0,0 0 0,0 0 0,1 1 0,-1-1 0,0 0 0,0 0 0,0 0 0,1 0 0,-1 0 0,0 0 0,0 1 0,0-1 0,0 0 0,1 0 0,-1 0 0,0 1 0,0-1 0,0 0 0,0 0 0,0 0 0,0 1 0,0-1 0,0 0 0,1 0 0,-1 1 0,0-1 0,0 0 0,0 0 0,0 0 0,0 1 0,0-1 0,0 4 3,1-1 0,-1 0-1,0 1 1,0-1 0,0 1-1,0-1 1,-1 1 0,1-1-1,-3 6 1,1 5 26,0 15 4,2-19 33,-1-1 0,0 1-1,-3 13 1,2-15 67,2-8 264,10-13 193,-6 10-535,-1-1 0,1 1 0,-1-1 0,4-8 0,6-6-101,-7 12 23,-1-1 10,0 1 0,1 0 0,0 0 0,0 0 0,0 1 0,1 0 0,0 0 0,0 1 0,7-4 0,-13 8 2,0-1-1,-1 1 0,1 0 1,0 0-1,0-1 0,-1 1 1,1 0-1,0 0 1,-1 0-1,1 0 0,0 0 1,0 0-1,-1 0 0,1 0 1,0 0-1,0 0 0,-1 0 1,1 0-1,0 1 1,-1-1-1,1 0 0,0 0 1,-1 1-1,1-1 0,0 1 1,-1-1-1,2 1 0,-1 0-1,-1 1 0,1-1-1,0 0 1,-1 1-1,1-1 1,-1 0-1,1 1 1,-1-1 0,0 1-1,1-1 1,-1 1-1,0-1 1,0 2 0,0 5 21,-1 0 1,0 1-1,0-1 1,-3 8-1,0-2 25,-4 10-12,8-23-5,0 0 1,0 1-1,-1-1 1,1 0-1,0 0 0,0 1 1,0-1-1,0 0 0,0 0 1,1 1-1,-1-1 0,0 0 1,1 2-1,0-1 210,-1-3-201,1 1 0,-1-1 0,0 0 0,1 1 0,-1-1 1,0 0-1,1 1 0,-1-1 0,1 1 0,-1-1 0,1 1 1,-1-1-1,1 1 0,0-1 0,-1 1 0,1 0 0,0-1 1,-1 1-1,1 0 0,0-1 0,-1 1 0,2 0 0,5-4 18,20-13-61,1 1-1,0 1 1,39-14 0,-64 28-21,0 0 0,0 0 0,0 1 0,0-1 0,0 1 0,1 0 0,-1-1 0,0 2 0,0-1 0,0 0 0,0 1 0,0-1 0,0 1 0,0 0 0,0 0 0,0 0 0,4 2 0,0 1 7,-1 1 0,0-1 1,0 1-1,-1 0 0,1 1 1,4 6-1,-6-7 46,0-1 0,1 0-1,-1 0 1,1 0 0,-1-1-1,1 1 1,0-1 0,0 0 0,8 3-1,-9-5 44,-1 0-1,1 0 1,0 0-1,-1-1 1,1 1-1,0-1 1,-1 0-1,1 0 0,0 0 1,0 0-1,-1-1 1,1 1-1,0-1 1,-1 0-1,7-3 1,-2 0 2,0 0 1,0 0 0,0-1-1,-1 0 1,0-1 0,0 0-1,8-8 1,37-50-30,-45 55 34,22-36-94,-10 14-241,-19 30 261,1 1 0,-1-1 0,1 0 0,-1 0 0,1 1 0,-1-1 0,1 0 0,0 1 0,-1-1-1,1 1 1,0-1 0,0 1 0,-1-1 0,3 0 0,-3 1 6,0 0 0,0 0-1,1 0 1,-1 0 0,0 0 0,1 0 0,-1 0-1,0 0 1,0 1 0,1-1 0,-1 0 0,0 0-1,0 0 1,0 0 0,1 0 0,-1 1-1,0-1 1,0 0 0,0 0 0,1 0 0,-1 1-1,0-1 1,0 0 0,0 0 0,0 1 0,0-1-1,1 0 1,-1 0 0,0 1 0,0-1-1,1 5-62,0-1 0,0 1 0,0 0 0,-1 5 0,0-8 83,1 24 18,-2 0 1,0 1-1,-2-1 1,-1 0-1,-1 0 1,-10 29-1,14-53 21,0 0 0,1-1 0,-1 1 0,0-1 0,0 1 0,0-1 0,0 1 0,0-1 1,0 0-1,0 1 0,-2 1 0,2-3-8,1 1 0,0-1 0,-1 0 1,0 1-1,1-1 0,-1 0 0,1 1 1,-1-1-1,1 0 0,-1 0 0,1 0 1,-1 1-1,0-1 0,1 0 0,-1 0 1,0 0-1,1 0 0,-1 0 0,1 0 1,-1 0-1,0 0 0,1 0 0,-1 0 1,0-1-1,1 1 0,-1 0 0,1 0 1,-1-1-1,0 1-32,1-1-1,0 1 1,-1-1-1,1 1 1,0 0 0,0-1-1,0 1 1,-1-1 0,1 1-1,0-1 1,0 1-1,0-1 1,0 1 0,0-1-1,0 1 1,0-1-1,0 1 1,0-1 0,0 1-1,0-1 1,0 1-1,1-1 1,-1 1 0,0 0-1,0-1 1,1 0 0,6-15-35,-5 12 72,0 1-75,0-1 0,0 1 0,1 0 0,-1 0 0,1 0 0,0 0 0,0 0 0,0 0 0,0 1 0,0-1 0,1 1 0,-1 0 0,1 0 0,0 0 0,-1 1 0,1-1 0,7-1 0,3-1-315,1 1 0,0 0 0,21 0 0,43-4-5703,-58 11 4518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06.9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53 5312,'-18'-11'663,"-20"-9"1052,21 12-651,9 3 630,8 5-1669,0 0 0,0 0-1,0 0 1,-1-1-1,1 1 1,0 0 0,0 0-1,0 0 1,0 0 0,0 0-1,0 0 1,0 0 0,0 0-1,0-1 1,0 1 0,0 0-1,0 0 1,0 0 0,0 0-1,0 0 1,0 0 0,0 0-1,0 0 1,0-1 0,0 1-1,0 0 1,0 0 0,0 0-1,1 0 1,-1 0 0,0 0-1,0 0 1,0 0 0,0 0-1,0 0 1,0-1 0,0 1-1,0 0 1,0 0 0,0 0-1,0 0 1,0 0-1,1 0 1,-1 0 0,0 0-1,0 0 1,0 0 0,0 0-1,0 0 1,0 0 0,0 0-1,0 0 1,1 0 0,-1 0-1,0 0 1,0 0 0,0 0-1,0 0 1,0 0 0,0 0-1,0 0 1,0 0 0,1 0-1,35 0 630,-25 0-529,322-2 2021,-13-1-1572,-106 14-3235,-113-7 933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08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245 398 3968,'0'-8'5977,"-1"8"-5336,-8 0-285,0 1-1,0 0 1,0 1 0,1 0-1,-1 0 1,1 1-1,-14 5 1,-1 4 19,-31 20 0,45-26-325,1 0 0,0 0-1,0 1 1,0 1 0,-11 13 0,17-18-39,-1 0 1,1 1-1,0-1 1,0 0-1,0 1 1,0-1-1,0 1 1,1 0-1,0 0 1,0-1-1,0 1 1,0 0-1,0 0 1,1 0-1,0 0 1,0 0-1,0 0 1,1 6-1,-1-8 40,1 0 0,0 0 0,-1 0-1,1-1 1,0 1 0,0 0 0,0-1 0,0 1 0,0-1-1,1 1 1,-1-1 0,0 1 0,1-1 0,-1 0-1,1 0 1,-1 0 0,1 0 0,-1 0 0,1 0-1,0 0 1,0 0 0,-1-1 0,1 1 0,0-1 0,0 1-1,0-1 1,0 0 0,0 1 0,0-1 0,0 0-1,-1 0 1,1-1 0,0 1 0,0 0 0,2-1-1,10-5 130,-2 0 0,1-1-1,-1 0 1,1-1-1,-2-1 1,1 1-1,-2-2 1,1 0-1,-1 0 1,0-1 0,12-18-1,-20 27-172,-1-1 1,0 1-1,0-1 1,0 1-1,0-1 0,0 0 1,0 1-1,0-4 0,-1 5-74,0 0 0,0 0 0,1 0 0,-1 0 0,0 0 0,-1 0 0,1 0 0,0 0 0,0 0 0,0 0 0,0 0 0,-1 0-1,1 0 1,-1 0 0,1 0 0,-1 0 0,1 0 0,-1 0 0,1 0 0,-1 0 0,0 0 0,1 1 0,-1-1 0,-1-1-1,4 3 64,0-1-1,0 0 1,-1 0-1,1 0 1,0 0-1,0 0 1,0 0-1,0 0 0,0-1 1,0 1-1,0-1 1,0 1-1,0-1 1,2-1-1,37-17 863,-28 12-739,0-1 0,0-1 0,0 0 0,-1 0 0,0-2 0,-1 1 1,0-1-1,-1-1 0,0 0 0,-1 0 0,14-26 0,44-113 472,-19 39-334,-42 103-524,-5 11-122,-1 7 138,-7 52 77,-2-1-1,-22 73 0,-49 118 267,63-201-28,10-31 13,-10 34 726,-2-1 0,-47 89 0,57-129-107,8-12-683,1 0-1,0 1 1,0-1-1,-1 0 0,1 0 1,0 0-1,0 0 1,-1 0-1,1 0 1,0 0-1,0 1 0,-1-1 1,1 0-1,0 0 1,0 0-1,-1 0 0,1 0 1,0 0-1,-1 0 1,1 0-1,0-1 0,0 1 1,-1 0-1,1 0 1,0 0-1,0 0 1,-1 0-1,1 0 0,0 0 1,0-1-1,0 1 1,-1 0-1,1 0 0,0 0 1,0 0-1,0-1 1,-1 1-1,1 0 1,0 0-1,0-1 0,0 1 1,0 0-1,0 0 1,0-1-1,-1 1 0,1 0 1,0 0-1,0-1 1,0 1-1,0 0 1,0 0-1,0-1 0,0 1 1,0 0-1,0-1 1,1-4 9,-1 1 0,1-1 1,-1 1-1,1-1 0,1 1 1,-1 0-1,1-1 0,0 1 1,4-8-1,-2 4-37,0 0 11,0 0-1,1 0 1,0 1 0,1 0 0,0 0 0,0 0 0,0 0 0,1 1 0,8-6 0,-3 3-58,0 1 1,1 0 0,0 1 0,24-10 0,-23 13-192,1-1 1,19-3-1,-27 7-372,0 0-1,0 1 1,0-1-1,1 1 1,-1 1 0,14 2-1,2 3-1384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1:37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11 980 4576,'0'0'147,"-1"0"1,1-1-1,-1 1 0,1 0 1,0 0-1,-1 1 1,1-1-1,-1 0 0,1 0 1,0 0-1,-1 0 1,1 0-1,0 0 1,-1 0-1,1 1 0,-1-1 1,1 0-1,0 0 1,-1 0-1,1 1 0,0-1 1,0 0-1,-1 0 1,1 1-1,0-1 0,0 0 1,-1 1-1,1-1 1,0 0-1,0 1 0,-1 0 162,1 0-1,0 0 0,0 0 0,1-1 1,-1 1-1,0 0 0,0 0 1,0 0-1,0-1 0,1 1 0,-1 0 1,0 0-1,1-1 0,0 2 0,0 0 121,0 0 0,1 0 0,-1 0 0,1 0 0,-1 0 0,1 0 0,0-1 0,0 1 0,0-1 0,0 1 0,2 0 0,-2-1-318,0-1 0,0 0-1,-1 1 1,1-1 0,0 0 0,0 0 0,0 0 0,0 0 0,0-1 0,0 1 0,0 0-1,0-1 1,-1 0 0,1 1 0,0-1 0,0 0 0,-1 0 0,3-1 0,4-3 244,-1 0 1,12-11-1,-1-1-33,-2-2 0,0 0-1,-1-1 1,21-36 0,22-31-166,-39 63 127,-1-1 0,-1 0-1,21-44 1,-38 69-276,0 0-1,0 0 1,0 0 0,1-1 0,-1 1-1,0 0 1,0 0 0,1 0 0,-1 0-1,0-1 1,0 1 0,1 0 0,-1 0-1,0 0 1,1 0 0,-1 0 0,0 0-1,0 0 1,1 0 0,-1 0-1,0 0 1,1 0 0,-1 0 0,0 0-1,1 0 1,-1 0 0,0 0 0,0 0-1,1 0 1,-1 1 0,0-1 0,0 0-1,1 0 1,-1 0 0,0 0 0,0 0-1,1 1 1,-1-1 0,0 0 0,0 0-1,0 1 1,1-1 0,-1 0 0,0 1-1,12 12 176,-7-5-134,0 0 0,-1 0 1,0 1-1,0 0 0,4 15 0,8 52 175,-12-54-175,44 318 406,-46-326-338,-1 0 0,0 0 0,-1 1 0,-1-1 0,0 0 0,-1 0 0,-6 23 0,7-36-95,1 1 0,-1 0 0,0-1 0,1 1 0,-1-1 0,0 1 0,0-1 0,0 1 0,0-1 0,-1 0 0,1 0 1,0 1-1,-1-1 0,1 0 0,0 0 0,-1 0 0,1 0 0,-1 0 0,0-1 0,1 1 0,-1 0 0,1-1 1,-3 1-1,1-1-13,-1 0 0,1 1 0,0-2 1,-1 1-1,1 0 0,0-1 0,0 1 1,-1-1-1,1 0 0,0 0 0,0 0 1,-4-3-1,-1 0-35,-1-1 1,1-1-1,-1 0 1,2 0 0,-13-12-1,-31-41-473,28 31 332,22 28 145,1-1 0,-1 0 0,0 1-1,1-1 1,-1 0 0,1 0 0,-1 1 0,1-1 0,0 0-1,-1 0 1,1 0 0,0 0 0,-1 0 0,1 1 0,0-3-1,0 3 14,0-1-1,0 1 0,0 0 1,0-1-1,1 1 1,-1 0-1,0-1 0,0 1 1,0 0-1,1-1 0,-1 1 1,0 0-1,0 0 1,1-1-1,-1 1 0,0 0 1,1 0-1,-1-1 0,0 1 1,1 0-1,-1 0 1,0 0-1,1 0 0,-1 0 1,1-1-1,3 1-26,0-1 0,0 1 1,0 0-1,1 0 0,4 0 0,-2 1 73,11-1-32,-1 0 176,0 0 1,31-5-1,-41 3-125,-1 1 1,0-1-1,0 0 1,0-1-1,-1 0 1,1 1-1,0-2 1,-1 1-1,0-1 1,0 0-1,6-5 1,24-25 173,39-50 0,17-23-36,-55 68-46,-1-3 1,50-78-1,-84 118-163,0 0 0,0-1 1,0 1-1,0-1 0,0 1 0,0-1 0,-1 1 0,1-1 0,-1 0 1,0 1-1,0-1 0,0-3 0,0 4-39,-9 20-457,4-6 463,1 1 0,0 1 0,1-1 1,0 0-1,1 1 0,1-1 0,0 1 0,2 20 1,1-8 63,2-1 0,0 0 0,14 41 0,-14-54 61,1 1-1,0-1 0,8 12 1,-10-19-33,1 1 0,-1-1 0,1 0 0,0-1-1,0 1 1,1-1 0,-1 1 0,7 3 0,-9-7-28,0 0 0,-1 0 0,1 0 0,-1 0 0,1-1 0,0 1 0,0-1 0,-1 1-1,1-1 1,0 0 0,0 0 0,-1 1 0,1-1 0,0 0 0,0-1 0,0 1 0,2-1 0,-1 0 18,0 0 1,0 0 0,0 0-1,-1-1 1,1 1 0,0-1-1,-1 0 1,1 0-1,2-3 1,2-2 43,1-2 1,-2 1-1,1-1 1,7-13-1,93-181 286,-103 191-353,-4 10-38,1 0 1,-1 1-1,1-1 1,-1 0-1,1 0 1,0 0-1,0 1 1,-1-1-1,1 0 1,0 1-1,2-2 1,-3 3 18,1 1 1,-1-1 0,1 1 0,-1-1-1,1 1 1,-1-1 0,1 1 0,-1 0-1,0-1 1,1 1 0,-1 0-1,0-1 1,1 1 0,-1 0 0,0-1-1,0 1 1,0 0 0,0 0-1,0-1 1,0 2 0,1 2-5,3 16 32,-2 0 1,2 40-1,-1 3 3,7 66 15,-10-129-34,3 31 80,-3-29-65,1 1 1,-1-1 0,1 1-1,0-1 1,-1 0 0,1 0-1,0 0 1,0 1 0,3 3-1,-4-6-5,1 0-1,-1 0 0,1 0 1,-1 0-1,1-1 0,-1 1 0,1 0 1,-1 0-1,0 0 0,1 0 1,-1-1-1,1 1 0,-1 0 0,0 0 1,1 0-1,-1-1 0,0 1 1,1 0-1,-1-1 0,0 1 0,1 0 1,-1-1-1,0 1 0,0-1 1,1 1-1,-1 0 0,0-1 0,0 1 1,0-1-1,0 1 0,1-1 0,-1 0 1,23-57 368,6-16-378,-18 53 33,1 1 1,0 0 0,25-28-1,-28 38-75,0 0-1,1 0 0,0 1 1,0 1-1,1 0 0,0 0 1,21-10-1,-30 17 36,-1 0-1,1 0 1,0 1 0,-1-1 0,1 1-1,-1-1 1,1 1 0,0 0-1,0-1 1,-1 1 0,1 0-1,0 0 1,-1 0 0,1 0-1,0 1 1,-1-1 0,1 0-1,0 1 1,-1-1 0,1 1 0,1 0-1,-1 0 2,-1 1 1,1-1-1,-1 1 0,1-1 0,-1 1 0,0-1 1,1 1-1,-1 0 0,0 0 0,0-1 1,0 1-1,-1 0 0,1 0 0,1 4 0,0 5-13,-1 0 0,0 1-1,0-1 1,-1 0 0,-1 14-1,-7 32 17,4-34 88,-1 35 0,8-47-3,-3-11-81,0 0 0,1 0 0,-1 0-1,0 0 1,0 1 0,0-1 0,0 0-1,1 0 1,-1 0 0,0 0 0,0 0-1,0 0 1,1 1 0,-1-1 0,0 0-1,0 0 1,0 0 0,1 0 0,-1 0 0,0 0-1,0 0 1,0 0 0,1 0 0,-1 0-1,0 0 1,0 0 0,1 0 0,-1 0-1,0 0 1,0 0 0,0 0 0,1 0-1,-1-1 1,0 1 0,0 0 0,0 0-1,1 0 1,-1 0 0,0 0 0,0 0 0,0-1-1,0 1 1,1 0 0,-1 0 0,0 0-1,0 0 1,0-1 0,0 1 0,0 0-1,0 0 1,0 0 0,1-1 0,-1 1-1,9-15 117,10-23-1,-3 7-91,2-1-73,26-34 1,-33 52-48,1-1 0,1 2 0,0 0 0,17-13 0,-27 23 62,0 1-1,0 0 1,0 0 0,1 0 0,-1 0 0,1 1 0,6-3-1,-9 4 21,0 0-1,1 0 0,-1-1 0,0 1 0,1 0 1,-1 0-1,0 0 0,1 1 0,-1-1 0,0 0 0,1 0 1,-1 1-1,0-1 0,1 1 0,-1-1 0,0 1 0,0 0 1,0-1-1,0 1 0,1 0 0,-1 0 0,0 0 1,0-1-1,-1 1 0,3 2 0,1 5 9,1 1-1,-1-1 1,-1 1-1,0-1 1,0 1-1,-1 0 1,0 0-1,1 12 1,0-5 3,7 60 142,-8-52-217,2-1-1,9 41 1,-12-62 93,0-1 0,-1 1 0,1 0 1,0 0-1,0 0 0,0-1 0,0 1 1,0 0-1,0-1 0,1 1 0,2 2 0,-4-4-13,1 0 0,0 1-1,-1-1 1,1 0-1,0 1 1,-1-1 0,1 0-1,0 0 1,0 0-1,-1 0 1,1 1 0,0-1-1,0 0 1,-1 0 0,1 0-1,0-1 1,0 1-1,-1 0 1,1 0 0,0 0-1,-1 0 1,1-1-1,0 1 1,-1 0 0,1-1-1,0 1 1,-1-1-1,1 1 1,0 0 0,-1-1-1,1 1 1,-1-1-1,1-1 1,5-3 29,-2-1 1,1 0-1,-1-1 0,0 1 1,4-10-1,16-40 75,-14 30-59,0 2-6,-4 7-51,1-1 1,1 1-1,1 1 0,0 0 1,15-20-1,-23 35 1,-1 0 0,1 0-1,0 0 1,0 0 0,-1 0-1,1 1 1,0-1 0,0 0 0,0 1-1,0-1 1,0 1 0,0-1-1,0 1 1,0-1 0,0 1 0,0 0-1,0-1 1,0 1 0,2 0-1,-2 0-2,0 0 0,0 1-1,0-1 1,0 0-1,0 1 1,0-1 0,0 1-1,-1-1 1,1 1-1,0-1 1,0 1 0,0 0-1,-1-1 1,1 1-1,0 0 1,-1 0 0,1-1-1,0 2 1,2 5-27,1-1 0,-2 1 0,1 0 0,-1 0 0,3 9 0,20 155 166,-20-133-102,28 376 163,-16-174-181,-12-167-14,11 92 609,-14-155-494,-2-10-109,0 0-1,0 0 1,0 0-1,0 0 1,0 0-1,0 0 1,0 0-1,0 0 0,0 0 1,0 1-1,0-1 1,0 0-1,0 0 1,0 0-1,0 0 1,0 0-1,0 0 1,0 0-1,0 0 0,0 0 1,0 0-1,0 0 1,0 0-1,0 0 1,0 0-1,0 0 1,0 0-1,0 0 0,0 0 1,0 0-1,0 1 1,0-1-1,0 0 1,0 0-1,0 0 1,0 0-1,0 0 1,0 0-1,0 0 0,0 0 1,1 0-1,-1 0 1,0 0-1,0 0 1,0 0-1,0 0 1,0 0-1,0 0 0,0 0 1,0 0-1,0 0 1,0 0-1,0 0 1,0 0-1,0 0 1,0 0-1,0 0 0,0 0 1,0 0-1,1 0 1,-1-1-1,0 1 1,0 0-1,0 0 1,0 0-1,0 0 1,0 0-1,5-29 279,6-138-285,-8 115-3,12-227-126,31-17 10,-41 273 117,30-124-70,-30 131 22,1 0-1,1 1 0,0-1 1,1 2-1,0-1 1,20-24-1,-26 36 37,1 0 0,0 1 1,-1-1-1,1 1 0,0-1 0,0 1 0,1 0 0,-1 0 1,0 0-1,1 1 0,-1-1 0,1 1 0,-1-1 0,5 1 0,-6 0 12,1 1 0,0 0 0,0 0-1,0 0 1,0 0 0,-1 1-1,1-1 1,0 1 0,0 0-1,-1-1 1,1 1 0,0 1 0,-1-1-1,1 0 1,-1 1 0,0-1-1,1 1 1,-1-1 0,0 1-1,3 3 1,2 2 27,0 1-1,-1 1 1,0-1 0,0 1 0,-1 0-1,0 0 1,0 0 0,-1 1-1,5 19 1,0 6 94,5 56 0,-10-66-29,-1 2-33,0 0 0,-2 0 1,-3 48-1,2-73-62,-1 1 1,1-1-1,0 1 0,-1-1 0,0 1 1,0-1-1,0 1 0,0-1 0,0 1 0,0-1 1,-1 0-1,1 0 0,-1 0 0,1 0 1,-1 0-1,0 0 0,0 0 0,-3 2 1,3-3-72,-1 1 0,0-1 0,1 0 0,-1 0 0,0 0 0,0 0 0,0-1 0,0 1 0,0-1 0,0 1 0,0-1 0,0 0 1,0 0-1,0-1 0,0 1 0,-3-1 0,-4-2-118,1 1 0,0-2 0,-1 1 0,1-1 1,1 0-1,-1-1 0,0 0 0,1-1 0,0 1 0,1-2 0,-12-9 1,5 0 130,-1-1 0,2 0 0,0-1 0,-10-21 0,19 32 17,3 6 6,0 0 0,0 0-1,1 0 1,-1 0 0,1 0 0,-1 0 0,1 0 0,-1-1-1,1 1 1,-1 0 0,1 0 0,0-2 0,0 2 27,1 1 0,-1-1-1,0 0 1,1 0 0,-1 1 0,1-1 0,-1 1 0,1-1 0,0 0 0,-1 1-1,1-1 1,0 1 0,-1-1 0,1 1 0,0 0 0,-1-1 0,1 1 0,0 0-1,0-1 1,0 1 0,-1 0 0,1 0 0,1-1 0,11-2 3,1 1 0,-1-1 0,20 1 0,-15 1 125,28-6-1,-12-2 118,-1-2 0,-1-1 0,0-1-1,0-2 1,-2-1 0,41-29 0,169-127 700,-227 162-885,0-1 0,-1 0 0,-1-1 1,0 0-1,0 0 0,-1-1 0,-1-1 0,0 0 1,10-21-1,-8 9-15,0-2 0,9-44 0,5-62-11,-20 101 23,-2-1-1,-2 0 1,-1 0-1,-5-44 0,3 66-41,-1 0 0,-1-1-1,1 1 1,-2 1 0,0-1-1,0 0 1,-1 1-1,-10-13 1,14 20-12,-1 1 0,1-1 1,-1 1-1,0 0 0,0 0 0,-1 0 0,1 0 0,0 1 0,-1-1 0,0 1 1,0 0-1,1 0 0,-1 0 0,-6-1 0,7 2 1,0 1 0,0-1 1,0 1-1,0 0 0,0 0 0,0 0 0,0 0 0,0 0 0,0 1 1,0 0-1,0-1 0,0 1 0,0 0 0,0 0 0,0 1 1,0-1-1,1 1 0,-1-1 0,1 1 0,-1 0 0,-2 2 0,-1 2 12,-1 1-1,1 0 0,0 1 0,1-1 0,0 1 0,0 0 1,1 0-1,0 1 0,0-1 0,-4 18 0,0 4 57,2 1 0,-3 32-1,4-17 79,3 92 0,3-111-90,3 0 0,0 0 0,1 0-1,17 49 1,8-9 70,3-1-1,47 72 0,-64-111-102,-3-5 97,0 0-1,2-1 1,1-1 0,27 29-1,-41-47-90,-1 0-1,1-1 0,-1 0 0,1 1 1,0-1-1,0 0 0,0 0 0,0 0 0,0 0 1,0 0-1,0-1 0,0 1 0,0 0 1,0-1-1,0 0 0,0 1 0,3-1 1,-3 0 8,0-1 1,0 0-1,0 1 0,0-1 1,0 0-1,0 0 1,-1 0-1,1 0 1,0-1-1,0 1 1,-1 0-1,1-1 1,-1 1-1,1-1 1,-1 0-1,1 1 1,1-4-1,10-16 44,-1-1-1,0-1 1,-2 0-1,9-29 1,15-32-91,-19 40-457,-15 44 477,0 0-1,0 0 1,0 0 0,0 0 0,0-1 0,0 1 0,0 0 0,0 0-1,0 0 1,0 0 0,1-1 0,-1 1 0,0 0 0,0 0 0,0 0-1,0 0 1,0 0 0,0-1 0,1 1 0,-1 0 0,0 0 0,0 0-1,0 0 1,0 0 0,1 0 0,-1 0 0,0 0 0,0 0-1,0-1 1,0 1 0,1 0 0,-1 0 0,0 0 0,0 0 0,0 0-1,1 0 1,-1 0 0,0 0 0,0 0 0,0 0 0,0 1 0,1-1-1,-1 0 1,0 0 0,0 0 0,0 0 0,0 0 0,1 0 0,-1 0-1,0 0 1,0 0 0,0 1 0,0-1 0,0 0 0,1 0 0,-1 0-1,0 0 1,0 0 0,0 1 0,0-1 0,0 0 0,0 0 0,0 0-1,0 0 1,0 1 0,0-1 0,9 17-145,-7-13 117,15 32-38,-6-11 89,19 31-1,-27-50-2,1-1 0,1 1 0,-1-1 0,1 1-1,0-1 1,0 0 0,0-1 0,1 0 0,-1 1-1,9 3 1,-12-7-1,1 0-1,-1 0 1,1-1-1,0 1 1,-1-1-1,1 1 1,0-1-1,-1 0 1,1 0-1,0 0 1,0 0-1,-1-1 1,1 1-1,0-1 1,-1 1-1,1-1 1,-1 0 0,6-3-1,2-1 70,0-1 1,0-1-1,10-7 1,-12 8-46,25-21 23,-1-1 0,-1-1-1,33-42 1,-52 56-63,0-1 0,-1-1 0,-1 0 0,-1 0 0,13-35 0,1-7-5,-2-1-1,19-93 1,-2-62-107,-32 188-37,-2-1-1,0-40 1,-4 61-91,-1 12 35,-3 21 10,-25 215 47,-35 264 333,43-397-19,-4-1-1,-41 111 0,11-79-199,45-116 89,-2-1 1,-1 0-1,-28 37 0,39-57-66,0 1 1,-1-1-1,1 1 1,0-1-1,-1 0 0,0 0 1,1 0-1,-1 0 0,0 0 1,-5 2-1,7-4-24,-1 0-1,1 1 0,-1-1 0,1 0 1,-1 0-1,1 0 0,-1 0 1,1-1-1,-1 1 0,1 0 0,-1 0 1,1-1-1,-1 1 0,1-1 1,0 0-1,-1 1 0,1-1 0,0 0 1,-1 0-1,1 0 0,0 1 1,0-1-1,0-1 0,0 1 0,-2-2 1,1 1 4,0-1 0,-1 0 1,1 0-1,1 0 0,-1 0 1,0 0-1,1-1 0,-1 1 1,1 0-1,0-1 0,0 1 1,0-1-1,1 1 0,-1-1 1,1 1-1,0-1 0,0 0 1,0 1-1,0-1 0,2-4 1,-1 2 2,1 1 0,0-1 0,0 1 0,0 0 0,0 0 0,1 0 0,0 0 0,0 0 0,0 0 0,1 1 0,0 0 0,5-6 0,8-4 143,1 1 1,0 1-1,1 0 1,25-11-1,5-3 188,-22 11-222,0-2 0,-1 0-1,0-2 1,-2-1 0,30-31 0,64-100 449,-37 43-351,-53 74 26,49-64 54,-41 51-120,-37 50-142,-1 0-1,1 1 0,0-1 1,-1 1-1,2-1 1,-1 1-1,0-1 1,1 1-1,-1 4 1,1 3-22,1-1-1,3 20 1,1-4-18,19 51 0,-20-66 40,1 0 1,0-1 0,1 1-1,0-1 1,1 0-1,0-1 1,1 0 0,-1 0-1,2 0 1,-1-1 0,1 0-1,1-1 1,-1 0 0,1 0-1,0-1 1,1 0-1,11 4 1,-10-5 23,0-1-1,0 0 1,1 0-1,21 2 1,-27-5-3,0 0 0,0-1-1,0 0 1,0-1 0,1 0 0,-1 0 0,0 0-1,0-1 1,0 0 0,8-3 0,-2-2 8,0 0 1,0-1-1,-1 0 1,0-1-1,0 0 1,-1-1-1,10-11 1,6-9 67,32-49 0,-50 66-160,-1-1 0,0 0 0,-1-1 1,0 0-1,7-25 0,-11 31 25,-1 0 0,-1 0 0,1 0 0,-1 0 1,-1 0-1,0 0 0,0-1 0,-1 1 0,0 0 0,0 0 0,-4-13 0,4 19 7,0 0 0,-1 0 0,1 0 0,0 0 0,-1 0 0,0 1 0,0-1 0,1 1 0,-2-1-1,1 1 1,0 0 0,-3-3 0,3 4 16,1 0 0,-1 0 0,1 1 0,-1-1 0,1 0-1,-1 1 1,0-1 0,1 1 0,-1 0 0,0-1 0,1 1 0,-1 0 0,0 0 0,0 0-1,1 0 1,-1 0 0,0 1 0,1-1 0,-1 0 0,0 1 0,1-1 0,-1 1 0,1 0 0,-3 1-1,0 0 21,0 0-1,0 1 0,0-1 0,1 1 0,-1 0 1,1 0-1,0 0 0,0 1 0,0-1 0,1 1 1,-1 0-1,1 0 0,-3 5 0,2-2 12,1-1-1,0 1 0,0 0 0,0-1 1,1 1-1,0 0 0,1 13 0,1 1 28,1-1-1,1 0 1,1 0-1,1-1 1,7 20-1,-5-20 37,-1-1 0,2 0-1,1-1 1,13 22 0,-19-34-39,1 0 0,-1 0 0,1 0 0,0-1 0,1 1 0,-1-1 0,1 0 0,-1 0 0,1-1 0,1 0 0,-1 0 0,0 0 0,1 0 0,-1-1 1,1 0-1,0 0 0,9 2 0,-9-4 5,0 0 0,0 0 1,0 0-1,0-1 1,0 0-1,0 0 0,0-1 1,0 1-1,0-1 1,-1-1-1,1 1 0,7-5 1,7-5 150,34-28 0,-41 29-170,40-31 58,-2-3 0,-2-1 1,61-76-1,-53 35-70,-48 68-25,-6 13-328,0 20 58,-2-3 256,0-1 1,-1 1 0,0 0 0,-3 18-1,-12 43 185,13-62-172,-5 14 69,-1 0 0,0-1 0,-2 0 0,-1 0 0,0-1 0,-2 0 0,-29 37 0,37-52-52,-1-1 0,0 0 0,0 0 0,0 0-1,0-1 1,-14 9 0,16-12-2,0 0 1,0 0-1,0 0 0,-1-1 0,1 1 0,0-1 1,-1 0-1,0 0 0,1-1 0,-1 1 0,1-1 0,-1 0 1,0-1-1,-6 0 0,2-1-62,0-1 1,0 0-1,0-1 0,0 0 0,1 0 1,-1-1-1,1 0 0,-13-11 1,15 11 51,0 0 0,0-1 0,0 1 1,1-1-1,-1-1 0,2 1 1,-1-1-1,1 0 0,0 0 0,0 0 1,-3-9-1,7 14 9,0 0-1,-1 0 0,1 0 1,0 0-1,0 0 1,0 0-1,0 0 1,0 0-1,1 0 1,-1 0-1,1 0 1,-1 0-1,1 0 1,0 0-1,-1 0 1,1 0-1,0 0 1,1 0-1,-1 0 1,0 1-1,0-1 1,1 1-1,-1-1 1,1 1-1,-1-1 1,1 1-1,2-2 1,4-3-72,1 1 0,0 0 1,1 0-1,10-4 1,86-27-2933,11-6-8214,-84 29 7513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2:26.2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39 0 5216,'-3'0'588,"1"1"0,0-1 0,0 0 0,0 1 0,0-1 0,0 1 0,-1 0 0,1-1 0,-2 3 664,1 1-539,1-2-79,1-1 1,-1 1-1,1 0 0,0 0 0,0 0 0,0 0 0,-2 4 0,4-5-519,0 0-1,0 1 1,1-1-1,-1 0 1,0 0 0,1 0-1,-1-1 1,0 1-1,1 0 1,-1 0-1,1-1 1,-1 1-1,3 0 1,5 3 68,-3-1-112,1 1 1,1-1 0,-1 0-1,0 0 1,1-1-1,9 2 1,50 5 131,-47-7-81,314 14 993,-286-11-943,-39-3-54,0-1 1,0 0 0,-1 0 0,1-1 0,12-1 0,-20 0-189,0 1-1,0 0 1,0 0-1,0-1 0,0 1 1,-1 0-1,1-1 1,0 1-1,0-1 0,0 1 1,0-1-1,-1 0 1,1 1-1,0-1 0,-1 0 1,1 1-1,0-1 1,0-2-1,13-6-11275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09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18 348 3552,'2'-10'5698,"6"-34"-1018,-7 35-4581,0 0 0,0-1 1,1 1-1,0 0 0,0 0 0,1 0 0,6-14 0,4-3-99,17-25 0,-27 46 29,9-13-71,1 1 1,1 0 0,18-18-1,-25 28 101,1 0 0,0 1-1,14-8 1,-21 13-52,0 1-1,0-1 1,-1 1-1,1 0 1,0-1 0,0 1-1,0 0 1,-1 0 0,1-1-1,0 1 1,0 0-1,0 0 1,0 0 0,-1 0-1,1 0 1,0 0 0,0 0-1,0 0 1,0 1-1,0-1 1,-1 0 0,1 0-1,0 1 1,0-1 0,0 1-1,-1-1 1,1 0 0,0 1-1,-1-1 1,1 1-1,0 0 1,-1-1 0,1 1-1,-1 0 1,1-1 0,-1 1-1,1 0 1,-1-1-1,1 1 1,-1 1 0,2 2 36,0 0 1,-1 1-1,1-1 1,-1 0-1,0 1 0,0 6 1,1 13 138,-2 1 0,-1-1 0,-1 0 0,-1 0 0,-10 38 0,2-21 154,-2-1 1,-26 52-1,31-74-150,-1-1-1,-1 0 1,-1-1 0,0 0-1,-2 0 1,1-1-1,-2-1 1,0 0-1,-27 19 1,20-18 374,14-11-450,26-10-476,17-7 519,55-11-1,-71 20-67,1 1 1,0 1-1,-1 1 0,30 1 0,-39 2 20,0 0 0,17 5 0,-18-4-79,0-3-1286,3-7-6126,-4 2 5483,4 0-54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10.3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67 377 4064,'0'-1'68,"0"1"1,0 0-1,0 0 1,0 0-1,0 0 1,0-1-1,0 1 0,0 0 1,0 0-1,0 0 1,0-1-1,0 1 1,0 0-1,1 0 1,-1 0-1,0 0 1,0 0-1,0-1 0,0 1 1,0 0-1,0 0 1,1 0-1,-1 0 1,0 0-1,0 0 1,0 0-1,0 0 0,1 0 1,-1-1-1,0 1 1,0 0-1,0 0 1,0 0-1,1 0 1,-1 0-1,0 0 1,0 0-1,0 0 0,1 0 1,-1 0-1,0 0 1,0 0-1,0 0 1,0 1-1,1-1 1,-1 0-1,0 0 1,0 0-1,0 0 0,0 0 1,1 0-1,-1 0 1,0 0-1,0 1 1,0-1-1,0 0 1,0 0-1,0 0 0,1 0 1,-1 1-1,1-1 115,-1 1 0,1-1 0,0 1 0,-1 0 0,1-1 0,0 1 0,-1 0-1,1-1 1,-1 1 0,1 0 0,-1 0 0,1 0 0,0 1 0,-1 3 177,0-1 1,0 1 0,0 0-1,0-1 1,-1 1 0,1-1-1,-1 1 1,-2 6 0,-16 35 1152,16-40-1190,-25 45 659,9-18-849,13-24-35,2-1 947,9-12 78,46-35-472,8-17-1275,-53 50 508,0 0 0,1 1-1,0-1 1,11-6 0,-17 12 125,-1 0-1,1 0 1,-1 0 0,1-1 0,-1 1-1,0 0 1,1 0 0,-1 0 0,1 0 0,-1 0-1,1 0 1,-1 0 0,1 0 0,-1 0 0,1 0-1,-1 1 1,0-1 0,1 0 0,-1 0-1,1 0 1,-1 0 0,1 1 0,-1-1 0,0 0-1,1 0 1,-1 1 0,0-1 0,1 0 0,-1 1-1,0-1 1,1 0 0,-1 1 0,0-1-1,0 1 1,0-1 0,1 0 0,-1 1 0,0-1-1,0 1 1,0-1 0,1 1 0,3 21 250,-3-19-226,-1 5 12,0 0 1,0 0-1,0-1 0,-1 1 1,-1 9-1,0-11-2,1 1-1,1-1 1,-1 1 0,1-1-1,1 14 1,1-6-395,-2-14 149,0 1-1,0 0 1,0 0-1,0 0 0,1-1 1,-1 1-1,0 0 1,0 0-1,0 0 1,1-1-1,-1 1 0,0 0 1,1-1-1,-1 1 1,1 1-1,0-2-9,0 0 1,0 1-1,0-1 0,0 0 0,1 0 1,-1 0-1,0 0 0,0 0 0,0 0 1,0 0-1,0 0 0,0 0 0,0-1 0,0 1 1,2-1-1,12-4-1111,-1-1-1,0-1 1,0 0 0,21-14 0,-5 3 601,24-11 493,25-16 3383,-77 44-2914,-1 0 0,1 0 0,0-1 0,-1 1 0,1 0 0,-1-1 0,0 1 1,1-1-1,-1 1 0,0-1 0,2-3 0,-3 5-208,0 0 1,0 0-1,0-1 0,0 1 1,0 0-1,0 0 0,0 0 1,1 0-1,-1 0 0,0-1 1,0 1-1,0 0 0,0 0 1,0 0-1,0 0 0,0-1 1,0 1-1,0 0 0,0 0 0,0 0 1,0 0-1,0-1 0,0 1 1,0 0-1,0 0 0,0 0 1,0 0-1,-1-1 0,1 1 1,0 0-1,0 0 0,0 0 1,0 0-1,0 0 0,0 0 1,0-1-1,0 1 0,-1 0 1,1 0-1,0 0 0,0 0 1,0 0-1,-1 0 0,-9-1 768,-18 7 1,25-6-668,-8 4 131,0-1 0,0 2 0,1-1 0,-1 2-1,1-1 1,-13 10 0,16-10-195,0 1-1,0 0 1,0 0-1,1 0 1,0 1-1,0 0 1,1 0 0,-8 14-1,11-19-63,1 1 1,-1 0-1,1 1 1,0-1-1,1 0 0,-1 0 1,0 0-1,1 0 0,0 1 1,-1 3-1,2-5 32,-1 0 0,0 0 0,1 0 0,-1 0 0,1 0 0,0-1 0,-1 1-1,1 0 1,0 0 0,0-1 0,0 1 0,0 0 0,1-1 0,-1 0 0,0 1 0,1-1 0,-1 1 0,3 1 0,-2-2 13,0-1 1,0 1 0,-1 0-1,1-1 1,0 1 0,0-1-1,0 0 1,0 1 0,0-1-1,0 0 1,0 0 0,0 0-1,-1 0 1,1-1 0,0 1-1,0-1 1,0 1 0,3-2-1,35-16 620,-34 15-591,7-4 20,0-1 0,-1 0-1,0 0 1,0-2 0,-1 1-1,-1-1 1,1-1 0,-1 0-1,-1 0 1,0-1-1,-1 0 1,12-24 0,-2-6-56,-3 0 1,18-81 0,-24 83-87,-2-1 0,-2-1 0,0-45 0,-6 75-100,1 1 0,-4-14 0,0 17-80,-1 11 42,3 0 165,0-1-1,0 1 0,1 0 0,-1 0 0,-1 5 1,-10 40 285,1 1 1,-8 88-1,17-109-238,2 0 1,1-1-1,1 1 1,2 0-1,0-1 0,2 1 1,1-1-1,1 0 1,13 30-1,-17-49-310,1-1-1,0 1 1,0-1 0,1 0 0,0 0-1,0-1 1,0 1 0,12 9-1,3 2-1255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14.4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261 548 3552,'0'0'141,"0"-1"1,0 1 0,0-1-1,0 1 1,0 0 0,0-1-1,0 1 1,0-1-1,0 1 1,0-1 0,0 1-1,0-1 1,0 1-1,0-1 1,0 1 0,-1 0-1,1-1 1,0 1-1,0-1 1,0 1 0,-1 0-1,1-1 1,0 1-1,-1 0 1,1-1 0,0 1-1,-1 0 1,1-1-1,0 1 1,-1 0 0,1 0-1,-1 0 1,1-1-1,-1 1 1,-2 0 156,1 0 1,-1 1-1,0-1 1,1 1-1,-1-1 1,-4 3-1,-14 4-3,0 2 1,0 0-1,1 1 0,0 1 1,1 1-1,0 1 0,-32 30 1,47-39-293,0 0 0,1 0 0,-1 0 0,1 0 1,0 1-1,1 0 0,-1 0 0,1-1 0,0 1 1,0 1-1,0-1 0,1 0 0,0 0 0,0 1 1,0-1-1,1 0 0,-1 1 0,1-1 0,1 1 1,-1-1-1,1 0 0,0 1 0,0-1 0,2 6 1,0-4 82,0-1 1,0 1-1,0-1 1,1 0 0,4 7-1,-7-12-48,0 0 0,0 1 0,0-1 0,1 0 0,-1 0 0,0 0 0,0 1 0,1-1 0,-1 0 0,0-1 0,1 1 0,-1 0 0,1 0 0,0-1 0,-1 1 0,1-1 0,-1 1 0,1-1 0,0 0 0,-1 1 0,1-1 0,0 0 0,-1 0 0,1 0 0,0-1 0,-1 1 0,1 0 0,2-1 0,4-3 38,1-1-1,-1 1 1,0-2 0,0 1 0,-1-1 0,0 0-1,0 0 1,0-1 0,-1 0 0,10-13 0,-1-2 104,0-2 1,16-33 0,-15 21-31,-2-1 1,-1 0-1,-2-1 0,6-40 1,9-129-164,-25 199 15,2-32 27,-2 1 1,-2-1-1,-5-42 0,6 80-54,-1 0-1,1 1 1,0-1-1,-1 0 0,0 0 1,1 0-1,-1 0 0,-1-2 1,2 4 8,0 0 0,-1-1-1,1 1 1,0 0 0,0-1 0,-1 1 0,1 0 0,0 0 0,-1-1 0,1 1-1,0 0 1,-1 0 0,1-1 0,-1 1 0,1 0 0,0 0 0,-1 0 0,1 0 0,0 0-1,-1-1 1,1 1 0,-1 0 0,1 0 0,-1 0 0,-1 1-5,1 0 0,0 0 1,-1-1-1,1 1 0,0 0 0,0 0 1,-1 0-1,1 0 0,0 1 1,0-1-1,0 0 0,0 0 0,1 0 1,-1 1-1,0-1 0,1 1 0,-1-1 1,0 0-1,0 3 0,-16 45 205,2 2 0,-16 102 1,14 16 280,16-145-397,1 0 0,2 0 0,0 1 0,12 46 0,-12-62 70,1 0-1,0-1 1,1 1-1,9 15 0,-12-22-87,0-1 0,0 1 0,0 0-1,0-1 1,0 1 0,1 0 0,-1-1-1,1 0 1,-1 1 0,1-1 0,-1 0-1,1 0 1,0 0 0,-1 0 0,1 0 0,0 0-1,0 0 1,0-1 0,0 1 0,0-1-1,0 1 1,0-1 0,0 0 0,0 0-1,0 0 1,0 0 0,0 0 0,2-1-1,4-1 71,-5 2-69,0-1 0,0 0 0,0 0 0,0 0-1,-1 0 1,1 0 0,0-1 0,0 1-1,-1-1 1,4-3 0,13-10 324,-16 13-328,1 0 0,-1 0 0,0-1 0,0 1 0,0-1 0,0 0 0,0 0 0,-1 0 0,1 0 0,-1-1 0,0 1 0,0-1-1,0 1 1,0-1 0,1-6 0,-1 5-49,-2 0 0,1 0-1,0 0 1,-1 0-1,0 0 1,0 0-1,0 0 1,-1 0-1,0 0 1,0 0 0,0 0-1,-1 0 1,-1-5-1,2 9-20,0 1-1,1-1 0,-1 0 1,1 0-1,-1 1 1,0-1-1,0 0 0,1 1 1,-1-1-1,0 1 0,0-1 1,0 1-1,0-1 0,1 1 1,-1 0-1,0-1 0,0 1 1,0 0-1,0 0 1,0 0-1,0 0 0,0 0 1,0 0-1,0 0 0,-2 0 1,2 0-29,-1 0 1,1 0 0,-1 1 0,1-1 0,-1 1-1,1-1 1,-1 1 0,1-1 0,0 1-1,-1 0 1,1 0 0,0-1 0,-1 1 0,-1 2-1,-1 3-18,0 0 1,0 0-1,0 1 0,1-1 0,0 1 0,0 0 0,1-1 0,-1 1 0,2 1 0,-1-1 0,1 0 0,0 0 0,0 14 0,2-12 104,-1 1-1,2-1 0,-1 0 0,1 0 0,1 0 0,-1 0 0,2-1 0,-1 1 0,1-1 0,9 15 0,-10-18 66,1 0-1,-1-1 1,1 1-1,0-1 1,0 0-1,8 6 1,-10-8-55,1-1 0,0 1 1,-1-1-1,1 1 1,0-1-1,0 0 0,0 0 1,0-1-1,0 1 1,0-1-1,0 1 1,0-1-1,0 0 0,5 0 1,9-3 96,-1-1 0,0 0 0,-1-1 0,29-14 0,-6 4 8,-4 0 1,0 0 0,-2-2 1,33-22-1,-59 34-55,0 1 0,0-1-1,-1-1 1,0 1 0,8-11 0,-10 13-79,-1-1 0,0 1 1,0-1-1,0 1 0,0-1 1,0 0-1,-1 0 0,0 1 1,0-1-1,0 0 0,1-7 1,-2 10-29,-1 0-1,1 0 1,0 0 0,0 0 0,0 0 0,-1 0 0,1 0 0,0 0 0,-1 0 0,1 1 0,-1-1-1,1 0 1,-1 0 0,0 0 0,1 1 0,-2-2 0,2 2 5,0 0 0,0 0-1,0 0 1,-1 0 0,1 0 0,0-1 0,0 1 0,0 0-1,0 0 1,-1 0 0,1 0 0,0 0 0,0-1 0,0 1-1,0 0 1,0 0 0,0 0 0,0-1 0,-1 1-1,1 0 1,0 0 0,0 0 0,0-1 0,0 1 0,0 0-1,0 0 1,0-1 0,0 1 0,0 0 0,0 0 0,0 0-1,0-1 1,1 1 0,-1 0 0,0 0 0,0 0 0,0-1-1,71 2-855,-67-1 849,0 1-1,0 0 0,0-1 1,0 1-1,-1 1 0,1-1 1,0 0-1,-1 1 0,1 0 1,-1 0-1,1 0 0,-1 0 1,0 1-1,0-1 0,0 1 1,0 0-1,0 0 0,-1 0 1,1 0-1,-1 0 0,0 0 1,0 1-1,0-1 0,0 1 1,-1 0-1,1-1 0,-1 1 1,0 0-1,0 0 0,-1 0 1,1 7-1,0 11 82,4 33 1,-3-45-29,-1 0 0,2-1 1,0 1-1,0-1 0,8 16 1,-11-24-9,0-1 0,0 0 1,1 1-1,-1-1 0,0 1 1,1-1-1,-1 1 0,0-1 0,1 0 1,-1 1-1,1-1 0,-1 0 1,0 1-1,1-1 0,-1 0 1,1 0-1,-1 0 0,1 1 1,-1-1-1,1 0 0,-1 0 1,1 0-1,-1 0 0,1 0 0,-1 0 1,1 0-1,-1 0 0,1 0 1,-1 0-1,1 0 0,-1 0 1,1 0-1,-1 0 0,1 0 1,-1-1-1,1 1 0,-1 0 0,1 0 1,-1-1-1,1 1 0,0-1 1,19-17 441,-15 12-447,77-84 486,17-16-435,-68 73-1180,-33 35 1062,1 1 1,0-1-1,1 1 0,-1-1 1,0 1-1,1 0 0,-1 4 1,-2 8-42,1-7 97,-1 0 0,2 0 1,-1 0-1,1 0 0,1 0 0,-1 0 1,2 0-1,-1 0 0,1 1 0,0-1 0,0 0 1,1-1-1,0 1 0,1 0 0,0 0 1,0-1-1,5 9 0,-7-14 26,0-1-1,0 1 1,0-1-1,1 1 1,-1-1-1,0 0 1,1 0-1,-1 1 1,1-1-1,0 0 1,-1 0-1,1-1 1,0 1-1,-1 0 1,1 0-1,2 0 1,0-1 15,-1 1 0,1-1-1,-1 0 1,0 0 0,1 0 0,-1 0 0,1-1 0,4-1 0,5-2 77,1-1 0,-1 0 0,19-11 0,-29 14-119,17-8 36,11-6-12,0-1 0,-2-1 0,36-29 0,-49 34-28,17-17 110,-28 19-452,-5 11-202,0 9 363,0 9 79,-1-8 96,1-1 0,0 1 0,1 0 0,0-1 0,0 1 0,1 0 0,4 11 0,-6-20 21,1 1-1,0-1 1,-1 0 0,1 1 0,0-1 0,-1 0 0,1 0 0,0 1-1,0-1 1,0 0 0,0 0 0,0 0 0,0 0 0,1 0 0,-1-1 0,0 1-1,0 0 1,1 0 0,-1-1 0,0 1 0,1-1 0,-1 1 0,1-1 0,-1 0-1,0 1 1,1-1 0,-1 0 0,1 0 0,-1 0 0,1 0 0,-1 0 0,1 0-1,-1-1 1,1 1 0,-1 0 0,0-1 0,1 1 0,-1-1 0,0 0 0,1 1-1,1-2 1,15-11 42,0 1 0,-1-2 0,0 0-1,-2-1 1,17-19 0,-21 21-57,-1 4-67,-1-2 0,15-20 0,-22 28 101,-2 2-36,1 1 0,-1-1 0,0 1 1,1-1-1,-1 0 0,0 1 0,0-1 0,1 1 0,-1-1 1,0 0-1,0 1 0,0-1 0,0 0 0,0 1 1,0-1-1,0-1 0,46 3-375,-45-1 453,-1 25-586,0-24 496,-1 0-1,1 0 1,0 1 0,0-1-1,0 0 1,1 0 0,-1 0-1,0 0 1,0 1 0,1-1-1,-1 0 1,0 0 0,1 0-1,-1 0 1,1 0 0,0 0-1,-1 0 1,1 0-1,1 2 1,0-2 20,0-1 0,0 1-1,0 0 1,-1-1 0,1 1-1,0-1 1,0 0 0,0 0-1,0 0 1,0 0 0,3 0-1,42-4 104,-41 4-135,1-1 0,-1 0 0,0 0 0,7-2 0,20-4 102,11 4-105,-1 2 1,54 5-1,-64-3 20,-32-1-6,-1 0 0,0 0 0,0 0 0,0 0 1,1 0-1,-1 0 0,0 0 0,0 0 0,0 0 0,1 0 0,-1 0 0,0 0 0,0 0 1,0 0-1,1 0 0,-1 0 0,0 0 0,0 0 0,0 0 0,0 1 0,1-1 1,-1 0-1,0 0 0,0 0 0,0 0 0,0 0 0,0 1 0,1-1 0,-1 0 1,0 0-1,0 0 0,0 0 0,0 1 0,0-1 0,0 0 0,0 0 0,0 0 0,0 1 1,0-1-1,0 0 0,0 0 0,0 0 0,0 1 0,0-1 0,0 0 0,0 1 1,-5 7-18,-21 13-22,-45 27 0,49-35-71,1 1-1,1 1 1,0 1 0,-19 19-1,38-34 107,-9 12 370,10-10-92,7-4-80,38-17 89,84-50 0,-109 56-291,8-5-745,-31 44 32,2-21 654,-1 8 102,-1 2-116,-1 26-1,4-38 104,0 0-1,0 0 0,0-1 1,1 1-1,-1 0 0,1-1 1,0 1-1,0-1 0,1 1 0,-1-1 1,1 1-1,2 4 0,-3-7-7,0 0-1,0 0 1,0 0-1,0 0 1,0 0-1,0-1 1,0 1 0,0 0-1,0-1 1,0 1-1,0-1 1,0 1-1,0-1 1,0 1-1,1-1 1,-1 0-1,0 1 1,0-1-1,1 0 1,-1 0-1,0 0 1,0 0-1,1 0 1,-1-1-1,0 1 1,0 0 0,0 0-1,1-1 1,1 0-1,3-2 26,0 1 0,0-2 1,-1 1-1,8-5 0,-8 4-14,10-8 41,1 0 0,-2-2-1,0 1 1,19-24 0,40-67 153,-26 23-291,56-133 0,-36 69-107,-47 107 128,-10 19-86,15-39 1,-23 43-438,-2 15 566,0-1 1,0 1 0,0 0 0,0 0 0,0-1 0,0 1-1,0 0 1,0 0 0,0-1 0,0 1 0,0 0 0,0 0-1,0-1 1,0 1 0,-1 0 0,1 0 0,0-1 0,0 1-1,0 0 1,0 0 0,0 0 0,-1-1 0,1 1 0,0 0-1,0 0 1,0 0 0,-1 0 0,1-1 0,0 1 0,0 0-1,-1 0 1,1 0 0,0 0 0,0 0 0,-1 0 0,1 0-1,0 0 1,0 0 0,-1 0 0,1 0 0,0 0 0,0 0-1,-1 0 1,1 0 0,-2 0-11,0 1 0,1 0 0,-1 0-1,1 0 1,-1 0 0,1 0 0,-1 1 0,1-1 0,-1 0 0,-1 4-1,-17 24-61,-5 13 78,3 2-1,-31 81 0,-19 108-2,56-175 132,2 1 0,4 1 1,-6 80-1,16-115-94,-2 14 266,4 41 0,3-67-134,-1-11-55,1-12-68,0-8-381,-1-2 0,0 1-1,-2 0 1,0-1 0,-1 1 0,-1-1 0,-3-22 0,-2 5 150,-2-1 1,-20-65 0,20 83 362,0 1 0,-2-1 0,-19-31 0,17 37 67,9 12-213,0-1 0,-1 1 0,1-1 0,1 0 0,-1 0-1,0 0 1,1 0 0,-2-4 0,3 6-19,0 1-1,0 0 0,0 0 1,0-1-1,1 1 1,-1 0-1,0-1 1,0 1-1,0 0 1,0 0-1,1-1 1,-1 1-1,0 0 1,0 0-1,1 0 0,-1-1 1,0 1-1,0 0 1,1 0-1,-1 0 1,0 0-1,1 0 1,-1 0-1,0-1 1,1 1-1,-1 0 1,0 0-1,1 0 0,12-2-46,9 4-31,1 1 1,-1 1-1,27 9 1,-39-11-12,31 9-630,59 16-1169,-85-22 1681,0 1 0,0 1 0,-1 0 0,17 11 0,-28-16 195,0-1 1,-1 1 0,0 0 0,1 0 0,-1 0 0,0 0 0,0 1 0,0-1 0,0 1 0,-1-1 0,1 1 0,-1 0-1,1-1 1,-1 1 0,0 0 0,0 0 0,0 0 0,0 0 0,-1 0 0,1 0 0,-1 0 0,0 0 0,0 0 0,0 0-1,0 0 1,-1 0 0,1 0 0,-1 0 0,1 0 0,-1 0 0,0 0 0,-2 4 0,-30 56 736,22-43-439,-13 31 0,18-33-277,4-12-308,0-1 0,0 1 0,0-1 0,0 0-1,-6 9 1,7-11-962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14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33 7296,'-19'-21'3328,"10"13"-2912,4 4 1472,10 8 32,-1-4-2528,1 3 320,0 2 0,4-1 192,1 1 32,-1 2 0,0 2-1984,1 0 1120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15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97 4064,'1'1'329,"0"1"-1,0 0 1,1 0 0,-1 0 0,0 0-1,-1 0 1,1 0 0,0 0 0,-1 0 0,1 1-1,-1-1 1,1 0 0,-1 0 0,0 0-1,0 5 1,3 14 1035,2 1 198,-4-16-1111,0 0 0,1-1 0,-1 0 0,1 1 0,0-1 0,1 0 0,-1 0 0,7 9 0,-9-13-335,1-1 1,-1 0-1,0 1 0,1-1 1,-1 1-1,1-1 0,-1 0 1,1 0-1,-1 1 0,1-1 1,-1 0-1,1 0 0,0 0 1,-1 1-1,1-1 0,-1 0 1,1 0-1,-1 0 0,1 0 1,0 0-1,-1 0 0,1 0 1,-1 0-1,1 0 1,-1-1-1,2 1 0,0-1 77,-1 0 0,1 0 0,0 0 0,0 0 0,-1 0 0,1 0-1,0-1 1,1-1 0,4-5 224,1-1 1,7-12-1,-10 14-189,51-87 213,-31 49-1741,2 4-3345,-27 41 4585,0 0 0,0 0-1,0 0 1,-1 0 0,1 1 0,0-1 0,0 0-1,0 0 1,0 0 0,0 0 0,0 0 0,0 0-1,0 0 1,0 1 0,1-1 0,-1 0-1,0 0 1,0 0 0,0 0 0,0 0 0,0 0-1,0 0 1,0 1 0,0-1 0,0 0-1,0 0 1,0 0 0,0 0 0,0 0 0,0 0-1,1 0 1,-1 0 0,0 0 0,0 0 0,0 0-1,0 0 1,0 0 0,0 1 0,0-1-1,1 0 1,-1 0 0,0 0 0,0 0 0,0 0-1,0 0 1,0 0 0,0 0 0,0 0 0,1 0-1,-1 0 1,0 0 0,0 0 0,0-1-1,0 1 1,0 0 0,0 0 0,0 0 0,1 0-1,-1 0 1,0 0 0,0 0 0,0 0-1,0 0 1,0 0 0,1 12-1859,-1-11 1848,0 5-575,-1-1 412,1 0 0,0 0 1,0 0-1,1 0 0,-1 0 1,1 0-1,0 0 0,1 0 1,-1 0-1,1-1 0,4 10 1,-6-14 218,7 11 646,0 0 0,0-1 1,1 0-1,12 11 0,-18-19-342,0 0-1,0 0 1,1 0 0,-1-1-1,1 1 1,0 0 0,-1-1-1,1 0 1,0 0 0,0 0-1,0 0 1,0 0 0,0 0-1,0-1 1,0 0 0,0 1-1,0-1 1,0 0 0,0 0-1,0-1 1,0 1-1,0-1 1,3 0 0,26-16 2639,-37 20-2957,1 0 1,0 0 0,-1 0 0,1 0 0,0 0-1,1 1 1,-1 0 0,1 0 0,-1 0-1,1 0 1,1 1 0,-1-1 0,0 1 0,-1 5-1,2-6 100,1 0 0,-1 0-1,1 0 1,0 0-1,0 1 1,1-1 0,0 1-1,-1-1 1,1 0 0,0 1-1,1-1 1,-1 1 0,1-1-1,0 0 1,0 0-1,1 1 1,2 6 0,-3-10-37,0 1 0,0-1 1,0 1-1,0-1 0,0 0 0,0 1 1,1-1-1,-1 0 0,0 0 1,1 0-1,-1 0 0,1 0 1,-1 0-1,1 0 0,0-1 0,-1 1 1,1 0-1,0-1 0,-1 1 1,1-1-1,0 0 0,0 0 1,0 1-1,-1-1 0,1 0 1,0-1-1,2 1 0,5-2 90,-1 1-1,1-1 1,0-1 0,8-3-1,-15 5-107,29-13 190,0 0-1,49-34 1,-18 10-241,-53 33 43,14-9-129,-17 14-56,-11 9-109,-46 52 265,-17 24-17,49-60 109,2 0 0,0 2 0,2 0 0,1 0 1,-16 45-1,28-67-58,1 0 1,0 0-1,0 0 1,0 0-1,1 1 1,-1-1-1,1 0 1,0 0-1,2 6 1,-2-8-28,1-1 0,0 1 0,0-1 1,0 1-1,0-1 0,0 0 1,0 1-1,1-1 0,-1 0 1,1 0-1,-1 0 0,1 0 1,0 0-1,0 0 0,0 0 1,0-1-1,0 1 0,1-1 1,2 2-1,22 7-893,3-1 251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15.6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94 132 10720,'-80'-86'4864,"71"70"-4256,4 4-1344,5 7 256,0-4-1312,5 5 1024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17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114 295 3552,'6'-4'9109,"-12"14"-6821,-15 19-1888,2-5 87,-19 32 0,33-47-502,0 0 1,0 1 0,1-1-1,0 1 1,1 0-1,0 0 1,-3 17 0,6-23 39,0 0 1,0 0-1,0 1 1,0-1 0,1 0-1,-1 0 1,1 0 0,0 0-1,0 0 1,1 0 0,-1-1-1,1 1 1,0 0-1,0-1 1,0 1 0,0-1-1,4 5 1,-4-6 36,0 0 0,1 0 0,-1 0 0,1 0 1,-1-1-1,1 1 0,0-1 0,-1 1 0,1-1 0,0 0 0,0 0 0,0 0 0,0 0 0,0-1 1,0 1-1,0-1 0,1 0 0,-1 0 0,0 0 0,0 0 0,0-1 0,0 1 0,3-2 0,-2 1 12,1 0 0,-1-1 0,0 1 0,-1-1 0,1 0 0,0 0-1,0-1 1,-1 1 0,1-1 0,-1 0 0,0 1 0,0-2-1,0 1 1,0 0 0,-1 0 0,1-1 0,-1 0 0,0 1-1,0-1 1,0 0 0,2-6 0,-3 4-57,1 1 0,-1 0 0,0-1 0,0 1 0,-1 0 0,0-1 0,0 1 1,0-1-1,0 1 0,-1-1 0,0 1 0,0 0 0,0-1 0,-1 1 0,0 0 0,-4-9 0,5 12-39,-1 0-1,1 0 1,0 1-1,0-1 0,-1 0 1,1 1-1,-1-1 1,1 1-1,-1-1 1,0 1-1,0 0 1,0 0-1,1 0 1,-1 0-1,0 0 1,0 0-1,0 1 1,-1-1-1,1 0 1,0 1-1,0 0 1,0-1-1,0 1 1,-3 0-1,2 0-33,0 1 0,1-1 0,-1 1 0,0-1 0,1 1 0,-1 0 0,0 0 0,1 0 0,-1 0 0,1 1 0,0-1 0,-1 1 0,1-1 0,0 1 0,0 0 0,0 0 0,0 0 0,-2 2 0,3-1-5,-1-1 0,0 1 0,1-1 0,0 1 0,-1 0 0,1-1 0,0 1 0,1 0 0,-1 0 0,0 0 0,0 4 0,1-5 92,0 0 0,1 0 0,-1-1 0,0 1 0,0 0 0,1-1 1,-1 1-1,1 0 0,0-1 0,-1 1 0,1-1 0,0 1 0,0-1 0,0 1 1,0-1-1,0 1 0,0-1 0,0 0 0,1 0 0,-1 0 0,3 2 0,-2-2 38,0 0 0,0 0-1,0 0 1,0 0-1,0 0 1,0-1-1,0 1 1,0-1-1,1 1 1,-1-1 0,0 0-1,0 0 1,1 0-1,-1 0 1,0 0-1,0 0 1,0-1-1,1 1 1,-1-1 0,0 0-1,0 0 1,0 1-1,0-1 1,0 0-1,0-1 1,2 0-1,5-5 199,0 0 0,0 0 0,14-16 1,-18 17-169,73-76 834,94-91 22,-166 168-946,39-34 271,1 2-1,74-46 1,-101 71-104,12-5-352,-31 17 171,0 0 1,0 0-1,0 0 0,0 0 1,0 0-1,0 0 1,0 0-1,0 0 0,0 0 1,0 0-1,0 0 1,0 0-1,0 0 0,0 0 1,0 1-1,0-1 0,0 0 1,0 0-1,0 0 1,0 0-1,0 0 0,0 0 1,0 0-1,0 0 1,0 0-1,0 0 0,0 0 1,0 0-1,0 0 0,1 0 1,-1 0-1,0 0 1,0 0-1,0 0 0,0 0 1,0 0-1,0 1 1,0-1-1,0 0 0,0 0 1,0 0-1,0 0 0,0 0 1,0 0-1,0 0 1,0 0-1,0 0 0,0 0 1,1 0-1,-1 0 1,0 0-1,-5 14-101,-1 0 0,-1-1 1,-11 20-1,-5 6 108,-15 37 24,-87 152 97,80-154-91,3 2 0,-36 91 0,37-67 26,-93 221 305,130-313-176,0 0 0,-1 1-1,1-1 1,-12 13 0,9-16 416,4-8-209,4-16 17,5-18-332,1 1 0,2 1 0,1 0 1,20-44-1,-23 63-115,1 1 0,0 1 0,1-1-1,0 1 1,1 1 0,1 0 0,0 0 0,1 1 0,0 1 0,1 0-1,27-18 1,-23 19-66,0 1 1,1 1-1,1 1 0,-1 1 1,1 0-1,0 1 0,1 2 1,29-3-1,-26 4-1411,24 3-1,-24 1-1835,24 5 1,-15 1 932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18.5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316 66 4064,'3'-6'3395,"-2"6"-3190,-1-1 1,0 1 0,0 0-1,1 0 1,-1-1 0,0 1-1,0 0 1,1 0 0,-1-1-1,0 1 1,0 0 0,0-1-1,0 1 1,0 0 0,1-1-1,-1 1 1,0 0 0,0-1-1,0 1 1,0 0-1,0-1 1,0 1 0,0 0-1,0-1 1,0 1 0,0-1-1,-1 1 1,1 0 0,0-1-1,0 1 1,0 0 0,0 0-1,0-1 1,-1 1 0,1 0-1,0-1 1,0 1 0,0 0-1,-1-1 1,-2-3 97,-1 1 1,0-1 0,1 1-1,-1-1 1,0 1-1,-1 1 1,1-1-1,-1 0 1,1 1 0,-1 0-1,0 0 1,1 0-1,-1 1 1,0 0-1,-6-1 1,-5-1-170,1 2-1,-1 0 1,0 0-1,-15 3 1,19-2-45,-1 2-1,1-1 1,0 1 0,1 1-1,-18 6 1,25-7-85,1-1 0,-1 1 0,1 0 1,-1 0-1,1 0 0,0 1 0,0-1 0,0 1 1,0 0-1,1 0 0,-1 0 0,1 0 0,0 0 0,0 0 1,0 1-1,0-1 0,0 1 0,1 0 0,-1-1 1,1 1-1,-1 7 0,-1 9 95,1 0 0,1 0 0,1 0 0,1 0 0,1 0 0,1-1 0,10 40 0,54 132 1037,-54-159-920,-10-23-119,7 16 265,11 40 1,-20-58-323,1 0 1,-1 0-1,0 0 0,-1 0 0,0 1 0,0-1 0,0 0 0,-1 0 1,0 1-1,-3 10 0,3-16 245,1-1-499,0 0 0,0-1-1,-1 1 1,1-1 0,0 1 0,0-1 0,0 1 0,-1-1-1,1 1 1,0-1 0,-1 1 0,1-1 0,0 1 0,-1-1-1,1 1 1,-1-1 0,0 1 0,0-1-150,0 0-1,0 0 1,0 0 0,-1 0-1,1 0 1,0 0 0,0 0 0,0-1-1,0 1 1,0 0 0,0-1-1,0 1 1,0-1 0,-2 0 0,-15-11-4228,-1 0 1456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2:18.9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 85 8896,'-14'-21'4032,"44"5"-3520,-2 4 1632,5 7-1281,28-8 1921,1 5-1600,9-1 288,-4 9-896,-3 0-288,-1 9-160,-2-1-128,-8 1 32,-2 0-1184,-4 3 640,-9 0-4639,-4 6 2847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26.0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0 170 3808,'5'-5'5409,"-5"5"-4958,0-1-1,0 1 1,0-1 0,1 1 0,-1-1-1,0 0 1,0 1 0,0-1 0,0 0-1,0 0-354,0 1 0,0-1 0,0 0 0,0 1 0,0-1 0,0 1 0,1-1-1,-1 0 1,0 1 0,0-1 0,1 1 0,-1-1 0,0 1 0,0-1 0,1 1 0,-1-1-1,1 1 1,0-1 0,36-36 777,-25 25-645,0 0 0,16-12 0,-11 10-129,-4 4 47,24-13 1,-33 20-81,1 1 0,0 0 0,0 0 0,0 0 0,0 1-1,0 0 1,0 0 0,0 0 0,7 0 0,-11 1-33,0 1-1,0-1 1,0 0-1,0 1 1,0-1-1,-1 0 1,1 1-1,0-1 1,0 1-1,-1-1 1,1 1 0,0 0-1,-1-1 1,1 1-1,0 0 1,-1-1-1,1 1 1,-1 0-1,1 0 1,-1-1-1,0 1 1,1 0-1,-1 0 1,0 0 0,1 0-1,-1-1 1,0 1-1,0 0 1,0 0-1,0 0 1,0 1-1,1 34 491,-1-28-487,0 26 230,-1-16-191,1-1 0,0 0-1,2 1 1,0-1 0,6 26 0,-7-41-68,3 12 146,0-1 0,1 0 0,0-1 0,13 21 0,-17-30-97,1-1 1,0 1 0,0-1 0,0 1 0,0-1 0,0 0-1,0 0 1,1 0 0,-1 0 0,1 0 0,-1-1-1,1 1 1,0-1 0,0 0 0,0 0 0,0 0-1,0 0 1,0 0 0,0 0 0,0-1 0,0 0-1,0 1 1,0-1 0,0 0 0,0-1 0,0 1 0,4-1-1,1-1 100,-1-1-1,1 0 1,-1 0-1,12-7 1,2-1 165,-4 3-262,-2 0-1,1-1 1,-1-1 0,-1 0-1,0-1 1,0-1 0,-1 0-1,-1-1 1,0 0 0,0-1-1,13-22 1,-8 10-115,32-37 1,-49 62 59,5-4 10,0-1 0,0 0 0,0 1 0,1 0 0,12-8 0,-16 11-23,0 1-1,0 0 0,0 0 1,0 1-1,1-1 0,-1 0 0,0 1 1,0-1-1,1 1 0,-1-1 1,0 1-1,1 0 0,-1 0 1,0 1-1,1-1 0,-1 0 1,0 1-1,1-1 0,-1 1 1,0 0-1,0-1 0,5 3 1,45 22-1335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2:26.27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198 12 3648,'1'0'125,"-1"-1"-1,0 1 1,0 0 0,0-1-1,0 1 1,0 0 0,0-1-1,0 1 1,0 0 0,0-1-1,0 1 1,0-1-1,0 1 1,0 0 0,0-1-1,-1 1 1,1 0 0,0-1-1,0 1 1,0 0 0,0 0-1,-1-1 1,1 1 0,0 0-1,0-1 1,-1 1 0,1 0-1,0 0 1,-1-1 0,1 1-1,0 0 1,0 0 0,-1 0-1,1 0 1,0-1 0,-1 1-1,1 0 1,-1 0 0,1 0-1,0 0 1,-1 0 0,1 0-1,0 0 1,-1 0 0,1 0-1,0 0 1,-1 0 0,1 0-1,0 0 1,-1 0 0,1 0-1,0 1 1,-1-1 0,1 0-1,-1 0 1,-5 1 1491,-3 0-1001,0 0 1,0 0-1,0 0 1,0 1-1,0 1 1,0 0-1,-15 7 1,-1 3-241,-27 18 1,50-30-350,1 0-35,0-1 0,0 1 0,0 0 0,0 0 0,0-1 0,0 1 0,0 0 0,1 0 0,-1 0-1,0 0 1,0 0 0,1 0 0,-1 0 0,0 2 0,0-2 5,1-1-1,0 1 0,0-1 0,0 1 1,0-1-1,0 1 0,0-1 1,1 1-1,-1-1 0,0 1 1,0-1-1,0 1 0,0-1 1,0 1-1,1-1 0,-1 1 1,0-1-1,1 1 0,-1-1 1,0 1-1,1-1 0,-1 0 0,1 1 1,1 1 14,0-1 0,0 0 0,0 0 0,0 0 0,0 0 1,0 0-1,1 0 0,-1 0 0,0-1 0,1 1 0,-1-1 0,0 0 0,4 0 0,3 0 126,1-1-1,-1 0 1,1 0-1,-1-1 0,0-1 1,10-3-1,-16 5-71,0 0-1,1 0 1,-1-1-1,0 1 1,0-1-1,0 0 1,-1 0 0,1 0-1,0 0 1,-1 0-1,1 0 1,-1-1-1,0 0 1,0 1-1,0-1 1,0 0-1,0 0 1,0 0 0,1-5-1,-2 7-60,-1-1 1,0 1-1,0 0 0,1-1 0,-1 1 1,0 0-1,0-1 0,0 1 0,0 0 1,-1-1-1,1 1 0,0 0 0,-1-1 1,1 1-1,0 0 0,-1-1 0,0 1 0,1 0 1,-1 0-1,0 0 0,1 0 0,-3-2 1,2 2-777,9-1-4603,5-3 2752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26.4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30 7136,'-9'-8'5493,"28"4"-1031,-4 0-3447,240-9 2670,-25 22-3544,-173-5-1348,-12 0 289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26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20 5728,'-12'-4'3560,"11"4"-3426,1 0-1,0 0 0,0 0 1,-1 0-1,1-1 1,0 1-1,0 0 0,-1 0 1,1 0-1,0 0 1,-1 0-1,1 0 0,0 0 1,0 0-1,-1 0 1,1 0-1,0 0 1,-1 0-1,1 0 0,0 0 1,-1 0-1,1 0 1,0 0-1,0 0 0,-1 0 1,1 1-1,-10-1 6879,14 0-4643,201-9 1354,-101 4-5072,-84 3-881,-1 4 646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27.9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99 3648,'0'0'128,"0"-1"0,0 1-1,0-1 1,0 1 0,0-1 0,0 1 0,0-1 0,1 1-1,-1-1 1,0 1 0,0 0 0,0-1 0,0 1 0,5-7 5682,-5 6-5014,0-11 6925,-1 13-7645,0 1 0,0-1 0,0 0 0,0 1 0,0 0 0,0-1 0,1 1 0,-1-1 0,1 1 0,-1 0 0,1-1 0,0 3 0,-2 1 66,-2 8-11,0 1 0,1 0-1,-3 23 1,5-19-72,1-1-1,0 1 1,1-1 0,1 1-1,1-1 1,5 20 0,-7-36-15,-1 1-1,1 0 1,-1 0 0,1 0 0,0 0 0,-1-1 0,1 1 0,0 0 0,0-1-1,0 1 1,1-1 0,-1 1 0,0-1 0,0 0 0,1 1 0,-1-1 0,1 0-1,-1 0 1,1 0 0,0 0 0,-1 0 0,1 0 0,0 0 0,0-1 0,-1 1-1,1-1 1,0 1 0,0-1 0,0 0 0,0 0 0,0 0 0,0 0 0,0 0 0,-1 0-1,1 0 1,0 0 0,0-1 0,0 1 0,0-1 0,-1 0 0,1 1 0,0-1-1,2-1 1,3-2 55,1-1 0,-1 1 0,0-1 1,0 0-1,0-1 0,7-8 0,31-40 221,-15 15-91,19-22-218,43-72-1,-84 118 56,-4 11-56,-7 18-123,-8 37 18,6-35 204,1 2 0,-3 28-1,7-40-91,-1-1 1,2 1-1,-1-1 0,1 1 0,0-1 0,0 1 0,0-1 0,1 1 0,0-1 0,0 0 0,0 0 0,5 8 0,-3-7 49,0 0-1,1-1 0,0 1 0,0-1 1,0 0-1,1-1 0,-1 1 1,10 4-1,-11-6-207,0-1 1,1 0-1,-1 0 0,0 0 0,1 0 0,-1-1 1,1 0-1,0 0 0,-1 0 0,1-1 0,0 1 1,-1-1-1,8-1 0,12-1-1800,-16 2 385,0-1 0,-1 0 0,11-3 0,-4-1-619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28.2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 47 11232,'-24'-5'5056,"29"5"-4385,0 0 1665,4 0-1408,10 0 1696,6 0-1536,12 0 544,6 0-960,22-4-256,1 4-256,20-3-64,0-2-32,-6-4-256,-13 6 96,-11-10-3616,-4 8 2016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13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161 444 1984,'-4'3'16039,"-7"-3"-17404,1 0 2023,0 1 0,0 0 0,1 1 0,-19 5 0,23-5-587,0 0 0,0 0 0,1 1-1,-1-1 1,1 1 0,-1 1 0,1-1 0,0 0-1,0 1 1,0 0 0,1 0 0,-4 5 0,4-6-19,1 1 0,0 0 0,0 0 1,0 0-1,1 0 0,-1 1 1,1-1-1,0 0 0,0 6 0,-2 38 258,3-43-268,0 2 73,1-1 0,0 0 0,0 1 0,0-1 0,4 10 0,-5-14-59,1 0 0,0 0 0,0 0 0,-1 0 0,2 0 0,-1 0 0,0 0 0,0 0 0,1-1 0,-1 1 0,0 0 0,1-1 1,0 1-1,-1-1 0,1 0 0,0 1 0,0-1 0,3 1 0,-3-1-17,1-1 1,-1 0-1,1 0 1,-1 0-1,1 0 1,-1 0-1,1-1 0,-1 1 1,1-1-1,-1 0 1,0 0-1,1 0 1,-1 0-1,0 0 1,4-3-1,4-2 31,-2 0 1,13-10 0,-5 1-59,24-27 0,-35 36 3,0 0-1,-1 0 1,0-1-1,0 0 1,0 0-1,-1 0 0,0 0 1,2-10-1,-3 8-6,0 1 0,0-1-1,-1 0 1,0-17 0,-1 24-32,0-1 0,-1 1 0,1 0 0,0-1 0,-1 1 0,1-1 0,-1 1 0,0 0 0,0-1 0,0 1 1,0 0-1,0 0 0,-1-1 0,1 1 0,-1 0 0,1 1 0,-1-1 0,0 0 0,1 0 0,-1 1 0,0-1 0,-4-2 0,2 2-59,1 1-1,-1-1 0,0 1 1,1 0-1,-1 0 1,0 0-1,0 0 0,1 0 1,-9 1-1,10 0 67,1 0 1,-1 0-1,1 1 0,-1-1 0,1 1 0,0-1 1,-1 1-1,1-1 0,-1 1 0,1 0 0,0 0 1,0 0-1,-1-1 0,1 1 0,0 0 0,0 1 1,0-1-1,0 0 0,0 0 0,0 0 0,0 1 0,1-1 1,-1 0-1,0 1 0,1-1 0,-1 0 0,0 4 1,1-4 35,-1 0 1,1 0-1,0 0 1,0 0-1,0 0 1,0 0-1,0 0 1,0 0-1,0 0 1,0 0-1,0 0 1,1 0-1,-1 0 1,0 0-1,0 0 1,1 0 0,-1-1-1,1 1 1,-1 0-1,1 0 1,-1 0-1,2 1 1,0 0 36,0-1 1,0 1 0,0 0 0,0-1 0,0 0-1,0 1 1,1-1 0,3 2 0,2-1 124,-1 0 0,0 0 1,1 0-1,-1-1 0,14 1 1,-6-3 9,1 0-1,0 0 1,-1-1 0,0-1 0,1-1 0,-1 0 0,0-1 0,21-10 0,-25 9-148,0 0 0,-1-1 0,1 0 0,-1-1 0,-1 0 0,1 0 0,-1-1 0,-1 0 0,0-1 0,0 0 0,7-11 0,-3-1 79,-1 0 0,0-1 0,10-36 0,14-73 19,-21 74-610,-13 48 189,-2 18 75,-16 513 776,-17-185-102,33-329-410,0 0 0,-1 0 1,0 0-1,0 0 0,0-1 1,-1 1-1,-3 5 0,6-11-42,0 0-1,-1 0 0,1-1 0,-1 1 1,1 0-1,0-1 0,-1 1 0,0-1 1,1 1-1,-1 0 0,1-1 0,-1 1 1,0-1-1,1 0 0,-1 1 0,0-1 1,1 1-1,-1-1 0,0 0 0,0 0 1,0 1-1,0-1-6,0-1 0,0 1-1,0-1 1,0 1 0,0 0 0,0-1 0,0 1 0,0-1 0,0 0-1,0 1 1,0-1 0,1 0 0,-1 0 0,0 1 0,0-1 0,1 0 0,-1 0-1,0 0 1,0-2 0,-5-8-38,0-1 1,0 0-1,1 0 0,1 0 0,-5-18 0,-9-68-98,17 92 144,0 0 0,1 0 0,-1 0 0,1 0 0,1 0 0,-1 0 0,1 0 1,0 0-1,0 0 0,1 0 0,0 0 0,3-7 0,-3 8 46,1 1-1,0 0 1,1-1-1,-1 1 1,1 0-1,-1 1 1,1-1 0,0 0-1,1 1 1,-1 0-1,1 0 1,-1 1 0,8-4-1,10-3 1,0 1 0,1 0 0,0 2 0,24-3 0,14 0-6165,-46 7 522,3 5 1740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15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96 198 2560,'-2'0'141,"1"0"1,0-1 0,0 1-1,0 0 1,0-1-1,0 1 1,0 0-1,0-1 1,0 0 0,-12 0 9962,12-30-4618,1 25-5378,1-3-76,1 0 1,-1 1-1,1-1 1,1 0-1,0 1 1,0-1-1,1 1 0,0 0 1,0 0-1,1 0 1,0 1-1,11-14 0,-12 17-12,-1 1 0,0-1-1,1 1 1,0 0-1,0 0 1,0 1-1,0-1 1,7-2 0,-9 4-18,0 0 1,-1 1 0,1-1 0,0 1 0,-1-1 0,1 1 0,0 0-1,0 0 1,-1 0 0,1 0 0,0 0 0,0 0 0,-1 0-1,1 1 1,0-1 0,-1 1 0,1-1 0,0 1 0,-1-1 0,1 1-1,-1 0 1,1 0 0,-1 0 0,1 0 0,-1 0 0,0 0 0,2 2-1,2 2 32,-1 1 0,0 0 0,-1 0 0,1 0 0,-1 0 0,-1 0-1,1 1 1,-1 0 0,0-1 0,2 14 0,-1 2 92,-1 0 1,0 25-1,-3-27-40,-1 0 0,-1 1 0,0-1-1,-2 0 1,0-1 0,-15 35 0,0-9 440,-44 70 1,58-104-389,-1-1 1,-1 0-1,-15 18 1,20-26-98,1 0 1,0 0-1,-1 0 0,1 0 1,-1 0-1,1 0 0,-1-1 1,0 1-1,0-1 0,0 0 1,0 0-1,0 0 0,0 0 1,0-1-1,0 1 1,0-1-1,0 1 0,0-1 1,-7-1-1,-2-4 59,4 0-141,8 5 42,-1 0-1,1 0 1,0 0 0,0 0 0,-1 0 0,1-1 0,0 1 0,0 0 0,0 0 0,-1 0 0,1-1 0,0 1 0,0 0 0,0 0-1,0-1 1,-1 1 0,1 0 0,0 0 0,0-1 0,0 1 0,0 0 0,0 0 0,0-1 0,0 1 0,0 0 0,0-1 0,0 1 0,0 0-1,0-1 1,1-3 25,0 2-14,-1 0 0,1-1 1,0 1-1,0 0 0,1 0 0,-1 0 1,0 0-1,1 0 0,-1 0 0,1 0 1,0 1-1,0-1 0,-1 1 0,1-1 1,0 1-1,4-3 0,3 0 99,0 0-1,17-5 1,-24 8-75,17-5 116,-1 1 1,1 1-1,0 0 1,0 2-1,1 0 1,-1 1-1,0 1 0,0 1 1,1 0-1,-1 2 1,31 7-1,2 8-349,-46-17 640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31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 7968,'-44'-7'2944,"35"7"-2272,4 0 32,14 0-2144,7 0 1152,1 0-2752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32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42 6816,'-10'-21'2528,"1"21"-1984,4 6 2496,13-3-3456,8-3 96,2-3-1824,-4-11 1184,15 1-4128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34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2 286 3552,'-1'-5'10995,"4"-7"-8638,6-12-2504,-4 11 272,1 1 0,0 0 1,1 0-1,1 1 0,0 0 1,0 0-1,14-12 0,49-41 265,12 1 399,-81 62-764,-1-1-1,0 1 1,1 0-1,-1 0 1,0 0-1,1 0 1,0 1-1,-1-1 1,1 0-1,-1 1 1,1-1-1,0 1 1,-1-1 0,3 1-1,-4 10-5,0 1-1,-1 0 1,-1 0 0,0-1-1,0 1 1,-1-1 0,-6 16-1,6-19 74,0 1-1,1 0 1,-2 9 0,-2 6 187,0 26 179,5-30-233,2-12 125,-1-7-332,0 0 0,0 0-1,0 0 1,0 0-1,0 0 1,0 0-1,0 0 1,0-1 0,1 1-1,-1 0 1,0 0-1,0 0 1,0 0-1,0 0 1,0 0 0,0 0-1,0 0 1,0 0-1,0 0 1,0 0-1,0 0 1,0 0-1,0 0 1,0 0 0,0 0-1,0 0 1,0 0-1,0 0 1,0 0-1,0 0 1,0 0 0,0 0-1,0 0 1,0 0-1,0 0 1,0 0-1,0 0 1,0 0 0,0 0-1,1 0 1,-1 1-1,0-1 1,0 0-1,0 0 1,0 0 0,0 0-1,0 0 1,0 0-1,0 0 1,0 0-1,0 0 1,0 0 0,0 0-1,0 0 1,2-4 61,0 1 1,0-1 0,1 1-1,-1-1 1,1 1 0,0 0-1,4-4 1,-3 3-25,0 1 0,0-1 0,-1 0 0,4-5 0,3-7-66,0 2 0,1-1 1,1 1-1,16-14 0,-20 20-70,0 0 0,1 0-1,16-11 1,-24 19 58,-1 0-1,0-1 1,0 1-1,1 0 1,-1 0 0,0 0-1,1 0 1,-1-1 0,0 1-1,1 0 1,-1 0-1,0 0 1,1 0 0,-1 0-1,0 0 1,1 0 0,-1 0-1,1 0 1,-1 0-1,0 0 1,1 0 0,-1 0-1,0 0 1,1 0 0,0 1 16,-1 0 0,1 0 0,-1 0 0,0 0 0,1 0 0,-1 0 0,0 0 0,0-1 0,0 1 1,1 0-1,-1 0 0,0 0 0,0 0 0,-1 2 0,1 8 155,1 0 0,0 0 1,5 19-1,-4-24-85,-1 0-1,1-1 1,1 1 0,-1-1-1,1 1 1,0-1 0,0 0 0,7 9-1,-7-12 9,0 1 0,0-1 0,-1 0-1,2 0 1,-1 0 0,0 0 0,0 0 0,1-1-1,-1 1 1,0-1 0,1 0 0,0 0 0,-1 0-1,1-1 1,7 1 0,-5-1-20,0 0-1,0 0 1,0-1 0,1 0 0,-1 0-1,0-1 1,0 0 0,9-3 0,-13 3-93,1 1 0,-1 0 0,0-1 0,1 0 0,-1 1 0,0-1 0,0 0 1,0 0-1,-1 0 0,3-4 0,5-12-4260,-6 12 2707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3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282 594 2912,'0'0'55,"0"0"1,0-1-1,0 1 1,0 0-1,0 0 1,0 0-1,0-1 1,0 1-1,0 0 1,0 0-1,1-1 1,-1 1-1,0 0 1,0 0-1,0 0 1,0-1-1,0 1 1,1 0-1,-1 0 1,0 0-1,0 0 1,0 0-1,1-1 1,-1 1-1,0 0 1,0 0-1,1 0 1,-1 0-1,0 0 1,0 0-1,0 0 1,1 0-1,-1 0 0,0 0 1,0 0-1,1 0 1,-1 0-1,1 0 135,-1 0 0,1 0-1,0 0 1,-1 0 0,1-1-1,0 1 1,-1 0-1,1 0 1,-1-1 0,1 1-1,-1 0 1,1-1-1,0 1 1,-1 0 0,1-1-1,-1 1 1,0-1 0,1 1-1,1-6 5240,-3 5-5284,-5 1 2289,-17 6-1725,12-2-242,-5 1-121,1 0 0,-16 9-1,2-1-54,19-9-209,-13 5 118,-33 18 0,50-23-185,-1-1 0,1 2 1,1-1-1,-1 1 0,1-1 1,0 1-1,0 1 0,0-1 1,-7 12-1,10-13 39,-1 1 0,1-1 0,0 1 0,0 0 0,0 0 0,1 0 0,0-1 0,0 2 0,-1 7 0,2-10-12,1 0 0,-1-1 0,0 1 0,1 0 0,-1-1-1,1 1 1,0-1 0,0 1 0,0-1 0,0 1-1,0-1 1,0 1 0,1-1 0,-1 0 0,1 0 0,0 0-1,0 0 1,0 0 0,0 0 0,3 2 0,-1-2 5,0 1 1,0-1 0,0-1 0,0 1 0,0-1-1,1 1 1,-1-1 0,0 0 0,1-1-1,-1 1 1,0-1 0,1 0 0,-1 0 0,1 0-1,-1-1 1,1 1 0,-1-1 0,6-2-1,0 0 21,-1 0 0,1-1 0,-1 0 0,0 0 0,0-1 0,-1-1-1,11-7 1,-4 0 23,-1-1-1,0 0 1,0-1 0,-2 0-1,0-2 1,0 1-1,-2-1 1,0-1-1,8-19 1,1-11-30,-3-1-1,15-69 1,5-88-102,-28 150 34,-6 41-92,0 0 0,0 0 0,-2 0 0,0-1 0,-1 1 0,-4-25 0,5 39 69,0 1 1,0-1-1,0 0 1,-1 1-1,1-1 1,0 0-1,0 1 1,-1-1-1,1 0 1,0 1-1,-1-1 1,1 1-1,-1-1 1,1 1-1,-1-1 1,1 1-1,-1-1 1,1 1-1,-1-1 1,1 1-1,-1 0 1,1-1-1,-1 1 1,0 0-1,1-1 1,-1 1-1,0 0 1,1 0-1,-1 0 1,0 0-1,0 0 1,0 0-27,0 0 0,0 0 1,-1 0-1,1 1 0,0-1 1,0 0-1,0 1 0,0-1 1,0 1-1,0-1 0,1 1 0,-1-1 1,0 1-1,0 0 0,0 0 1,0-1-1,0 2 0,-4 5 2,0 0 0,1 0-1,0 1 1,0-1 0,-5 16-1,-8 44 161,8-29-62,-6 26 248,4 0-1,-6 89 1,17-114-170,5 51 1,-3-63 69,0-15-37,0 1-1,1-1 0,0 0 0,1 0 0,0-1 0,1 1 1,0-1-1,1 0 0,0 0 0,8 10 0,-13-20 476,14-18-10673,-5 6 6849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2:26.28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25 4384,'0'0'158,"0"-1"0,0 0 0,0 1 1,0-1-1,0 0 0,-1 1 0,1-1 0,0 0 1,0 1-1,-1-1 0,1 0 0,0 1 0,-1-1 1,1 1-1,0-1 0,-1 1 0,1-1 0,-2-2 2024,3-7 6506,0 50-8321,12 73 0,18 39-68,-24-119-100,3 9 31,24 64-1,-26-85-123,1-1-1,1 0 1,1-1-1,25 34 0,-35-51-42,0-1-1,0 1 0,1-1 0,-1 0 0,0 1 1,0-1-1,1 0 0,-1 0 0,0 0 1,1 0-1,-1 0 0,3 1 0,-2-2-31,0 0 0,0 0 0,-1 0 0,1-1 0,0 1 0,0 0 0,-1-1-1,1 0 1,0 1 0,0-1 0,-1 0 0,2-1 0,5-2-2,0-1 0,0 0 0,12-11 0,-6 5 15,20-20-1,-7 5-38,1 0-28,-2 0 1,38-51-1,38-69 109,-34 45-440,-47 81 440,-19 19-75,-1 0 0,1 0-1,0 0 1,-1-1-1,0 1 1,1 0 0,-1-1-1,0 1 1,0-1-1,1 0 1,-1 1 0,0-1-1,-1 0 1,1 1-1,0-1 1,0-2 0,-2 5 38,0 0-1,-1 1 1,1-1 0,0 0 0,-1 0 0,1 0 0,-1 0-1,0 0 1,1 0 0,-3 0 0,-26 14 52,24-12-25,-11 3-12,0 0 0,0-1 0,0-1 0,0-1 0,-31 2 0,-50 0 8,-110-9 1,207 4-74,-21 0-32,1-2 1,-1-1-1,1 0 0,0-2 0,-24-7 0,43 11-8,0 1 0,0-1 0,0 0 0,1 0 0,-1 0 0,0 0 1,1 0-1,-1 0 0,0-1 0,1 1 0,-2-2 0,2 2-111,1 0 0,0 0 0,-1 1 0,1-1 0,0 0 0,-1 0-1,1 0 1,0 0 0,0 1 0,0-1 0,0 0 0,0 0 0,0 0 0,0 0 0,0 0 0,0 0 0,0 1 0,1-1 0,-1 0 0,0 0-1,0 0 1,1 0 0,-1 1 0,1-1 0,-1 0 0,1 0 0,-1 1 0,1-1 0,-1 0 0,2 0 0,12-13-3965,7 3 1317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51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0 4576,'0'0'5930,"0"16"-3503,-3-7-1980,0-1-1,-1 0 1,0-1-1,0 1 1,0-1-1,-1 1 1,0-1-1,-1-1 1,-6 8 0,-23 30 420,-17 51 409,28-48-909,-120 194 1510,54-90-965,75-122-712,1 0 1,2 1-1,1 0 0,1 1 1,2 1-1,-8 50 1,13-58-47,1 0 0,0 0 0,2 0 0,1 0 1,1 0-1,7 34 0,-6-43-38,1 0-1,1 0 1,1 0 0,0 0-1,1-1 1,0 0 0,1 0-1,1-1 1,0 0 0,21 22 0,-11-17-41,0-1 0,2-1 0,23 15 0,71 35 90,-107-61-150,16 8-469,34 13 0,-47-22-626,1 0 0,0-1 0,0 0 1,1-1-1,18 1 0,26-3-3176,12 0-3962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4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212 559 1664,'-1'-1'12144,"-9"5"-9966,-11 2-1711,-20 11 818,31-14-1256,1 1 0,-1 1 0,1-1 0,0 1 0,1 1-1,-1 0 1,1 0 0,0 0 0,1 1 0,0 1 0,-8 8 0,12-12-49,0 0 0,0 0 0,0 1 0,0-1 0,1 1 0,0 0 0,0-1 0,0 1 0,0 0 0,1 0 0,0 0 0,0 0 0,0 11 0,1-13 60,0 0 0,0 0 0,0 0 0,0 0 0,1 0 0,-1 0 0,1 0 0,0-1 0,0 1 0,0 0 0,0 0 0,1 0 0,-1-1 0,1 1 0,-1-1 0,1 1 0,0-1 0,0 0 0,0 0 0,0 1 0,1-1 0,-1-1 0,0 1 0,6 2 0,-7-3-6,1 0 1,0-1-1,0 0 1,0 1-1,0-1 0,0 0 1,0 0-1,0 0 1,0-1-1,0 1 1,0 0-1,-1-1 0,1 1 1,0-1-1,0 1 1,0-1-1,0 0 1,-1 0-1,1 0 1,0 0-1,-1 0 0,1 0 1,2-3-1,3-2 146,0-1-1,13-14 1,-1-3-87,-2 0 1,0-1-1,-2-1 0,0 0 1,-2-1-1,-1-1 0,-1 0 1,-2 0-1,0-1 0,-2 0 1,3-31-1,-3 2-49,-2-1 0,-3 1 0,-10-103 0,1 124-307,6 35 180,0-1-1,1 1 1,-1 0-1,0 0 1,0 0-1,0 0 1,-1 0 0,1 0-1,0 0 1,-1 0-1,1 1 1,-1-1-1,0 0 1,-1-1-1,2 3 57,1 0 1,-1 0-1,1 0 0,0 0 0,-1 0 0,1 0 0,-1 1 0,1-1 0,0 0 0,-1 0 0,1 0 0,0 0 0,-1 0 0,1 0 1,0 1-1,-1-1 0,1 0 0,0 0 0,-1 1 0,1-1 0,0 0 0,0 0 0,-1 1 0,1-1 0,0 1 0,-9 10-189,8-9 151,-6 10 45,0 0 0,2 1 0,-1-1 0,2 1 0,0 0 0,-5 27 0,3-14 27,-2 19 200,1-1 1,0 68-1,1-10 157,4-82-222,2 0 0,1 1 0,0-1 0,9 38 0,-9-54-99,1 0 0,-1 0 0,1 0 0,0 0 0,0-1 0,0 1 0,0 0 0,1-1 0,-1 0 0,1 0 0,0 1 0,0-2 0,5 5 0,-6-6 59,-1-1-82,1 1 1,0-1-1,0 1 1,-1-1-1,1 1 1,0 0-1,-1 0 1,1 0-1,2 1 0,14 7-70,-8-7 189,1-1 0,-1 0-1,1 0 1,0-1 0,13-1-1,25-2 209,-32 2-317,-1 0 1,1 0 0,19-6 0,-23 4 75,-1-1 1,1-1 0,-1 0-1,0-1 1,-1 0 0,1-1-1,-1 0 1,15-13 0,-23 17-101,-1 0 1,1 0 0,0 0 0,-1 0-1,0-1 1,0 1 0,0 0-1,0-1 1,-1 0 0,1 1 0,-1-1-1,0 0 1,0 0 0,0 0-1,-1 0 1,1 0 0,-1 0 0,0 0-1,0 0 1,0 0 0,-1 0 0,-1-6-1,2 9-36,-1 0-1,1 0 1,-1 0-1,1 0 1,-1 0-1,0 0 1,1 0-1,-1 0 1,0 0-1,0 0 1,0 1-1,0-1 0,0 0 1,1 0-1,-1 1 1,-1-1-1,1 1 1,0-1-1,0 1 1,0 0-1,0-1 1,0 1-1,0 0 1,0 0-1,-1 0 1,1-1-1,0 1 1,0 0-1,0 1 1,0-1-1,0 0 1,-1 0-1,0 1 0,-4 0-85,0 1-1,0 0 0,1 0 1,-12 5-1,4 1-83,-1 0 0,1 0 1,-15 13-1,24-17 197,-1 0 0,1 0 1,0 1-1,0-1 0,0 1 0,1 0 1,-1 0-1,1 1 0,1-1 0,-1 1 1,-2 6-1,5-10 23,-1 1 1,1 0-1,0-1 1,-1 1-1,1 0 1,0-1-1,1 1 1,-1 0-1,0 0 1,1-1-1,-1 1 0,1 0 1,0-1-1,0 1 1,0-1-1,0 1 1,1-1-1,-1 0 1,1 1-1,-1-1 0,1 0 1,0 0-1,0 0 1,0 0-1,0 0 1,3 2-1,2 0 56,-1 1-1,1-1 1,0 0 0,0-1-1,1 1 1,-1-2 0,15 5-1,-8-5 34,-1 0-1,1 0 1,0-2-1,0 1 1,0-2-1,0 0 1,0-1 0,0 0-1,-1-1 1,1-1-1,-1 0 1,0 0-1,0-2 1,0 1-1,-1-2 1,1 0-1,-2 0 1,1-1-1,19-17 1,-27 21-115,0 0 0,-1 0 0,1-1 0,-1 1 0,0-1 1,0 0-1,0 0 0,0 0 0,-1 0 0,0-1 0,0 1 0,-1-1 0,1 1 0,-1-1 1,0 1-1,-1-1 0,1 0 0,-2-6 0,4 14-110,1 0 26,-1 0 0,0 0-1,0 0 1,0 0 0,0 0-1,0 1 1,-1-1 0,1 1 0,2 2-1,4 14 91,-7-15 0,1 0 0,-1 1 0,0 0 0,-1-1 0,1 1 0,1 7 0,-2-5 1,-1-2 4,1 0 1,-1-1-1,1 1 0,0-1 0,0 1 1,1-1-1,0 0 0,-1 1 0,2-1 1,3 7-1,-5-9 19,0-1 0,0 1 0,1-1 0,-1 1 0,0-1-1,1 1 1,-1-1 0,1 0 0,0 1 0,-1-1 0,1 0 0,0 0 0,0 0 0,0-1 0,-1 1 0,1 0-1,0-1 1,0 1 0,0-1 0,0 0 0,0 1 0,0-1 0,0 0 0,0 0 0,0-1 0,4 1 0,5-1 114,1 0-32,1 0-1,-1-1 1,1 0-1,-1-1 1,0 0 0,17-8-1,68-35 222,-84 40-246,34-22 15,-31 17-189,0 2 1,21-9-1,-37 18 61,1-1 0,0 1 0,0 0 0,0 0 1,0 0-1,0 0 0,0 0 0,0 0 0,0 0 0,-1 0 0,1 0 0,0 1 0,0-1 0,0 0 0,0 0 0,0 1 0,-1-1 0,1 1 0,0-1 1,0 1-1,1 0 0,14 15-19,-13-12 31,12 13 83,12 12-121,-23-25 90,0 1 1,0-1-1,6 10 0,15 17-65,-24-30-36,4-31-21733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42.6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30 5728,'-25'-21'2112,"25"18"-1632,-5-3 224,15 12-1664,4 2 416,0 8 320,0 5-2688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42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5 110 6048,'-4'-6'3605,"10"12"928,-5-5-4394,1 0 0,-1 0 0,0 1 0,0-1 0,0 0 0,0 1 0,0-1 0,0 1 0,0 0 0,1 1 0,0 1 66,2 5 172,0 0 0,-1 1 0,0-1 1,0 0-1,2 19 0,3 7 277,-4-4-259,-4-26-276,0-1-1,1 1 1,-1 0 0,1-1-1,0 1 1,1-1-1,2 8 1,-3-10 617,9-3 170,0-7-528,-9 7-345,1 0-1,-1 0 1,0 0-1,1 0 0,-1-1 1,0 1-1,0 0 1,0 0-1,0-1 0,0 1 1,0-1-1,0 1 1,0-1-1,0-1 0,10-23 549,27-47-1,-20 41-23,-2 3-184,34-47 0,-44 68-94,-1 1-925,0 1 1,0 0-1,6-5 1,-9 10 232,-1-1 1,0 1 0,1 0-1,0 0 1,-1 0-1,1 0 1,-1 1 0,1-1-1,0 0 1,0 1 0,-1-1-1,1 1 1,0-1 0,0 1-1,0 0 1,0 0 0,0 0-1,2 0 1,7 2-1348,0 1 0,-1 0 0,1 1 0,11 5 0,-2 3-1701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44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228 703 7040,'-19'-4'3882,"12"5"-441,-5 6-2552,12-6-712,-94 52 3369,86-50-3450,0 1 0,0 1-1,0-1 1,1 1-1,0 1 1,0-1-1,0 1 1,1 0-1,-1 1 1,1-1-1,-5 9 1,11-15-82,-1 1-1,1 0 1,-1 0 0,0-1 0,1 1-1,0 0 1,-1 0 0,1 0-1,-1 0 1,1 0 0,0 0-1,0 0 1,0 0 0,0 0 0,-1 0-1,1-1 1,0 1 0,0 0-1,1 0 1,-1 0 0,0 0-1,0 0 1,0 0 0,1 0 0,-1 0-1,0 0 1,1 0 0,-1 0-1,1-1 1,-1 1 0,1 0-1,-1 0 1,1 0 0,0-1 0,0 2-1,1-1 41,1 0 1,-1 0-1,0 0 0,0-1 0,0 1 1,0-1-1,0 1 0,1-1 0,-1 0 1,0 0-1,0 0 0,1 0 0,-1 0 0,4-1 1,6-2 88,-1 0 0,1-1 0,0 0 0,-1-1 1,0 0-1,16-11 0,-2 2-239,-23 13 23,0 0 0,1 0 0,-1 0 0,0 0 0,1 0 0,-1 1 0,1-1 0,-1 1 0,4-1 0,-4 1-247,-1 1 133,2 2 182,0-1 1,-1 0-1,1 1 0,-1 0 1,1 0-1,-1 0 0,0 0 1,2 3-1,-2-2 53,0 0 0,1 0 0,0 0 0,0-1-1,6 7 1,-7-9-5,-1 1 0,1-1-1,-1 0 1,0 1 0,0-1-1,1 1 1,-1-1 0,1 4-1,-1-5-12,-1 1-1,0-1 1,1 0 0,-1 1-1,0-1 1,1 0-1,-1 1 1,1-1-1,-1 0 1,0 0 0,1 1-1,-1-1 1,1 0-1,-1 0 1,1 0-1,-1 0 1,1 0-1,-1 1 1,1-1 0,-1 0-1,1 0 1,-1 0-1,1 0 1,-1 0-1,1-1 1,-1 1 0,1 0-1,-1 0 1,1 0-1,-1 0 1,1-1-1,15-5 460,-10 2-406,0 1 1,0-1 0,-1-1-1,0 1 1,0-1-1,0 0 1,0 0-1,-1 0 1,7-10-1,2-6 44,14-31-1,-5-1-45,-3-2-1,19-79 1,-8 23 29,36-134-9,-61 223-163,-1 0-1,-1-1 0,0-29 1,-2 44 46,-1 6-56,0-1 1,1 1-1,-1 0 0,0 0 0,0 0 0,-1 0 1,1 0-1,0 0 0,-1 0 0,0-3 0,0 5 29,1 1-1,-1-1 1,0 0 0,0 1-1,1-1 1,-1 1-1,0-1 1,1 1-1,-1-1 1,1 1-1,-1 0 1,0-1 0,1 1-1,0 0 1,-1-1-1,1 1 1,-1 0-1,1 0 1,-1 1-1,-16 25 55,14-20-33,-4 6 61,1 0-1,0 0 1,-8 29-1,-5 46 91,4 13 243,4 0-1,3 133 1,8-226-341,-1 0 1,2 0-1,-1 1 1,1-1-1,0 0 1,1 0-1,0 0 1,0 0-1,1 0 1,5 11-1,-7-18 8,0 0-1,-1 0 1,1 0-1,0 0 0,0-1 1,0 1-1,0 0 1,0-1-1,0 1 1,0-1-1,1 1 0,-1-1 1,0 0-1,0 1 1,0-1-1,0 0 0,0 0 1,1 0-1,-1 0 1,0 0-1,0 0 1,0 0-1,1 0 0,-1 0 1,0-1-1,2 0 1,5-1 130,-1 0 1,13-6 0,10-7 27,0-2-1,50-37 1,-55 36-339,-17 11 325,2 1-975,-10 6 775,0 0 1,1 0-1,-1 0 1,0 0-1,1 0 0,-1 0 1,0 0-1,0 1 1,1-1-1,-1 0 1,0 0-1,0 0 0,1 1 1,-1-1-1,0 0 1,0 0-1,0 0 0,1 1 1,-1-1-1,0 0 1,0 1-1,0-1 1,0 0-1,0 0 0,1 1 1,-1-1-1,0 0 1,0 1-1,0-1 0,0 0 1,0 1-1,0-1 1,0 0-1,0 1 1,2 29 109,-2-24-83,0 0 0,1 1 0,2 8 0,-2-9-10,1 1 1,0-1-1,0 0 1,1 1-1,0-1 0,7 10 1,-9-14 39,0-1 0,0 0 0,0 1 1,0-1-1,1 0 0,-1 0 0,1 0 1,-1 0-1,1 0 0,-1 0 0,1-1 1,-1 1-1,1 0 0,0-1 0,-1 1 1,1-1-1,0 0 0,-1 1 0,1-1 1,0 0-1,0 0 0,-1 0 0,1 0 1,0 0-1,-1-1 0,1 1 0,0 0 1,0-1-1,-1 0 0,1 1 0,2-2 1,0 0 11,-1 0 0,1-1 0,-1 1 0,1-1 1,-1 1-1,0-1 0,0 0 0,0 0 1,0-1-1,3-5 0,3-4 26,9-22 1,-13 23-64,4-8-109,0-1 0,10-42 0,-23 141-1890,3-70 2040,1 0 1,0 0 0,0 1 0,1-1 0,0 0 0,0 0 0,1 0 0,0-1 0,0 1-1,1 0 1,4 8 0,-7-15-41,1-1-1,-1 1 1,0-1 0,1 0-1,-1 1 1,1-1 0,-1 1-1,1-1 1,-1 0 0,1 1-1,-1-1 1,1 0 0,0 1-1,-1-1 1,1 0-1,-1 0 1,1 0 0,0 1-1,-1-1 1,1 0 0,0 0-1,-1 0 1,1 0 0,-1 0-1,1 0 1,0 0 0,1-1-1,15-5 225,-9-1-129,0 0 0,0 0 1,0 0-1,10-15 1,-8 10-115,2-4-44,0 0 0,-2-1 0,0 0 0,-1-1 0,10-27 0,-18 39-688,-5 10 407,-6 12 63,4 3 195,0 1 1,2 0 0,-4 36-1,6-10 430,2-42-245,0 0 0,1 0-1,0 0 1,-1 0 0,1 0-1,1 0 1,-1 0 0,4 6-1,-4-10-62,0 1 0,0-1 0,1 0 0,-1 1 0,0-1 0,0 0 0,1 0-1,-1 0 1,0 0 0,1 0 0,-1 0 0,0 0 0,1-1 0,0 1 0,6-3 21,0 0 0,0-1 1,-1 0-1,0 0 0,0 0 1,0-1-1,0 0 0,0 0 0,9-11 1,1 1-7,38-42-40,-40 41-67,0 0 0,1 1 0,24-18-1,-36 46-535,-4-5 514,0 0 0,0 0-1,-1 0 1,0 0 0,-1 0-1,-4 14 1,-20 45 253,14-42-70,-2 0 1,0-1-1,-18 23 0,49-56 187,0 1 0,25-7-1,147-30-355,-123 31-402,-40 10-2127,27-9-1,-43 9-10,-26 0-7864,-22 3 7327,-15-2-752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45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44 148 8896,'-33'-34'3296,"28"29"-2560,-1 5 3615,17 0-2495,3 0-1088,9-3 608,15-6-768,23-3-256,25-6-224,14-3-128,3 5 32,-12-1-2848,-11 8 1536,-5 6-7103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46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299 536 4480,'-2'-1'488,"0"-1"0,1 1 0,-1-1 1,1 1-1,0-1 0,0 1 0,-1-1 0,1 0 0,0 0 0,0 0 1,1 0-1,-1 0 0,0 0 0,0-3 0,1 5-335,0-1-1,-1 1 1,1-1 0,0 1-1,-1 0 1,1-1-1,0 1 1,-1-1-1,1 1 1,0 0-1,-1 0 1,1-1 0,0 1-1,-1 0 1,1 0-1,-1-1 1,1 1-1,-1 0 1,1 0-1,-1 0 1,1 0 0,-1-1-1,1 1 1,-1 0-1,1 0 1,-1 0-1,1 0 1,-1 0-1,1 1 1,-1-1 0,-16 1 1426,-18 9-676,0 1 1,-55 27-1,71-29-711,11-5-145,1-1-1,0 2 1,0-1 0,0 1 0,0 0 0,-7 8 0,12-12-27,1 1 0,0-1-1,-1 1 1,1 0 0,0 0 0,0-1 0,0 1 0,0 0 0,0 0-1,1 0 1,-1 0 0,0 0 0,0 3 0,1-4-9,1 1-1,-1-1 1,0 1 0,0-1 0,0 0-1,1 1 1,-1-1 0,1 1 0,-1-1-1,1 0 1,0 0 0,-1 1 0,1-1-1,0 0 1,0 0 0,0 0 0,0 0-1,0 0 1,0 0 0,0 0 0,2 2-1,0-1 66,1 0-1,-1 1 1,1-1-1,-1-1 1,1 1-1,0 0 1,0-1-1,0 0 1,0 0-1,0 0 1,7 1-1,-4-2 69,0 0 1,0-1-1,1 1 0,-1-2 0,0 1 0,7-3 0,-1 1-40,-1-1-1,0-1 1,-1 0 0,1 0 0,-1-2 0,14-9-1,-21 13-88,0 0 1,0 0-1,0 0 0,-1-1 0,0 1 0,0-1 0,0 0 0,0 0 1,0 0-1,-1 0 0,0-1 0,0 1 0,0-1 0,0 1 1,-1-1-1,1 1 0,-1-1 0,-1 0 0,2-9 0,-2 13-31,0-1 0,0 0-1,0 1 1,0-1 0,-1 0 0,1 1-1,0-1 1,-1 1 0,1-1 0,-1 0-1,0 1 1,1-1 0,-1 1 0,0-1-1,0 1 1,0 0 0,0-1-1,0 1 1,0 0 0,0 0 0,0-1-1,-1 1 1,1 0 0,0 0 0,-1 0-1,1 1 1,-1-1 0,1 0 0,-1 0-1,0 1 1,1-1 0,-1 1-1,1 0 1,-1-1 0,0 1 0,1 0-1,-1 0 1,0 0 0,-2 0 0,-1 0 30,3 0 39,1 0 1,-1 0-1,0-1 1,1 2-1,-1-1 1,0 0-1,1 0 1,-1 0-1,1 1 0,-1-1 1,0 1-1,1-1 1,-1 1-1,-2 1 945,10-8-140,12-18-489,-1-1-1,-1-1 0,15-34 0,31-87-266,-46 105 30,45-93-436,-41 96 309,-20 39-8,0 0-1,0 0 1,0 0 0,0 0-1,0 0 1,0 0 0,0-1-1,0 1 1,0 0 0,0 0-1,0 0 1,0 0 0,0 0-1,0 0 1,0 0 0,1 0-1,-1 0 1,0 0 0,0 0-1,0 0 1,0 0 0,0 0-1,0 0 1,0 0 0,0 0-1,0 0 1,0 0 0,1 0-1,-1 0 1,0 0 0,0 0-1,0 0 1,0 0 0,0 0-1,0 0 1,0 0 0,0 0-1,0 0 1,1 0 0,-1 0-1,0 0 1,0 0 0,0 0-1,0 0 1,0 0 0,0 0-1,0 0 1,0 0 0,0 0-1,0 0 1,0 0 0,0 1-1,1-1 1,-1 0 0,0 0-1,0 0 1,0 0 0,0 0-1,0 0 1,3 11-126,-1 16-27,-17 349 76,-32 19 149,14-228 363,33-165-426,-1 2 22,0-1 0,1 1 0,-1-1 0,0 0 1,0 1-1,-1-1 0,1 0 0,-1 0 0,0 0 0,0 0 1,0 0-1,0 0 0,-4 4 0,5-6-18,1-1 0,-1 0 0,1 1 0,-1-1 0,0 0 0,1 1 0,-1-1 0,1 0 0,-1 0 0,0 1 0,1-1 0,-1 0 0,0 0 0,1 0 0,-1 0 0,0 0 0,1 0 0,-1 0 0,0 0 0,1 0 0,-1 0 0,0 0 0,1-1 0,-1 1 0,0 0 0,1 0 0,-2-1 0,1 0 19,-1 0-1,1-1 1,-1 1-1,1 0 1,0-1-1,0 1 1,0-1-1,-1 1 1,0-3-1,-3-7 27,-1 0 0,2 0-1,0-1 1,0 0-1,-3-18 1,2 0 21,-2-33 0,7 51-60,-1 0-1,1 0 0,1 0 1,0 0-1,4-16 0,-3 22-17,0 0 1,0 1-1,0-1 0,1 1 0,0-1 1,0 1-1,0 0 0,0 0 1,1 1-1,0-1 0,0 1 0,8-7 1,-7 7 64,1-1 0,1 1 0,-1 0 0,1 1 0,-1-1 0,14-3 0,-11 4-1094,0 1 0,0 0 0,0 1-1,19-1 1,-11 3-1783,0 0 0,0 1 0,-1 1 0,1 1 0,27 10-1,8 6-2139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48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1 106 3808,'10'-19'14604,"-5"14"-11241,-1-1-5469,13-17 2802,-5 8-411,16-10 403,-28 24-655,1 0 0,0 0 1,0 0-1,-1 0 0,1 0 0,0 0 1,0 0-1,0 1 0,0-1 0,0 0 1,0 1-1,2-2 0,-1 2 90,-1 1 101,0 1-199,0 0 1,0 0-1,0 0 1,0 0-1,0 1 1,0-1-1,-1 0 1,1 1-1,-1-1 1,1 5-1,-2 27 31,1-14 18,4 75 337,-2-73-263,-2-14-93,1 0 1,0 0 0,1 0 0,-1-1 0,1 1 0,4 8 0,-6-15-19,1 1 0,0-1 1,-1 0-1,1 1 1,0-1-1,0 1 0,0-1 1,0 0-1,0 0 1,0 0-1,0 1 0,0-1 1,1 0-1,0 0 1,0 0 40,-1-1 1,0 0-1,0 1 1,0-1-1,0 0 1,1 0-1,-1 0 1,0 0-1,0 0 1,0 0-1,1 0 1,-1 0-1,0-1 1,0 1-1,0 0 1,0-1-1,0 1 1,1-1-1,-1 1 1,0-1-1,1-1 1,3-1 0,1-1 1,-1 0-1,-1-1 1,1 1-1,0-1 1,-1 0-1,6-9 1,23-42 164,-22 30-221,0 0 0,13-51 0,-22 67-212,-2 10 191,0-1 0,0 1 0,0-1-1,0 0 1,0 1 0,0-1 0,0 1-1,0-1 1,0 0 0,0 1 0,0-1-1,1 1 1,-1-1 0,0 0 0,0 1-1,1-1 1,-1 1 0,0-1 0,1 1-1,-1-1 1,0 1 0,1 0-1,-1-1 1,1 1 0,-1-1 0,1 1-1,-1 0 1,1-1 0,-1 1 0,1 0-1,0 0 1,-1-1 0,1 1 0,-1 0-1,1 0 1,0 0 0,-1 0 0,1 0-1,-1 0 1,1 0 0,0 0-1,-1 0 1,1 0 0,-1 0 0,1 0-1,1 1 1,14 2-17,1 1 0,17 7 0,-19-6 41,0-1-1,28 6 1,-28-9-72,0 0 0,26-1-1,-32-1-919,-1-1-1,0 1 1,13-5-1,-19 5 457,-1 0 0,1 0 0,-1 0-1,1 0 1,-1 0 0,1-1 0,-1 1 0,0 0 0,0-1-1,1 1 1,0-2 0,-2 2 230,1 1 0,-1-1 0,0 0 0,1 1 0,-1-1 0,0 1-1,1-1 1,-1 0 0,0 1 0,0-1 0,1 0 0,-1 1 0,0-1 0,0 0 0,0 1 0,0-1 0,0 0-1,0 1 1,0-1 0,0 0 0,0 1 0,-1-1 0,1 0 0,0 1 0,0-1 0,-1 0 0,1 1 0,0-1-1,-1 0 1,1 1 0,0-1 0,-1 0 0,-12-4-2504,-9-3 123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48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86 7712,'-43'-47'4138,"43"47"-4040,0 0 0,0 0 0,0-1 0,0 1 0,0 0-1,0 0 1,0-1 0,0 1 0,0 0 0,0 0 0,0-1 0,0 1 0,0 0-1,0 0 1,0-1 0,0 1 0,0 0 0,0 0 0,0-1 0,0 1-1,1 0 1,-1 0 0,0 0 0,0-1 0,0 1 0,0 0 0,1 0 0,-1 0-1,0-1 1,0 1 0,0 0 0,1 0 0,-1 0 0,0 0 0,0 0-1,0 0 1,1 0 0,-1-1 0,0 1 0,10-5 1192,3 2-647,-1 0-1,1 0 0,0 1 1,23-1-1,-8 1-318,166-8-59,-64 12-3810,-91 2-508,-2 4 1227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49.2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17 7872,'-7'0'2414,"11"1"-1159,13 3 1161,-7-2-1595,-1 0 0,1-1 1,0 0-1,-1-1 0,1 0 1,0 0-1,9-2 0,-6 1-239,94-10 527,-79 6-1377,6 1-3491,-32 4 3017,-2 0 511,1 0 1,-1 0-1,1 0 1,-1 0-1,1 0 1,-1 0-1,1 0 1,-1 0-1,0 0 1,1 0-1,-1 0 1,1 0-1,-1 0 1,1-1-1,-1 1 1,1 0-1,-1 0 1,0-1-1,1 1 1,-1 0-1,0 0 1,1-1-1,-1 1 1,1 0-1,-1-1 1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2:26.28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47 76 4736,'-2'-1'591,"-1"0"-1,1 1 1,-1 0 0,1-1-1,-1 1 1,0 0 0,1 0-1,-1 0 1,1 0 0,-4 1-1,-9 1 4614,29-14-3012,-3 7-1996,0 1 0,1 0 0,0 1 0,0 0-1,0 1 1,18-1 0,-17 1-79,535-24 384,-497 24-3254,-18-4-2296,-13 3 2217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4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6720,'0'0'131,"-1"-1"1,1 1 0,0 0 0,0-1-1,0 1 1,0-1 0,1 1-1,-1-1 1,0 1 0,0-1-1,0 1 1,0 0 0,0-1-1,0 1 1,1-1 0,-1 1-1,0 0 1,0-1 0,1 1-1,-1 0 1,0-1 0,1 1-1,-1 0 1,0-1 0,1 1-1,-1 0 1,0 0 0,1-1-1,-1 1 1,0 0 0,1 0 0,-1 0-1,1-1 1,-1 1 0,1 0-1,-1 0 1,1 0 0,-1 0-1,0 0 1,1 0 0,-1 0-1,1 0 1,0 0 4,0 1-1,0-1 1,0 0-1,0 1 1,0-1 0,0 0-1,-1 1 1,1-1-1,0 1 1,0-1-1,0 1 1,-1 0 0,1-1-1,0 1 1,-1 0-1,1 0 1,-1-1 0,1 1-1,-1 0 1,1 0-1,0 1 1,2 7 458,-1 1-1,1 0 1,-1-1 0,-1 1-1,1 18 1,-2-14-331,1 0 0,4 14 1,-4-19-134,1-1 1,1 0-1,-1-1 1,1 1-1,1 0 1,7 12-1,-10-18-73,1 0 1,-1 0-1,1 0 0,0-1 0,-1 1 0,1-1 0,0 1 0,0-1 1,0 0-1,0 1 0,0-1 0,0 0 0,1 0 0,-1-1 0,0 1 1,0 0-1,1-1 0,-1 1 0,0-1 0,1 0 0,-1 0 0,1 0 0,-1 0 1,0 0-1,1 0 0,-1-1 0,0 1 0,3-2 0,5-1-4,-1 0 0,1-1 0,-1 0 0,0-1 0,-1 0 0,1 0 0,-1-1 0,0 0 0,0 0 0,-1-1 0,1 0 0,-2 0 0,1-1 0,7-11 0,5-11-24,-2-1-1,24-55 1,-27 53 114,35-86 423,-45 110-153,-4 9-377,0 0 1,0 0-1,0 0 1,0 0-1,0 0 1,0 0-1,0 0 0,1 0 1,-1 0-1,0 0 1,0 0-1,0 0 1,0 0-1,0 0 1,0 0-1,0 0 1,-1 14 12,0 47 354,3 78 362,0-125-779,0-1 0,1 1 0,0-1 0,11 26 0,4-3-3942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49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39 11136,'-49'-27'4128,"49"24"-3200,5 3-289,6 0 1921,3 0-1536,14-5 352,24 1-800,15 4-384,2 4-96,-7-4-320,-5 5 128,-9 4-2144,-7-2 1216,-2 1-5055,-1 6 3391,4 7-3328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8:52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30 4480,'0'0'91,"-1"-1"0,1 1 0,-1-1 0,1 0 0,-1 1 0,1-1 0,0 0 0,-1 1 0,1-1 0,0 0 0,0 1 0,0-1 0,-1 0 0,1 0 1,0 1-1,0-1 0,0 0 0,0 0 0,0 1 0,0-1 0,0 0 0,0 0 0,1 1 0,-1-1 0,0 0 0,0 0 0,1 1 0,-1-1 0,0 0 0,1 1 0,-1-1 0,1 0 0,-1 1 0,1-1 0,-1 1 0,1-1 1,-1 1-1,1-1 0,-1 1 0,1-1 0,0 1 0,-1 0 0,1-1 0,0 1 0,0 0 0,-1-1 0,1 1 0,0 0 0,-1 0 0,1 0 0,0 0 0,0 0 0,-1-1 0,1 1 0,1 1 0,2-1 135,-1 0 0,0 1 0,0-1-1,1 1 1,-1 0 0,0 0 0,0 0 0,0 0-1,0 1 1,0-1 0,0 1 0,-1 0-1,1-1 1,0 1 0,-1 1 0,5 3 0,2 5 261,-1-1 0,14 24 1,-2-4 137,20 22 326,72 69 1,-91-99-737,-1 1 0,0 0 0,-2 2 0,-1 0 0,-1 1 0,20 43-1,-20-29 200,-1 1 0,-2 0 0,13 72 0,-21-80-69,-2 0 1,-1 1-1,-1-1 1,-2 1-1,-9 51 0,1-38-70,-3 0 0,-2-1-1,-34 76 1,-78 123 328,106-211-984,0 0 0,-2-2 0,-2-1 0,-46 49 1,66-76-155,1 0 1,-1 0-1,0 0 0,-1-1 1,1 0-1,-1 0 1,1 0-1,-1 0 1,0-1-1,0 0 1,0 0-1,-6 2 1,0-3-2197,0 0 0,-12-1 1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06.56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5517 1 2656,'0'0'5978,"-11"3"-5242,4 1-547,1 0 0,-2-1 0,-8 3-1,-17 7 519,-48 23 142,11-4-338,43-19-373,-25 13 241,-53 35 0,68-38-92,-2-1 0,0-1 0,-52 17 0,-129 31 415,13-3-319,33-9-24,-82 24 41,186-54-376,-108 58 0,128-58-23,-218 113 589,46-47-430,68-30-85,-304 88 175,202-74 215,-65 35 156,13 23-261,121-31-517,100-54 92,-120 52-1,-112 15 104,125-49 297,-90 33-233,254-91-104,16-5 8,0 0 0,-18 9 0,27-11 1,1 0 49,0-1 0,0 0 0,-1 0 0,1 0 0,-1 0 0,1-1 0,-1 1 1,-8 0 900,15-2-594,8-5-196,1-1-1,14-9 1,17-10-59,156-71 185,-146 70-163,24-10-36,-58 29-10,0-1-1,27-16 1,-45 24-88,0 0 0,0 0 0,0 0 1,0 0-1,0 0 0,0 0 0,0 0 1,0 0-1,0 0 0,0-1 0,1 1 1,-1 0-1,0 0 0,0 0 0,0 0 1,0 0-1,0 0 0,0 0 0,0 0 1,0 0-1,0 0 0,0 0 0,0-1 1,0 1-1,0 0 0,0 0 0,0 0 1,0 0-1,0 0 0,0 0 0,0 0 0,0 0 1,0-1-1,0 1 0,0 0 0,0 0 1,0 0-1,0 0 0,0 0 0,0 0 1,0 0-1,0 0 0,0 0 0,0 0 1,0-1-1,0 1 0,0 0 0,0 0 1,0 0-1,-1 0 0,1 0 0,0 0 1,0 0-1,0 0 0,0 0 0,0 0 1,0 0-1,0 0 0,0 0 0,0 0 1,-1 0-1,-10-3-217,-16 2-51,8 6 170,0 0 1,0 1-1,-31 16 0,-8 2-51,-95 23 134,99-32-17,2 1 0,-81 37-1,99-34 42,1 2-1,0 1 1,2 2-1,0 1 1,-34 37-1,65-62 30,-1 1 1,1-1-1,-1 0 0,1 1 1,-1-1-1,1 1 1,0-1-1,-1 1 0,1-1 1,0 1-1,-1-1 0,1 1 1,0-1-1,0 1 0,0-1 1,-1 1-1,1-1 0,0 1 1,0-1-1,0 1 1,0 1-1,0-2-12,1 0 0,-1 1-1,0-1 1,0 0 0,1 1 0,-1-1 0,0 0 0,1 1 0,-1-1-1,1 0 1,-1 0 0,0 0 0,1 1 0,-1-1 0,1 0 0,-1 0-1,0 0 1,1 0 0,-1 0 0,1 0 0,0 0 0,33 0 454,-26-1-376,71-3 605,82-3-322,-134 7-432,108 3 303,-115-1-559,0 0 1,1 2 0,-1 0-1,26 10 1,-45-14-262,0 0 1,0 1-1,1-1 0,-1 0 1,0 0-1,0 0 0,1 1 1,-1-1-1,0-1 1,0 1-1,1 0 0,-1 0 1,0 0-1,0-1 0,3 0 1,6-6-6507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08.9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421 9 1984,'8'-8'11914,"-16"8"-8325,-8 1-2725,0 0 0,0 2 0,-18 4 0,1 0-623,0 2 0,1 1 0,-58 27 0,80-32-231,0 1-1,0 0 1,1 1-1,-1 0 0,2 0 1,-1 1-1,1 0 1,0 0-1,1 1 0,0 0 1,0 0-1,1 1 1,0 0-1,1 0 1,-6 16-1,6-13 2,1 1-1,1 0 1,0 0 0,1 1 0,0-1-1,1 0 1,1 1 0,0-1-1,1 1 1,4 16 0,-3-21 38,0 0-1,1 0 1,1 0 0,-1 0-1,2 0 1,-1-1 0,1 0-1,1 0 1,0 0 0,0-1-1,0 0 1,1 0 0,0 0-1,17 12 1,-6-8 191,1-1 0,0-1 0,1-1 0,0 0 0,32 8 0,-41-14-179,0-1-1,-1 0 1,1 0 0,0-1 0,0 0-1,0-1 1,0-1 0,0 1 0,0-2 0,0 1-1,-1-2 1,1 1 0,0-2 0,-1 1-1,0-1 1,0-1 0,0 0 0,-1 0-1,1-1 1,-1 0 0,0-1 0,-1 0-1,0 0 1,0-1 0,0 0 0,-1 0-1,6-10 1,-5 6-32,-1 0 0,-1-1 0,0-1 0,0 1 0,-2-1 0,1 0 0,-2 0 0,0 0 0,-1 0 0,0-1 0,-1 1 0,-1-19 0,0 22 1,-1-1 0,-1 1 1,0-1-1,0 1 0,-2 0 0,1 0 1,-1 0-1,-1 1 0,1-1 0,-2 1 0,0 0 1,0 0-1,-1 1 0,0 0 0,0 0 1,-9-8-1,7 9-45,0 0 0,0 1 0,-1 0 0,0 0 1,0 1-1,0 0 0,-1 1 0,0 0 0,0 1 0,0 0 0,-1 1 1,1 0-1,-21-2 0,-1 2-421,0 1 0,1 2 0,-1 1 1,0 2-1,0 1 0,-55 14 0,84-17 74,0 1 0,0-1-1,0 1 1,-7 3 0,10-4 149,0 0 1,0 0-1,0-1 0,0 1 1,0 0-1,0 0 1,0 0-1,1 0 0,-1 0 1,0 0-1,0 0 0,1 0 1,-1 0-1,1 1 1,-1-1-1,1 0 0,0 0 1,-1 1-1,1 1 0,0 0-180,0 1 0,1-1 0,-1 0 0,1 0 0,0 1 0,2 4 0,-3-8 377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15.9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0 2912,'-11'4'14335,"18"5"-12292,1-7-1790,1-1 1,0 0-1,0 0 1,-1-1-1,1 0 0,11-1 1,7 0 4,444-3 697,-343 2-962,50 0 30,246 10 494,175 13-349,-508-16-133,211 3 183,143 22-282,-201-17 227,-81-5-256,-126-6 105,229 20-67,83 1 411,-108-12-344,-197-7-20,175 18 5,77 15 121,-262-32-162,151 28 252,-158-26-170,-1 0 1,-1 2 0,1 1-1,44 24 1,25 26-284,-56-40 346,58 22 0,71 27-207,-112-45-81,105 60 560,-140-69-330,-17-12-16,1 1 0,-1-1-1,1 0 1,0-1-1,0 1 1,8 2 0,-8-2-24,1-1 0,-1 1-1,0 0 1,0 0 0,0 0 0,0 1 0,0-1 0,4 7 0,-4-3 8,-5-7-8,0 1 1,0-1-1,1 0 1,-1 1-1,0-1 0,1 0 1,-1 1-1,0-1 1,1 0-1,-1 0 1,0 1-1,1-1 0,-1 0 1,1 0-1,-1 0 1,0 0-1,1 1 1,0-1-1,1 1-9,3 3-59,-4-3 66,1 1 0,-1-1 0,1 0 0,0 1 0,0-1 0,-1 0 0,1 0 0,0 0 0,0 0 0,2 0 0,45 22 85,-30-10-96,-17-11 15,0 0 1,1-1-1,-1 1 0,1 0 0,-1-1 0,5 2 0,13 4 41,-15-5-34,-1 0 1,0-1 0,1 1 0,-1-1 0,9 1 0,-12-2-72,10 1 86,0 3-8,0-1-1,0 1 1,12 1 0,38 5 34,-14 6-53,-43-16 4,11 4 24,22 13-108,-35-16 79,-1 1-1,1 0 1,-1 0-1,1 0 1,-1 0 0,0 1-1,0-1 1,2 4-1,-2-3 20,13 20 44,-11-19-53,0 1-1,-1-1 0,1 1 0,-1-1 0,0 1 0,0 0 0,0-1 1,-1 1-1,0 0 0,0 0 0,0 5 0,0 10-76,0-14 84,-1 0-1,1 0 1,-1-1 0,-1 1 0,1 0 0,-1-1 0,0 1 0,0 0 0,-1-1 0,-3 10 0,3-12-19,1-1 0,0 1 1,0-1-1,0 1 0,1 0 0,-2 3 1,2-3 4,0-1 1,-1 1 0,0-1 0,0 1-1,0-1 1,-1 3 0,-5 16 40,7-19-27,0 0 0,-1 0 0,1 0 0,-1 0 0,1 0 0,-1 0 0,0 0 0,-2 3 0,3-5 42,-1 1-100,-3 3 58,3-3 325,-5 2-287,-2 1-151,-10 4-84,10-6 176,1 0 1,-1 0-1,-7 5 1,-9 2-74,2-2 21,-131 48 50,87-28 87,8 1-69,47-22-13,-1 0 0,0-1 0,0 0 0,0-1 0,-1-1 1,-15 3-1,-10 2 63,-124 22 150,113-22-161,40-6-88,8-2-18,-1 0 0,1 1 1,-1-1-1,0 0 0,1 1 0,-1-1 0,1 0 1,-1 0-1,1 0 0,-1-1 0,1 1 0,-1 0 1,0-1-1,1 1 0,-1 0 0,-2-2 0,1 1-678,3 1 610,0 0 1,0 0-1,0 0 1,0 0-1,-1 1 0,1-1 1,0 0-1,0 0 1,0-1-1,0 1 0,0 0 1,-1 0-1,1 0 1,0 0-1,0 0 0,0 0 1,0 0-1,-1 0 1,1 0-1,-2-4-3090,3 4 3091,-1 0-1,0 0 1,0 0-1,0-1 0,0 1 1,0 0-1,8-25-3758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34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472 0 3488,'0'2'7776,"-7"6"-7115,1 0 0,-1 0 0,-1-1 1,1 0-1,-18 12 0,4-2-202,-59 44 742,46-37-745,1 2 1,-32 32 0,50-42-241,0 0 0,1 1 1,1 1-1,1 0 0,0 1 1,1 0-1,1 1 0,-11 32 0,7-8 88,2 0-1,1 2 0,3-1 0,2 1 1,2 0-1,3 89 0,2-123-167,1 0 0,0 1 0,1-1 0,1 0-1,0 0 1,0 0 0,8 13 0,-9-18-36,1-1 1,0 0-1,0 0 0,0 0 0,1 0 1,0-1-1,0 0 0,1 0 0,-1 0 1,1-1-1,0 0 0,0 0 0,12 5 1,1-2 37,0 0 1,1-2 0,0-1 0,-1 0 0,22 1 0,102-2 89,-98-4-431,-32-1-1930,21-16-18949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36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94 5312,'-3'-1'409,"0"-1"54,-1 0-1,0 1 0,1 0 1,-1-1-1,0 1 0,0 1 1,0-1-1,-5 0 0,-20-4 3218,21 4-3436,0 1 1,0 1-1,0-1 0,0 1 0,0 1 0,0 0 1,0 0-1,1 0 0,-1 1 0,1 0 0,-1 0 1,1 1-1,0 0 0,0 0 0,1 1 1,-1 0-1,1 0 0,-6 7 0,-2 4 91,0 2-1,1-1 0,1 2 1,1-1-1,-11 24 1,-35 102 685,54-136-964,-5 16 258,-10 40 1,17-56-232,-1 0-1,1 0 1,1 0 0,0 1-1,0-1 1,0 0 0,1 0-1,0 0 1,3 9 0,-3-15-57,0 1 0,0 0 0,0 0 1,0 0-1,0-1 0,1 1 0,-1 0 0,1-1 1,0 0-1,0 1 0,0-1 0,0 0 1,0 0-1,0 0 0,1 0 0,-1 0 0,1-1 1,-1 1-1,1-1 0,0 1 0,-1-1 1,1 0-1,0 0 0,0 0 0,0-1 0,0 1 1,0-1-1,0 1 0,0-1 0,0 0 1,0 0-1,0 0 0,0-1 0,0 1 0,3-2 1,34-9-73,-2-2 0,0-2 0,48-25 1,102-71 217,-93 43-23,-94 66-298,-2 4-219,-3 9 204,-5 8 77,1 1 1,-8 32-1,15-46 108,0-1-1,0 0 1,1 1 0,-1-1 0,1 1 0,0-1 0,0 1-1,1-1 1,0 0 0,0 1 0,0-1 0,1 0 0,-1 0 0,1 0-1,4 8 1,1-4 90,-1-1 0,1 0 0,0 0 0,1-1 0,0 0-1,0-1 1,1 1 0,-1-1 0,1-1 0,1 0 0,-1 0 0,1-1-1,11 4 1,-17-7-73,0 0-1,0-1 0,0 1 1,1-1-1,-1 1 1,0-1-1,1-1 1,-1 1-1,0 0 0,0-1 1,0 0-1,1 0 1,-1-1-1,0 1 0,7-4 1,-8 3-29,-1 1 0,1 0 1,-1-1-1,1 0 0,-1 1 1,0-1-1,0 0 0,0 0 0,0-1 1,0 1-1,0 0 0,0-1 0,-1 1 1,1-1-1,-1 1 0,0-1 1,0 0-1,0 1 0,0-1 0,0 0 1,-1 0-1,1 0 0,0-3 1,-1-4-66,-1 0 0,1 0 1,-1 0-1,-1 0 0,0 0 1,-4-13-1,4 19 17,0 0-1,0-1 1,-1 1 0,1 0-1,-1 0 1,0 1 0,0-1-1,0 0 1,0 1 0,-1 0 0,1 0-1,-1 0 1,0 0 0,0 0-1,-7-3 1,4 3 12,0 0 0,-1 1-1,1 0 1,-1 0 0,0 0 0,-9 0 0,-47 0-99,50 2-75,37-2 370,-1-1 1,0 0-1,37-13 0,-8 3-89,-13 5-12,-1 1 0,65-3-1,-89 9-57,0 2-1,-1-1 0,1 1 0,0 1 1,-1 1-1,1 0 0,-1 0 0,0 1 1,0 1-1,0 0 0,19 11 1,-27-14 6,-1 1 0,0-1 0,0 1 0,0 0 0,0 0 1,0 0-1,0 0 0,-1 0 0,1 1 0,-1-1 0,0 1 1,0-1-1,-1 1 0,1 0 0,-1 0 0,1 0 0,-1 0 1,-1 0-1,1 0 0,0 0 0,-1 0 0,0 0 0,0 8 1,-1-4-5,-1-1 0,0 1 0,0-1 0,0 1 0,-1-1 0,0 0 0,0 0 0,-1 0 1,0 0-1,0-1 0,-9 12 0,10-14 8,-11 12 239,-21 31 1,39-53-174,1 1 1,-1 0 0,1-1 0,0 2 0,9-8 0,11-10-198,19-25 16,-15 15 41,2 1 1,57-45-1,-86 74 14,0 1 0,0-1 0,0 1 0,0 0 0,1 0-1,-1 0 1,0 0 0,1 0 0,-1 0 0,0 0 0,1 1 0,-1-1-1,6 1 1,-6 0 6,-1 1 1,1-1-1,0 1 0,0 0 0,0-1 0,-1 1 0,1 0 0,-1 0 1,1 0-1,0 1 0,-1-1 0,0 0 0,1 0 0,-1 1 0,0-1 1,0 1-1,0-1 0,2 4 0,7 11 26,-2 1 1,0 0-1,9 29 1,-12-32 110,-1 0 0,2 0 0,0-1 0,0 0 0,2 0 0,-1 0 0,13 14 1,-19-26-76,-1-1 0,1 1 0,0 0 1,0-1-1,0 1 0,-1-1 0,1 1 1,0-1-1,0 1 0,0-1 0,0 1 1,0-1-1,0 0 0,0 0 1,0 1-1,0-1 0,0 0 0,0 0 1,0 0-1,2 0 0,0-1 32,-1 1 0,1-1-1,-1 0 1,0 0 0,1 0 0,-1 0-1,0 0 1,4-2 0,-1-2 46,1 1 1,-1-1-1,1 1 1,-1-2 0,6-8-1,17-28 20,35-73-1,6-11-205,-63 116 28,7-10-226,-13 20 272,0 0 1,0 0-1,0-1 1,0 1 0,1 0-1,-1 0 1,0 0 0,0 0-1,0 0 1,1 0-1,-1 0 1,0 0 0,0-1-1,0 1 1,1 0-1,-1 0 1,0 0 0,0 0-1,0 0 1,1 0 0,-1 0-1,0 0 1,0 0-1,0 0 1,1 0 0,-1 0-1,0 1 1,0-1-1,0 0 1,1 0 0,-1 0-1,5 11-152,-1 4 95,-2 1 0,0-1 1,-1 1-1,0 20 1,-11 61 135,9-87-26,-1-1 0,0 1 0,-1-1 0,0 0 0,0 0 0,-1 0 0,0-1 0,0 1 1,-1-1-1,-1 0 0,-9 12 0,13-19-41,1 0 0,-1 0 1,1 1-1,-1-2 0,1 1 1,-1 0-1,0 0 0,0 0 1,1-1-1,-1 1 0,0-1 1,0 0-1,0 1 0,0-1 0,0 0 1,1 0-1,-1 0 0,0 0 1,0 0-1,0-1 0,0 1 1,0-1-1,1 1 0,-1-1 1,-2-1-1,0 1-23,0-1 0,0 0 0,1 1 0,-1-2 1,1 1-1,-1 0 0,1-1 0,0 0 0,0 1 0,-4-7 0,0 3-114,6 5 104,1 1 0,-1-1 0,1 1 0,-1-1-1,0 1 1,1-1 0,-1 1 0,1-1 0,0 0 0,-1 1 0,1-1 0,-1 0 0,1 1-1,0-1 1,-1-1 0,1 2-101,3 0-144,134 8 246,-94-7 161,0-2 1,0-2 0,77-16 0,-105 15-93,0-1 1,0-1-1,0 0 0,-1 0 1,24-16-1,-28 14 22,-1 1 0,1-1 0,-1 0-1,-1-1 1,0 0 0,0 0 0,-1-1-1,10-16 1,1-11 53,-1 0 1,-2-2-1,-2 0 0,-1 0 0,7-50 0,-16 70-132,-1-1 0,-1-36 0,-1 38-61,-5-21-389,5 39 459,0 0-1,0 0 0,0 0 1,0 0-1,0 0 0,0 0 1,0 0-1,0 0 0,0 0 1,0 0-1,0 0 0,0 0 1,0-1-1,0 1 0,-1 0 1,1 0-1,0 0 1,0 0-1,0 0 0,0 0 1,0 0-1,0 0 0,0 0 1,0 0-1,0 0 0,0 0 1,0 0-1,0 0 0,0 0 1,-1 0-1,1 0 1,0 0-1,0 0 0,0 0 1,0 0-1,0 0 0,0 0 1,0 0-1,0 0 0,0 0 1,0 0-1,0 0 0,0 0 1,0 0-1,-1 0 1,1 0-1,0 0 0,0 0 1,0 0-1,0 0 0,0 1 1,0-1-1,0 0 0,0 0 1,0 0-1,0 0 0,0 0 1,-8 6-112,-4 9 103,4 4 9,1 0 0,1 0 0,0 1 1,-4 33-1,-2 84 395,9-77-351,-8 184-93,12-238 71,-1 0 0,1 0 0,3 9-1,1 14-1138,3-49-13539,-7 9 13495,-1 1-1,0-1 1,-1 1 0,0-1 0,0 1 0,-4-12 0,3 9 385,-3-10 87,-15-41 1,8 34 1767,-1 0 0,-23-36 0,27 52-237,-1 1 1,0 0 0,-1 1 0,-17-15 0,-52-40 3924,79 67-4722,-44-30 4227,33 22-2497,12 8-1738,-1 0 1,1 0-1,0 0 0,0 0 0,0 0 0,0 0 0,-1 0 0,1-1 0,0 1 0,0 0 0,0 0 0,0 0 1,-1 0-1,1 0 0,0 0 0,0-1 0,0 1 0,0 0 0,0 0 0,0 0 0,0 0 0,0-1 0,0 1 0,-1 0 1,1 0-1,0 0 0,0-1 0,0 1 0,0 0 0,0 0 0,0 0 0,0-1 0,0 1 0,0 0 0,0 0 1,0 0-1,0 0 0,1-1 0,-1 1 0,0 0 0,0 0 0,0 0 0,0 0 0,0-1 0,0 1 0,0 0 0,0 0 1,1 0-1,-1 0 0,0 0 0,0-1 0,0 1 0,0 0 0,0 0 0,1 0 0,-1 0 0,0 0 0,0 0 1,0 0-1,0 0 0,1 0 0,-1-1 0,15-3 837,9 3-404,1 0 0,-1 2 0,0 0 0,29 6 0,-18-2-374,39 0 0,6-10-1986,-28-3-5021,-29 3 4042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3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333 436 6880,'-9'-12'9733,"-7"16"-6179,-7 9-2561,14-7-346,-24 15 97,-56 48-1,-22 34 406,105-97-1145,2-2 56,0 1-1,0-1 1,0 1-1,1 0 1,0 1-1,0-1 1,-4 10-1,6-13-42,1 0-1,-1-1 1,0 1 0,1 0-1,-1-1 1,1 1 0,0 0-1,0-1 1,-1 1-1,1 0 1,0 0 0,0-1-1,1 1 1,-1 0 0,0 0-1,1-1 1,-1 1-1,1 0 1,-1-1 0,1 1-1,0-1 1,-1 1 0,1-1-1,0 1 1,0-1-1,0 1 1,1-1 0,-1 0-1,0 0 1,0 1 0,2 0-1,0-1-4,1 1-1,-1-1 0,0 0 0,0 0 1,1-1-1,-1 1 0,1-1 1,-1 1-1,1-1 0,-1 0 0,4-1 1,3 0 49,0 0 1,16-5-1,-16 3-95,-1 0-1,0-1 0,0 0 1,0-1-1,0 0 1,-1 0-1,0-1 0,0 0 1,0-1-1,12-13 0,-7 4 69,0-1-1,-1 0 1,0-1-1,8-20 1,-14 26-61,-2 0 0,5-16 1,-3 9 138,-7 37-13,1-1 1,3 22 0,-2-30-3,1 0 0,0-1 0,1 1 0,-1 0 0,2-1 1,-1 0-1,1 0 0,8 12 0,-11-19-68,0 0 0,-1 0 0,1 1 0,0-1 0,1 0 0,-1-1 0,0 1 0,0 0 0,0 0 0,1 0 0,-1-1 1,0 1-1,1 0 0,-1-1 0,0 0 0,1 1 0,-1-1 0,1 0 0,-1 1 0,0-1 0,1 0 0,-1 0 0,1 0 0,-1 0 0,1-1 0,-1 1 0,1 0 0,-1-1 0,0 1 0,1-1 0,-1 1 0,0-1 0,3-1 0,3-1 65,0-1 0,-1-1 0,1 1-1,9-10 1,42-46 69,-44 45-146,0-1 1,1 2 0,0 0-1,20-13 1,-28 22-36,-4 3-31,0 0 0,1 0 0,-1 0 0,0 0 0,6-1 0,-8 2 40,-1 1 1,1 0 0,0 0 0,-1 0 0,1 0 0,0 0 0,-1 0-1,1 0 1,0 0 0,-1 0 0,1 0 0,0 0 0,-1 1 0,1-1-1,0 0 1,-1 0 0,1 1 0,-1-1 0,1 0 0,0 1 0,-1-1-1,1 0 1,-1 1 0,1-1 0,-1 1 0,1-1 0,-1 1 0,1-1-1,-1 1 1,0 0 0,1-1 0,-1 1 0,0-1 0,1 2 0,0 1 16,0 1 0,0 0 1,0-1-1,0 1 0,0 0 1,-1 0-1,0-1 0,1 1 1,-1 0-1,-1 0 0,1 0 1,-2 4-1,-1 6 17,-10 26 1,2-5 86,11-35-99,0 1-1,0-1 0,-1 1 0,1-1 0,0 0 0,0 1 0,0-1 0,0 1 0,0-1 1,0 1-1,-1-1 0,1 1 0,0-1 0,1 1 0,-1-1 0,0 1 0,0-1 1,0 1-1,0-1 0,0 1 0,0-1 0,0 1 0,1-1 0,-1 1 0,0-1 0,0 0 1,1 1-1,-1-1 0,0 1 0,1-1 0,-1 0 0,0 1 0,1-1 0,-1 0 0,1 1 1,-1-1-1,1 0 0,-1 0 0,0 0 0,1 1 0,-1-1 0,1 0 0,-1 0 0,1 0 1,-1 0-1,1 0 0,-1 0 0,1 0 0,-1 0 0,1 0 0,-1 0 0,1 0 0,-1 0 1,1 0-1,-1 0 0,1 0 0,-1 0 0,1-1 0,-1 1 0,1 0 0,6-2 19,-1-1-1,1 0 0,7-4 1,-11 6-22,91-55 7,-58 33-131,59-27 0,-91 48 100,-1 1-1,0-1 0,1 1 1,0 0-1,-1 0 1,1 0-1,-1 1 0,1-1 1,0 1-1,0 0 0,-1 0 1,1 0-1,0 1 0,-1-1 1,1 1-1,0 0 0,-1 0 1,1 0-1,-1 0 0,1 1 1,-1-1-1,0 1 0,0 0 1,0 0-1,0 0 0,0 1 1,0-1-1,0 1 0,-1-1 1,5 6-1,15 25-103,-6-9 254,-9-14-49,-4-5-50,-1-1 0,1 0 0,1-1 0,-1 1 0,0 0 0,1-1 0,4 4-1,-6-7-10,-1 1 0,1 0 0,0-1 0,0 1 0,0-1 0,-1 1 0,1-1 0,0 0-1,0 1 1,0-1 0,0 0 0,-1-1 0,1 1 0,0 0 0,0 0 0,0-1 0,0 1-1,-1-1 1,1 1 0,0-1 0,0 0 0,-1 0 0,3-1 0,0 0-2,-1-1-1,1 0 1,-1 0 0,1 0 0,-1 0 0,0 0 0,0-1-1,-1 1 1,1-1 0,-1 1 0,4-9 0,2-5 17,9-28 0,-13 31-16,17-47 79,91-242 333,-99 274-421,-7 19-89,-1-1 0,0 1 1,-1-1-1,0 0 0,-1-1 0,0 1 0,1-21 0,-4 34 29,-1 1-1,0 0 1,0-1 0,0 1 0,0-1-1,-2 4 1,-3 7 31,-9 26 64,1 1-1,3 1 1,-10 66 0,-3 129 65,15-128-98,4-4-1075,5-61-7691,0-37 6636,8-18-6558,11-28 5193,1-12 140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38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43 12128,'-14'-39'4479,"0"36"-3455,0 3 928,23 3-288,5 3-928,10-3 640,4 6-800,5 0-96,14-6-288,20 2-128,22-1-32,11-1-3296,-6 3 1792,-8 2-5535,8 5 3935,-5 2-2752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2:26.2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192 26 2560,'0'-1'78,"0"1"0,-1-1 1,1 0-1,0 1 0,-1-1 1,1 0-1,0 0 0,0 0 0,0 1 1,0-1-1,0 0 0,0 0 1,0 0-1,0 1 0,0-1 0,0 0 1,0 0-1,1-1 0,0-7 3240,-1 9-3269,0 0 0,0 0 0,0-1 0,0 1 0,0 0 0,0 0 0,0 0 0,-1 0 0,1 0 0,0 0 0,0 0 0,0 0 0,0 0 0,0 0 0,0 0 0,-1 0 0,1 0 0,0 0 0,0 0 0,0 0 0,0 0 0,0 0 0,0 0 0,-1 0 0,1 1 0,0-1 0,0 0 0,0 0 0,0 0 0,0 0 0,0 0 0,0 0 0,0 0 0,-1 0 0,1 0 0,0 0 0,0 1 0,0-1 0,0 0 0,0 0 0,0 0 0,0 0 0,0 0 0,0 0 0,0 0 0,0 1 0,0-1 0,-6 6 751,-14 27 767,-18 35-1,22-38-1158,0 4 33,1 0-1,-12 38 0,27-70-433,-12 37 185,1 0-1,2 1 0,2 1 1,1-1-1,3 1 0,1 0 0,7 80 1,1-86-11,1-1 0,2 0 1,1-1-1,1 0 0,29 55 1,-10-26 150,-13-26-123,1 0 0,2-1 0,27 36 0,-20-35 73,17 20 300,-43-55-545,0 0 0,0 0 0,0 0 0,0 0 0,0 0 0,1 0 0,-1 0 0,0-1 0,0 1 0,3 1 0,-4-2-24,1 0 0,-1 0 0,1 0 0,-1 0-1,1 0 1,-1 0 0,1 0 0,-1 0 0,1 0 0,-1 0 0,1 0 0,-1-1 0,1 1 0,-1 0 0,1 0 0,-1 0 0,1-1-1,-1 1 1,0 0 0,1-1 0,1-1-81,0 0 0,0-1 0,-1 1 0,1 0 0,-1-1 0,0 1 0,0-1 0,1-3 0,3-5-894,8-10-228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41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43 748 3328,'-1'-1'60,"0"1"0,0 0 1,0 1-1,1-1 0,-1 0 0,0 0 0,0 0 1,0 0-1,1 1 0,-1-1 0,0 0 1,0 0-1,1 1 0,-1-1 0,0 1 0,0-1 1,1 1-1,-1-1 0,1 1 0,-1-1 1,0 1-1,1 0 0,-1-1 0,1 1 1,-1 0-1,1-1 0,0 1 0,-1 1 0,-21 10 18945,37-28-17943,86-91-58,-60 62-947,195-184-329,-227 220 256,1 1 0,1 1 0,-1-1 0,1 2 0,12-7 0,-22 13 20,-1 0 0,1 0 0,0 0 0,-1 0 0,1 0 0,-1 0 0,1 0 0,-1 0 0,1 0 0,-1 0 0,1 0 0,-1 1 0,1-1 0,-1 0 0,1 0 0,-1 0 0,1 1 0,-1-1 0,1 0 0,-1 1 0,0-1 0,1 0 0,-1 1 0,1-1 0,-1 0 0,0 1 0,1-1 0,-1 1 0,0-1 0,0 1 0,1-1 0,-1 1 0,0-1 0,0 1 0,0-1 0,0 1 0,0-1 0,1 1 0,-1 0 0,4 25-44,-4-24 37,1 29 17,-1 0 0,-1 0 0,-2 0-1,-6 32 1,-1-16 136,-3-2-1,-17 46 1,28-87-117,1-1 1,0 1 0,1 0 0,-1-1-1,0 8 1,1-11-21,0 0 1,0 0-1,0 0 0,0 0 0,0 1 0,0-1 0,1 0 1,-1 0-1,0 0 0,0 0 0,0 0 0,0 0 1,0 0-1,0 0 0,1 1 0,-1-1 0,0 0 0,0 0 1,0 0-1,0 0 0,0 0 0,1 0 0,-1 0 1,0 0-1,0 0 0,0 0 0,0 0 0,0 0 0,1 0 1,-1 0-1,0 0 0,0 0 0,0 0 0,0 0 1,1 0-1,-1 0 0,0 0 0,0 0 0,0-1 0,0 1 1,0 0-1,0 0 0,1 0 0,-1 0 0,0 0 1,0 0-1,0 0 0,0 0 0,0-1 0,0 1 0,0 0 1,1 0-1,5-6 123,1 0-1,-1 0 1,0-1 0,0 0 0,10-15-1,20-43 0,-11 16-179,-5 8-43,34-54-1,-45 81 74,44-59-240,-45 63 184,0 1 0,1 0 0,0 1 0,0 0 0,13-8 1,-20 15 48,0-1 0,0 1 0,0 0 1,0 0-1,0 0 0,0 0 1,0 0-1,0 1 0,1-1 0,-1 1 1,0-1-1,0 1 0,1 0 1,-1 0-1,0 0 0,1 0 0,2 1 1,-4 0 15,1-1-1,-1 1 1,1 0 0,-1 0 0,0 0 0,1 0 0,-1 0 0,0 0-1,0 0 1,0 1 0,0-1 0,0 0 0,0 1 0,0-1 0,0 0-1,0 1 1,-1-1 0,1 1 0,0 0 0,-1-1 0,0 1-1,1-1 1,-1 1 0,0 0 0,0 1 0,2 23 56,-1 0 1,-2 0 0,0 0-1,-2 0 1,-10 44-1,1-35-110,10-28 115,-1-1 0,1 1 0,0 0 0,0 0 0,0 11 0,12-27 440,1-3-470,-1-2 0,0 1 0,-1-1 0,8-17 0,11-17-246,44-49 59,-59 81 131,1 1-1,1 1 1,30-24-1,-43 37 3,0-1 0,0 0 1,0 1-1,1 0 0,-1 0 0,0-1 0,1 1 0,-1 1 1,1-1-1,-1 0 0,1 1 0,0-1 0,4 1 0,-5 0 11,0 0 0,-1 1 0,1-1-1,-1 1 1,1 0 0,-1 0 0,0-1-1,1 1 1,-1 0 0,0 0-1,0 0 1,1 0 0,-1 1 0,0-1-1,0 0 1,0 0 0,0 1 0,-1-1-1,1 0 1,0 1 0,0-1 0,-1 1-1,1-1 1,0 3 0,2 7 37,0 0 0,0 0 0,-1 1 1,2 20-1,-4 51 77,-1-44-28,1 10 184,1 61 368,0-105-590,-1 0 1,1-1-1,0 1 1,1-1-1,-1 1 0,1-1 1,-1 1-1,1-1 0,1 0 1,-1 0-1,6 7 0,-7-10-1,0 0-1,0 1 0,1-1 0,-1 0 1,1 0-1,-1 0 0,1 0 0,-1 0 0,1 0 1,0 0-1,-1-1 0,1 1 0,0 0 1,0-1-1,-1 0 0,1 1 0,0-1 1,0 0-1,0 0 0,0 0 0,-1 0 1,1 0-1,0 0 0,0-1 0,0 1 1,-1-1-1,1 1 0,0-1 0,0 0 1,-1 1-1,4-3 0,3-3 54,1 1 0,-1-1 0,-1-1 0,1 0 1,-1 0-1,0 0 0,-1-1 0,0 0 0,0 0 0,5-10 0,6-15-210,18-45 0,-33 74 123,68-174-204,-63 154-4,-7 23 127,0 3 4,-2 15-37,-29 310-69,30-312 274,1-1 0,1 1-1,4 25 1,-5-39-77,0-1 1,0 1-1,0-1 0,0 1 1,0 0-1,0-1 0,0 1 1,0-1-1,1 1 0,-1 0 1,0-1-1,0 1 0,1-1 1,-1 1-1,0-1 0,1 1 1,-1-1-1,1 1 0,-1-1 1,0 1-1,1-1 0,-1 0 0,1 1 1,-1-1-1,1 1 0,0-1 1,-1 0-1,1 0 0,-1 1 1,1-1-1,-1 0 0,1 0 1,0 0-1,-1 0 0,1 0 1,-1 0-1,1 0 0,0 0 1,-1 0-1,1 0 0,0 0 1,-1 0-1,2 0 0,2-2 53,0 0 0,0 0 0,0 0 0,-1 0-1,6-4 1,-4 3-30,16-12 61,0-1 0,-1-1 0,25-27 0,47-64-223,-20 21 95,-32 38-89,-21 26-18,27-27 0,-45 50 133,-1-1 0,0 1-1,0 0 1,0 0 0,0-1-1,1 1 1,-1 0 0,0 0-1,0-1 1,1 1 0,-1 0 0,0 0-1,0 0 1,1 0 0,-1 0-1,0-1 1,1 1 0,-1 0-1,0 0 1,0 0 0,1 0 0,-1 0-1,0 0 1,1 0 0,-1 0-1,0 0 1,1 0 0,-1 0 0,0 0-1,1 0 1,-1 0 0,0 1-1,0-1 1,1 0 0,-1 0 0,4 13-185,-3 4 81,-1-1-1,0 1 0,-5 21 1,1 0 24,1-3 100,0-4 2,1 52-1,2-74 21,1 1 1,0-1-1,1 0 1,0 0-1,1 1 1,0-1-1,0 0 1,1-1-1,9 17 1,-12-23 1,0 0 0,0-1 0,0 1 0,1 0 0,-1 0 0,1-1 0,-1 1 0,1-1 0,0 1 0,0-1 0,-1 0-1,1 0 1,0 0 0,0 0 0,0 0 0,0 0 0,1 0 0,-1-1 0,2 1 0,-1-1 2,0 0 0,0 0 1,0 0-1,0-1 0,0 1 0,-1-1 0,1 0 0,0 0 0,0 0 0,-1 0 0,1-1 0,-1 1 0,1-1 0,3-2 0,0-1-16,0-1 1,0 0-1,-1 1 0,1-2 0,-1 1 0,-1-1 0,1 1 0,5-13 0,24-63-61,-23 53 50,59-206-240,-65 213-310,-5 93 230,-13 101-1,7-121 303,3-27 15,0-1-1,-8 26 1,6-27 120,5-18-88,-1 1 0,0-1 0,-1 1 0,1-1 0,-4 6 0,5-10-43,0 1-1,0-1 1,0 1-1,0-1 0,0 0 1,-1 1-1,1-1 1,0 0-1,0 0 0,0 1 1,-1-1-1,1 0 0,0 1 1,-1-1-1,1 0 1,0 0-1,-1 0 0,1 1 1,0-1-1,-1 0 1,1 0-1,0 0 0,-1 0 1,1 0-1,0 1 0,-1-1 1,1 0-1,-1 0 1,1 0-1,0 0 0,-1 0 1,1 0-1,0 0 1,-1-1-1,1 1 0,-1 0 1,1 0-1,0 0 0,-1 0 1,1 0-1,0 0 1,-1-1-1,1 1 0,0 0 1,-1 0-1,1-1 1,0 1-1,0 0 0,-1 0 1,1-1-1,0 0 0,-1 0-33,0 0-1,0 0 0,0 0 1,0 0-1,1-1 0,-1 1 1,0 0-1,1-1 0,-1 1 1,1 0-1,-1-3 0,1 2 15,0-1 0,0 1 0,1-1-1,-1 1 1,0 0 0,1-1 0,0 1-1,-1 0 1,1-1 0,0 1-1,1-2 1,-1 2 10,0 1-1,0 0 1,1 0 0,-1 0-1,0 0 1,0 0 0,0 0-1,1 0 1,-1 0 0,1 0-1,-1 0 1,0 1-1,1-1 1,0 1 0,-1-1-1,1 1 1,-1 0 0,2-1-1,62-7 102,-28 4 153,-1-2 0,39-11 0,-47 8-134,0-1 0,-1-1 1,46-27-1,-56 27-53,-1 0-1,-1-1 1,0 0 0,0-2 0,-1 1-1,20-28 1,15-31 49,-3-2-1,-3-2 1,38-94 0,-53 91-333,-23 62 88,-5 17 136,0 0 1,0 0-1,-1 0 1,1 0-1,0 0 1,0 0-1,0 0 1,0 0-1,0 0 1,0 0-1,0 0 1,0 0-1,0 0 1,0 0-1,0 0 1,0 0-1,0 0 1,0 0-1,0 0 1,0 0-1,0 0 1,0 0-1,0 0 1,0 0-1,0 0 1,0 0-1,0 0 1,0 0-1,0-1 1,0 1-1,0 0 1,0 0-1,0 0 1,0 0-1,0 0 1,-3 10-97,-14 51 80,-14 104 1,-6 147 176,30-252-79,5-29 22,-12 52 0,10-54-976,3-24 468,1 0 0,-1 0-1,0 0 1,0 0 0,-1 4 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55 9792,'-61'-39'3648,"42"32"-2848,-6-1-224,16 8 5983,13 0-5471,12 0 416,12 0-896,10 0 224,13 3-480,1 6-192,6-6-96,-7 3-224,1-3 96,6 6-4608,12 0 2528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43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25 5408,'1'-2'277,"-1"0"0,1 0 1,0 1-1,-1-1 0,7-14 12226,-8 21-13214,-13 64 3145,-19 106-884,28-136-1386,-46 285 797,23-194 266,27-123-966,4-8 211,4-12-16,2-9-484,1 2-1,1-1 0,0 2 1,2-1-1,0 2 1,1-1-1,1 2 0,1 0 1,0 1-1,26-20 1,-40 35 13,0-1 1,0 1-1,0 0 1,0 0-1,0 0 1,0 0-1,0 0 1,0 1-1,0-1 1,1 0-1,-1 1 1,0 0-1,0-1 1,1 1-1,-1 0 1,0 0-1,0 0 1,1 1-1,-1-1 1,0 1-1,0-1 1,1 1-1,-1-1 1,0 1-1,0 0 1,0 0-1,0 0 1,0 1-1,0-1 1,0 0-1,0 1 1,-1-1-1,1 1 1,-1-1-1,1 1 1,-1 0-1,1 0 1,1 3-1,1 2 45,0 1 0,0-1-1,-1 1 1,0 0 0,0 0-1,-1 1 1,0-1 0,-1 0-1,2 16 1,-3-17 21,0 0-1,0 0 1,-1-1 0,1 1-1,-1 0 1,-1-1-1,0 1 1,1-1 0,-2 1-1,1-1 1,-1 0-1,-7 12 1,2-7 28,-1 0 1,-1 0-1,0-1 1,0 0-1,-1-1 0,-14 10 1,18-15-17,-1 1 1,1-1-1,-1 0 1,0 0-1,0-1 1,0 0-1,-1 0 0,1-1 1,-1-1-1,1 1 1,-12 0-1,-5-4 125,24 2-198,0 0-1,0 0 0,0-1 0,-1 1 1,1 0-1,0-1 0,0 1 0,0-1 1,0 1-1,0-1 0,0 0 0,0 1 1,0-1-1,0 0 0,0 0 0,-1-1 0,2 1 2,0 1 0,0 0 0,0-1 0,0 1 0,0-1 0,0 1 0,0 0 0,0-1-1,0 1 1,0 0 0,0-1 0,0 1 0,0-1 0,1 1 0,-1 0 0,0-1 0,0 1-1,0 0 1,0-1 0,1 1 0,-1 0 0,0 0 0,0-1 0,1 1 0,-1 0 0,0 0-1,1-1 1,-1 1 0,0 0 0,1 0 0,-1 0 0,0-1 0,1 1 0,-1 0-1,0 0 1,1 0 0,-1 0 0,1 0 0,16-5-70,-17 4 76,47-7 80,1 2-1,-1 2 1,49 2 0,-19 1 48,-21-1-62,68-12 0,-104 10 15,1-1 0,0 0 0,-1-2 0,0 0 0,-1-1 0,29-17 0,-43 23-83,-1-1 0,0 0 0,0-1 0,0 1 0,0-1 0,0 0 0,-1 1 0,1-2 0,-1 1 0,0 0 0,0-1 0,-1 1 0,1-1 0,-1 0 0,0 0 0,-1 0 0,1 0 0,-1 0 0,0 0 0,0 0 0,0 0 0,-1-1 0,0 1 0,0 0 0,0 0 0,-1-1 0,0 1 0,0 0 0,0 0 0,-3-9 0,3 13-19,1 0-1,0 0 1,0 0-1,-1 0 0,1 0 1,-1 0-1,1 0 1,-1 0-1,1 0 0,-1 1 1,0-1-1,0 0 0,1 0 1,-1 0-1,0 1 1,0-1-1,0 0 0,1 1 1,-1-1-1,0 1 1,0-1-1,0 1 0,0 0 1,0-1-1,0 1 1,0 0-1,0 0 0,0-1 1,0 1-1,0 0 0,-1 0 1,1 0-1,0 0 1,0 1-1,0-1 0,0 0 1,0 0-1,0 0 1,0 1-1,0-1 0,0 1 1,-1 0-1,-2 1 7,0 0-1,0 1 1,1-1-1,-1 1 1,1 0 0,0 0-1,0 0 1,0 1-1,-3 3 1,-4 7 80,1 0 1,1 1 0,-12 25-1,18-34-35,0-1 1,0 1-1,1 0 0,0-1 0,0 1 0,0 0 0,0 0 0,1 0 0,0 0 0,0-1 0,1 1 0,0 0 0,2 11 0,0-10 17,-1-1 0,1 0 0,0 1 1,0-1-1,1 0 0,0-1 0,0 1 0,0-1 0,1 0 0,-1 0 0,1 0 0,1 0 0,-1-1 0,0 0 0,1 0 1,0 0-1,0-1 0,0 0 0,1 0 0,-1-1 0,1 0 0,-1 0 0,1 0 0,0-1 0,-1 0 0,1 0 1,0 0-1,0-1 0,8-1 0,67-10-1401,-56 6-1026,30-10 0,-43 11 995,1-1 0,-1-1 1,0 0-1,-1 0 0,1-2 1,-1 1-1,-1-1 1,1-1-1,15-16 0,-20 17-252,0-1-1,10-19 0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4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421 153 4480,'-5'-5'615,"0"0"1,0 1-1,-8-6 1,8 7 727,1-1 1,-1 1-1,1-1 1,0 0-1,-1-1 1,-2-4-1,7 9-1234,-1-1-1,1 0 0,0 1 1,0-1-1,-1 0 1,1 1-1,0-1 0,0 0 1,0 1-1,0-1 0,0 0 1,0 1-1,0-1 1,0 0-1,0 1 0,0-1 1,0 0-1,1 1 1,-1-1-1,0 0 0,0 1 1,1-1-1,-1 0 1,0 1-1,1-1 0,-1 1 1,1-1-1,-1 1 0,1-1 1,0 0-1,20-14 678,-16 12-505,12-7 227,0 0 0,37-14-1,-46 21-421,1 0-1,-1 1 1,0 0-1,1 0 1,-1 1-1,1 0 1,0 1-1,-1 0 1,15 1-1,-20 0-70,0 0 0,-1-1-1,1 1 1,0 0 0,0 1 0,0-1-1,-1 0 1,1 1 0,-1-1 0,1 1-1,-1 0 1,0 0 0,0 0 0,1 0-1,-1 0 1,-1 1 0,1-1-1,0 1 1,-1-1 0,1 1 0,-1-1-1,0 1 1,1 0 0,-1 0 0,1 5-1,0 2 78,0 1 0,-1 0-1,0-1 1,-1 1 0,-2 19 0,1-12-20,-1 0 0,-1 0 0,-1-1 1,-1 0-1,0 1 0,-1-2 0,-1 1 1,0-1-1,-2 0 0,0 0 1,0-1-1,-1-1 0,-1 1 0,-1-2 1,0 1-1,0-2 0,-1 1 0,-1-2 1,-26 18-1,-20 2 34,7-3 449,43-21-446,10-3 15,16 0 54,-4-2-189,23 4-48,-24-5 6,1 1 1,-1 0-1,0 1 1,0 0-1,0 1 0,0 0 1,17 10-1,-27-14 52,-1 1-1,1-1 1,0 0-1,-1 1 1,1-1-1,-1 0 1,1 1 0,-1-1-1,1 1 1,-1-1-1,1 1 1,-1-1-1,0 1 1,1-1-1,-1 1 1,1 0-1,-1-1 1,0 1-1,0 0 1,0-1 0,1 1-1,-1-1 1,0 1-1,0 0 1,0-1-1,0 1 1,0 0-1,0 0 1,0-1-1,0 1 1,0 0-1,-1 1-6,0-1 0,0 1-1,0-1 1,0 1 0,0-1-1,0 1 1,-1-1 0,1 0-1,0 0 1,-1 1 0,-2 0-1,-6 5-31,-1-1 0,-19 7-1,30-13 43,-60 21 204,0-2 0,-101 17 0,129-31-51,0-1 0,-47-1-1,71-5-178,7-1-16,7 0-8,10-2 56,0 0-1,32-3 0,-23 4-2,95-14 30,72-14 133,55-11-214,126-29 337,-349 67-208,0-2 0,-1-1 0,0-1 0,32-17 0,-46 21-37,-1 0-1,0 0 0,0-1 0,-1-1 0,1 1 0,-1-1 1,-1 0-1,0-1 0,0 1 0,0-1 0,-1 0 1,0-1-1,0 1 0,3-12 0,-3 7-53,-1-1 1,0 1-1,-2-1 1,1 0-1,0-25 0,-3 33-34,0 0-1,0 0 1,-1 0-1,1 0 1,-1 1-1,-1-1 1,1 0-1,-1 0 1,0 1 0,0-1-1,-1 1 1,0 0-1,0 0 1,0 0-1,0 0 1,-6-5-1,8 8 22,-1 1-1,0 0 0,0-1 1,0 1-1,0 0 0,0 0 1,0 1-1,0-1 1,0 0-1,0 1 0,0-1 1,0 1-1,0 0 0,0-1 1,-1 1-1,1 0 1,0 1-1,0-1 0,0 0 1,-1 0-1,1 1 0,0 0 1,0-1-1,0 1 1,-2 1-1,-7 3 12,1 0 0,0 0 0,-14 10 0,21-12 4,-23 15-15,-48 44 0,62-50-4,0 1 0,1 0 0,0 0 0,1 1 0,-12 21 0,20-30 39,-1 1 0,1-1 0,0 0 1,0 1-1,1-1 0,0 1 0,0-1 0,0 1 0,0 9 0,1-11 24,1-1 0,-1 1 0,1 0-1,0-1 1,0 1 0,0-1 0,0 1 0,1-1 0,-1 0-1,1 1 1,0-1 0,0 0 0,0 0 0,0 0 0,1-1-1,2 4 1,3 0 47,-1 1-1,2-1 1,-1-1-1,0 1 1,1-2-1,0 1 1,0-1-1,0 0 1,1-1-1,-1 0 1,1-1-1,0 0 1,0 0-1,0-1 1,0 0 0,13-1-1,-1-2-4,0 0-1,0-1 1,0-1 0,0-2-1,-1 0 1,28-12 0,-3-1 44,-1-2 0,49-32 1,-68 36-87,0-1 1,-2-1-1,0-2 1,35-38-1,-48 45-49,-1 0-1,0-1 1,-1 0-1,-1-1 1,0 0 0,8-23-1,-3 9-559,-7 39 203,-2 5 354,0 0 0,-1 1 0,-1-1-1,0 1 1,-1 27 0,2 15 35,-1-37-5,1 1-1,0-1 0,2 0 0,12 35 0,-15-50 2,0-1-1,0 1 1,1-1-1,-1 0 1,1 0-1,0 0 1,0 0 0,0-1-1,0 1 1,1-1-1,-1 1 1,1-1-1,0-1 1,0 1-1,0 0 1,1-1 0,-1 0-1,0 0 1,1 0-1,-1-1 1,1 1-1,0-1 1,0 0-1,-1 0 1,1-1 0,7 0-1,1 0 53,-1-1 1,1-1-1,-1 0 0,0-1 0,0 0 0,21-9 1,-7 0-54,45-27 0,92-74 310,-130 84-454,-33 29 123,1-1 1,-1 1 0,0 0 0,0 0-1,1 0 1,-1 0 0,0 0 0,0-1-1,1 1 1,-1 0 0,0 0 0,0 0-1,0-1 1,0 1 0,1 0-1,-1 0 1,0-1 0,0 1 0,0 0-1,0 0 1,0-1 0,0 1 0,0 0-1,0-1 1,0 1 0,1 0-1,-1 0 1,0-1 0,0 1 0,-1 0-1,1-1 1,0 1 0,0 0 0,0 0-1,0-1 1,0 1 0,0 0 0,0 0-1,0-1 1,0 1 0,-1 0-1,1 0 1,0-1 0,0 1 0,0 0-1,0 0 1,-1-1 0,0 1-15,0 0 0,-1-1 0,1 1 0,0 0 0,0 0 0,0 0 0,0 0 0,-1 0 1,1 0-1,0 1 0,-2-1 0,-10 5-21,0-1 0,0 2 0,0 0 0,1 0 0,0 2 0,0-1 0,1 1 0,0 1 0,0 0 0,1 0 0,0 1 0,1 1 0,0 0 0,1 0 0,-11 18 0,17-25 65,0 0 0,0 0 1,0 0-1,1 0 1,0 1-1,0-1 0,0 0 1,0 1-1,1-1 0,-1 0 1,1 1-1,1 6 0,-1-9-9,1 0-1,-1 1 1,1-1-1,0 0 1,0 0-1,0 0 0,0 0 1,0 0-1,0 0 1,0 0-1,0-1 1,1 1-1,-1 0 1,1 0-1,-1-1 1,1 1-1,0-1 0,0 0 1,0 0-1,0 1 1,0-1-1,0 0 1,0 0-1,0-1 1,0 1-1,3 0 0,3 1 30,0-1 0,1 0 0,-1-1 0,0 1 0,1-2 0,-1 1-1,0-1 1,1-1 0,-1 1 0,0-1 0,0-1 0,0 0-1,8-3 1,-11 4-46,0-1-1,0 1 0,0-1 0,-1 0 1,1 0-1,-1-1 0,1 1 1,-1-1-1,0 0 0,0 0 0,-1 0 1,1-1-1,-1 1 0,0-1 1,0 0-1,-1 0 0,1 0 1,-1 0-1,0 0 0,2-9 0,-3 5-56,-1 1-1,0-1 0,0 0 0,0 0 0,-1 1 0,-1-1 1,1 1-1,-1-1 0,-1 1 0,0-1 0,0 1 0,0 0 1,-1 0-1,0 1 0,-7-10 0,2 4-16,-1 0 0,-1 1 0,0 0 0,0 1 0,-1 1 0,-1-1 0,-19-11 0,19 14 29,-50-30 300,59 38-242,7 6 116,8 6 121,1-4-38,0 1 0,1-2-1,0 0 1,0 0 0,27 8-1,72 14 232,-107-28-420,43 9 104,1-3 0,63 2 0,-79-9-120,0-1-1,-1-1 1,1-2-1,44-11 1,-68 12-432,0 0 0,0 0 0,0 0 1,0-2-1,-1 1 0,1-1 0,10-8 1,-12 7-892,0 0 1,0-1 0,-1 0 0,1 0 0,-2-1 0,1 0-1,6-12 1,2-6-6470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4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 9056,'-1'-1'200,"-5"-8"2432,7 9-2576,-1-1 0,1 1 0,-1 0 0,1-1 0,-1 1 0,1 0 0,-1 0 0,1 0 0,-1-1 0,1 1 0,0 0 0,-1 0 0,1 0 0,-1 0 0,1 0 0,0 0 0,-1 0 0,1 0 0,-1 0 0,1 1 0,0-1 0,14 2 440,0 1 0,0 0 0,0 1 0,-1 0 0,1 2 0,-1-1 0,0 2 0,14 9 0,102 73 2174,-113-76-2354,282 211 4143,-251-189-3933,-2 3 1,70 74-1,-89-82-190,-2 2 0,-1 0 0,-1 1-1,34 71 1,-49-89-214,-2 1 0,0 0-1,-1 0 1,0 0 0,4 32 0,-9-40-81,1 1 1,-1 0-1,-1 0 0,0 0 1,0 0-1,-1-1 1,0 1-1,0-1 1,-1 1-1,0-1 1,0 0-1,-7 12 0,-5 3 6,0-1-1,-36 39 1,-46 35-966,97-96 914,-37 33-1377,-1-1 0,-2-2-1,-78 44 1,66-47-3498,-64 24-1,92-42 2124,-44 10 0,-9-7-2203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24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469 187 3808,'4'5'16549,"-4"6"-13020,-5 14-6086,4-23 3702,-1 6-1057,-1 0 0,-1 0 0,1 0 0,-1 0 0,-6 8 0,1-1 24,-7 9 26,0-1-1,-2-1 1,-1 0 0,-27 25 0,-34 38-230,59-56 141,1 1 0,-17 37 0,26-47-68,-35 77 38,16-30 170,-33 52 185,63-117-350,0-1-20,0-1 0,-1 1 1,1-1-1,0 1 0,0-1 0,0 1 1,-1-1-1,1 0 0,0 1 1,0-1-1,-1 1 0,1-1 0,0 0 1,-1 1-1,1-1 0,-1 1 1,1-1-1,0 0 0,-1 0 0,1 1 1,-1-1-1,0 0 0,0 1 204,6-25-337,-1 8 93,5-32 34,2-1 0,2 2 1,2 0-1,2 0 0,37-70 0,-38 89 71,94-173 422,-17-6-373,-82 176-15,2 1 0,18-33 0,-30 63-106,-1-1 0,0 1 0,0-1 0,0 1 0,1-1 0,-1 1 0,0-1 0,1 1 0,-1 0 0,0-1 0,1 1 0,-1-1 0,0 1 0,1 0 0,-1-1 0,1 1 0,-1 0 0,1 0 0,-1-1 0,1 1-1,-1 0 1,1 0 0,-1-1 0,1 1 0,-1 0 0,1 0 0,-1 0 0,1 0 0,-1 0 0,1 0 0,-1 0 0,1 0 0,0 0 0,-1 0 0,1 0 0,-1 1 0,1-1 0,-1 0 0,1 0 0,-1 0 0,1 1 0,-1-1 0,1 0 0,-1 0 0,0 1 0,1-1 0,-1 0 0,1 1 0,-1-1 0,0 1 0,1 0 0,2 3 29,0 0-1,0 1 1,0-1 0,2 8-1,-2-7 25,8 19 13,-2 2-1,11 38 1,2 10 112,2-7-88,33 84 167,9 22 280,-51-126-431,-11-32-75,10 24 1,37 70 184,-45-91-164,-5-14-85,0 0 1,1 0-1,-1 0 1,1 0 0,0 0-1,0-1 1,4 7-1,9 14 196,-14-22-74,-2 14 228,0-14-298,0 0-1,-1 0 0,1 0 1,0 0-1,-1 0 0,1-1 1,-1 1-1,1 0 1,-1-1-1,0 1 0,0-1 1,0 0-1,0 1 0,0-1 1,0 0-1,0 0 1,0 0-1,0-1 0,-1 1 1,1 0-1,0-1 0,-4 1 1,-7 1 146,-1-1 1,-23 0 0,26-2-125,-96 1 167,-227 3 182,311-2-488,0 1-18,-1-2 0,0 0 1,-38-6-1,48 1-1542,13 5 1578,1 0 1,0 0-1,26-13-10200,-11 7 8474,-1 1 0,0-2 0,0 0 0,20-13 0,19-14-2361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25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39 105 5408,'-36'-21'9415,"36"21"-9238,0 0 1,-1 0-1,1-1 0,0 1 1,0 0-1,0 0 0,-1-1 0,1 1 1,0 0-1,0-1 0,0 1 1,0 0-1,0 0 0,-1-1 0,1 1 1,0 0-1,0-1 0,0 1 1,0 0-1,0-1 0,0 1 0,0-1 1,0 0 49,0 1 0,0-1 0,1 0 0,-1 1 0,0-1 0,0 0 0,0 1 0,0-1 0,1 0 0,-1 1 0,0-1-1,1 1 1,-1-1 0,1 0 0,0 0 0,15-10 1052,-3 4-781,-6 3-413,-1 1 1,1 0 0,0 0-1,-1 0 1,1 1 0,0 0-1,11-1 1,-2-1-19,18-3 62,1 1 0,-1 2 1,41 0-1,-66 5-184,-1-1 0,0 1 0,0 0 0,0 0 0,0 1 0,15 5 0,-21-6 52,0 0 0,0 0 1,0 0-1,0 0 1,0 0-1,0 0 1,0 0-1,-1 1 1,1-1-1,0 1 1,-1-1-1,1 1 1,-1 0-1,0 0 0,1-1 1,-1 1-1,0 0 1,0 0-1,0 0 1,0 0-1,-1 1 1,1-1-1,0 0 1,-1 0-1,0 0 1,1 0-1,-1 1 1,0-1-1,0 0 0,-1 3 1,-1 5 29,0 0 0,-1-1 0,0 1 0,-1-1 0,0 0 0,0 0 0,-1 0 0,-10 14 0,-58 64 226,44-54 24,-88 96 171,116-128-430,0 1 0,0-1 0,0 0 1,0 0-1,0 1 0,0-1 0,0 1 0,0-1 0,1 0 0,-1 1 0,1 0 0,-1-1 0,1 1 0,-1-1 0,1 1 0,0 0 0,0 2 1,0-2 7,1-1 0,0 1 0,0-1 0,0 1 0,0-1 0,0 1 0,0-1 0,0 0 0,0 0 0,0 1 0,1-1 0,-1 0 0,0 0 1,1 0-1,-1 0 0,1 0 0,1 0 0,15 8 174,1-1 1,0 0-1,1-2 0,26 6 1,10 4 397,-37-10-493,1-1 0,-1 0 1,35 3-1,-44-8-2991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26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417 302 4480,'1'0'127,"-1"0"0,0-1 0,0 1 0,1 0 0,-1 0 0,0-1 0,0 1 0,0 0-1,1-1 1,-1 1 0,0 0 0,0 0 0,0-1 0,0 1 0,1 0 0,-1-1 0,0 1 0,0 0 0,0-1 0,0 1 0,0-1 0,0 1 0,0 0 0,0-1 0,0 1 0,0 0 0,0-1 0,0 1 0,0 0 0,-1-1-1,1 1 1,0 0 0,0-1 0,0 1 0,0 0 0,-1 0 0,1-1 0,0 1 0,0 0 0,-1-1 0,1 0 202,-1 0 0,1 0 0,-1 0 0,1 0 0,0 0 0,0 0 1,-1 0-1,1 0 0,0 0 0,0 0 0,0 0 0,0 0 0,0 0 0,1-2 0,-1 0 132,-7-16 1507,1-8-34,-1 1 0,-14-33 1,15 44-1510,0 2 1,-1-1 0,-1 1-1,0 0 1,-11-13 0,16 22-398,0 1-1,0-1 1,-1 1 0,1 0-1,-1 0 1,0 0 0,0 0-1,0 1 1,0-1 0,0 1 0,0 0-1,-1 0 1,1 1 0,-1-1-1,1 1 1,-1 0 0,0 0-1,0 1 1,1-1 0,-8 1 0,4 1-28,0 1 1,0 0-1,0 0 1,0 0-1,0 1 1,1 0 0,-1 1-1,1 0 1,0 0-1,0 1 1,0-1 0,0 1-1,1 1 1,0-1-1,0 1 1,1 0 0,-1 1-1,1 0 1,-6 10-1,2-2 58,2 0-1,-1 0 0,2 1 1,0 0-1,1 0 0,1 0 1,0 1-1,-2 28 1,6-31-14,1 0 0,0 0 0,1 0 0,1 0 0,0 0 0,1 0 0,11 24 0,-11-26 37,1-2 0,1 1 0,0-1 0,1 1 0,0-2 1,0 1-1,1-1 0,12 11 0,-9-9 0,-1 0-1,-1 1 1,1 0 0,8 16-1,0-2-46,-13-19 11,-1 1-1,0-1 1,0 1-1,-1 0 1,0 0-1,4 15 1,4 50 548,-10-67-548,-1 3 5,0 1 0,0-1 0,-1 0 0,0 1 1,-1-1-1,-3 11 0,0 1-49,3-13 25,0 1 1,-1-1 0,0 0-1,-1-1 1,0 1-1,0-1 1,-1 1-1,-5 6 1,1-3-10,0-1 0,0 0 1,-1-1-1,-16 12 0,-14 4-742,36-23 189,-1 0 0,1 0 0,0 0 0,-1-1 0,0 1 0,1-1 0,-10 1 0,11-2-166,0-1 0,0 1 1,-1 0-1,1-1 0,0 0 0,0 0 1,0 0-1,0 0 0,0 0 0,0-1 1,-4-2-1,7 4 488,-1 0 0,1-1 0,-1 1 1,1 0-1,-1-1 0,1 1 0,0 0 1,-1-1-1,1 1 0,0-1 0,-1 1 0,1-1 1,0 1-1,-1-1 0,1 1 0,0-1 0,0 1 1,0-1-1,0 1 0,-1-1 0,1 1 0,0-1 1,0 1-1,0-1 0,0 1 0,0-2 0,7-13-1984,-4 8 1108,7-20-3102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27.0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 4576,'-4'-1'328,"-32"-3"19663,40 6-19800,0 0 0,0-1-1,0 0 1,1 0 0,-1 0 0,1 0-1,-1-1 1,0 1 0,1-1-1,-1 0 1,6-1 0,9 0 75,95 2 827,228-5 699,-233-1-1915,-49 4 174,-29 1-6949,-45 27-6883,13-6 8293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2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 3136,'-21'-9'22477,"19"9"-21632,3 0-737,-1-1 0,1 1 0,-1-1 0,1 1 0,-1 0-1,1 0 1,0-1 0,-1 1 0,1 0 0,-1 0 0,1 0 0,0 0 0,-1 0 0,1-1 0,0 1 0,-1 0 0,1 1 0,1-1 0,18 0-157,-15 0 292,318 8 632,-288-7-854,48 5 32,25 0 43,-107-6-72,1 0 0,0 0-1,0 0 1,0 0 0,0 0-1,0 0 1,-1 0 0,1 1-1,0-1 1,0 1 0,0-1-1,-1 1 1,1 0 0,0 0-1,2 2 1,-3-2-40,0-1-116,0 0 0,-1 0 0,1 0 0,0 0-1,0 0 1,0 0 0,-1 0 0,1-1 0,0 1 0,0 0-1,0 0 1,-1-1 0,1 1 0,0 0 0,-1-1 0,1 1 0,1-2-1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2:26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 4224,'-6'-7'2627,"12"5"-113,-3 3-2292,0-1 1,0 0-1,0 1 0,0 0 1,1 0-1,-1 0 1,0 0-1,-1 0 0,1 1 1,3 1-1,29 22 869,-16-10-639,11 7 34,0 2 0,-1 0 1,-2 2-1,0 2 0,-2 0 0,42 63 0,-59-79-340,-1 1 0,-1 0 0,0 1 0,0-1 0,-2 1 0,6 23 0,-5-7 116,-2 0 0,0 33 0,-2-26-145,-1 0 0,-3 0 1,-1 0-1,-1-1 0,-3 1 1,0-1-1,-3-1 0,-19 48 1,-58 86 321,-15 36-1780,65-125-5218,22-46 3231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28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14 5056,'-16'-1'5126,"22"2"-1671,25-2 8496,24-4-8007,36-1-4592,-26 4 897,-1 3 0,79 12 0,-83-5-4,-21-3-199,1 1 1,39 13-1,-67-16-89,-10-2-261,-1-1-312,0 0 0,0 0-1,0 0 1,0-1 0,0 1-1,0 0 1,0 0 0,0-1-1,0 1 1,0 0-1,0-1 1,0 1 0,1-2-1,1-10-5153,-3 12 5503,0-1 0,1 0 0,-1 0 0,0 1 0,0-1 0,0 0 0,1 1 0,-1-1 0,0 0 0,1 1 0,-1-1 0,0 0 0,1 1 0,-1-1 0,1 1 0,-1-1 0,1 1 0,-1-1 0,1 1 0,-1-1 0,1 1 0,0 0 0,-1-1 0,1 1 0,0 0 0,-1-1 0,1 1 0,0 0 0,-1 0 0,1 0 0,0-1 0,1 1 0,21-4-3695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30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587 124 2080,'-10'-10'11877,"-1"-9"-6755,10 15-4903,-1 1 0,0 0 0,0-1 0,0 1 1,0 0-1,-5-6 0,-13-14 1494,17 20-1551,1-1 0,-1 1 0,0 0-1,0-1 1,0 1 0,-1 0 0,1 1 0,-1-1-1,1 1 1,-7-4 0,8 5-90,0 0-23,0 0 1,0 1 0,0-1-1,0 0 1,0 1-1,-1-1 1,1 1 0,0-1-1,0 1 1,0 0 0,0 0-1,0 0 1,0 0 0,-1 1-1,1-1 1,0 0 0,-4 2-1,1 1 8,-1-1 7,1 0 0,1 0-1,-1 1 1,0 0 0,1 0-1,-1 0 1,1 0-1,0 1 1,-6 6 0,-24 21 188,7-7-51,9-8 28,-2 0 0,-32 20 0,-17 13 289,50-33-340,-44 39 141,56-48-278,1 0 0,0 1 0,0-1 0,1 1 0,0 0 0,-7 15 0,5-5 17,0 0 1,2 0-1,0 1 0,1-1 0,0 1 0,2 0 0,0 0 1,1 0-1,1 0 0,4 30 0,-1-26 91,1 1 1,2-1-1,0 0 0,1-1 1,18 39-1,-20-52-97,0-1 0,0-1 0,1 1 0,0-1 0,0 0 1,0 0-1,1-1 0,0 0 0,1 0 0,-1 0 0,1-1 0,0 0 0,0-1 0,1 0 0,9 3 0,4 1 74,1-1 0,1-1-1,-1-2 1,42 4-1,-36-6 21,1-1 0,29-4 0,-6-8-52,-13 2-76,-12 2 8,-1-1 1,0-1 0,0-1-1,29-17 1,-40 20-11,8-5 31,0-1 1,25-17-1,-39 22-28,0 1-1,0-2 1,-1 1-1,0-1 1,0-1 0,12-18-1,-11 13-24,-1-1-1,0-1 1,-1 1 0,0-2 0,-2 1-1,0-1 1,-1 0 0,0 0-1,-2 0 1,3-37 0,-6 35-166,-5-34 0,4 45 159,-1 0 1,0 1-1,-1-1 1,0 1-1,0 0 0,-7-11 1,3 8-82,-1 0 0,-1 1 0,0 0 0,-18-16 0,17 18 47,0 1-1,0 0 0,0 1 1,-1 0-1,0 0 0,-12-3 1,-73-22 22,82 27 37,-18-5-98,0 1 1,0 2 0,0 1-1,-1 1 1,1 2 0,-35 2-1,-27 10-2352,33 2-2713,0 15-7088,41-25 6383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47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40 3552,'0'-1'92,"0"0"-1,-1 0 1,1 0 0,0 0 0,0 1-1,0-1 1,0 0 0,0 0-1,0 0 1,0 0 0,0 0 0,0 1-1,0-1 1,0 0 0,1 0 0,-1 0-1,0 0 1,0 1 0,1-1-1,0-1 1,1 0 445,-1 0 1,1 0-1,0 0 0,-1 1 0,1-1 0,0 1 1,4-3-1,-5 3-263,0 1 1,0-1 0,0 1-1,0-1 1,0 1 0,-1 0 0,1-1-1,0 1 1,0 0 0,1 0-1,-1-1 1,0 1 0,0 0-1,0 0 1,0 0 0,0 0 0,0 1-1,0-1 1,0 0 0,0 0-1,0 0 1,0 1 0,1 0-1,0 0-62,0 0-1,0 1 0,-1-1 0,1 1 0,0-1 0,-1 1 0,1 0 1,-1 0-1,0 0 0,2 2 0,2 6 111,-1-1 0,0 1-1,3 16 1,2 12 250,-2 0-1,-1 0 1,-2 0-1,-2 1 1,-5 73-1,-1-65-336,-64 975 3018,66-964-3119,0 254 244,25-93-836,-22-216 210,5 23-2205,-6-26 2372,0 1-1,0-1 1,0 0-1,0 0 0,0 1 1,0-1-1,0 0 0,0 0 1,0 0-1,1 1 0,-1-1 1,0 0-1,0 0 1,0 0-1,0 0 0,1 0 1,-1 1-1,0-1 0,0 0 1,0 0-1,0 0 1,1 0-1,-1 0 0,0 0 1,0 0-1,1 0 0,-1 0 1,0 1-1,0-1 1,0 0-1,1 0 0,0-1-216,-1 1 0,1-1-1,0 1 1,-1-1 0,1 1 0,-1-1-1,1 0 1,-1 1 0,1-1 0,-1 0-1,1 1 1,-1-1 0,1 0-1,-1-1 1,13-27-3232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49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20 132 5056,'-16'-20'1642,"15"19"-1547,1 1-1,0-1 0,-1 1 0,1 0 1,0-1-1,0 1 0,-1-1 0,1 1 1,0-1-1,0 1 0,0-1 0,0 1 0,0-1 1,0 1-1,0-1 0,0 1 0,0-1 1,0 1-1,0-1 0,0 1 0,0-1 1,0 1-1,0-1 0,0 1 0,1-1 0,-1 1 1,0-1-1,0 1 0,0 0 0,1-1 1,-1 1-1,0-1 0,1 1 0,-1 0 1,0-1-1,1 1 0,-1 0 0,1-1 0,-1 1 1,1-1-1,2 0 176,-1-1-1,0 1 1,0-1 0,1 1-1,-1 0 1,1 0 0,4-1 0,23-4 724,0 2 1,1 0 0,46 3 0,97 13 642,-78-4-896,3-1-258,837 43 1668,-647-52-1532,358-47 0,76-28-177,-359 61-36,2 20 103,-196-1-341,291 21 142,-172-6-343,258 31 172,-429-35-20,0-5-1,1-5 1,188-19 0,-193-5 254,-103 18-330,1 0-1,-1-1 1,0-1 0,14-5-1,-24 8-154,0 2-282,0 1 367,-1-1 0,1 1 1,-1-1-1,1 1 0,-1-1 1,0 1-1,1 2 0,1 37-19,-2-1-1,-9 68 0,7-84 43,-16 103 88,-1 5 8,4 24-91,-29 270-28,-20-7 5,42-320 45,-5-2 0,-62 152 1,72-202 434,-14 64 0,9-25-537,16-70-36,5-11 100,-1-1-1,1 0 0,0 1 1,0-1-1,0 1 1,0 5-1,1-8 123,-5-7-2955,1-3 1579,0 0 0,0 0-1,1-1 1,0 1 0,-2-11 0,0 1-465,-9-34-5642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50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80 2912,'-1'-7'930,"9"6"3249,-5 3-3324,1 0-1,-1-1 1,1 1-1,-1 1 1,0-1-1,0 0 1,0 1-1,3 3 1,-2-3-495,-1-1 0,1 0 0,-1-1 0,1 1 0,0-1 0,0 1 0,0-1 1,0 0-1,8 0 0,-1 1 188,44 7 1169,108 2 0,-51-6-1007,-5 5-435,139 6 388,177-30 106,162 2-311,-452 16-130,178-17 0,74-45 626,-29 6-578,1 33-517,573 57 301,-502 13-87,-403-47-66,169 23 38,231 25 262,-4-16 538,-169-13-730,-241-22-173,51 5-113,119-5 0,-179-1-171,0-1 0,0 1 1,0 0-1,0-1 0,0 1 0,0-1 0,0 0 0,3-1 0,-4 1-8,0 1 0,-1-1-1,1 1 1,0-1-1,-1 1 1,1-1-1,-1 0 1,1 1-1,-1-1 1,1 0-1,-1 1 1,0-1 0,1 0-1,-1 1 1,0-1-1,1-1 1,0-13-2952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56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458 201 832,'1'-1'49,"2"-1"168,-7 1 559,4 0-694,0 1 1,0 0-1,0 0 1,0 0-1,1-3 2476,-1 3-2475,0 0-1,0 0 1,0 0-1,0 0 1,0 0-1,1 0 1,-1 0-1,0 0 1,0 0-1,0 0 1,0 0-1,0 0 1,0 0-1,11-9 3272,0 0 418,-35 42 1250,-17 22-4359,5-12 73,-41 67 0,-35 112 348,17 7-566,84-203-451,-42 109 627,35-81-511,4-10 791,15-44-653,3-3-170,9-10-26,36-44 78,-28 28-270,-1-1 1,17-33-1,30-74 76,-53 106 17,165-343 422,-171 357-437,12-24 303,23-65 1,-24 38 204,-11 35 5,23-57 1,-13 60 109,-18 30-628,0 0 0,0 0 0,0 0 0,0-1-1,1 1 1,-1 0 0,0 0 0,0 0 0,0-1 0,0 1-1,1 0 1,-1 0 0,0 0 0,0 0 0,0-1 0,1 1-1,-1 0 1,0 0 0,0 0 0,1 0 0,-1 0 0,0 0 0,0 0-1,1 0 1,-1 0 0,0 0 0,0 0 0,1 0 0,-1 0-1,0 0 1,0 0 0,1 0 0,-1 0 0,0 0 0,0 0 0,1 0-1,-1 0 1,0 0 0,0 1 0,0-1 0,1 0 0,-1 0-1,0 0 1,0 0 0,0 0 0,1 1 0,-1-1 0,0 0-1,0 0 1,0 0 0,0 1 0,1-1 0,7 14-1,20 57-26,-15-35 0,1 0-1,2-1 1,31 50-1,118 176 129,-69-104 42,-70-117-106,1-1-1,3-2 1,0-1 0,64 58-1,-62-64 116,-23-21-140,0 0 0,1-1 0,-1 0 1,1 0-1,15 7 0,-7-2-7,-16-11 37,2 5 389,-28-2-261,-175-6-161,-228 2-25,207 11-235,-47-7-1579,265-5 1461,0 0 0,0 0-1,0-1 1,0 1 0,0-1-1,0 1 1,0-1 0,-2-1-1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5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82 124 4480,'-2'-1'635,"-1"1"0,1 0 0,-1-1 1,1 0-1,0 1 0,-1-1 0,1 0 0,0 0 0,-3-2 0,-10-4 2726,10 6-2289,0-1 0,0 0-1,0 0 1,-7-4 0,12 6-989,-1-1 0,0 1-1,1 0 1,-1-1 0,1 1-1,-1 0 1,1-1 0,0 1-1,-1 0 1,1-1 0,-1 1-1,1-1 1,0 1 0,-1-1 0,1 1-1,0-1 1,-1 1 0,1-1-1,0 1 1,0-1 0,-1 0-1,1 1 1,0-1 0,0 1-1,0-1 1,0 1 0,0-1-1,0 0 1,0 1 0,0-1-1,0 1 1,0-1 0,1 0-1,0-1 7,0 0 0,0 0 0,0 1 0,0-1 0,0 1-1,1-1 1,-1 1 0,1 0 0,-1-1 0,3-1 0,7-4 56,1 1 0,16-8 0,-13 8-21,0 0 0,0 1 0,0 1 0,24-4 0,-33 7-118,1 0 0,-1 1 1,1-1-1,-1 2 1,0-1-1,1 1 1,-1 0-1,1 0 0,-1 0 1,0 1-1,0 0 1,0 0-1,11 6 1,-15-6-1,0 0 1,0 0 0,0 0 0,0 0 0,0 1 0,0-1-1,-1 0 1,1 1 0,-1-1 0,0 1 0,0 0 0,1-1-1,-2 1 1,1 0 0,1 5 0,0 3 65,-1 1 0,1 19 0,-3-4 50,0 1 0,-2-1-1,-1 0 1,-14 50 0,12-60 30,0 0 0,-2 0 0,1 0 1,-2-1-1,0 0 0,-1-1 0,-1 0 0,-14 17 1,12-14 254,12-17-365,1-1 1,0 0-1,0 0 0,-1 1 1,1-1-1,0 0 1,0 1-1,0-1 1,-1 1-1,1-1 0,0 0 1,0 1-1,0-1 1,0 0-1,0 1 0,0-1 1,0 1-1,0-1 1,0 0-1,0 1 0,0-1 1,0 1-1,0-1 1,0 0-1,0 1 1,0-1-1,0 0 0,1 1 1,46 3 1503,75-4-1418,-96 0-22548,-5-4 18260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58.9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495 279 4896,'-1'-25'7278,"-1"2"-3362,0 14-3199,0 0 0,0 0 1,-1 0-1,0 0 1,-8-14-1,0-1 417,7 15-860,0 0 0,-1 0 0,1 0 0,-2 1 0,1 0 0,-1 0 0,-1 0 0,-13-12 0,10 13-173,0 0 1,0 1-1,-1 1 0,0 0 1,0 0-1,0 1 0,0 1 1,-13-3-1,12 5-59,-1 0 0,0 1 0,1 0 0,-1 1 0,1 0 0,-1 1 0,1 1 0,-14 4 1,16-4 1,0 1 1,0 0 0,0 0-1,0 1 1,1 0 0,0 1 0,0 0-1,0 0 1,1 1 0,0 0-1,0 0 1,-11 15 0,15-17-19,0-1 1,1 1-1,0 0 1,0 1-1,0-1 1,1 1-1,0-1 1,0 1-1,0 0 0,1-1 1,0 1-1,0 0 1,0 0-1,1 0 1,0 0-1,0 0 1,0 0-1,1 0 1,0 0-1,0 0 0,0-1 1,1 1-1,0 0 1,3 7-1,8 8 95,0-1-1,1 0 1,1-1-1,1-1 1,25 24-1,-20-21 64,-1 0-1,-1 1 0,20 31 0,-29-36-81,0 1 0,-2 0 0,0 0 0,-2 1 0,0 0 0,0 0 0,-2 1 0,-1-1 1,0 1-1,-1 0 0,-1 0 0,-1 0 0,-1 0 0,-5 28 0,3-38-261,0 0 1,-1-1 0,0 1-1,0-1 1,-1 0 0,-1 0-1,1 0 1,-1-1 0,-1 0-1,0 0 1,0 0 0,-9 7-1,14-14-441,0 1-1,0-1 1,0 0 0,-1 1-1,1-1 1,0 0 0,-5 1-1,6-2 219,1 0 0,-1 1 0,0-1 0,0 0 0,0 0-1,0 0 1,0 0 0,0 0 0,0 0 0,0 0 0,0 0-1,0 0 1,0 0 0,0 0 0,0-1 0,0 1 0,0 0-1,0-1 1,1 1 0,-1-1 0,0 1 0,0-1 0,0 1-1,-1-2 1,-5-12-5767,1 1 2016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29:5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89 7136,'-2'-1'863,"0"-1"0,1 1 0,-1 0 0,0 0 0,0 0 0,-1 0 0,1 0 0,0 0 0,0 0 0,0 1 0,-4-1 2203,25-1 1368,10-3-2380,1-1-1091,207-17 1297,-85 12-1587,-117 8-592,140-17 222,-140 18-313,-28 2-107,-1 0-1,0 0 1,1 0-1,-1-1 1,10-2-1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00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33 6048,'-22'-5'20218,"23"4"-19951,0 0-1,0 1 1,0-1 0,0 0-1,1 1 1,-1-1-1,0 1 1,1-1 0,1 0-1,230-6 1082,5-1-850,-203 5-454,-28 2-12,1 0-1,-1 1 1,1 0 0,-1 0 0,11 2-1,-13-1-53,-1-1 0,1 0 0,-1 1-1,9-2 1,-2 1 75,-10 0 37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2:26.2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1 201 3232,'0'0'7733,"0"-9"-5152,0 7-2453,0 0-1,1 1 1,-1-1-1,1 0 1,0 1-1,-1-1 1,1 0 0,0 1-1,0-1 1,1-1-1,6-10 262,-5 5-327,1-1-1,0 1 0,1 0 1,-1 0-1,2 1 0,-1 0 1,1 0-1,0 0 0,0 0 1,1 1-1,0 0 0,0 0 1,0 1-1,1 0 0,0 0 1,0 1-1,12-5 0,-19 9-55,0-1 0,0 1 0,0-1 0,0 1 0,1 0 0,-1 0 0,0 0 0,0 0 0,0 0 0,0 0 0,0 0 0,1 0 0,-1 0 0,0 0 0,0 0 0,0 1 0,0-1 0,0 1 0,0-1 0,1 1 0,-1-1 0,0 1 0,0-1 0,-1 1 0,1 0 0,0 0 0,0-1 0,0 1 0,0 0 0,-1 0 0,2 2 0,0 0 24,0 1 0,0 0 0,0 0 0,0 0 0,-1 0 0,0 0 0,1 5 0,2 20 144,-2 1 0,-1-1 0,-1 0 0,-5 30 0,2-7-73,1-23-62,0-12-44,1-1-1,1 1 0,0 0 1,1-1-1,1 1 0,6 23 1,-8-38 20,2 5 72,0 0 0,1 0-1,-1 0 1,1-1-1,1 0 1,-1 1-1,1-1 1,6 8-1,-9-13-52,1 0-1,-1 0 0,0 0 0,0 0 0,1 0 0,-1-1 0,0 1 1,1 0-1,-1-1 0,1 1 0,-1-1 0,1 1 0,-1-1 0,1 0 1,-1 1-1,1-1 0,0 0 0,-1 0 0,1 0 0,-1 0 1,1-1-1,-1 1 0,1 0 0,-1-1 0,1 1 0,-1-1 0,2 0 1,4-2 79,0-1-1,0 0 1,0 0 0,6-6 0,-11 8-96,14-11 97,-1 0-1,0-2 1,-1 0 0,19-25 0,-22 26-86,86-126-44,-64 88 197,59-70 1,-70 95-40,-15 18-38,0 0 0,0 0 0,1 1-1,0 0 1,1 0 0,19-12 0,-26 19-87,0 0-1,1 0 1,-1 0-1,1 0 1,-1 0 0,1 1-1,-1-1 1,1 1-1,0 0 1,-1 0 0,1 0-1,0 0 1,-1 0-1,1 1 1,-1-1 0,1 1-1,0-1 1,-1 1-1,0 0 1,1 0 0,-1 0-1,1 1 1,-1-1-1,0 0 1,0 1 0,0-1-1,3 4 1,2 1-6,-1 1 0,-1-1 1,1 1-1,-1 0 0,0 0 0,-1 1 0,5 9 1,-1-4 74,-7-10-146,1 0 0,0 0 0,-1 0 0,1 0 0,-1 0 0,0 0 0,0 0 0,1 5 0,-14-16-7939,3-1 5327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00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8 195 6240,'-7'-4'20959,"160"-51"-19222,-149 54-1703,205-52 735,-76 21-296,-5 8-391,-39 9 114,-87 15-196,31-6 97,-31 5-137,1 1 1,-1 0 0,1 0 0,0-1 0,-1 2-1,1-1 1,-1 0 0,5 1 0,-7-1-29,0 1-1,0-1 1,1 0 0,-1 0 0,0 0-1,0 0 1,0 0 0,0 0 0,0 0-1,0 0 1,0 0 0,1 0 0,-1 0-1,0 0 1,0 0 0,0 0 0,0 0 0,0 0-1,1 0 1,-1 0 0,0 0 0,0 0-1,0 0 1,0 0 0,0 0 0,1 0-1,-1 0 1,0 0 0,0 0 0,0 0-1,0 0 1,0 0 0,0 0 0,1 0 0,-1 0-1,0 0 1,0 0 0,0-1 0,0 1-1,0 0 1,0 0 0,0 0 0,0 0-1,0 0 1,0 0 0,1-1 0,-1 1 0,0 0-1,0 0 1,0 0 0,0 0 0,0 0-1,0 0 1,0-1 0,5-1-2926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01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303 148 6304,'0'-1'590,"-1"0"0,1 0 0,-1 0 0,1 1 0,-1-1 0,1 0 0,-1 0 0,0 1 0,1-1-1,-1 0 1,0 1 0,0-1 0,0 1 0,1-1 0,-1 1 0,0-1 0,-2 0 0,1 0-2,-1 1 0,0-1 0,0 1 0,1-1 0,-1 1 0,-3 0 0,-1 1-236,-1-1 0,1 1 0,0 1 0,-7 2 0,-1 0-23,0 2 0,0 0 0,1 1 0,0 0-1,1 1 1,-1 1 0,2 0 0,-1 0 0,-14 16-1,19-17-222,1 0 1,1 1-1,-1 0 0,1 0 0,1 0 0,0 1 0,0 0 0,1 0 0,0 0 1,1 0-1,0 1 0,0-1 0,1 1 0,0 13 0,0 9 243,2 0 1,2 0-1,1 1 0,1-2 1,17 62-1,-18-84-249,0 0 1,1 0-1,0 0 0,1-1 1,0 0-1,0 0 0,8 10 1,-8-13-57,1 0 0,0 0 1,0-1-1,0 0 1,0 0-1,1 0 0,0-1 1,-1 0-1,2 0 0,8 3 1,2-1 29,0-1 1,1-1 0,0 0-1,0-2 1,37 1 0,-10-4 122,62-9 0,-84 7-135,0-2-1,-1 0 0,32-13 0,-41 13-57,1-2 0,-2 0 0,1-1 0,-1 0 0,0-1-1,16-14 1,-10 2 112,0 0-1,-2-1 0,15-24 0,-28 41-101,18-28-18,-1-2 0,-2 0 0,20-53 0,-36 78-37,0 1 0,-1-1 0,0 0 0,0 0 1,-1-1-1,-1 1 0,0 0 0,0 0 0,-1 0 0,0 0 0,0 0 0,-1 0 1,-1 0-1,-6-17 0,2 10-117,-1 0 0,-1 1 0,0 0 0,-1 0 0,0 1 0,-1 0 0,-17-16 0,22 25 126,0 0 0,0 0 0,0 0 0,-1 1 0,0 0 0,0 0 0,0 1 0,0 0 0,-1 0 0,0 1 0,0 0 0,-14-4 0,-8 0 32,0 1 0,0 1-1,-1 2 1,1 1 0,-1 1 0,-44 5 0,48-1-293,1 1 0,0 1-1,0 2 1,0 1 0,1 1 0,0 0-1,-43 26 1,41-19-1989,6 5 692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09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2976,'0'-39'14383,"3"64"-8570,4 20-4891,1 3-670,-3-14-25,6 71 202,0-16-182,-6-59 19,1 48 0,-6-57-918,0 10 2609,0-23-5907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09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 5984,'-14'0'18378,"192"-9"-16559,45-6-1570,-104 8-130,16 7 48,-58 2 55,-6 3-505,-70-5-202,-2-1 69,1 1 0,-1-1 0,1 1 0,0-1 0,-1 0 0,1 1 0,-1-1 0,0 1 0,1-1 0,-1 1 0,1 0 0,-1-1 0,0 1 0,1 0 0,-1-1 0,0 1 0,0 0 0,1 0 0,-1 0 0,0-1 0,1 1 0,-1 0 0,0 0 0,0 0 0,1 0 0,-1 0 0,0 0 0,-1 1 0,-9 3-3472,5 4 1350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10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3 186 4576,'0'-2'234,"-1"-1"-1,1 1 1,-1 0-1,1 0 1,0 0 0,0 0-1,0 0 1,0-1 0,0 1-1,0 0 1,1 0 0,-1 0-1,1 0 1,-1 0 0,1 0-1,0 0 1,0 0 0,0 0-1,0 0 1,2-2-1,-1 0 502,0 0 0,0 0 0,-1-1 0,3-5 0,1-12 3161,9-27 0,-13 31-2343,-1 11-834,14 84 1067,32 220-676,-38-244-895,-7-39-119,1-1-1,0 1 0,5 15 1,-3-13 543,-7-24 668,-4-20-825,-8-47-425,9 31 18,-1-76-1,8 92-130,0 0 0,2 1 0,13-54 0,-15 75 44,1 1 0,0 0 0,0-1 0,1 1 0,0 0 0,0 0-1,0 0 1,0 1 0,1-1 0,-1 1 0,7-6 0,-7 7 9,1 0 1,0 1 0,0-1-1,-1 1 1,1 0-1,1 0 1,-1 0 0,0 1-1,0-1 1,1 1 0,-1 0-1,0 1 1,1-1-1,7 0 1,5 2 15,-1 0 0,1 1 0,-1 0-1,0 1 1,1 1 0,-2 1 0,26 11 0,-21-7 32,-2 1 0,0 1 0,0 0 0,-1 2 0,24 21 0,-3-5 57,-36-28-166,-2-16-8784,0-2 3995,3-1 1584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11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55 3072,'-6'4'8189,"1"1"-3953,-1-6-699,6 1-3503,0 0-1,0 0 1,0 0 0,0 0 0,0 0-1,0 0 1,-1 0 0,1 0-1,0 0 1,0 0 0,0 0-1,0 0 1,0 0 0,0 0-1,-1 0 1,1 0 0,0 0-1,0 0 1,0 0 0,0 0 0,0 0-1,0 0 1,0 0 0,0 0-1,-1 0 1,1 0 0,0-1-1,0 1 1,0 0 0,0 0-1,0 0 1,0 0 0,0 0-1,0 0 1,0 0 0,0-1-1,0 1 1,0 0 0,0 0 0,0 0-1,0 0 1,0 0 0,2-6 1342,-2 6-1325,0-1 0,0 1 0,1 0 0,-1 0 1,0 0-1,0 0 0,0 0 0,0-1 0,0 1 0,1 0 0,-1 0 1,0 0-1,0-1 0,0 1 0,0 0 0,0 0 0,0 0 0,0-1 0,0 1 1,0 0-1,0 0 0,0 0 0,0-1 0,0 1 0,0 0 0,0 0 0,0 0 1,0-1-1,0 1 0,0 0 0,0 0 0,0 0 0,0 0 0,-1-1 1,1 1-1,0 0 0,0 0 0,47-19 728,-25 12-715,-1 1 0,1 1 0,1 1 0,-1 1 0,1 0 0,-1 2 0,26 2 0,-46-1-56,1 0 1,-1 0-1,1 1 1,-1-1-1,1 1 1,-1 0-1,1-1 1,-1 1-1,0 0 1,1 0-1,-1 1 1,0-1-1,0 0 1,0 1 0,0-1-1,0 1 1,0 0-1,0 0 1,2 3-1,-4-4 2,1 0 0,-1 0 0,0 0-1,0 0 1,1 0 0,-1 0 0,0 0 0,0 0-1,0 0 1,0 0 0,-1 0 0,1 0-1,0 0 1,0 0 0,0 0 0,-1 0 0,1 0-1,-1 0 1,1 0 0,-1 0 0,1-1 0,-1 1-1,1 0 1,-1 0 0,0 0 0,0 0-1,-24 23 205,19-19-126,-28 23-10,-1-1 0,-40 22 0,27-18 461,48-31-530,0 0-1,-1 0 1,1 0 0,0 0 0,0 0-1,0 0 1,0 0 0,0 0 0,0 0-1,0 0 1,0 0 0,0 0 0,0 0-1,0 1 1,-1-1 0,1 0 0,0 0-1,0 0 1,0 0 0,0 0 0,0 0 0,0 0-1,0 0 1,0 1 0,0-1 0,0 0-1,0 0 1,0 0 0,0 0 0,0 0-1,0 0 1,0 0 0,0 0 0,0 1-1,0-1 1,0 0 0,0 0 0,0 0-1,0 0 1,1 0 0,-1 0 0,0 0-1,0 0 1,0 0 0,0 1 0,0-1-1,0 0 1,0 0 0,0 0 0,0 0-1,0 0 1,0 0 0,1 0 0,-1 0 0,0 0-1,0 0 1,0 0 0,0 0 0,0 0-1,0 0 1,8 3 331,9-2-81,1 0 0,24-2 0,-6 0-92,162 1 84,-176 3 222,-13-1-1311,3-1-4290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13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400 576 2912,'11'-5'1615,"0"-1"-1,-1 0 1,16-12-1,-26 18-1462,1 0 0,-1 0 0,0-1 0,0 1 0,1 0 0,-1 0 0,0 0 0,0 0 0,0-1 0,1 1 0,-1 0 0,0 0 0,0 0 0,0-1 0,0 1 0,0 0 0,1 0 0,-1 0 0,0-1 0,0 1 0,0 0 0,0 0 0,0-1 0,0 1 0,0 0 0,0 0 0,0-1 0,0 1 0,0 0 0,0-1 0,-7 0 1997,-14 4-866,-92 33 431,77-22-1353,-4 0-129,2 2 0,0 1 0,-36 23 0,60-32-179,4-2-31,0 1 1,0 0-1,0 0 0,-12 12 1,20-17 4,0 0 1,1 0-1,-1 0 1,1 1-1,-1-1 1,1 0-1,0 1 1,-1-1-1,1 0 1,1 1-1,-1-1 1,0 1-1,0 0 1,1-1-1,0 1 1,-1-1-1,1 1 1,0 0-1,0-1 1,1 1-1,-1 0 1,0-1-1,1 1 1,0 0-1,1 3 1,0-1 36,0-1 0,0 0 0,0 0 1,1 0-1,0 0 0,0 0 1,0-1-1,0 1 0,0-1 0,1 0 1,-1 0-1,1 0 0,7 4 0,-5-4 19,0 0 0,0-1 0,1 1 0,0-1 0,-1 0 0,1-1 0,0 0 0,11 1-1,-5-2 6,-1-1-1,1 0 1,-1 0-1,0-1 1,1-1-1,-1 0 1,0 0-1,0-2 1,-1 1-1,13-8 1,-8 2-11,0 0 0,-1-2 1,0 0-1,-1 0 0,13-15 1,-18 16-67,0-1 1,-1 0-1,0 0 1,-1 0 0,0-1-1,5-14 1,-2-2 57,12-51-1,-6 4 30,-3-1-1,-4 0 0,0-98 1,-9 156-117,0 1 0,-1 0 1,-1 0-1,0 0 0,-8-27 1,10 44 16,0 1 1,0 0-1,0 0 0,-1 0 1,1 0-1,0 0 1,0 0-1,0 0 1,0 0-1,0 0 1,0 0-1,0 0 1,0 0-1,0 0 1,0 0-1,0 0 1,0 0-1,0 0 1,-1-1-1,1 1 1,0 0-1,0 0 1,0 0-1,0 0 0,0 0 1,0 0-1,0 0 1,0 0-1,0 0 1,0 0-1,0 1 1,-1-1-1,1 0 1,0 0-1,0 0 1,0 0-1,0 0 1,0 0-1,0 0 1,0 0-1,0 0 1,0 0-1,0 0 1,0 0-1,0 0 0,0 0 1,-1 0-1,1 0 1,0 0-1,0 0 1,0 1-1,0-1 1,0 0-1,0 0 1,0 0-1,0 0 1,0 0-1,0 0 1,0 0-1,0 0 1,-5 10-24,-3 13 68,4 3 105,1 0-1,1 46 1,9 54 474,-3-79-540,10 108 574,-9-123-626,10 39 1,-1-12 68,-11-45 166,2 3-3818,-3 2-6727,-2-7 7427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13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0 5408,'-23'3'4457,"23"-3"-4277,0 0 1,-1 1 0,1-1 0,0 0-1,-1 0 1,1 0 0,0 0 0,-1 0 0,1 0-1,0 1 1,0-1 0,-1 0 0,1 0-1,0 1 1,-1-1 0,1 0 0,0 0 0,0 1-1,0-1 1,-1 0 0,1 0 0,0 1-1,0-1 1,0 0 0,0 1 0,0-1-1,0 0 1,-1 1 0,1-1 0,0 0 0,0 1-1,0-1 1,0 1 0,0-1 0,0 0-1,0 1 1,0-1 0,2 3 2647,3 6 415,-1-6-2937,-1-1 1,1 1 0,0-1-1,0 0 1,-1 0 0,1 0-1,0-1 1,6 2 0,35 4 187,-30-5-239,171 8 1135,4-16-607,85 2-316,-151 5-2222,-122-1 1431,4-1-642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1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367 436 2816,'20'-10'1754,"-18"9"-1135,0 0-1,0 0 1,0 0 0,0 0-1,0 0 1,0 0 0,0 0 0,-1-1-1,4-2 1,-5 3-462,1 1 1,-1-1-1,0 1 1,0-1-1,0 1 0,1-1 1,-1 1-1,0-1 1,0 1-1,0-1 0,0 1 1,0-1-1,0 1 1,0-1-1,0 1 0,0-1 1,0 1-1,-1-2 0,-9-13 1717,7 12-1642,-1-1-1,0 1 1,1-1 0,-2 1 0,1 1-1,0-1 1,0 0 0,-1 1 0,0 0-1,1 0 1,-1 1 0,-7-3 0,5 3-68,-1 0-1,1 1 1,0-1 0,-1 2 0,1-1 0,0 1 0,-14 2 0,7 1-103,0 1-1,1 0 1,-1 0-1,1 1 1,1 1-1,-1 1 1,1-1-1,-14 13 1,9-6-25,1 1 0,0 1 1,-14 20-1,22-26-10,1 1 1,0 0-1,0 0 1,2 0 0,-1 1-1,-6 22 1,11-31 14,0 1 0,0-1 0,1 0 0,-1 0 1,1 0-1,0 1 0,0-1 0,0 0 0,1 0 1,-1 0-1,1 1 0,-1-1 0,1 0 0,0 0 1,0 0-1,1 0 0,-1 0 0,1 0 0,-1-1 1,1 1-1,0 0 0,0-1 0,0 1 0,0-1 1,0 0-1,1 1 0,4 2 0,-1-1 40,0-1 0,0 1-1,1-1 1,-1-1 0,1 1 0,0-1-1,0 0 1,0-1 0,0 1 0,0-1 0,13 0-1,-7-2-63,0 0-1,0 0 1,-1-1-1,1-1 1,-1 0-1,0-1 1,0 0 0,0-1-1,0 0 1,-1-1-1,0 0 1,0-1-1,-1 0 1,1-1-1,-1 0 1,-1 0-1,0-1 1,0 0-1,7-11 1,-1-5-78,0 0-1,-2 0 1,-1-2 0,-2 1-1,11-38 1,17-118 11,-24 110 271,-8 40 129,-2 1 0,1-52 0,-6 80-110,0 5-102,-3 9 23,3 18 109,1-11-172,-1 53 276,0 34-49,15 156-96,-4-145-656,-3-68-2757,-5-34-570,2-2 1157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16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8960,'0'44'4874,"0"-38"-4301,1 0 0,0-1-1,0 1 1,1-1 0,0 0 0,0 0 0,0 1-1,6 8 1,5 16 1339,-8-18 1423,-2-18-2159,-1-21-1423,-1 21 452,3-46-143,-1 16 390,1 1 1,1 0-1,16-55 1,-20 87-410,0 0-1,0 1 1,0-1 0,0 0 0,1 1 0,-1-1 0,1 1-1,-1-1 1,1 1 0,0 0 0,0 0 0,0-1 0,0 1-1,1 1 1,-1-1 0,0 0 0,1 1 0,-1-1-1,1 1 1,0-1 0,0 1 0,-1 0 0,1 0 0,0 1-1,0-1 1,0 1 0,0-1 0,0 1 0,0 0 0,0 0-1,-1 0 1,1 0 0,5 2 0,8 1 44,0 2 0,-1 0 0,1 1 1,22 12-1,-21-9-1091,0-1 1,1-1-1,23 6 0,-37-12-47,0-1-1,1 1 0,-1 0 0,1-1 1,-1 0-1,1 0 0,7-2 1,7-3-4935,4-4 1474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2:26.2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6 5408,'-1'0'113,"0"0"40,0 0-1,0 0 1,0 0 0,1 0 0,-1 0 0,0 0 0,0 0 0,0-1 0,0 1 0,1 0 0,-1 0 0,0-1 0,0 1 0,0 0 0,1-1 0,-1 1 0,0-1-1,-1 0 1,7 3 792,0 0 0,0 0-1,0 0 1,1 0-1,-1-1 1,0 0 0,9 1-1,51 5 710,268-2 1611,-191-7-3138,-80-1 55,3 0-2807,-21 7-4297,-19 3 3098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17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53 3392,'2'-4'277,"0"1"0,0 0 0,0 0 0,0 0 0,1 0 0,-1 0 0,1 1 0,0-1 0,3-2 0,9-3 3443,-14 8-3434,0 0-1,-1-1 1,1 1-1,0-1 0,-1 0 1,1 1-1,0-1 1,-1 0-1,1 1 0,-1-1 1,1 0-1,-1 1 1,1-5 3186,-5 7-714,-7 9-1704,3-4-753,1 1-1,0 0 1,-6 8-1,-63 97 972,-66 135 0,117-196-1128,2 1 0,2 1 0,3 1 0,-14 69 0,-29 242 1360,39-96-446,21-203-710,15 130 1,-10-169-244,1 0 0,2-1 0,1 0 0,1 0 0,16 34 0,-16-44-28,0-1 1,1 0-1,1-1 1,0 0-1,1 0 1,0-1 0,2-1-1,27 22 1,-22-21-178,29 17 1,-10-15-2240,-31-14 672,0 0 0,1 0 0,8 1 1,-15-3 1588,16 0-4277,-5-6-1932,1-1 1658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18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6 117 5632,'0'-6'926,"1"-14"572,-6 8 2675,4 7-1547,1 5-2586,0 0 0,0 0 1,0 0-1,0 0 0,0 0 0,0 0 0,0 0 0,0 0 0,0 0 1,0 0-1,2 0 963,-2 1-963,0-1 0,0 0 0,0 0 1,0 0-1,0 0 0,0 0 0,0 0 0,0 0 0,0 0 0,0 0 0,0 0 1,0 0-1,0 0 0,0 0 0,0 0 0,0 0 0,0 0 0,0 0 1,0 0-1,0 1 0,0-1 0,0 0 0,0 0 0,0 0 0,0 0 0,3 12 1456,2-1-933,3 25 438,-1 0-1,3 39 1,-1-1-206,-7-67-745,29 153 1218,-27-145-945,-1 0 0,0 0 0,-1 0 0,0 18 1,-12-69-164,2 10-272,-1-17 92,2-1 1,-2-69-1,9 104 20,-2-33 64,3 0 0,1 0 0,12-66 0,-14 104-9,1 0 1,0 0-1,1 0 1,-1 0-1,1 1 1,-1-1-1,1 0 1,0 1-1,1-1 1,-1 1-1,1 0 1,-1-1-1,1 1 1,0 1-1,6-6 0,-6 6-16,1 0 0,-1 0 0,1 1 0,-1-1 0,1 1 0,0 0 0,0 0 0,-1 1 0,1-1 0,0 1 0,0 0 0,0-1 0,-1 2 0,1-1 0,0 0 0,0 1 0,5 1 0,5 2 25,-1 1 1,1 0-1,-1 0 0,16 11 0,48 33 221,-35-21-246,-25-15-116,5 4-1485,-8-13-2942,-12-4 3543,0 0 0,-1-1 1,1 1-1,0-1 0,0 1 1,0-1-1,0 0 1,-1 0-1,1 0 0,0 0 1,-1 0-1,1 0 0,0 0 1,-1 0-1,2-2 0,-2 2 641,12-8-3194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1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34 8896,'0'-11'7111,"10"4"-5023,-6 5-1830,0 0 0,0 0 0,0 0 0,1 0 0,-1 1 0,1 0 0,-1 0 0,1 0 0,-1 0 0,1 1 0,-1 0 0,1-1 0,-1 2-1,1-1 1,0 0 0,-1 1 0,1 0 0,-1 0 0,0 1 0,5 1 0,-3-1-56,-1 1-1,1 0 1,-1 0 0,0 1 0,0-1-1,0 1 1,-1 0 0,1 1 0,-1-1-1,0 1 1,0 0 0,0 0-1,-1 0 1,6 11 0,-8-12-113,0 1 1,0-1-1,0 1 1,0-1-1,-1 1 0,0-1 1,0 1-1,0-1 1,0 1-1,-1-1 1,1 1-1,-1-1 0,-2 5 1,0 1 1,0 0 0,-1 0 0,-1 0 0,-9 16-1,6-14-85,5-9 52,1 0-1,0 0 1,-1 0 0,1 1-1,0-1 1,0 1-1,1 0 1,-1 0 0,0 5-1,2-8-10,0 0 1,1 0-1,0-1 0,-1 1 0,1 0 1,-1 0-1,1 0 0,0 0 1,0-1-1,-1 1 0,1 0 0,0-1 1,0 1-1,0-1 0,0 1 0,0-1 1,0 1-1,0-1 0,-1 1 1,2-1-1,-1 0 0,1 1 0,26 5 271,-9-4-307,1-1 1,-1-1-1,24-4 0,-35 4-109,43-2-4141,-16 5-4155,-17 2 5164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2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415 598 3808,'0'0'50,"-1"0"1,1 0-1,0 0 1,0 0-1,0 0 0,0 0 1,0 0-1,0 0 1,-1 0-1,1 0 0,0 0 1,0 0-1,0 0 1,0 0-1,0 0 1,0 0-1,-1 0 0,1 0 1,0 0-1,0 0 1,0 0-1,0 0 1,0-1-1,0 1 0,0 0 1,0 0-1,-1 0 1,1 0-1,0 0 0,0 0 1,0 0-1,0 0 1,0-1-1,0 1 1,0 0-1,0 0 0,0 0 1,0 0-1,0 0 1,0 0-1,0-1 0,0 1 1,0 0-1,0 0 1,0 0-1,0 0 1,0 0-1,0 0 0,0-1 1,0 1-1,-1-2 2397,-20-7 4471,4 7-6029,0 1 0,0 1 1,-1 0-1,1 1 1,-33 6-1,33-3-746,0 0-1,0 1 1,0 1-1,0 1 1,1 0 0,0 1-1,0 1 1,1 0-1,-25 21 1,34-25-66,0 1 0,1 0 1,0 0-1,0 0 0,0 1 0,0-1 0,1 1 0,0 0 1,1 1-1,0-1 0,0 1 0,0-1 0,1 1 0,0 0 1,1 0-1,-2 13 0,3-11 27,1 0 1,-1 0-1,1 0 1,1 0-1,4 15 1,-5-23-101,-1 0-1,1 0 1,0-1 0,-1 1 0,1 0-1,0 0 1,0 0 0,0-1-1,1 1 1,-1-1 0,0 1 0,1-1-1,-1 1 1,1-1 0,-1 0 0,1 1-1,-1-1 1,1 0 0,0 0-1,0-1 1,0 1 0,-1 0 0,1 0-1,0-1 1,0 1 0,0-1-1,0 0 1,0 1 0,0-1 0,0 0-1,0 0 1,0 0 0,0-1 0,2 1-1,2-2-17,0 0 0,0 1 0,-1-2 0,1 1 0,-1-1 0,0 0 0,0 0 0,7-5-1,37-35-79,-26 21 123,-4 5-55,0-1-1,-1 0 0,-1-1 1,22-34-1,-34 45 30,7-9 13,-2-1 1,0 0 0,10-27-1,-12 20-115,-2 0 0,6-39 0,1-57 34,-12 113 75,-1 2-8,10-140 230,-9 114-77,-2-1 0,-7-47 0,0 49 70,8 30-219,-1-1 0,1 0 0,-1 1 0,0-1 0,0 1 0,1-1 0,-1 1-1,0 0 1,0-1 0,-1 1 0,1 0 0,0 0 0,0 0 0,-1 0 0,-1-1 0,3 1-6,0 1-1,0 0 1,0 0 0,-1 0 0,1 0-1,0 0 1,0 0 0,-1 0 0,1 0-1,0 0 1,0 0 0,-1 0-1,1 0 1,0 0 0,0 0 0,0 0-1,-1 0 1,1 0 0,0 0 0,0 0-1,-1 0 1,1 0 0,0 0-1,0 0 1,0 1 0,-1-1 0,1 0-1,0 0 1,0 0 0,0 0 0,-1 0-1,1 1 1,0-1 0,0 0 0,0 0-1,0 0 1,0 1 0,-1-1-1,1 0 1,-4 8 23,1-1 0,-1 0 0,1 1 0,0 0 0,1-1-1,-2 12 1,-9 41 220,3 0-1,3 0 0,2 1 0,3 0 1,2-1-1,11 72 0,22 31-144,-7-40-617,-19-94-677,0 4-1766,-7-30 1999,1 1-1,-1-1 1,0 0 0,0 0-1,0 1 1,-1 5 0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2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82 7136,'-14'-3'1467,"2"-1"5994,28 3-5395,30-5 0,-15 0-908,229-22 3311,196 31-2112,-165 6-2186,-289-9-47,6 0-831,0 0 1,-1-1 0,16-2-1,-22 3 453,-1 0 1,1-1-1,0 1 0,0 0 0,0 0 0,-1 0 1,1-1-1,0 1 0,-1 0 0,1-1 1,0 1-1,0-1 0,-1 1 0,1-1 1,-1 1-1,1-1 0,0 1 0,-1-1 1,1 1-1,-1-1 0,0 0 0,1 1 1,-1-1-1,1 0 0,-1 1 0,0-1 0,1 0 1,-1 0-1,0 1 0,0-1 0,0 0 1,0 0-1,0 0 0,0 1 0,0-1 1,0 0-1,0 0 0,0 0 0,0 1 1,0-1-1,0 0 0,-1 0 0,1 1 1,0-1-1,-1 0 0,0-1 0,1 1-64,0 0 0,-1 1 0,1-1 0,-1 0 1,1 0-1,-1 1 0,0-1 0,1 0 0,-1 1 0,0-1 0,1 1 0,-1-1 0,0 1 0,1-1 0,-1 1 0,0-1 0,0 1 0,0 0 0,0-1 0,1 1 1,-1 0-1,0 0 0,0-1 0,0 1 0,-1 0 0,-12 4-2994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21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277 509 5216,'0'0'25,"0"-1"141,0 0 0,0 0 0,0 0 0,0 0 0,0 0 0,0 0 0,-1 0 0,1 0 0,0 1 0,0-1 0,-1 0 0,1 0 0,0 0 0,-1 0 0,1 1 0,-1-1 0,0-1 0,-2-4 3857,3 5-3832,-1 0 0,1 0 0,0 0 0,-1 1 0,1-1 0,0 0 0,-1 0-1,1 1 1,-1-1 0,1 0 0,-1 0 0,1 1 0,-1-1 0,0 1 0,1-1 0,-1 1 0,0-1 0,1 1 0,-1-1 0,0 1 0,0-1 0,1 1 0,-1 0 0,0-1 0,0 1 0,-1 0-1,-6-1 200,0 1 0,0-1-1,0 2 1,1-1-1,-1 1 1,0 0-1,0 1 1,0 0 0,1 0-1,-1 0 1,1 1-1,-14 8 1,-2 1-277,2 2-1,-35 27 1,52-39-101,1 1 0,0 0 0,0 0 1,0 0-1,1 0 0,-1 1 0,1-1 0,-1 1 0,1-1 0,1 1 1,-1 0-1,0 0 0,1 0 0,0 0 0,-2 5 0,3-6 13,0-1-1,0 0 0,0 0 0,0 1 1,1-1-1,-1 0 0,0 0 1,1 1-1,0-1 0,0 0 0,-1 0 1,1 0-1,0 0 0,0 0 0,1 0 1,-1 0-1,0 0 0,1-1 1,-1 1-1,1 0 0,0-1 0,-1 1 1,1-1-1,0 0 0,0 1 1,0-1-1,0 0 0,0 0 0,2 1 1,3 0 41,0 1 1,0-1-1,1 0 1,-1 0-1,0-1 1,1 0-1,11 0 1,-14-1-99,0 0-1,0 0 1,0-1 0,0 0-1,0 0 1,0 0 0,0-1-1,-1 1 1,1-1 0,0 0-1,-1-1 1,6-3 0,0-2 4,0-2 1,0 1 0,-1-1 0,-1-1 0,1 0 0,-2 0 0,0 0 0,0-1 0,-1 0 0,0-1-1,4-15 1,5-19 104,15-81 0,-27 113-97,28-183 468,-12 63 976,-18 220 495,11 95-1170,-9-148-650,44 292 531,-39-293-587,-5-17-206,4 24 0,-1 5-4482,-6-39 2858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21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0 322 9984,'1'8'1047,"1"-1"1,-1 1 0,1-1-1,0 0 1,1 0 0,0 0-1,0 0 1,5 8-1,-3-6-173,-1 0-1,0 0 1,5 16-1,-4-5 802,-4-18-902,-2-2-731,1 0 0,0 0 0,-1-1 0,1 1 0,-1 0 1,1 0-1,0-1 0,-1 1 0,1 0 0,0 0 0,-1-1 0,1 1 0,0 0 1,0-1-1,-1 1 0,1-1 0,0 1 0,0 0 0,0-1 0,-1 1 0,1-1 0,0 1 1,0 0-1,0-1 0,0 0 0,-2-11 164,5-46-14,3-1 1,14-66-1,-4 36 196,-16 88-379,2-13 254,0 1-1,1 0 0,0-1 1,1 2-1,0-1 0,7-13 1,-11 25-243,0 1 1,1-1-1,-1 1 1,0-1-1,1 1 1,-1-1-1,0 0 0,1 1 1,-1-1-1,0 1 1,1 0-1,-1-1 1,1 1-1,-1-1 1,1 1-1,-1 0 1,1-1-1,-1 1 0,1 0 1,-1-1-1,1 1 1,0 0-1,-1 0 1,1 0-1,-1 0 1,2-1-1,0 2-9,-1 0 0,1 0 0,0 0 0,-1 0 0,1 0 0,-1 0 0,1 0-1,2 3 1,2 2 59,0 0 0,-1 0-1,7 11 1,-6-8-517,0-1 0,12 12 1,-16-18-139,1 0 0,-1 0 1,1 0-1,0 0 1,-1-1-1,1 1 1,4 1-1,8 1-1810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23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24 2496,'-15'-9'534,"-16"-6"15155,54 25-14329,25 14 0,-11-5-538,-23-12-603,3 1 13,0 0 0,-1 1 1,0 0-1,-1 2 0,0 0 1,15 15-1,-10-5 15,-2 1 0,-1 1 0,25 43 0,32 85 429,-43-67-169,-2 1-1,-5 1 1,20 135-1,-33-141-196,-4 0-1,-3 90 0,-30 139 721,-29 23-446,44-286-569,-2-1 0,-3 0-1,-1 0 1,-2-2-1,-26 44 1,44-86-25,-60 95-480,49-78-939,-2 0 1,0-1 0,-18 16 0,30-32 1272,2 0-62,-1 0-1,0 0 1,1 0-1,-1 0 1,0-1 0,0 1-1,0 0 1,0-1-1,1 1 1,-1 0-1,0-1 1,0 1-1,0-1 1,-1 1 0,1-1-1,0 0 1,0 0-1,0 1 1,0-1-1,0 0 1,0 0 0,0 0-1,0 0 1,-1 0-1,1 0 1,-1-1-1,1 1 136,1 0-1,0 0 0,0 0 1,-1 0-1,1 0 1,0 0-1,0 0 0,0-1 1,-1 1-1,1 0 0,0 0 1,0 0-1,0 0 0,-1-1 1,1 1-1,0 0 0,0 0 1,0 0-1,0-1 0,0 1 1,0 0-1,-1 0 0,1-1 1,0 1-1,0 0 0,0 0 1,0-1-1,0 1 0,0 0 1,0 0-1,0-1 1,0 1-1,0 0 0,0-1 1,5-21-4093,8-3 1440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25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200 124 7296,'-16'-19'10762,"3"69"-7653,-43 154-255,0 91-1804,35-184-826,16-82-94,-21 142 599,22-151-449,2-11-262,8-16-33,-1-2-3,0 0 0,-1 0 1,0 0-1,0-1 1,2-11-1,10-53-2,-9 38 71,13-61-21,64-250 489,18 26 1657,-85 279-1120,-17 42-1053,0 0-1,0-1 0,0 1 1,0 0-1,0 0 1,0 0-1,0 0 1,0 0-1,0 0 1,0 0-1,0 0 0,0 0 1,0 0-1,0 0 1,0-1-1,0 1 1,0 0-1,0 0 1,1 0-1,-1 0 0,0 0 1,0 0-1,0 0 1,0 0-1,0 0 1,0 0-1,0 0 1,0 0-1,0 0 0,0 0 1,0 0-1,0 0 1,0 0-1,1 0 1,-1 0-1,0 0 1,0 0-1,0 0 1,0 0-1,0 0 0,0 0 1,0 0-1,0 0 1,0 0-1,0 0 1,0 0-1,1 0 1,-1 0-1,0 0 0,0 0 1,4 5 36,3 11-6,11 26-3,2 0 0,2-2 0,1 0 0,49 63 0,-39-57-52,-1 2-1,36 78 1,30 110 121,-23-72 58,-64-142-144,8 6 10,-15-24-8,-1 1 0,1-1 0,-1 1 0,-1 0 0,1 0 0,3 8 0,-6-12-22,0-1-1,0 0 0,0 0 0,0 0 0,0 1 1,0-1-1,0 0 0,0 0 0,0 0 0,0 1 1,0-1-1,0 0 0,0 0 0,0 0 0,0 1 1,0-1-1,0 0 0,0 0 0,0 0 0,-1 1 1,1-1-1,0 0 0,0 0 0,0 0 0,0 1 1,0-1-1,0 0 0,-1 0 0,1 0 0,0 0 1,0 0-1,0 0 0,0 1 0,-1-1 0,1 0 1,0 0-1,0 0 0,0 0 0,-1 0 0,1 0 1,0 0-1,0 0 0,-1 0 0,1 0 0,0 0 1,0 0-1,0 0 0,-1 0 0,1 0 0,0 0 1,0 0-1,0 0 0,-1 0 0,1 0 0,0 0 1,0-1-1,0 1 0,-1 0 0,1 0 0,0 0 1,0 0-1,0 0 0,-1-1 0,-9-4-5,-8-2-19,1 1 0,-1 0 0,-37-7 0,44 11-16,-45-8-172,-96-4-1,-57 16-266,191-1 212,-1 2 0,1 0 0,-24 8 0,-20 10-6304,53-17 2940,27 4-7399,4-8 7870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2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316 175 1984,'3'5'490,"8"-4"4922,-5-2-2322,-4-5 651,-2 6-3627,0-1 0,0 1-1,0 0 1,0-1 0,0 1 0,1 0-1,-1-1 1,0 1 0,0 0 0,0-1-1,0 1 1,0-1 0,0 1-1,0 0 1,0-1 0,0 1 0,0 0-1,0-1 1,-1 1 0,1 0 0,0-1-1,0 1 1,0 0 0,0-1 0,0 1-1,-1 0 1,1-1 0,0 1 0,0 0-1,-1 0 1,1-1 0,-42-58 3918,35 49-3705,0 0 0,0 0 1,-1 1-1,-1 0 0,0 0 1,0 1-1,-19-14 0,24 20-313,0 0-1,1 0 1,-1 0-1,0 0 1,0 1-1,0 0 1,0 0 0,-1 0-1,1 0 1,0 0-1,0 1 1,0 0-1,-1 0 1,1 0-1,0 0 1,0 1-1,-1 0 1,1 0-1,0 0 1,0 0 0,0 1-1,0-1 1,0 1-1,0 0 1,-6 5-1,4-3 93,0-1 1,0 1 0,1 0 0,0 0 1,0 0-1,0 1 0,0-1 0,0 1 1,1 1-1,0-1 0,-6 10 1,4-2 49,1 0 1,0 0-1,0 0 1,-3 19 0,7-24-100,0 0 0,1 0 0,-1 0 1,2 0-1,-1 0 0,1 0 0,0 0 0,5 16 0,40 125 300,-26-72 321,-4 1 0,7 102 0,-21-163-621,-1-1-1,-1 1 1,-1-1-1,0 0 1,-2 1 0,1-1-1,-2 0 1,0 0-1,-10 22 1,13-34 48,-2 1-376,1 0 1,0 0-1,-1-1 0,-3 5 1,4-7-182,1-1 0,-1 1 0,1-1 0,-1 0 0,1 0 1,-1 0-1,0 0 0,1 0 0,-1 0 0,0 0 0,0-1 1,0 1-1,0-1 0,-1 1 0,-11 2-6018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2:26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15 267 2656,'-14'-9'10565,"37"9"-8709,200-6 698,-95 3-1428,-88 2-850,-24 1-134,1-1-1,-1 0 1,27-6-1,76-21 265,1 5-1,194-11 0,-161 34-305,-53 3 46,146-10 208,-193 2-277,0-1 1,85-23-1,-122 25-92,152-37 174,-92 28-67,154-22 154,4 19-152,-101 21-108,-59-1 130,95 13-91,-76-5-98,-37-7 38,296 20 139,42-18 195,-376-7-303,301 13 488,-285-11-440,2 0 130,-28-1-257,-11 11-6538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26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33 8544,'-28'-20'2757,"27"19"-2658,0 0 0,1 0 1,-1 1-1,0-1 0,0 0 0,-8-4 7910,20 5-5772,22-3-1190,197 4 3157,-91 1-2707,51 4-857,-166-6-1612,-10 0-5917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27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9984,'0'-8'13871,"8"6"-13117,-1 1 0,1 0 0,7 1 0,8-1 118,68-5-31,153 10 0,-239-4-848,26 2-520,44 1 1456,-50-2-3612,1-1-3276,-21 0 3724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27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 12640,'-13'-3'3505,"20"4"-225,26 6 2078,2 0-3682,1-2-1,56 1 0,74-9-854,-92 1-412,149-6-345,-192 10-277,14-2-1485,-41 0 266,1-1-1,-1 0 1,0 0 0,8-2 0,-7 2-568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0:27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340 178 11456,'0'1'329,"-1"0"1,1 0-1,0 0 1,-1 0-1,1-1 1,-1 1 0,0 0-1,1 0 1,-1-1-1,0 1 1,1 0-1,-1-1 1,0 1 0,0 0-1,-1-1-248,0 1-1,1-1 1,-1 1-1,0-1 1,0 0-1,1 1 1,-1-1-1,0 0 1,-2-1-1,2 1-128,-1 0-1,1 0 1,0 0-1,0 1 1,0-1-1,0 0 1,0 1-1,-3 0 0,-16 9 916,0 1-1,0 1 1,1 0-1,1 2 1,0 0-1,-23 23 1,30-25-516,1 0 1,0 1 0,1 0 0,0 1 0,1 1 0,0-1 0,1 1-1,1 1 1,-8 26 0,8-19 53,2 0-1,0 1 1,-1 45 0,5-54-269,2-1 0,0 1 1,0 0-1,2-1 0,0 1 1,0-1-1,9 22 0,-8-29-105,-1 0 0,1 0 0,0 0 0,1-1 0,-1 0 0,1 0 0,0 0 0,1-1 0,0 0 0,-1 0 0,2 0 0,-1 0 0,0-1 0,9 4 0,2 0 1,0-1 0,1-1 0,0 0 0,30 5-1,-29-7-15,0-1-1,1 0 1,0-2-1,-1 0 1,1-1-1,0-1 1,0-1-1,-1-1 1,22-6-1,-23 3 8,-1-1 0,1 0 0,-2-2 1,1 0-1,-1-1 0,0 0 0,-1-1 0,16-17 0,-7 6 2,-2-2-1,-1-1 1,32-47 0,-41 52-53,0-1 0,-2 0 0,0 0 0,-2-1 0,11-39 0,-16 48 10,-1 0 0,0 1 0,-1-1 1,0 0-1,-1 0 0,-1 0 0,0 0 1,0 0-1,-1 1 0,-1-1 0,-5-15 0,-2-1-77,-1 0 1,-2 0-1,-1 1 0,-19-29 0,24 44-43,-1-1-1,-20-21 1,23 29 79,0 0 1,0 0-1,0 1 0,0 0 0,-1 0 0,-14-6 0,11 7-48,-1 0 0,0 1 0,0 0 0,-1 1 0,1 1-1,0 0 1,-1 0 0,1 1 0,-1 1 0,1 0 0,-19 4 0,10 0-528,0 2 0,0 0 1,0 1-1,1 1 0,0 1 1,1 1-1,-26 18 0,-9 15-4303,7 4-3558,27-21 3798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1:12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69 9472,'-61'-30'4288,"36"12"-3712,17 10-32,8 1-704,5 7 96,14-6-896,9 12 512,14-3-2752,5 9 1760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1:11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19 3904,'0'-14'14303,"-8"29"-12340,2-2-1521,2 0 0,-1 1 0,2-1 0,-3 21 0,-3 7 196,4-13-435,1 0-1,2 0 1,0 40 0,4-6 114,14 94 0,-15-151-296,8 43 125,-9-45-128,1 1 1,0-1-1,1 1 1,-1-1-1,1 0 1,-1 1 0,1-1-1,0 0 1,5 5-1,-7-7-10,1 0-1,0-1 0,-1 1 1,1-1-1,0 1 0,-1-1 1,1 1-1,0-1 0,0 0 1,0 0-1,-1 1 0,1-1 1,0 0-1,0 0 0,0 0 1,0 0-1,0 1 0,-1-1 1,1-1-1,0 1 0,0 0 1,0 0-1,0 0 0,0 0 1,-1-1-1,1 1 0,1-1 1,1 0 15,0-1 0,0 0 0,-1 0 0,1 0 1,3-3-1,-2 1 11,24-23 69,-2-2 0,33-44 1,-12 15-30,64-67 118,-44 52-53,-46 47 47,-1 0 1,29-50 0,-37 43-66,-10 22 90,-10 22 406,0 5-497,1 0 1,1 1-1,1 0 1,-5 26-1,8-31-65,1 1 0,0-1-1,1 1 1,1 0-1,0-1 1,1 1-1,0-1 1,1 0 0,7 22-1,5 2 217,33 62 0,-47-94-265,3 2 14,-1 0 0,1 1 1,6 5-1,-9-10-12,0-1-1,0 0 1,0 0 0,0 0-1,0 0 1,0 0-1,0 0 1,0-1 0,0 1-1,1 0 1,-1-1-1,0 1 1,1 0 0,-1-1-1,0 0 1,1 1-1,-1-1 1,1 0-1,-1 0 1,1 1 0,-1-1-1,3-1 1,0 0-8,0 0 0,1-1 0,-1 0-1,0 0 1,0 0 0,0 0 0,0 0 0,-1-1 0,1 0 0,-1 0 0,1 0 0,-1 0 0,0-1 0,0 1 0,-1-1 0,4-4-1,4-9 0,0-1 0,10-25-1,-10 20-14,77-132 52,-43 82 14,-33 55-44,0 1 1,1-1 0,15-16-1,-25 31 12,0 1 0,1 0-1,-1 0 1,0 0 0,1 0-1,-1 0 1,1 0-1,-1 1 1,6-3 0,-6 4-10,-1-1 1,0 1 0,0 0-1,1 0 1,-1 0 0,0 0-1,0 1 1,1-1 0,-1 0-1,0 0 1,0 1 0,0-1 0,0 1-1,1-1 1,-1 1 0,0 0-1,0-1 1,0 1 0,0 0-1,0 0 1,0-1 0,0 1-1,-1 0 1,1 0 0,0 0-1,1 2 1,2 4 3,1 0 0,-1 0 0,0 1-1,0 0 1,-1 0 0,0 0 0,-1 0 0,0 0-1,0 0 1,1 12 0,0 13 106,-1 41 1,-2-72-107,-1 65 180,-2 0 0,-20 108 0,20-166-134,1 0 1,-1 0 0,-8 16-1,11-24-62,-1 1 0,1-1 0,0 0-1,-1 1 1,0-1 0,1 0 0,-1 1 0,0-1-1,0 0 1,0 0 0,0 0 0,0 0-1,0 0 1,0 0 0,0 0 0,0 0 0,0 0-1,0-1 1,-1 1 0,1 0 0,0-1-1,0 1 1,-3 0 0,2-1-33,1 0 1,-1 0-1,0 0 1,1 0-1,-1-1 0,0 1 1,1 0-1,-1-1 1,0 1-1,1-1 0,-1 1 1,1-1-1,-1 0 1,1 0-1,-1 0 0,1 0 1,-1 0-1,1 0 1,0 0-1,0 0 0,0-1 1,0 1-1,-2-2 1,-2-3-171,0 0 0,1-1-1,-6-10 1,-15-37-444,15 31 598,-14-24 0,17 36 21,2 3 5,1 0 1,0 0-1,0 0 0,-3-10 1,6 17 23,-1-6-137,3 9-101,4 13-58,-3-9 339,0 0 0,1 0 0,0 0 0,0 0 0,1 0 0,-1-1 0,1 0-1,0 0 1,1 0 0,-1 0 0,1-1 0,0 0 0,0 1 0,1-2 0,-1 1 0,1-1 0,-1 0 0,1 0-1,0 0 1,0-1 0,1 0 0,-1 0 0,0-1 0,1 1 0,-1-2 0,1 1 0,-1-1 0,1 1 0,-1-2 0,10 0-1,2-3-7,0-1 0,0 0 0,0-1 0,-1-1 0,0 0 0,-1-2 0,18-11 0,-14 8 11,16-10 123,58-48-1,-77 55-128,-2-1-1,0 0 1,0-1 0,-2 0 0,0-1 0,-1-1-1,-1 0 1,-1-1 0,11-28 0,-18 42-44,-1 0 0,1 0-1,1 0 1,-1 0 0,6-6 0,-12 51 359,-1 10-11,2 1 1,3 0-1,12 93 0,-12-135-296,1 0 0,-1 0-1,2-1 1,-1 1 0,1-1-1,0 1 1,6 10 0,-8-18-43,-1 1 0,0-1 1,0 1-1,1 0 0,-1-1 1,1 1-1,-1-1 0,0 1 1,1-1-1,-1 1 0,1-1 1,-1 1-1,1-1 0,-1 0 1,1 1-1,0-1 0,-1 0 1,1 1-1,-1-1 0,1 0 1,0 0-1,-1 0 0,1 0 1,0 1-1,-1-1 0,1 0 1,0 0-1,-1 0 0,1 0 1,0 0-1,-1-1 0,1 1 1,0 0-1,-1 0 0,1 0 1,0 0-1,-1-1 0,1 1 1,-1 0-1,1-1 0,0 1 1,-1 0-1,1-1 0,-1 1 1,1-2-1,3-1-18,0-1-1,0 0 1,-1-1 0,5-6-1,-4 6 13,103-134-495,-89 120 471,0 1-1,0 1 1,2 1 0,39-26 0,26-10 129,-84 52-100,0-1-1,0 0 0,0 1 1,0-1-1,0 1 0,0-1 1,0 1-1,0-1 0,0 1 0,0 0 1,0 0-1,0-1 0,0 1 1,1 0-1,-1 0 0,0 0 1,0 0-1,0 0 0,0 0 0,0 1 1,0-1-1,1 0 0,-1 0 1,0 1-1,0-1 0,0 1 1,0-1-1,0 1 0,0-1 1,0 1-1,0 0 0,-1 0 0,1-1 1,0 1-1,0 0 0,-1 0 1,1 0-1,0 0 0,-1 0 1,1 0-1,-1 0 0,1 0 0,-1 0 1,1 0-1,-1 0 0,1 1 1,0 3 15,1 0 0,-1 1 0,-1-1 0,1 0 1,-1 0-1,1 1 0,-1-1 0,-2 10 0,-12 61 122,-13 81 71,28-140-196,3-12 43,-3-5-55,-1 0 0,1 0-1,-1 0 1,1 0 0,-1 0 0,0-1 0,1 1 0,-1 0-1,1 0 1,-1 0 0,1 0 0,-1-1 0,0 1-1,1 0 1,-1-1 0,1 1 0,-1 0 0,0-1 0,1 1-1,55-60-692,-13 13 414,-1 2 10,-22 22 248,1 1 0,2 1 0,0 0 0,27-17 0,-44 34 50,15-9 64,-21 13-83,1 0 0,-1-1 0,1 1 0,-1 0 1,1 0-1,-1-1 0,1 1 0,-1 0 0,1 0 0,-1 0 0,1 0 0,-1 0 1,1 0-1,-1-1 0,1 1 0,0 0 0,-1 1 0,1-1 0,-1 0 1,1 0-1,-1 0 0,1 0 0,-1 0 0,1 0 0,-1 1 0,1-1 0,-1 0 1,1 0-1,-1 1 0,1 0 0,1 3 5,1 1-1,-1-1 0,-1 1 1,1 0-1,-1-1 1,0 1-1,0 0 1,1 9-1,-2 46 98,-1-29-66,0-3-17,0-7 58,3 24 1,-1-40-86,-1 1 0,2 0 0,-1 0 0,0 0 0,1-1 0,0 1 0,1-1 0,4 10 0,-6-14-10,0 0 0,0 0 0,0 0 0,0 0 0,0 0 0,0 0 0,0 0 0,0 0 0,0 0 0,0 0 0,1-1 0,-1 1 0,0-1 0,1 1 0,-1-1 0,0 1 0,1-1 0,-1 0 0,0 1 0,1-1 0,-1 0 0,1 0 0,-1 0 0,1 0 0,-1 0 0,2-1 0,3 0 4,1-1-1,-1 0 1,0 0 0,8-5 0,-8 5 38,188-91-398,66-26 166,-209 88 383,-16 10-42,-27 16-102,-1 0 0,1-1-1,-1 1 1,11-13-1,-17 18-43,-1-1-1,0 1 1,1 0-1,-1-1 1,0 1 0,1 0-1,-1-1 1,0 1-1,0 0 1,1-1-1,-1 1 1,0 0-1,0-1 1,0 1-1,0-1 1,1 1-1,-1 0 1,0-1-1,0 1 1,0-1-1,0 1 1,0 0 0,0-1-1,0 1 1,0-1-1,0 1 1,0-1-1,-1 1 1,1 0-1,0-1 1,0 1-1,0-1 1,-1 1-1,1-1-1,-1 1-1,1 0 0,-1-1 0,1 1 0,-1 0 0,1 0 1,-1 0-1,1 0 0,-1-1 0,1 1 0,-1 0 1,0 0-1,1 0 0,-1 0 0,1 0 0,-1 0 1,1 0-1,-1 1 0,0-1 0,1 0 0,-1 0 1,1 0-1,-1 0 0,1 1 0,-1-1 0,1 0 1,-2 1-1,-10 7 17,0-1 0,1 2 0,-20 17 0,-27 34 34,54-56-50,-11 13 55,0 1-1,2 0 0,0 1 0,1 1 0,1 0 0,-14 33 0,21-41-13,0 0 0,1 1 0,0-1 0,1 1 0,-2 19 0,4-23-26,0-1 0,1 1 0,0-1 0,0 1 0,1-1 0,0 0 0,0 0 0,1 0 0,4 9 0,-4-11 11,0-1 0,0 0 0,1 0 0,0 0 1,0-1-1,0 1 0,0-1 0,5 4 0,-6-6-12,-1 0 1,0 0-1,1-1 0,-1 1 0,1-1 1,-1 0-1,1 0 0,0 0 1,-1 0-1,1 0 0,0 0 1,0-1-1,0 1 0,0-1 0,-1 0 1,1 0-1,0 0 0,4-1 1,-3-1-31,1 0 1,-1 0-1,0 0 1,0-1 0,0 0-1,-1 0 1,1 0-1,-1 0 1,0 0-1,0-1 1,0 0 0,0 1-1,3-6 1,10-24-177,-1 0 0,17-53 1,-23 60 174,105-285-33,-110 301 76,-2 4 21,0 0 1,0 0-1,0 1 0,-1-1 1,0 0-1,1-9 1,-3 11-11,-2 11-2,-16 58-15,-35 174 279,3-6 77,31-156-338,-32 76 1,-66 99-25,106-230 1,-1 0 0,-1-1-1,-28 33 1,35-46-15,0 0 0,0-1 0,-1 0 0,0 0 0,0-1 0,-1 0 0,-17 10 0,22-15-22,1 1 0,-1 0 0,0-1 0,0 0 1,0 0-1,0 0 0,0 0 0,0-1 0,0 1 0,0-1 0,0 0 0,-7-1 1,6 0-28,1-1 0,-1 0 0,1 1 0,-1-1 0,1 0 0,0-1 1,0 1-1,0-1 0,0 0 0,1 0 0,-5-5 0,-6-7-70,1-1 0,0 0-1,1-1 1,1 0-1,1-1 1,-13-31-1,9 15 174,2-1-1,2 0 0,-7-38 1,16 67-26,0 0 0,0 0 1,1 1-1,0-1 0,0 0 1,0 0-1,1 1 0,0-1 0,0 0 1,1 1-1,3-10 0,-3 12-3,0-1-1,0 1 0,0 0 1,1 0-1,-1 0 0,1 0 0,0 0 1,0 1-1,0-1 0,0 1 1,0 0-1,0 0 0,1 0 1,-1 0-1,1 1 0,-1-1 0,1 1 1,6-1-1,23-6 87,1 2 1,0 1-1,49 0 0,105 13-531,-164-6-311,31 8-1,-46-7-350,-1-1 0,1 1 1,0 0-1,-1 1 0,1 0 0,8 6 1,-10-4-5419,-27-16-2037,1-2 6701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1:1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1 461 1984,'0'1'112,"0"1"73,0 0 1,0 0-1,0-1 0,0 1 1,0 0-1,0 0 0,1-1 1,-1 1-1,1 0 0,-1 0 1,2 2-1,2 12 8208,2-24-5810,-4 4-2202,0-1 1,0 1-1,0-1 1,0 0 0,0-6-1,5-11 332,1-2-135,1 1 0,1 0-1,0 0 1,2 1 0,15-20 0,-3 8 584,27-49 1,-10 19 636,-29 47-1491,-7 10-180,0 0 0,0 1 0,1-1 0,0 1 1,0 0-1,0 0 0,1 1 0,0 0 1,8-4-1,-9 6-58,0 0 1,0 0-1,1 1 0,-1 0 1,1 1-1,0-1 0,-1 1 1,1 0-1,0 1 1,0 0-1,0 0 0,7 1 1,-4 0 6,0 1 1,-1 0-1,1 0 0,-1 1 1,1 0-1,-1 0 1,14 8-1,-19-9-18,-1 1 0,1-1 0,0 1 0,-1 0 0,0 0 0,0 0-1,0 0 1,0 1 0,0-1 0,-1 1 0,1 0 0,-1 0 0,0 0 0,0 0 0,0 0 0,-1 0 0,0 0 0,2 9-1,-1 1-23,-2 0 0,1-1 0,-2 1 0,-2 18 0,3-30-28,-1 9 2,1 1 0,0-1 0,1 1 0,0-1 0,1 1-1,4 14 1,-4-17-1,1 0-1,0-1 0,1 0 0,-1 0 1,2 0-1,-1 0 0,1-1 0,9 12 1,-12-17 3,0 0 0,-1 0-1,1 0 1,0 0 0,1-1 0,-1 1 0,0-1 0,0 1 0,1-1 0,-1 0 0,1 1 0,-1-1-1,1-1 1,-1 1 0,1 0 0,0 0 0,-1-1 0,1 0 0,0 0 0,-1 1 0,1-1 0,3-1-1,2-2-23,0 0 0,-1-1 0,0 1 0,1-2-1,-1 1 1,9-9 0,-10 9 9,182-114-267,-56 38 388,-37 23-80,-94 55-29,0 2-9,-1 0 1,0-1-1,0 1 1,0-1-1,1 1 1,-1 0-1,0-1 1,0 1-1,1 0 1,-1-1 0,0 1-1,1 0 1,-1 0-1,0-1 1,1 1-1,-1 0 1,0 0-1,1 0 1,-1 0-1,0-1 1,1 1 0,-1 0-1,1 0 1,-1 0-1,0 0 1,1 0-1,-1 0 1,1 0-1,-1 0 1,1 0-1,-1 0 1,0 0 0,1 0-1,-1 0 1,1 0-1,-1 1 1,0-1-1,1 0 1,0 0-1,0 1-13,0 0 0,1 0 0,0-1 0,-1 1-1,1-1 1,-1 1 0,1-1 0,0 1-1,-1-1 1,1 0 0,0 0 0,0 0 0,-1 0-1,4-1 1,-5 1 22,0 0 0,1 0 1,-1 0-1,0 0 0,0 1 0,0-1 0,0 0 0,1 0 0,-1 0 1,0 0-1,0 0 0,0 0 0,1 0 0,-1 0 0,0 1 1,0-1-1,0 0 0,0 0 0,0 0 0,1 0 0,-1 0 1,0 1-1,0-1 0,0 0 0,0 0 0,0 0 0,0 1 0,0-1 1,0 0-1,0 0 0,0 0 0,0 1 0,0-1 0,0 0 1,0 0-1,0 0 0,0 1 0,0-1 0,0 0 0,0 0 0,0 0 1,0 1-1,0-1 0,0 0 0,0 0 0,0 0 0,0 1 1,0-1-1,-1 0 0,1 0 0,0 0 0,0 0 0,0 0 1,0 1-1,0-1 0,-1 0 0,1 0 0,0 0 0,0 0 0,0 0 1,-1 0-1,1 0 0,0 0 0,0 0 0,0 1 0,0-1 1,-1 0-1,-130 45 34,113-40-56,1 2-1,0 1 0,0 0 0,1 1 1,-26 19-1,32-21 23,1 0 0,1 1 0,-1 1 0,1-1 0,1 1 0,0 0 0,0 1 0,0 0 0,2 0 0,-6 11 0,4-5 29,1 1-1,-5 26 1,9-37-12,1 1 0,0 0 1,1 0-1,-1 0 0,2-1 1,-1 1-1,1 0 0,-1 0 1,5 11-1,-5-17-22,0 1 0,1-1 1,-1 0-1,1 0 0,-1 0 0,1 0 0,0 0 0,-1 0 1,1 0-1,0 0 0,0 0 0,-1 0 0,1 0 1,0 0-1,0 0 0,0-1 0,0 1 0,0 0 0,1-1 1,-1 1-1,0-1 0,0 1 0,0-1 0,0 1 0,1-1 1,-1 0-1,0 0 0,0 0 0,1 0 0,-1 0 0,0 0 1,0 0-1,1 0 0,-1 0 0,0 0 0,0-1 1,2 0-1,3-1-12,0 0 0,0-1 0,-1 1 0,1-1 0,-1-1 1,8-5-1,28-26-322,-1-1 0,67-80 1,-84 90 212,-1-1 1,35-60 0,-25 30 378,-32 57-257,0-1 0,0 1 0,1 0 0,-1-1 1,0 1-1,0 0 0,1-1 0,-1 1 0,0 0 0,0-1 0,1 1 0,-1 0 0,0 0 0,1-1 0,-1 1 1,0 0-1,1 0 0,-1 0 0,0 0 0,1 0 0,-1-1 0,1 1 0,3 6 224,-2 14 133,-2-5-233,0-1 1,1 0 0,1 1-1,0-1 1,0 0 0,2 1-1,5 14 1,4 4 55,2-1 0,1 0 0,34 50 0,-48-80-187,-1 0-1,1 0 1,0 0 0,0-1-1,-1 1 1,1 0-1,1-1 1,-1 0 0,0 1-1,0-1 1,0 0 0,1 0-1,-1 0 1,5 1 0,-5-2-67,0 0 0,-1 0 0,1 1 0,0-1 0,-1-1 0,1 1 0,0 0 1,-1 0-1,1-1 0,0 1 0,-1 0 0,1-1 0,-1 0 0,1 1 0,-1-1 1,1 0-1,-1 0 0,1 0 0,-1 0 0,0 0 0,0 0 0,1 0 0,-1 0 1,1-3-1,2-1-810,-1 0 0,0-1 1,0 1-1,0-1 1,-1 0-1,0 0 0,0 0 1,1-9-1,5-52-7947,-7 45 6393,5-36-1934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1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487 736 3712,'-1'-1'280,"1"0"0,-1 1 0,0-1 0,1 1 0,-1-1 0,1 0 0,-1 0 0,1 1 1,-1-1-1,1 0 0,-1 0 0,1-1 0,-1 2-122,1-1 0,0 1-1,0-1 1,0 1 0,-1-1 0,1 1 0,0-1 0,-1 1-1,1-1 1,0 1 0,-1 0 0,1-1 0,-1 1 0,1 0 0,-1-1-1,1 1 1,0 0 0,-1-1 0,1 1 0,-1 0 0,1 0 0,-1 0-1,0-1 1,1 1 0,-1 0 0,1 0 0,-1 0 0,1 0-1,-1 0 1,1 0 0,-1 0 0,0 0 0,1 0 0,-1 0 0,1 0-1,-1 1 1,1-1 0,-2 1 0,-44 1 2301,-113 35-614,119-25-1345,-45 20 1,72-27-424,1 1 1,-1 1-1,1 0 1,1 1-1,0 1 1,0-1 0,-13 15-1,22-21-53,-1 0 0,1 1 0,0 0 0,0-1 0,1 1 0,-1 0-1,1 0 1,-1 0 0,1 0 0,0 0 0,0 0 0,0 0 0,0 0 0,1 0 0,-1 1 0,1-1 0,0 0 0,0 0-1,0 1 1,0-1 0,1 0 0,-1 0 0,1 1 0,1 3 0,0-4 24,-1 1-1,1-1 1,0 0 0,0 0 0,1 0-1,-1 0 1,1-1 0,-1 1 0,1 0-1,0-1 1,0 0 0,0 0-1,0 0 1,0 0 0,0 0 0,1-1-1,-1 1 1,0-1 0,1 0 0,-1 0-1,6 1 1,2-1 51,1 0-1,-1 0 1,1-1-1,-1-1 1,0 0-1,1 0 1,17-5-1,76-30 303,-97 33-385,6-2 10,-1 0-1,0-2 0,0 0 0,0 0 1,-1-1-1,0-1 0,0 0 0,-1 0 1,0-1-1,-1-1 0,0 0 0,-1 0 0,0-1 1,12-22-1,-7 8 98,-2-2-1,-1 0 1,-1 0 0,9-45-1,11-120 294,-20 113-336,-7 55-100,-1 1 0,0-1-1,-3 1 1,-2-31 0,2 48 22,-1-12-305,-3 15 95,-4 8 34,6 0 220,-1-1 0,1 1 0,0 0 0,0 0 0,0 0 0,1 1 0,-4 7 0,-12 37 424,13-32-380,-3 10-10,2 0-1,-6 47 1,3 58 187,7-90-175,1-17-11,1 1 1,1 0-1,1-1 1,2 1-1,0-1 1,16 48-1,-19-69 6,0 0 0,1-1 1,0 1-1,0-1 0,0 1 0,0-1 0,1 0 0,-1 0 0,1 0 0,4 4 0,-5-6-26,0 1-1,0 0 1,0-1-1,0 0 1,1 0-1,-1 1 0,0-1 1,1-1-1,-1 1 1,1 0-1,-1 0 1,1-1-1,-1 0 1,1 1-1,-1-1 0,1 0 1,0 0-1,2-1 1,3-1 26,0 0 1,0 0 0,-1-1-1,1 0 1,-1-1 0,1 0-1,-1 0 1,9-7-1,5-5 148,23-24 0,-25 22-209,-2 0 0,0-1-1,-1-1 1,22-37-1,-23 34 129,4-11-217,-18 30-144,-2 5-28,-4 10-6,-8 43 141,6-28 137,1 1 0,1 0 0,-2 43 0,7-67-8,1 1-1,-1 0 0,0 0 1,1 0-1,0 0 0,0-1 0,0 1 1,1 0-1,-1-1 0,1 1 1,0-1-1,-1 0 0,2 1 0,-1-1 1,0 0-1,1 0 0,-1-1 1,1 1-1,0 0 0,0-1 0,0 1 1,0-1-1,0 0 0,1 0 1,-1-1-1,1 1 0,-1 0 0,1-1 1,0 0-1,-1 0 0,1 0 1,6 0-1,3 0 50,0-1 0,1 0 0,-1-1 0,0 0 0,0-1 0,0 0 0,22-8 0,-14 3-25,-2-1 0,1-1 1,-1 0-1,20-15 0,65-43-234,-103 66 180,11-8-53,0 1 0,19-9 1,-26 15 29,-1 0 0,1 1 0,0-1 0,-1 1 0,1 0 0,0 0 0,0 1-1,0-1 1,0 1 0,9 1 0,16 4 5,-28-3 77,-3-2 3,-15 1 26,7 0-139,1-1 0,-1 1 0,0 1 0,1 0 0,-1 0-1,1 0 1,0 1 0,0 1 0,0-1 0,-10 7 0,6-2 46,0 0 0,0 1 0,0 1 1,1 0-1,-11 13 0,19-19-1,0-1 0,1 1 0,-1 0 0,1 1 0,0-1 0,0 0 0,0 1 0,0-1 0,-1 7 0,3-10 27,0 0 1,-1 1-1,1-1 1,0 1-1,0-1 0,0 1 1,0-1-1,0 0 1,0 1-1,0-1 1,0 1-1,1-1 1,-1 0-1,0 1 1,1-1-1,0 0 1,-1 1-1,1-1 1,0 0-1,-1 0 1,1 1-1,0-1 1,0 0-1,0 0 1,0 0-1,0 0 0,0 0 1,0 0-1,0-1 1,1 1-1,-1 0 1,0 0-1,0-1 1,1 1-1,1 0 1,0 0 14,1-1 1,0 1-1,-1 0 0,1-1 1,0 0-1,-1 0 0,1 0 1,0-1-1,-1 1 1,1-1-1,0 0 0,-1 0 1,1 0-1,-1 0 0,1 0 1,-1-1-1,0 0 1,1 0-1,-1 0 0,0 0 1,3-3-1,5-5-3,0-1 0,-1 0 0,17-22 0,-25 30-32,36-43-677,-38 54 405,0 0 0,0 0 0,1 0 0,3 11 0,-3-16 283,1 0-1,-1 1 1,1-1-1,0 0 1,0 0-1,0 0 1,1-1-1,-1 1 1,1 0-1,-1-1 1,1 0-1,0 1 1,0-1-1,0 0 1,0-1-1,0 1 0,1-1 1,4 3-1,1-1 22,0-1 0,0 1 0,0-1-1,0-1 1,0 0 0,12 0-1,-2-1 65,0-2-1,1 0 0,-1-1 0,0 0 1,-1-2-1,34-12 0,-43 13-87,-1-1 0,1 0-1,-1 0 1,0 0 0,0-1 0,-1 0-1,1-1 1,-2 1 0,1-1 0,9-14-1,1-1-84,-1 0 0,-1-1 0,-1-1-1,13-32 1,33-102-518,-48 121 494,79-269 85,-59 203-6,-32 102 22,0 1 0,0 0 0,0 0 0,1-1 0,-1 1-1,0 0 1,0-1 0,0 1 0,0 0 0,0-1-1,0 1 1,0 0 0,0-1 0,0 1 0,0-1-1,0 1 1,0 0 0,0-1 0,0 1 0,0 0-1,0-1 1,0 1 0,0 0 0,-1-1 0,1 1-1,0 0 1,0-1 0,-1 2 0,0-1 0,0 1 0,0 0 0,1-1 0,-1 1 0,0 0 0,1 0 0,-1 0 0,0 0 0,1-1 0,-1 1 0,1 0 0,-1 0 0,1 0 0,0 0 0,0 0 0,-1 0 0,1 1 1,-4 7 19,-4 14 76,1-1-1,1 1 0,-4 26 0,-4 72-17,5 143 109,13-133-566,-2-84-1989,4-19-3418,-5-23 1663,-1 0 1393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20.3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22 9888,'-33'-14'4480,"28"10"-3904,2 1-160,6 6-352,2-3-928,6 4 448,3-4-2304,8 0 1536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22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102 568 5408,'-5'-20'9365,"-1"72"-6720,-19 137 774,3-41-2209,-19 143 1249,39-281-1744,3-25 53,-1-52-518,3 0-186,19-122-1,34-71 104,-40 202-104,2 2 0,30-63 1,-32 85-22,1 0 0,2 2 0,2 0 0,40-48 0,-51 69 12,1-1 1,0 2 0,1-1-1,0 1 1,1 1 0,0 1-1,15-9 1,-25 16-52,0-1-1,0 1 1,0 0 0,0 0-1,1 0 1,-1 0 0,0 1-1,0-1 1,1 1 0,-1 0-1,0 0 1,1 0 0,-1 0-1,0 1 1,1-1 0,-1 1-1,0 0 1,0 0 0,0 0-1,4 2 1,-3-1 3,0 1 1,0 0-1,0 0 0,0 0 1,-1 0-1,1 1 0,-1 0 1,0-1-1,0 1 0,0 0 1,-1 1-1,4 6 0,2 6 34,-1 1-1,-1 0 1,0 0-1,-1 1 1,2 19-1,-3 1 123,0 57-1,-4-75-115,-1 1-1,-1 0 1,-8 29-1,8-40 3,-1-1 1,0 0-1,-1 0 1,0-1 0,-1 1-1,0-1 1,0 0-1,-1 0 1,-7 9-1,9-14 5,0 0 0,0-1 0,0 1 0,-1-1 0,1 1 0,-1-1 1,0-1-1,1 1 0,-1-1 0,-1 1 0,1-1 0,0-1 0,0 1 0,-1-1 0,1 0 0,-1 0 0,1-1 0,-1 1 0,-6-2 0,2 1-58,0-2 1,1 0-1,-1 0 0,1-1 0,-1 0 1,1 0-1,0-1 0,0 0 0,-13-10 0,9 7-85,2-1-1,-1 0 0,1-1 1,-16-16-1,23 19 61,1 4-52,1-1-1,-1 1 1,1-1-1,0 0 0,0 0 1,-3-5-1,21 10-472,39 13 554,0-4 0,1-1 0,100 3 0,-126-13 50,0-2-1,0 0 1,0-2-1,0-1 0,-1-2 1,0-1-1,0-1 1,-1-1-1,27-14 0,-4-2 37,-1-3-1,-2-1 0,-1-2 1,66-60-1,-108 87-108,0 0 1,0-1-1,-1 0 1,8-12-1,-12 18 20,0 0-1,0 0 1,0 0-1,0 0 1,0 0-1,0-1 1,1 1-1,-1 0 0,0 0 1,0 0-1,0 0 1,0 0-1,0 0 1,0 0-1,0 0 0,0 0 1,0-1-1,0 1 1,0 0-1,0 0 1,0 0-1,0 0 0,0 0 1,1 0-1,-1 0 1,0-1-1,0 1 1,0 0-1,0 0 1,0 0-1,-1 0 0,1 0 1,0 0-1,0-1 1,0 1-1,0 0 1,0 0-1,0 0 0,0 0 1,0 0-1,0 0 1,0 0-1,0 0 1,0-1-1,0 1 0,0 0 1,0 0-1,-1 0 1,1 0-1,0 0 1,0 0-1,0 0 1,0 0-1,0 0 0,0 0 1,0 0-1,0 0 1,-1 0-1,1 0 1,0 0-1,0 0 0,-13 6-170,-13 11 79,1 2 0,-44 43 0,-39 55-32,86-90 232,1 0 1,2 2-1,0 0 1,-17 39-1,28-52-36,5-13-36,1 1 1,0 0-1,0 0 0,1 0 0,-1 0 0,1 0 0,0 0 1,-1 7-1,2-11-23,0 0 0,0 0 1,0 0-1,0 1 0,0-1 0,0 0 1,0 0-1,0 0 0,0 1 0,0-1 1,0 0-1,0 0 0,0 0 0,0 1 1,0-1-1,1 0 0,-1 0 0,0 0 1,0 1-1,0-1 0,0 0 0,0 0 1,0 0-1,1 0 0,-1 0 0,0 1 1,0-1-1,0 0 0,0 0 0,1 0 1,-1 0-1,0 0 0,0 0 0,0 0 1,1 0-1,-1 1 0,9-5 333,10-10 138,-18 13-466,27-27 4,0-1 0,-2-1 0,-1-1 0,-2-1-1,36-65 1,-33 41-178,-25 50-169,-4 12-3,1 4 321,0 1 0,1-1 0,0 0 0,1 0 0,0 1 0,0-1 0,2 0 0,-1 0 0,1 1 0,4 12 0,-4-17 33,1 1 0,0 0 0,1-1 0,-1 1 0,1-1 0,0 0-1,1 0 1,-1 0 0,1-1 0,1 0 0,-1 0 0,1 0 0,-1-1-1,1 1 1,9 4 0,2 0 112,0-1 0,1 0 0,18 5 0,-30-11-91,0 0 0,0-1 0,0 0 1,-1 0-1,1-1 0,0 1 0,0-2 1,0 1-1,0 0 0,0-1 0,0 0 0,0-1 1,0 1-1,6-4 0,3-3-14,0-1 1,-1-1-1,-1 0 0,1-1 1,-2-1-1,0 0 0,17-21 1,-21 24-13,-1 0 1,-1-1 0,0 0 0,0 0 0,8-21-1,-10 17-148,0-2-60,-4 16 186,0-1 0,0 1 0,0 0 1,0-1-1,0 1 0,1-1 0,-1 1 0,0 0 1,0-1-1,0 1 0,1 0 0,-1-1 0,0 1 1,0 0-1,1 0 0,-1-1 0,0 1 0,1 0 1,-1 0-1,0-1 0,1 1 0,-1 0 0,0 0 1,1 0-1,9 21-539,19 49 384,-10-20 120,-12-33 92,9 20 0,-12-29-6,0 0-1,1 0 1,0 0 0,11 13 0,-13-19-33,0 1 0,0-1 1,0 0-1,0 0 0,0 0 0,0 0 0,0-1 0,1 1 0,-1-1 1,1 0-1,-1 0 0,1 0 0,-1 0 0,8 0 0,1-1 35,1 1-1,-1-2 0,0 0 0,1 0 0,-1-1 0,0-1 0,0 0 1,0-1-1,-1 0 0,1 0 0,-1-1 0,0-1 0,13-8 0,-8 2 41,0 0-1,-1-1 1,-1 0-1,0-1 1,-1-1-1,0 0 1,19-31-1,-10 8-59,-2-2 0,17-44 0,25-89 0,-56 155 4,11-35 12,18-47-264,-33 94 107,0 0 0,0 0 0,-1-1 0,2-11 0,-5 23 1,-19 95 115,-12 143-1,18-119 3,-4 50 140,19-85-524,-1-82-668,2 6 852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2:26.28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1 443 2912,'6'0'18536,"-2"-5"-20975,-3 3 2535,0 0 1,0 0 0,0 0-1,0 0 1,-1 0 0,1-1-1,0-3 1,5-14 424,5 0-219,1-2-66,12-31 0,26-62 199,4-11 287,-51 114-675,0 4 17,1 15-36,-2 0-17,0 1 1,0 0-1,-1 0 1,0 0 0,-1 13-1,-5 42 168,2-27-38,1 6-56,1-16-60,-1 1 0,-8 41 0,-5 7 108,59-157 1569,-17 31-1665,45-83 1,-55 107-39,1 0 1,37-41 0,-48 62-6,-2-1-5,1 0-1,0 1 1,1 0 0,0 1-1,-1-1 1,12-5 0,-18 11 6,1 0 1,-1-1-1,1 1 1,0 0-1,-1 0 1,1-1-1,0 1 1,-1 0-1,1 0 1,0 0-1,0 0 1,-1 0-1,1 0 1,0 0-1,-1 0 0,1 0 1,0 1-1,-1-1 1,1 0-1,0 0 1,-1 0-1,1 1 1,-1-1-1,1 0 1,0 1-1,0 0 1,0 0 9,0 0 0,0 1 0,0-1 0,0 0 0,0 1 0,0-1 1,-1 1-1,1-1 0,0 1 0,0 2 0,1 3 25,-1 0 0,0 0-1,0 14 1,-7 106 205,-1-2-299,7-117 84,1 0 0,-1 0-1,1 0 1,1 0 0,0 0 0,0-1 0,0 1-1,1-1 1,0 1 0,0-1 0,7 10 0,-6-11 59,0-1 0,1 0 0,-1 1 0,1-2 0,0 1 0,1-1 0,-1 1 0,1-1 0,-1-1 0,1 1 0,1-1 0,-1 0 0,9 3 0,-1-2 93,0 0 1,26 3-1,-10-6-3089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22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169 396 5312,'-64'-39'2378,"54"34"-2247,1 0 597,1 0 1,-1-1-1,1 1 1,0-1-1,-9-9 1,13 10 5,-1 0 208,0 0 0,1 0 0,-6-9 0,9 12-747,0 1 1,0-1-1,0 0 1,0 0-1,1 1 1,-1-1-1,1 0 1,-1 0-1,1 0 1,0 0-1,-1 0 1,1 0-1,0 0 1,0 0-1,1 0 1,-1 0-1,1-3 1,0 1-11,1 1 0,0 0 1,-1 0-1,1 0 0,0 0 1,0 1-1,1-1 0,-1 0 1,1 1-1,-1 0 1,1-1-1,3-1 0,38-22 1623,-40 24-1636,20-10 636,0 2 0,41-13 1,55-6 401,-70 18-968,293-61-1042,-301 63-3318,-25 3-2612,-12 6 3339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24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215 492 3552,'1'0'13686,"-12"-1"-10192,-18 0-3400,22 1-4,0 1 1,1 1-1,-1-1 0,0 1 1,0 0-1,1 1 1,-1 0-1,-11 7 0,3 0 174,0 1 0,-16 15 0,27-22-145,0 0 0,0 0-1,0 1 1,1-1-1,0 1 1,0 0 0,0 0-1,0 0 1,1 1-1,-1-1 1,-1 8 0,3-9-42,1-1 1,-1 0 0,1 0 0,-1 0 0,1 1 0,0-1 0,0 0 0,1 0 0,-1 1 0,1-1 0,-1 0 0,1 0 0,0 0 0,0 0 0,1 0 0,-1 0 0,0 0-1,1 0 1,0 0 0,0-1 0,0 1 0,3 3 0,0-2 41,0 1-1,1-1 1,-1-1-1,1 1 1,0-1-1,0 0 1,1 0-1,-1 0 1,0-1-1,1 0 1,0 0-1,11 1 1,-2-2 45,-1 0 1,1 0-1,0-2 0,23-3 1,-33 3-145,1 0 1,-1-1-1,0 0 1,0 0-1,0 0 1,0-1-1,0 0 1,0 0-1,-1-1 1,1 1-1,7-8 1,-10 9-33,0-1 0,-1 0 0,1 0 0,-1 0 0,0 0 0,0 0 0,0 0 0,0-1-1,0 1 1,-1-1 0,1 1 0,-1-1 0,0 0 0,0 1 0,0-1 0,-1 0 0,1 0 0,-1 1 0,0-8 0,-1 4-23,0 1 0,0 0 0,-1-1 1,1 1-1,-1 0 0,-1 0 0,1 0 0,-1 0 0,0 0 0,-1 1 0,1-1 0,-1 1 0,0 0 0,0 0 1,-1 0-1,1 0 0,-1 1 0,0 0 0,-1 0 0,1 0 0,-9-4 0,9 6-38,-1-1-1,1 1 1,0 1 0,-10-3-1,14 4 59,-1 0 0,1-1 0,-1 1 0,1 0 0,-1 0 0,1 0 0,-1 0 0,1 1 0,-1-1 1,1 0-1,0 1 0,-1-1 0,1 1 0,-1-1 0,1 1 0,0 0 0,-1-1 0,1 1 0,0 0 0,0 0 0,0 0 0,0 0 0,-1 0 0,0 2 0,2-3 21,-1 1 0,1-1 1,0 1-1,0-1 0,-1 1 1,1-1-1,0 1 0,0-1 0,0 1 1,0-1-1,0 1 0,0-1 1,0 1-1,-1-1 0,2 1 0,-1-1 1,0 1-1,0 0 0,0-1 1,0 1-1,0-1 0,0 1 0,0-1 1,1 1-1,-1 0 0,1 0 24,0 1-1,0-1 1,0 0 0,0 0-1,1 1 1,-1-1-1,0 0 1,3 1 0,0 1 90,1 0 0,-1-1 1,1 0-1,0 0 0,5 2 1,-1-2-14,0-1 1,0 0-1,1 0 0,-1-1 1,0 0-1,0-1 0,1 0 1,-1 0-1,0-1 1,0 0-1,0-1 0,0 0 1,-1 0-1,12-7 0,-10 4-3,-1 0-1,0 0 0,0-1 1,0 0-1,-1-1 0,0 1 1,12-17-1,-19 23-98,40-53 297,48-81 0,-43 62-186,-31 50-68,98-142 59,-113 165-111,0 0 0,1-1 0,-1 1 0,0 0 0,0-1 1,1 1-1,-1 0 0,0-1 0,1 1 0,-1 0 0,0 0 0,1-1 0,-1 1 0,0 0 0,1 0 0,-1-1 0,1 1 0,-1 0 0,0 0 1,1 0-1,-1 0 0,1 0 0,-1 0 0,0 0 0,1 0 0,-1 0 0,1 0 0,-1 0 0,1 0 0,-1 0 0,0 0 0,1 0 1,-1 0-1,1 0 0,-1 0 0,1 1 0,-1-1 0,0 0 0,1 0 0,0 1 0,-1 0-6,1 0 1,0-1-1,-1 1 1,1 0-1,-1 0 0,1 0 1,-1 0-1,1 0 1,-1-1-1,0 1 0,0 0 1,1 0-1,-1 0 1,0 0-1,0 2 0,-12 157-157,10-140 212,-28 189 264,21-153-245,-74 309 288,69-313-187,-28 64 1,39-110-139,3-5-24,0-1-1,0 1 1,0 0 0,0-1 0,-1 1 0,1 0 0,0 0-1,-1-1 1,1 1 0,0 0 0,-1-1 0,1 1-1,-1-1 1,1 1 0,-1 0 0,1-1 0,-1 1 0,1-1-1,-1 1 1,0-1 0,1 0 0,-1 1 0,0-1-1,1 0 1,-1 1 0,0-1 0,1 0 0,-1 0 0,0 0-1,0 1 1,0-1 0,0 0-1,1 0 0,0 0 1,0 0-1,-1 0 0,1 0 0,0 0 0,0 0 0,-1 0 1,1 0-1,0-1 0,0 1 0,-1 0 0,1 0 0,0 0 1,0 0-1,0 0 0,-1 0 0,1 0 0,0-1 0,0 1 1,0 0-1,-1 0 0,1 0 0,0-1 0,0 1 0,0 0 1,0 0-1,0 0 0,0-1 0,-1 1 0,1 0 0,-2-6 46,0 1 0,0-1 0,0 0 0,1 1 0,-1-1-1,2 0 1,-1 0 0,0 0 0,2-11 0,-1 9-49,1 1 0,0-1 0,0 0 0,1 1 0,0 0 0,0-1 0,1 1 0,3-7 0,-2 7-2,1 0 0,0 0 0,0 1 0,1-1 0,0 1 0,0 1 0,0-1 0,1 1 0,0 0 0,0 1 0,0-1 0,1 1 0,-1 1 0,14-5 0,9-2-7,1 2 1,48-6 0,-66 11-4,175-27 120,-100 15-1080,-30 8-4566,-55 6 4898,12 1-1735,-15 0 2029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2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469 67 3392,'9'-17'8995,"-1"19"-4801,-8 0-3828,-1 1 0,0 0 0,0 0 1,0-1-1,0 1 0,0 0 0,-2 2 0,-2 4-21,-44 123 1234,19-58-1018,-56 122 531,-22-3 119,79-145 693,48-79-1557,19-46 0,-37 76-348,28-70 131,22-76-1,18-48 220,-45 142-125,34-55 0,-37 81 268,-20 25-462,1 1 0,-1-1 0,0 1 0,1 0 0,0-1 0,-1 1 0,1 0 0,0 0 0,-1 0 0,1 0 0,0 0 0,0 0 0,3 0 0,-3 1-37,1 1-1,-1-1 0,1 1 1,-1 0-1,1 0 1,-1 0-1,1 0 1,-1 0-1,0 0 0,1 0 1,-1 1-1,0 0 1,0-1-1,0 1 0,0 0 1,1 2-1,6 6-102,15 22-1,-16-20 61,154 207 10,20-16 176,-130-153-97,85 86 135,-80-84 5,-46-43-230,10 18 302,-31-21 42,-5-3-261,1 0-1,-1-1 0,0 0 0,0-1 0,0-1 1,-16-1-1,-15 0 1,-523-8 141,330 1-95,67 7-836,167 1 358,-23-1-738,27 1 679,0 0 0,-1 0 0,1 0 0,0 0-1,0 0 1,0-1 0,-1 1 0,1 0 0,0-1 0,0 1-1,0-1 1,0 0 0,0 1 0,0-1 0,-1-1-1,25-6-9939,9 3 5999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29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308 676 2976,'2'-9'11411,"-7"9"-10022,-39 2 1805,22 0-2879,-1 2-1,1 0 0,1 2 1,-1 1-1,-21 9 1,36-13-275,0 0-1,0 1 1,0 0-1,1 0 1,-1 1 0,1 0-1,0 0 1,1 0 0,-1 1-1,1 0 1,0 0 0,0 0-1,1 0 1,0 1-1,0 0 1,1 0 0,-1 0-1,-1 9 1,3-10 41,1 1 0,0-1 0,1 1 0,-1 0 0,1-1 0,1 1 0,-1 0 0,1-1 1,1 1-1,-1 0 0,1-1 0,0 0 0,0 1 0,1-1 0,0 0 0,5 8 0,-5-9-10,-1-1 1,2 1-1,-1-1 0,1 1 0,-1-1 1,1-1-1,0 1 0,0 0 0,1-1 1,-1 0-1,1 0 0,0 0 0,0-1 1,0 1-1,0-1 0,0 0 1,0-1-1,1 1 0,-1-1 0,7 1 1,0-2 22,0-1 1,-1 0-1,1-1 1,0 0-1,-1 0 1,0-1-1,16-7 1,-5 1 158,0-2-1,33-21 1,-42 24-110,1-2 0,12-11 0,-23 18-118,1 0 1,-1-1 0,0 0-1,0 1 1,0-1-1,-1 0 1,1-1 0,-1 1-1,0 0 1,0 0 0,1-7-1,-3 9-22,1 0-1,-1 0 1,0 0-1,0 0 1,0 0-1,0 0 1,0 0-1,0 0 1,-1 0-1,1-1 1,-1 1-1,1 0 1,-1 0-1,0 1 1,-1-4-1,-1 1-2,1 0-1,-1 0 1,0 1 0,0-1-1,0 1 1,-7-5 0,0 0-33,0 1 0,-1 0-1,0 1 1,-13-5 0,3 3-104,0 1-1,-1 1 0,0 1 1,-29-3-1,26 5 96,16 2 22,1 1 13,12-2 87,205-40 864,-118 23-757,-10-3-132,-60 15-39,1 1-1,1 1 1,-1 0-1,36-2 1,-53 7 12,-1 0 1,1 1-1,-1-1 0,0 1 1,1 0-1,-1 0 0,0 0 1,0 1-1,0-1 1,0 1-1,0 0 0,0 0 1,0 0-1,-1 1 0,4 2 1,-4-2-12,-1-1 0,0 0-1,-1 1 1,1-1 0,0 1 0,-1-1 0,1 1 0,-1 0 0,0 0 0,0 0 0,0 0 0,0 0-1,0 0 1,-1 0 0,1 0 0,-1 0 0,0 0 0,0 0 0,0 0 0,0 0 0,-1 0 0,0 3-1,-2 6 5,-1 0 0,0-1-1,-6 12 1,6-15 21,0 0 0,1 0 1,0 0-1,1 0 1,0 0-1,0 1 0,-1 10 1,3-19-31,0 0 1,0 0 0,0 0-1,0 0 1,0 1-1,0-1 1,1 0 0,-1 0-1,0 0 1,0 0-1,0 0 1,0 1 0,0-1-1,0 0 1,1 0-1,-1 0 1,0 0 0,0 0-1,0 0 1,0 0-1,0 0 1,1 1 0,-1-1-1,0 0 1,0 0-1,0 0 1,0 0 0,1 0-1,-1 0 1,0 0-1,0 0 1,0 0 0,1 0-1,-1 0 1,0 0-1,0 0 1,0-1-1,0 1 1,1 0 0,-1 0-1,0 0 1,0 0-1,0 0 1,0 0 0,0 0-1,1 0 1,-1 0-1,0-1 1,0 1 0,0 0-1,0 0 1,0 0-1,1-1 1,12-8 311,-10 7-278,26-19 119,-4 3-129,0 1 0,41-21-1,-48 30-124,-6 1 41,0 2 0,1 0 0,-1 0-1,1 1 1,14-3 0,-26 7 31,1 0 1,-1 0 0,0 0 0,0 0-1,1 0 1,-1 0 0,0 0-1,0 0 1,1 1 0,-1-1 0,0 0-1,0 1 1,0-1 0,0 1-1,0-1 1,1 1 0,-1 0 0,0-1-1,0 1 1,-1 0 0,1 0-1,0 0 1,0 0 0,0 0 0,0 0-1,-1 0 1,1 0 0,0 0-1,-1 0 1,1 0 0,-1 0 0,1 0-1,-1 0 1,0 1 0,1-1-1,-1 1 1,1 7-32,0-1 0,0 0 0,-1 1 0,-1 11-1,0-3 93,1-10-33,0 1 0,1 0-1,0-1 1,0 1 0,1-1 0,4 14 0,-4-17 8,0 1 1,0-1-1,1 0 1,0 1-1,0-1 1,0 0-1,0 0 0,0-1 1,1 1-1,0-1 1,6 5-1,-5-5 20,0 0 0,0 0-1,0-1 1,0 0 0,0 0 0,0 0 0,1 0-1,-1-1 1,1 0 0,10 1 0,-7-2 22,-1 0 0,1-1 0,0 0 0,-1 0-1,1-1 1,13-4 0,-10 1 19,1 0-1,-1 0 1,0-1-1,-1-1 1,0 0-1,0-1 1,0 0-1,-1-1 1,14-14-1,-10 6-82,-1-1-1,0 0 1,-1-1 0,-1 0 0,-1-1-1,10-29 1,33-131 136,-44 144-120,13-47-8,35-170-213,-54 206 13,-3 43 102,0 0 1,0 0-1,-1 0 0,1-1 1,-1 1-1,0 0 0,-1 0 0,-2-7 1,4 11 69,-1 0 0,1 0 0,-1 0 0,1 0 0,-1 0 0,1 0 0,-1 0 0,1 0 0,-1 0 0,1 0 0,-1 0 0,1 0 0,-1 1 0,1-1 0,-1 0 0,1 0 0,-1 0 0,1 1 0,0-1 0,-1 0 0,1 0 0,-1 1 1,1-1-5,-3 3 4,0-1-1,0 1 1,1-1-1,-1 1 0,1 0 1,-1 0-1,1 0 1,0 1-1,-3 4 1,-12 35-12,12-32-4,-3 14 46,0 0 0,-7 49 0,1 52 50,10-73-34,-1 1 24,3 0-1,2 0 1,7 56 0,-6-102-27,1 8 95,7 30 1,-7-41-52,-1 0 1,1 0-1,0 0 1,1-1-1,-1 1 1,1 0-1,0-1 1,0 0-1,7 7 1,-9-10-45,0 0 1,0-1-1,0 1 1,0 0-1,1 0 0,-1-1 1,0 1-1,0-1 1,1 0-1,-1 1 1,0-1-1,1 0 0,-1 0 1,0 1-1,1-1 1,-1 0-1,0 0 1,1-1-1,-1 1 0,1 0 1,1-1-1,28-10 314,-26 8-291,127-65 349,-57 27-410,-61 32-19,7-4-97,-20 12 118,-1 1-1,1-1 0,0 1 1,0-1-1,0 1 1,0 0-1,-1 0 0,1-1 1,0 1-1,0 0 1,0 0-1,0 0 0,0 0 1,0 0-1,0 0 1,-1 0-1,3 1 0,-3-1 2,1 0 0,-1 1 0,0-1 0,0 1 0,1-1 0,-1 1 0,0-1 0,0 1 0,0 0 0,1-1 0,-1 1 0,0-1-1,0 1 1,0-1 0,0 1 0,0-1 0,0 1 0,0 0 0,0-1 0,-1 1 0,1 0 0,-4 16-40,3-13 31,-8 33-125,6-27 112,0 1 0,-2 18 1,4-25 69,1-1 1,0 0 0,0 0 0,1 1-1,-1-1 1,1 0 0,-1 0 0,1 0-1,0 0 1,0 0 0,0 0 0,1 0-1,2 5 1,-3-7-11,1 0 0,-1 1 1,0-1-1,1 0 0,-1 0 0,1 0 0,-1-1 1,1 1-1,0 0 0,-1 0 0,1-1 0,0 1 0,-1-1 1,1 0-1,0 1 0,0-1 0,-1 0 0,1 0 1,0 0-1,0 0 0,-1 0 0,1-1 0,0 1 1,3-1-1,6-2 116,1 0 1,16-8 0,-25 10-115,27-13 5,-1-1 1,46-33-1,-24 14-153,-49 33 98,0 0 0,0 0 0,0 0 0,0 0 1,0 0-1,0 0 0,0 1 0,3-1 0,-4 1 19,-1 0-1,0 0 1,1 0-1,-1 0 1,0 0-1,1 0 1,-1 0-1,0 0 1,1 0-1,-1 0 1,0 0-1,1 0 1,-1 1 0,0-1-1,1 0 1,-1 0-1,0 0 1,0 1-1,1-1 1,-1 0-1,0 0 1,0 1-1,1-1 1,-1 0-1,0 0 1,0 1 0,0-1-1,0 0 1,1 1-1,-1-1 1,0 0-1,0 1 1,0-1-1,0 0 1,0 1-1,0-1 1,0 0-1,0 1 1,0-1 0,0 0-1,0 1 1,0-1-1,0 0 1,0 1-1,0-1 1,0 0-1,0 1 1,-1-1-1,1 0 1,0 1-1,0-1 1,-13 65-127,-2-22 195,-22 42 1,16-39-18,-2 3-4,-2-2-1,-2-1 0,-1-1 1,-3-1-1,-2-2 0,-2-1 0,-1-2 1,-65 55-1,92-87-3,1-1 0,-1 1-1,0-2 1,0 1 0,0-1-1,-1 0 1,0-1 0,-11 3 0,19-6-13,0-1 0,0 1 0,-1-1 0,1 0-1,0 0 1,0 0 0,0 0 0,-1 0 0,1-1 0,0 1 0,0-1 0,0 1 0,0-1 0,0 0 0,0 0 0,0 0 0,0 0 0,0 0 0,0 0 0,0-1 0,0 1 0,1 0 0,-1-1 0,1 1 0,-1-1-1,1 0 1,0 0 0,-1 1 0,1-1 0,0 0 0,0 0 0,-1-4 0,-1-1-11,0-1-1,1 1 1,0-1-1,0 0 1,1 1-1,0-1 1,-1-12-1,3 7-2,-1 0 0,2 1-1,-1-1 1,2 1-1,0-1 1,0 1-1,1 0 1,0 0 0,1 0-1,1 1 1,0 0-1,0 0 1,13-16 0,-9 16-27,0-1 0,1 1-1,1 1 1,0 0 0,0 1 0,1 0 0,0 0 0,1 2 0,-1 0 0,25-9 0,7 1-171,0 2 0,2 2 0,56-6 0,-92 16-100,-1 0 0,21 1 0,3 6-3141,-14 2 1386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30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8 4896,'-1'-1'237,"1"0"-163,0 1 0,0 0-1,0-1 1,0 1 0,0 0 0,0-1-1,0 1 1,-1 0 0,1-1 0,0 1 0,0 0-1,0 0 1,-1-1 0,1 1 0,0 0-1,0 0 1,-1-1 0,1 1 0,0 0 0,0 0-1,-4 0 2711,6 1-2360,0 0 1,0 0 0,0 0-1,-1 0 1,1 0-1,-1 1 1,1-1-1,-1 1 1,3 3 0,7 10 1354,-7-11-1305,-1 1 1,0-1-1,0 1 0,0 0 0,0 0 1,-1 0-1,0 0 0,0 0 1,2 9-1,-2 2 50,-2 0 1,1 1-1,-2-1 0,0 0 0,-1 0 1,-1 0-1,-8 30 0,-6 4-88,-23 49 1,33-84-423,0-1 0,-17 26 0,21-37-298,0 1-1,0 0 0,-1 0 1,1-1-1,-1 0 0,1 0 1,-9 6-1,10-9 161,1 1 0,0 0 1,0-1-1,-1 1 0,1-1 0,0 1 1,-1-1-1,1 1 0,-1-1 0,1 0 1,-1 0-1,1 0 0,-1 0 0,1 0 0,0 0 1,-1 0-1,1 0 0,-1-1 0,1 1 1,0-1-1,-1 1 0,1-1 0,-1 1 1,1-1-1,0 0 0,0 1 0,0-1 1,-2-1-1,-9-12-1818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32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23 483 5408,'-16'10'1728,"12"-5"-1046,3-4-491,1 1 0,-1-1-1,1 0 1,0 1-1,-1-1 1,1 0 0,0 1-1,0-1 1,0 1 0,0-1-1,0 0 1,0 1-1,1-1 1,-1 0 0,0 1-1,1-1 1,-1 0-1,1 1 1,-1-1 0,1 0-1,0 0 1,0 1-1,-1-1 1,1 0 0,0 0-1,1 1 1,2 1 193,-1 1 1,0-1 0,1-1-1,0 1 1,0 0-1,-1-1 1,1 0-1,1 0 1,-1 0 0,0-1-1,6 2 1,-2-1 115,0 0 1,0-1-1,0-1 1,0 1-1,15-3 1,-7 0-34,0-1 0,0 0 0,-1-1 0,0-1 1,25-12-1,-28 11-314,-1 0 0,0-1 0,-1-1 0,0 0 0,0 0 0,10-11 0,-5 2 14,-1 1 1,-1-2-1,11-19 1,4-15 231,37-93 0,-62 136-367,60-132 581,-62 139-614,1-3-10,1 0 0,1 0 0,5-7-1,-9 11 11,1 1 0,0-1-1,-1 0 1,1 1 0,0-1-1,0 0 1,0 1-1,0-1 1,-1 1 0,1-1-1,0 1 1,2-1-1,-3 1 3,1 0-1,-1 0 1,1 0-1,0 0 0,-1 0 1,1 0-1,-1 0 0,1 1 1,-1-1-1,1 0 1,-1 0-1,0 0 0,1 1 1,-1-1-1,1 0 0,-1 1 1,1-1-1,-1 0 1,0 1-1,1-1 0,-1 0 1,0 1-1,1-1 0,-1 1 1,0-1-1,1 1 1,2 6 24,1 0 1,-1 0-1,0 0 1,-1 0-1,0 0 1,0 0-1,1 12 1,3 58 112,-6-65-102,0 213 689,-1-204-647,-7 33-1,6-45-16,-1 0-1,1 0 1,-2 0-1,1-1 0,-10 17 1,12-24-51,0 0 1,0 1-1,0-1 0,0 0 1,0 1-1,0-1 0,0 0 1,-1 0-1,1 0 0,0 0 1,-1-1-1,1 1 0,-1 0 1,1 0-1,-1-1 0,1 1 1,-1-1-1,-2 1 0,1-1-24,0 0-1,0 0 0,1 0 0,-1 0 1,0-1-1,0 1 0,0-1 1,0 0-1,-4-1 0,-5-4-123,0 0 1,1 0-1,-20-16 1,12 8-91,-1 1 1,-1 1 0,0 1 0,-24-9 0,45 20 201,-1-1-1,0 1 1,1 0 0,-1 0 0,1-1 0,-1 1 0,0 0 0,1 0 0,-1 0 0,0 0 0,1 0 0,-1 0 0,0 0 0,1 0 0,-1 0 0,0 0 0,1 0 0,-2 1 0,2-1 14,0 0-1,0 0 1,0 1-1,0-1 1,0 0 0,0 1-1,0-1 1,0 0-1,0 0 1,0 1-1,0-1 1,0 0 0,0 1-1,0-1 1,0 0-1,0 0 1,0 1-1,0-1 1,0 0-1,0 1 1,0-1 0,0 0-1,0 0 1,1 1-1,-1-1 1,0 0-1,2 3-5,0 0-1,0-1 1,0 1-1,0-1 1,0 1-1,3 1 1,11 7 211,1-1 0,0-1 1,0 0-1,1-1 0,0-1 1,0-1-1,26 6 0,-32-10-44,1 0-1,0-1 1,0-1-1,0 0 1,0-1-1,0 0 1,21-5-1,-10 0 38,0-1-1,45-20 0,-48 16-105,-1-1 0,0 0 0,0-2 0,-1 0 0,-1-2 0,25-27 0,-17 15 9,-1-1 0,29-45 0,34-72-292,-87 143 165,1 1 0,-1-1-1,1 0 1,-1 1 0,0-1-1,0 0 1,0 0 0,0 0 0,-1 0-1,1 0 1,-1 1 0,0-1 0,0 0-1,0 0 1,0 0 0,-1-5-1,1 8 35,0 0 0,0 0 0,0 0 0,0 0 0,0 0-1,0 0 1,0 0 0,0 0 0,0-1 0,0 1 0,0 0-1,0 0 1,0 0 0,0 0 0,0 0 0,0 0 0,0 0-1,0 0 1,0 0 0,0 0 0,0 0 0,-1 0 0,1 0-1,0 0 1,0 0 0,0 0 0,0 0 0,0 0 0,0 0-1,0-1 1,0 1 0,0 0 0,0 0 0,0 0 0,0 0-1,0 0 1,-1 0 0,1 0 0,0 0 0,0 0 0,0 0-1,0 0 1,0 1 0,0-1 0,0 0 0,0 0 0,0 0-1,0 0 1,0 0 0,0 0 0,0 0 0,-1 0 0,1 0-1,0 0 1,0 0 0,0 0 0,0 0 0,0 0 0,0 0 0,0 0-1,0 0 1,0 0 0,0 1 0,-2 0-28,-1 1 0,1 0 0,0 0 0,0 1 0,0-1 0,1 0 0,-1 1-1,0-1 1,-1 4 0,-11 26 37,10-24-4,-9 24 12,2 0 0,-9 38 0,17-54 39,0 1 0,1-1 1,0 1-1,2 0 1,0-1-1,3 24 0,-2-32-11,1 0-1,0 0 0,1 0 1,0 0-1,0 0 0,1 0 0,8 12 1,-10-17 11,0 0 0,1 0 0,-1 0 1,1 0-1,0-1 0,0 1 0,-1-1 0,8 4 1,-8-5-11,0 0 1,0-1 0,0 1 0,0 0 0,0-1 0,0 1-1,0-1 1,0 0 0,1 1 0,-1-1 0,0 0-1,0-1 1,1 1 0,-1 0 0,4-2 0,1 0-21,0-1 1,0 0-1,-1 0 1,1-1-1,-1 0 0,0 0 1,0-1-1,0 1 1,-1-1-1,0-1 1,0 1-1,0-1 1,0 0-1,6-11 0,3-7 67,-2-1-1,15-41 1,-18 44-78,-5 11-13,1-3-38,1-1-1,1 1 1,0 0 0,16-23 0,-23 37 35,0 0 1,0 0-1,0-1 0,0 1 0,0 0 0,0 0 0,0 0 0,0-1 0,1 1 0,-1 0 0,0 0 0,0 0 0,0 0 0,0 0 0,0-1 0,1 1 1,-1 0-1,0 0 0,0 0 0,0 0 0,1 0 0,-1 0 0,0 0 0,0 0 0,1-1 0,-1 1 0,0 0 0,0 0 0,0 0 0,1 0 1,-1 0-1,0 0 0,0 0 0,1 0 0,-1 0 0,0 1 0,0-1 0,0 0 0,1 0 0,-1 0 0,0 0 0,0 0 0,0 0 0,1 0 0,-1 0 1,0 1-1,0-1 0,0 0 0,0 0 0,1 0 0,-1 0 0,0 1 0,4 13-150,-3 6 44,-1 1 0,-3 36 0,0-16 82,-6 77 386,8-94-227,4-14-35,-3-10-92,0 1 1,0-1 0,0 0 0,1 0 0,-1 0 0,0 0-1,0 0 1,0 0 0,1 0 0,-1 0 0,0 0-1,0 0 1,1 1 0,-1-1 0,0 0 0,0 0 0,0 0-1,1-1 1,-1 1 0,0 0 0,0 0 0,1 0-1,-1 0 1,0 0 0,0 0 0,0 0 0,1 0-1,-1 0 1,0 0 0,0-1 0,0 1 0,1 0 0,-1 0-1,0 0 1,0 0 0,0 0 0,0-1 0,1 1-1,15-17 188,0-1 0,24-34 0,-25 31-220,1 0 0,24-23 0,-25 28-37,-2 3-13,18-15-1,-28 26 64,-1 0-1,1 0 1,0 1 0,0-1 0,-1 0-1,1 1 1,0 0 0,0 0-1,0 0 1,1 0 0,-1 0-1,0 0 1,0 1 0,4 0-1,-4 0 3,-1 1-1,0-1 1,1 1-1,-1 0 1,0 0-1,1 0 1,-1 0-1,0 0 1,0 1-1,0-1 1,0 1-1,0-1 1,-1 1-1,1 0 1,0 0-1,-1 0 0,1 0 1,-1 0-1,2 3 1,3 5-41,-1 1 0,7 18 0,-9-23 41,7 23 84,-4-10 35,2-1 0,-1 0 1,13 20-1,-18-37-91,-1 1 0,0 0 0,0-1 0,1 0 0,-1 1 0,1-1 0,-1 0 0,1 0 0,0 0 1,-1 0-1,1 0 0,0 0 0,0 0 0,-1-1 0,1 1 0,0 0 0,0-1 0,0 0 0,0 1 0,0-1 0,0 0 1,0 0-1,0 0 0,0 0 0,0-1 0,0 1 0,3-1 0,4-2 20,1 0-1,-1-1 1,0 0 0,10-6-1,-16 9-30,9-7 8,0 1-1,-1-1 0,0-1 1,-1 0-1,0 0 1,11-14-1,50-70 99,-46 58-152,-17 25-19,0 1 0,11-10 1,-8 8-165,-10 5 185,-1 5-21,0 5-16,-5 14 0,-12 29 0,5-12 90,-35 74 18,6-16 201,39-89-209,1 0 1,-1 1-1,1-1 0,0 1 0,1-1 1,-1 1-1,1-1 0,0 9 0,0-11-8,0-1 0,1 0 0,-1 1-1,0-1 1,1 0 0,-1 1 0,1-1-1,0 0 1,-1 1 0,1-1-1,0 0 1,0 0 0,0 0 0,0 0-1,0 0 1,0 0 0,0 0 0,0 0-1,0 0 1,0 0 0,0-1 0,1 1-1,-1 0 1,0-1 0,1 1 0,-1-1-1,0 1 1,1-1 0,-1 0 0,1 0-1,1 1 1,3-1 11,0-1 0,0 1 0,-1-1 0,1 0 0,0 0 1,-1-1-1,1 1 0,9-6 0,1 2 16,45-17 101,0-3 0,81-46 0,-112 53-167,-1-1 0,0-2 0,-2 0 0,-1-2 0,0-1-1,27-34 1,-44 47 65,30-41 123,-35 45-193,0 0-1,0 1 1,-1-1-1,0-1 1,-1 1-1,3-10 1,-5 17 26,0-1-1,0 1 1,1-1 0,-1 1 0,0-1 0,0 0 0,0 1-1,0-1 1,0 1 0,0-1 0,0 1 0,0-1 0,0 1-1,0-1 1,-1 0 0,1 1 0,0-1 0,0 1 0,0-1-1,-1 1 1,1-1 0,0 1 0,-1-1 0,1 1 0,0 0 0,-2-1-1,2 0-3,-1 1 0,0-1-1,0 1 1,0 0-1,0 0 1,0 0 0,0-1-1,0 1 1,0 0 0,0 0-1,1 0 1,-1 1-1,0-1 1,-2 0 0,-1 1-22,-1 1 1,1-1 0,-1 1 0,1 0 0,0 0-1,-6 4 1,-1 2 44,0 1-1,1 1 1,0 0 0,1 0-1,-16 21 1,20-23-6,0-1-1,1 1 1,0 0-1,0 0 0,0 0 1,1 1-1,0-1 1,1 1-1,0-1 1,-1 12-1,2-14 9,1 0 0,0 0 0,0 0 0,1 0 0,-1 0 0,1 0 0,1 0-1,-1 0 1,1-1 0,0 1 0,0-1 0,0 1 0,1-1 0,0 0 0,0 0 0,0 0-1,1 0 1,0 0 0,0-1 0,0 1 0,0-1 0,1-1 0,6 6 0,-2-4-74,-1 0 0,1 0 0,0-1 0,0 0 0,0 0 0,0-1 0,0-1 0,19 4 1,-20-5-712,-1-1 1,0 0 0,1 0-1,-1 0 1,1-1 0,-1 0 0,11-3-1,-16 4 272,-1-1 1,1 1-1,0-1 0,-1 0 0,1 0 1,-1 1-1,1-1 0,-1 0 0,1 0 1,-1-1-1,0 1 0,1 0 0,-1 0 0,0-1 1,0 1-1,0-1 0,0 1 0,0-1 1,0 1-1,0-1 0,-1 1 0,1-1 0,0 0 1,0-2-1,2-13-2821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3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54 10048,'-61'-12'4544,"41"0"-3936,15 3-1952,16 0-1312,3 9 1824,14-8-3296,10 4 2304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3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406 131 3232,'1'-1'163,"0"0"1,1 0 0,-1 1-1,0-1 1,1 0-1,-1 1 1,1-1 0,-1 1-1,1 0 1,-1 0-1,1-1 1,-1 1-1,1 0 1,-1 0 0,1 0-1,-1 0 1,1 1-1,2-1 1,-2 1 249,0-1 0,0 0-1,0 0 1,0 1 0,0-2 0,0 1 0,0 0-1,0 0 1,-1 0 0,1-1 0,0 0 0,1-5 5197,-4 6-5474,-10-9 2215,-14-6-777,-13-4-821,-1 2 0,-1 2 0,0 2 0,-55-11 0,87 22-732,-1 1 0,1 0-1,0 0 1,0 1 0,0 0 0,0 1 0,0 0 0,0 0 0,0 0-1,0 1 1,0 0 0,-8 4 0,12-4 11,1-1 1,-1 1-1,1 0 0,-1 0 0,1 0 0,0 1 1,0-1-1,0 1 0,0 0 0,0 0 1,0 0-1,1 0 0,0 0 0,-1 0 1,1 1-1,0-1 0,1 1 0,-1 0 1,1-1-1,-1 1 0,1 0 0,0 0 1,1 0-1,-1 0 0,0 7 0,2 6 66,0 0 0,2 0 0,5 24 0,19 49 361,-11-37-179,51 217 637,-64-257-906,2 10 320,-1 1-1,3 42 1,-8-58-359,1-6-155,0 1 1,0-1-1,-1 0 1,2 1-1,-1-1 1,0 0-1,1 4 1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35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60 10624,'-9'-13'1713,"7"10"-1037,-1 0-1,1 0 0,0-1 0,0 1 1,-2-6-1,5 8-458,-1 1-1,0-1 1,1 1 0,-1 0 0,0-1 0,1 1 0,-1-1-1,1 1 1,-1-1 0,1 1 0,-1 0 0,1-1-1,-1 1 1,1 0 0,-1 0 0,1-1 0,-1 1-1,1 0 1,-1 0 0,1 0 0,0 0 0,17-6 1375,-5 5-980,-1-1 0,0 2 0,1 0-1,-1 0 1,17 4 0,7-1-80,235 2 943,-190-5-1569,-67 0-201,2 0-395,23-2 0,-35 1-225,1 0 1,0 0-1,-1 0 1,1-1-1,5-2 1,4-2-1828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3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75 7040,'-1'-2'4520,"5"12"-1285,16 31 604,-8 0-2127,-2 0 0,8 63 0,-6-26-661,7 6 138,-17-68-451,-2-12 304,-2-12-396,-3-14-562,1 0 0,-1-42-1,7-48 44,0 33-163,-2 61 19,0 1 0,1-1 0,6-27 0,-6 40 50,1 0 0,-1 0 0,1 1 0,0-1-1,0 0 1,1 1 0,-1 0 0,1-1 0,0 1 0,0 0-1,0 0 1,1 1 0,-1-1 0,1 1 0,0 0 0,7-5-1,-7 6-26,0 0-1,0 0 1,0 1-1,0 0 1,0 0-1,1 0 1,-1 0-1,0 1 1,0 0-1,1 0 0,-1 0 1,0 0-1,0 0 1,1 1-1,3 1 1,6 2-21,-1 0 0,26 11 0,6 8-168,-28-13-5831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1:37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11968,'-47'18'5407,"27"-18"-4703,12-4-2336,-3-1 193,11 2 1279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2:26.28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45 52 5408,'-15'5'1901,"-14"11"11997,36-15-10652,-1-1-3177,-1 1 1,1-1 0,-1 0 0,1 0 0,-1 0 0,1-1-1,-1 0 1,0 0 0,8-2 0,6-1 10,9-1 127,311-46 1160,-272 45-1316,0 4-1,1 2 1,71 10-1,-61 6-5,-1-1 129,-56-9-1182,-20-7-32,-1 1 960,0 0 0,0 0 0,0 0-1,0-1 1,0 1 0,0 0 0,0 0 0,0 0 0,0 0 0,0 0 0,0 0 0,0 0 0,0-1 0,0 1 0,0 0 0,0 0 0,0 0 0,0 0 0,0 0 0,0 0 0,0 0 0,0 0 0,-1-1-960,1 1 960,-1 0 0,1 0 0,0-1 0,-8-7-4872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3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1 8640,'-43'11'2784,"42"-10"-2663,-1-1-1,0 1 1,0 0 0,0 0 0,0-1 0,1 1 0,-1 0 0,-3 3 0,3-2-174,-10 5 659,1 1 1,0 1 0,0-1-1,1 2 1,0 0-1,1 0 1,-10 15-1,7-7 42,2 2-1,0-1 0,1 1 1,2 1-1,0 0 0,-7 35 1,3 6-135,-2 65 0,11-88-365,1 0 1,7 67-1,-3-84-329,1 1 0,1-1 0,2 0 0,0-1 0,1 0 0,11 23 0,-3-15-1354,0-2-1,37 48 0,-44-64 445,1 0 0,1-1 0,-1 1 0,2-2 0,-1 0 0,1 0 0,1-1 0,18 9 0,16 1-2178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3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6816,'0'-1'531,"1"-1"284,10 5 889,26 12-128,44 26 0,-44-20-57,68 44 1932,-85-52-2823,-1 2 0,0 1 1,18 20-1,-19-16-140,-1 2 1,-1 1 0,-1 0 0,-1 0 0,-1 2-1,11 29 1,-10-17 148,-1 1-1,-2 0 1,10 67 0,-17-67-88,-2 70 0,-2-97-540,-1 0-1,0 0 1,0 0-1,-1 0 1,-1-1-1,0 1 1,0-1-1,-1 0 1,-1 0-1,0 0 1,0 0 0,0-1-1,-1 0 1,-8 9-1,-9 7-1470,-1-1-1,-2-1 0,-49 35 1,24-20-672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40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3 478 3552,'0'0'232,"-1"1"1,1-1 0,0 1-1,0-1 1,0 0-1,-1 1 1,1-1 0,0 1-1,0-1 1,0 0-1,0 1 1,0-1-1,0 1 1,0-1 0,0 1-1,0-1 1,0 0-1,0 1 1,0-1 0,0 1-1,0-1 1,1 0-1,-1 1 1,0-1-1,0 1 1,0-1 0,0 0-1,1 1 1,12 9 2135,-10-9-2026,1 1 0,0-1 1,-1 0-1,1 0 0,0 0 1,5 0-1,-2-2 186,1 1 1,0-1-1,-1-1 1,1 1 0,-1-2-1,1 1 1,9-5-1,48-28 642,-39 20-686,8-4-126,-1-2 0,-1-2 0,-1-1 0,-1-1 0,-1-1 0,-2-2 0,39-48 0,-36 36-35,-7 10 73,24-39 0,-20 17 532,-27 52-915,0 0 0,0-1 0,0 1 0,1 0 1,-1 0-1,0 0 0,0-1 0,0 1 0,0 0 0,0 0 0,0 0 0,0-1 1,0 1-1,0 0 0,0 0 0,0-1 0,0 1 0,0 0 0,0 0 1,0 0-1,0-1 0,0 1 0,0 0 0,0 0 0,0-1 0,0 1 1,0 0-1,0 0 0,0 0 0,0-1 0,-1 1 0,1 0 0,0 0 0,0 0-7,-1 0 0,1 0 0,0 0 0,-1 0 0,1 0 0,0 0 0,0 0 0,-1 0 0,1 0 0,0 0 0,-1 0 0,1 0 0,0 1 0,0-1 0,-1 0 0,1 0 0,0 0 0,0 0 0,-1 1 0,1-1 0,0 0 0,0 0 1,0 1-1,-1-1 0,1 0 0,-4 7 2,-1 0 1,1-1-1,1 2 1,-4 7 0,-5 11-36,3-8 50,1 1 0,1 0 1,1 0-1,0 0 1,2 1-1,0-1 1,1 1-1,1 0 1,1 32-1,2-45 28,0 0 0,0 0 0,1-1 0,0 1 0,0 0 0,0-1 0,1 1 0,0-1 0,1 0 0,-1 0 0,1 0 0,0 0 0,1-1 0,-1 0 0,1 0 0,0 0 0,0 0 1,1-1-1,-1 0 0,1 0 0,0 0 0,0-1 0,11 5 0,-10-5 18,-1-1 1,1 0 0,1 0-1,-1 0 1,0-1 0,0 0-1,0 0 1,1-1 0,-1 0-1,0 0 1,1-1 0,-1 0-1,0 0 1,0-1-1,0 0 1,0 0 0,0-1-1,0 1 1,0-1 0,-1-1-1,0 0 1,11-7 0,-3-3 11,-1 1 1,-1-2 0,17-24-1,-11 15-87,55-77 38,-66 92-81,0 0 0,0 0 0,1 1-1,8-8 1,-13 14 58,-1-1 0,1 0 0,-1 1 0,0-1 0,4-6 0,-6 46-255,0-20 241,-3 31 64,1-36-11,1-1 0,1 1 0,1 15 0,-1-7-43,0-17-5,-1 0 0,1 0 0,1 1 1,-1-1-1,0 0 0,1 0 0,1 5 0,-2-7 0,1 1 0,0 0 0,0-1 0,0 1 0,1-1 0,-1 1 0,0-1 0,0 0 0,1 1 0,-1-1 0,1 0-1,-1 0 1,1 0 0,0 0 0,-1 0 0,1 0 0,3 0 0,-5 0 0,1-1-1,0 0 1,0 1-1,0-1 1,0 1-1,-1-1 1,1 1 0,0-1-1,-1 1 1,1-1-1,0 1 1,-1 0-1,1 0 1,-1-1-1,1 1 1,-1 0 0,1 0-1,-1-1 1,1 1-1,-1 0 1,0 0-1,0 0 1,1 1-1,-1 0 0,0 0-1,0 0 0,0 0 1,0 0-1,-1 0 0,1 0 1,-1 0-1,1 0 0,-1 0 0,-1 2 1,-1 3 5,-1 0-1,0 0 1,-1-1 0,-7 9-1,8-11 16,0 0 0,0 0 0,-1 0 0,0-1-1,1 0 1,-1 0 0,0 0 0,-1-1-1,-9 4 1,6-4 22,0 1 0,0-1-1,0-1 1,0 0 0,-11 0-1,16-1-56,-1-1-1,1 1 0,-1-1 0,1 0 0,-6-2 0,-15-2-47,349 12 421,-217-5-1467,-86-3-2281,26-5-1,-47 6 3239,0 0-1,1 0 0,-1 0 1,0 0-1,1 0 0,-1 0 1,0 0-1,1 0 1,-1-1-1,0 1 0,0 0 1,1 0-1,-1 0 0,0 0 1,1 0-1,-1-1 0,0 1 1,0 0-1,1 0 0,-1 0 1,0-1-1,0 1 0,0 0 1,1 0-1,-1-1 1,0 1-1,0 0 0,0 0 1,0-1-1,0 1 0,0 0 1,1-1-1,-1 1 0,0 0 1,0 0-1,0-1 0,0 1 1,0 0-1,0-1 0,0 1 1,0-1-1,-6-10-3813,5 11 3646,-9-13-2713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40.9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38 7136,'-22'-21'3232,"13"12"-2816,4 5 416,10 8-544,-10-8 256,5 1-1664,8 6 576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4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365 1122 5728,'0'0'162,"-1"1"0,1-1 0,0 0 0,-1 0 0,1 0 1,-1 0-1,1 0 0,0 0 0,-1 0 0,1 0 0,0 0 0,-1 0 0,1 0 1,0 0-1,-1 0 0,1 0 0,0 0 0,-1-1 0,1 1 0,0 0 0,-1 0 1,1 0-1,0 0 0,-1-1 0,1 1 0,0 0 0,0 0 0,-1-1 0,1 1 0,0 0 1,8-8 6012,0 2-6528,-3 0 773,1 1 1,-1-1 0,0-1 0,0 1 0,7-14 0,16-39 890,-20 41-950,51-119 1017,34-72 33,-33 81-240,48-149-1,-84 217-695,-19 42-463,-5 16-12,-3 11 36,-62 195 33,-21 66 151,45-134 40,24-83-197,-1 0 0,-4-1 0,-1-1 0,-41 66 0,-69 68 192,65-94-190,6-7-18,-61 89 242,117-164-242,-1-1 0,1 1 0,-1-1 0,-9 8-1,15-16-43,0 1-23,0 0 0,0 0 0,0 0-1,0 0 1,-1 0 0,1 0 0,0 0-1,-1 0 1,-2 0 0,4-1 5,0 0 0,0 0 0,-1 0 0,1 0 0,0 0 0,0 0 0,-1 0 0,1 0 1,0 0-1,0 0 0,-1 0 0,1 0 0,0-1 0,0 1 0,-1 0 0,1 0 0,0 0 0,0 0 0,0 0 0,-1-1 0,1 1 0,0 0 0,0 0 0,0 0 0,-1-1 0,-2-13-415,2 6 384,1 0-1,0 0 1,1 0 0,-1 0-1,2-1 1,-1 1 0,1 0-1,0 1 1,6-15 0,-2 12 26,-1-1-1,1 1 1,1 0 0,0 1 0,0 0-1,10-10 1,10-5 14,1 1 0,1 1 0,49-28 0,29-13 174,-26 16-127,90-68 0,242-236 1127,-325 272-288,-78 71-704,-9 6-145,-2 3-36,-21 26-202,8-5 179,1 1 0,1 1 0,-14 37 0,-15 79 28,38-125-37,0-1-1,1 1 1,-1 21 0,3-33 75,0 1 0,0 0 1,1-1-1,-1 1 1,1-1-1,-1 1 0,1-1 1,0 1-1,1-1 1,-1 1-1,1-1 0,-1 0 1,1 0-1,0 0 1,0 0-1,0 0 0,1 0 1,-1 0-1,4 3 0,-4-5-7,0 0 0,1 0 0,-1 0-1,0 0 1,1 0 0,-1 0-1,0 0 1,1-1 0,-1 1 0,1-1-1,-1 0 1,1 0 0,-1 1-1,1-2 1,-1 1 0,0 0-1,4-1 1,2-1 23,0 0 0,0-1 0,12-5-1,-12 4-26,0-1-1,-1 1 0,0-1 0,0-1 0,0 1 0,-1-1 0,1 0 0,9-13 1,-2-1 20,22-40 1,68-173 17,-85 185-215,-14 32 5,-5 14 65,0 4 23,0 10 72,-3 43 132,1-36-154,1 36 0,2-45 3,0 8 64,0 0 0,1-1 1,2 1-1,-1 0 0,11 26 1,-13-42-42,-1 0 1,1-1 0,0 1 0,0 0-1,0-1 1,0 1 0,0-1 0,3 3-1,-4-4-8,1 1-1,0-1 0,-1 0 0,1 1 0,0-1 1,0 1-1,-1-1 0,1 0 0,0 0 0,0 0 1,-1 1-1,1-1 0,0 0 0,0 0 1,-1 0-1,1 0 0,0 0 0,0 0 0,0 0 1,-1-1-1,1 1 0,0 0 0,0 0 0,-1-1 1,1 1-1,1-1 0,6-4 36,0 0 0,0-1 1,0-1-1,0 1 0,-1-1 0,7-9 0,1 1-6,25-26-43,3 2 0,1 2 1,97-61-1,-119 82 49,-19 13-71,0 0 1,1 1-1,-1-1 1,1 1-1,0 0 1,0 0-1,-1 0 1,1 1-1,0-1 1,9-1-1,-13 3 18,0 0 1,1 0-1,-1 0 0,0 0 1,1 0-1,-1 0 0,0 0 1,1 0-1,-1 0 0,0 1 1,1-1-1,-1 0 0,0 0 1,1 0-1,-1 0 1,0 1-1,0-1 0,1 0 1,-1 0-1,0 0 0,0 1 1,1-1-1,-1 0 0,0 0 1,0 1-1,0-1 0,1 0 1,-1 1-1,0-1 0,0 0 1,0 1-1,0-1 0,0 0 1,0 1-1,0-1 0,0 1 1,-1 12-33,0-9 25,-3 26 61,1-8 109,-10 37-1,9-44-86,0-4-52,0 0 0,1 1 0,1-1 0,-2 22 0,4-32-5,0 0 0,0 0 0,0 0-1,1 0 1,-1 0 0,0 0 0,0 0-1,1 0 1,-1 0 0,1 0-1,-1 0 1,2 1 0,-2-2-9,0 1 1,0-1-1,1 0 0,-1 1 0,0-1 1,0 0-1,1 0 0,-1 0 0,0 1 1,1-1-1,-1 0 0,0 0 1,1 0-1,-1 0 0,1 1 0,-1-1 1,0 0-1,1 0 0,-1 0 1,0 0-1,1 0 0,-1 0 0,1 0 1,-1 0-1,0 0 0,1 0 1,-1-1-1,1 1 0,-1 0 0,0 0 1,1 0-1,-1 0 0,0 0 1,1-1-1,-1 1 0,0 0 0,1-1 1,9-7 36,-1-1 1,1-1-1,-2 0 1,12-15 0,7-9-116,8-9-29,34-35-166,-65 73 244,1 1-1,0 0 0,0 0 1,0 0-1,0 1 0,1 0 1,-1 0-1,7-2 0,-12 4 19,1 1-1,-1 0 1,1 0 0,-1 0-1,1 0 1,0-1-1,-1 1 1,1 0-1,-1 0 1,1 0-1,-1 0 1,1 0 0,0 0-1,-1 1 1,1-1-1,-1 0 1,1 0-1,-1 0 1,1 0-1,-1 1 1,1-1 0,-1 0-1,1 1 1,-1-1-1,1 0 1,-1 1-1,1-1 1,-1 0-1,0 1 1,1-1-1,-1 1 1,0-1 0,1 1-1,-1-1 1,0 1-1,0-1 1,1 1-1,-1-1 1,0 1-1,0 0 1,4 25 82,-3-21-42,0 8 47,0 1-44,1 1 1,0-1-1,1 0 1,8 23-1,-10-35-28,0 0 0,0-1 0,0 1 0,0 0 0,0-1 0,0 1 0,1-1 0,-1 0 0,1 1 0,-1-1 0,1 0 0,0 0-1,-1 0 1,1 0 0,0 0 0,0 0 0,-1-1 0,1 1 0,0-1 0,0 1 0,0-1 0,0 0 0,0 1 0,0-1 0,0 0 0,2-1-1,6 1 38,-1-1 0,0-1 0,17-4 0,173-53-71,-147 45 51,84-19-133,-54 17 45,-75 14 17,5 0-172,-11 4 103,-4 4 34,-26 31 27,-14 15 73,10-18-21,10-12 37,-30 38-1,1 17 108,44-64-181,0 1 1,1 0 0,-9 28 0,15-40 50,1 1 1,-1-1 0,1 0-1,0 1 1,-1-1-1,1 1 1,0-1 0,1 1-1,-1-1 1,0 1-1,1-1 1,0 3 0,-1-4 0,1 1 0,0-1 1,-1 0-1,1 1 0,0-1 0,0 0 1,0 0-1,0 1 0,0-1 1,0 0-1,0 0 0,0 0 0,0 0 1,1 0-1,-1-1 0,0 1 1,1 0-1,-1-1 0,0 1 0,1 0 1,1-1-1,6 2 37,-1 0 1,1-1-1,0-1 1,0 1-1,0-1 1,9-2-1,6-1-35,25-6-1,-40 6-49,1 1 0,-1-2 0,1 1 0,-1-1 0,0-1 0,-1 0 0,1 0 0,-1-1 0,0 0 0,0 0 0,13-14 0,-2-3 13,-1 0 0,25-44 0,-6 9 114,144-168-486,-138 176 284,-2-2 1,-3-2-1,37-66 0,-30 39 115,-4-1 0,50-144-1,-89 216-67,-2 9 60,0 1 1,0 0-1,0 0 1,0 0-1,0 0 1,0 0-1,0 0 1,0 0-1,0-1 1,0 1-1,0 0 1,0 0-1,0 0 1,0 0-1,0 0 1,0 0-1,0 0 1,0 0-1,0 0 1,0-1-1,0 1 1,0 0-1,-1 0 1,1 0-1,0 0 1,0 0-1,0 0 1,0 0-1,0 0 1,0 0-1,0 0 1,0 0-1,0 0 1,-1 0-1,1 0 1,0 0-1,0 0 1,0 0-1,0 0 1,0 0-1,0 0 1,-1 0-1,0 1-23,-1 0-1,1 0 1,-1 0-1,1 0 1,-1 0-1,1 1 1,0-1-1,-1 1 1,1-1-1,-2 4 1,-213 317-224,180-264 371,2 1-1,-30 73 1,53-107-71,2 0 1,1 1 0,1 0-1,1 0 1,2 1 0,0 0-1,2-1 1,1 37-1,1-58-18,1 1-1,0-1 0,0 1 0,0-1 0,1 0 0,-1 0 0,4 6 0,-4-9-15,0 0 0,0 0 0,1 0 0,-1 0 0,0 0 0,1 0 0,-1 0-1,1-1 1,0 1 0,0-1 0,-1 1 0,1-1 0,0 0 0,0 0 0,0 0 0,0 0-1,1 0 1,-1 0 0,3 0 0,1 0 17,0 0-1,0-1 1,0 0-1,-1 0 1,1-1 0,0 1-1,0-1 1,0-1-1,8-2 1,4-3-17,28-14 1,-3-4-61,-1-2 0,70-59 0,-54 40 25,-21 21-300,-37 25 306,1-1 0,-1 1-1,0 0 1,1 0 0,-1-1-1,0 1 1,1 0 0,-1 0 0,0-1-1,1 1 1,-1 0 0,1 0 0,-1 0-1,0 0 1,1-1 0,-1 1 0,1 0-1,-1 0 1,1 0 0,0 0 0,-1 1-1,0-1 1,1 1-1,-1-1 1,0 1-1,0 0 1,0-1-1,0 1 1,0-1 0,0 1-1,0-1 1,0 1-1,0-1 1,0 1-1,0 0 1,0-1 0,-1 1-1,1-1 1,0 1-1,0-1 1,-1 1-1,-20 55 91,-4 15-98,22-61 44,-6 20 84,1 0 1,-8 59-1,16-85-79,0 0 0,0 0-1,0 0 1,1 0 0,0 0 0,-1 0 0,2 0-1,-1 0 1,0 0 0,1-1 0,-1 1 0,1-1-1,0 1 1,0-1 0,5 6 0,-6-8-19,0 1 1,1-1-1,-1 0 1,1 0-1,0 1 1,-1-1-1,1 0 1,0-1-1,0 1 1,-1 0-1,1 0 1,0-1-1,0 1 1,0-1-1,0 0 1,0 1-1,0-1 1,0 0-1,0 0 1,0 0-1,0-1 1,0 1-1,0 0 1,0-1-1,0 1 1,0-1-1,0 0 1,-1 1-1,1-1 1,0 0-1,0 0 1,2-2-1,9-7-75,0-1 1,-1 0-1,14-16 0,-5 5 36,130-136 73,-150 157-52,0 1-1,0-1 0,-1 0 1,1 0-1,0 1 0,-1-1 1,1 0-1,0 0 0,-1 0 1,1 0-1,-1 0 0,0 0 1,1 0-1,-1 0 0,0 0 1,1 0-1,-1-1 0,-9 7-341,2 3 313,0 1-1,1 0 0,0 0 1,1 1-1,0-1 0,-7 22 0,9-26 41,-6 21 67,1 1 1,1 0-1,1 0 0,-4 50 0,9-70-10,0 1-1,1 0 0,0 0 1,1-1-1,2 15 0,-2-21-43,-1 1-1,0-1 1,1 0 0,-1 1-1,1-1 1,-1 0 0,1 0-1,-1 1 1,1-1 0,0 0-1,0 0 1,0 0 0,-1 0 0,1 0-1,0 0 1,0 0 0,0 0-1,1-1 1,-1 1 0,0 0-1,0 0 1,0-1 0,1 1-1,-1-1 1,0 1 0,0-1-1,1 0 1,-1 1 0,0-1-1,1 0 1,-1 0 0,0 0-1,1 0 1,-1 0 0,1 0-1,-1 0 1,0-1 0,1 1-1,0-1 1,2 0-1,0-1 0,0 1-1,0-1 1,0 0 0,-1 0 0,1-1-1,-1 1 1,1-1 0,-1 0 0,0 1 0,0-1-1,4-6 1,0 0-10,-1-1-1,0 0 1,6-13-1,4-12-212,-3 0 0,0 0 0,-2-1 0,6-39-1,-15 63 190,0 0 0,0 0 0,-1 0 0,-1 0 0,-1-17 0,0 25 8,0 0-1,1 0 0,-1 0 0,-1 0 0,1 1 0,-1-1 0,1 0 1,-1 1-1,0-1 0,0 1 0,-1-1 0,1 1 0,-1 0 0,0 0 1,1 0-1,-1 0 0,-1 0 0,-5-3 0,-5-2 89,-27-12-1,45 21-39,0 0 0,0-1 0,0 1 0,0-1 0,1 0 0,6-1 0,4 0 14,33 1-46,98 3 181,-126-2-214,0 2 0,-1 0-1,1 2 1,-1 0-1,23 10 1,-37-13 35,0 0 0,0 1 0,-1 0 0,0 0 0,1 0 0,-1 0 0,0 1-1,0 0 1,-1-1 0,1 2 0,-1-1 0,0 0 0,0 1 0,0-1 0,-1 1 0,0 0 0,0 0 0,0-1 0,0 2 0,-1-1-1,1 0 1,-2 0 0,1 0 0,0 1 0,-1 5 0,0 10 114,-1 0 0,-7 40 0,4-37 31,-2 40-1,6-63-143,0-1 0,0 0 0,0 1 0,0-1 0,0 1 0,0-1 0,0 1 0,0-1 1,0 0-1,1 1 0,-1-1 0,0 0 0,0 1 0,0-1 0,1 1 0,-1-1 0,0 0 0,0 0 0,1 1 0,-1-1 0,0 0 0,1 1 0,-1-1 0,0 0 0,1 0 1,-1 0-1,0 1 0,1-1 0,-1 0 0,1 0 0,-1 0 0,0 0 0,1 0 0,-1 0 0,1 0 0,-1 0 0,0 0 0,1 0 0,-1 0 0,1 0 0,-1 0 0,1 0 0,-1 0 1,0 0-1,1 0 0,-1 0 0,0-1 0,1 1 0,-1 0 0,1 0 0,-1 0 0,0-1 0,1 1 0,-1 0 0,0 0 0,0-1 0,1 1 0,-1-1 0,9-8-62,-1 0-1,0-1 0,-1 0 1,7-13-1,-3 6 10,10-14 39,35-37-1,-40 49-70,3 2 23,-19 16 57,1 1 1,-1-1-1,0 1 0,1 0 0,-1 0 0,1-1 0,-1 1 0,1 0 0,-1 0 0,1-1 0,-1 1 0,1 0 0,-1 0 0,1 0 0,-1 0 0,1 0 0,0 0 0,-1 0 0,1 0 0,-1 0 0,1 0 0,-1 0 0,1 0 0,-1 0 0,1 0 0,-1 1 0,1-1 0,-1 0 0,1 0 0,-1 1 0,1-1 1,-1 0-1,1 1 0,-1-1 0,1 0 0,-1 1 0,1 0 0,0 1 1,1 1 1,-1 0 0,0-1 0,0 1-1,0 0 1,-1 0 0,1-1 0,-1 1-1,1 0 1,-1 0 0,0 0-1,0 0 1,-1 3 0,-6 37 55,3-24-46,-2 4 0,1 0 0,1 1 1,1-1-1,1 1 0,1 29 0,3 6-2972,-3-33-3952,1-17 4224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44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 11552,'-10'-9'5919,"15"9"-3999,4 3-1184,6-3 640,3 9-832,15 0-352,0 0-160,14-1-1088,1-1 576,-1-1-3200,-3 2 2049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44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12800,'0'-8'5791,"16"16"-5023,-2-4 992,3-1-1120,50 3 1056,10-3-960,26 2-224,2 2-320,8-7-640,-13 6 224,22-6-3648,-13 3 2144,13-6-6335,-8-3 4543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4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91 478 3488,'0'-1'175,"0"0"0,0 0 0,0 0 0,1 0 0,-1 1 0,0-1 0,0 0 0,1 0 0,-1 0 1,0 0-1,1 0 0,-1 0 0,1 0 0,0 0 0,-1 1 0,1-1 0,-1 0 0,1 0 0,1 0 0,5-14 10238,-13 23-8365,-9 20-1413,-36 93 1191,42-97-1615,3-8-67,1 0 1,1 1-1,0 0 0,-2 30 0,6-40-62,-1-1-1,1 1 0,1 0 0,-1-1 1,1 1-1,0 0 0,0-1 0,1 1 1,0-1-1,0 0 0,1 0 0,0 1 1,0-2-1,0 1 0,6 8 0,-6-11-6,0-1 1,1 1-1,-1 0 0,1-1 0,0 1 1,0-1-1,0 0 0,0-1 0,0 1 0,0-1 1,0 1-1,0-1 0,1-1 0,-1 1 0,0 0 1,1-1-1,-1 0 0,1 0 0,-1 0 0,0-1 1,1 0-1,3-1 0,-4 2-77,0-1 1,-1 0-1,1 0 0,-1 0 0,0-1 0,1 1 1,-1-1-1,0 0 0,0 0 0,0 0 1,0 0-1,0 0 0,0-1 0,-1 1 0,1-1 1,-1 0-1,0 0 0,0 0 0,0 0 0,0 0 1,0 0-1,-1-1 0,1 1 0,-1 0 1,0-1-1,0 1 0,1-5 0,-2 0 28,0 0-1,0-1 1,-1 1 0,0 0-1,-1 0 1,0-1 0,0 1-1,-3-8 1,0 3-70,-1 1 0,1 0 0,-2 1 0,-14-21 0,18 28-31,-1-1 0,0 1 0,0 0 1,-1 0-1,-4-3 0,8 6 69,-1 0 0,0 0-1,0 0 1,1 0 0,-1 0 0,0 0 0,0 1 0,0-1-1,0 1 1,0-1 0,0 1 0,0 0 0,0-1 0,0 1-1,0 0 1,0 0 0,-4 1 0,5 0 4,0-1 0,0 1 0,0 0 0,0-1 0,0 1 0,1 0 0,-1 0 0,0-1 0,0 1 0,1 0 0,-1 0 0,0 0 0,1 0 0,-1 0 0,1 0 0,-1 0 0,1 0 0,0 0 0,-1 1 0,1-1-1,0 0 1,0 0 0,0 0 0,0 0 0,0 2 0,0 0 14,-1 1 1,1-1-1,1 1 0,-1-1 0,1 1 0,0 3 0,0-4 65,0 0 1,0 0-1,1 0 0,-1 0 1,1 0-1,-1-1 0,1 1 1,0-1-1,0 1 0,0-1 1,0 0-1,0 1 0,1-1 1,-1 0-1,1-1 0,0 1 1,-1 0-1,1-1 0,0 1 1,0-1-1,0 0 0,0 0 1,0 0-1,0-1 0,0 1 1,0-1-1,0 1 0,0-1 1,0 0-1,0 0 0,1 0 1,-1-1-1,0 1 0,0-1 1,3-1-1,3-1 50,0-1 1,-1 1 0,0-2-1,0 1 1,0-1-1,0-1 1,-1 1 0,10-10-1,5-8 155,25-33 0,-6 1-26,37-65 1,27-70-191,-43 77 5,-45 79 42,-11 21-106,1-1 0,16-21 0,-23 34-9,0 1 1,0 0 0,0 0 0,0 0 0,0-1-1,0 1 1,0 0 0,1 0 0,-1 0-1,0-1 1,0 1 0,0 0 0,0 0-1,0 0 1,1 0 0,-1-1 0,0 1-1,0 0 1,0 0 0,1 0 0,-1 0-1,0 0 1,0 0 0,1 0 0,-1 0-1,0 0 1,0-1 0,1 1 0,-1 0 0,0 0-1,0 0 1,0 0 0,1 0 0,-1 1-1,0-1 1,0 0 0,1 0 0,-1 0-1,0 0 1,0 0 0,1 0 0,-1 0-1,0 0 1,0 0 0,0 1 0,0-1-1,1 0 1,-1 0 0,0 0 0,0 1 0,5 11-55,-5-9 52,8 37-38,-1 0 0,2 81 1,-9-105 38,3 140 138,-8-1 0,-44 285 0,25-321 25,21-107-144,3-10-4,0 1-1,0-1 0,-1 0 1,1 1-1,-1-1 1,0 1-1,0-1 1,0 0-1,0 1 1,0-1-1,0 0 1,-1 0-1,1 0 1,-1 0-1,1 0 1,-1 0-1,0 0 1,0-1-1,-3 4 1,4-5-4,0 0-1,1 1 1,-1-1 0,0 0 0,0 1 0,0-1-1,1 0 1,-1 0 0,0 0 0,0 0 0,0 0-1,0 0 1,1 0 0,-1 0 0,0 0 0,0 0-1,0 0 1,1 0 0,-1-1 0,0 1 0,0 0-1,0-1 1,1 1 0,-1 0 0,-1-2 0,-12-14 140,12 13-126,-7-11 30,1-1-1,1 0 1,0-1-1,1 1 1,-5-18-1,9 25-53,0 0-1,1 1 0,-1-1 0,1 0 0,1 0 0,0 0 0,0 0 1,0 1-1,3-12 0,-2 15-19,0-1 0,0 1 0,1-1 1,-1 1-1,1 0 0,0-1 0,0 1 0,1 0 0,0 0 0,-1 0 1,1 1-1,0-1 0,1 1 0,-1 0 0,1-1 0,7-4 0,0 2 17,0 0-1,0 1 1,1 0 0,0 1-1,0 0 1,0 1-1,1 0 1,16-1-1,12 1-174,51 4 0,-37 0-493,31-1-3658,-44 0 2027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46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6 283 6880,'-5'-8'13218,"24"39"-9951,66 151 1282,-84-179-4441,-1-2-63,1 0 0,-1 0 0,1 0 0,-1 1 0,1-1 0,-1 0 0,1 0 0,-1 0 0,1 0 0,0 0 0,0-1 0,-1 1-1,1 0 1,0 0 0,0 0 0,0-1 0,1 2 0,-1-2 48,-1-1 0,1 1 0,-1-1 0,1 1 0,-1 0 0,0-1 0,1 1 0,-1-1 0,1 1-1,-1-1 1,0 1 0,0-1 0,1 0 0,-1 1 0,0-1 0,0 1 0,0-1 0,0 0 0,1 0 0,1-20 91,-8-71 66,-1 13-191,11-172 378,-4 248-444,0-1 0,1 1 0,0-1 0,-1 1 0,1-1 0,0 1-1,1 0 1,1-4 0,-2 5 8,0 1-1,0-1 1,0 1-1,0 0 1,0 0-1,0-1 1,1 1 0,-1 0-1,0 0 1,1 0-1,-1 0 1,1 0-1,-1 1 1,1-1-1,-1 0 1,1 1-1,0-1 1,-1 1 0,4-1-1,1 1-11,0 0 0,0 0 1,0 0-1,0 1 0,0 0 0,0 0 0,0 0 1,0 1-1,6 3 0,5 2-39,27 16 0,-19-6 89,35 30-1,-36-27-367,28 17 0,-51-37-111,0 1 0,0-1 0,0 0 0,0 1 1,0-1-1,0 0 0,0 0 0,0 0 0,0 0 0,0 0 0,0 0 1,0 0-1,0 0 0,0 0 0,1-1 0,-1 1 0,0 0 1,1-1-1,15-10-8013,-8 3 5141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4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246 753 3552,'0'0'231,"0"-1"0,0 1 0,0-1-1,1 0 1,-1 1 0,0-1 0,0 1 0,1-1 0,-1 1 0,0-1-1,1 1 1,-1 0 0,1-1 0,-1 1 0,1-1 0,-1 1 0,0 0 0,2-1-1,-2 1-66,1-1-1,-1 1 0,0 0 0,1 0 0,-1-1 0,1 1 0,-1 0 0,0-1 0,1 1 0,-1-1 0,0 1 0,1 0 0,-1-1 1,0 1-1,1-1 0,-1 1 0,0-1 0,0 1 0,0-1 0,0 1 0,1-1 0,-1 1 0,0-1 0,0 1 0,0-1 1,0 1-1,0-1 0,0 1 0,0-1 0,0 1 0,0-1 0,-1 1 0,1-1 0,0 1 0,0-1 0,0 1 0,-1-1 0,1 1 1,0-1-1,0 1 0,-1 0 0,1-1 0,0 1 0,-1-1 0,1 1 0,0 0 0,-1-1 0,1 1 0,-1 0 0,0-1 1,0 0 29,0 0 0,-1 1 1,1-1-1,0 0 0,-1 1 1,1-1-1,0 0 1,-1 1-1,1 0 0,-1-1 1,1 1-1,-1 0 0,1 0 1,-1 0-1,1 0 1,-1 0-1,1 0 0,-1 0 1,1 0-1,-1 1 0,1-1 1,-1 1-1,1-1 1,0 1-1,-2 0 0,-5 3 66,0 0 0,0 0 0,-6 6 0,13-9-221,-12 8 128,0 2 0,1-1 0,1 2 0,-1-1 1,2 2-1,0-1 0,0 1 0,-7 15 0,5-6 38,1 0-1,1 1 0,1 0 0,-9 35 1,16-50-104,0 1 1,1-1-1,-1 1 1,2 0-1,-1-1 1,1 1 0,2 16-1,-1-22-43,-1 0 0,1-1 1,0 1-1,0 0 0,0 0 0,0-1 0,1 1 1,-1-1-1,1 1 0,-1-1 0,1 0 0,0 1 0,0-1 1,0 0-1,0 0 0,0 0 0,0-1 0,1 1 0,-1 0 1,1-1-1,-1 1 0,1-1 0,-1 0 0,1 0 0,0 0 1,0 0-1,3 0 0,3 0 13,0 0 1,0 0-1,0-1 1,0 0 0,0-1-1,0 0 1,0-1-1,0 1 1,12-5-1,-5 0-88,0 0-1,-1-1 1,0-1 0,18-11-1,-26 14 11,1 0 0,-1 0 0,0-1 0,-1 0 0,1 0 0,-1-1 0,0 1 0,-1-1 0,1-1 0,-1 1 0,-1-1 0,0 0 0,5-10 0,-5 7 8,-1-1-1,0 0 0,-1 0 1,0 0-1,0 0 1,-1 0-1,-1 0 0,0 0 1,-1 0-1,0 0 1,-1 0-1,-5-19 0,5 23-6,-1 1-1,0 0 0,0 0 0,0 0 0,-1 0 0,0 1 0,-1-1 1,1 1-1,-8-7 0,8 9-6,0 0 1,-1 1-1,0-1 0,0 1 1,0 0-1,0 0 0,0 0 1,-1 1-1,1 0 0,-1 0 1,1 0-1,-1 1 0,-6-1 1,6 2 33,1 0 0,-1 0 0,1 0 0,-1 1 0,-5 2 0,4-2-17,0 2 65,9 1 93,12 1 361,-2-3-456,0-1-1,0 0 0,1-2 0,12 0 0,50-10 84,76-28 373,-103 24-356,60-10-1,-105 24-155,1 1 0,-1-1 0,0 1 0,1 0 0,-1 0 0,0 0 0,1 1 0,-1-1 0,0 1 0,0 0 0,1 0-1,3 1 1,-5 0 5,0-1 0,0 0-1,0 1 1,-1-1-1,1 1 1,-1-1 0,1 1-1,-1 0 1,0-1 0,1 1-1,-1 0 1,0 0-1,0 0 1,0 0 0,-1 0-1,1 0 1,0 0 0,-1 0-1,1 4 1,1 7 16,-1-1 1,-1 0-1,0 1 1,-2 17-1,-12 53 118,6-34-114,1 0 248,7-49-282,0 0 1,1 0-1,-1 0 1,0 0-1,0 0 1,0 0-1,1 0 1,-1 0-1,0 0 1,0 0-1,1 0 1,-1 0-1,0-1 1,0 1-1,0 0 1,1 0-1,-1 0 1,0 0-1,0 0 1,0-1-1,0 1 1,1 0-1,-1 0 1,0 0-1,0-1 1,0 1-1,0 0 1,0 0-1,0 0 1,0-1-1,0 1 1,1 0-1,-1 0 1,0-1-1,0 1 1,0 0-1,0 0 1,0-1-1,20-50-250,-8 20 195,1 0 0,31-52 1,-39 75 64,6-10-62,28-32 0,-38 48 32,0 1 0,0 0 0,1 0 0,-1 0 0,0 0 0,0 0 0,1 0 0,-1 0 0,0 0 0,1 1 0,1-2 0,-2 2 12,-1 0 0,1 0 0,-1 1 1,1-1-1,0 0 0,-1 0 1,1 0-1,-1 0 0,1 1 0,-1-1 1,1 0-1,-1 0 0,1 1 0,-1-1 1,0 1-1,1-1 0,-1 0 1,1 1-1,-1-1 0,0 1 0,1-1 1,-1 1-1,0-1 0,1 1 0,-1-1 1,0 1-1,0-1 0,0 1 0,1-1 1,-1 1-1,0-1 0,0 1 1,0 0-1,0 0 0,3 14-21,-1 0 0,0 0 0,-1 0 0,-1 15 0,2 29 83,0-46-33,0-1 0,1 1 1,0-1-1,0 0 1,2 0-1,-1 0 0,2 0 1,-1-1-1,2 0 0,9 14 1,-11-19-2,1 1 0,-1-1 0,1-1 1,0 1-1,1-1 0,-1 0 1,1 0-1,0-1 0,1 0 1,-1 0-1,1-1 0,-1 0 1,1 0-1,0-1 0,0 0 0,16 2 1,-16-3 2,1 0 0,0-1 0,0 0 1,-1-1-1,1 0 0,0 0 0,0-1 0,-1 0 1,1 0-1,-1-1 0,0 0 0,12-6 0,-9 1 9,0-1 0,-1 1 0,1-2 0,-2 0 1,1 0-1,-2 0 0,1-1 0,8-16 0,52-104 62,-54 99-88,19-41-65,-3-1-1,-4-1 0,-2-2 1,-4-1-1,-4 0 0,10-96 1,-26 159-30,1 3 12,-1 0 0,0 0 0,-1 1 0,-1-1 0,-2-12 0,3 23 71,0 0 1,0 0-1,0 1 1,0-1-1,0 0 1,0 1-1,-1-1 1,1 0-1,0 0 1,0 1-1,-1-1 1,1 1-1,-1-1 1,1 0-1,-1 1 1,1-1-1,-1 1 1,1-1-1,-1 1 1,1-1-1,-1 1 0,1-1 1,-1 1-1,-1-1 1,2 1-2,-1 0 0,0 0-1,0 1 1,1-1 0,-1 0 0,0 0-1,0 0 1,1 1 0,-1-1 0,0 0 0,1 1-1,-1-1 1,0 0 0,1 1 0,-1-1 0,0 1-1,1-1 1,-1 2 0,-3 2-19,0 1-1,0-1 1,1 1 0,-5 10-1,-6 15 69,-17 60 0,-1 36 151,15-55-106,8-27-69,1 0 0,-3 60 0,10 86 175,3-138 32,2 1 0,13 56-1,-17-108-204,0 1 0,1 0 0,-1 0 0,1-1-1,0 1 1,-1-1 0,1 1 0,0 0 0,0-1-1,0 1 1,0-1 0,0 0 0,0 1 0,2 0-1,-2-1-3,0-1 0,-1 0-1,1 1 1,0-1-1,0 0 1,0 0 0,0 1-1,0-1 1,0 0-1,0 0 1,-1 0 0,1 0-1,0 0 1,0 0-1,0-1 1,0 1 0,0 0-1,0 0 1,0-1-1,-1 1 1,1 0 0,0-1-1,0 1 1,0-1-1,-1 1 1,1-1 0,0 1-1,-1-1 1,1 0-1,1 0 1,13-15 68,-1 0 0,0-1-1,19-29 1,-3 2-125,73-89-19,-101 130 13,11-12-120,-13 14 160,1 1 0,-1 0 0,0-1 1,0 1-1,1 0 0,-1 0 0,0 0 0,1-1 1,-1 1-1,0 0 0,1 0 0,-1 0 1,0 0-1,1-1 0,-1 1 0,0 0 0,1 0 1,-1 0-1,1 0 0,-1 0 0,0 0 0,1 0 1,-1 0-1,0 0 0,1 0 0,-1 0 0,0 0 1,1 1-1,-1-1 0,0 0 0,1 0 0,-1 0 1,0 0-1,1 1 0,-1-1 0,0 0 1,1 0-1,-1 0 0,0 1 0,0-1 0,1 0 1,-1 1-1,0-1 0,0 0 0,0 0 0,1 1 1,-1-1-1,0 1 0,1 4-16,0-1-1,0 1 1,0-1-1,-1 1 1,0 0-1,0 0 1,0-1 0,0 1-1,-3 8 1,1 6-5,1 1 42,-3 50 159,4-61-150,1 0 0,0 0-1,0 0 1,1 0-1,5 15 1,-7-23-17,1 1-1,0-1 1,-1 0 0,1 0-1,0 1 1,-1-1 0,1 0-1,0 0 1,0 0 0,0 0-1,0 0 1,0 0-1,1 0 1,-1 0 0,0 0-1,0 0 1,1-1 0,-1 1-1,0 0 1,1-1 0,-1 1-1,0-1 1,1 0 0,-1 1-1,1-1 1,-1 0 0,1 0-1,-1 0 1,1 0 0,-1 0-1,1 0 1,-1 0-1,0-1 1,1 1 0,-1 0-1,2-2 1,6-1 67,-1 0 0,1-1 0,-1 0 1,12-8-1,-20 12-72,117-77-34,-116 76 22,1-1 0,0 1 0,-1 0 0,1 0 1,0 0-1,0 0 0,0 0 0,0 1 0,0-1 1,0 1-1,0-1 0,0 1 0,0 0 0,1 0 1,2 0-1,-3 0 1,-1 0 1,0 1-1,0 0 1,1-1-1,-1 1 1,0 0-1,0 0 1,0-1-1,0 1 1,0 0-1,0 0 1,0 0-1,0 0 1,-1 0-1,1 1 1,0-1-1,0 0 1,-1 0-1,1 0 1,-1 1-1,1-1 1,-1 0-1,0 1 1,1-1-1,-1 0 1,0 1-1,0 0 1,1 10-9,0-1 1,-1 1-1,0-1 1,-1 1-1,0-1 0,-1 0 1,0 0-1,-1 1 0,-7 20 1,-3-1 37,-2 0 1,-18 30 0,-117 205 217,67-118-254,22-50 174,49-81-74,-1-1 1,-1 0-1,-19 18 1,32-32-87,-1-1 0,1 1-1,-1-1 1,0 0 0,0 1 0,1-1-1,-1 0 1,0 0 0,0 0 0,0 0-1,0-1 1,0 1 0,0 0 0,-1-1-1,1 0 1,0 1 0,0-1 0,-3 0-1,4 0-1,0-1-1,0 1 0,0 0 0,0-1 0,0 1 1,0-1-1,0 1 0,0-1 0,0 0 0,0 1 0,0-1 1,0 0-1,1 0 0,-1 0 0,-1-1 0,1 0-6,-1-1-1,0 0 0,1 0 0,0 0 1,-1 0-1,0-6 0,-5-26-35,2-1-1,2 1 1,1-1-1,1 0 1,3 0-1,5-39 1,-5 65 52,-1-1 0,1 1 0,1 1 0,0-1 0,0 0 0,1 1 0,0-1 0,1 1 0,0 0 0,0 0 0,1 1 0,0 0 0,1 0 0,0 0 0,0 1 0,0 0 0,1 0 0,0 1 0,0 0 0,1 0 0,0 1 0,0 0 0,11-4 0,16-4-24,1 1 0,41-7 1,-60 15 6,103-17-307,-39 15-3631,-78 6 3485,24 2-3869,-17 2-827,-6 17-8130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2:26.28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1 761 1728,'7'-3'23863,"-4"-2"-27140,1-9 3614,0 1 0,-1 0 0,2-22 1,-1 10-188,28-192 874,-23 161-811,16-73 550,-16 86-586,-7 32-186,0 0-1,1 0 1,0 0-1,1 1 1,0-1-1,1 1 0,10-17 1,-10 19 20,0 1-1,0-1 1,1 2 0,0-1-1,0 1 1,1-1 0,-1 2-1,2-1 1,-1 1 0,0 0-1,1 1 1,11-6 0,-5 5 1,1 1 0,0 0 0,0 1 0,0 1 0,0 0 0,0 1 0,29 1 0,-19 2 30,0 2 1,0 0 0,-1 1-1,25 9 1,-42-11-3,1 0 1,-1 0-1,0 0 1,0 1-1,-1-1 1,1 2-1,-1-1 0,0 1 1,0 0-1,0 0 1,7 10-1,-12-13-7,0 0-1,0 0 1,0 0-1,0 0 1,-1 1 0,1-1-1,-1 0 1,1 0-1,-1 0 1,0 0-1,0 1 1,0-1 0,0 0-1,0 0 1,0 0-1,-1 1 1,1-1-1,-1 0 1,0 0 0,1 0-1,-1 0 1,0 0-1,0 0 1,0 0-1,-2 2 1,0 1 26,-1-1 0,0 1-1,0-1 1,0 1 0,0-1 0,0-1 0,-1 1-1,-9 6 1,-4-1-27,0-1-1,0 0 1,-1-1-1,0-1 1,0-1-1,-1 0 1,1-2 0,-1 0-1,0-1 1,0-1-1,-31-2 1,17-1-399,-26-2-1552,54 3 790,0 0-1,0-1 0,1 1 1,-1-1-1,0 0 1,1-1-1,-8-4 0,7 3-1781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51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289 505 2080,'1'1'84,"-1"-1"0,0 1 0,1 0 0,-1 0 0,0-1-1,1 1 1,-1 0 0,1 0 0,-1-1 0,1 1 0,-1 0 0,1-1 0,-1 1 0,1-1 0,0 1 0,-1-1-1,1 1 1,0-1 0,0 1 0,-1-1 0,1 0 0,0 1 0,0-1 0,0 0 0,-1 0 0,1 0 0,1 1 0,27 3 2310,-23-3-1954,37 0 3756,-25-1 1223,-29-5-2032,3 4-3227,0-1-1,0 1 1,0 1-1,0-1 1,0 1 0,-1 1-1,1 0 1,0 0-1,0 0 1,0 1-1,0 0 1,1 1 0,-1 0-1,0 0 1,1 0-1,-10 7 1,1 0-56,1 1 0,1 0 0,0 1-1,0 0 1,1 1 0,-16 21 0,3 0 148,-26 43-1,43-61-142,0 0 0,1 1 0,1 0 0,1 0 0,-7 26 0,12-39-77,1-1 0,-1 1-1,1-1 1,-1 1 0,1 0-1,0-1 1,1 1 0,-1 0 0,1-1-1,-1 1 1,1-1 0,0 1-1,0-1 1,1 1 0,-1-1-1,1 0 1,0 1 0,-1-1 0,1 0-1,1 0 1,-1 0 0,0-1-1,1 1 1,-1 0 0,1-1 0,0 0-1,0 0 1,0 1 0,0-2-1,0 1 1,1 0 0,-1-1-1,0 1 1,1-1 0,6 1 0,1-1-30,0 0 0,0-1 0,0 0 0,0-1 0,0 0 0,0-1 0,0 0 1,0-1-1,10-4 0,-10 3-17,0-1 0,-1 0 0,0 0 1,0-1-1,0 0 0,-1-1 0,0 0 0,0-1 1,-1 0-1,0 0 0,0 0 0,0-1 0,8-14 1,1-7-116,-1 1 1,-1-2-1,13-38 1,-16 36 205,-1-2 0,-2 0 0,6-44 0,-14 66-45,-2 10 107,-1 6-103,1-1 0,0 0 1,0 1-1,0 0 0,0-1 0,-1 6 1,-5 31 185,1 1 1,1-1 0,3 1 0,3 72 0,0-99-150,1 1 0,0-1 0,4 16 1,-5-25 12,1 1 0,0-1 0,0 1 1,0-1-1,0 0 0,0 0 1,1 0-1,0 0 0,0-1 0,0 1 1,0-1-1,7 6 0,-9-8-56,1 0-1,-1 0 1,1 0-1,-1-1 1,1 1-1,0-1 0,-1 1 1,1-1-1,0 1 1,0-1-1,0 0 1,-1 0-1,1 0 1,0 0-1,0 0 1,0 0-1,-1 0 1,1-1-1,0 1 1,0-1-1,-1 1 1,1-1-1,2-1 1,1 0 21,1-2 1,0 1-1,-1-1 1,0 0-1,6-5 1,23-24 126,42-55 1,21-21-123,-81 94-94,-5 4 146,0 0 1,25-17-1,-35 28-102,0-1 0,0 0 0,-1 1-1,1-1 1,0 1 0,0-1 0,0 1 0,0 0 0,0-1-1,-1 1 1,1 0 0,0 0 0,0-1 0,0 1 0,0 0-1,0 0 1,0 0 0,0 0 0,0 0 0,0 0-1,0 1 1,0-1 0,0 0 0,0 0 0,1 1 0,-1 0-1,0 0 0,0 0 1,0 1-1,0-1 0,0 0 1,-1 0-1,1 0 0,0 0 1,-1 1-1,1-1 1,-1 0-1,1 1 0,-1-1 1,0 0-1,1 3 0,-1 6 3,1-1 0,-1 1 0,-1-1 0,-1 11-1,-5 21 44,-3 1 0,-25 66 0,35-107-48,-2 5 0,0 0 0,0-1 0,-1 12 0,3-17 2,0 1 0,0-1-1,0 1 1,-1 0 0,1-1 0,0 1 0,0 0 0,0-1 0,0 1-1,0 0 1,1-1 0,-1 1 0,0-1 0,0 1 0,0 0 0,0-1 0,1 1-1,-1-1 1,0 1 0,1 0 0,-1-1 0,0 1 0,1-1 0,-1 1 0,1-1-1,-1 1 1,1-1 0,-1 0 0,1 1 0,-1-1 0,1 0 0,-1 1 0,1-1-1,-1 0 1,1 1 0,0-1 0,-1 0 0,1 0 0,0 0 0,-1 0-1,1 0 1,0 0 0,-1 0 0,1 0 0,-1 0 0,2 0 0,6-1 5,0-1 1,1 0-1,-1-1 1,0 0-1,0 0 1,12-7 0,47-33 13,-3-5 94,25-17-314,-86 63 188,0 0-1,0 0 0,0 0 0,0 1 0,1-1 0,-1 1 0,0 0 1,1 0-1,4 0 0,-7 1 1,1 0 0,-1 0 1,1 0-1,-1 0 0,1 1 1,-1-1-1,1 1 0,-1-1 1,0 1-1,1 0 0,-1-1 0,0 1 1,1 0-1,-1 0 0,0 0 1,0 0-1,0 0 0,0 0 1,0 0-1,0 0 0,0 1 0,1 1 1,3 5-19,-2-1 1,1 1-1,-1 0 1,-1 0-1,4 17 0,8 21 33,-13-43 0,1 0-1,-1 0 0,1 1 0,0-1 0,0 0 1,0-1-1,0 1 0,1 0 0,-1-1 1,4 4-1,-3-4 7,-1-1 0,0 0 0,0 0 0,0 0 0,0 0 0,1 0 0,-1 0 0,0-1 1,1 1-1,-1-1 0,1 0 0,-1 0 0,1 0 0,-1 0 0,0 0 0,5-1 0,2 0 11,-1-2 0,0 1 0,10-5-1,-10 4-25,35-15 36,-1-3 0,-1 0 0,0-3 0,-2-2 0,69-58-1,-99 76-72,0 0 0,-1 0 0,0-1 0,0 0 0,9-14 0,-17 22 27,1 1 0,-1-1 0,0 1 0,1 0 0,-1-1 0,0 1 0,0-1 0,0 1 0,1-1 0,-1 1 0,0-1 0,0 1 0,0-1 0,0 1 0,0-1 0,0 1 0,0-1 0,0 1 0,0-1 0,0 1 0,0-1 0,0 1 0,-1-1 0,1 1 0,0 0 0,0-1 0,-1 0 0,1 1-7,-1-1 0,0 1 0,1 0 1,-1-1-1,0 1 0,1 0 1,-1 0-1,0-1 0,1 1 1,-1 0-1,0 0 0,1 0 0,-1 0 1,0 0-1,0 0 0,0 0 1,-4 1-23,1 0 1,-1-1-1,0 2 1,-6 2 0,-4 2 2,2 2 0,-1 0 0,1 0 0,0 1-1,-15 14 1,-53 61-25,74-76 49,-9 9 43,-18 28 0,31-40-33,0 0 0,0 0 0,0 0-1,1 0 1,-1 1 0,1 0 0,1-1 0,-1 1-1,1 0 1,0 0 0,0 5 0,1-8 0,0-1-1,0 0 1,1 1 0,-1-1 0,1 0 0,-1 0 0,1 0 0,0 1-1,0-1 1,0 0 0,0 0 0,0 0 0,0 0 0,1 0-1,-1-1 1,1 1 0,-1 0 0,1-1 0,2 3 0,2 0 14,0-1 0,-1 1 0,1-1 0,0 0 1,9 2-1,-3-1-82,1-1 0,-1-1 1,1 0-1,0 0 0,0-1 0,-1-1 1,1 0-1,0-1 0,0 0 1,24-6-1,-27 5 54,-1 0 0,1 0 0,-1-1 0,1-1 1,-1 1-1,0-2 0,0 1 0,-1-1 0,1 0 0,-1-1 1,0 0-1,-1 0 0,1-1 0,10-12 0,-3-2-18,-2 1 1,22-45-1,12-52-125,28-152-46,-60 189 423,-2-1 0,2-118 0,-15 190-180,1 7-25,-1 0-1,0-1 0,0 1 0,0-1 0,0 1 0,0 0 0,-1-1 1,1 1-1,-1 0 0,1 0 0,-1-1 0,0 1 0,0 0 1,0 0-1,-2-3 0,3 5-9,0 0 1,0-1 0,-1 1-1,1 0 1,0 0-1,0 0 1,0 0 0,-1 0-1,1 0 1,0 0 0,0 0-1,0 0 1,-1 0-1,1-1 1,0 1 0,0 0-1,0 0 1,-1 0-1,1 1 1,0-1 0,0 0-1,0 0 1,-1 0 0,1 0-1,0 0 1,0 0-1,0 0 1,-1 0 0,1 0-1,0 0 1,0 0-1,0 1 1,0-1 0,-1 0-1,1 0 1,0 0 0,0 0-1,0 0 1,0 1-1,0-1 1,-1 0 0,1 0-1,0 0 1,0 1-1,0-1 1,0 0 0,0 0-1,0 0 1,0 1 0,0-1-1,0 0 1,-7 12 0,1 0 1,-8 22 0,8-17-2,-25 58 107,-39 152-1,58-163 1,-6 85 0,16-111-134,2-1 1,1 0-1,12 70 0,-11-94-418,2 0 1,-1 0-1,2 0 0,11 24 0,-14-33 50,0-1 1,0 1-1,0-1 0,0 0 1,0 0-1,1 0 1,-1 0-1,1-1 0,0 1 1,0-1-1,0 1 0,0-1 1,0 0-1,0 0 0,1-1 1,-1 1-1,1-1 0,-1 1 1,1-1-1,-1 0 0,1 0 1,0-1-1,3 1 0,0-1-671,-1-1-1,0 0 1,0-1-1,11-3 0,30-12-2479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52.9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2 900 7456,'-1'3'4748,"7"-4"-336,10-6-1589,-10 2-2525,0 0-1,0 0 0,0 0 0,0-1 0,-1 1 0,1-2 1,4-7-1,30-54 646,-18 27-552,5-3 104,1 2 0,2 1 0,2 2 0,70-68 0,-97 102-247,0 0 19,0 0 0,0 1 0,8-6-1,-12 9-241,-1 1 0,1 0 0,-1-1 0,1 1 0,0 0 0,-1 0 0,1-1 0,-1 1 0,1 0 0,-1 0 0,1 0 0,0 0 0,-1 0 0,1 0 0,0 0 0,-1 0 0,1 0 0,-1 0 0,2 0 0,-2 1-11,1-1 1,-1 1-1,1-1 0,-1 1 1,1-1-1,-1 1 0,0-1 0,1 1 1,-1 0-1,0-1 0,0 1 1,1-1-1,-1 1 0,0 0 1,0-1-1,0 1 0,0 0 0,0-1 1,0 1-1,0 0 0,0-1 1,0 2-1,-2 16 32,-1 1 0,0-1 0,-1 0 0,-9 21 1,9-24-44,-57 170 419,59-178-419,0-1 0,0 1 0,1 0 0,0 0 0,0 9 0,1-15 7,0 0 1,0 0-1,0 0 1,0 0-1,1 0 0,-1 0 1,0 0-1,1 0 1,-1 0-1,0 0 1,1 0-1,-1 0 1,1 0-1,-1-1 1,1 1-1,0 0 0,-1 0 1,2 1-1,0-2 6,-1 1-1,0-1 1,0 1 0,1-1-1,-1 0 1,0 1-1,1-1 1,-1 0-1,0 0 1,1 0 0,-1 0-1,0 0 1,1 0-1,-1-1 1,0 1-1,0 0 1,1-1 0,-1 1-1,2-1 1,11-5 35,0 0 1,-1-1-1,1-1 0,-1 0 1,-1-1-1,12-10 1,70-68-156,-21 8 24,34-32 5,-107 110 75,1 1 0,-1-1 0,1 1 0,-1-1-1,0 1 1,1 0 0,-1-1 0,1 1 0,-1-1 0,1 1 0,0 0 0,-1 0-1,1-1 1,-1 1 0,1 0 0,0 0 0,-1 0 0,1 0 0,-1 0-1,1-1 1,0 1 0,-1 0 0,1 0 0,0 1 0,-1-1 0,1 0 0,-1 0-1,1 0 1,0 0 0,-1 0 0,1 1 0,-1-1 0,1 0 0,-1 1-1,1-1 1,-1 0 0,1 1 0,-1-1 0,1 1 0,1 1 2,-1 0 1,0 0 0,0-1-1,0 1 1,0 0 0,0 1-1,-1-1 1,1 0 0,0 4-1,1 11 46,-1 0-1,-1 0 1,-3 32-1,1-36-28,1 1 0,0 0 0,1 0 0,1-1 0,0 1 0,0 0 0,6 17 0,-5-24 1,0-1 1,1 0 0,-1 0-1,8 12 1,-8-16-18,-1 0 1,1 0-1,-1-1 0,1 1 0,0 0 1,0-1-1,0 0 0,0 1 0,0-1 1,0 0-1,0 0 0,0 0 0,0 0 1,0 0-1,1-1 0,-1 1 1,0-1-1,4 1 0,0-1 14,1 0 0,0 0 0,0-1 0,0 0-1,0 0 1,-1-1 0,10-2 0,42-21-115,-55 24 88,38-20-37,-2-2 0,45-33-1,17-11 56,-80 58-65,-10 7-18,-11 2 72,0 0 1,0 0 0,0 0 0,1 0 0,-1 0-1,0 0 1,0 0 0,0 0 0,0 0-1,0 0 1,1 0 0,-1 0 0,0 0 0,0 0-1,0 0 1,0 0 0,0 0 0,0 0 0,1 0-1,-1 0 1,0 0 0,0 0 0,0 0 0,0 1-1,0-1 1,0 0 0,0 0 0,1 0-1,-1 0 1,0 0 0,0 0 0,0 1 0,0-1-1,0 0 1,0 0 0,0 0 0,0 0 0,0 0-1,0 0 1,0 1 0,0-1 0,0 0-1,0 0 1,0 0 0,0 1 0,-2 6 21,-1 1 1,0 0 0,-1 0-1,1-1 1,-9 12-1,3-3-35,-15 25-24,-14 26 105,34-59-33,0 1 1,1-1-1,0 1 0,1 0 0,0 0 1,-1 11-1,2-18-22,1 0 1,0 0-1,0 0 1,0 1-1,0-1 1,0 0-1,1 0 1,-1 0-1,1 0 1,-1 0-1,1 0 1,0 0-1,0 0 1,0 0-1,0 0 1,0 0-1,0-1 1,1 1-1,1 2 0,-1-2 11,0-1-1,1 1 0,-1 0 0,1-1 0,-1 0 0,1 0 0,0 0 1,0 0-1,-1 0 0,1 0 0,0 0 0,5-1 0,0 1 7,0-1-1,1 0 1,-1-1-1,0 0 0,0 0 1,0-1-1,0 0 1,15-6-1,-18 6-63,0-1-1,0 0 1,0 0-1,0-1 1,-1 1-1,1-1 1,-1 0 0,0 0-1,0 0 1,-1-1-1,1 1 1,-1-1-1,0 0 1,0 0 0,-1 0-1,1-1 1,-1 1-1,2-8 1,-2 5-33,-1 0 0,1 0 0,-1 0 0,-1 0 0,0-1 0,0 1 0,0 0 0,-1 0 0,0 0 0,-1 0 0,0 0 0,-4-12 0,4 15 51,-1 0 0,1 0 0,-1 0 0,0 1 0,0-1 0,0 1 1,-1 0-1,1 0 0,-1 0 0,0 1 0,0-1 0,-1 1 0,-5-4 0,8 6 31,-1 0 0,1 0 0,0 0 0,-1 0 0,1 0 0,-1 0 0,1 1 0,-1-1 0,1 1 0,-1 0 0,1 0 0,-1 0 0,1 0 0,-1 0 1,1 0-1,-1 1 0,1-1 0,-1 1 0,1 0 0,-1-1 0,1 1 0,0 1 0,-1-1 0,1 0 0,0 0 0,0 1 0,0-1 0,0 1 0,-3 3 0,3-4-6,1 1 1,-1 0 0,1 0-1,-1-1 1,1 1 0,-1 0-1,1 0 1,0 0 0,0 0-1,0 0 1,1 1 0,-1-1-1,0 0 1,1 0 0,-1 1-1,1-1 1,0 0-1,0 1 1,0-1 0,0 0-1,0 0 1,0 1 0,1 2-1,0-2 19,1 1 0,-1-1 0,1 1 0,0-1-1,0 0 1,0 1 0,1-1 0,-1 0-1,1-1 1,-1 1 0,1 0 0,0-1 0,5 4-1,-1-1 74,0-1 0,0 0 0,0-1 0,0 1 0,1-2 0,-1 1 0,10 1 0,-11-2-43,-1-1 0,1-1 0,-1 1 0,1-1 1,-1 0-1,1 0 0,-1-1 0,1 0 0,-1 0 0,1 0 1,6-3-1,-5 1-18,-1 0 0,1-1 0,-1 0 0,0 0 0,-1 0 0,1-1-1,5-6 1,1-2 56,18-24-1,-3-6 97,29-58 0,-2 3-13,18-12-56,12-21 171,-64 96-206,28-69 1,-46 97-81,1 0-1,-2 0 1,2-7 0,-2 13-4,-1 1-1,0 0 1,0-1-1,0 1 0,0 0 1,0-1-1,0 1 1,0 0-1,0-1 1,0 1-1,0-1 1,0 1-1,0 0 1,0-1-1,0 1 1,0 0-1,-1-1 1,1 1-1,0 0 1,0 0-1,0-1 1,0 1-1,-1 0 1,1-1-1,0 1 1,0 0-1,-1 0 1,1-1-1,0 1 1,-1 0-1,0 0 0,0 0 1,0 1-1,0-1 0,0 1 0,0-1 0,0 1 0,0-1 1,0 1-1,0 0 0,0-1 0,0 1 0,0 0 0,1 0 1,-1 0-1,-1 1 0,-21 25 6,1 1 0,2 0 1,0 2-1,2 1 0,-26 60 0,27-44-15,1 1 0,-9 53 0,-8 97 31,25-144-210,-9 69-2579,17-94-477,1-11-2647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53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42 10816,'-23'-33'8287,"32"33"-7167,10-5 2624,4 5-2112,15-4 352,0 8-1184,13-4 128,7 0-544,17 0-192,5 8-128,6-2-288,-6 1 128,-4 1-3264,-10 1 1824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54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62 4480,'8'-1'1079,"-7"1"-479,0 0-1,1 0 1,-1 0 0,0-1-1,1 1 1,-1 1-1,1-1 1,-1 0-1,0 0 1,0 0 0,11 6 8599,-13-6-8986,1-1 1,0 1-1,-1-1 0,1 1 1,0 0-1,-1 0 0,1-1 1,0 1-1,-1 0 0,1 0 1,-1-1-1,1 1 0,0 0 1,-1 0-1,1 0 0,-1 0 1,1 0-1,-1 0 0,1 0 1,-1 0-1,-3 1 74,0 1 0,-1-1 0,1 0 0,0 0 0,-5 0 0,4 0-173,-1 0-1,1 0 0,0 1 0,-7 2 0,2 1-74,1 1 0,0-1 0,0 2-1,0-1 1,1 1 0,0 1 0,0-1 0,1 1 0,0 1 0,0-1 0,1 1 0,0 1-1,1-1 1,0 1 0,-6 16 0,3-5 20,2 0 0,0 1 0,1 0 0,1 0 0,2 0 0,-1 35-1,3-43 8,1-1-1,0 1 0,0-1 0,2 1 0,0-1 0,0 0 0,1 0 0,1 0 0,0 0 0,12 19 1,-13-25-28,1-1 0,-1 1 0,1-1 0,1-1 0,-1 1 0,1-1 0,0 0 0,0 0 0,1-1 0,-1 0 0,1 0 0,0 0 0,0-1 0,0 0 0,1 0 0,-1-1 0,1 0 0,-1 0 0,1-1 0,10 1 0,3-1 20,0-2 0,0 0-1,40-8 1,-24 1 61,47-18 0,-62 19-97,0-2-1,0-1 0,-2-1 1,1 0-1,-1-2 0,-1 0 1,0-1-1,-1-1 0,26-27 1,-20 14-9,-2-1-1,0-1 1,-2-1 0,20-40 0,-33 57-36,-1-1-1,-1 0 1,0 0 0,-1 0 0,3-20 0,-6 29 14,0 0 0,-1 0 0,0 0 0,0 0 1,0-1-1,-1 1 0,0 0 0,0 0 0,-1 0 0,1 0 0,-4-7 0,3 9 0,0 1-1,0-1 1,0 1 0,0 0-1,0-1 1,-1 1-1,1 0 1,-1 0-1,0 1 1,0-1-1,0 1 1,0-1 0,0 1-1,-1 0 1,1 0-1,-1 0 1,0 1-1,1-1 1,-5 0-1,3 0-9,-12-5-74,-1 1-1,-1 1 0,1 1 0,-37-4 0,22 5-166,0 1-1,0 2 1,0 1-1,0 2 1,-64 14-1,80-14-462,1 2-1,0 0 0,-15 8 0,27-11 148,0 0 0,0 0 0,1 0 0,-1 0 0,1 0 0,0 1 0,0 0 0,0-1 0,0 1 0,0 0 0,0 1 0,1-1 0,-1 0 0,1 1 0,0 0 0,0-1 0,-2 7 0,3 7-1845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54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50 3552,'-14'-9'15807,"13"9"-15400,0 1-1,0-1 1,0 1-1,0-1 1,0 1-1,1-1 0,-1 1 1,0 0-1,0-1 1,0 1-1,-1 3 1913,9-2-42,-4 0-2128,-1-1-1,1 0 1,0 0 0,0 0-1,0-1 1,0 1 0,1-1 0,2 1-1,-2-1-73,21 1 155,0-1 1,-1-1-1,1-1 0,31-7 0,-21 3-117,134-12 109,-54 6-231,-97 10-209,72-7-783,-30 6-6835,-48 5 4442,4 7-10225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5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126 298 6560,'-4'-14'3664,"4"12"-3099,0 1 1,0-1-1,-1 1 1,1 0-1,-1-1 1,1 1-1,-1 0 1,1-1-1,-1 1 1,0 0-1,0 0 1,-1-3-1,1 4-430,0-1 0,0 1 0,0-1 0,0 1 0,1-1 0,-1 1 0,0 0 0,0-1 0,0 1 0,0 0 0,-1 0 0,1 0 0,0 0-1,-1 0 1,-1 0 37,1 0 0,-1 1 0,1 0-1,-1-1 1,1 1 0,-1 0 0,1 0-1,0 0 1,0 1 0,-1-1 0,1 0-1,0 1 1,0 0 0,0-1-1,1 1 1,-3 2 0,-2 3 198,0 1 0,0-1 0,-4 10 0,5-9-148,1 1 0,0-1-1,1 1 1,0 0 0,0-1-1,1 2 1,0-1 0,-1 15-1,3-19-138,0 0 0,0-1 0,0 1-1,0 0 1,1 0 0,0-1 0,0 1 0,0-1-1,0 1 1,1-1 0,0 1 0,0-1-1,0 0 1,0 1 0,1-1 0,-1-1 0,1 1-1,6 6 1,-5-8-52,0 1-1,0-1 1,0 1-1,0-1 0,0 0 1,1-1-1,-1 1 1,1-1-1,-1 0 1,1 0-1,0 0 1,-1-1-1,1 1 0,6-1 1,-4 0-37,0-1-1,0 0 1,0 0 0,0 0-1,0-1 1,0 0 0,-1 0-1,13-6 1,-15 6-12,-1 0-1,1-1 1,-1 1-1,1-1 1,-1 0-1,0 0 1,0 0-1,0-1 1,-1 1-1,1-1 1,-1 1-1,0-1 1,0 0-1,3-6 0,-3 4-9,-1 0-1,1-1 1,-1 1-1,0-1 1,0 1-1,-1-1 0,0 1 1,0-1-1,-2-6 1,1 4 18,0 0 1,-1 1 0,-1-1-1,0 1 1,0 0-1,0 0 1,-1 0 0,0 0-1,0 1 1,-1-1 0,0 1-1,-1 0 1,1 1 0,-11-10-1,10 12 92,0 0 1,0 0-1,0 1 0,0 0 1,-1 0-1,-8-2 0,10 4 517,10 1-172,16 3 56,-4-4-296,1 0 0,-1-1 0,0-1 0,0-1 0,24-8 0,83-40 103,-95 39-310,147-80 246,-144 74-217,-14 8 0,-15 9 10,1-1 1,-1 1 0,1-1-1,0 1 1,0 0-1,0 0 1,0 1-1,0-1 1,0 1-1,7-1 1,-11 2-6,1 1 0,0-1 0,0 0 0,-1 1 0,1-1 1,0 0-1,-1 1 0,1-1 0,-1 1 0,1-1 0,0 1 0,-1 0 0,1-1 0,-1 1 0,1-1 0,-1 1 1,0 0-1,1 0 0,-1-1 0,0 1 0,1 0 0,-1 0 0,0-1 0,0 1 0,1 0 0,-1 1 0,5 28 148,-4-22-219,7 67 103,-6-46 45,1-1 1,1 0-1,13 42 0,-16-65-79,0-1-1,1 1 1,0-1 0,0 0 0,1 1-1,-1-1 1,1 0 0,0 0 0,0 0-1,0-1 1,0 1 0,1-1 0,-1 0-1,1 0 1,0 0 0,0 0-1,0-1 1,1 1 0,-1-1 0,0 0-1,1-1 1,-1 1 0,1-1 0,0 0-1,0 0 1,-1 0 0,1 0 0,0-1-1,6 0 1,2-1-305,-1-1 1,0-1-1,0 0 0,0 0 0,16-8 1,54-30-5877,-7 3-4903,-47 28 7094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57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51 7136,'-6'-16'4599,"6"16"-4403,0-1-1,0 0 1,0 1-1,0-1 1,0 0-1,0 1 1,0-1-1,-1 0 1,1 1-1,0-1 1,0 1-1,-1-1 1,1 0-1,0 1 1,-1-1-1,1 1 1,-1-1-1,1 1 1,-1-1-1,1 1 1,-1 0-1,1-1 1,-1 1-1,1-1 1,-1 1-1,0 0 1,1 0-1,-1-1 1,0 1-1,1 0 1,-1 0-1,1 0 1,-1 0-1,0-1 1,1 1-1,-1 0 1,0 0-1,0 1 1,1-1-1,-1 0 1,1 0-1,-1 0 1,0 0-1,0 1 1,-48 0 1489,24 3-1225,1 0-1,0 2 1,0 0 0,-29 12 0,40-12-300,1 0 1,-1 1 0,1 0-1,0 1 1,1 0 0,0 1 0,0 0-1,1 0 1,0 1 0,1 1-1,0 0 1,-11 17 0,11-13-6,1 1-1,0-1 1,1 2 0,1-1 0,1 1 0,0 0-1,1 0 1,1 0 0,-2 26 0,4-31-49,1 0 1,0 1 0,1-1-1,1 0 1,4 21-1,-3-25-42,0 0 0,0 0 1,0 0-1,1 0 0,1-1 0,-1 1 0,1-1 0,11 13 0,-7-11 29,0-1 0,1 1 0,0-2-1,0 0 1,1 0 0,13 6 0,-3-3 53,1-1 0,32 9 0,-33-13-102,1 0 0,-1-2 0,1 0 0,0-1 0,0-2 0,0 0 1,0-1-1,0-1 0,-1-1 0,42-12 0,-40 7-32,0-1-1,0-1 1,-1 0-1,-1-2 1,0-1-1,-1 0 1,30-27-1,-3-2-105,70-85 0,-49 41-142,-57 69 156,-1 1 1,0-2-1,10-27 0,-18 40 57,0-1 0,0 1 0,0-1 0,-1 0 0,0 1 0,0-1 0,-1 0 0,0-9 0,0 12 9,-1 0-1,0-1 0,1 1 1,-1 0-1,-1 0 0,1 0 1,0 0-1,-1 0 0,1 0 1,-1 0-1,0 1 1,0-1-1,0 1 0,0-1 1,-1 1-1,1 0 0,-1 0 1,-4-3-1,-5-3-74,0 1 0,-1 1 0,0 0 0,-18-5 1,7 3-183,-43-7-1,41 12 120,-1 1-1,0 1 0,1 1 0,-1 1 0,0 1 1,1 2-1,-1 0 0,-31 11 0,38-8-698,0 0 1,0 2-1,-24 13 0,37-18 121,0 0 0,1 1 0,-1 0 0,1 0 0,0 0 0,0 1 1,-8 10-1,13-14 269,-1 1 1,0 0-1,1-1 1,-1 1-1,1 0 1,0 0-1,0 0 1,0 0 0,1 0-1,-1 0 1,1 0-1,-1 0 1,1 0-1,0 0 1,0 0-1,1 0 1,-1 0 0,1 0-1,-1 0 1,1 0-1,0 0 1,0 0-1,1 3 1,13 23-3108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5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71 5632,'-4'-57'3264,"4"43"1048,0 20-492,0 10-2955,-17 232 4669,11-182-4588,-106 757 3407,87-663-4131,-27 140-475,25-172-4459,25-113 3348,-2 5-624,-5-8-5875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2:59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55 8736,'-8'-6'10147,"7"5"-9513,-21-2 3170,7 1-2048,6-1-834,-10-5 1357,18 7-2189,0 1-1,1-1 1,-1 1-1,0-1 1,1 0 0,-1 1-1,1-1 1,-1 0 0,1 0-1,-1 1 1,1-1-1,0 0 1,-1 0 0,1 0-1,0 0 1,-1 1 0,1-1-1,0 0 1,0 0 0,0 0-1,0-1 1,3-7 632,-5 5-518,-5 8-533,5-1 193,4 3-4372,3 3 656,5 8-3129,8 6 2171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15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317 395 2240,'1'-2'13567,"-4"3"-14612,-23 8 3307,3-2-1617,1 0 0,0 2 1,-27 15-1,27-12-479,2 2 0,-1 0 0,-29 28 0,44-37-173,1 0 1,0 1 0,0 0-1,0 0 1,1 0-1,0 1 1,0-1-1,0 1 1,1 0-1,0 0 1,1 1 0,-1-1-1,1 0 1,1 1-1,-1 0 1,1 11-1,1-7-2,1 0-1,0-1 0,1 1 0,1 0 0,5 16 1,-6-21 56,1 0 1,0 0-1,0 0 0,1 0 1,0 0-1,1 0 1,-1-1-1,1 0 1,8 8-1,-11-13-20,-1 1 0,0-1-1,1 0 1,-1 0-1,1 0 1,-1 0-1,1-1 1,-1 1 0,1 0-1,0-1 1,-1 1-1,1-1 1,0 1-1,0-1 1,-1 0 0,1 0-1,0 0 1,0 0-1,-1 0 1,1 0 0,0 0-1,3-1 1,-2 0 27,0-1 0,0 1 1,0-1-1,-1 1 1,1-1-1,0 0 0,-1 0 1,1 0-1,-1-1 1,0 1-1,3-4 0,147-195 1226,-52 59-757,-97 137-523,9-14 85,-1-1 1,-1-1-1,0 1 1,-2-2-1,9-36 1,-10 28 99,-1-1 0,-2 0 0,0-49 0,-4 73-135,1-7 84,-1 1 0,-1-1-1,0 1 1,-1-1 0,0 1 0,-7-23 0,8 36-141,1 0 0,0 0-1,-1 0 1,1 0 0,-1 0 0,1 0 0,0 0 0,-1 0 0,1 1 0,-1-1-1,1 0 1,0 0 0,-1 0 0,1 0 0,-1 1 0,1-1 0,0 0 0,-1 0-1,1 1 1,0-1 0,0 0 0,-1 1 0,1-1 0,0 0 0,0 1 0,-1-1 0,1 0-1,0 1 1,-13 16-175,3 3 178,1 1 1,1-1-1,1 2 1,-9 39 0,-6 25 9,10-50 31,2 1 1,2 0 0,1 0-1,-3 62 1,9-71-10,2 0-1,1 0 1,1 0 0,2 0 0,0-1 0,2 0 0,10 28 0,-15-50 310,4 8-1783,-6-13 1348,0 0 0,0 1 0,1-1 0,-1 0 0,0 0 0,1 1 0,-1-1 0,0 0 0,1 0 1,-1 0-1,0 1 0,1-1 0,-1 0 0,0 0 0,1 0 0,-1 0 0,0 0 0,1 0 0,-1 0 1,1 0-1,-1 0 0,0 0 0,1 0 0,-1 0 0,0 0 0,1 0 0,-1 0 0,1 0 0,-1-1 0,0 1 1,1 0-1,10-7-4005,6 3 1271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2:26.29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351 132 2816,'0'-7'-139,"0"-16"17419,-3 28-15696,-10 60 41,1-5-1053,-8 11-322,-22 104 396,7 0-631,-3 17 77,36-176-37,-1 0 0,-10 28 0,15-85 1812,16-113-1857,54-219 1,-57 328-8,-12 36 51,1-1-1,-1 1 1,-1-1 0,0 0-1,0 0 1,0-12 0,-2 14-139,-1 4 126,1 1 0,0-1 0,0 0 0,0 1 0,1-1 0,-1 1 0,1-1 0,0 1 0,1-5 0,0 5-50,-1-1 0,1 0 1,-1 1-1,0-1 0,0 0 1,-1 1-1,1-6 0,1 0 36,15-86 410,-15 66-750,-3 16 301,2 23-75,1 0 0,-1 0 0,2 0-1,5 16 1,19 44-293,-13-43 447,1 0-1,1 0 1,1-2-1,33 38 1,18 25 80,53 106 158,-11-16-391,-79-122 464,-19-35-426,-12-20 55,1 2-30,-1 10 157,0-13-130,0 1 0,0 0 0,-1-1 0,1 1 0,0 0 0,0-1 0,0 1 0,-1 0 0,1-1 0,0 1 0,-1 0 0,1-1-1,0 1 1,-1-1 0,1 1 0,-1-1 0,1 1 0,-1-1 0,1 1 0,-2 0 0,-16 7 36,5-6-9,-24 2-1,19-2 36,-35 2-53,-1-3-1,1-2 1,-62-8-1,57 3 16,-1 2 0,-81 6 0,-47 24-2983,176-22 1378,11-4 1518,0 1-237,0-1 237,0 0-1,0 0 1,0 0 0,0 0 0,0 0 0,0 0 0,0 0-1,0 0 1,0 0 0,-1 0 0,1 1 0,0-1-1,0 0 1,0 0 0,0 0 0,0 0 0,1 0 0,-1 0-1,0 0 1,0 0 0,0 0 0,0 1 0,0-1-1,0 0 1,0 0 0,0 0 0,0 0 0,0 0 0,0 0-1,0 0 1,0 0-237,0 0 237,1 1 0,-1-1 0,0 0 0,0 0-1,0 0 1,0 0 0,0 0 0,2 1-485,0-1-1,0 1 1,0-1 0,0 1 0,0-1 0,0 0-1,1 0 1,1 0 0,28-2-6453,9-3 2197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16.3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36 6400,'-9'-3'4888,"22"3"1134,-1 0-5941,334-17 3671,58 1 192,-213 19-4978,-189-3 1077,11-1-2315,-13 1 2081,0 0 1,0 0-1,0 0 0,1 0 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17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260 490 4064,'-8'-7'7721,"7"6"-6821,0 0 1,0 1-1,-2-2 1,1 3-571,0-1 0,0 0 0,1 0 0,-1 1 0,0-1 0,0 1 0,0 0 0,-2 0 0,1 1-144,-12 5 156,-1 1-1,2 1 0,-1 0 0,1 1 1,1 1-1,-14 13 0,-9 6-111,29-24-223,1 0 0,-1 0-1,1 0 1,0 1 0,1 0 0,-1 0 0,1 0-1,1 1 1,0-1 0,-4 10 0,6-11-23,0 0-1,0 1 1,1-1-1,0 0 1,0 0 0,1 1-1,-1-1 1,1 1 0,1-1-1,-1 0 1,1 1-1,0-1 1,1 0 0,4 12-1,-2-8 29,0 0 0,1 0 0,1 0-1,0-1 1,11 14 0,-13-18 35,1 1 1,0-1-1,0 0 0,1-1 1,-1 1-1,1-1 0,0 0 1,0 0-1,11 4 0,-15-7-19,0-1-1,0 1 0,0-1 0,0 1 0,0-1 1,0 0-1,1 0 0,-1 0 0,0 0 0,0 0 0,0 0 1,0 0-1,0-1 0,0 1 0,0-1 0,0 0 1,0 1-1,0-1 0,0 0 0,0 0 0,0 0 1,0-1-1,2-2 0,3-2 129,-1 0 0,-1-1 0,1 0 1,6-12-1,-9 15-86,13-21 92,-1-1-1,-2 0 1,-1-1-1,-1 0 1,-1-1-1,12-56 1,-15 28-11,-2-1 0,-7-109 0,0 104-172,0 10 138,-3-1 1,-19-90-1,18 128-327,5 17-35,2 7 209,1 0 82,-2 1 0,1-1 0,-2 17-1,0-1 114,15 332 651,28-92-276,-38-241-622,-3-16 88,1 0 1,-1 0 0,5 11-1,-6-18-698,2-5-2534,63-33-12331,-41 27 11553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17.7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20 106 8064,'-16'0'2592,"16"0"-2537,0 0-1,0 1 1,-1-1 0,1 0 0,0 0 0,0 0 0,0 0-1,-1 0 1,1 0 0,0 1 0,0-1 0,0 0 0,-1 0-1,1 0 1,0 0 0,0 1 0,0-1 0,0 0 0,0 0 0,0 0-1,-1 1 1,1-1 0,0 0 0,0 0 0,0 0 0,0 1-1,0-1 1,0 0 0,0 0 0,0 1 0,0-1 0,0 0-1,0 0 1,0 1 0,0-1 0,0 0 0,0 0 0,0 1 0,1-1-1,-1 0 1,0 0 0,0 1 0,4 11 1412,-3-10-1271,3 8 424,1-1 0,0 1 0,0-1 0,9 11 0,-7-11-116,-2-1 0,1 1-1,-1 0 1,0 1 0,3 10-1,-4-13 2365,-2-16-1898,-1-21-1052,-2 27 278,2-13-89,-1-1 0,2 1-1,0 0 1,1 0 0,0 0-1,2 0 1,7-21 0,-9 33-44,-1-1 0,1 1 0,0-1 0,0 1 0,0 0 0,0 0 1,1 0-1,-1 1 0,1-1 0,0 1 0,0 0 0,1 0 0,8-5 1,-10 7-25,1-1 1,0 1 0,-1 0 0,1 0 0,0 0-1,0 0 1,0 1 0,0 0 0,0-1 0,-1 2-1,1-1 1,0 0 0,0 1 0,0-1 0,0 1-1,0 0 1,-1 0 0,1 1 0,6 2 0,11 7-14,0-2 1,26 8 0,-46-17-369,0 0 1,1 1 0,-1-1-1,0 0 1,1 0 0,-1 0-1,0 0 1,1-1 0,-1 1-1,0 0 1,1-1 0,-1 1-1,0 0 1,1-1 0,-1 1-1,0-1 1,0 0 0,0 0-1,0 1 1,1-1 0,-1 0-1,0 0 1,0 0 0,-1 0-1,3-2 1,6-6-2533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19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323 41 3136,'3'-6'603,"-2"4"-277,1-1 0,-1 1 0,0 0 1,0 0-1,0-1 0,0 1 1,0 0-1,-1-1 0,1 1 0,0-10 9499,-4 19-9382,0 1 0,1-1 0,-1 1 0,-1 8 0,-1 4-2,-19 47 635,8-23-547,-29 59 769,-8 21-500,-39 163 269,34-59-589,47-173-342,3 0-1,-1 67 1,8-69 30,2 0 0,3 0-1,14 75 1,-14-107-38,2-1 0,0 0 1,2 0-1,0 0 0,1-1 1,0 0-1,2 0 0,0-1 1,2-1-1,-1 0 1,25 24-1,-32-36-113,46 41 174,-44-40-155,1 0-1,0 0 1,1-1-1,-1 0 1,10 4-1,3-3-528,-20-6 302,0 1 0,0-1 0,0 0 0,0 0 0,0 0 0,0 0 0,0 0 1,1 0-1,-1 0 0,0 0 0,0 0 0,0 0 0,0 0 0,0-1 0,0 1 0,0-1 0,1 0 0,3-3-1311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19.8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1 253 7456,'-1'-5'9743,"14"15"-5038,-6-5-5970,7 9 1775,0 1-1,-1 1 1,-1 0-1,13 21 1,-8-10-407,60 91 889,-77-118-1017,9 14 563,-5-11 296,-5-9 438,-2-8-1079,0 0 1,1-1 0,-1-21 0,0-3-324,3-67 46,1 55 50,-1 38 17,0-3 56,0 0 0,1 0 0,6-30 0,-2 26-30,-4 9-17,2 0-1,-1-1 1,1 2-1,1-1 1,0 0 0,1 1-1,7-14 1,-11 23 13,0 0 0,0 0 1,-1 0-1,1 0 0,0 0 1,0 0-1,0 0 0,0 0 0,0 1 1,1-1-1,-1 0 0,0 1 1,0-1-1,0 1 0,1-1 1,-1 1-1,0 0 0,0-1 1,1 1-1,-1 0 0,3 0 1,-2 0 3,1 1 0,-1-1 0,1 1 1,-1 0-1,1 0 0,-1 0 0,1 0 0,-1 0 0,0 0 1,4 3-1,2 2 24,0 1 0,-1 0 0,1 1 0,7 10 0,-5-3 59,18 31-1,-4-5-199,-11-13-1646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20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3968,'2'-11'11611,"1"5"-6748,-3 6-4724,1-1 1,0 0-1,-1 0 1,1 1-1,0-1 1,0 0-1,-1 1 1,1-1-1,0 1 0,0-1 1,0 1-1,0-1 1,0 1-1,0-1 1,0 1-1,2-1 0,19-5 899,-17 5-974,0 1 0,0-1 0,1 1 0,-1 0 0,0 0 0,0 1 0,0-1 0,1 1 0,-1 0 0,0 1 0,5 1 0,-7-2-52,-1 0-1,0 0 0,0 1 1,0-1-1,0 0 1,0 1-1,-1-1 1,1 1-1,0 0 1,-1-1-1,1 1 0,-1 0 1,1 0-1,-1 0 1,0 0-1,0 0 1,0 0-1,0 0 1,0 1-1,0-1 1,-1 0-1,1 1 0,-1-1 1,0 0-1,1 1 1,-1 2-1,-1 8 122,-1 1-1,0-1 1,-1 0-1,-7 21 1,1-1 308,8-31-405,1 0 0,0-1 0,0 1 0,0-1 1,0 1-1,0 0 0,0-1 0,0 1 0,1 0 0,-1-1 0,0 1 0,1 0 0,-1-1 0,1 1 0,0-1 0,0 1 0,0-1 0,-1 0 0,1 1 0,0-1 0,1 0 0,-1 1 1,0-1-1,0 0 0,0 0 0,1 0 0,-1 0 0,2 0 0,5 4 65,1 0-1,-1-1 1,18 5 0,-15-5-88,6 2 53,0-1 0,1-1 0,0-1 0,0 0 0,27 0 1,23-4-1048,0-4-3326,-49 5 2344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21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428 647 6048,'-1'-2'574,"0"1"0,0-1 0,0 1 0,0 0 0,-1-1 0,1 1-1,0 0 1,-1 0 0,1 0 0,0 0 0,-1 0 0,1 0 0,-3-1 0,0 1 13,-1 0 0,1 1 0,-1-1 0,1 1 0,-8 0 0,-3 1-188,-1 0-1,1 1 1,0 1 0,-16 5-1,-57 22 649,73-24-963,1 0 0,0 1 1,0 1-1,1 0 1,0 1-1,1 0 0,-20 19 1,25-21-75,1 0 1,0 0-1,0 1 1,0 0-1,1 0 0,1 1 1,-1-1-1,1 1 1,1 0-1,0 0 1,0 0-1,0 0 1,-1 13-1,3-10 23,0-1 1,1 0-1,0 1 1,1-1-1,4 22 1,-3-26 12,-1-1 1,2 0 0,-1 0 0,0 0 0,1 0 0,0-1 0,1 1 0,-1-1 0,1 0 0,0 1 0,0-2 0,5 6 0,-1-4 50,0 1 1,1-1 0,0 0-1,-1-1 1,2 0 0,13 5-1,-17-8-33,0 0-1,0 0 1,1 0-1,-1-1 1,0 0-1,1 0 1,-1-1-1,1 0 1,0 0-1,-1-1 0,9-1 1,-4-1 12,-1 0 1,0 0-1,0-1 0,0-1 1,-1 0-1,0 0 0,0-1 1,0 0-1,0 0 0,-1-1 1,0 0-1,-1-1 0,1 1 1,-2-2-1,9-10 0,3-10-90,-2-1-1,0-1 0,18-53 1,-20 47-61,-1-1 0,-3 0 1,9-53-1,10-183 240,-28 259-126,9-235 872,-10 238-811,0 3-33,0 0 0,0-1-1,-1 1 1,-1 0 0,-1-10 0,0 15-588,0 16 210,2 0 294,-27 292 933,21 8-268,17-38-650,-3-157-2439,-4-92-241,0 5-3276,-4-22 2534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21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5 8128,'-17'-4'3200,"13"3"-1378,11 3 2083,114 18 838,63-5-3045,-84-8-965,345 8-280,-417-16-1524,-10 1-712,-1-1-1,21-4 1,-14 0-510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22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241 586 5216,'-13'3'1684,"11"-3"-1027,1 0 0,-1 0 0,1 1 1,0-1-1,-1 0 0,1 1 0,-1 0 0,1-1 0,-2 2 1,0 0-339,1-1 0,-1 1 1,0-1-1,1 0 0,-1 0 0,0 0 1,1 0-1,-4 0 0,-16 5 1079,8 1-1077,-1 1 0,1 0-1,0 1 1,0 1 0,1 0-1,1 1 1,-17 17 0,29-27-316,-5 4 28,-1 0 0,2 1 0,-1 0 0,-6 12 0,10-16-36,0 0 0,0 0 0,0 0 0,0 0 0,1 1 0,-1-1 0,1 0 0,0 0 0,-1 1 0,1-1 0,0 0-1,1 1 1,-1-1 0,0 0 0,1 1 0,-1-1 0,1 0 0,-1 0 0,1 0 0,2 4 0,-2-3 22,1 0 0,0 0-1,0 0 1,0 0-1,1 0 1,-1 0-1,1-1 1,-1 1 0,1-1-1,0 0 1,5 4-1,-6-5 12,0 0 0,0-1-1,0 1 1,0 0-1,0-1 1,0 1 0,0-1-1,0 0 1,0 1-1,0-1 1,0 0 0,0 0-1,0-1 1,0 1-1,0 0 1,0-1 0,0 1-1,0-1 1,0 0-1,0 1 1,0-1 0,0 0-1,2-2 1,4-2 13,-1-1 1,0 0-1,0-1 1,0 1 0,-1-1-1,0-1 1,-1 1-1,8-14 1,3-7 53,12-35 0,-20 42-83,0-2 0,-2 1 0,6-36 0,-9 44-22,19-102 849,-6-1 0,3-159 0,-21 261-457,2 15-385,0 0-1,0 0 1,0 0-1,0 0 1,-1 0-1,1 0 1,0 0-1,0 0 0,0 0 1,0 0-1,0 0 1,0 0-1,0 0 1,-1 0-1,1 0 1,0 0-1,0 0 1,0 0-1,0 0 1,0 0-1,0 0 1,0 0-1,-1 0 1,1 1-1,0-1 0,0 0 1,0 0-1,0 0 1,0 0-1,0 0 1,0 0-1,0 0 1,0 0-1,0 0 1,0 0-1,-1 1 1,1-1-1,0 0 1,0 0-1,0 0 1,0 0-1,0 0 0,0 0 1,0 0-1,0 1 1,0-1-1,0 0 1,0 0-1,0 0 1,0 0-1,0 0 1,-8 28-187,-3 52 436,-2 116 0,12-147-165,3-1 0,8 57-1,-4-73-278,1 1 1,1-1-1,2-1 0,14 33 1,-22-59-298,0-1 0,0 1 0,0-1 0,1 1 0,0-1 0,0 0 0,0 0 0,1-1 0,-1 1 0,1-1 0,8 6 0,-9-7-238,1 0 0,0 0 0,0-1 0,0 1 0,0-1 0,0 0 0,0 0 0,0-1 0,1 1 1,-1-1-1,0 0 0,0 0 0,1 0 0,4-2 0,23-2-2618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22.9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4 146 8128,'-1'1'387,"0"1"0,1-1 0,-1 1-1,1-1 1,0 1 0,-1-1 0,1 1 0,0 0 0,0-1 0,0 1 0,0-1 0,0 1 0,1 0 0,-1-1 0,0 1 0,1-1 0,-1 1-1,1 0 1,1 2 0,0 0 296,0 0 0,0 0-1,1-1 1,-1 1-1,7 6 1,-8-9 496,0-1-991,-1 0 0,1 1 0,-1-1 1,1 0-1,-1 0 0,1 0 0,0 0 1,-1 0-1,1-1 0,-1 1 0,1 0 0,-1 0 1,1 0-1,-1 0 0,1-1 0,0 1 1,2-7 189,0 0 0,0 0 1,1-10-1,2-1-206,1-3-25,25-69 693,-31 87-771,0 0 0,1 0 0,-1 1 1,1-1-1,0 0 0,0 1 0,0-1 1,0 1-1,0 0 0,1 0 1,-1 0-1,1 0 0,3-3 0,-4 4-26,0 1-1,-1-1 1,1 0-1,0 1 1,0-1-1,0 1 1,-1 0-1,1-1 1,0 1-1,0 0 1,0 0-1,0 0 0,0 0 1,-1 1-1,1-1 1,0 0-1,0 1 1,0-1-1,-1 1 1,1 0-1,0 0 1,3 1-1,-3 0-62,12 7-463,1-1 1,23 11 0,-38-19 180,1 0 0,-1 1-1,1-1 1,-1 0-1,1 0 1,-1 0-1,1 0 1,-1 0-1,1 0 1,-1 0-1,1 0 1,-1 0-1,1 0 1,-1 0-1,1 0 1,-1 0-1,1-1 1,-1 1-1,1 0 1,-1 0-1,0 0 1,1-1-1,-1 1 1,1 0-1,0-1 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2:26.29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7 106 2400,'-7'-13'19424,"8"9"-16898,0-1-5037,-1 4 2547,0 0 0,1 0 0,-1 0-1,1 0 1,-1 0 0,1 0-1,-1 0 1,1 1 0,-1-1 0,1 0-1,0 0 1,0 0 0,-1 0 0,1 1-1,0-1 1,0 0 0,1 0-1,22-14 287,-13 9-151,-2 1-32,1 0 0,-1 1 0,1 0 0,0 1 0,17-4 0,-7 2 483,-18 4-574,0 1 0,1-1 1,-1 1-1,1 0 0,-1 0 0,1 0 0,-1 0 0,1 0 0,-1 1 0,1-1 0,-1 1 0,1-1 0,-1 1 1,4 2-1,-2-1-7,0 0 0,0 1 1,0 0-1,0 0 0,0 0 0,-1 0 1,4 5-1,4 6-12,-1 1 0,-1-1 0,10 22 0,-19-36-29,20 39 321,27 50 103,-37-73-374,1 0 0,0 0-1,17 16 1,-17-20-69,-3-3 73,0-1 1,0 1-1,1-2 0,15 11 1,-22-16-36,0-1-1,-1 0 1,1 0 0,0 0 0,0 0-1,0-1 1,0 1 0,0 0 0,0-1 0,0 0-1,1 1 1,-1-1 0,0 0 0,0 0-1,0 0 1,0 0 0,0-1 0,0 1-1,0 0 1,0-1 0,1 0 0,-1 1 0,-1-1-1,1 0 1,0 0 0,0 0 0,0 0-1,0 0 1,-1-1 0,1 1 0,2-3 0,1-1 24,0-1 0,-1 0 0,0 0 0,0-1 0,0 1 0,3-10 1,16-46 176,-16 42-129,53-172 186,-55 179-288,-4 9-5,0 1 1,0-1-1,0 1 1,1 0-1,0-1 1,3-4-1,-4 7 10,1-1 0,-1 1 0,1 0 0,-1 0-1,1-1 1,0 1 0,-1 1 0,1-1 0,0 0-1,0 0 1,0 1 0,0-1 0,0 0 0,0 1 0,2 0-1,10-1 87,0 0-1,0 2 1,-1 0-1,1 0 1,0 1-1,-1 1 1,23 8-1,-27-9-27,-8-2-116,0 1 0,-1-1-1,1 0 1,-1 1-1,1-1 1,0 0-1,-1 0 1,1 0-1,0 1 1,0-1-1,-1 0 1,1 0-1,0 0 1,-1 0-1,1 0 1,0-1-1,-1 1 1,1 0-1,0 0 1,0-1 0,-14-16-12651,11 8 9259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24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3 4576,'-9'-2'2868,"14"4"2079,15 7-3152,-9-2-1544,0 0 0,-1 1 0,0 0-1,-1 1 1,1 0 0,-2 0 0,1 1-1,-1 0 1,7 12 0,8 17 295,22 48 0,-41-78-429,29 59 558,-3 0 0,-4 2-1,27 108 1,-4 151 658,-33-28-127,-26 8-234,1-205-554,-24 105 0,16-145 118,-39 98 0,-23 17-287,63-150-930,-1 0 0,-1-2 0,-40 46 0,55-69 144,-1 0 0,0 0 0,0 0 0,0 0 1,-1-1-1,1 0 0,-1 0 0,-5 3 0,10-6 414,-1 1 0,1-1-1,-1 0 1,1 0 0,-1 1 0,1-1 0,-1 0-1,1 0 1,-1 0 0,1 1 0,-1-1-1,0 0 1,1 0 0,-1 0 0,1 0 0,-1 0-1,1 0 1,-1 0 0,0 0 0,1 0 0,-1-1-1,1 1 1,-1 0 0,1 0 0,-1 0-1,1-1 1,-1 1 0,1 0 0,-1 0 0,1-1-1,-1 1 1,0-1 0,0-1-376,0 0 0,0 0 0,1 0 0,-1 0 0,0 0 0,1 0 0,-1-4 0,-1-24-2925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25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121 138 7296,'0'-2'407,"0"0"-176,0 1 0,0 0 1,0 0-1,0 0 0,0 0 0,0 0 0,0 0 1,-1 0-1,1 0 0,0 0 0,-1 0 0,1 0 1,0 0-1,-1 0 0,-2-2 2527,3 7-716,2 12-430,-2 30-701,-2 1 0,-3-1-1,-19 86 1,-59 170 1244,81-292-1277,7-18-340,7-21-173,35-135 590,-12-9-365,-18 84-77,30-97-1,-42 168-452,-4 14 3,0 0 1,0 0-1,1 0 1,-1 0-1,1 0 1,0 0-1,0 1 0,0-1 1,0 1-1,6-7 1,-7 9-57,-1 1 0,1-1 0,0 1 0,0-1 1,-1 1-1,1 0 0,0 0 0,0-1 0,0 1 0,0 0 0,-1 0 0,1 0 1,0 0-1,0 0 0,0 0 0,0 0 0,0 0 0,0 0 0,-1 0 1,1 0-1,0 1 0,0-1 0,0 0 0,-1 0 0,1 1 0,0-1 1,0 1-1,-1-1 0,1 1 0,0-1 0,-1 1 0,1-1 0,1 2 1,3 3 24,-1 0 0,1 0 0,4 8 0,-4-6 18,78 112 25,10 13 138,114 95-170,-88-83 69,-119-144-110,0 0 1,0 0-1,0 0 1,0 0-1,0 0 0,0 1 1,0-1-1,0 0 1,0 0-1,0 0 1,0 0-1,0 0 1,0 0-1,0 0 0,0 1 1,0-1-1,0 0 1,-1 0-1,1 0 1,0 0-1,0 0 1,0 0-1,0 0 0,0 0 1,0 1-1,0-1 1,0 0-1,0 0 1,-1 0-1,1 0 1,0 0-1,0 0 0,0 0 1,0 0-1,0 0 1,0 0-1,-1 0 1,1 0-1,0 0 1,0 0-1,0 0 0,0 0 1,0 0-1,0 0 1,-1 0-1,1 0 1,0 0-1,0 0 1,0 0-1,0 0 0,0 0 1,0 0-1,0 0 1,-1 0-1,1 0 1,0-1-1,0 1 1,-18-1 140,-2-1-87,-68-5-183,-47-3-167,-52 12 149,39 1-1822,117 1-3324,58 5-10058,-5-6 11611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26.0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344 178 2496,'2'-2'124,"-1"0"0,0 1 0,1 0-1,0-1 1,-1 1 0,1 0 0,0 0 0,-1 0 0,1 0 0,0 0-1,0 0 1,0 1 0,0-1 0,4 0 0,12-5 2327,-14 4-1825,0 0-1,-1 0 0,1 0 1,0-1-1,-1 1 0,1-1 1,-1 0-1,0 0 1,0 0-1,3-4 0,-5 5-394,0 1 0,0-1-1,-1 1 1,1-1 0,0 1-1,-1-1 1,1 1 0,-1-1-1,0 0 1,1 1 0,-1-1-1,0 0 1,0 1 0,0-1-1,0 0 1,0 1 0,0-1 0,-1 0-1,1 1 1,-1-1 0,1 0-1,-1 1 1,0-1 0,1 1-1,-1-1 1,0 1 0,0-1-1,0 1 1,0 0 0,0-1-1,-1 0 1,-5-4 103,1 0-1,0 0 1,-1 1 0,0 0-1,-1 0 1,1 1 0,-1 0 0,0 0-1,0 0 1,0 1 0,0 1-1,-11-3 1,-5 0-211,0 2 1,-1 1-1,-30 0 1,43 2-117,-1 0 0,1 2 0,0-1 1,0 1-1,0 1 0,1 0 0,-15 6 0,21-7 3,0 0-1,1 1 1,-1-1-1,1 1 0,-1 0 1,1 0-1,0 1 0,0-1 1,1 1-1,-1 0 1,1 0-1,0 0 0,0 0 1,0 0-1,0 1 1,1-1-1,0 1 0,0 0 1,-3 9-1,2 4 11,0 1 0,1-1-1,0 26 1,7 55 243,-3-71-157,5 36 250,3 0 0,25 83 0,-8-34 304,-22-83-1024,-1 1-1,0 58 1,-13-113-16121,8 11 12144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26.3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21 9632,'-12'-11'3314,"14"4"-555,-1 5-1663,-1 5 44,15-2 3798,143 11-653,-23 0-3119,-42-7-850,35 1-350,-97-8-2203,-19-2-1797,-2-1 1596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26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29 11040,'-4'-16'13694,"42"6"-11725,-8 7-918,57 3-1,125 24-388,-207-24 2844,0 0-5484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27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27 10048,'-10'3'4737,"27"-3"1644,-6 0-5244,-8 0-956,151-4 4892,-60-1-4586,29-3-1092,-90 7-1554,-2-1-4777,0-3-3627,-13 0 6590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28.7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480 75 5632,'-3'-14'1834,"3"14"-1779,0-1 0,0 1 0,-1 0 0,1-1 0,0 1 0,-1 0 0,1 0 0,0-1 0,-1 1 0,1 0 0,0 0 0,-1 0 0,1 0 0,-1-1 0,1 1 0,0 0 0,-1 0 0,1 0 0,-1 0 0,1 0 0,-1 0 0,1 0 0,0 0 0,-1 0 0,0 0 0,-1 0 786,0-1 1,0 0 0,-1 0-1,1 0 1,0 0 0,0-1 0,-2-1-1,-11-6 1268,3 7-1431,0 0-1,-1 1 0,1 0 1,-1 1-1,-18 1 1,17 0-354,-9 0-46,0 2 1,0 0-1,0 2 0,1 0 0,-1 1 0,-29 14 0,44-16-234,-1 1-1,1 0 1,0 1 0,0-1-1,1 2 1,-1-1 0,1 1 0,1 0-1,-1 1 1,1-1 0,1 1-1,-1 1 1,1-1 0,1 1-1,0-1 1,0 1 0,-4 16 0,3-8-16,0 1 0,2 0 0,0 0 0,1 0 0,1 0 0,1 0 1,1 1-1,3 28 0,-1-36 27,0 1 1,0 0-1,1-1 1,1 1 0,0-1-1,0-1 1,1 1-1,0-1 1,1 0-1,0 0 1,1 0-1,0-1 1,0-1-1,1 1 1,0-1-1,19 12 1,-3-3 102,1-1 1,1-1-1,0-2 1,1-1-1,41 13 1,-49-19-24,1-1 1,-1-1-1,1-1 1,0-1-1,0-1 1,0-1-1,0 0 1,41-7-1,-39 1-41,-1 0-1,1-1 1,-1-1-1,-1-1 1,1-1-1,-2-1 1,1-1-1,-2-1 1,1 0-1,-2-2 0,20-18 1,-16 11-1,-1-2 0,-2 0 0,0-1 1,-1-1-1,-2 0 0,0-2 0,21-52 0,-33 69-68,1-1 0,-2 1 0,0-1 0,0 0 0,-1 0-1,0 0 1,-1 0 0,0-16 0,-2 22-35,1-1 0,-1 1 0,-1-1-1,1 1 1,-1-1 0,0 1 0,-1 0 0,1 0 0,-1 0 0,0 1-1,-1-1 1,-5-7 0,3 5-73,-1 1-1,0 1 1,0-1-1,-1 1 1,1 0-1,-1 1 1,-16-9-1,8 7-184,0 0 1,-1 1-1,1 1 0,-1 1 0,0 0 1,-1 1-1,1 1 0,0 0 1,-19 2-1,17 1-815,0 0 1,0 2-1,1 0 0,-1 1 1,-25 9-1,8 7-1312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56.2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18 6144,'0'-1'130,"-1"1"0,1-1 1,0 0-1,-1 1 0,1-1 0,0 0 1,0 1-1,0-1 0,0 0 0,0 0 0,0 1 1,7-10 7714,-6 11-7726,-1-1 1,0 0 0,1 0 0,-1 1 0,0-1 0,0 0 0,1 1 0,-1-1 0,0 0-1,0 1 1,1-1 0,-1 1 0,0-1 0,0 0 0,0 1 0,0-1 0,1 1 0,-1-1 0,0 0-1,0 1 1,0-1 0,0 1 0,0 0 0,0 11 512,0-1-291,-1-1 0,-1 1 1,0-1-1,0 1 0,-1-1 0,0 0 1,-5 10-1,-38 69 569,27-54-684,-45 90 407,-40 72-167,93-178-406,-82 148 509,74-125-217,18-35 284,6-11-175,9-13 85,11-30-289,22-59 1,-1 2-112,32-49 229,42-89 167,-114 229-358,35-74 1003,-41 86-1188,1 1 1,-1 0-1,0-1 0,0 1 0,0 0 1,1-1-1,-1 1 0,0 0 0,0 0 0,1-1 1,-1 1-1,0 0 0,1 0 0,-1 0 1,0-1-1,1 1 0,-1 0 0,0 0 1,1 0-1,-1 0 0,0 0 0,1-1 0,-1 1 1,0 0-1,1 0 0,-1 0 0,1 0 1,-1 0-1,0 0 0,1 0 0,-1 1 1,0-1-1,1 0 0,-1 0 0,1 0 1,-1 0-1,0 0 0,1 0 0,0 1 1,0 0-19,0 0 1,0 0 0,0 0-1,0 0 1,0 0 0,0 0 0,0 0-1,0 0 1,1 3 0,21 43-203,10 19 314,-26-55-109,133 219-22,-109-185 63,2-2 0,72 74 0,22-4-201,-76-68 235,-18-13 32,-24-21 7,22 17 1,-25-22 61,-7-3-41,-15-4-121,-96-12-161,-133-32 1,196 35 27,-2 3 0,-90-2 1,-102 17-336,217-6 410,-35 3-1073,-110 27 0,170-32 970,0 0 1,0 0-1,0 1 1,-1-1-1,1 0 1,0 1-1,0-1 0,0 1 1,0-1-1,0 1 1,0 0-1,-1 0 1,2-1 79,0 1 0,0-1 0,0 0 0,0 0 0,0 1 1,0-1-1,0 0 0,0 0 0,0 0 0,0 1 1,1-1-1,-1 0 0,0 0 0,0 0 0,0 1 0,0-1 1,1 0-1,-1 0 0,0 0 0,0 0 0,0 1 0,1-1 1,-1 0-1,0 0 0,0 0 0,1 0 0,-1 0 1,0 0-1,0 0 0,0 0 0,1 0 0,-1 0 0,0 0 1,1 0-1,35 5-4601,-14-3 2862,1-2-1,0-1 1,0 0-1,0-2 1,-1-1 0,37-10-1,25-15-678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56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527 371 7040,'-4'-19'3184,"3"16"-2578,1 0-1,-1 0 1,0 0 0,1 0-1,-1 0 1,-2-3 0,-6-11 1144,-32-67 2659,-17-36-1475,53 112-2822,0 0 0,-1 0 0,1 0 0,-2 1 0,1 0 0,-1 0 0,0 1 0,0-1 0,0 2 0,-1-1 0,-14-7 0,17 10-133,-1 1 0,0-1 0,0 1 1,0 0-1,0 1 0,0 0 0,-1 0 1,1 0-1,0 0 0,-1 1 0,1 0 0,0 0 1,-1 1-1,1 0 0,0 0 0,0 1 0,0-1 1,-8 4-1,7-1 24,-1 0 0,1 0 0,0 1 0,1 0 0,-1 1 0,1-1 0,0 1 0,1 0 0,-1 0 0,1 1 0,0 0 0,1 0 0,-1 0 0,2 0 0,-6 13 0,0 4 58,1 0 1,2 0-1,-8 48 0,12-51 139,0 1 0,2 0-1,0 0 1,7 41 0,27 87 533,-10-50-214,-9-28-117,-3 1-1,4 127 1,-15-197-493,-2 1-1,1-1 0,0 1 1,0-1-1,-1 1 0,0-1 1,0 1-1,0-1 1,0 0-1,-1 1 0,1-1 1,-1 0-1,-2 4 1,3-6-282,-1 1 0,0-1 0,1 1 1,-1-1-1,0 0 0,0 1 0,0-1 1,0 0-1,0 0 0,0 0 0,0-1 1,0 1-1,0 0 0,0-1 0,0 0 1,0 1-1,-1-1 0,1 0 0,0 0 1,0 0-1,-1 0 0,-2-1 0,1 0-501,0 1-1,0-1 0,0 0 0,0-1 0,0 1 1,0-1-1,0 1 0,1-1 0,-1 0 0,0 0 1,1-1-1,0 1 0,-4-5 0,-11-12-1266,-7-15-590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57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19 182 11872,'-5'-9'1452,"-6"-13"1430,10 21-2783,1 0-1,0 0 1,0 0 0,-1 1 0,1-1 0,0 0 0,0 0 0,0 0-1,0 0 1,0 0 0,0 0 0,0 0 0,0 0 0,1 0 0,-1 1-1,0-1 1,0 0 0,1 0 0,-1 0 0,0 0 0,1 1 0,0-2-1,6-5 405,0 1 0,0 0-1,0 0 1,1 0 0,-1 1-1,2 0 1,-1 1 0,0 0-1,1 0 1,17-4 0,5 0 93,59-5-1,-55 8-281,336-32 966,-278 36-2528,-56 1-4651,-35 0 5268,-1 0 0,1 0 0,-1 0 0,1 0 0,-1-1 0,0 1 0,1 0 0,-1-1 0,1 1-1,-1-1 1,2-1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2:26.29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28 55 4736,'-28'30'23631,"30"-30"-23476,16-1 84,-1-1 0,20-5 0,-16 3-82,53-10 175,36-6 35,-77 15-259,250-25 328,-258 29-373,72 0 87,-32 2-91,-39-1-1083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57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50 10304,'-17'-15'9784,"17"15"-9662,15-4 1842,-7 2-693,18-4-447,0 1 1,1 2 0,39-2 0,-35 3-578,362-5-420,-312 7-2187,-99 0-8914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58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9 126 11808,'-9'-12'4352,"13"12"-3361,15 0-287,0-3 1568,9-3-1376,5 3 1408,6-1-1312,17-4-384,21-5-384,7-1-256,1 2 0,-9 0-2144,-15 0 1152,-4 3-4064,-9 0 2849,-15 0-6049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4:07.8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18 181 1984,'0'0'6,"0"0"1,0-1-1,0 1 1,0 0-1,0 0 1,0 0-1,0 0 0,0 0 1,0 0-1,1 0 1,-1 0-1,0 0 1,0-1-1,0 1 0,0 0 1,0 0-1,0 0 1,1 0-1,-1 0 1,0 0-1,0 0 0,0 0 1,0 0-1,0 0 1,0 0-1,1 0 1,-1 0-1,0 0 0,0 0 1,0 0-1,0 0 1,0 0-1,0 0 1,1 0-1,-1 0 1,0 0-1,0 1 0,0-1 1,0 0-1,0 0 1,0 0-1,1 0 1,-1 0-1,0 0 0,0 0 1,0 0-1,0 0 1,0 1-1,0-1 1,0 0-1,0 0 0,0 0 1,0 0-1,0 0 1,0 0-1,0 1 1,0-1-1,0 0 0,0 0 1,0 0-1,0 0 1,0 0-1,0 1 1,0-1-1,0 0 76,0 0 0,0 0 1,0 0-1,0 1 0,0-1 0,0 0 0,0 0 1,0 0-1,0 0 0,0 0 0,0 0 1,0 1-1,0-1 0,0 0 0,0 0 0,1 0 1,-1 0-1,0 0 0,0 0 0,0 0 0,0 1 1,0-1 163,0 0-164,0 0 1,0 0-1,1 0 0,-1 0 0,0 0 0,0 0 1,0 0-1,0 1 0,0-1 0,0 0 0,0 0 1,1 0-1,-1 0 0,0 0 0,0 0 0,0 0 1,0 0-1,0 0 0,1 0 0,-1 0 1,0 0-1,0 0 0,0 0 0,0 0 0,0 0 1,0-1-1,0 1 0,1 0 0,-1 0 0,0 0 1,0 0-1,-1 16 6200,1-15-5923,-1 0 0,1 0 0,-1 1 0,1-1 0,-1 0 0,1 0 0,-1 0 0,0-1 0,0 1 0,0 0 0,1 0 0,-2 1 1098,-6 4 4485,13-10-5672,0 0 1,-1 0 0,1-1-1,-1 0 1,0 0 0,0 0 0,4-8-1,4-4-62,0 2-33,1 1 0,28-23 0,-27 24-151,-6 7-6,0 0 1,1 1-1,-1 0 0,16-7 0,-9 5-98,5-2 94,0 1 1,1 1 0,22-4-1,-37 9-58,0 1 0,0 0-1,1 1 1,-1-1-1,1 2 1,-1-1-1,13 2 1,-17-1 35,0-1 1,1 1-1,-1 0 1,0-1-1,0 1 0,1 0 1,-1 1-1,0-1 1,0 0-1,0 0 0,0 1 1,-1-1-1,1 1 1,0 0-1,-1-1 0,1 1 1,-1 0-1,1 0 0,-1 0 1,0 0-1,0 0 1,0 0-1,0 1 0,1 2 1,-2-2 16,1-1 0,-1 0 1,0 1-1,-1-1 0,1 0 0,0 1 1,-1-1-1,1 0 0,-1 1 0,1-1 1,-1 0-1,0 0 0,0 1 0,-3 2 1,-1 3 24,0 0 0,-9 10 1,-5 4 17,0-1-25,1 0-1,-20 34 1,3 9-112,-52 133 1,22-60 371,35-80-204,26-50-79,0-1 0,0 0 1,-1 0-1,0 0 0,0 0 0,-1-1 0,-6 6 1,-9 8 130,12-14 14,9-5-143,0 0 0,0 0 0,0 0 0,0 0 0,-1 1 0,1-1-1,0 0 1,0 0 0,0 0 0,0 0 0,-1 0 0,1 0 0,0-1 0,0 1 0,0 0 0,0 0 0,-1 0 0,1 0 0,0 0-1,0 0 1,0 0 0,0 0 0,0 0 0,-1 0 0,1 0 0,0-1 0,0 1 0,0 0 0,0 0 0,0 0 0,0 0-1,0 0 1,-1 0 0,1-1 0,0 1 0,0 0 0,0 0 0,0 0 0,0 0 0,0-1 0,0 1 0,0 0 0,0 0 0,0 0-1,0 0 1,0-1 0,0 1 0,0-1 123,4-11 491,12-3-505,-13 12-138,-1 0 1,1 1 0,0-1 0,-1 1-1,1 0 1,0 0 0,0 0 0,0 0-1,1 1 1,-1-1 0,6-1-1,14-3 269,-14 3-241,-1 1 0,0 0-1,1 0 1,-1 1 0,13 0-1,5 1 11,0 3 0,0 0 0,31 8 0,76 27 300,-119-34-247,5-1 61,-18-3 6,-1-4-3921,1 0 2605,-1 1-1,1-1 0,0 1 0,0-1 1,0 1-1,1-1 0,-1 1 1,1 0-1,-1-1 0,1 1 1,0 0-1,5-5 0,-5 5 767,16-24-5440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4:08.9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85 1984,'0'0'65,"0"-1"1,0 1 0,0-1-1,1 1 1,-1 0-1,0-1 1,0 1-1,1 0 1,-1-1-1,0 1 1,0 0-1,1-1 1,-1 1 0,0 0-1,1-1 1,-1 1-1,1 0 1,-1 0-1,0 0 1,1-1-1,-1 1 1,1 0-1,-1 0 1,0 0-1,1 0 1,-1 0 0,1 0-1,-1 0 1,1 0-1,20-2 2893,-10 2-1493,16-10 9773,-36-1-9527,4 6-1471,0 1 0,-1 0 0,1 1 1,-1-1-1,0 1 0,0 0 0,0 0 0,-1 1 0,1 0 0,-1 0 1,-10-1-1,-4 0 124,-1 0-1,-28 2 1,41 1-295,1 1 0,-1 0 0,0 0-1,1 1 1,-1 0 0,1 1 0,0 0-1,0 0 1,0 1 0,0 0 0,0 0-1,1 1 1,0 0 0,0 0 0,0 0 0,0 1-1,1 0 1,-8 10 0,3-2-26,1 0 0,1 1 0,0 0 0,0 0 0,2 1 1,0 0-1,1 0 0,0 1 0,1 0 0,1 0 0,-3 28 0,6-28 48,0 0 0,1-1 0,3 24 0,-2-35-51,0 0 1,0 0-1,0 0 0,1-1 0,0 1 1,0 0-1,0 0 0,0-1 0,1 1 1,0-1-1,0 0 0,0 0 0,0 0 1,1 0-1,4 3 0,-4-3 2,0-1 0,1 0 0,-1 0 0,1 0 0,0 0 0,8 2 0,-10-4-24,0 0 0,1 0 0,-1-1 1,1 0-1,-1 1 0,0-1 0,1 0 0,-1-1 1,1 1-1,-1-1 0,6-1 0,2-1 11,0 0 0,0-1 0,0 0 0,0-1 0,0 0 0,-1-1 0,0 0 0,0 0 0,-1-1 0,1-1 0,-2 0 0,1 0-1,9-12 1,-4 1 1,0 0 0,-2-1 0,0 0 0,-2-1 0,14-37 0,-18 41-36,-1-1 0,-1 1-1,-1-1 1,0 1 0,-1-1-1,-1 0 1,0 0-1,-3-18 1,1 31-12,1 0 1,-1-1-1,0 1 1,-1 0-1,1 0 0,-1 0 1,-3-7-1,4 11 30,0 0-1,0 0 1,0-1-1,0 1 1,0 0 0,0 0-1,0 0 1,0 0-1,0 0 1,0 1-1,-1-1 1,1 0 0,0 0-1,0 1 1,-1-1-1,1 1 1,-1-1-1,1 1 1,0 0 0,-1-1-1,1 1 1,-1 0-1,1 0 1,-1 0-1,1 0 1,-1 0 0,1 1-1,0-1 1,-1 0-1,1 1 1,-3 0-1,2 0-4,-1 0 0,1 0 0,0 0 0,-1 1 0,1-1 0,0 1 0,0 0 0,0-1 0,0 1 0,0 0 0,0 0 0,1 0 0,-1 1 0,1-1 0,-3 4 0,-1 4 62,0 1 0,-4 14 0,5-15-41,-5 16 53,0 0-1,2 0 1,1 1-1,1 0 1,1 0 0,2 0-1,0 0 1,4 40-1,-1-60-58,0-1 0,0 1 0,1-1 0,-1 0 0,2 1 0,-1-1 0,1 0 0,0-1 0,0 1-1,0 0 1,1-1 0,0 0 0,0 0 0,0 0 0,1 0 0,8 6 0,-6-6 30,0 0 1,0-1-1,1 0 1,0 0 0,0-1-1,0 0 1,0 0-1,0-1 1,0 0 0,1-1-1,-1 1 1,11-1-1,-5-1-117,91 2 438,-90-3-1001,1 0 0,-1-1 0,0-1 0,26-8 0,-28 3-3007,-13 7 3458,0 1 0,0 0 1,1 0-1,-1 0 1,0-1-1,0 1 0,0 0 1,0 0-1,1-1 0,-1 1 1,0 0-1,0-1 1,0 1-1,0 0 0,0 0 1,0-1-1,0 1 1,0 0-1,0-1 0,0 1 1,0 0-1,0 0 0,0-1 1,0 1-1,0 0 1,0-1-1,0 1 0,0 0 1,0-1-1,-1 1 1,1 0-1,0 0 0,0-1 1,0 1-1,0 0 1,-1 0-1,1 0 0,0-1 1,0 1-1,0 0 0,-1 0 1,1 0-1,0-1 1,0 1-1,-1 0 0,1 0 1,0 0-1,-1 0 1,1 0-1,0 0 0,0 0 1,-1 0-1,1-1 1,-17-4-7120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4:09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92 194 5216,'-7'-3'982,"0"1"0,0 1 0,0-1 0,0 2 0,0-1 0,-1 0 0,-8 2 0,-9-9 11123,32 3-10685,5-1-1026,1 0 1,1 1 0,26-7 0,46-3-221,-48 9-29,71-15 145,61-8 103,738-43-111,-779 75-71,186 27 0,-243-24-121,-65-4-394,-5-2-272,-12-3-5477,9 2 5837,-2-1-1109,1 1 0,-1 0 0,1-1 0,-1 1 0,0 0 0,1 1 1,-6-2-1,-2 4-5331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4:13.0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5 147 3552,'-3'-11'1935,"3"11"-1714,0 0 1,0-1-1,-1 1 1,1-1-1,0 1 1,0-1 0,0 1-1,0-1 1,0 1-1,0 0 1,0-1-1,0 1 1,0-1-1,0 1 1,0-1-1,0 1 1,0-1-1,0 1 1,0-1 0,0 1-1,1-1 1,-1 1-1,0 0 1,0-1-1,0 1 1,1-1-1,-1 1 1,0 0-1,1-1 1,-1 0 123,1 0 0,-1 0-1,1 0 1,-1 0 0,0 0 0,0 0 0,0 0-1,0 0 1,0 0 0,0 0 0,0 0 0,0 0-1,0-1 1,0 1 0,-1-1 0,1 1 87,0 0 0,0-1 1,0 1-1,-1-1 0,1 1 1,1-1-1,-1 1 0,0 0 0,1-3 1,2-1 2576,1 8-979,2 4-1880,3 1-28,-1 0 1,-1 1-1,0 0 1,0 1 0,0-1-1,-2 1 1,7 13-1,28 82-30,-24-60-44,50 118 192,10 5 192,-43-115 160,-32-51 21,2-11 91,-12-335-267,10 331-433,-1 0-1,2 1 0,-1-1 1,2 0-1,0 1 0,0-1 0,1 1 1,1 0-1,10-20 0,-11 25 1,0 0 0,1 0-1,0 1 1,0-1 0,1 1 0,-1 0-1,1 1 1,1 0 0,-1 0-1,1 0 1,0 0 0,0 1 0,0 0-1,0 1 1,1 0 0,10-3-1,3 0 72,1 2-1,0 0 0,26 0 0,-36 3-29,0 1 0,-1 1 0,1 0 0,0 1 0,-1 0 0,1 0-1,20 9 1,-22-7-29,1-1 0,-1 1 0,1-2 0,12 2 0,-11-2 121,-4-3-3349,-8 0 2526,1 1 0,0-1 0,0 1-1,5-8-5489,2-3 4237,-3 5-65,18-24-5345,-2-4 3454,3-19 482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4:33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19 2656,'-20'-3'837,"2"4"3896,9 1-1813,-8-3 5130,-7 0-4321,-15-1 982,50 1-3740,22-2-353,47 0-1,-7 2-257,271-5 106,-230 11-502,117 21 0,-206-22-40,3 1-338,0-1 1,31 0-1,-53-9-4596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4:34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0 190 3232,'1'-5'255,"0"1"1,-1 0-1,1 0 1,1-1-1,-1 1 0,1 0 1,-1 0-1,4-5 1,-3 5 372,0 0 1,0 0 0,0 0-1,0 0 1,-1-1 0,0 1 0,0-1-1,0-6 1,1 3 530,-1 1-1,1-1 1,0 0 0,1 1 0,-1 0 0,2 0-1,-1-1 1,1 2 0,0-1 0,6-8-1,6 2 2090,-15 14-2912,3 4-221,-1-1-1,1 1 1,-1 0 0,0 0-1,-1 1 1,1-1 0,-1 1-1,0-1 1,-1 1-1,2 8 1,2 11 151,0 26-1,-4-8-39,-3 0 1,-1 0-1,-13 63 0,4-30-22,-21 196 399,32-211-781,1-39-1025,0-20 152,21-18-13311,-1 5 10853,11-8-2315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4:35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486 123 2720,'0'0'23813,"0"-1"-23787,0 0 0,0 1 1,0-1-1,0 0 0,-1 1 1,1-1-1,0 0 0,0 1 1,0-1-1,-1 0 1,1 1-1,0-1 0,-1 0 1,1 1-1,0-1 0,-1 1 1,0-1-1,-47-25 361,-36-16 293,59 32-624,-1 1 0,-1 1 0,-37-7 0,59 15-43,0-1 0,1 1 1,-1 0-1,0 0 0,0 1 0,1-1 1,-1 1-1,0 0 0,1 1 1,-1-1-1,1 1 0,-1-1 0,1 2 1,-5 1-1,1 2 69,0 0 1,0 0-1,0 1 0,0 0 1,-10 13-1,5-5 96,2-1 74,-15 19-1,23-27-206,0-1 0,0 1 0,0 0 0,1 0 0,0 0-1,0 1 1,-1 7 0,1-2 51,1 0 1,0 0-1,1 1 0,1-1 0,0 0 1,0 0-1,1 0 0,1 0 0,0-1 0,1 1 1,0-1-1,1 1 0,0-1 0,0 0 1,1-1-1,1 0 0,0 0 0,0 0 1,1-1-1,0 0 0,19 16 0,-21-21-73,0-1-1,0 1 0,0-1 1,0-1-1,1 1 0,0-1 1,-1 0-1,1 0 0,0-1 0,7 1 1,11 0-99,34-3 0,-57 1 73,33-1-924,50-9 0,-67 6-1362,-1 0 1,26-10-1,-40 13 1214,0 0-1,1-1 1,-1 0-1,0 0 1,5-4-1,12-18-3350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30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11 219 3552,'-1'0'396,"0"-1"1,0 0-1,1 1 0,-1-1 1,0 0-1,1 0 0,-1 0 1,0 0-1,1 1 0,-1-1 1,1 0-1,-1 0 0,1 0 1,0 0-1,-1 0 0,1 0 1,0 0-1,0-1 0,0 1 1,0 0-1,0 0 0,0 0 1,0 0-1,0 0 0,0-1 1,1-12 6076,1 18-6155,-1-1 1,1 0-1,0 0 1,0 0-1,4 5 0,8 12-79,118 182 1127,-111-168-918,-19-32 368,-3-16 192,-7-23-544,-21-55 0,4 12-576,19 59 71,1-1 0,-5-34 0,9 33 58,-1 13-13,1 1 0,1 0 0,0 0 0,0-1-1,1 1 1,0 0 0,5-18 0,-6 26 7,1 0 1,-1-1 0,1 1-1,0-1 1,-1 1 0,1 0-1,0 0 1,0-1 0,0 1-1,0 0 1,0 0-1,1 0 1,-1 0 0,0 0-1,0 0 1,1 1 0,-1-1-1,0 0 1,3 0-1,-1 0-4,0 0 1,0 1-1,0-1 0,0 1 0,0 0 0,0 0 0,0 0 0,0 0 0,4 2 0,4 0 0,0 1-1,-1 1 1,1 0-1,13 7 1,1 3 74,-1 0 0,0 1 1,35 31-1,-55-43-50,0 0 0,1 0 0,9 5 0,2 0 5,-14-6 1039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2:45.7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936 33 1056,'5'-6'655,"-5"5"-638,0 1 1,0 0 0,0 0-1,0 0 1,0 0-1,0-1 1,0 1 0,0 0-1,0 0 1,0 0-1,0 0 1,1 0 0,-1 0-1,0-1 1,0 1 0,0 0-1,0 0 1,0 0-1,0 0 1,1 0 0,-1 0-1,0 0 1,0 0 0,0 0-1,0 0 1,0 0-1,1-1 1,-1 1 0,0 0-1,0 0 1,0 0-1,0 0 1,0 0 0,1 0-1,-1 0 1,0 0 0,2 0 87,-1 0 0,1-1 0,0 1 0,-1-1-1,1 0 1,-1 1 0,1-1 0,-1 0 0,1 0 0,-1 0 0,1 0 0,1-3 0,13-6 2488,-3 10 8508,-18 2-8736,-81 35-152,56-25-1980,0 2-1,1 1 0,1 1 0,-46 35 1,-91 95 547,137-119-680,-103 97 358,102-99-372,-1-2 0,-57 34 0,-129 57 628,205-111-643,-5 4-14,16-7-58,1 0-1,-1 1 1,0-1 0,1 0-1,-1 1 1,1-1-1,-1 0 1,0 0 0,1 0-1,-1 0 1,1 1-1,-1-1 1,1 0 0,-1 0-1,1 0 1,-1 0-1,1 0 1,0 0 0,28 0 4,0 1 1,0 1 0,0 2 0,-1 1 0,1 1-1,37 14 1,-27-5 83,-1 2 0,0 1-1,56 37 1,-40-16-116,72 68-1,-91-74-183,-5-6 322,-1 2 1,-2 0-1,34 47 0,-45-55-2637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30.8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39 6816,'-6'-5'3051,"11"2"953,5-1-1966,-4 1-1244,-1 1 1,0 0-1,1 0 1,7-1-1,12-4 994,-19 6-1546,0-1 1,0 1 0,0 0 0,0 0 0,0 0-1,0 1 1,11 1 0,-12-1-159,-1 0 0,0 1 0,0 0 0,0 0 0,0 0 0,0 0 0,0 1 0,0-1 0,0 1 0,-1 0 0,1 0 0,4 4 0,-8-6-68,1 1 0,0 0 0,-1-1 0,1 1 0,-1 0 0,1 0 0,-1 0 0,1 0 0,-1 0 0,1-1 0,-1 1-1,0 0 1,0 0 0,1 0 0,-1 0 0,0 0 0,0 0 0,0 0 0,0 0 0,-1 2 0,1 0 10,-1 0 0,0 0 0,1-1 0,-2 1 0,1 0 0,0 0 0,-2 2 0,-2 2 131,0 1 0,0-1 0,-1-1 0,-8 9 0,-19 18 131,30-32-338,8 0 138,-3 1-53,1 0 1,-1 0-1,1 0 1,0-1-1,0 1 1,-1-1-1,1 0 1,0 0-1,6 1 1,30 5-7,-32-6-51,242 24-1626,-168-18-4268,-43-4-887,-18 0 3347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31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370 540 5312,'-4'-3'868,"-1"1"1,0 0-1,0-1 1,0 2-1,0-1 1,0 1-1,0-1 1,-1 1-1,-8 0 1,5 1-295,1 0-1,-1 1 1,1 0 0,-1 0 0,-13 4 0,11-1-382,0 0 0,0 0 0,0 1 0,1 1 0,0-1 0,0 2-1,0 0 1,-15 13 0,12-7-67,1 1 0,1 0-1,0 1 1,1 0 0,0 0-1,1 1 1,-7 20 0,7-16-170,1 1 1,1 0-1,1 0 1,1 1-1,-3 25 1,7-37 37,1 0 0,0 0 0,0 0 0,1 0 0,0 0 1,3 11-1,-2-15 37,0-1 0,0 1 0,1 0 0,-1 0 0,1-1 0,0 0 0,1 1 0,-1-1 1,1 0-1,8 7 0,-9-10 12,0 1 0,0-1 0,0 0 0,0 0 0,0 0 0,1-1 0,-1 1 0,0-1 0,1 0 0,0 0 0,-1 0 0,1 0 0,0-1 0,-1 1 0,1-1 0,0 0 0,-1 0 0,1-1 0,6 0 0,-2-1-3,1 0 0,-1 0 0,0-1 0,-1 0 0,1-1 0,0 0 0,10-7 0,-6 2-16,0-1 0,-1 0 0,0 0 0,-1-1 0,0-1 0,-1 0 0,8-13 0,6-12 87,18-43 1,34-91 254,-59 128-240,-3 0 1,10-50-1,-12 19 81,3-91-1,-9-32 1640,-7 181-1583,2 16-261,0 0-1,0 0 0,0 0 1,0 0-1,0 0 1,0 0-1,0 0 0,0 0 1,0 0-1,0 0 0,0 0 1,0 0-1,0 0 0,0 0 1,0 0-1,0 0 0,0 0 1,0 0-1,0 0 0,-1 0 1,1 0-1,0 0 0,0 0 1,0 0-1,0 1 0,0-1 1,0 0-1,0 0 0,0 0 1,0 0-1,0 0 0,0 0 1,0 0-1,0 0 0,0 0 1,0 0-1,0 0 0,0 0 1,0 0-1,0 0 0,0 0 1,0 0-1,-1-1 0,1 1 1,0 0-1,0 0 0,0 0 1,0 0-1,0 0 0,0 0 1,0 0-1,0 0 0,0 0 1,0 0-1,0 0 0,0 0 1,0 0-1,0 0 0,0 0 1,0 0-1,0 0 0,0 0 1,0 0-1,0 0 0,0 0 1,0 0-1,0 0 0,-3 10-29,-22 206 209,20-156-109,3-9-37,6 71 1,-2-73-88,4 47-30,0 5-2422,-5-32-3451,-1-44 3546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31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8640,'0'0'2784,"7"0"-1696,124-11 5013,95-2-2449,14 0-3011,-34 9-1041,-118 3-4437,-80 1 3826,5 0-1224,-6 2-2050,-1 5 1091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32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281 518 5984,'-6'-1'765,"1"0"1,-1 1 0,0-1-1,1 1 1,-1 0-1,0 1 1,1-1 0,-1 1-1,1 0 1,-1 0-1,1 1 1,-6 2 0,-8 4-70,2 1 0,-21 12 0,14-6-188,-30 19 208,48-30-667,0 1-1,1 0 1,-1 0-1,1 0 1,1 1-1,-8 9 1,11-13-50,0-1 1,0 1-1,1 0 0,-1-1 1,1 1-1,-1 0 1,1 0-1,-1-1 0,1 1 1,0 0-1,0 0 1,0-1-1,0 1 0,0 0 1,0 0-1,0 0 1,1-1-1,-1 1 0,1 0 1,-1-1-1,1 1 1,0 0-1,0-1 0,-1 1 1,1-1-1,0 1 1,1-1-1,-1 1 0,0-1 1,0 0-1,0 1 1,1-1-1,2 2 0,2 2 85,1-1 0,0 1-1,0-1 1,1 0 0,-1-1-1,9 4 1,-6-4 41,0 0-1,0-1 1,0 0-1,0 0 1,0-1-1,12 0 1,-17-1-31,1-1 0,0 1 0,0-1 1,0 0-1,0-1 0,0 0 0,-1 0 0,1 0 0,-1 0 1,0-1-1,1 0 0,4-4 0,-4 3-60,-1 0-1,0-1 1,0 0 0,0 0-1,-1-1 1,0 1-1,6-11 1,-2 1 29,11-30 0,-6-1-11,-1 0 1,-2-1 0,4-60 0,-5 41-88,-6 45 21,15-154 342,-14 137 0,-3 28-77,1 0 0,-2 0 1,0 0-1,0 0 0,-2-11 0,0 15 120,-1 10-142,1 14-114,1 184-76,2-162-36,18 189-341,-1-134-2193,-16-89 1551,0-1 1,0 1-1,0 0 1,1-1-1,4 9 1,2-1-1666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32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0 118 7232,'0'0'2314,"3"4"-1396,12 18 1366,0-1 1,21 20-1,-14-16 879,21 32-1,-36-51-2440,-4-8 517,-3-16 842,0 6-2454,4-19 510,1 1-1,2 0 1,0 1-1,17-39 1,-21 60-64,0 0 1,1 1-1,-1-1 0,11-13 1,-13 20-50,0-1 1,1 1 0,-1-1 0,0 0 0,1 1 0,-1 0 0,1-1-1,0 1 1,-1 0 0,1 0 0,0 0 0,0 0 0,0 0 0,-1 1 0,1-1-1,0 0 1,0 1 0,0 0 0,0-1 0,0 1 0,0 0 0,0 0 0,1 0-1,-1 0 1,3 1 0,35 14-3,-30-11-441,1 0 0,18 5-1,-3-7-3231,-23-3 2636,0 1 1,1-1-1,-1 0 1,0 1-1,0-1 1,4-2-1,11-8-6003,1-1 2266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34.3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319 34 2080,'-1'0'48,"1"-1"0,0 1 0,0-1 0,-1 1-1,1-1 1,0 1 0,0-1 0,0 1 0,0-1 0,0 1 0,0-1 0,0 1 0,0-1 0,0 1-1,0-1 1,0 1 0,0-1 0,0 1 0,0-1 0,0 1 0,0-1 0,1 1 0,-1-1 0,0 1-1,0-1 1,1 0 0,12-15 8632,-18 15-6723,4 0-1890,1 1 1,-1 0-1,1 0 1,0 0-1,-1-1 0,1 1 1,-1 0-1,1 0 1,-1 0-1,1 0 1,-1 0-1,1 0 0,-1 0 1,1 0-1,-1 0 1,1 0-1,0 0 1,-1 0-1,1 0 0,-1 0 1,1 0-1,-1 1 1,1-1-1,-1 0 1,1 0-1,0 1 0,-1-1 1,1 0-1,-1 0 1,1 1-1,0-1 0,-1 0 1,1 1-1,0-1 1,0 0-1,-1 1 1,1-1-1,0 1 0,-5 6 157,0 0-1,1 0 0,1 0 0,-1 1 0,-2 8 0,-3 6 6,-78 206 1596,53-133-1068,3-5 65,-27 137 0,56-221-802,-22 109 620,-11 144 0,31-184-500,4 1 1,4-1 0,2 0-1,4 0 1,3-1 0,3 0-1,50 136 1,54 176-1044,-104-327-866,-14-50 757,1-1 0,-1 1 0,2 0 1,-1-1-1,1 0 0,0 0 0,1 0 0,-1 0 0,2-1 1,6 8-1,12 11-2364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36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4 6304,'-12'-4'3092,"15"5"-1715,2-1-1056,-1 0-1,1 1 1,0 0 0,-1 0-1,1 0 1,-1 1 0,5 2-1,8 2 198,-5-3-299,-1 1 1,1 0 0,-1 1-1,0 0 1,0 1 0,-1 0 0,0 1-1,0 0 1,14 13 0,-10-4 125,0 1 0,-1 0 0,19 33 0,27 62 709,-58-111-1046,29 60 622,-3 1-1,33 109 0,-37-73 222,20 181 0,-37-189 101,-10 156 0,-44 88 312,38-282-1136,-3-1 0,-2-1 0,-26 61 0,31-91-118,-1 0 0,0-1 1,-1-1-1,-1 0 0,-27 28 1,-23 13-1956,-4-8-4338,63-49 5532,-6 4-1130,10-6 1778,0 0 0,0 1-1,0-1 1,-1 0-1,1 0 1,0 0-1,0 0 1,0 0-1,0 0 1,0 0-1,-1 0 1,1 0-1,0 0 1,0 0-1,0 0 1,0 0-1,0 0 1,-1 0 0,1 0-1,0 0 1,0 0-1,0 0 1,0 0-1,0 0 1,-1 0-1,1 0 1,0-1-1,0 1 1,0 0-1,-1-1-1137,1 1 1137,0 0 1,0-1-1,0 1 1,0 0-1,0 0 1,0 0-1,0 0 1,0 0-1,0-1 1,0 1-1,0 0 1,0 0 0,0 0-1,3-9-3437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37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83 6816,'1'-5'3525,"-3"16"288,0-4-3169,-1 1-1,2-1 1,-3 17 0,2-7-280,0-9-253,-48 230 2290,29-164-1601,-47 105 0,57-146 32,10-28-475,3-5 89,6-12 164,3-12-343,2-4-188,-2 0 1,-1-1 0,-1-1 0,7-42-1,-10 45-19,93-337 2116,-97 357-2086,1-2 20,0 0 0,1 0 0,0 1 0,8-14 0,-11 21-95,0 0-1,-1 0 0,1 0 1,0 1-1,0-1 1,0 0-1,0 1 1,0-1-1,0 0 0,0 1 1,0-1-1,0 1 1,0-1-1,0 1 0,0 0 1,0 0-1,1-1 1,-1 1-1,2 0 1,0 0 27,-1 0 1,1 1-1,0-1 1,0 1-1,0 0 1,-1-1-1,6 4 1,2 1 76,0 1 1,0 0-1,9 8 1,-17-13-112,15 13 96,0 1 1,-1 1-1,23 29 1,-18-20-81,161 212-5,-125-160-11,61 85 184,-46-54-37,-71-107-65,-9-2 150,-190-21-5,191 21-224,-235-32-240,116 13-662,84 15-565,-48 1 0,63 5-1468,6 0-3389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38.1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482 80 4320,'0'0'1392,"10"-8"1248,-10 7-2401,1 1 1,-1 0-1,0-1 1,1 1-1,-1-1 1,0 1-1,1-1 1,-1 1-1,0-1 1,0 1-1,0-1 1,0 1-1,1-1 1,-1 1-1,0-1 1,0 1-1,0-1 1,0 0-1,0 1 1,0-1 0,0 1-1,0-1 1,0 1-1,-1-1 1,1 0-1,-1-1 169,1 1 1,-1-1-1,0 1 0,0-1 0,0 1 1,0 0-1,0-1 0,-2-1 0,-1 0 107,1 0 0,-1 0 0,0 0 0,0 1 0,-7-4 0,-6 1-94,0 0 0,-1 1 0,1 1 0,-1 1 0,-33 0 0,47 1-371,-34 0 278,-56 6-1,77-3-288,0 1-1,0 0 1,0 2-1,1 0 0,-23 10 1,35-14-32,0 1 1,1 1 0,-1-1-1,1 1 1,-1-1 0,1 1-1,0 0 1,0 0 0,0 0 0,0 0-1,1 1 1,-1-1 0,1 1-1,0 0 1,0 0 0,0 0 0,0 0-1,1 0 1,0 0 0,0 0-1,0 0 1,0 0 0,1 1-1,-1 7 1,2 6 3,0 0 0,1 0 0,1 0 0,8 27 0,-10-41-8,92 281 1320,-36-132-406,-50-133-753,7 31-1,-1-4-255,-9-21-122,-3-14-2361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38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 11648,'3'-9'10028,"-4"9"-9890,14 1 458,20 0 252,0 2-1,38 8 1,-8 0-538,11 0 41,-8 0-926,108 4-1,-144-18-2346,-2 2 804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2:46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871 8 3488,'11'-7'12745,"-28"17"-9420,-24 14-2564,-57 30 329,2 4 0,-95 76 0,173-119-1040,-56 44 495,-143 87 1,94-76-637,122-70 88,1 0 1,0 1-1,-1-1 0,1 0 0,0 0 1,-1 0-1,1 0 0,0 0 0,-1 1 1,1-1-1,0 0 0,0 0 0,-1 1 1,1-1-1,0 0 0,0 0 0,0 1 0,-1-1 1,1 0-1,0 1 0,0-1 0,0 0 1,0 0-1,-1 1 0,1-1 0,0 0 1,0 1-1,0-1 0,0 1 0,0-1 1,0 0-1,0 1 0,0-1 0,0 0 0,0 1 1,0-1-1,0 0 0,1 1 0,15 10 42,67 31 276,-24-16-147,53 28 0,-59-24-107,81 53-32,-133-83-31,66 49 336,88 82 1,-147-124-883,-7-7 430,-1 0 0,0 0 0,0 0 0,1-5-4126,-1 0 1961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38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34 11040,'-8'-1'4888,"13"-2"-1584,17-2 45,14 1-1589,172-15-219,-180 18-1515,71 0-148,-50 2-1646,-31-1-1328,-7 0 1085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39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91 13120,'-8'6'5289,"23"-4"-2777,-2-1-2122,2-1 637,0 1-1,-1-2 0,1 0 0,27-5 0,59-20-1189,-34 7-111,-64 18 196,200-41-11151,-155 37 5928,-4 9 1760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40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315 52 10048,'-12'-2'1892,"1"2"1,-1-1 0,-14 3-1,16-1-886,0 1-1,0 0 0,-17 6 0,18-5-813,0 2 1,0-1-1,0 1 1,0 0-1,1 1 1,-1 0 0,1 1-1,1 0 1,0 0-1,0 0 1,0 1-1,1 0 1,0 0-1,0 1 1,-6 13-1,0 3-100,1 1 0,1 0 0,1 1 0,2 0 0,0 1 0,2 0 0,-3 54 0,8-72-88,1-1-1,0 1 1,3 17-1,-3-24 3,0 1 0,0-1 0,1 0-1,-1 0 1,0 0 0,1 0 0,0 0 0,0 0 0,0 0 0,0 0 0,0 0-1,1-1 1,3 4 0,-1-3-63,1 0-1,0 0 1,0 0-1,-1-1 0,1 1 1,1-2-1,-1 1 1,0-1-1,0 0 0,1 0 1,-1 0-1,0-1 1,9-1-1,7 0-162,0-2 0,33-9 0,-23 4 45,0-2 0,49-23 1,-62 24 247,0-1 0,-1-1 0,0 0 0,-1-1 0,20-20 0,1-5 1469,-45 49-1358,1 0 0,-7 15 0,2-3-144,7-15-26,0-1 1,1 1 0,0 0-1,0 0 1,0 0 0,2 0-1,-1 1 1,0 9 0,2-15-4,0 0 0,1-1 0,-1 1 0,1 0 0,-1-1 1,1 1-1,0-1 0,1 1 0,-1-1 0,1 1 0,-1-1 1,1 0-1,0 0 0,0 0 0,0 0 0,1 0 0,-1 0 1,1-1-1,0 1 0,-1-1 0,1 1 0,0-1 0,5 2 1,-4-1 25,0-1 0,0-1 0,0 1 0,0-1 1,0 1-1,0-1 0,0 0 0,1-1 0,-1 1 1,0-1-1,1 0 0,-1 0 0,0 0 0,1-1 1,-1 1-1,0-1 0,0 0 0,0 0 0,1 0 1,-1-1-1,0 0 0,6-3 0,-4 1-42,-1 1 0,1-1 0,-1-1 0,0 1 0,0-1 0,-1 1-1,1-1 1,-1-1 0,0 1 0,0-1 0,-1 1 0,0-1 0,5-12 0,-2-3-41,0 0 1,-2-1 0,-1 1 0,0-1 0,-1 0 0,-2 0 0,0 0 0,-6-40 0,4 50 19,-1 0 0,0 0-1,-8-20 1,8 26 44,0-1 0,0 0-1,-1 1 1,0 0 0,0 0 0,0 0 0,-8-7 0,11 12-32,0 0 0,0 0 0,0 0 1,0 1-1,-1-1 0,1 0 0,0 0 1,-1 1-1,1-1 0,-1 1 0,1-1 1,-1 1-1,1-1 0,-1 1 1,1 0-1,-1 0 0,1 0 0,-1 0 1,1 0-1,-1 0 0,1 0 0,-1 0 1,1 1-1,-1-1 0,1 1 0,-1-1 1,1 1-1,-1-1 0,1 1 1,0 0-1,-2 1 0,1-1 19,0 1 0,0-1 1,1 1-1,-1 0 0,0 0 0,1 0 0,-1-1 0,1 1 1,0 1-1,0-1 0,0 0 0,0 0 0,0 0 0,0 1 1,1-1-1,-1 0 0,1 1 0,-1-1 0,1 3 1,0-3 7,0-1 1,0 0 0,0 0 0,1 0 0,-1 0 0,0 0 0,1 1 0,-1-1 0,1 0 0,-1 0-1,1 0 1,-1 0 0,1 0 0,0 0 0,0 0 0,-1-1 0,1 1 0,0 0 0,0 0 0,0 0 0,0-1-1,0 1 1,0-1 0,0 1 0,0-1 0,0 1 0,0-1 0,0 1 0,0-1 0,1 0 0,-1 0 0,2 1-1,1-1 30,0 1 0,1-1-1,-1 0 1,1 0 0,-1-1-1,0 1 1,0-1 0,6-2-1,74-30 333,3-3-323,-26 17 31,1 3 1,82-10-1,-135 25 22,0 0 0,0 1 0,1 0-1,-1 1 1,16 2 0,-22-2-71,0-1 0,-1 1 1,1 0-1,-1 0 1,1 0-1,-1 0 0,1 0 1,-1 0-1,0 1 1,0-1-1,1 1 0,-1 0 1,0 0-1,0 0 1,-1 0-1,1 0 0,0 0 1,-1 0-1,1 0 0,-1 1 1,0-1-1,0 0 1,0 1-1,1 2 0,0 5 64,0 0 0,-1 0-1,0 0 1,-1 0 0,0 0-1,-1 11 1,-14 60 138,10-59-217,1 0 0,-2 43-1,5-64-19,1 0-1,0-1 0,0 1 1,0 0-1,0 0 0,0-1 1,0 1-1,0 0 0,0-1 1,1 1-1,-1 0 0,0 0 1,0-1-1,1 1 0,-1 0 1,0-1-1,1 1 0,-1 0 1,1-1-1,-1 1 0,0-1 1,1 1-1,-1-1 1,2 2-1,-1-2-6,0 0-1,0 0 1,-1 0 0,1 0 0,0 0-1,0 0 1,0 0 0,-1 0 0,1-1 0,0 1-1,0 0 1,0 0 0,-1-1 0,1 1-1,0-1 1,0 1 0,-1 0 0,2-2-1,5-3-41,-1-1 0,1 0 0,6-7 0,-11 10 70,15-18-157,0-1-1,23-42 1,-27 43 127,0 0-1,2 0 1,25-28-1,-38 46-10,0 2 17,-1-1 1,0 1 0,1 0-1,0-1 1,-1 1 0,1 0-1,0 0 1,0 0-1,-1 0 1,4-1 0,6-4 125,1 1-1,-1-2 1,-1 0 0,1 0 0,11-11 0,11-8 5,44-36 14,-42 33-36,-24 19-114,-5 5 170,-8 20-41,-3 9-161,-13 34-1,5-19 109,-15 61-27,-10 35-43,36-130 8,-12 30-203,14-33 163,-1 0 1,-1 0-1,1 0 1,0-1-1,0 1 0,-1 0 1,1-1-1,0 1 1,-1-1-1,0 1 1,1-1-1,-1 0 0,-2 2 1,3-3 4,0 0 0,0 1 1,0-1-1,0 0 0,0 0 1,0 0-1,0 0 0,0 0 1,0 0-1,0 0 0,0 0 1,0-1-1,0 1 0,0 0 1,0-1-1,0 1 0,0 0 1,0-1-1,1 1 0,-1-1 1,0 1-1,0-1 0,0 0 1,0 1-1,1-1 0,-1 0 1,0 0-1,1 1 0,-1-1 1,1 0-1,-1 0 0,1 0 1,-1 0-1,1 0 0,-1 0 1,1 0-1,0-1 0,-2 0 10,1 0 0,1-1 0,-1 1 0,0-1 0,1 1 0,-1-1 0,1 1 0,0-1 0,-1 1 0,1-1 0,1 1 0,-1-1 0,1-3 0,0-4 139,-1 6-32,0 6-133,0 0-13,5 2 48,-1 1-1,0 0 1,5 9 0,-7-10 9,0-1-1,1 1 1,0 0 0,0-1 0,3 3-1,1 4 13,-7-8-33,1-1 1,-1 0 0,1 0-1,0 0 1,-1 0 0,1 0-1,0 0 1,0 0-1,0 0 1,0 0 0,-1 0-1,1-1 1,2 2-1,-2-1 45,8-26-15723,-4 13 12992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41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14 858 7392,'-11'24'2373,"8"-14"-1424,3-2-932,1 28 3577,-1-34-3377,0-1 1,0 1-1,0 0 1,1-1-1,-1 1 1,1 0-1,-1-1 1,1 1 0,0-1-1,-1 1 1,1-1-1,0 1 1,0-1-1,0 1 1,0-1-1,0 0 1,1 0 0,1 2-1,1-1 24,1 0-1,-1 0 1,0-1 0,1 0-1,-1 0 1,1 0 0,-1-1-1,1 1 1,-1-1 0,1 0-1,-1 0 1,1-1-1,-1 1 1,1-1 0,-1 0-1,9-3 1,5-3 146,0-1-1,28-16 1,-37 19-235,22-12 302,0-3 1,-1 0 0,47-43-1,66-86 965,-87 87-113,-54 59-1265,16-13 415,-18 16-447,0 0 1,1 0-1,-1-1 1,0 1-1,0 0 1,1 0-1,-1 0 1,0 0 0,0 0-1,1 0 1,-1 0-1,0 0 1,0 0-1,1 0 1,-1 0-1,0 0 1,1 0-1,-1 0 1,0 0-1,0 0 1,1 0 0,-1 0-1,0 0 1,0 0-1,1 0 1,-1 1-1,0-1 1,1 1 2,-1-1 0,1 1 1,-1 0-1,0-1 0,1 1 1,-1 0-1,0 0 0,0 0 0,1-1 1,-1 1-1,0 0 0,0 0 1,0 0-1,0-1 0,0 2 0,-3 33-81,-2 0 0,-15 63-1,15-75 49,-5 20-23,1 0 65,-17 49 0,22-81-106,0 1-1,-1-2 1,0 1 0,-1 0 0,0-1 0,-1 0 0,0 0 0,-1-1 0,-11 11 0,15-17-83,1 0 1,-2 0 0,1 0-1,-5 2 1,7-4 79,0 0 1,1-1 0,-1 1-1,0 0 1,1-1-1,-1 1 1,0-1 0,0 0-1,0 0 1,0 1-1,1-1 1,-5-1 0,6 1 72,-1 0 0,1 0 0,0-1 1,-1 1-1,1 0 0,0 0 1,-1-1-1,1 1 0,0 0 0,-1-1 1,1 1-1,0 0 0,0-1 1,-1 1-1,1 0 0,0-1 0,0 1 1,0-1-1,0 1 0,-1-1 1,1 1-1,0 0 0,0-1 0,0 1 1,0-1-1,0 1 0,0-1 1,0 1-1,0 0 0,0-1 0,0 1 1,1-1-1,-1 1 0,0-1 1,0 1-1,0 0 0,0-1 0,1 1 1,-1-1-1,0 1 0,0 0 1,1-1-1,-1 1 0,1-1 0,0-1 22,0 1-1,0-1 1,1 0-1,-1 0 1,1 1-1,-1-1 1,1 1-1,-1-1 1,3 0-1,3-1 83,0 1 1,0 0-1,0 0 0,0 1 0,1 0 1,-1 1-1,0-1 0,11 2 0,26-3 127,-26-2-60,0 0 1,0-1 0,0-1-1,-1-1 1,0-1 0,0 0-1,31-21 1,100-86 767,-132 100-824,1 1-27,40-35 309,58-63 0,-107 103-345,16-17 82,-1-2 1,29-43-1,-32 33-16,0-1 0,26-78 0,15-91 505,-55 186-528,0-1-30,-1 0 0,3-24 0,-8 46-55,0-1 0,0 1 0,0-1 1,0 1-1,0-1 0,0 0 0,0 1 0,-1-1 1,1-1-1,-1 3 1,1 0-1,0-1 1,0 1 0,0 0-1,0 0 1,0 0 0,0 0 0,-1 0-1,1-1 1,0 1 0,0 0-1,0 0 1,0 0 0,-1 0-1,1 0 1,0 0 0,0 0 0,0 0-1,0 0 1,-1 0 0,1 0-1,0 0 1,0 0 0,0 0 0,-1 0-1,1 0 1,0 0 0,0 0-1,0 0 1,-1 0 0,1 0-1,0 0 1,0 0 0,0 0 0,0 0-1,-1 0 1,1 0 0,0 0-1,0 0 1,0 1 0,0-1 0,-1 0-1,-3 4-44,1-1 0,-1 1 0,1 1-1,-1-1 1,-3 7 0,-133 211-234,96-152 219,-65 141 0,78-131-407,3 2 0,-34 169 0,51-178-2408,11-63 1141,-1 0 0,1-1 0,1 1 0,0 0 0,2 10 1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41.8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0 12544,'-14'0'5695,"23"0"-4959,-4 0 928,4 9-1056,15 0 2176,10-2-1600,27 2-96,11 3-672,17 2-512,0-2 32,5-3-1600,-8 3 896,14-8-5504,-6 4 3457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44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487 596 3232,'-4'-2'1252,"1"1"0,-1 1 1,0-1-1,1 1 0,-6-1 1,-27 2 1422,14 1-1964,-24 6-1,-79 27 1183,119-34-1839,-19 7 238,0 1 0,-45 24 1,61-28-284,0 0 1,1 1-1,-1 0 1,1 0-1,0 1 1,1 0-1,0 1 1,0 0-1,1 0 1,-11 16-1,16-20-27,-1-1 0,0 1 0,1 0-1,0 0 1,0 0 0,0 0 0,1 0 0,-1 0-1,1 1 1,0-1 0,0 0 0,1 6 0,0-7 29,-1 0 0,1-1 0,0 1 0,-1 0 0,1-1 0,1 1 0,-1-1 0,0 1 0,0-1 0,1 0 0,0 1 0,-1-1 0,1 0 0,0 0 0,0 0 0,0 0 0,0 0 0,0-1 0,5 4 0,-2-3 56,1 0 1,-1-1-1,0 1 1,1-1-1,-1 0 0,1 0 1,0-1-1,-1 1 0,1-1 1,-1-1-1,1 1 1,0-1-1,-1 0 0,1 0 1,9-4-1,4-2 260,1-1 0,32-19 0,-37 18-241,-1 1 1,0-2-1,0 0 0,-1-1 1,0 0-1,-1-1 1,0 0-1,-1-1 0,0 0 1,-1-1-1,-1 0 1,0-1-1,-1 0 0,9-21 1,-5 0 25,-1 0 0,-3 0 0,6-44 1,4-115 195,-15 146 257,-3 0 1,-11-95-1,11 143-532,-4-12-134,1 10-104,-2 10 30,3-1 220,0 1 0,0 0 0,1-1 0,0 1 0,0 0 0,1 10 0,0-13-35,-4 218 618,7-161-358,17 103 0,29 38-147,-45-181-365,-3-17-507,-1 0-1,1 1 1,0-1-1,0 0 1,1 0-1,2 5 1,-3-7-13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45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6 168 7808,'-5'-7'2506,"4"5"-1519,7-1 725,56-16 3120,284-45 450,-232 46-4751,57-7-616,174-4-1,-341 29 77,68 0-3139,-46 3 1377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45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182 362 5728,'-12'-17'2505,"12"17"-2348,0-1 1,-1 1 0,1 0-1,0-1 1,0 1-1,-1 0 1,1-1-1,-1 1 1,1 0 0,0-1-1,-1 1 1,1 0-1,-1 0 1,1-1-1,0 1 1,-1 0 0,1 0-1,-1 0 1,1 0-1,-1 0 1,1 0-1,-1 0 1,1-1 0,-1 1-1,1 1 1,-1-1-1,0 0 1,-25 6 3671,21-3-3613,1 1-1,-1 0 0,1 1 1,0-1-1,0 1 1,0 0-1,-3 6 1,-21 39 490,28-49-688,-45 98 551,40-86-571,1 0 0,0 0-1,1 1 1,1-1-1,-2 27 1,4-36 48,1 0 1,-1 0 0,0 0-1,1 0 1,0 1 0,0-1-1,0 0 1,1-1 0,-1 1-1,3 5 1,-3-8-4,0 1 0,0-1-1,1 1 1,-1-1 0,0 0 0,0 1 0,1-1 0,-1 0-1,1 0 1,-1 0 0,1 0 0,-1 0 0,1 0-1,0 0 1,-1-1 0,1 1 0,0-1 0,0 1 0,0-1-1,-1 0 1,1 1 0,0-1 0,0 0 0,0 0 0,2-1-1,-1 1 18,0-1 0,0 0-1,0 0 1,0 0 0,0 0 0,0 0-1,0-1 1,0 1 0,0-1-1,-1 0 1,1 0 0,-1 0-1,1 0 1,-1 0 0,3-4-1,1-1 47,-1-1-1,0 1 1,0-1-1,6-15 1,4-16 131,-3-1 1,-1-1-1,4-41 0,14-175 83,-30 174 85,-1 31 124,4 20-17,-3 27-401,-1 8-100,-2 10 32,6 17 226,1 0 0,8 33-1,1 4 51,54 262-95,-53-285-269,-6-25-487,6 37 0,-12-52 310,2 19-2991,-2-8-3773,-1-11 4181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46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1 414 7648,'0'0'2453,"1"4"-1482,87 185 10767,-84-182-10716,-3-23 836,-1-49-242,-8-148-1051,6 159-540,0 9 8,7-79 0,-4 118-26,0 0-1,0-1 1,0 1 0,1 0 0,0 0 0,0 1-1,0-1 1,1 0 0,0 1 0,6-10-1,-6 13-3,0 0 0,-1 0-1,1-1 1,0 2-1,0-1 1,1 0-1,-1 1 1,0-1-1,0 1 1,1 0-1,-1 0 1,1 1-1,-1-1 1,1 1-1,4-1 1,6 0-18,0 1-1,20 3 1,7 4-246,50 14 0,-20-3-1729,42 15-8975,-79-21 7579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47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155 100 4992,'-1'-11'1248,"1"5"1836,6 10 525,-5-2-3320,0 0 0,-1 1 0,1-1 0,0 0 0,-1 0 0,0 0-1,1 1 1,-1-1 0,0 0 0,0 0 0,0 1 0,0-1 0,-1 0 0,1 0 0,-2 5 0,1 3 218,-3 18-18,-1-1 0,-1 0 0,-13 35 0,5-16-178,-17 81 128,19-72 221,-35 98 1,28-114 224,19-39-876,0-1-1,0 1 0,0 0 0,0 0 1,0 0-1,0 0 0,0 0 0,0 0 0,0 0 1,0 0-1,0 0 0,0 0 0,0 0 1,0 0-1,0 0 0,0 0 0,0 0 1,-1 0-1,1 0 0,0 0 0,0 0 1,0 0-1,0 0 0,0 0 0,0 0 1,0 0-1,0 0 0,0 0 0,0 0 1,0 0-1,0 0 0,0 0 0,-1 0 0,1 0 1,0 0-1,0 0 0,0 0 0,0 0 1,0 0-1,0 0 0,0 0 0,0 0 1,0 0-1,0 0 0,0 0 0,0 0 1,0 0-1,0 0 0,0 1 0,0-1 1,0 0-1,0 0 0,0 0 0,0 0 1,-1 0-1,1 0 0,0 0 0,0 0 0,0 0 1,0 0-1,0 0 0,0 0 0,0 0 1,0 1-1,0-11 351,3-25-48,14-52-18,4 1 0,4 0 1,3 2-1,46-92 0,-58 139 355,15-47 0,-31 83-631,0 0 0,1 0-1,-1 0 1,0 0 0,1 0 0,-1 0-1,1 0 1,-1 0 0,1 0 0,-1 0-1,1 0 1,0 1 0,0-1 0,-1 0-1,1 0 1,1 0 0,-2 1-8,1 0 0,-1 0 0,1-1 0,-1 1 0,1 0 0,-1 0 0,1 0 0,-1 0 0,0 0 0,1 0 0,-1 1 0,1-1 0,-1 0 0,1 0 0,-1 0 0,1 0 0,-1 0 0,1 1 0,-1-1 0,0 0 0,1 0 0,-1 1 0,0-1 0,1 1 0,3 3 41,0 0-1,-1 1 1,1-1 0,4 10-1,-4-7-34,21 31 92,2-1 0,2-1-1,37 36 1,-2-9-75,-6-8-93,59 75-1,-109-120 98,35 45 237,55 91 0,-98-146-273,4 12 88,-4-11-81,0-1 0,0 1-1,0-1 1,-1 1 0,1-1 0,0 0 0,0 1 0,-1-1 0,1 1 0,0-1 0,-1 0 0,1 1 0,-1-1 0,1 0 0,0 0 0,-1 1 0,1-1 0,-1 0-1,1 0 1,-1 1 0,1-1 0,0 0 0,-1 0 0,1 0 0,-1 0 0,1 0 0,-1 0 0,1 0 0,-1 0 0,1 0 0,-1 0 0,1 0 0,-1 0 0,0-1-1,-8 1 25,0-1 0,0 0 0,1-1 0,-10-3 0,-120-38-201,78 22-90,-1 2 1,-111-17-1,162 35 177,-8-2-634,0 1 0,0 1-1,0 1 1,-30 3 0,47-3 499,0 0 1,0 0-1,1 0 1,-1 0 0,0 1-1,0-1 1,0 0-1,0 0 1,0 1 0,0-1-1,1 1 1,-1-1-1,0 1 1,0-1 0,1 1-1,-1-1 1,0 1-1,1 0 1,-1-1 0,1 1-1,-2 1 1,2-1-92,0 0 1,0 0-1,0 0 1,0 0-1,0 0 0,0 0 1,1 0-1,-1 0 1,0 0-1,1 0 0,-1 0 1,0 0-1,1 0 1,-1 0-1,1 0 1,0-1-1,-1 1 0,1 0 1,0 1-1,12 14-2229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2:47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116 356 5568,'-22'4'3321,"22"-4"-3200,-1 0-1,1 0 0,0 0 0,-1 0 0,1 0 0,0 1 0,-1-1 1,1 0-1,0 0 0,-1 0 0,1 0 0,0 1 0,-1-1 0,1 0 1,0 0-1,-1 1 0,1-1 0,0 0 0,0 1 0,-1-1 0,1 0 1,0 1-1,0-1 0,0 0 0,0 1 0,-1-1 0,1 0 0,0 1 0,0-1 1,0 1-1,0-1 0,0 0 0,0 1 0,0-1 0,0 1 0,0-1 1,0 0-1,0 1 0,0-1 0,0 0 0,0 1 0,1-1 0,-1 1 1,1 0 75,0 1 0,0-1 0,0 0 0,0 0 0,1 0 0,-1 0 1,0-1-1,1 1 0,-1 0 0,0-1 0,1 1 0,-1 0 0,1-1 1,-1 0-1,1 1 0,-1-1 0,1 0 0,-1 0 0,1 1 0,-1-1 1,1-1-1,-1 1 0,1 0 0,-1 0 0,1 0 0,-1-1 0,1 1 1,-1-1-1,3 0 0,2-2 45,1 1 1,0-1-1,-1-1 1,1 1-1,6-6 1,-6 3-73,-1 0 1,1 0-1,-1 0 0,-1-1 1,1 0-1,8-15 1,-2 0 162,11-27 0,-13 25-64,0-1 1,-2 0-1,0 0 0,-2-1 0,-1 0 0,4-50 1,-31 121-829,6 8 652,-10 59 0,15-63-10,-26 184 430,16 4-192,12-133 6,8 39-87,2-70-57,1-12 53,10 66-1,-7-96 897,-23-31-993,-17 0-187,1 1-1,-49 9 0,62-9-45,16-2 140,17-1-16,32-7 181,60-18 1,-57 13-38,52-9 1,-73 19-167,72-9 124,-86 12-125,1 1 0,-1 1 1,1 0-1,-1 0 0,23 6 1,-34-7-56,-1 0 0,1 0 0,0 1 0,0-1 0,-1 0 0,1 0 0,0 1 0,-1-1 0,1 0 0,-1 0 0,1 1 0,0-1 1,-1 1-1,1-1 0,-1 1 0,1-1 0,-1 1 0,1-1 0,-1 1 0,1-1 0,-1 1 0,0-1 0,1 1 0,-1 0 0,0-1 0,1 1 0,-1 0 0,0-1 0,0 1 0,0 1 1,0-1-404,0 1 0,-1 0 0,0 0 0,1 0 0,-1 0 0,0 0 0,0 0 0,0-1 0,-2 4 0,-7 15-1906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48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411 205 6464,'0'-15'1580,"0"1"0,-2 0 0,1 0 0,-2 0 0,0 0 0,-1 0 0,-6-18 0,8 28-1392,0-1-1,-1 1 0,1-1 0,-1 1 1,1 0-1,-1 0 0,-1 0 0,1 1 1,0-1-1,-1 1 0,0-1 0,0 1 1,0 0-1,0 1 0,0-1 1,0 1-1,-1-1 0,0 2 0,1-1 1,-1 0-1,0 1 0,0 0 0,1 0 1,-7 0-1,4 1-108,0 0 1,0 0-1,0 1 0,0 1 1,0-1-1,0 1 0,0 0 1,1 1-1,-1-1 1,-8 6-1,-2 1 7,2 1 0,-25 20 0,31-23-66,0 1 0,1 1 0,0-1 0,1 1 0,-1 1 0,2-1 0,-1 1 0,1 0 0,1 1 0,0-1 0,0 1 0,1 0 0,1 1 0,0-1 0,0 1 0,1-1 0,1 1 0,0 0 0,1 21 0,23 131 527,-4-59-422,-14-64-177,8 61 245,-12-86-517,-1 0 1,0 0-1,-1 0 0,-4 19 0,4-32-91,1 0-1,-1-1 1,0 1-1,-1-1 1,1 1 0,0-1-1,-1 0 1,1 0-1,-1 1 1,1-1-1,-1 0 1,0 0-1,0 0 1,0-1-1,0 1 1,0 0 0,-1-1-1,1 0 1,-3 2-1,4-3 193,0 1 0,0-1 0,0 0 0,0 0 1,0 1-1,0-1 0,0 0 0,0 0 0,-1 0 0,1 0 0,0-1 0,0 1 0,0 0 0,0 0 0,0 0 0,0-1 1,0 1-1,0-1 0,1 1 0,-1-1 0,0 1 0,0-1 0,0 1 0,0-1 0,0 0 0,1 0 0,-1 1 0,0-1 0,1 0 1,-1 0-1,0 0 0,0-1 0,-2-2-847,-16-21-2354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48.3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26 10816,'-3'-5'4864,"20"-2"-4224,-1 2 2143,-2 5-1663,14-4 800,5 4-1120,23-5-448,2 5-224,12 0-224,2 5 64,-6-1-3360,-10 8 1856,-4 6-6207,-4 6 4319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48.7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34 6144,'-16'-15'1978,"14"14"-1672,0-1 0,0 1-1,0 0 1,1 0-1,-1 0 1,0 0-1,0 1 1,-6-4 3574,20 2 190,4 0-2663,0 0 0,0 2 0,21 1 0,5 1-321,-35-2-971,226 9 992,-110 3-1158,4 1-5808,-123-13 5061,9 3-493,-6 2-3713,-6 0 2050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49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54 10400,'-5'-3'4704,"24"3"-4096,0-6 2335,0 6-1727,9-3 864,5-2-1248,29-2-320,-1-2-320,16-5-224,-2 11 0,-3-1-2304,-8 4 1280,-1 4-5855,-12 8 3871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51.5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97 8896,'-2'-1'519,"1"0"-150,0 0-1,0 0 1,0 1-1,0-1 1,-1 0-1,1 1 1,0-1-1,0 1 1,0-1-1,-1 1 1,1 0-1,0 0 1,0-1-1,-1 1 1,-1 0 0,7 0 478,0-1 1,0 1-1,0 0 1,0 0-1,0 0 1,6 2 0,-6-2-456,236 8 3353,-198-8-3277,265-3 1313,242-16-549,-245 3-850,237-16-1372,-520 30 440,26-2-1321,-43 3 1181,-1 1 0,0-1 0,1 0 0,-1 0 0,0 0 0,0-1 0,0 1 0,0-1 1,0 0-1,3-2 0,0 0-2259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52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3 266 10560,'-3'-4'4395,"7"8"-2623,10 9 199,-7-1-1425,-1-1-1,1 2 1,-2-1-1,0 1 1,4 15-1,12 67 564,-13-48-654,31 191 1049,-34-219-1136,-5-18-348,0-1 0,0 0-1,0 0 1,1 1-1,-1-1 1,0 0 0,0 0-1,0 0 1,0 1 0,0-1-1,0 0 1,0 0 0,1 0-1,-1 0 1,0 1 0,0-1-1,0 0 1,0 0 0,0 0-1,1 0 1,-1 0-1,0 0 1,0 1 0,0-1-1,1 0 1,-1 0 0,0 0-1,0 0 1,0 0 0,1 0-1,-1 0 1,0 0 0,0 0-1,1 0 1,-1 0-1,0 0 1,0 0 0,0 0-1,1 0 1,-1 0 0,0 0-1,1-1 1,5-7 143,-1-9-189,5-29 0,-5 19-7,132-555 577,-136 578-504,3-10 227,10-23 0,-13 35-202,0-1-1,0 1 1,1 0-1,-1-1 0,1 1 1,-1 0-1,1 0 1,0 0-1,-1 0 0,1 0 1,0 1-1,0-1 1,1 0-1,-1 1 0,0 0 1,4-2-1,-5 2-35,0 1-1,0 0 0,1 0 1,-1 0-1,0 0 0,1 0 1,-1 0-1,0 0 1,0 0-1,1 1 0,-1-1 1,0 0-1,0 1 0,0-1 1,1 1-1,-1 0 0,2 1 1,19 15 217,-15-10-155,35 32 418,-24-22-468,0 0 0,2-1-1,22 15 1,-25-20-12,11 8-1933,-27-19 1413,1 1 0,-1 0 0,1-1 0,0 1 1,-1-1-1,1 1 0,0-1 0,2 1 0,5-1-1424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52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54 10048,'-4'-15'3232,"3"15"-3205,1 0 1,0 0 0,0 0-1,0 0 1,0 0 0,0-1 0,0 1-1,0 0 1,0 0 0,0 0-1,0 0 1,0 0 0,0 0 0,0-1-1,0 1 1,0 0 0,0 0-1,0 0 1,0 0 0,0 0-1,0-1 1,0 1 0,0 0 0,0 0-1,0 0 1,1 0 0,-1 0-1,0 0 1,0-1 0,0 1 0,0 0-1,0 0 1,0 0 0,0 0-1,0 0 1,1 0 0,-1 0 0,0 0-1,0 0 1,0 0 0,0 0-1,0 0 1,0-1 0,1 1 0,-1 0-1,9-5 880,1 1 0,0-1 1,0 1-1,0 1 0,0 0 0,1 0 0,19-1 0,-17 2-458,1 1 0,-1 1 0,1 1 0,-1-1 0,0 2 0,16 3 0,-23-3-324,0-1 0,-1 1-1,1 0 1,-1 1 0,0-1 0,1 1-1,-1 0 1,0 0 0,-1 1 0,1 0 0,0-1-1,-1 2 1,0-1 0,0 0 0,0 1 0,-1 0-1,0 0 1,0 0 0,0 0 0,0 0 0,-1 0-1,1 1 1,-2 0 0,3 7 0,-3-1-50,0-1 0,0 1 1,-1 0-1,-1-1 0,0 1 0,-1-1 1,-3 14-1,-5 9 81,-14 33 1,10-32 74,12-31-194,1 0-1,0 0 1,0 1-1,0-1 0,1 0 1,-1 0-1,1 0 1,0 0-1,0 1 0,0-1 1,1 5-1,0-7-22,0 0 0,-1 0-1,1 1 1,0-1 0,0 0 0,0 0-1,0 0 1,1 0 0,-1 0 0,1-1-1,-1 1 1,1 0 0,-1 0 0,1-1-1,0 0 1,0 1 0,0-1 0,0 0-1,0 0 1,4 2 0,4 1-676,0 0 0,1-1 0,13 2 0,-15-4-1861,0 0 0,0 0-1,0-1 1,12-1 0,3 0-1663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3:54.9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181 361 2976,'-10'-2'402,"7"2"-324,1-1 0,0 1 0,0-1 0,0 1 0,0-1 0,0 0 0,0 0 0,0 0 0,0 0 0,0 0 1,-3-3-1,1 2 237,0-1 1,-1 1 0,1 0-1,-1 1 1,1-1 0,-1 1-1,0-1 1,1 1 0,-8 0-1,5 0 1019,0 0-1,0-1 1,0 0-1,-7-3 0,8 3 216,0 1-1,0-1 0,-1 1 1,1 1-1,-11-1 1174,18 1-2349,245-17 1230,-100 4-1382,251-5 27,3 27-218,-376-7-25,115 8 3,140 29 0,-264-37 31,-12-2-15,0 0 1,0 1-1,-1-1 1,1 1-1,0 0 1,0-1-1,3 3 0,-6-3-17,0-1 0,0 1 0,0 0 0,-1 0 0,1 0 0,0-1 0,0 1 0,0 0 0,0 0 0,0-1 0,0 1 0,0 0 0,0 0 0,0-1 0,0 1 0,0 0 0,0 0-1,0-1 1,1 1 0,-1 0 0,0 0 0,0-1 0,0 1 0,0 0 0,0 0 0,0 0 0,1-1 0,-1 1 0,0 0 0,0 0 0,0 0 0,0 0 0,1-1 0,-1 1 0,0 0-1,0 0 1,1 0 0,-1 0 0,0 0 0,0 0 0,0 0 0,1 0 0,-1 0 0,0 0 0,0 0 0,1-1 0,-1 1 0,0 1 0,0-1 0,1 0 0,-1 0 0,1 0-1,-49-48 416,21 21-492,-2 2-1,0 2 1,-2 0 0,0 2 0,-43-21-1,-82-39-238,136 67 390,19 13-78,1 1 0,0 0 0,-1-1 0,1 1 0,0 0 0,-1-1 0,1 1 0,0-1 0,0 1 0,0 0 0,-1-1 0,1 1 0,0-1 0,0 1 0,0 0 0,0-1 0,0 1 0,0-1 0,0 1 0,0-1 0,0 0-1,0 1 0,1-1 0,-1 1 0,0-1-1,1 1 1,-1 0 0,0-1 0,1 1 0,-1 0 0,1-1 0,-1 1-1,1 0 1,-1-1 0,1 1 0,-1 0 0,1 0 0,-1 0 0,1-1-1,-1 1 1,1 0 0,-1 0 0,2 0 0,8-1 9,0 0 1,0 0-1,0 1 0,0 0 1,18 3-1,51 13-2,-73-14-6,25 7 36,0 1 0,-1 1 0,-1 2 0,0 0-1,-1 3 1,0 0 0,-1 2 0,-1 0 0,26 25 0,-41-34 5,-2 1 0,1 0 0,-1 0 0,-1 0 0,0 1 0,0 1 0,10 21 0,-17-29-46,0 0 1,0 0-1,0 0 0,0 0 0,-1 1 0,0-1 0,0 0 1,0 0-1,0 0 0,-1 1 0,1-1 0,-1 0 1,0 0-1,-1 0 0,1 0 0,-1 0 0,1 0 1,-1 0-1,-4 5 0,0 0-286,-1-1 0,1 1 0,-1-2-1,-1 1 1,1-1 0,-15 10 0,-36 21-5099,-1 0-3594,34-17 2411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4:45.6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93 7136,'-6'-9'11837,"12"8"-7411,42-4-1628,-7 3-1704,55-10 1,-14 1-607,239-5-83,-260 14-551,24 0 233,-71 3-111,1 0 0,0-2 0,26-3 0,-28 2-66,-12 2-199,0 0 0,1 0 1,-1 0-1,0 0 0,1-1 0,-1 1 1,0 0-1,0-1 0,1 1 0,0-1 1,-2 0 81,0 1 1,0-1 0,1 1-1,-1 0 1,0-1 0,0 1 0,0-1-1,0 1 1,0-1 0,0 1-1,0-1 1,0 1 0,0-1 0,0 1-1,0-1 1,0 1 0,0-1-1,0 1 1,-1-1 0,1 1 0,0-1-1,0 1 1,0 0 0,-1-1-1,1 1 1,0-1 0,-1 1 0,1 0-1,0-1 1,-1 1 0,1 0-1,-1-1 1,0 0-142,1 1-1,-1-1 0,0 0 1,0 0-1,0 1 1,0-1-1,1 1 1,-1-1-1,0 1 0,0-1 1,0 1-1,0 0 1,0-1-1,0 1 1,0 0-1,0 0 0,-2-1 1,3 1 46,-10 0-2348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4:46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19 105 6880,'-1'0'96,"0"-1"63,0 1 0,1 0 0,-1-1 0,1 1-1,-1 0 1,0 0 0,1-1 0,-1 1 0,0 0 0,0 0 0,1 0 0,-1 0-1,0 0 1,1 0 0,-1 0 0,0 0 0,1 0 0,-1 1 0,0-1 0,1 0-1,-1 0 1,0 0 0,0 1 0,27-1 9139,21 0-6847,376-54 2354,-163 17-4949,-228 33 39,-24 0-1097,-8 4 989,0-1 0,-1 1 0,1 0 0,-1-1 0,1 1 0,-1 0 0,1-1 0,-1 1 0,1 0 0,-1-1 0,0 1 0,1 0 0,-1 0 0,1 0-1,-1 0 1,0 0 0,1 0 0,-1 0 0,0 0 0,-27 0-5408,9 3 3179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03.9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247 112 1728,'0'-1'71,"-1"0"-1,1 1 1,-1-1 0,1 0-1,0 0 1,-1 0 0,1 1-1,0-1 1,-1 0 0,1 0-1,0 0 1,0 0 0,0 0-1,0 0 1,0 0 0,0 0-1,0 1 1,0-1 0,0 0-1,0 0 1,0 0 0,1 0-1,-1 0 1,0 0 0,1 1-1,-1-1 1,2-1 0,3-20 2675,-1-26 913,-4 47-3522,0 0 0,0 0 0,-1-1 0,1 1 0,0 0 0,-1 0-1,1 0 1,0 0 0,-1 0 0,0 0 0,0-1 0,-1-1 310,0 33 935,-2 1-1,-15 56 1,14-69-802,-49 163 2354,-4-25-1377,50-132-1441,-41 153 285,12-32-70,31-133-372,1-3-3577,4-1 1427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4:46.4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35 7968,'-1'0'309,"-9"-3"1818,10 3-2094,0 0-1,0 0 1,0 0-1,0 0 1,1 0-1,-1 0 1,0 0-1,0 0 0,0 0 1,0 0-1,0 1 1,0-1-1,0 0 1,0 0-1,0 0 0,0 0 1,0 0-1,0 0 1,0 0-1,0 0 1,0 0-1,0 1 1,0-1-1,0 0 0,-1 0 1,1 0-1,0 0 1,0 0-1,0 0 1,0 0-1,0 0 0,0 0 1,0 0-1,0 0 1,0 0-1,0 0 1,0 1-1,0-1 1,0 0-1,0 0 0,-1 0 1,1 0-1,0 0 1,0 0-1,0 0 1,0 0-1,0 0 1,0 0-1,0 0 0,0 0 1,0 0-1,0 0 1,-1 0-1,1 0 1,0 0-1,0 0 0,0 0 1,0 0-1,0 0 1,0 0-1,0 0 1,1 0 352,0 0 1,0 1-1,0-1 1,0 0-1,0 0 1,0 0-1,0 0 1,0 0-1,0 0 1,0 0 0,2 0-1,0-1 631,259-8 6105,-90 2-5783,8-6-1061,-155 13-491,-16 0-795,1 0 0,-1-1 0,14-3-1,-12 3-734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4:47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 5472,'-14'5'19765,"19"-4"-18325,17 2-953,0 0 1,-1-1 0,44-2-1,-28 0-235,41-1 65,204 8-74,-255-1-2856,-27-6 2475,0 0 0,0 0 0,1 0 0,-1 0 0,0 0 0,0 0 1,0 0-1,0 0 0,1 0 0,-1 0 0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4:47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51 306 6048,'-34'-4'12902,"34"3"-12634,-2-9 2571,6-8-827,2 5-1481,1 0 1,1 1 0,-1 0-1,2 0 1,10-11-1,-10 11-254,5-2-96,0 0-1,1 0 1,0 1-1,1 1 1,27-15-1,-23 13-111,-4 4-38,0 1 1,0 0-1,1 1 0,0 0 0,0 2 1,35-9-1,-50 14-38,1 1 1,-1-1-1,1 1 0,-1 0 1,1-1-1,-1 1 0,1 0 1,-1 0-1,1 1 1,-1-1-1,0 1 0,1-1 1,-1 1-1,1 0 0,-1-1 1,0 1-1,1 1 1,-1-1-1,0 0 0,0 0 1,0 1-1,0-1 1,0 1-1,0 0 0,0 0 1,-1-1-1,1 1 0,1 3 1,1 4 33,0 1 1,-1-1-1,-1 0 1,1 1 0,-1 0-1,-1 0 1,0-1-1,-1 20 1,1-15-36,0 24 59,-1-1 0,-2 0 0,-1 0 1,-16 68-1,13-86-13,-1 0 0,0 0 1,-2-1-1,0 0 0,-1 0 0,-1-1 1,0-1-1,-16 17 0,-17 16 143,-56 47-1,84-80-128,-144 114 113,145-121 39,11-8 25,9-5-59,12-5-75,1 0 0,0 1 0,30-10 0,-41 16-80,39-13 83,0 2 1,48-6-1,-62 14 18,0 2-1,1 1 1,61 4-1,-86 0-1713,4 2 4532,-6-1-2990,0-1-4171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4:48.4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9 7552,'14'-9'15519,"-22"10"-14809,-1-1 0,1 1 0,0 1 0,-1 0 0,1 0 0,-13 6 0,-48 25-653,52-24 372,7-3-400,-1 0-1,1 0 0,0 1 1,0 0-1,-16 17 1,23-22-7,1 1 0,0-1 0,0 1 0,0 0 0,0 0 0,1-1 0,-1 1 1,1 0-1,0 0 0,0 0 0,0 1 0,0-1 0,0 0 0,0 0 0,1 0 0,0 1 0,0-1 1,0 0-1,0 1 0,0-1 0,0 0 0,1 0 0,0 1 0,0-1 0,0 0 0,0 0 0,1 3 0,2 1 22,0-1 0,0 0-1,0 0 1,1 0 0,0 0-1,0-1 1,0 1-1,1-1 1,0-1 0,0 1-1,11 6 1,-12-9-8,0 1 0,0-1 1,0 0-1,0 0 1,1 0-1,-1-1 0,1 1 1,-1-1-1,1-1 0,-1 1 1,1-1-1,0 0 0,-1 0 1,1-1-1,0 0 0,7-1 1,1-4-18,1-1 0,-1 0 0,-1 0 0,1-2 0,-1 1 0,-1-2-1,1 0 1,20-22 0,-24 22-52,1-1-1,-1-1 1,12-21-1,-18 28 61,-1 0 0,1 0 1,-1 0-1,0-1 0,0 1 0,-1-1 0,0 0 1,0 1-1,0-1 0,-1 0 0,1-9 0,-1 14-23,0-1 0,0 1 0,-1 0 0,1 0 0,0-1 0,0 1 0,0 0 0,-1 0 0,1-1 0,-1 1 0,1 0 0,-1 0 0,1 0 0,-1 0 0,0 0 0,0 0 0,1 0 0,-1 0 0,0 0 0,0 0 0,0 0 0,0 0 0,0 1 0,0-1 0,0 0 0,0 1 0,0-1 0,-1 1 0,1-1 0,0 1 0,0-1 0,0 1 0,-1 0 0,1 0 0,0-1 0,0 1 0,-1 0 0,1 0 0,0 0 0,-1 1 0,1-1 0,0 0 0,0 0 0,-1 1 0,0 0 0,-4 0 36,1 1-1,0 1 1,0-1 0,0 1 0,0 0 0,0 0-1,0 0 1,1 1 0,-5 3 0,5-3 17,0 0 1,1 1 0,-1-1-1,1 0 1,0 1 0,0 0-1,1 0 1,-3 6 0,4-8-29,0-1 1,1 1-1,-1-1 0,1 1 1,-1-1-1,1 1 0,0-1 1,0 1-1,0-1 1,1 1-1,-1-1 0,0 1 1,1-1-1,0 1 0,0-1 1,-1 1-1,1-1 1,1 0-1,-1 1 0,2 1 1,-1 0-22,0-2 1,1 1-1,0 0 1,-1 0-1,1-1 1,0 1-1,0-1 1,0 0-1,0 0 1,5 2-1,2 0-6,-1-1 0,15 4 0,-13-4 0,28 6-59,0-1 0,47 2 0,81-2-2816,-106-6 664,14-1-3924,-3-1 1839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4:54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 3968,'7'-2'24357,"5"3"-19139,-2 0-9573,113-7 4635,4 0-373,272 25 344,-359-19-694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4:55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27 272 6816,'-23'-16'3637,"22"15"-3179,1-1 0,-1 1 0,1 0 0,0 0 0,-1 0 0,1 0 0,0 0 0,0 0 0,0-1 0,0 1 0,0 0 0,0 0 0,0 0 0,0 0 0,0 0 0,1-2 0,5-24 3762,-5 25-3885,3-17 1063,-3 11-1093,1 1 1,0 0 0,0 0-1,1 0 1,6-12 0,-2 8-107,0 0 0,0 0 1,1 1-1,1 0 0,12-12 0,-14 16-186,0 0 0,1 1 0,0 0 0,0 0 0,0 1 0,1-1 0,-1 2 0,12-4 0,-12 5-19,1-1 0,-1 1 0,1 1 0,0 0 0,0 0 0,0 1 0,0 0 0,-1 0 0,10 2 0,-12-1 17,1 1 1,-1 0-1,0 0 1,0 1-1,0-1 1,-1 1-1,1 0 1,0 1-1,-1-1 1,0 1 0,0 0-1,0 1 1,4 4-1,-5-3 25,1 0-1,-1 0 0,0 1 1,-1-1-1,1 1 1,-1 0-1,-1 0 0,4 13 1,-1 0 90,3 36 0,-7-42-88,-1-1 0,0 1 0,-1-1 1,0 1-1,-1-1 0,0 0 0,-1 0 1,-1 0-1,0 0 0,-1 0 0,0-1 0,-1 0 1,0 0-1,-1 0 0,-1-1 0,1 0 1,-12 11-1,-98 96 478,9-10-403,95-95-71,10-10-29,0-1-1,1 1 0,-1 0 0,1 0 1,-1 0-1,-2 5 0,5-8-6,0 1 0,0-1 0,0 0-1,0 0 1,0 1 0,0-1 0,0 0 0,0 0 0,0 0 0,0 1-1,-1-1 1,1 0 0,0 0 0,0 0 0,0 1 0,0-1-1,0 0 1,-1 0 0,1 0 0,0 0 0,0 1 0,0-1 0,0 0-1,-1 0 1,1 0 0,0 0 0,0 0 0,-1 0 0,1 0-1,0 0 1,0 0 0,0 1 0,-1-1 0,1 0 0,0 0 0,0 0-1,-1 0 1,1 0 0,0 0 0,0-1 0,-1 1 0,1 0-1,0 0 1,0 0 0,0 0 0,-1 0 0,1 0 0,0 0 0,0 0-1,0-1 1,-1 1 0,1 0 0,0 0 0,0 0 0,0 0-1,0-1 1,-1 1 0,1-1 4,-1 0-1,1 1 1,-1-1-1,1 0 1,-1 0-1,1 0 1,0 0-1,0 1 1,-1-1 0,1 0-1,0 0 1,0 0-1,0 0 1,0 0-1,0 0 1,0-1-1,1-1 4,0 1 0,0-1 0,0 1-1,1 0 1,-1-1 0,1 1-1,-1 0 1,1 0 0,0 0-1,-1 0 1,1 0 0,0 1-1,0-1 1,3-1 0,1-1-5,0 0-1,0 1 1,0 0 0,13-5 0,0 2-43,1 2 0,0 0 0,0 1 0,1 0 1,35 2-1,-15 3 3,77 15 1,-89-10 71,-1 1 0,0 2 0,48 23 0,-73-32-56,-1 0 0,0 1 1,0-1-1,0 1 1,0 0-1,0-1 0,0 1 1,3 4-1,1 1-947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4:55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516 15 6048,'-1'-1'-53,"-5"-7"3003,5 7-2374,0 0-1,1 1 0,-1-1 0,0 1 0,0 0 0,1-1 0,-1 1 0,0 0 0,0-1 0,0 1 0,0 0 0,1 0 0,-1 0 0,0 0 0,0 0 0,0 0 0,0 0 0,-1 0 0,-116 8 6459,70-1-6650,0 3 0,1 2 1,-80 31-1,117-39-358,1 1 1,0 0-1,0 0 0,0 1 1,0 0-1,-7 7 0,13-10-15,0-1 0,1 1 0,-1-1 0,1 1 0,0 0 0,-1 0 0,1 0 0,1 0 0,-1 0 0,0 0 0,1 1 0,-1-1 0,1 0 0,0 1 0,0-1 0,1 1 0,-1 0 0,1-1 0,0 1 0,-1-1 0,2 5 0,0-5 6,-1 0-1,1 0 1,0-1-1,1 1 1,-1 0-1,0-1 0,1 1 1,0-1-1,-1 1 1,1-1-1,0 0 1,0 0-1,0 0 0,1 0 1,-1 0-1,0 0 1,1 0-1,-1-1 1,1 1-1,0-1 0,4 2 1,4 1 34,0-1 1,1 0-1,-1 0 1,13 0-1,9-1-22,0-1 1,0-1-1,37-6 0,-56 3-55,1 0-1,-1 0 0,0-1 1,0-1-1,19-9 0,-27 12 27,0-1-1,-1 1 1,1-1 0,-1 0-1,0-1 1,0 1-1,0-1 1,0 0-1,0 0 1,7-10-1,-8 9 25,0-2-1,0 1 1,0 0-1,-1-1 1,0 1-1,0-1 1,-1 0 0,0 0-1,0 0 1,0 0-1,0-10 1,-2 15-13,0 0 1,0 1-1,0-1 1,0 0 0,-1 0-1,1 0 1,0 0-1,-1 0 1,0 1 0,1-1-1,-1 0 1,0 0-1,0 1 1,0-1-1,0 0 1,0 1 0,0-1-1,0 1 1,-1 0-1,1-1 1,0 1-1,-1 0 1,1 0 0,-1 0-1,0 0 1,1 0-1,-1 0 1,0 0 0,0 0-1,1 1 1,-1-1-1,0 1 1,0-1-1,0 1 1,0 0 0,1 0-1,-1 0 1,0 0-1,0 0 1,-3 1-1,3-1-4,1 1-1,0-1 1,-1 1-1,1 0 0,0-1 1,0 1-1,0 0 1,0 0-1,0 0 0,0 0 1,0 0-1,0 0 0,0 0 1,0 0-1,0 1 1,1-1-1,-1 0 0,0 0 1,1 1-1,-1-1 1,1 0-1,0 1 0,-1-1 1,1 1-1,0-1 1,0 0-1,0 3 0,-1 1 31,1-1 0,0 1 0,0 0 0,1 0 0,-1-1 0,3 10 0,2-4 26,-1-1 1,1 1 0,1-1-1,0-1 1,0 1 0,1-1 0,0 0-1,0-1 1,1 1 0,0-1-1,0-1 1,0 0 0,1 0-1,0 0 1,0-1 0,11 4-1,-11-6-334,1-1 0,-1 0 0,1 0 0,-1-1 0,1 0 0,0-1 0,0 0 0,10-1 0,77-16-8021,-83 14 6538,47-13-2885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5:04.6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216 1198 2656,'0'0'8442,"-3"11"1393,-7-29-8081,9 13-1599,1 0-1,0 0 0,0-11 0,0-1-83,15-299 544,-5 154-46,-1 17-233,5-124 662,-14 73-705,5 141-2405,4 207 1475,1-3 639,-27 143 536,6-150-542,-9 89 532,16-5 154,4-217-634,2 5 1751,-4-20-1614,-15-31-97,2-2-1,-13-54 1,2 6 71,13 34 261,12 41-415,-2 1-1,0-1 1,0 1-1,-1 0 1,-6-13-1,1 13 376,6 12-106,1 10-224,2 62 236,5 151 122,-5-213-310,2-1 0,-1 0 0,2 0 0,-1 0 1,6 13-1,-6-19-98,-1-1 1,1 0-1,-1 0 0,1 0 1,0-1-1,0 1 1,0 0-1,0-1 0,1 1 1,-1-1-1,1 0 1,-1 0-1,1 0 0,0 0 1,0 0-1,0-1 1,0 1-1,0-1 0,0 0 1,5 2-1,11-1-29,-1 0-1,1-2 1,-1 0 0,0-1-1,33-6 1,-10 2-184,-27 4 161,46-5-258,102-25 0,-146 27 185,-13 4 93,1-1 1,0 0-1,-1 0 0,1 0 0,-1 0 0,0-1 0,1 0 1,-1 1-1,0-1 0,3-3 0,-2 2-2,-4 3 29,0 0 0,1 0 0,-1 0 1,0 0-1,0 0 0,1 0 0,-1 0 1,0-1-1,0 1 0,1 0 0,-1 0 0,0 0 1,0-1-1,1 1 0,-1 0 0,0 0 1,0-1-1,0 1 0,0 0 0,1 0 0,-1-1 1,0 1-1,0 0 0,0 0 0,0-1 1,0 1-1,0 0 0,0-1 0,0 1 0,0 0 1,0-1-1,0 1 0,0 0 0,0 0 1,0-1-1,0 1 0,0 0 0,0-1 0,0 1 1,0 0-1,0 0 0,-1-1 0,1 1 1,0 0-1,0-1 0,0 1 0,-1 0 0,1 0 1,0 0-1,0-1 0,0 1 0,-1 0 1,1 0-1,0 0 0,0 0 0,-1-1 0,1 1 1,0 0-1,-1 0 0,1 0 0,0 0 0,-7-4-41,1 0 0,-1 1 0,0 0 0,0 0 0,0 0-1,-9-2 1,-49-7-107,32 7 75,-75-12-182,-1 5 1,-126 2-1,214 10-2014,8 0-6822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5:07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327 452 2912,'-5'0'12746,"-15"4"-9301,-34 7-2079,-43 9-162,85-16-1082,0 0 0,-1 1 0,2 0 0,-1 1 0,-17 11 0,24-13-68,0 1 0,0-1 0,0 1 0,1 0 0,0 0 0,0 0 0,0 1 0,0 0 0,1-1 0,0 1 0,0 1 0,0-1 1,1 0-1,0 0 0,1 1 0,-1 0 0,1-1 0,-1 13 0,2-10 20,0-1-1,1 1 1,-1-1 0,1 1 0,1-1-1,0 0 1,0 0 0,0 0 0,1 0-1,1 0 1,-1 0 0,1-1-1,0 1 1,8 9 0,-5-8-6,1-1 0,0 0 0,0 0 0,1 0 0,0-1 0,0 0 0,1-1-1,0 0 1,18 8 0,-19-11-76,0 0 0,0-1 0,0 1 1,0-2-1,0 0 0,0 0 0,1 0 0,-1-1 0,0 0 0,0-1 0,0 0 0,16-4 0,-11 0-2,0 1-1,-1-1 1,0-1 0,0-1-1,-1 0 1,19-13-1,-11 4 183,0 0 0,31-36 0,-48 48-176,0 1 0,0-1 0,-1 0 0,0 1 1,3-7-1,-4 9-12,-1-1 1,1 1 0,0-1 0,-1 0-1,0 1 1,1-1 0,-1 0-1,0 1 1,0-1 0,0 0 0,0 0-1,0 1 1,0-1 0,0 0-1,-1 1 1,0-4 0,1 5 19,0 0-1,0 0 1,0-1 0,-1 1-1,1 0 1,0-1 0,0 1-1,0 0 1,0 0 0,-1-1-1,1 1 1,0 0 0,0 0-1,0 0 1,-1-1 0,1 1-1,0 0 1,0 0 0,-1 0-1,1 0 1,0-1 0,-1 1-1,1 0 1,0 0 0,-1 0-1,1 0 1,0 0 0,0 0-1,-1 0 1,1 0 0,0 0-1,-1 0 1,-9 6 129,-4 14-3,9-8-69,0-1 0,0 1-1,2 0 1,-1 0 0,2 0 0,0 1 0,0-1 0,0 21-1,2-26-25,1 1 0,-1 0 0,1-1 0,0 1-1,1 0 1,0-1 0,0 0 0,1 1-1,0-1 1,0 0 0,1 0 0,-1-1 0,2 1-1,-1-1 1,6 7 0,-6-10-4,-1 0 1,0-1-1,1 1 0,0-1 1,-1 0-1,1 0 0,0 0 1,0-1-1,0 1 0,0-1 1,1 0-1,-1 0 0,0 0 1,0-1-1,1 0 0,-1 1 1,5-2-1,0 1 5,-1-1 0,1 0 1,-1-1-1,0 0 0,0 0 0,0-1 0,15-6 0,-17 5-53,1 0 0,-1 0 0,1-1 0,-1 1 0,0-1 0,-1-1 0,1 1 0,-1-1 0,0 0 0,-1 0 0,1 0 0,-1-1 0,-1 0 0,4-6 0,-5 7 13,0 1 0,0 0 0,-1-1 0,0 1 0,0-1 0,0 1 0,-1-1 0,0 1 0,0-1 0,0 0 0,0 1-1,-1-1 1,0 1 0,-1-1 0,1 1 0,-1-1 0,0 1 0,0 0 0,-5-8 0,3 6-13,-1 1-1,0 0 1,0 0 0,-1 0-1,1 0 1,-1 1-1,-1 0 1,1 1 0,-1-1-1,1 1 1,-1 0-1,-14-5 1,11 5-16,0 1 0,0 0 0,0 1 1,-1 0-1,1 0 0,0 1 0,-1 1 0,1 0 0,-14 1 1,19 0 36,1 0 0,0 0 0,-1 0 0,1 1 0,0-1 0,0 1 0,0 0 0,1 0 0,-1 1 0,0-1 0,1 1 0,-1 0 0,1 0 0,0 0 0,0 0 0,0 1 0,1-1 0,-5 8 0,4-7 41,0 1-1,1 1 0,0-1 0,0 0 1,0 1-1,0-1 0,1 1 1,0-1-1,0 1 0,1-1 1,0 1-1,0 0 0,0-1 1,1 7-1,-1-11-28,0 1 0,0-1 1,0 0-1,1 0 0,-1 0 1,0 1-1,1-1 0,-1 0 1,1 0-1,-1 0 0,1 0 1,-1 0-1,1 0 0,0 0 1,-1 0-1,1 0 0,0 0 1,0 0-1,0 0 0,0 0 1,0 0-1,0-1 0,0 1 1,0-1-1,0 1 0,0 0 1,1-1-1,-1 0 0,0 1 1,0-1-1,0 0 0,1 1 1,-1-1-1,0 0 0,0 0 1,0 0-1,1 0 0,-1 0 1,0-1-1,0 1 0,1 0 1,-1 0-1,0-1 0,1 0 0,8-2 14,-1-1-1,0-1 0,-1 1 0,14-11 0,-9 7-56,93-50 251,149-59 0,-253 116-211,143-53-37,-141 53 36,0 0 0,0 0-1,0 1 1,0-1-1,8 1 1,-11 0-15,0 0 0,0 0-1,0 0 1,0 0 0,0 1 0,0-1 0,0 0 0,0 0 0,0 1 0,0-1-1,0 1 1,0-1 0,0 1 0,-1-1 0,1 1 0,0 0 0,0-1 0,0 1-1,-1 0 1,1 0 0,0-1 0,-1 1 0,1 0 0,-1 0 0,1 0 0,-1 0-1,0 0 1,1 1 0,1 7 23,-1 0-1,-1 1 1,1-1-1,-3 18 1,1-11-17,-5 44-94,2-36 153,1 28-1,1-29 23,1-19-60,1 0 1,-1 0-1,1 0 1,0 0-1,0 0 1,1 0-1,-1 0 1,2 5-1,5-18 142,5-8-257,12-26-1,-16 28 35,0 0 0,1 0 0,14-17 0,29-22 66,-45 48-15,-1 1-1,1 0 0,0 0 1,0 0-1,1 1 0,11-5 1,-17 9-1,-1-1 0,0 1 0,1 0 0,-1 0 0,1 0 0,-1 0-1,0 0 1,1 0 0,-1 0 0,0 0 0,1 0 0,-1 0 0,1 1 0,-1-1 0,0 1 0,0-1 0,1 1 0,-1-1 0,0 1 0,0 0 0,1 0 0,-1-1 0,0 1 0,0 0 0,0 0 0,0 0 0,0 0-1,-1 0 1,1 1 0,0-1 0,0 0 0,0 2 0,4 6 61,-2-1 0,1 0 0,4 17-1,-6-16-19,7 25 22,-3-13 52,16 41 0,-20-57-78,0 0 0,1 0 1,0 0-1,0-1 1,0 1-1,1-1 0,-1 1 1,1-1-1,0 0 0,0-1 1,1 1-1,8 5 0,-10-8-10,0 1 0,0-1 1,1 0-1,-1 0 0,1 0 0,-1 0 0,1-1 0,-1 0 0,1 1 0,0-1 0,-1-1 0,1 1 0,-1 0 0,1-1 0,-1 0 0,1 1 0,-1-1 0,0-1 0,1 1 0,-1 0 0,0-1 0,0 0 0,0 0 0,5-3 0,5-6-19,0 0 0,0-1 0,19-24 0,-21 24 22,139-173 143,-147 182-188,1-3-31,1-1 0,0 1-1,11-9 1,-16 15 10,0 2 1,0 22 24,-4 176-119,0-152 196,3-16-49,-2 0 1,-8 33 0,11-63-24,-6 20 189,6-22-178,-1 0 0,1-1 0,0 1 0,0 0-1,0 0 1,0 0 0,0 0 0,0-1 0,0 1-1,0 0 1,0 0 0,-1 0 0,1 0 0,0 0-1,0 0 1,0-1 0,0 1 0,0 0 0,-1 0-1,1 0 1,0 0 0,0 0 0,0 0 0,0 0-1,-1 0 1,1 0 0,0 0 0,0 0 0,0 0 0,-1 0-1,1 0 1,0 0 0,0 0 0,0 0 0,0 0-1,-1 0 1,1 0 0,0 0 0,0 0 0,0 0-1,0 0 1,-1 0 0,1 0 0,0 0 0,0 0-1,0 1 1,0-1 0,-1 0 0,1 0 0,0 0 0,0 0-1,0 0 1,0 1 0,0-1 0,0 0 0,0 0-1,0 0 1,-1 0 0,1 1 0,-8-30-270,0 0 0,-4-38 0,10 42 277,1-32 0,1 47 1,-1 9-12,1 0 1,0 0-1,0 0 1,0 1-1,1-1 1,-1 0-1,0 0 0,0 0 1,0 0-1,1 0 1,-1 0-1,1 0 1,-1 0-1,0 0 1,1 0-1,0 1 1,-1-1-1,1 0 0,-1 0 1,1 1-1,0-1 1,-1 0-1,1 1 1,0-1-1,1 0 1,-1 1 18,0-1 0,1 1 1,-1 0-1,0 0 0,0 0 1,0 0-1,0 0 0,0 0 1,0 0-1,0 0 0,1 0 1,-1 0-1,0 1 0,0-1 1,0 1-1,0-1 0,0 0 1,0 1-1,0 0 0,0-1 1,1 2-1,14 10 98,-5-3 69,1 0 0,21 11 0,-28-18-135,0 0 0,0 0 0,1 0 1,-1-1-1,1 1 0,-1-1 0,1-1 0,0 1 0,-1-1 0,9 0 0,9-3 75,-1 0-1,1-2 1,-1 0 0,22-9 0,84-41-5,-98 40-84,0-1 0,-1-2 0,50-39 0,-66 45-17,0 0 0,-1 0 0,-1-1-1,0-1 1,0 0 0,-1 0 0,-1-1-1,-1 0 1,10-23 0,-5 0-45,-2 0 0,-2 0 1,6-46-1,2-118-124,-17 159 134,0 42 19,1 1 0,-1 0 1,0 0-1,0 0 0,0-1 0,0 1 0,0 0 0,0 0 0,0-1 1,0 1-1,0 0 0,-1 0 0,1-1 0,0 1 0,0 0 0,0 0 1,0 0-1,0-1 0,0 1 0,0 0 0,-1 0 0,1 0 1,0-1-1,0 1 0,0 0 0,0 0 0,-1 0 0,1 0 0,0-1 1,0 1-1,0 0 0,-1 0 0,1 0 0,0 0 0,0 0 1,-1 0-1,1 0 0,0 0 0,0 0 0,-1 0 0,-8 9-55,5 0 22,0 0 0,0 0 0,0 0 1,-2 12-1,0 1 22,-13 33 29,-26 92 122,38-117-57,1 0 1,1 0-1,-1 34 1,7 2 63,2-1 1,3 1-1,18 79 0,0-46 3,-19-86-90,-1-1 0,1 1 0,1-1 0,0 0 0,13 17 0,-18-27-94,1 0 0,-1 0 0,1 0 0,-1-1-1,1 1 1,0-1 0,0 1 0,0-1 0,0 1-1,0-1 1,0 0 0,0 0 0,0 0 0,0-1-1,0 1 1,1 0 0,-1-1 0,0 1 0,1-1 0,-1 0-1,0 0 1,1 0 0,3 0 0,-1-1-284,-1 0 0,1-1 0,-1 1 0,0-1 0,0 0-1,0 0 1,0 0 0,0-1 0,0 1 0,-1-1 0,6-5 0,3-3-1610,0-1 1,-1 0-1,12-17 0,-20 25 1294,0 0 1,0 0-1,-1 0 0,0-1 0,0 0 0,0 1 0,0-1 0,-1 0 0,0 0 1,0 0-1,0 1 0,0-1 0,-1 0 0,0 0 0,-1-9 0,-6-15-4638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5:07.6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15 114 13216,'-14'-21'6751,"28"16"-4255,10-4-1536,18 2 1792,35-2-1568,4-3 448,3 3-928,24-3-576,2 3-96,4 0-416,-6 1 224,-8 4-3328,-11 4 1920,-17 4-6527,-16-4 4511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04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36 192 6240,'-21'-10'2005,"21"9"-1907,-1 1 0,1 0-1,-1 0 1,1-1 0,0 1 0,-1 0-1,1 0 1,-1 0 0,0 0 0,1 0-1,-1-1 1,1 1 0,-1 0 0,1 0-1,-1 0 1,1 1 0,-1-1 0,1 0-1,-1 0 1,1 0 0,-1 0 0,1 0-1,-1 1 1,1-1 0,-1 0 0,-1 2 1718,5-9-526,-1 3-1015,1 1-1,-1-1 1,1 0 0,-1 1-1,1-1 1,0 1 0,0 0 0,1 0-1,-1 0 1,7-4 0,5-3 505,23-9-1,-34 16-624,49-19 819,1 2 0,64-16 0,-83 28-874,-1 2-1,1 1 1,0 2 0,1 1-1,52 4 1,-66 1-37,0 1 0,0 0 0,30 12 0,-8-3-1115,-37-14-3263,1 0 1137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5:5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360 164 1728,'1'-2'309,"1"0"0,-1 0 0,1 1 0,-1-1 0,1 0 0,-1 1 0,16-3 11328,-17 4-11445,-3 4-232,-15 18 614,-26 28-173,28-34-327,0 1 0,2 0 0,0 1 0,1 0 0,1 1 0,-12 25 0,-59 141 507,41-92-214,20-46-156,-23 70 0,26-61 952,17-48-168,6-17 36,4-12-641,72-150-241,-38 80 70,100-153 0,-133 230-205,7-10 42,-2-1-1,16-33 1,4-35 28,-20 52-141,10-35 25,-24 75 24,0 1 0,0-1 1,0 1-1,0-1 0,1 1 1,-1-1-1,0 1 1,0-1-1,1 1 0,-1-1 1,0 1-1,1-1 0,-1 1 1,1-1-1,-1 1 0,0 0 1,1-1-1,-1 1 0,1 0 1,-1-1-1,1 1 1,-1 0-1,1 0 0,-1-1 1,1 1-1,-1 0 0,2 0 1,-1 0 6,-1 0 0,1 0 1,0 0-1,-1 1 1,1-1-1,-1 0 0,1 0 1,0 1-1,-1-1 1,1 1-1,-1-1 0,1 0 1,-1 1-1,1-1 0,-1 1 1,1-1-1,-1 1 1,1 0-1,-1-1 0,0 1 1,1-1-1,-1 1 1,0 0-1,1 0 0,44 94 88,-18-43-168,76 194 508,-18-38-118,-63-166-184,1-2 0,3 0 1,1-1-1,1-2 0,40 40 1,2-8 162,-62-59-63,-8-10-214,0 0 0,0 0 0,0 1 0,0-1 0,0 0 0,0 0 0,0 0 0,0 0 0,0 0 0,0 0-1,0 1 1,0-1 0,0 0 0,0 0 0,0 0 0,0 0 0,0 0 0,0 0 0,0 1 0,0-1 0,0 0 0,0 0 0,-1 0 0,1 0 0,0 0 0,0 0-1,0 0 1,0 0 0,0 1 0,0-1 0,0 0 0,0 0 0,-1 0 0,1 0 0,0 0 0,0 0 0,0 0 0,0 0 0,0 0 0,0 0 0,0 0 0,-1 0-1,-19-2 739,12 0-876,-312-35 223,-101-5-112,411 41 21,-45 1-125,20 1-1904,35-1 1967,0 0 0,0 0 1,-1 0-1,1 0 0,0 0 0,0 0 0,0 0 0,0 0 0,0 0 0,0 0 0,-1 0 0,1 0 0,0 0 1,0 0-1,0 1 0,0-1 0,0 0 0,0 0 0,0 0 0,0 0 0,-1 0 0,1 0 0,0 0 0,0 1 0,0-1 1,0 0-1,0 0 0,0 0 0,0 0 0,0 0 0,0 0 0,0 1 0,0-1 0,0 0 0,0 0 0,0 0 1,0 0-1,0 0 0,0 1 0,0-1 0,0 0 0,0 0 0,0 0 0,0 0 0,0 0 0,0 0 0,0 1 0,1-1 1,-1 0-1,0 0 0,0 0 0,0 0 0,0 0 0,0 0 0,0 0 0,0 0 0,0 0 0,0 1 0,1-1 1,-1 0-1,0 0 0,0 0 0,0 0 0,0 0 0,0 0 0,1 0 0,10 9-3537,6 0 1226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5:59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524 174 1984,'3'-9'5345,"-2"9"-5236,-1 0 0,0-1 0,0 1 0,1 0 0,-1 0 0,0-1 0,0 1 0,0 0 0,0-1 0,0 1 0,1 0 0,-1-1 0,0 1 0,0 0 0,0-1 0,0 1 0,0 0 0,0-1 0,0 1 0,0 0 0,0-1 0,0 1 0,0 0 0,-1-1 0,1 1 0,0 0 0,0-1 0,0 1 0,0-1-25,-2-3 271,1 0-1,0 0 1,-1 1-1,1-1 1,-1 0 0,0 1-1,0-1 1,-1 1-1,1 0 1,-1-1 0,0 1-1,0 1 1,0-1-1,0 0 1,0 1 0,-4-3-1,-16-9 158,-1 1-1,-1 1 1,0 1-1,0 1 1,-1 2-1,0 0 1,0 2-1,-1 0 1,0 2-1,-40 0 1,59 4-497,-1 0 0,1 1 0,-1 1 0,1-1 0,0 2 0,-1-1 0,1 1 0,-10 5 0,13-6 22,0 1 0,0 0 0,1 0 0,-1 0-1,1 0 1,-1 1 0,1 0 0,0 0-1,1 0 1,-1 1 0,1-1 0,0 1 0,-5 8-1,5-6-5,0-1 0,1 1 0,-1 0-1,1 0 1,1 1 0,-1-1 0,1 0-1,1 0 1,-1 1 0,1-1-1,0 0 1,1 1 0,0-1 0,0 0-1,1 0 1,2 9 0,74 255 784,-70-239-665,5 17 60,-7-28-41,0-1 0,-2 1 0,0 0 0,-1 0-1,-2 1 1,0 21 0,-2-34-25,-1-1 0,0 1 1,0-1-1,-1 0 0,-5 13 0,2-8-203,3-5 69,-1 0 0,-1 0 1,-7 10-1,3-5 119,6-8-230,-1-1-1,1 1 0,-8 6 1,-2-2-3124,0-5-5405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5:59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34 6880,'-10'-4'961,"8"3"-659,0 0 1,0 1-1,0-1 0,0 1 0,0-1 1,0 1-1,0-1 0,0 1 0,-4 0 1,21 0 8894,3-1-4346,11 0-3795,43-10-1,-47 7-1034,1 0 0,0 2 0,0 1 0,0 0 0,27 5 0,38 8-3182,-2 7-8347,-64-11 7092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01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5 3552,'-14'-4'20589,"17"6"-20478,0 1-1,0-1 1,0 1 0,0-1 0,0 0-1,1 0 1,-1 0 0,0 0 0,1-1-1,5 2 1,16 1 192,1-2 1,30 0-1,-19-1-82,233-4 472,-215 1-725,26-6 113,9 1 132,-65 8 312,-8 1-1846,-6-2-3718,-11 16-3329,0-14 7649,0-1 0,-1 1 1,1-1-1,0 1 0,-1-1 0,1 1 0,-1-1 0,1 1 0,-2 2 0,-4 8-2166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02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88 6720,'17'-1'14132,"6"-2"-9893,45-3-3981,105-1 1417,169-3-599,-177 6-1182,-128 1-1377,-16-5-2826,-20 8 3908,0 0 0,0-1 1,0 0-1,-1 1 0,1-1 0,0 0 0,0 1 1,0-1-1,0 0 0,-1 0 0,1 0 0,0 0 1,-1 0-1,1 1 0,-1-1 0,1 0 0,-1 0 1,1-1-1,-1 1 0,0 0 0,1-1 0,1-4-1394,6-15-2914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0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32 333 3904,'0'0'1253,"-2"-1"-762,-8-7 5375,5 7-3638,5 1-2144,0 0-1,-1 0 0,1 0 1,-1 0-1,1 0 1,0-1-1,-1 1 0,1 0 1,0 0-1,-1 0 0,1 0 1,0 0-1,-1 0 1,1-1-1,0 1 0,0 0 1,-1 0-1,1 0 1,0-1-1,0 1 0,-1 0 1,1-1-1,0 1 1,0 0-1,0 0 0,-1-1 1,1 1-1,0 0 1,0-1-1,0 1 0,0 0 1,0-1-1,0 1 0,-1-1 1,0-4 315,0 0 1,-1-1-1,2 1 1,-1 0-1,1-1 0,-1 1 1,1-1-1,1-4 1,0-13 69,0 16-376,-1 0 1,1 0 0,1 0-1,-1 0 1,1 0 0,1 1-1,4-11 1,28-46 200,-29 52-276,-1 2 26,1 1 0,1-1 0,0 1 0,0 0 0,0 1 1,1 0-1,0 0 0,0 1 0,16-10 0,-20 14-26,0 0 0,1 0 0,-1 0 0,1 1 0,-1-1 0,1 1 0,0 0 0,-1 1 0,1-1 1,6 1-1,-7 0-1,-1 0 0,1 1 1,-1 0-1,1 0 0,-1 0 1,0 0-1,1 0 0,-1 1 1,0-1-1,0 1 1,0 0-1,0 0 0,0 0 1,-1 0-1,5 4 0,-2-1 28,-1 1-1,1 0 0,-1-1 0,0 1 1,0 1-1,0-1 0,-1 1 0,0-1 1,0 1-1,3 14 0,-4-10-7,-1-1 1,0 1-1,0 0 0,-1 0 0,0 0 0,-3 18 0,-3-2 167,-1 0 0,-1 0-1,-2-1 1,-24 49 0,-37 49 133,52-94-61,-10 16 99,-2-2 0,-46 51 0,76-93-350,-8 7 506,7-9-174,2-7-59,2 4-236,0-1 1,-1 0 0,1 1-1,0 0 1,0-1-1,1 1 1,-1 0 0,1 0-1,4-4 1,31-25 178,-29 26-191,1-1-55,0 0 0,0 1 0,1 0 0,0 0 0,0 1 0,0 1 0,1 0 0,0 0 0,0 1 0,0 1 0,0 0 0,0 0 0,0 2 0,25 0 0,-14 1 8,0 1 0,0 1-1,0 1 1,0 1 0,0 1-1,-1 1 1,38 18 0,-31-12-59,-19-9-297,0 0 0,13 8 0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04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30 3328,'0'0'70,"0"-1"0,0 1 0,0 0 0,0 0 0,0-1 0,0 1 0,0 0 0,0-1 0,1 1 0,-1 0 0,0 0 0,0-1 0,0 1 0,0 0 0,1 0 0,-1 0 0,0-1 0,0 1 0,0 0 0,1 0 0,-1 0 0,0-1 0,0 1 0,1 0 0,-1 0 0,0 0 0,1 0 0,-1 0 0,0 0 0,0 0 0,1 0 0,-1 0 0,0 0 0,1 0 0,-1 0 0,0 0 0,0 0 0,1 0 0,-1 0 0,0 0 0,1 0 0,-1 0 0,0 0 0,0 0 0,1 0 0,-1 1 0,0-1 86,1 0-1,-1 0 0,0-1 0,0 1 0,1 0 0,-1 0 0,0 0 0,1-1 776,-1 1-776,0 0 0,0-1 0,1 1 0,-1 0 0,0 0 1,0 0-1,0-1 0,0 1 0,0 0 0,0 0 0,0-1 0,0 1 0,0 0 0,0 0 0,0 0 1,0-1-1,0 1 0,0 0 0,0 0 0,0-1 0,0 1 0,0 0 0,0 0 0,0-1 1,0 1-1,0 0 0,0 0 0,0 0 0,0-1 0,-1 0 776,0 1-776,0-1 165,0 0 0,0 1 1,0-1-1,0 1 0,0-1 0,0 1 1,0-1-1,-1 1 0,1 0 0,0-1 1,0 1-1,0 0 0,0 0 0,-2 0 1,-15 0 131,0 1 0,0 1 1,0 0-1,0 1 0,1 1 1,-1 1-1,1 1 1,0 0-1,1 1 0,-28 16 1,43-23-447,-13 9 170,1 0-1,-23 19 0,33-25-173,0 1 0,0-1 0,0 0 0,0 1-1,1 0 1,-1-1 0,1 1 0,0 0 0,0 0 0,0 1-1,1-1 1,0 0 0,0 1 0,-2 7 0,3-7 66,0 1 0,0 0 0,1-1 0,-1 1 0,1 0 0,0-1 0,1 1 0,-1-1 0,1 0 0,0 1 0,5 7 0,-6-10-13,1-1 0,-1 0 0,1 1 0,0-1 0,0 0 1,-1 0-1,2 0 0,-1 0 0,0 0 0,0-1 0,0 1 0,1-1 0,-1 1 0,1-1 0,-1 0 0,1 0 1,0 0-1,-1 0 0,1-1 0,0 1 0,0-1 0,-1 1 0,1-1 0,0 0 0,0 0 0,3-1 1,3 0 54,0-2 0,0 1 0,0-1 1,0 0-1,0-1 0,11-6 0,48-34 120,-65 42-218,17-11-34,-1-1 0,-1-1 0,0-1-1,-1 0 1,-1-2 0,23-30 0,-37 44-7,0-1-1,0 0 0,0 0 1,0 0-1,-1-1 1,0 1-1,0 0 1,0-1-1,0 1 1,-1 0-1,-1-10 1,1 12 53,0 1 2,0 24 11,0-16 13,0 0-1,0-1 1,1 1-1,-1 0 1,1 0-1,1 0 1,-1-1-1,1 1 1,0 0-1,0-1 1,0 0-1,1 1 1,0-1-1,0 0 1,1 0-1,-1-1 1,7 8-1,6 5 190,0 0 1,1-1-1,32 22 0,-44-34-319,1 0 0,-1-1 0,1 0 0,0 0 0,0 0-1,0-1 1,1 1 0,-1-2 0,1 1 0,-1-1 0,1 0 0,-1 0 0,1-1-1,0 1 1,-1-2 0,1 1 0,10-2 0,-2-6-2981,-1 0 863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04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 6048,'-7'1'10341,"23"2"-7254,27 2-1038,29-2-124,113-9 1,-98 1-1553,239-1-123,-315 5-251,338-6 253,-231 7-477,95 5 327,-194-4-793,23-1 0,-3-5-6551,-24 4 4715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08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6880,'0'0'8858,"1"5"-7178,46 92 2667,-25-56-3518,33 46 0,14 23 270,-62-96-675,15 19 0,-22-33-393,0 0 1,0 0-1,0 1 0,1-1 1,-1 0-1,0 0 0,0 0 1,0 0-1,1 1 0,-1-1 1,0 0-1,0 0 1,1 0-1,-1 0 0,0 0 1,0 0-1,1 0 0,-1 0 1,0 0-1,0 0 0,1 0 1,-1 0-1,0 0 0,0 0 1,1 0-1,-1 0 1,0 0-1,0 0 0,1 0 1,-1 0-1,0 0 0,0 0 1,1 0-1,-1 0 0,1-1 1,9-9 756,3-14-55,-6 3-480,7-42-1,-7 25-319,4-24 277,-6 34-91,7-29 0,-10 50-128,1 0 0,0-1 0,0 1-1,0 0 1,1 1 0,0-1 0,0 1 0,0 0 0,1 0 0,0 0 0,7-6 0,-9 9 5,0 1 1,1-1-1,-1 1 1,1 0-1,0 0 1,0 0-1,0 1 1,0-1-1,0 1 1,0 0-1,0 0 0,0 0 1,0 1-1,0 0 1,1-1-1,-1 1 1,0 1-1,0-1 1,1 1-1,-1-1 1,5 3-1,7 2 20,0 1 0,0 0 0,-1 1 0,0 1 0,19 13 0,-25-13 82,-8-7-113,0 0 0,0 0 0,1 0 0,-1 0-1,0 0 1,0 0 0,1-1 0,-1 1 0,3 1 0,2 3-1977,7 5-7883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09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1 112 2720,'-1'-2'262,"2"-1"0,-1 1 0,0 0 0,0-1 0,1 1 0,-1 0 0,1-1 0,0 1 0,0 0 0,-1 0 0,2 0 0,-1 0 0,0 0 0,0 0 0,4-4 0,9-24 4687,-10 26-3522,0 0 1,-1 0 0,0 0-1,0-1 1,5-8-1,-7 8 477,0 2-161,-1 5-1257,10 30 570,-3 25-451,-2 60 0,-3-44-343,1 14 213,5 68 383,-1-98-707,-4-34-77,1 31 0,0-20 54,-4-34-539,0-11-7444,0-4 1124,0 8 4081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0:39.3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519 20 3712,'-21'-10'3509,"-29"1"118,-17 13-2454,55-3-1080,0 1 1,0 0-1,1 1 0,-1 1 1,1 0-1,0 0 0,0 1 1,0 0-1,1 1 0,0 0 1,0 1-1,0 0 0,1 1 1,0 0-1,0 0 0,1 1 1,-12 16-1,2 2-31,2 1-1,2 0 1,-14 34 0,-26 93 545,53-151-581,-14 43 652,-16 92 0,28-117-501,1-1 0,1 1 1,1-1-1,1 1 0,1 0 1,8 38-1,-3-31 12,2 0-1,1-1 1,0 0 0,3-1-1,0 0 1,1-1 0,23 30-1,-30-48-127,-1 0 0,2 0 0,-1-1-1,1-1 1,0 1 0,1-1 0,-1 0 0,1-1-1,0 0 1,1-1 0,-1 0 0,1 0-1,16 4 1,1-3 112,-1 0-1,1-2 1,52 0 0,-61-3-86,-1-1 1,1 0-1,0-1 1,-1-1-1,1-1 0,-1 0 1,0-2-1,-1 0 1,27-13-1,-21 7 31,0-2-1,-1-1 0,0-1 1,-1 0-1,-1-1 0,-1-2 1,0 0-1,15-22 0,9-16 170,-4-1-1,33-64 0,-62 101-226,-1 0 1,-1 0-1,0-1 1,-2 0-1,0 0 1,-2 0-1,2-35 1,-5 24-43,-2-1 1,-1 1-1,-1 0 1,-11-43-1,11 62-26,0-1 0,-1 1 0,-1-1 0,0 1 0,0 1 0,-2 0 0,-11-17 0,12 21-15,0 1 0,-1 0 1,1 0-1,-2 1 0,1 0 0,-1 0 0,0 1 1,0 1-1,-1-1 0,-14-5 0,7 5-1,0 0 0,0 1 0,0 1-1,-21-2 1,-68-1-81,61 5 91,-48 1-1566,49 2-1062,-63-8 1,68 3 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1:3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15296,'-52'9'6911,"46"0"-5983,3-9-2368,6 0 608,-3-4 288,6 4 320,-6-5-416,5 5 352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05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1 6240,'-4'7'644,"0"1"0,1 0 0,0 0 0,1 0 0,-1 0 0,2 1-1,-1-1 1,0 13 0,-4 17 1075,-31 128 2091,25-119-3087,-145 463 2922,110-369-3002,42-126-320,-13 26 0,15-37-43,2-6-90,1-9 1,6-10-182,0 1 0,2 0 1,0 0-1,1 0 0,1 1 0,1 0 0,20-26 0,0 6-88,1 0-1,44-38 1,-63 64-4,25-21-209,-35 31 258,0 1-1,0 0 1,0 0-1,0 0 0,1 0 1,-1 1-1,1-1 1,-1 1-1,8-2 1,-11 3 35,1 0 0,0 0 0,-1 0 0,1 0 0,0 0 0,0 0 0,-1 0 0,1 0 0,0 0 0,-1 0 0,1 0 0,0 0 0,-1 1 0,1-1 0,0 0 0,-1 0 1,1 1-1,0-1 0,-1 1 0,1-1 0,-1 0 0,1 1 0,-1-1 0,1 1 0,-1-1 0,1 1 0,-1 0 0,1-1 0,-1 1 0,0-1 0,1 1 0,-1 0 0,0-1 0,0 1 1,1 0-1,-1 1 0,1 2 23,-1 0 1,0 0 0,0 0 0,0 0-1,-1 6 1,1-7-4,-24 172 997,3-6-791,13-100 42,8-66-262,-2 25-8,2-26 15,0-1-1,0 1 1,0 0-1,1-1 1,-1 1-1,0-1 1,1 1-1,-1-1 0,1 1 1,0-1-1,-1 1 1,1-1-1,0 0 1,1 3-1,-1-4 3,0 0 0,1 1 1,-1-1-1,0 0 0,0 0 0,1 0 0,-1 0 0,0 0 0,0 0 0,0 0 0,1 0 0,-1 0 1,0 0-1,0-1 0,1 1 0,-1-1 0,0 1 0,2-2 0,0 1-7,8-3 53,-1 0 0,0 0 0,-1-1 0,1-1 0,-1 1-1,10-9 1,46-44-96,-57 50-2,8-9 107,-1-1 0,25-39 0,-21 27-7,-8 16-32,-4 4 13,0 0-1,0-1 0,-1 0 1,-1 0-1,7-17 1,-11 26-53,2-7 54,0 0 0,-1 0 1,0-1-1,1-13 0,-3 21-58,0 1 0,1-1-1,-1 0 1,0 1 0,0-1-1,-1 0 1,1 1 0,0-1 0,0 0-1,-1 1 1,1-1 0,-1 0-1,0 1 1,1-1 0,-1 1 0,0-1-1,0 1 1,0-1 0,0 1-1,0 0 1,0 0 0,0-1 0,-1 1-1,1 0 1,0 0 0,-1 0-1,1 0 1,-1 0 0,1 1 0,-1-1-1,1 0 1,-1 1 0,0-1-1,1 1 1,-3-1 0,1 1-14,0 0 1,0 0 0,0 1-1,0-1 1,0 1-1,0-1 1,0 1 0,0 0-1,1 0 1,-1 1-1,0-1 1,0 0 0,1 1-1,-1 0 1,1 0-1,-1 0 1,1 0 0,0 0-1,0 0 1,0 0-1,-2 3 1,-4 5-50,0 0 0,1 1 0,-10 21 0,7-9 30,2 0 0,0 1-1,2 0 1,0 0 0,-4 47-1,9-52 46,0 0 1,1 0-1,3 24 0,-3-37 16,1 0 0,0 0 0,1 0 0,0 0 0,0 0 0,0 0 0,0 0 0,1-1-1,0 1 1,0-1 0,1 0 0,-1 0 0,1 0 0,5 4 0,-8-7 10,1-1 0,0 0 0,0 1-1,0-1 1,-1 0 0,1 0 0,0-1 0,0 1-1,0 0 1,0-1 0,1 1 0,-1-1 0,0 1-1,0-1 1,0 0 0,0 0 0,0 0 0,1 0 0,-1-1-1,3 0 1,2-1 50,1 0 0,-1-1 1,0 0-1,9-5 0,-1 0-13,-1-1 1,1-1-1,-1-1 1,-1 0-1,17-18 0,56-71-32,-45 49 49,-8 11-14,61-55 1,-88 89-22,-2 2-104,0 0-1,0 1 1,0 0 0,8-5-1,-11 7 59,0 1 0,-1 0 0,1-1-1,-1 1 1,1 0 0,0 0 0,0-1-1,-1 1 1,1 0 0,0 0 0,-1 0 0,1 0-1,0 0 1,-1 0 0,1 0 0,0 0 0,0 0-1,-1 1 1,1-1 0,0 0 0,-1 0-1,1 1 1,0-1 0,-1 0 0,1 1 0,-1-1-1,1 0 1,0 1 0,-1-1 0,1 1 0,-1-1-1,1 1 1,-1-1 0,0 1 0,1 0-1,-1-1 1,1 1 0,-1-1 0,0 1 0,0 0-1,1-1 1,-1 2 0,2 7 19,0 0-1,-1 1 1,0-1 0,0 0 0,-1 0 0,0 1-1,-1-1 1,-1 11 0,-1 8 19,-7 47 123,5-52-73,2 0 0,-1 27 1,4-50-78,0 1 1,0 0 0,0 0-1,0 0 1,1 0 0,-1-1 0,0 1-1,0 0 1,1 0 0,-1-1-1,0 1 1,1 0 0,-1 0 0,0-1-1,2 2 1,3-2 263,4-10-26,1-10-150,-1-2 1,0 1 0,7-30-1,-9 27-104,0 1-1,2 0 0,16-30 1,-20 45-51,-2 2 0,-1 1-1,2 0 0,-1 0 1,1 0-1,0 1 1,0-1-1,7-5 0,-11 10 52,0 0-1,1-1 1,-1 1-1,1 0 1,-1 0-1,0 0 1,1 0-1,-1 0 0,1 0 1,-1 0-1,0 0 1,1 0-1,-1 0 1,1 0-1,-1 0 0,1 0 1,-1 0-1,0 0 1,1 0-1,-1 0 1,1 1-1,-1-1 0,0 0 1,1 0-1,-1 0 1,1 1-1,-1-1 1,0 0-1,0 1 0,1-1 1,-1 0-1,0 1 1,1-1-1,-1 0 1,0 1-1,0-1 0,0 0 1,1 1-1,-1 0 1,8 17-62,-3 5 83,-1-1 0,-1 1 0,0 27 0,2 15 15,-5-62-47,2 11 98,-1 0 0,2-1 0,0 1 0,6 15 0,-8-25-100,1-1 0,0 1 0,0 0 0,0-1 0,1 1 0,-1-1 0,1 0 0,-1 0 0,1 0 0,0 0 0,1 0 0,-1-1 0,0 1 0,1-1 0,-1 0 0,1 0 0,0 0 0,6 2 0,16 4-3202,2 5 842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10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4 4384,'-29'6'19507,"39"-4"-16735,18 3-2726,33-3 919,72-7 0,-94 2-789,258-4 379,-273 7-568,0 1 1,41 6-1,-64-7-285,0 1-1,-1-1 0,1 0 0,0 0 0,0 0 0,-1 0 0,1 0 1,0 0-1,-1 0 0,1-1 0,0 1 0,0 0 0,-1 0 0,1-1 0,0 1 1,-1 0-1,1 0 0,-1-1 0,1 1 0,0-1 0,-1 1 0,1-1 1,-1 1-1,1-1 0,-1 1 0,1-1 0,-1 0 0,3-2-1492,1 2-966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16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515 166 2912,'2'-2'18341,"5"-7"-17963,-7 6-307,0 0-1,0 0 1,0 1-1,0-1 1,-1 0 0,1 0-1,-1 0 1,0 0-1,0 1 1,0-1-1,0 0 1,0 1-1,-1-1 1,1 1-1,-1-1 1,0 1 0,1-1-1,-1 1 1,0 0-1,0 0 1,-4-3-1,-27-23 698,17 18-687,0 1-1,0 1 1,-1 1 0,0 0-1,-1 1 1,0 1-1,0 1 1,-21-3 0,26 5-79,9 2-25,0-1 0,1 1 0,-1 0 0,1 0 0,-1 0 0,1 0 0,-5 2 0,-14 0 52,17-2-37,0 0 0,1 1 0,-1-1 0,0 1 0,1 0 0,-1 1 0,1-1 1,-7 3-1,6-1-2,0 0 1,0 1 0,1-1-1,-1 1 1,1 0 0,0 0-1,-4 5 1,-5 7 18,4-6 28,0 1 0,1 0 0,0 1-1,1 0 1,0 0 0,1 0 0,-5 14 0,-4 26 39,3 0 0,2 0 0,-6 85 0,15-70 130,1-59-200,1 0 1,0 0-1,0-1 0,0 1 1,1 0-1,4 9 1,-2-10 84,-1 0 0,1-1 1,0 0-1,0 1 1,1-2-1,-1 1 1,1 0-1,1-1 0,-1 0 1,1 0-1,0-1 1,0 1-1,13 6 1,-10-8-33,1-1 0,0 0 0,0 0 1,0-1-1,0 0 0,0-1 1,0 0-1,13-1 0,8 0 250,332-14 272,-336 15-654,-19 0 55,-1 0-1,1 0 1,0-1-1,-1 0 1,1 0-1,8-3 1,29-12-4457,-32 12 2811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34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591 21 3552,'0'-2'311,"1"1"-1,-1-1 1,1 1 0,0 0 0,-1-1-1,1 1 1,0 0 0,0 0 0,0-1-1,0 1 1,0 0 0,0 0 0,8-3 7434,-10 13-5981,-4 15-780,-10 15-692,-1-2 1,-2 1 0,-42 62-1,28-55 29,-2 0 0,-52 51 0,28-38-50,-150 165 151,205-219-352,0 1 1,-1 0-1,1-1 0,1 1 0,-1 0 0,-2 9 0,4-14-56,1 1-1,0-1 1,0 1 0,0-1-1,0 1 1,0-1 0,0 1-1,0-1 1,0 1 0,0-1-1,0 1 1,0-1 0,0 1-1,0-1 1,0 1 0,0-1 0,0 1-1,1-1 1,-1 1 0,0-1-1,0 1 1,1-1 0,-1 0-1,0 1 1,1-1 0,-1 1-1,0-1 1,1 0 0,-1 1-1,0-1 1,1 0 0,-1 0-1,1 1 1,-1-1 0,1 0-1,-1 0 1,1 0 0,-1 1-1,1-1 1,-1 0 0,1 0-1,-1 0 1,1 0 0,0 0 0,26 0 338,-25-1-349,60-6 276,122-8-292,-174 15-13,7 0 28,-1 0-1,1 1 1,19 4-1,-32-4 26,1 0 0,-1 0 0,0 1 0,0-1-1,0 1 1,0 0 0,-1 0 0,1 0 0,0 0 0,-1 1 0,0 0 0,1-1 0,-1 1 0,0 0 0,0 1-1,-1-1 1,5 7 0,-3-3 41,-1 1-1,0-1 1,-1 1 0,0 0-1,0 0 1,-1 0-1,0 0 1,0 0-1,0 1 1,-1-1 0,-1 0-1,1 0 1,-1 0-1,-1 0 1,-2 10-1,-2 2 27,0-1-1,-2 0 0,0-1 0,-20 34 0,1-13-38,-2-1 0,-1-1 0,-50 45 0,-25 30 93,67-66-113,-45 74-1,81-115-38,-50 74-1741,52-79 1622,-1 0 0,1 1-1,0-1 1,0 1 0,-1-1 0,1 0 0,-1 1 0,1-1-1,0 0 1,-1 1 0,1-1 0,-1 0 0,1 1 0,0-1-1,-1 0 1,1 0 0,-1 0 0,1 1 0,-2-1 0,-2-6-2082,4-13-876,1 8 1547,1-1 0,1 1 0,0-1 1,8-18-1,11-16-1554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35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447 19 3392,'1'0'76,"-1"-1"-11,0 1 0,0-1 0,0 1 0,0 0-1,0-1 1,0 1 0,1 0 0,-1-1 0,0 1 0,0 0 0,0-1 0,1 1-1,-1 0 1,0-1 0,0 1 0,1 0 0,-1 0 0,0-1 0,5 0 4140,9-10 2329,-16 17-3438,-4 8-2486,5-10-504,-1 1 0,1-1 0,-1 0 0,0 0 0,0 0 0,-1 0 0,1-1 0,-1 1 0,0 0 0,0-1-1,-5 5 1,-11 14 154,-17 22 113,-2-1 0,-77 66 1,97-93-273,-125 107 448,133-116-464,8-4 41,-1 0 0,0-1 0,0 1 0,0-1 1,0 0-1,0 0 0,0 0 0,-1-1 0,1 1 0,-6 1 0,8-3-112,1 0 1,0 0-1,-1 0 0,1-1 0,0 1 0,-1 0 1,1 0-1,0 0 0,-1-1 0,1 1 0,0 0 1,-1 0-1,1-1 0,0 1 0,0 0 0,-1 0 0,1-1 1,0 1-1,0 0 0,0-1 0,-1 1 0,1 0 1,0-1-1,0 1 0,0-1 0,0 1 0,0 0 1,0-1-1,0 1 0,0 0 0,0-1 0,0 1 1,0-1-1,1-15 117,0 7-97,0 0 1,-2-16-1,1 6-212,-2 29-149,1-7 336,0 1 1,0 0-1,1-1 1,-1 1-1,1 0 0,0 6 1,1 28 102,-1-38-98,0 0 1,0 1 0,0-1 0,1 0 0,-1 1 0,0-1 0,0 0 0,1 1 0,-1-1-1,0 0 1,1 0 0,-1 1 0,0-1 0,1 0 0,-1 0 0,0 0 0,1 1-1,-1-1 1,0 0 0,1 0 0,-1 0 0,1 0 0,-1 0 0,1 0 0,-1 0-1,0 0 1,1 0 0,-1 0 0,1 0 0,-1 0 0,1 0 0,13-2 213,-1-1-78,0-2 0,0 1 1,0-2-1,-1 1 1,0-2-1,0 0 0,19-14 1,72-70-7,-82 72-137,150-157 564,-115 114-208,-56 110-891,-5 25 588,-11 126 269,16-193-292,-1 1 1,0-1-1,-1 1 1,1-1 0,-1 0-1,0 0 1,-1 0-1,-4 8 1,5-11-16,0 0 1,0 0-1,0-1 0,0 1 1,-1-1-1,1 0 1,-1 0-1,0 0 0,0 0 1,0 0-1,0 0 1,0-1-1,0 1 1,0-1-1,0 0 0,0 0 1,-7 1-1,-5 0 39,0 0 0,0-2 0,-1 0 0,-29-3 0,-62-17-1106,72 12-577,33 8 1209,0-1 0,0 1 0,1 0 0,-1 0 1,0 0-1,0 0 0,0 0 0,0 0 0,0 0 1,0 1-1,0-1 0,0 1 0,0-1 1,-2 2-1,1 6-2425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38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16 728 3968,'-12'6'1285,"12"-6"-1227,0 0-1,-1 0 1,1 1-1,0-1 1,-1 0-1,1 0 1,0 1-1,0-1 1,-1 0-1,1 1 1,0-1-1,0 1 1,0-1 0,0 0-1,0 1 1,-1-1-1,1 0 1,0 1-1,0-1 1,0 1-1,0-1 1,0 0-1,0 1 1,0-1-1,0 1 1,0-1-1,0 0 1,1 1-1,-1-1 1,0 1-1,0-1 1,1 1-1,4 9 3058,-3-9-2885,0 1 0,0-1 0,0 0-1,0 0 1,0 0 0,0 0-1,0 0 1,1-1 0,-1 1 0,0-1-1,0 1 1,1-1 0,-1 0 0,0 0-1,1 0 1,-1 0 0,0 0-1,0-1 1,1 1 0,-1-1 0,0 1-1,0-1 1,0 0 0,1 0 0,1-1-1,0 0-27,1-1 0,-1 1 0,0-1-1,0 0 1,0-1 0,0 1 0,-1-1 0,1 1-1,-1-1 1,0 0 0,4-6 0,8-22 739,20-63 0,-32 87-850,63-200 2026,-53 169-1770,21-57 149,-10 32-165,-24 64-339,0-1 0,0 1 0,1-1 0,-1 1 0,0-1 0,0 1 0,0 0 0,0-1 0,1 1 0,-1-1 0,0 1 0,1 0 1,-1-1-1,0 1 0,1 0 0,-1-1 0,0 1 0,1 0 0,-1-1 0,0 1 0,1 0 0,-1 0 0,1 0 0,-1-1 0,1 1 0,-1 0 1,0 0-1,1 0 0,-1 0 0,1 0 0,-1 0 0,1 0 0,-1 0 0,1 0 0,-1 0 0,1 0 0,-1 0 0,1 0 0,-1 0 1,1 0-1,-1 0 0,0 1 0,1-1 0,-1 0 0,1 0 0,-1 1 0,0-1 0,1 0 0,-1 0 0,1 1 0,-1-1 0,0 0 0,1 1 1,2 2-37,0 1 1,0-1-1,0 0 1,4 6-1,1 5 57,-1 1 0,0 0 0,-1 0 0,0 0-1,-2 0 1,4 17 0,12 98 217,-13-6-10,-7-106-128,-1 0-1,-1-1 1,-1 1-1,-10 34 1,11-47-14,0 0 0,-1 0 1,1 0-1,-1-1 0,0 1 1,-1-1-1,1 1 0,-1-1 1,0 0-1,0-1 1,0 1-1,-7 3 0,9-5-39,0-1 0,0 1 0,-1-1 0,1 0 0,-1 0 0,1 0 0,-1 0 0,0 0 0,1-1 0,-1 1 1,0-1-1,1 1 0,-1-1 0,0 0 0,-3-1 0,2 1-4,-1-1 1,1 0 0,0-1 0,0 1 0,0-1-1,0 0 1,0 0 0,0 0 0,-3-3 0,-1 0-22,1-2 0,0 1 0,0-1 0,0 0 0,1-1 0,0 1 0,0-1 0,-4-10 1,1 2-63,4 9-50,1 0 0,0 0-1,1 0 1,-1-1 0,1 0 0,1 0 0,-1 0 0,2 0-1,-2-9 1,3 17 91,0 0 0,0 0 1,0-1-1,0 1 0,0 0 0,0 0 0,0 0 0,0-1 0,0 1 0,0 0 0,0 0 0,1 0 1,-1-1-1,0 1 0,0 0 0,0 0 0,0 0 0,0 0 0,1-1 0,-1 1 0,0 0 1,0 0-1,0 0 0,0 0 0,1 0 0,-1 0 0,0 0 0,0 0 0,1 0 0,-1-1 0,0 1 1,0 0-1,0 0 0,1 0 0,-1 0 0,0 0 0,0 0 0,0 0 0,1 0 0,-1 1 0,0-1 1,0 0-1,1 0 0,-1 0 0,0 0 0,11 4-108,28 28-102,-28-23 213,1 0 0,16 11 0,0-5 59,0-2 0,1 0 0,1-2 0,0-2 0,0 0 0,1-2-1,0-1 1,0-2 0,48 1 0,-68-5 3,-1-1 1,1 0-1,-1 0 0,1-1 0,-1-1 0,17-6 1,-21 7-8,0-1-1,0 0 1,0 0 0,0-1 0,-1 0 0,0 0 0,1 0 0,-1-1 0,-1 1 0,1-1 0,6-10 0,-5 7 36,-1-1 1,0 0 0,-1-1-1,0 1 1,0-1 0,3-16-1,-1-1 33,3-50 1,-8 67-162,-1 0 1,-1 0 0,0 1-1,0-1 1,-1 1 0,0-1-1,0 1 1,-7-17 0,6 22 6,1 0 0,-1 0 0,1 1 0,-1-1 0,0 0 0,0 1 0,-1 0 0,1 0 0,-1 0 0,0 0 0,0 0 0,0 1 1,0 0-1,0 0 0,0 0 0,-7-2 0,7 3 2,1 0 1,-1 0-1,1 0 1,-1 0-1,1 1 1,-1 0-1,1 0 1,-1 0 0,1 0-1,-1 0 1,1 1-1,-1-1 1,1 1-1,-1 0 1,1 0-1,0 0 1,-1 1-1,1-1 1,0 1-1,0 0 1,-5 4-1,2-1 23,2 0 0,-1 1 0,1-1 0,0 1 0,0 0 0,0 0 0,1 0 0,0 1 0,0-1 0,1 1 0,0 0 0,0 0 0,0 0 0,1 0 0,-1 12 0,2-5 12,0 0-1,1 0 1,0 0 0,1 0-1,1 0 1,0-1 0,6 15 0,-5-17 38,0-1 1,1-1-1,1 1 1,0-1-1,0 1 1,1-2 0,12 15-1,-6-11 69,-1 0-1,2-1 1,0-1-1,17 11 1,-26-18-70,-1-1 1,1 1 0,0-1-1,0 0 1,1 0 0,-1-1 0,0 1-1,0-1 1,1 0 0,-1-1 0,1 1-1,-1-1 1,1 0 0,-1-1 0,0 1-1,1-1 1,-1 0 0,0 0-1,1-1 1,-1 0 0,0 0 0,0 0-1,7-4 1,0-2-9,0-1 0,0 0 0,-1 0-1,0-2 1,-1 1 0,0-1 0,12-19 0,75-110 245,-91 131-333,0 0 1,0 0-1,1 1 1,11-11-1,-17 18 41,1 1-1,-1-1 0,0 1 0,0-1 0,1 1 0,-1-1 0,1 1 0,-1 0 0,0 0 0,1 0 0,-1-1 0,1 1 0,-1 1 0,0-1 0,1 0 1,-1 0-1,0 0 0,1 1 0,-1-1 0,0 1 0,1-1 0,1 2 0,27 15 36,-2 7-100,-27-24 144,-9-1 469,-4-7-525,-1 1 1,0 0-1,0 1 0,0 0 0,-1 1 1,-27-6-1,36 10-43,0 0 0,0 1 0,0-1 0,0 1 0,0 1-1,0-1 1,0 1 0,0-1 0,0 1 0,0 1 0,0-1 0,0 1 0,1 0 0,-1 0 0,1 0 0,-1 0 0,1 1 0,0 0 0,0 0-1,0 0 1,0 0 0,1 1 0,-6 6 0,3-2 34,2-1 0,-1 0 0,1 1-1,1 0 1,-1 0 0,1 0 0,1 0-1,-1 1 1,1-1 0,1 1 0,0-1 0,0 1-1,1 0 1,0-1 0,0 1 0,1 0 0,0-1-1,0 1 1,1 0 0,0-1 0,4 9 0,-3-11-2,-1-1 1,2 1 0,-1-1-1,1 1 1,0-1 0,0 0-1,0-1 1,1 1 0,-1-1-1,1 1 1,0-2 0,1 1-1,-1 0 1,1-1 0,-1 0-1,1 0 1,0-1 0,10 3 0,8 2 73,0-1 0,0-2 0,37 3 0,-28-4 58,0-2 0,46-4 1,-65 1-81,0 0 1,0 0 0,-1-2 0,1 0 0,-1 0 0,0-1 0,0 0 0,16-11 0,-16 8-27,-1-1 1,0-1 0,0 0-1,-1 0 1,0-1 0,-1-1-1,-1 0 1,0 0-1,0-1 1,-1 0 0,-1 0-1,0-1 1,6-17-1,11-30-119,-24 60 85,1 0-1,-1 1 1,0-1-1,0 0 1,1 1-1,-1-1 0,0 0 1,0 1-1,0-1 1,0 0-1,0 0 0,0 1 1,0-1-1,0 0 1,0 1-1,0-1 0,0 0 1,0 0-1,0 1 1,-1-1-1,1 0 0,-1-1 1,1 3-33,-1-1 0,0 1 0,0-1 0,0 1 1,1 0-1,-1-1 0,0 1 0,1 0 0,-1-1 0,1 1 0,-1 0 0,1 0 1,-1 1-1,0-1-9,-4 8 30,0 0-1,0 1 0,1 0 1,0 0-1,1 0 0,-3 20 1,3-15-27,0 1 1,2 0 0,0 0-1,1 16 1,0-27 54,1 0 1,-1 1 0,1-1 0,0 0 0,1 1-1,-1-1 1,1 0 0,0 0 0,1 0-1,-1 0 1,1-1 0,0 1 0,0-1 0,0 0-1,6 6 1,-8-8 18,1-1-1,-1 0 1,1 0-1,-1 0 0,1 0 1,-1 0-1,1-1 1,0 1-1,0 0 1,-1-1-1,1 1 1,0-1-1,0 1 1,0-1-1,-1 0 1,1 0-1,0 0 0,0 0 1,0 0-1,0 0 1,0-1-1,-1 1 1,1-1-1,0 1 1,0-1-1,-1 0 1,1 1-1,0-1 0,1-1 1,0 0 36,0 0-1,0-1 1,0 1 0,-1-1 0,1 1-1,0-1 1,-1 0 0,0 0 0,0 0-1,0 0 1,0 0 0,0-1 0,-1 1-1,2-6 1,0-1-60,-2 0 0,1 0 0,-1 0-1,-1-1 1,0 1 0,0 0 0,-1-1 0,0 1-1,-1 0 1,-5-19 0,5 21-62,-1 0 1,0 0-1,-1 0 1,0 0-1,0 1 1,0-1-1,-1 1 0,0 0 1,0 0-1,-1 1 1,0 0-1,0 0 1,-13-10-1,16 15 51,1-1-1,0 1 0,-1 0 1,1 0-1,-1 0 0,0 0 1,1 1-1,-1-1 0,0 1 1,-4-1-1,3-2-15,3 3 22,1 0 0,0-1-1,0 1 1,0 0 0,0 0-1,0 0 1,0 0-1,0 0 1,0 0 0,-1-1-1,1 1 1,0 0 0,0 0-1,0 0 1,0 0-1,0 0 1,0-1 0,0 1-1,0 0 1,0 0 0,0 0-1,0 0 1,0-1-1,0 1 1,0 0 0,0 0-1,0 0 1,0 0 0,0-1-1,0 1 1,1 0-1,-1 0 1,0 0 0,0 0-1,0-1 1,7-5-34,16-7 135,-14 8-98,8-3 0,0 0 0,0 0-1,1 2 1,0 0 0,1 2 0,-1-1 0,1 2 0,0 1 0,26-1 0,-37 4 9,0-1 0,0 1 1,0 0-1,0 1 1,-1 0-1,1 0 0,-1 1 1,1 0-1,-1 0 1,0 0-1,0 1 1,0 0-1,0 1 0,-1 0 1,0 0-1,0 0 1,0 0-1,-1 1 1,1 0-1,-1 0 0,-1 1 1,1-1-1,-1 1 1,-1 0-1,1 0 1,-1 1-1,3 9 0,-3-3 42,0 1 0,-2 0-1,0 0 1,0 0-1,-4 29 1,-1-16 49,-1-1 1,-10 33-1,15-60-81,-1 0-1,1 0 1,0 1 0,0-1-1,0 0 1,0 0 0,0 0-1,0 1 1,-1-1 0,1 0-1,0 0 1,0 0-1,0 1 1,0-1 0,0 0-1,0 0 1,0 1 0,0-1-1,0 0 1,0 0 0,0 0-1,0 1 1,0-1 0,0 0-1,0 0 1,0 0-1,1 1 1,-1-1 0,0 0-1,0 0 1,0 0 0,0 1-1,0-1 1,0 0 0,0 0-1,1 0 1,7-6 273,16-24-206,-15 18-50,57-76-81,22-25-205,-66 93 135,-9 15 54,-13 5 58,1 0 1,-1 0-1,0 1 1,1-1-1,-1 0 1,0 0-1,1 0 1,-1 0-1,0 0 1,1 0-1,-1 1 1,0-1-1,0 0 1,1 0-1,-1 1 1,0-1-1,0 0 0,1 0 1,-1 1-1,0-1 1,0 0-1,1 1 1,-1-1-1,0 0 1,0 1-1,0-1 1,0 0-1,0 1 1,0-1-1,0 0 1,1 1-1,4 27-73,-2 1 0,2 51-1,-5-66 73,0-1-1,4 15 0,-3-24 25,-1 0-1,1 0 0,1 0 1,-1 0-1,0 0 0,1 0 1,0-1-1,0 1 0,0 0 1,4 4-1,-5-7-10,0-1 1,0 1-1,0 0 1,0 0-1,0 0 0,1-1 1,-1 1-1,0 0 0,0-1 1,1 0-1,-1 1 0,0-1 1,1 0-1,-1 1 1,0-1-1,1 0 0,-1 0 1,1 0-1,-1 0 0,0 0 1,1 0-1,-1-1 0,0 1 1,1 0-1,-1-1 1,0 1-1,3-2 0,3-1-7,0-1-1,-1 0 0,12-9 0,-13 9 6,47-37 19,18-14 149,-19 16-70,-34 24-202,36-23-1,-62 44-33,0 0 0,1 0-1,-1 0 1,-9 11 0,-38 59 57,40-53 61,11-16-4,-9 14-45,-15 26-1,27-42 48,-1 1-1,1-1 1,-1 1-1,2-1 1,-1 1 0,1 0-1,-1-1 1,1 1-1,1 0 1,-1 0-1,2 7 1,-1-11 23,0-1 1,1 1-1,-1 0 1,1 0 0,-1-1-1,1 1 1,0 0-1,0-1 1,0 1-1,0-1 1,0 1-1,0-1 1,0 1 0,0-1-1,1 0 1,-1 0-1,0 1 1,1-1-1,-1 0 1,1 0-1,-1 0 1,1-1 0,0 1-1,-1 0 1,1-1-1,0 1 1,0-1-1,-1 1 1,4-1-1,0 1 31,0-1 0,0 0 0,0 0 0,0 0 0,0-1 0,0 1 0,0-1 0,-1-1 0,1 1 0,6-3-1,0-1 38,0-1 0,0 0-1,0 0 1,-1-1 0,0-1-1,0 0 1,-1 0-1,10-12 1,-8 7-71,-1 0 0,-1-1 0,0 0-1,-1 0 1,-1-1 0,6-16 0,12-43 150,-3-1 0,18-116 0,-37 161-146,0 1 1,-2 0-1,-2 0 1,-5-49-1,3 65-121,1 0 1,-6-16-1,6 25 50,2 2 27,0 0 0,-1 1 0,1-1 0,-1 0 0,0 1 0,0-1 0,1 1 0,-1-1 0,0 1 0,0-1 0,0 1 0,-1 0 0,1-1 0,0 1 0,0 0 0,-1 0 0,1 0 0,0 0 0,-4-2 0,3 3 17,0 0 1,1-1 0,-1 1-1,0 0 1,0 0 0,0 1-1,1-1 1,-1 0 0,0 0-1,0 1 1,0-1 0,1 1-1,-1 0 1,0-1 0,1 1-1,-1 0 1,-2 2 0,-4 2 14,0 1 0,0 0 0,0 0 0,1 0 0,0 1 1,0 1-1,1-1 0,0 1 0,-6 10 0,5-6 51,1 0 1,1 0-1,0 1 0,0-1 0,2 1 1,-4 15-1,4-4 31,0 1 0,2-1 0,1 1 0,0-1 0,2 1 0,1-1 0,6 24-1,-3-22-24,1-1 0,2 0 0,0-1 0,1 0 0,2 0 0,0-1 0,26 36 0,-30-50 6,1 1 0,0-1 0,0 0 0,1-1-1,14 10 1,-19-14-248,0-1 0,1 0 0,-1 0 0,1-1 0,-1 1 0,1-1 0,0-1-1,0 1 1,0-1 0,0 0 0,0 0 0,0 0 0,6-1 0,12-5-1309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42.6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403 658 3328,'-11'-6'12214,"9"6"-11605,-9 2-782,-2 2 693,-1 1-1,1 1 0,0 0 1,-23 15-1,22-13-332,-16 10 64,1 2-1,1 0 1,-31 31 0,41-33-221,0 0 0,2 1 0,1 1 1,0 1-1,-15 27 0,27-42-13,0 0 1,0 0-1,1 0 0,-3 12 1,4-15 4,1 0 1,-1 0-1,1 0 1,0 1-1,0-1 1,0 0-1,1 0 0,-1 0 1,1 1-1,0-1 1,0 0-1,2 5 1,-1-3 20,1 0 0,0-1 1,1 1-1,-1-1 0,1 1 1,0-1-1,0 0 0,0-1 1,0 1-1,1-1 0,-1 1 1,1-1-1,0-1 0,0 1 1,0-1-1,1 0 0,9 3 1,-5-2 55,0-1 1,0 0-1,0-1 0,1 0 1,-1-1-1,1 0 1,-1 0-1,19-4 0,-20 2-85,0 0 0,-1-1 0,1 0 0,-1-1-1,0 1 1,0-2 0,0 1 0,0-1 0,-1 0-1,0-1 1,0 1 0,0-2 0,-1 1 0,0-1-1,0 1 1,6-11 0,-2 0-13,-1 0-1,13-36 1,7-42-227,-9 18 296,15-119-1,-30 146 26,-1-1-1,-4 0 1,-6-71-1,-7 67-179,12 49 76,1 5-21,0 0-1,0 0 0,0 0 0,0-1 1,-1 1-1,1 0 0,0 0 0,-1 0 0,1 0 1,-1 0-1,1 1 0,-1-1 0,1 0 1,-1 0-1,0 0 0,1 0 0,-1 0 1,0 1-1,0-2 0,0 2 16,1 0 1,0 0-1,-1 0 0,1 0 0,0 0 1,0 0-1,-1 0 0,1 0 0,0 0 1,-1 0-1,1 0 0,0 0 0,0 0 1,-1 0-1,1 0 0,0 0 0,-1 0 1,1 0-1,0 0 0,0 1 1,-1-1-1,1 0 0,0 0 0,0 0 1,0 0-1,-1 1 0,1-1 0,0 0 1,0 0-1,0 0 0,-1 1 0,1-1 1,-5 9-88,4-8 55,-3 9 117,0-1 1,0 1-1,1 0 0,1 1 0,-3 11 0,-2 52 459,2-21-127,7 104 1,49 140 322,-48-284-602,0 0 0,1-1-1,1 1 1,0-1 0,1 0-1,10 16 1,-15-27-98,0 0 0,0 1 0,0-1 0,0 0 0,1 0 0,-1 0-1,0 0 1,1 0 0,-1 0 0,1-1 0,-1 1 0,1 0 0,-1-1 0,1 1 0,-1-1 0,1 1 0,0-1 0,-1 0 0,1 0 0,0 0 0,-1 0 0,4 0 0,-1 0 25,-1-1 1,1 0 0,0 1 0,-1-1 0,1-1 0,-1 1 0,1 0 0,-1-1 0,5-3 0,1-2 10,0-1 0,0-1 1,-1 1-1,13-19 0,-12 15-5,3-3-11,-1-1 0,-1-1 0,-1 1 0,-1-2 0,0 1 0,-1-1 0,-1 0 0,7-30 1,-12 42-53,0-1 1,-1 0 0,1 1 0,-1-1 0,0 0 0,-1 1 0,0-1-1,0 0 1,0 1 0,-3-7 0,3 9-44,0 1 1,0 0-1,-1 0 1,0 0-1,1 0 1,-1 0-1,0 0 1,0 0-1,0 1 1,-1-1-1,1 1 1,-1 0-1,1-1 0,-1 1 1,0 0-1,0 0 1,0 1-1,0-1 1,0 1-1,0-1 1,-3 0-1,4 2 24,0-1 1,0 1-1,0 0 0,0 0 0,0-1 0,0 2 1,0-1-1,0 0 0,0 0 0,0 0 1,1 1-1,-1-1 0,0 1 0,0 0 0,0-1 1,-1 2-1,0 0 16,0 0 1,0 0-1,0 1 1,1-1-1,-1 1 1,1-1-1,-1 1 1,-1 3-1,-3 5 52,1 0 0,0 1 0,-7 20 0,11-27-43,-4 13 22,1 1 0,1 0-1,1 0 1,1 0 0,0 0 0,1 0 0,1 0-1,1 1 1,6 29 0,-6-40 13,1 0 0,0-1 0,1 1 0,0-1 0,0 0 0,0 0 0,1 0 0,1 0 0,-1-1 0,8 10 0,-7-12 26,0 0 0,0 0 0,0 0 0,0-1 1,1 0-1,0 0 0,0-1 0,0 1 0,0-1 0,0 0 0,1-1 1,-1 0-1,12 3 0,-4-3 41,1-1 0,0 0 0,0-1 0,0-1-1,0 0 1,0-1 0,0-1 0,0 0 0,-1-1 0,0-1 0,0 0 0,24-12 0,-25 9-63,-1 0 1,0 0 0,0-1-1,-1-1 1,0 0 0,-1-1-1,0 1 1,-1-2 0,14-21-1,-8 8 39,-1 0 0,-2-1-1,19-53 1,-28 68-70,0 0 0,0 0 0,-1-1 1,-1 1-1,1-15 0,-6 5-139,4 20 109,-1-1-1,1 0 1,-1 1 0,1-1 0,0 0 0,-1 1-1,1-1 1,0 0 0,0 0 0,0 1-1,1-4 1,0 5 9,-1-1 0,1 1-1,-1-1 1,1 1 0,-1-1-1,1 1 1,-1 0 0,1-1-1,0 1 1,-1 0 0,1 0-1,-1-1 1,1 1 0,0 0-1,-1 0 1,1 0 0,0 0-1,0 0 1,-1 0 0,1 0-1,0 0 1,0 0 0,23 6-199,-18-3 183,1 0 0,-1 1-1,0-1 1,11 9 0,-14-8 11,0-1 0,0 1 0,-1 0 0,1 0 1,-1 0-1,1 0 0,-1 0 0,0 0 0,-1 0 0,1 1 0,0 6 1,2 6 51,1 29 1,-4-33-78,0 14 35,-5 46 1,2-45-10,2 40 0,0-47 32,0 11 60,0-31-54,1 0 1,-1 1 0,1-1-1,-1 1 1,1-1-1,-1 1 1,1-1 0,0 0-1,-1 0 1,1 1-1,0-1 1,0 0 0,0 0-1,0 0 1,0 0-1,0 0 1,3 2-1,-3-3-4,0 1 0,0-1-1,0 1 1,0-1 0,1 0-1,-1 1 1,0-1 0,0 0-1,0 0 1,1 0 0,-1 0-1,0 0 1,0 0 0,1 0-1,-1-1 1,0 1-1,0 0 1,1-1 0,-1 1-1,0-1 1,0 1 0,0-1-1,2-1 1,2-1 65,0-1 0,0 0-1,7-7 1,16-21 64,-2-1 0,-1-1 0,25-44 0,18-26 48,-12 29-385,-50 66 41,1 1-205,-7 9 350,0-1 0,0 0 1,1 0-1,-1 0 1,0 0-1,0 0 1,0 0-1,1 1 0,-1-1 1,0 0-1,0 0 1,0 0-1,0 0 1,0 1-1,1-1 0,-1 0 1,0 0-1,0 0 1,0 1-1,0-1 1,0 0-1,0 0 1,0 0-1,0 1 0,0-1 1,0 0-1,0 0 1,0 1-1,0-1 1,0 0-1,0 0 0,0 0 1,0 1-1,0-1 1,0 0-1,0 0 1,0 0-1,0 1 0,-1-1 1,1 37-83,-1 10 83,2 1 1,14 87-1,-13-126 16,1-1 0,-1 1 0,2-1 0,-1 0 0,1 0 0,0 0 0,0-1 0,7 8 0,-10-12 17,1-1-1,0 1 0,0-1 1,1 0-1,-1 1 0,0-1 1,1 0-1,-1-1 1,1 1-1,0 0 0,-1-1 1,1 1-1,0-1 1,0 0-1,0 0 0,0 0 1,0 0-1,0-1 0,0 1 1,1-1-1,-1 0 1,0 0-1,0 0 0,0 0 1,6-1-1,-3-1 16,1-1-1,-1 1 0,-1-1 1,1 0-1,0-1 1,-1 0-1,1 1 0,-1-1 1,0-1-1,-1 1 1,6-7-1,0-1-41,0-1 0,-1 0-1,10-19 1,56-116 260,-42 68-357,-29 69-74,-3 7-50,-1 12 56,10 221 68,-4-195 79,-6-33 28,0 1 1,1-1-1,-1 1 0,1-1 0,0 1 1,-1-1-1,1 1 0,0-1 1,0 0-1,-1 1 0,1-1 0,0 0 1,0 0-1,1 0 0,-1 0 0,0 0 1,0 0-1,2 1 0,-1-2 4,-1 0-1,0 1 1,0-2 0,0 1-1,1 0 1,-1 0-1,0 0 1,0 0 0,0-1-1,1 1 1,-1-1-1,0 1 1,0-1 0,0 1-1,0-1 1,0 0-1,0 1 1,0-1 0,0 0-1,0 0 1,0 0-1,0 0 1,-1 1 0,1-1-1,0 0 1,0-2-1,18-29 141,22-62-64,-26 57-55,2 0 0,1 0 0,23-33 0,-35 62-83,-1 1 0,1 0-1,1 0 1,8-8 0,-11 12 15,1 0-1,-1 0 1,1 0-1,0 1 1,-1-1-1,1 1 1,0 0 0,9-1-1,14-2-11,1 2-1,-1 1 1,0 1-1,49 5 1,-31-1 58,-12 0-30,-1 1 0,37 10 0,-70-14 13,0 0 0,1 0 0,-1 0 0,0 0 0,1 1 0,-1-1 0,0 0 0,1 0 0,-1 1 0,0-1 0,0 0 0,1 0 0,-1 1 0,0-1 0,0 0 0,0 1 0,1-1 0,-1 0 0,0 0 0,0 1 0,0-1 0,0 1 0,0-1 0,0 0 0,0 1 0,0-1 0,0 0 0,0 1 0,0-1 0,0 0 0,0 1 0,0-1 1,0 0-1,0 1 0,0-1 0,0 0 0,0 1 0,-1 0 0,-6 14 13,6-12-16,-7 9 1,0-1 1,-1 1-1,0-2 0,-1 1 0,0-1 1,-13 9-1,-2 4-47,-28 27 27,-73 75 55,123-122-39,2 0 0,-1 0 0,0-1 1,0 1-1,1 1 0,0-1 0,-1 0 0,0 5 0,2-8 15,0 1 1,0-1-1,-1 1 0,1 0 0,0-1 0,0 1 1,0-1-1,0 1 0,0-1 0,0 1 1,0 0-1,0-1 0,0 1 0,0-1 0,1 1 1,-1-1-1,0 1 0,0 0 0,0-1 1,1 1-1,-1-1 0,0 1 0,1-1 0,-1 1 1,0-1-1,1 0 0,-1 1 0,1-1 1,-1 1-1,0-1 0,1 0 0,-1 1 0,1-1 1,-1 0-1,1 0 0,0 1 0,-1-1 1,1 0-1,-1 0 0,1 0 0,-1 0 0,1 1 1,-1-1-1,1 0 0,0 0 0,-1 0 1,1 0-1,-1-1 0,1 1 0,0 0 0,-1 0 1,1 0-1,0-1 0,7 0 30,0-1 1,0 0-1,-1-1 0,1 0 0,-1 0 1,0-1-1,1 0 0,-1 0 1,-1-1-1,10-7 0,4-6-22,32-38 0,3-3-366,-55 59 341,0 0 0,0-1 0,0 1 1,1 0-1,-1-1 0,0 1 0,0 0 1,1-1-1,-1 1 0,0 0 0,1 0 0,-1 0 1,0-1-1,1 1 0,-1 0 0,0 0 1,1 0-1,-1 0 0,0 0 0,1-1 0,-1 1 1,1 0-1,-1 0 0,0 0 0,1 0 1,-1 0-1,1 0 0,-1 0 0,0 0 0,1 0 1,-1 1-1,0-1 0,1 0 0,-1 0 1,0 0-1,1 0 0,-1 0 0,0 1 0,1-1 1,-1 0-1,0 0 0,1 1 0,-1-1 0,0 0 1,0 0-1,1 1 0,-1-1 0,0 0 1,0 1-1,0-1 0,1 0 0,-1 1 0,0-1 1,0 1-1,0-1 0,0 1 0,4 25-301,-4-22 305,2 22-46,-1 0 25,1 0 0,1-1 0,13 47 0,-15-68 59,0 0-1,1-1 1,-1 1-1,1-1 1,0 0-1,0 1 1,1-1-1,-1 0 1,1 0-1,-1 0 1,1 0-1,4 2 1,-6-4-19,1 0 1,0 0-1,0 0 1,-1 0-1,1 0 1,0-1-1,0 1 1,0-1-1,0 1 1,0-1-1,0 0 1,-1 0-1,1 0 1,0 0-1,0 0 1,0 0-1,0-1 1,0 1-1,0 0 1,0-1-1,0 0 1,-1 1-1,1-1 1,0 0-1,-1 0 1,1 0-1,2-2 1,2-1 25,-1-1 0,0 0 0,0 1 1,0-2-1,0 1 0,-1-1 0,4-6 0,26-50 162,-21 35-119,96-171 415,-76 141-471,-7 12-67,23-54 1,-33 57 74,-1-1 0,-3-1 1,11-68-1,-15 65-90,-3 0 0,-2-90 0,-3 131 29,0 3-11,0 1 0,0 0 0,0-1 0,-1 1 0,1 0 0,-1-1 0,1 1 0,-1 0 0,0-1 0,0 1 0,0 0 0,0 0 0,0 0 0,-2-3 0,3 5 31,0 0 1,0 0-1,-1-1 0,1 1 0,0 0 1,0 0-1,0-1 0,-1 1 1,1 0-1,0 0 0,0 0 0,-1 0 1,1-1-1,0 1 0,0 0 0,-1 0 1,1 0-1,0 0 0,-1 0 0,1 0 1,0 0-1,-1 0 0,1 0 1,0 0-1,0 0 0,-1 0 0,1 0 1,0 0-1,-1 0 0,1 0 0,0 0 1,0 0-1,-1 0 0,1 0 0,0 1 1,-1-1-1,1 0 0,0 0 1,-1 1-1,-3 3-54,1 0 0,-1 1 0,1 0 0,0 0 0,0 0 0,1 0 0,-1 0 0,-1 8 1,0-2 31,-22 52 109,4 2 1,3 1-1,2 0 0,4 2 1,2-1-1,3 1 0,3 127 1,6-129-421,3 39 348,5-37-3300,-7-54 62,-6-43-3271,-36-116 2985,25 107 4729,-33-68 0,20 57 3636,-36-48 0,64 97-4810,-1-1 1,1 1 0,0 0 0,-1-1 0,1 1 0,0 0-1,-1-1 1,1 1 0,0 0 0,0-1 0,-1 1-1,1 0 1,0-1 0,0 1 0,0-1 0,0 1-1,0-1 1,0 1 0,0 0 0,0-1 0,-1 1 0,1-1-1,1 1 1,-1-1 0,0 1 0,0-1 0,0 1-1,0 0 1,0-1 0,0 1 0,0-1 0,1 1 0,-1 0-1,0-1 1,0 1 0,0 0 0,1-1 0,-1 1-1,0 0 1,1-1 0,-1 1 0,0 0 0,1-1 0,-1 1-1,0 0 1,1 0 0,-1-1 0,1 1 0,-1 0-1,0 0 1,1 0 0,-1 0 0,1 0 0,-1 0 0,1 0-1,-1-1 1,6 1-18,-1-1 1,1 0-1,9 1 0,-10 0-30,53 4-320,0 2 0,108 25 0,-145-26-255,-1 0 1,0 1-1,0 1 0,-1 1 1,1 1-1,21 14 0,-34-18 475,0-1 0,0 1 0,-1 1 0,0 0-1,0-1 1,0 2 0,-1-1 0,1 1 0,-2-1 0,1 2-1,-1-1 1,0 0 0,-1 1 0,1-1 0,-2 1 0,1 0-1,-1 0 1,2 12 0,0 31 61,-4-51 19,0 0-1,0 0 1,0 0-1,0 0 1,0 0 0,0 0-1,0 0 1,0 0-1,0 0 1,0 0 0,0 0-1,0 0 1,0 0-1,0 0 1,0 0 0,0 0-1,0 0 1,0 0-1,0 0 1,0 0 0,-1 0-1,1 0 1,0 1-883,-3-7-683,-2-6-646,-8-30-2463,7 14 2790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42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9 7552,'-4'-8'11903,"4"13"-13119,4-2 800,1 15-6335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43.7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67 10048,'-19'-17'11509,"19"18"-11415,1 1 0,-1-1 1,1 0-1,0 1 0,-1-1 0,1 0 1,0 0-1,0 0 0,0 1 1,0-1-1,2 1 0,5 7 401,-1 5-221,0 0-1,-1 1 0,-1 0 1,0 0-1,4 23 1,-5-23-203,-4-12-56,13 49 567,1 1-1,29 65 1,-42-116-500,0 0 0,0 0 0,0 0-1,0 0 1,1 0 0,-1-1 0,0 1-1,3 2 1,-3-3-40,0-1-1,0 0 0,-1 1 1,1-1-1,0 0 0,0 1 1,-1-1-1,1 0 1,0 0-1,0 0 0,0 1 1,-1-1-1,1 0 0,0 0 1,0 0-1,0-1 0,-1 1 1,1 0-1,0 0 1,0 0-1,0 0 0,-1-1 1,1 1-1,0 0 0,0-1 1,-1 1-1,1-1 1,0 1-1,-1-1 0,1 1 1,-1-1-1,2 0 0,4-6 151,0 1 1,0-1-1,-1 0 0,0 0 0,5-9 0,21-44 262,-25 47-391,30-59-146,78-116 0,-95 154-894,-4 8-2952,-7 46-7476,-2 1 9312,4 1 827,25 51 413,-28-61 1929,0-1 0,0 1 1,18 18-1,-24-29-751,1 1-1,-1 0 0,1-1 0,0 1 1,0-1-1,0 0 0,0 0 1,0 0-1,0 0 0,0 0 1,0 0-1,0 0 0,0-1 1,4 2-1,-4-2-150,-1 0-1,1 0 1,-1-1 0,1 1 0,0 0 0,-1 0-1,1-1 1,-1 1 0,1-1 0,-1 0-1,1 1 1,-1-1 0,1 0 0,-1 0 0,0 0-1,1 0 1,-1 0 0,0 0 0,0 0-1,0 0 1,2-2 0,1-4 225,1 1 0,-1-1 0,0 0 0,-1-1 0,0 1 0,0 0-1,0-1 1,-1 0 0,1-8 0,-3 15-371,1 0 1,-1 1-1,0-1 0,0 0 0,0 0 0,0 1 1,0-1-1,0 0 0,0 0 0,0 1 1,-1-1-1,1 0 0,0 1 0,0-1 0,-1 0 1,1 1-1,0-1 0,-1 0 0,1 1 0,0-1 1,-1 0-1,1 1 0,-1-1 0,1 1 0,-1-1 1,0 1-1,1-1 0,-1 1 0,0-1 1,0 1-24,0 1 1,0-1 0,0 0 0,0 1 0,0-1 0,0 0 0,0 1 0,1 0-1,-1-1 1,0 1 0,0-1 0,0 1 0,1 0 0,-1-1 0,0 1-1,1 0 1,-1 0 0,1 0 0,-1-1 0,1 1 0,-1 0 0,0 1-1,-5 12 37,0-1-1,0 1 0,1 0 0,1 0 0,0 0 0,1 1 0,1-1 0,0 1 0,1 0 0,0 0 1,2-1-1,-1 1 0,2 0 0,0-1 0,1 1 0,7 21 0,-9-32 31,0-1 0,1 1 0,-1 0 1,1-1-1,0 0 0,0 1 0,1-1 0,-1 0 0,5 4 0,-6-6-47,0 0 0,0-1 0,0 1 0,0 0 0,0 0 0,1-1 0,-1 1 0,0-1 0,1 1 0,-1-1 1,0 0-1,1 1 0,-1-1 0,1 0 0,-1 0 0,0 0 0,1 0 0,-1 0 0,1 0 0,-1 0 0,0-1 0,1 1 0,-1-1 0,0 1 0,1-1 0,-1 1 0,0-1 0,0 1 0,2-2 0,6-5 79,0-1 0,-1 0 1,1 0-1,-2-1 0,1 0 0,11-18 0,0 1-54,170-190 88,-183 209-139,7-6-329,-13 13 327,0 0 0,0 0 0,0 0 0,0 0 0,0 0 0,0 0 0,0 0 0,0 0 0,0 0 0,0 0 0,0 0 0,0 0 0,0 0 0,0 0 0,1 0 0,-1 0 0,0 0 0,0 0 0,0 0 0,0 0 0,0 0 0,0 0 0,0 0 0,0 0 0,0 0 0,0 0 0,0 0 0,0 0 0,0 0 0,1 0 0,-1 0 0,0 0-1,0 0 1,0 0 0,0 0 0,0 0 0,0 0 0,0 0 0,0 0 0,0 0 0,0 0 0,0 0 0,0 0 0,0 0 0,0 0 0,0 1 0,0-1 0,0 0 0,0 0 0,0 0 0,0 0 0,0 0 0,0 0 0,0 0 0,0 0 0,0 0 0,-2 10-59,-32 93-67,-20 69 114,45-142 25,4-14 97,-5 28 0,9-43-90,1 1-1,0-1 1,0 0 0,0 0-1,0 0 1,0 1 0,0-1-1,1 0 1,-1 0 0,0 0-1,1 1 1,-1-1-1,0 0 1,1 0 0,0 0-1,-1 0 1,1 0 0,0 0-1,-1 0 1,2 1 0,0 0 15,0-1 0,-1 0 0,1 1 0,0-1 0,0 0-1,0 0 1,1 0 0,-1 0 0,0 0 0,3 0 0,5 1 62,0-1-1,1 0 1,17 0-1,-25-1-96,179-8-175,-127 4-572,10 2-5660,-55 0 1039,-29-11-5199,-4 4 5834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44.1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77 109 12288,'-71'-25'5567,"65"11"-4831,6 7-960,6 2-32,-1-11-32,9 2 160,5-2-2303,9 4 1343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50.7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179 550 4160,'1'-2'443,"-1"1"0,0 0 1,0 0-1,0 0 0,0 0 0,0-1 1,0 1-1,0 0 0,-1 0 0,1 0 1,0 0-1,-1 0 0,1-1 0,-1 1 1,1 0-1,-1 0 0,1 0 0,-1 0 1,-1-1-1,-8 0 5120,-1 4-5970,3 0 736,0 0 0,1 1 1,-1 0-1,1 0 0,0 1 1,0 0-1,-11 8 0,12-7-252,1-1 0,0 1 0,-1 0 0,2 1 1,-1-1-1,1 1 0,-5 8 0,1 0-13,1-1 1,-6 19 0,10-26-27,2 1 0,-1-1 1,1 0-1,0 1 0,0-1 0,0 1 1,1 0-1,0-1 0,1 1 0,-1-1 1,1 1-1,0-1 0,1 1 0,3 8 0,-4-11 34,1-1 0,-1 0-1,1 1 1,0-1-1,0 0 1,0 0 0,1 0-1,-1 0 1,1 0-1,0-1 1,-1 1 0,1-1-1,0 0 1,0 0-1,1 0 1,-1 0 0,0 0-1,1-1 1,-1 1-1,1-1 1,-1 0 0,1 0-1,0 0 1,0-1-1,-1 1 1,8-1 0,-8 0-18,0-1 0,0 1 0,0-1 0,0 1 0,0-1 1,-1 0-1,1 0 0,0-1 0,0 1 0,-1 0 0,1-1 0,-1 0 1,1 1-1,-1-1 0,0 0 0,1 0 0,-1-1 0,0 1 1,-1 0-1,1-1 0,0 1 0,-1-1 0,3-4 0,-1 0 72,0-1 0,0 1 0,0 0 0,-1-1-1,-1 0 1,1 1 0,-1-1 0,0-13 0,-1-1 20,-1-1 1,-7-40 0,6 55-223,1 1 1,-2-1 0,1 1-1,-1 0 1,0 0 0,0 0 0,-1 1-1,0-1 1,0 1 0,-1-1-1,1 1 1,-7-6 0,5 8-27,-7-10 0,13 13 120,0 0 0,0 0 0,0 1-1,-1-1 1,1 0 0,0 0 0,0 1-1,0-1 1,0 0 0,0 0-1,0 0 1,1 1 0,-1-1 0,0 0-1,0 0 1,0 1 0,1-1 0,-1 0-1,0 1 1,1-1 0,0-1 0,2-2 67,0 1 0,0-1 0,0 1 0,1 0 0,-1-1 0,6-2 0,16-15 157,21-28 25,-2-2-1,-2-2 1,56-95-1,-78 114-103,35-46 0,-54 80-176,-1-1-1,0 1 1,0-1 0,1 1 0,-1 0 0,0-1 0,1 1-1,-1 0 1,0 0 0,1-1 0,-1 1 0,1 0 0,-1 0 0,0 0-1,1-1 1,-1 1 0,1 0 0,-1 0 0,0 0 0,1 0-1,0 0 1,-1 0 8,1 0 0,-1 0 0,0 0 0,0 1 0,1-1 0,-1 0 0,0 0 0,0 0 0,1 1 0,-1-1-1,0 0 1,0 0 0,0 1 0,1-1 0,-1 0 0,0 1 0,0-1 0,0 0 0,0 1 0,0-1 0,0 0 0,0 0 0,1 1 0,-1-1 0,0 1-1,0 7-37,-1 1 0,1-1 0,-1 1 0,-5 15-1,4-12 36,-71 238 81,38-142-12,-35 126 240,-39 124 251,97-318-463,8-25 120,-1 0 1,0 0-1,0-1 1,-12 19-1,17-33-194,0 0 1,0 0-1,0 1 1,0-1-1,0 0 0,0 0 1,0 0-1,0 0 0,0 1 1,-1-1-1,1 0 1,0 0-1,0 0 0,0 0 1,0 0-1,0 1 0,-1-1 1,1 0-1,0 0 0,0 0 1,0 0-1,0 0 1,-1 0-1,1 0 0,0 0 1,0 0-1,0 0 0,-1 0 1,1 0-1,0 0 1,-1 0-1,-1-5 335,3-10-152,1 5-232,1 1 0,1-1-1,-1 1 1,2-1 0,-1 1 0,1 0-1,0 1 1,1-1 0,0 1 0,14-14 0,-11 13 58,1 1-1,0 0 1,1 1 0,0 0 0,0 0 0,0 1 0,24-8 0,-16 8-413,-1 1-1,1 0 1,0 2-1,0 0 1,0 1-1,0 2 1,1-1-1,-1 2 1,0 1 0,0 0-1,29 8 1,-9 2-1393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07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175 101 2496,'0'-2'7854,"-10"9"-3317,0-3-4672,6-3 372,0 1 0,-1 0 0,1 0 1,0 1-1,0-1 0,0 1 0,1 0 1,-1 0-1,1 0 0,-1 0 0,-3 5 1,-4 6 370,-16 24 0,17-22-506,2 0 0,-1 1-1,2 0 1,0 0 0,1 0 0,1 1-1,1 0 1,0 0 0,2 0-1,0 1 1,0-1 0,2 0-1,0 1 1,4 20 0,-4-34-54,1-1 1,0 0 0,0 0-1,0 0 1,0 0 0,1 0-1,2 5 1,-3-7-11,0-1-1,1 1 1,-1-1-1,0 0 1,1 0 0,-1 1-1,1-1 1,-1 0 0,1 0-1,-1 0 1,1-1-1,0 1 1,0 0 0,-1 0-1,1-1 1,0 1-1,0-1 1,2 0 0,1 1 24,0-1 0,0 0 0,0-1 0,0 1 0,0-1 0,0 0 0,0 0 0,-1 0 0,1-1 0,0 0 0,-1 0 0,1 0 0,-1 0-1,0-1 1,7-5 0,7-5 104,-2-1 0,19-20 0,-30 28-130,183-202 214,-155 169-244,-21 25 17,-1 1 0,10-18 0,-35 81-215,9-29 211,1 1 0,1-1 0,1 1 0,1 27 0,1-34 49,1 0 0,1-1 1,1 1-1,0 0 0,1-1 0,0 0 0,8 16 0,-12-29-34,1 1 0,-1-1 0,1 1 0,0-1 1,0 0-1,-1 1 0,1-1 0,0 0 0,0 1 0,1-1 0,-1 0 0,0 0 0,0 0 0,0 0 0,1 0 0,-1 0 0,1 0 0,-1-1 0,0 1 0,1 0 0,1 0 1,-1-1-15,0-1 1,-1 1 0,1 0 0,-1-1-1,1 1 1,-1-1 0,1 1 0,-1-1-1,1 1 1,-1-1 0,0 0 0,1 0-1,-1 0 1,0 0 0,1 0 0,-1 0-1,0 0 1,0 0 0,0-1 0,0 1-1,0 0 1,1-3 0,10-18 123,16-36 1,-7 15-157,102-202-41,-121 239-209,-7 10 89,-6 14 32,11-14 144,0-1 0,-1 0 0,1 1-1,0-1 1,1 0 0,-1 1 0,1-1 0,-1 0 0,1 0 0,0 1 0,0-1 0,0 0-1,1 0 1,-1 0 0,1 0 0,3 4 0,-2-2 11,0-1-1,1 0 1,-1 0 0,1 0 0,0 0 0,0 0-1,0-1 1,1 0 0,8 5 0,1-2 20,0 0 1,1-2 0,0 1-1,0-2 1,1 0-1,-1 0 1,1-2 0,23 0-1,-19-1 88,0-2-1,0-1 1,-1 0 0,1-1-1,-1-1 1,23-9-1,-26 6-54,0 0 0,26-19 0,-20 13 52,-15 9-78,1 0 0,-1-1 0,-1 1 0,1-2 0,-1 1 0,0-1-1,-1 1 1,1-2 0,-1 1 0,-1-1 0,5-9 0,-7 15-46,-1-1 1,0 1 0,-1-1-1,1 1 1,0-1-1,-1 1 1,1-1-1,-1 1 1,0-1-1,0 1 1,0-1 0,0 0-1,0 1 1,-1-1-1,1 1 1,-1-1-1,0 1 1,1-1-1,-1 1 1,0-1 0,-1 1-1,1 0 1,-3-4-1,4 5-14,-1 1 1,0-1-1,0 1 0,0-1 0,0 1 0,1-1 0,-1 1 0,0 0 1,0-1-1,0 1 0,0 0 0,0 0 0,0-1 0,0 1 1,0 0-1,0 0 0,0 0 0,0 0 0,0 1 0,0-1 1,0 0-1,0 0 0,-1 1 0,-25 11-348,18-7 306,-17 8 50,0 2-1,1 0 1,0 2-1,-22 21 1,37-29 81,0 0 0,1 0 0,0 1 0,1 1 0,0-1 0,1 1 1,0 1-1,0-1 0,1 1 0,1 0 0,-6 20 0,9-26-5,1 1 0,0-1-1,0 1 1,1 0 0,0 0 0,0-1-1,1 1 1,-1 0 0,1-1 0,1 1-1,-1 0 1,1-1 0,5 11 0,-3-9 27,0 0 1,1-1-1,0 1 0,0-1 1,1 0-1,0 0 1,0-1-1,0 0 0,13 9 1,-10-8-27,0-2 0,0 1-1,0-1 1,1-1 0,0 1 0,0-2 0,0 1 0,0-2 0,0 1 0,1-1 0,-1-1 0,1 0-1,0 0 1,-1-1 0,1 0 0,-1-1 0,1 0 0,10-3 0,-5-2-557,-1-1 1,0 0-1,0-1 0,-1 0 1,0-1-1,24-21 1,7-4-3916,5 0-5375,-2 3 2960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52.0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540 206 2080,'10'23'2060,"-9"-22"-1579,-1 1 0,1 0-1,0 0 1,-1 0 0,1-1 0,0 1-1,0 0 1,0-1 0,6 7 5462,-8-24-1639,-2-2-2939,1 6-864,-1 1-1,0-1 0,0 1 0,-7-16 1,5 18-398,0 0 1,-1 0-1,0 0 1,0 0 0,-1 1-1,0 0 1,0 0 0,-1 1-1,0 0 1,0 1-1,-1-1 1,0 2 0,0-1-1,0 1 1,-1 1 0,1-1-1,-1 2 1,0-1-1,-1 1 1,-20-3 0,11 3-98,0 1 0,-1 0 0,0 2 0,1 0 0,-1 1 1,-28 6-1,40-6 14,1 1 1,0 0-1,0 1 1,0 0-1,1 0 1,-1 1-1,1 0 1,0 0-1,0 1 0,0 0 1,0 0-1,1 0 1,0 1-1,0 0 1,0 0-1,1 1 1,0-1-1,-8 15 1,6-5 56,1 0-1,0 0 1,1 0 0,1 1 0,0 0 0,1 0 0,1 0 0,1 0 0,0 1 0,1-1 0,1 0 0,1 0 0,5 26 0,5 4 542,19 47-1,-25-79-452,-1 1 0,-1 0 0,0 1 0,-1-1-1,-1 1 1,0 0 0,-1 0 0,-1-1 0,-3 25 0,1 6-155,2-35-79,0 1 1,-1 0 0,-1-1 0,-3 16-1,4-23-746,-1 0-548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52.46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9 9792,'-6'-4'1380,"5"4"-1110,0-1 0,0 0 0,0 1 0,0-1 0,0 1 0,0 0-1,0-1 1,0 1 0,0 0 0,0-1 0,0 1 0,0 0 0,0 0 0,-2 0 0,35 1 8152,7 1-5025,80 1-2075,107-5-597,33 4-186,-207-2-5471,-2-1-5144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53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94 46 4736,'-15'5'17241,"9"-1"-18771,-12 10 3083,15-11-1306,0 0 0,0-1-1,-1 1 1,1-1 0,-1 0 0,1 0 0,-1 0-1,0 0 1,0-1 0,0 1 0,1-1 0,-1 0-1,-5 0 1,18-21 1140,-6 16-1240,0 0 0,0-1 0,-1 1 1,0 0-1,1-1 0,-1 0 0,-1 0 0,1 1 1,1-9-1,-3 12-136,0 1-1,0 0 1,0 0 0,0 0 0,0-1-1,0 1 1,-1 0 0,1 0 0,0 0-1,0-1 1,0 1 0,0 0 0,0 0-1,0 0 1,0-1 0,-1 1 0,1 0-1,0 0 1,0 0 0,0 0 0,0 0-1,-1-1 1,1 1 0,0 0 0,0 0-1,0 0 1,-1 0 0,1 0 0,0 0-1,0 0 1,0 0 0,-1 0 0,1 0-1,0 0 1,0 0 0,0 0 0,-1 0 0,1 0-1,0 0 1,0 0 0,-1 0 0,1 0-1,0 0 1,-1 0 0,-8 3 321,0 3-2507,9-6 2116,1 0 0,-1 0 0,0 0-1,0 0 1,0 0 0,0 0 0,0 0 0,0 0 0,0 0-1,0 0 1,0 0 0,0 0 0,0 0 0,39-27-21044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57.3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90 3552,'5'-9'966,"0"1"0,1 0 0,0 0 1,1 0-1,10-9 0,-2-1 1747,-14 17-2166,0-1 0,0 0 0,1 1 0,-1-1-1,0 1 1,1-1 0,2-1 0,-8 25 2129,2-5-2270,-55 248 2111,3-25-1818,21 11-117,23-164-345,4-38 127,-1 51 0,8-76-414,0-16 494,-1-12 1647,1-5-1874,0 0 1,0 0-1,6-18 0,2-13-105,7-102 155,-9 88-266,3 1 1,2 0-1,34-94 0,-37 127 36,28-70-234,73-126 0,-103 204 193,1 1 0,0 0 0,1 0 0,0 1 0,1 0 0,0 1-1,19-14 1,-25 20-3,1 0 0,-1 0 0,1 0 0,0 1 0,0 0-1,0 0 1,0 0 0,1 1 0,-1-1 0,0 1 0,1 1 0,-1-1-1,1 1 1,-1 0 0,1 0 0,-1 0 0,0 1 0,1 0-1,-1 0 1,0 0 0,1 1 0,6 3 0,-7-3-4,0 1 1,0-1-1,0 1 0,-1 0 1,1 1-1,-1-1 1,0 1-1,0 0 0,0 0 1,-1 0-1,0 1 1,1-1-1,3 9 0,-4-6 39,0-1 0,-1 1-1,0 0 1,0 0-1,-1 0 1,0 0 0,0 0-1,0 0 1,-2 12-1,0-4 36,-1-1 0,-1 1 0,0-1 0,-1 1 0,0-1 0,-1 0 0,-1-1 0,-1 1 0,-12 19 0,7-15-22,-1-1 0,-1 0 0,0-1 0,-1-1 0,-1 0 1,0-1-1,-1-1 0,0 0 0,-33 16 0,-28 7-4,77-35-181,5 0 40,14 1-18,-1 0 49,-4 0 57,-1 1 0,1 1 0,-1 0 0,0 1 0,20 11 0,-26-12 8,0-1 0,0 2 0,-1-1 1,1 1-1,-1 0 0,0 0 0,-1 0 1,1 0-1,-1 1 0,0 0 1,0 0-1,3 8 0,-1 1 27,-1 1 0,-1-1 0,0 1 1,-1 0-1,-1 0 0,0 0 0,-1 1 0,-1-1 0,0 0 0,-1 0 0,-1 0 0,-1 1 0,0-2 0,-1 1 0,-1 0 1,0-1-1,-1 0 0,-14 27 0,16-36 6,0 0-1,0 0 1,0 0 0,-1 0 0,0-1-1,0 0 1,0 0 0,-1 0 0,1-1-1,-1 0 1,0 0 0,0 0 0,-14 5-1,4-4 38,0-1-1,-1-1 0,-28 2 1,-41-3-531,84-2 431,22-1 79,-1-1-1,20-5 1,-28 5-62,31-7-4,0-3 0,52-20 0,73-42 356,-94 37-211,-2-3-1,-2-4 1,-2-2-1,102-90 1,-160 127-86,-9 8-56,-1 3-18,-13 20-220,6-3 185,-46 122-85,48-121 165,0 1 1,2 0-1,0 1 0,-1 42 1,5-60 5,0 0 0,0-1 1,0 1-1,1 0 0,0 0 1,0 0-1,0-1 0,0 1 1,1 0-1,-1-1 0,3 5 0,-3-7 1,0 0-1,0 0 1,0 0-1,0 0 1,0 0 0,0 0-1,0 0 1,0 0-1,0-1 1,1 1-1,-1 0 1,0-1-1,0 1 1,1-1-1,-1 0 1,0 1-1,1-1 1,-1 0-1,0 0 1,1 0-1,-1 0 1,1 0-1,-1 0 1,0 0-1,1 0 1,-1 0-1,0-1 1,1 1-1,-1 0 1,0-1-1,1 0 1,-1 1-1,0-1 1,2-1-1,3-1 24,-1-1-1,1 0 1,-1 0-1,0 0 0,0-1 1,-1 0-1,1 0 0,6-9 1,28-51 90,-26 41-117,66-89 32,-23 35 0,-52 72-108,-4 4 43,1 1 0,0-1 1,0 0-1,0 1 0,0-1 0,0 1 1,0-1-1,0 1 0,0 0 0,1-1 1,-1 1-1,1 0 0,-1 0 0,1 0 0,-1 0 1,1 0-1,-1 0 0,4-1 0,-4 3 20,-1-1-1,0 0 1,0 0-1,1 1 1,-1-1-1,0 0 1,0 1-1,0-1 1,1 0-1,-1 1 1,0-1-1,0 1 1,0-1-1,0 0 1,0 1-1,0-1 1,0 0-1,0 1 1,0-1-1,0 1 0,0-1 1,0 0-1,0 1 1,0-1-1,0 1 1,0-1-1,0 0 1,0 1-1,0-1 1,-1 0-1,1 1 1,-1 4-27,-1 15 13,-1 7-34,1 0-1,3 50 0,-1-70 59,1 1-1,0-1 1,1 1-1,0-1 1,0 0 0,1 0-1,0 1 1,0-2 0,0 1-1,1 0 1,0-1-1,0 1 1,1-1 0,0 0-1,6 5 1,-8-9 4,-1 1 1,1-1-1,0 0 1,1 0-1,-1 0 1,0 0 0,1 0-1,-1-1 1,1 0-1,-1 0 1,1 0-1,-1 0 1,1 0-1,0-1 1,0 1-1,-1-1 1,1 0-1,0 0 1,0-1 0,3 0-1,2-1 26,0-1-1,0 0 1,0 0 0,-1-1-1,1 0 1,12-9-1,1-2 36,-2-1-1,0-1 0,-1 0 0,-1-2 0,25-30 0,66-111 188,-86 120-201,-1-1-1,28-77 0,-23 34-36,-3 0 1,13-97-1,-36 160-563,-56 364 262,48-284 304,-7 78-7,12-89-122,-2 120-1451,5-117 497,10 66 1,-11-101-1914,-2-12 116,-2-12-2318,-11-38-1709,-2 2 3093,-2-7 1360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57.69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76 8896,'-51'-10'2869,"37"6"-751,12 2-398,14 0 331,-11 2-1951,199-13 6688,0 6-4171,233-15-2342,-373 17-1969,-8 0-1059,-16 1-2032,-2 3 1111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58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34 195 4640,'0'-1'124,"-1"1"1,1-1-1,0 1 0,-1-1 1,1 1-1,-1-1 1,1 1-1,-1-1 0,1 1 1,-1-1-1,1 1 1,-1 0-1,1-1 0,-1 1 1,1 0-1,-1-1 1,0 1-1,1 0 0,-1 0 1,0 0-1,1 0 1,-1 0-1,0 0 0,1 0 1,-1 0-1,0 0 1,1 0-1,-1 0 0,0 0 1,1 0-1,-1 0 1,1 0-1,-1 1 0,0-1 1,1 0-1,-1 1 1,1-1-1,-1 0 0,-11 2 9350,12-3-9389,4-7 2929,-4 8-2977,0-1-1,0 1 1,0-1-1,0 1 0,0-1 1,1 1-1,-1-1 1,0 1-1,0-1 0,1 1 1,-1 0-1,0-1 1,0 1-1,1 0 0,-1-1 1,0 1-1,1 0 1,-1-1-1,1 1 0,-1 0 1,0 0-1,1-1 1,0 1-1,9-7 541,0-1 0,11-10 0,-14 10-409,1 1 1,0 1 0,18-11-1,-19 13-135,0 0 1,1 1-1,-1 0 0,1 0 0,0 1 1,12-3-1,-19 5-25,1 0 1,0 0-1,0-1 1,0 1-1,0 0 1,0 0-1,0 1 0,-1-1 1,1 0-1,0 1 1,0-1-1,0 1 1,0-1-1,-1 1 0,1 0 1,0 0-1,-1 0 1,1 0-1,-1 0 1,1 0-1,-1 0 1,1 1-1,-1-1 0,0 0 1,0 1-1,1-1 1,-1 1-1,0 0 1,0-1-1,-1 1 0,1 0 1,0-1-1,0 1 1,0 2-1,0 6 33,1 0 0,-2-1 0,1 1 0,-1 0 0,-1-1 0,0 1-1,0 0 1,-4 14 0,-2 18 103,3-10-28,2 1 0,1-1 0,6 60 0,-4-88-72,-1 0-1,1 0 1,0 0-1,0 0 1,1-1-1,-1 1 1,1-1-1,3 6 1,-4-8-20,-1 0 0,1 0 0,0 0 0,0 0 0,0 0 0,0 0-1,0 0 1,1-1 0,-1 1 0,0 0 0,0-1 0,0 1 0,1-1 0,-1 1 0,0-1 0,0 0 0,1 0-1,-1 1 1,0-1 0,1 0 0,-1 0 0,0 0 0,1 0 0,-1 0 0,0-1 0,1 1 0,1-1-1,8-3 105,0-1-1,0-1 0,0 1 1,-1-2-1,0 1 0,13-12 1,-8 6 20,153-125 317,-167 136-466,16-14 37,-1 0 0,-1-1-1,0-1 1,-2 0-1,0-1 1,0-1-1,-2 0 1,12-25-1,18-50-72,-40 92 40,-1 1-1,1 0 0,0 0 1,0 0-1,0-1 1,0 1-1,0 0 1,0 0-1,1 0 1,-1 0-1,0 1 1,0-1-1,1 0 0,-1 0 1,0 1-1,1-1 1,-1 1-1,1-1 1,-1 1-1,1 0 1,-1-1-1,1 1 1,-1 0-1,1 0 0,-1 0 1,1 0-1,-1 0 1,1 1-1,-1-1 1,1 0-1,1 1 1,5 2 24,1 0 1,-1 0 0,0 0 0,8 6 0,-9-5-6,11 5 39,91 44 219,-100-49-576,2 1 379,1-1 0,21 6 0,-8-8-2905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59.2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29 135 6656,'-21'-7'2144,"21"7"-2013,-1 0-1,0 0 1,1 0 0,-1-1 0,1 1 0,-1 0 0,0 0 0,1-1 0,-1 1 0,1 0-1,-1-1 1,1 1 0,0-8 6439,2 7-5777,1-1-1,-1 1 1,1-1-1,0 1 1,-1 0-1,6-1 1,-2 0-314,10-3 185,0 1 0,1 1 0,-1 0 0,31 0 0,5-1-117,6-2-106,417-39 1123,-464 44-1751,70-8-675,-69 7-1331,1-1 1,13-5-1,-11 1-3230,-1 6 1759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6:59.7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46 3712,'1'-7'20065,"8"7"-17821,30 1-1786,48 2 871,92-9 0,-73 0-1128,27 6-244,-108-3-990,-25 3 926,0 0 0,1 0 1,-1 0-1,0 0 0,1 0 1,-1-1-1,0 1 0,1 0 1,-1 0-1,0 0 0,0 0 1,1-1-1,-1 1 0,0 0 1,0 0-1,1 0 0,-1-1 1,0 1-1,0 0 0,0 0 1,0-1-1,1 1 0,-1 0 1,0-1-1,0 1 0,0-1-182,0 0 0,-1 1 0,1-1 0,0 1-1,0-1 1,-1 0 0,1 1 0,0-1 0,-1 1 0,1-1-1,-1 1 1,1-1 0,-1 1 0,1-1 0,-1 1 0,1 0-1,-1-1 1,0 0 0,-12-6-4708,3 3 1648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02.5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44 3392,'-1'0'141,"1"-1"1,-1 1-1,1-1 1,0 1-1,-1-1 0,1 1 1,0-1-1,-1 1 1,1-1-1,0 0 0,0 1 1,-1-1-1,1 0 1,0 1-1,0-1 0,0 1 1,0-1-1,0 0 1,0 1-1,0-1 0,0 0 1,0 1-1,0-1 1,0 0-1,0 1 0,1-1 1,-1 0-1,0 1 1,0-1-1,1 1 0,-1-1 1,0 1-1,1-1 1,0 0-1,0-15 5658,-1 10-1841,0 12 2,-1 13-3395,-6 28 1,6-37-529,-6 25 82,4-20 8,-3 27 0,5-34-96,-1 90 463,3-83-375,0 1 0,1 0 0,1 0 0,4 16 0,-5-28-87,-1 1-1,1-1 0,0 1 1,1-1-1,-1 0 1,0 0-1,5 6 0,-5-9 19,-1 1 0,1-1 0,-1 1-1,1-1 1,-1 0 0,1 1 0,0-1-1,0 0 1,0 0 0,-1 0 0,1-1-1,0 1 1,0 0 0,0-1 0,0 1-1,0-1 1,1 0 0,-1 1 0,0-1-1,3-1 1,0 1 32,1-2 0,0 1-1,-1-1 1,1 0 0,-1 0 0,1 0-1,5-4 1,38-26 149,-35 23-161,47-31 172,-12 9-205,49-41 0,-84 60-13,-1 0 1,0-1-1,0-1 1,-1 0-1,-1-1 1,-1 0-1,15-28 1,13-19 305,-35 58-260,-3 7-159,-1 7 2,-4 68 76,2-57 74,2 0 0,0 0 0,1 0 0,5 29 0,-3-38-64,0 3 79,1-1 0,9 24 1,-11-33-129,1-1 0,0 0 0,1 0 0,-1 0 0,1 0 0,-1 0 0,1-1 0,0 1 0,1-1 0,-1 1 0,0-1 0,9 5 0,-11-7-204,1-1 0,-1 1 0,1 0 0,0-1 0,-1 0 0,1 1 1,0-1-1,-1 0 0,1 1 0,0-1 0,-1 0 0,1 0 0,0-1 0,0 1 0,-1 0 1,1 0-1,0-1 0,-1 1 0,1-1 0,0 0 0,-1 1 0,1-1 0,-1 0 0,1 0 1,1-1-1,3-3-1922,0 0-1,-1 0 1,1 0 0,6-9 0,2 0-1408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02.9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22 8800,'-12'-13'2842,"9"6"-762,7 5-347,8 4 2209,19 4-2317,0 0 1,34 0 0,2 1-1090,213 24-775,-173-20-4957,-90-9-6,31 8-1,-19-1 585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09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583 30 4992,'-8'-4'8863,"-7"4"-6633,-2 0-1068,7-1-578,1-1-1,-16-6 1,12 4-154,1 1 0,-20-3-1,0 5 98,-1 1-1,-48 6 0,49-2-445,-1 1 0,1 2 0,1 1 0,-56 22 0,81-28-77,1 0-1,1 1 1,-1-1 0,0 1-1,1 0 1,-1 1-1,1-1 1,0 1-1,0 0 1,0 0 0,1 0-1,-1 0 1,1 0-1,0 1 1,0 0-1,1 0 1,-1 0 0,1 0-1,-3 9 1,4-8 12,0 0 0,1 0 0,-1 1 0,1-1 1,0 0-1,1 0 0,0 0 0,0 0 0,0 0 0,0 0 1,1 0-1,0 0 0,0 0 0,1-1 0,0 1 1,0-1-1,4 6 0,1 0 37,1 1 1,1-1-1,0-1 1,0 0-1,1 0 0,0-1 1,1 0-1,0-1 1,1-1-1,15 8 0,-12-8 36,0 0 0,0-1 0,1-1 0,0-1-1,0 0 1,0-1 0,1-1 0,18 0 0,-24-3-40,0 0 0,0-1 0,0 0 0,0-1 0,0 0 0,0-1 0,-1 0 0,0-1 0,0 0 1,17-11-1,5-6 37,56-49 0,-80 63-62,49-43 140,49-40 28,-82 72-248,1 0-1,37-19 0,-57 36 27,0-1-1,0 1 1,0 0 0,0 0-1,0 1 1,0-1-1,0 2 1,0-1 0,1 0-1,-1 1 1,0 1-1,1-1 1,7 2 0,-6 0 16,1 0 0,-1 1 0,0-1 0,0 2 0,-1-1 0,1 1 0,-1 0 0,0 1 0,10 7 0,-5-2 48,39 34 321,-49-43-131,-8-10 731,-38-28-384,39 33-588,0 0 0,-1 1 0,1-1 0,-1 1 0,0 0 0,0 1 0,-9-4 0,-2 1-91,-22-3 0,26 6 31,0 1 0,0 0 1,0 0-1,0 2 1,0 0-1,0 0 1,0 1-1,0 1 1,0 0-1,1 1 1,-21 8-1,25-8 62,1-1 0,-1 2 0,1-1 0,-1 1 0,1 0 0,1 0 0,-1 1-1,1 0 1,0 0 0,0 1 0,1-1 0,0 1 0,0 0 0,0 1 0,1-1 0,0 1-1,1 0 1,-4 11 0,4-9 27,1 1-1,1-1 1,-1 1-1,2-1 1,-1 1-1,1 0 0,1 0 1,0-1-1,1 1 1,0-1-1,6 19 1,-6-23 19,1 1 1,0-1-1,0 1 1,0-1-1,1 0 1,0-1-1,0 1 1,1-1-1,0 1 1,0-1-1,0-1 1,0 1-1,1-1 1,-1 0-1,1 0 1,0 0-1,1-1 1,12 5-1,-15-6-1,1-1 0,-1 0 0,1 0 0,-1 0 0,1-1 0,0 1 0,-1-1 0,1 0-1,0 0 1,-1-1 0,1 1 0,-1-1 0,1 0 0,-1-1 0,1 1 0,-1-1 0,0 1 0,0-1 0,1-1-1,-1 1 1,-1-1 0,7-4 0,3-5 46,-1 1-1,-1-1 1,0-1-1,0 0 1,-2-1-1,0 0 1,12-23 0,-2-5-3,21-68 1,-36 99-137,-1 0 0,0 1 0,-1-2 0,2-20 1,-6 29-401,-1 8 187,-1 10 33,5-3 241,0-1-1,0 1 0,2 0 1,-1-1-1,1 0 0,9 22 1,1-5 102,24 38 0,-34-61-62,1 0 1,-1 0-1,1 0 1,0-1-1,0 1 1,0-1 0,1 0-1,7 5 1,-11-8-14,1 0 1,-1-1 0,1 1-1,-1 0 1,1-1 0,-1 1-1,1 0 1,0-1 0,0 0 0,-1 1-1,1-1 1,0 0 0,-1 0-1,1 0 1,0 0 0,0 0-1,-1-1 1,1 1 0,0 0-1,-1-1 1,1 1 0,0-1-1,-1 0 1,1 0 0,-1 1-1,1-1 1,-1 0 0,1 0-1,-1 0 1,0-1 0,1 1-1,0-2 1,10-10 243,18-27-1,-1 0-106,-6 14-220,0 1 0,1 1 0,2 1 0,0 1 0,1 1 0,1 1 0,35-18 0,-41 32-53,-21 6 111,0 0 0,-1 0-1,1 0 1,0 0 0,0-1 0,-1 1-1,1 0 1,0 0 0,-1 0 0,1 0-1,0 1 1,-1-1 0,1 0 0,0 0-1,0 0 1,-1 1 0,1-1 0,-1 0-1,1 1 1,0-1 0,-1 0 0,1 1 0,-1-1-1,1 1 1,0-1 0,0 2 0,-1 1-10,0 0 0,0 0 1,0 0-1,0 0 0,-1 0 1,1 0-1,-1 0 0,0 0 1,0 0-1,0 0 0,-2 4 1,0 2 50,-17 35 132,7-17 144,13-26-308,0-1 0,0 0 0,-1 1 0,1-1 0,0 0-1,0 1 1,0-1 0,0 0 0,0 1 0,-1-1 0,1 1-1,0-1 1,0 0 0,0 1 0,0-1 0,0 0 0,0 1-1,0-1 1,0 1 0,0-1 0,0 0 0,1 1 0,-1-1-1,0 0 1,0 1 0,0-1 0,0 1 0,0-1-1,1 0 1,-1 1 0,0-1 0,0 0 0,1 0 0,-1 1-1,0-1 1,1 0 0,-1 0 0,0 1 0,0-1 0,1 0-1,-1 0 1,1 0 0,-1 1 0,0-1 0,1 0 0,-1 0-1,0 0 1,1 0 0,-1 0 0,1 0 0,-1 0 0,0 0-1,1 0 1,-1 0 0,0 0 0,1 0 0,0 0-1,4-3 82,1 0 0,0-1-1,-1 1 1,8-8 0,8-4 75,-5 5-216,-1 2 0,2 0 0,-1 1 0,1 0 0,0 1 0,21-4-1,-34 10 23,0-1-1,0 1 0,0 0 0,0 0 0,0 0 0,-1 1 0,1-1 0,0 1 0,0 0 1,0 0-1,-1 0 0,1 1 0,-1-1 0,1 1 0,-1 0 0,7 4 0,-5-2 44,-1 0-1,1 1 1,-1-1-1,0 1 1,0 0-1,0 0 1,-1 0-1,1 1 1,3 9-1,-2-4 123,0-1-1,0 0 1,0 0-1,1-1 0,14 17 1,-18-24-139,0 0 0,0 0 0,0 0 0,0 0-1,1-1 1,-1 1 0,0-1 0,1 1 0,-1-1 0,1 0 0,-1 0 0,1 0 0,-1 0 0,1-1 0,0 1-1,-1-1 1,1 0 0,0 1 0,0-1 0,-1 0 0,1-1 0,0 1 0,-1 0 0,1-1 0,0 0-1,-1 1 1,1-1 0,-1 0 0,4-2 0,19-10-3603,-16 7 189,1 1 0,0 0 0,16-4 0,7 3-3020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04.1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15 340 5472,'-2'2'455,"1"0"0,-1 0 0,1 0 0,0 0 0,0 0 0,0 0 0,0 0 0,0 1 0,0-1 0,0 0 0,1 0 0,-1 1 0,1-1 0,-1 5 0,1-6-268,0 0 0,0 0 0,0 1 0,1-1 0,-1 0 0,0 0 0,0 0 0,1 0 0,-1 0 0,1 0 0,-1 0 0,1 0 0,-1 0 0,1 0 0,-1 0 0,1 0 0,0 0 0,0 0 0,-1 0 0,1-1 0,0 1 0,0 0 0,0-1 0,0 1 0,0 0 0,0-1 0,0 1 0,0-1 0,0 0 0,0 1 0,0-1 0,0 0 0,1 1 0,0-1 0,2 0 153,0 0 0,0 0 0,0 0 0,1 0 0,-1-1 0,-1 0 0,1 0 0,0 0 0,4-1 0,36-19 768,-31 13-757,2 1-159,273-151 2336,-269 145-2399,0-1 1,-1 0-1,0-2 1,-1 0-1,-1-1 1,24-32-1,-36 44-19,-4 4-82,1 0-1,-1 0 1,1 0 0,0 1-1,-1-1 1,1 0 0,0 0-1,0 1 1,-1-1 0,1 0-1,0 1 1,1-1-1,-1 1-42,-1 0 0,0 1 0,0-1 0,0 1-1,0-1 1,0 0 0,0 1 0,0-1 0,0 1-1,0-1 1,0 1 0,0-1 0,0 1 0,0-1-1,0 0 1,0 1 0,0-1 0,0 1 0,-1 0-1,-40 90-213,37-82 282,-2 6 36,0 0-1,1 0 1,1 1 0,-3 21-1,6-34-62,1 1-1,0-1 1,0 1 0,0 0-1,0-1 1,0 1 0,1-1-1,-1 1 1,1-1 0,0 1-1,1-1 1,-1 1-1,0-1 1,1 0 0,0 0-1,0 0 1,0 0 0,0 0-1,0 0 1,0 0 0,1-1-1,-1 1 1,1-1 0,0 1-1,3 1 1,-4-3 18,0 0 0,1 0-1,-1 0 1,0 0 0,1 0 0,-1-1 0,0 1 0,1-1 0,-1 1-1,1-1 1,-1 0 0,0 0 0,1 0 0,-1 0 0,1-1 0,-1 1-1,0-1 1,1 1 0,-1-1 0,5-2 0,1-1 39,1-1 1,-1 0 0,14-11-1,-18 13-32,7-5 13,148-121 118,5-10-225,-159 134 26,-1 1-1,1 0 1,0 0 0,0 0-1,0 1 1,1 0 0,7-4-1,-13 7 13,1 0 0,-1 0-1,1 0 1,0 0 0,-1 0-1,1 0 1,0 0 0,-1 0-1,1 0 1,-1 1-1,1-1 1,0 0 0,-1 0-1,1 0 1,-1 1 0,1-1-1,-1 0 1,1 1 0,-1-1-1,1 0 1,-1 1 0,1-1-1,-1 1 1,1-1-1,-1 1 1,0-1 0,1 1-1,-1-1 1,0 1 0,0-1-1,1 1 1,-1 0 0,0-1-1,0 1 1,0-1 0,1 2-1,1 22-142,-2-10 130,-1-1 0,-1 0 0,0 0 0,-1 0 1,-7 20-1,-30 62 211,19-50-135,-9 29 5,-45 93 172,74-164-233,-16 24 98,16-26-103,1 0 1,-1 0 0,0-1-1,1 1 1,-1 0-1,0-1 1,0 1-1,1 0 1,-1-1-1,0 1 1,0-1-1,0 1 1,0-1-1,0 1 1,0-1-1,1 0 1,-1 0 0,0 1-1,0-1 1,0 0-1,0 0 1,0 0-1,0 0 1,0 0-1,-2 0 1,2-1-6,1 1 1,-1 0 0,0 0 0,1-1-1,-1 1 1,1 0 0,-1-1-1,0 1 1,1 0 0,-1-1-1,1 1 1,-1-1 0,1 1 0,-1-1-1,1 1 1,0-1 0,-1 1-1,0-2 1,-2-5-75,0-1 1,0 1-1,0-1 0,1 1 1,0-1-1,-1-16 0,-1-54 3,4 68 80,1 0-1,0-1 1,0 1-1,1 0 1,0 0-1,8-19 0,-8 24 6,0 1-1,0 0 1,0 0-1,1 0 1,-1 0-1,1 0 1,0 0-1,0 1 1,0-1-1,1 1 1,-1 0-1,1 0 0,0 0 1,0 1-1,0-1 1,0 1-1,8-3 1,-1 2-22,1 0 0,0 1 0,0 0 0,0 1 0,0 0 0,17 1 0,73 13-407,-91-11 307,11 2-1074,27 10 0,-2 2-3790,-45-16 4523,0 1 0,0 0 0,0 0-1,0 0 1,0 0 0,0 0 0,0 0 0,0 1-1,-1-1 1,1 1 0,0-1 0,-1 1-1,1 0 1,1 2 0,7 8-2204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04.5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25 8384,'-28'-25'3808,"19"29"-3328,4-4-1024,5 5 192,0 4-1600,5 3 1088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05.7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525 175 2240,'1'-1'207,"-1"-1"-1,0 1 1,0 0 0,1 0-1,-1 0 1,0 0 0,1 0-1,-1 0 1,1 1 0,-1-1-1,1 0 1,0 0 0,-1 0-1,1 0 1,0 1 0,1-2-1,-1 1 241,0 0-1,0 0 1,0 0 0,0 0-1,0 0 1,0 0-1,-1 0 1,1 0-1,0 0 1,-1-1 0,1 1-1,-1 0 1,1 0-1,-1-1 1,0 1-1,1 0 1,-1-2 0,0 1-239,0 1 0,0 0 0,-1 0 0,1 0 0,0 0 0,-1 0 0,1 0 0,-1 0 1,1 0-1,-1 0 0,1 0 0,-1 0 0,0 0 0,1 1 0,-1-1 0,0 0 0,0 0 1,1 1-1,-1-1 0,0 0 0,0 1 0,0-1 0,0 1 0,-2-1 0,-25-8 884,24 8-896,-17-2 43,0 0 1,-1 2-1,1 0 0,0 2 0,-1 0 0,-39 9 1,34-6-116,1 2 1,-46 17 0,58-18-54,1 2 1,0 0-1,0 0 1,0 1-1,1 1 1,-17 15-1,24-19-13,0 0-1,1 0 0,-1 0 0,1 1 0,1-1 1,-1 1-1,1 0 0,0 0 0,-4 13 0,6-17-21,1 0-1,-1 0 1,1 0-1,-1 0 1,1 0-1,0 0 1,0 1-1,0-1 0,0 0 1,0 0-1,0 0 1,1 0-1,-1 1 1,1-1-1,0 0 1,-1 0-1,1 0 1,0 0-1,0 0 1,0 0-1,1-1 1,-1 1-1,0 0 0,1 0 1,-1-1-1,1 1 1,-1-1-1,1 0 1,0 1-1,0-1 1,-1 0-1,1 0 1,0 0-1,3 1 1,-1 0 56,1-1 1,-1 0 0,1 0 0,0 0 0,0-1 0,0 1 0,-1-1 0,1 0-1,0-1 1,0 1 0,6-2 0,9-3 317,26-9 0,-40 12-355,27-11 93,-1-1 1,-1-1-1,0-2 1,-1-1-1,52-42 0,-71 50-136,0 0-1,-1-1 0,15-20 0,-15 19 8,0 1-352,-13 22-279,-2 2 571,-41 94-54,17-47 142,1 7 62,-85 184 280,86-198-178,-3 0 0,-56 73-1,70-106-103,10-10 7,-1-1-1,0 0 1,-1 0-1,0-1 1,-1 0-1,-11 9 1,19-17-105,0 1-1,0-1 1,0 1 0,-1-1 0,1 1 0,0-1 0,0 1-1,-1-1 1,1 0 0,0 0 0,-1 0 0,1 0 0,0 0-1,-1 0 1,1 0 0,0 0 0,-1-1 0,1 1 0,0 0-1,0-1 1,-1 1 0,1-1 0,0 1 0,0-1 0,0 0-1,0 1 1,-1-1 0,1 0 0,0 0 0,0 0 0,1 0-1,-1 0 1,0 0 0,-1-2 0,-1-1-33,0 0 0,1 0 0,0 0 0,-1-1 0,2 1 0,-1-1 0,0 1 0,1-1 0,-1-7 0,0 2-3,1-1 0,1 1 0,0-1 0,0 1 0,1-1 0,0 1 0,6-20 0,-5 22-1,1 0 0,0 1 0,1-1-1,-1 1 1,2 0 0,-1 0 0,1 1-1,0-1 1,0 1 0,1 0 0,7-7-1,-1 4 17,1 0-1,0 1 0,0 0 0,0 0 0,23-7 0,78-23 51,-75 26-9,-1 1-5,-7 2-42,0-1-1,34-17 0,3-11 336,-3-3 0,62-51 0,21-14 364,-114 83-591,-1-1 0,-1-1-1,-2-2 1,0-1 0,-2-1 0,36-49 0,-64 78-90,0 0 0,0 0-1,0 0 1,0 0 0,0 0 0,0 0 0,0 0-1,0 0 1,0 0 0,0 0 0,0 0-1,0 0 1,0-1 0,0 1 0,0 0 0,0 0-1,0 0 1,0 0 0,0 0 0,0 0-1,0 0 1,0 0 0,1 0 0,-1 0 0,0 0-1,0 0 1,0 0 0,0 0 0,0 0 0,0 0-1,0 0 1,0 0 0,0 0 0,0 0-1,0 0 1,0 0 0,1 0 0,-1 0 0,0 0-1,0 0 1,0 0 0,0 0 0,0 0-1,0 0 1,0 0 0,0 0 0,0 0 0,0 0-1,0 0 1,0 0 0,0 0 0,0 0-1,0 0 1,1 1 0,-1-1 0,0 0 0,1 7-36,0 12-24,-1-15 61,-9 98-138,4-66 200,4-28-430,0 0 0,-1 0 1,0 0-1,0-1 0,-1 1 1,0-1-1,-1 1 0,1-1 1,-1 0-1,-1 0 1,-8 10-1,-37 35-8454,44-46 7767,6-5 822,0-1 0,-1 1 0,1 0 0,-1-1 0,1 1 0,-1 0 0,1-1 0,-1 1 0,1-1 0,-1 1 0,0-1 0,1 1 0,-1-1 0,0 0 0,0 1 0,1-1 0,-1 0 0,0 0 0,0 1 0,1-1 0,-1 0 1,0 0-1,0 0 0,0 0 0,1 0 0,-3 0 0,-2-4-2584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06.0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73 8384,'0'-37'3808,"8"19"-3328,-2 10 1664,2 8-1280,-8-4 159,6 4-639,-3-5-896,8 10 289,-3-5-1217,6 9 800,-3 3-1888,3 4 1408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06.5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1 125 7392,'1'-2'583,"0"-1"-1,-1 1 1,1-1 0,0 0 0,-1 1 0,1-6 0,-1 7-172,0 0 0,0 0 0,0 0 1,1 0-1,-1 1 0,0-1 0,1 0 0,-1 0 1,1 0-1,-1 0 0,1 0 0,0 0 1,-1 0-324,0 1 1,0 0-1,0 0 0,0 0 1,0 0-1,0-1 1,1 1-1,-1 0 1,0 0-1,0 0 1,0 0-1,0 0 0,0-1 1,1 1-1,-1 0 1,0 0-1,0 0 1,0 0-1,0 0 1,1 0-1,-1 0 0,0 0 1,0 0-1,0 0 1,1 0-1,-1 0 1,0 0-1,0 0 1,0 0-1,1 0 0,-1 0 1,0 0-1,0 0 1,0 0-1,1 0 1,-1 0-1,0 0 1,0 0-1,0 0 0,1 0 1,-1 0-1,0 0 1,0 0-1,0 1 1,0-1-1,0 0 1,1 0-1,-1 0 0,30 57 4379,8 32-2805,-1-4-1108,-29-62-485,-7-20 56,0 1 0,1-1 0,-1 0 0,1 1-1,-1-1 1,1 0 0,0 0 0,0 0-1,5 5 1,1-8 168,-8 0-191,0 0-163,0 0 62,0 0 1,0 0-1,0-1 1,0 1-1,0 0 1,0 0-1,0 0 1,0 0-1,0 0 1,0 0 0,0 0-1,0 0 1,0 0-1,0-1 1,0 1-1,0 0 1,0 0-1,0 0 1,0 0-1,0 0 1,0 0-1,0 0 1,0 0-1,0-1 1,0 1-1,0 0 1,0 0-1,0 0 1,0 0-1,0 0 1,0 0-1,0 0 1,0 0-1,0 0 1,0 0 0,1 0-1,-1-1 1,0 1-1,0 0 1,0 0-1,0 0 1,0 0-1,0 0 1,0 0-1,0 0 1,0 0-1,1 0 1,-1 0-1,7-2 65,-5 1-28,11-6 121,0-1-1,-1 0 1,0-1 0,17-16 0,-5 4 7,101-88-113,-97 82-103,0-3 1,24-33-1,-48 58-338,0-1 0,-1 1 0,1-1 0,-1 1 0,0-1 0,0 0 0,1-7 0,-3 13 273,-1-1-1,0 1 1,0 0-1,0 0 1,0-1-1,1 1 0,-1 0 1,0 0-1,0-1 1,0 1-1,0 0 1,0-1-1,0 1 1,0 0-1,0-1 1,0 1-1,0 0 1,0-1-1,0 1 1,0 0-1,0 0 1,0-1-1,0 1 1,0 0-1,0-1 0,0 1 1,-1 0-1,1-1 1,0 1-1,0 0 1,0 0-1,-1-1 1,1 1-1,0 0 1,0 0-1,0 0 1,-1-1-1,1 1 1,0 0-1,0 0 1,-1 0-1,1 0 0,0-1 1,-1 1-1,1 0 1,0 0-1,-1 0 1,1 0-1,0 0 1,0 0-1,-1 0 1,1 0-1,0 0 1,-1 0-1,1 0 1,0 0-1,-1 0 1,1 0-1,0 0 1,-1 0-1,1 1 0,-20 10-5270,0 5 2576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07.3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1 120 8064,'1'0'507,"0"0"1,1 1-1,-1-1 1,0 1 0,0-1-1,1 1 1,-1-1-1,0 1 1,0 0 0,2 1-1,10 7 2565,-3-6-2114,1 0 0,-1 0 0,0 0 0,1-2 0,0 1 0,13-1 0,-18-1-781,0 0 0,1 0 0,-1-1 0,0 0 1,0-1-1,0 1 0,0-1 0,0 0 1,0 0-1,-1-1 0,11-6 0,-12 6-131,0 0 0,-1-1 1,0 1-1,0-1 0,0 0 0,0 0 0,0 0 0,-1 0 0,0 0 0,0-1 0,0 1 1,1-6-1,-2 7-95,0-1 0,0 1 0,0-1 0,0 1 0,-1-1 0,0 1 0,1-1 0,-1 0 0,-1 1 0,1-1 0,0 1 0,-1-1 0,0 1 0,0-1 0,0 1 0,0-1 0,-2-2 0,2 5 41,1 0 1,-1 1 0,1 0 0,-1-1 0,0 1 0,1-1 0,-1 1 0,0 0 0,1-1 0,-1 1 0,0 0-1,1 0 1,-1-1 0,0 1 0,1 0 0,-1 0 0,0 0 0,1 0 0,-1 0 0,0 0 0,0 0 0,1 0-1,-1 0 1,0 0 0,0 0 0,1 1 0,-1-1 0,0 0 0,1 1 0,-1-1 0,1 0 0,-1 1 0,0-1-1,1 0 1,-1 1 0,-21 17 273,15-11-119,1 0-1,0 1 0,1-1 1,-1 1-1,2 1 1,-1-1-1,-5 16 1,9-21-72,0 0 1,0 1 0,0-1 0,0 1 0,1 0 0,-1-1 0,1 1 0,0 0 0,0-1 0,0 1 0,1-1-1,-1 1 1,1 0 0,0-1 0,0 1 0,0-1 0,0 0 0,1 1 0,0-1 0,-1 0 0,1 0 0,4 5-1,-3-5-9,-1 0-1,1 0 0,-1-1 0,1 1 0,0-1 0,0 0 0,0 1 0,1-2 0,-1 1 0,0 0 0,1-1 0,-1 1 0,1-1 0,-1 0 0,1 0 1,0 0-1,-1-1 0,1 1 0,0-1 0,-1 0 0,1 0 0,0-1 0,0 1 0,3-1 0,21-4 54,0-1 0,-1-1 0,33-13 0,-4 1-24,107-44-182,-53 18-13,-109 45 96,0-1 0,0 1-1,0 0 1,0-1 0,0 1 0,0 0-1,0-1 1,0 1 0,0 0 0,0 0-1,0 0 1,0 0 0,0 0 0,0 0-1,1 0 1,0 1 0,-1-1-2,-1 1 1,0-1-1,0 0 0,0 1 1,1-1-1,-1 0 1,0 1-1,0-1 0,0 0 1,0 1-1,0-1 1,0 1-1,0-1 0,0 0 1,0 1-1,0-1 1,0 1-1,0-1 0,0 0 1,0 1-1,0-1 1,0 0-1,0 1 0,-1-1 1,1 0-1,0 1 1,0-1-1,-1 1 0,-2 5-62,-1 0 0,0 0 0,-5 6 0,7-10 63,-44 50 145,21-25-13,24-27-121,1 1 1,0-1 0,-1 0-1,1 0 1,0 0-1,0 0 1,-1 1 0,1-1-1,0 0 1,0 0 0,0 1-1,-1-1 1,1 0-1,0 0 1,0 1 0,0-1-1,0 0 1,-1 1-1,1-1 1,0 0 0,0 0-1,0 1 1,0-1 0,0 0-1,0 1 1,0-1-1,0 0 1,0 1 0,0-1-1,0 0 1,0 1-1,0-1 1,0 0 0,0 1-1,0-1 1,1 0 0,-1 0-1,0 1 1,0-1-1,0 0 1,0 0 0,1 1-1,-1-1 1,0 0-1,0 0 1,0 1 0,1-1-1,-1 0 1,0 0 0,0 0-1,1 1 1,-1-1-1,0 0 1,1 0 0,-1 0-1,0 0 1,1 0-1,-1 0 1,0 0 0,0 0-1,1 0 1,-1 0-1,0 0 1,1 0 0,-1 0-1,0 0 1,1 0 0,25-1 60,-9-3-31,1 0 0,-1-1 0,24-10 0,-34 12-34,5-3-53,0 1 0,0 0 0,0 0 0,0 1 0,1 1 0,0 0 1,14 0-1,-25 3 59,-1 0 0,1 0 0,-1 0 0,0 0 0,1 1 0,-1-1 1,1 0-1,-1 1 0,0-1 0,1 1 0,-1 0 0,0-1 0,0 1 0,1 0 0,-1 0 0,0 0 1,2 2-1,0 0 32,-1 1 0,1 0 1,-1-1-1,3 7 0,8 12 71,-11-20-99,0 0 0,0 1-1,0-1 1,0 0 0,0 0-1,0 0 1,0-1-1,1 1 1,-1 0 0,1-1-1,0 0 1,-1 1 0,1-1-1,0 0 1,0-1 0,-1 1-1,1 0 1,0-1-1,0 1 1,0-1 0,4 0-1,105-8-2299,1-12-5637,-56 7 4485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09.2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42 125 3968,'3'-8'458,"-2"6"-362,-1 1 0,1-1 0,0 1 0,0-1 0,0 1 0,-1-1 0,1 1 0,0 0 0,1-1 0,-1 1 0,0 0 0,0 0 0,2-1 0,27-28 2091,-1 3 1635,-23 20-2548,1 0 0,0 1-1,9-7 1,-15 13-1232,0-1 181,0 0 0,0 1-1,0-1 1,0 0 0,0 1 0,0-1-1,0 1 1,1-1 0,-1 1-1,2-1 1,-2 1-139,-1 1-1,1-1 1,0 0 0,-1 1-1,1-1 1,-1 0 0,1 1-1,0-1 1,-1 0 0,1 1-1,-1-1 1,0 1-1,1-1 1,-1 1 0,1 0-1,-1-1 1,0 1 0,1-1-1,-1 1 1,0 0 0,0-1-1,1 2 1,0 1 45,0 0 1,0 0-1,0 0 0,0 1 0,-1-1 1,1 0-1,-1 1 0,0-1 0,0 0 1,0 1-1,-1 3 0,0 5 123,-3 25 468,-16 71 1,-22 40-164,19-68-358,-49 237 378,58-248-317,13-61-253,-2 4 289,0 1 1,0 20-1,3-33-271,0 1-1,0-1 0,0 0 1,0 0-1,0 1 0,0-1 1,0 0-1,0 0 1,0 1-1,0-1 0,0 0 1,0 1-1,0-1 1,1 0-1,-1 0 0,0 1 1,0-1-1,0 0 1,0 0-1,0 0 0,1 1 1,-1-1-1,0 0 0,0 0 1,1 1-1,7-5 281,20-31 174,-11 14-388,116-141-155,-108 132 17,0 2 0,2 0 0,2 1 0,0 2-1,1 1 1,40-24 0,-67 47 41,0-1-1,0 1 1,0-1 0,0 1 0,0 0-1,0 0 1,0 1 0,0-1 0,1 0-1,-1 1 1,0 0 0,0 0-1,0 0 1,1 0 0,-1 0 0,5 2-1,-5-1 8,-1 0-1,0 0 1,0 0-1,0 0 1,0 0-1,0 1 1,0-1-1,0 1 1,0 0-1,-1-1 0,1 1 1,-1 0-1,1 0 1,-1 0-1,1 0 1,-1 0-1,0 0 1,0 0-1,0 1 0,0-1 1,-1 0-1,2 5 1,0 7 18,0 0 0,-1 0 1,0 1-1,-1-1 0,-1 0 1,-3 25-1,-25 85 229,27-115-215,-2 5 19,0 1 1,-2-1-1,1 0 1,-2 0-1,0 0 1,-16 22 0,19-30-33,0-1 1,-1 0 0,0 0 0,0 0-1,0 0 1,-1-1 0,0 0 0,1 0-1,-2 0 1,1-1 0,0 0 0,-1 0-1,1 0 1,-1-1 0,0 0 0,1-1-1,-10 2 1,4-2-54,-1-1-1,1 0 1,-1 0-1,1-1 0,-1-1 1,1 0-1,0-1 1,0 0-1,0-1 1,0 0-1,1-1 1,-1 0-1,-17-12 1,23 13-6,-5-4-219,13 5 131,8 0 60,31 0 2,52 2 0,-50 2 58,43-5-1,-71 2 69,1 0 0,-1-2 0,0 1 1,0-2-1,0 0 0,21-11 0,-3-3 105,-1-1 1,42-35-1,53-56 167,-79 68-244,43-43-157,-89 83 57,1 0 1,-1 1-1,1-1 0,0 1 1,0 0-1,0-1 0,5-1 1,-7 3 9,-1 1 0,0 0 0,0 0 0,0 0 0,0 0 0,0 0 0,1 1 1,-1-1-1,0 0 0,0 0 0,0 0 0,0 0 0,0 0 0,1 0 0,-1 0 0,0 0 0,0 0 0,0 0 1,0 0-1,0 0 0,0 0 0,1 1 0,-1-1 0,0 0 0,0 0 0,0 0 0,0 0 0,0 0 0,0 0 1,0 1-1,0-1 0,0 0 0,0 0 0,0 0 0,0 0 0,1 1 0,-1-1 0,0 0 0,0 0 1,0 0-1,0 0 0,0 0 0,-1 1 0,1-1 0,0 0 0,0 0 0,0 0 0,0 0 0,0 0 0,0 1 1,0-1-1,0 0 0,-10 39-26,-17 45 1,1-4 41,18-52 26,-2 2-3,2 1 0,-5 40 0,13-69-27,0 1-1,0-1 0,0 0 1,0 0-1,0 1 1,0-1-1,0 0 1,1 0-1,-1 0 0,1 1 1,-1-1-1,1 0 1,0 0-1,0 0 1,2 2-1,-2-3 8,0 0-1,0 0 1,0 0-1,0 0 1,0 0-1,1 0 1,-1-1-1,0 1 0,1 0 1,-1-1-1,1 1 1,-1-1-1,0 0 1,1 1-1,-1-1 1,1 0-1,-1 0 1,1 0-1,-1 0 1,1 0-1,-1 0 1,1 0-1,2-1 1,2-1 12,-1 1 1,1-1 0,0 0-1,-1-1 1,0 1 0,1-1-1,-1 0 1,0-1 0,6-4-1,-6 4-16,11-8 4,-1-1 0,-1 0 0,19-22 0,32-50-87,-29 37 23,-13 15 87,16-17-178,-39 50 133,0-1 0,1 1 0,-1-1 0,0 1 0,1 0 0,-1-1 0,0 1 0,1 0 0,-1-1 0,1 1 0,-1 0 0,0-1 0,1 1 0,-1 0 0,1 0 0,-1 0 0,1-1 0,-1 1 0,1 0 0,-1 0 0,1 0 0,-1 0 0,1 0 0,0 0 0,-1 0 0,1 0 0,-1 0 0,1 0 0,-1 0 0,1 1 0,0-1 1,0 1 1,-1 0-1,1-1 1,-1 1-1,1 0 0,0-1 1,-1 1-1,1 0 1,-1 0-1,0 0 0,1-1 1,-1 1-1,0 0 1,0 0-1,1 0 0,-1 0 1,0 0-1,0 0 1,0 1-1,0 23 3,-1 1 0,-1-1 0,-1 1 0,-8 27 0,3-12 5,-2-1 1,-2-1-1,-29 64 0,-56 91 178,66-141-106,-60 79-1,49-79 87,-87 80 0,118-123-105,-1 0 1,0-1 0,0 0-1,-18 8 1,27-15-47,1-1 1,-1 0-1,0 0 1,1 0-1,-1 0 1,0 0-1,0-1 0,0 1 1,0-1-1,1 0 1,-1 0-1,-4 0 0,5 0-8,0-1 0,1 0 0,-1 1-1,0-1 1,0 0 0,1 0-1,-1 0 1,1 0 0,-1 0 0,1 0-1,-1 0 1,1-1 0,0 1 0,0-1-1,0 1 1,-1-1 0,1 1-1,0-1 1,1 1 0,-1-1 0,0 0-1,0 0 1,0-1 0,-3-12-9,0 1 0,1-1 0,-2-26 0,3-49 9,3 72-18,0 1 0,1-1 0,1 1 0,1 0-1,0 0 1,9-21 0,-9 29 8,0 0-1,1 0 0,0 1 0,1 0 0,-1 0 1,1 0-1,1 1 0,0 0 0,0 0 0,0 0 1,1 1-1,14-9 0,11-2-29,1 2 0,0 1 0,59-15 0,50-6-72,-16 4-1512,-28 9-9649,-69 20 7611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12.6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34 961 4640,'-16'3'1504,"15"-3"-1463,1 0 0,-1 0 0,0 0 1,1 1-1,-1-1 0,0 0 0,1 0 0,-1 1 1,1-1-1,-1 1 0,1-1 0,-1 1 0,1-1 1,-1 0-1,1 1 0,-1 0 0,1-1 0,0 1 1,-1-1-1,1 1 0,0-1 0,-1 2 0,0-1 196,-3 9 6968,8-10-4277,1-1-2560,-1 0 0,0-1 0,0 1 0,0-1 0,0 0 0,0 0 0,0 0 0,-1-1 0,1 1 0,4-6 0,24-21 517,-1-2 0,29-39 0,-24 28-452,187-219 1396,-146 167-773,-77 94-1050,1-1 0,-1 1 0,0-1 1,1 1-1,-1 0 0,1-1 0,-1 1 1,1 0-1,-1-1 0,1 1 0,-1 0 0,1-1 1,-1 1-1,1 0 0,-1 0 0,1 0 1,0 0-1,-1 0 0,2-1 0,-2 2-7,0-1 0,1 0-1,-1 0 1,0 0 0,0 0 0,1 0 0,-1 0-1,0 1 1,1-1 0,-1 0 0,0 0-1,0 0 1,1 1 0,-1-1 0,0 0-1,0 0 1,1 1 0,-1-1 0,0 0 0,0 1-1,0-1 1,0 0 0,0 0 0,1 1-1,-1-1 1,0 0 0,0 1 0,0-1-1,0 0 1,0 1 0,0-1 0,0 0 0,0 1-1,0-1 1,0 1 0,-2 28 33,-5 34 1,2-30-8,-59 318 157,59-330-80,-2 1 0,0-1 0,-1 0 1,-1-1-1,-21 36 0,28-53-74,0-1 0,0 0 0,0 0-1,0 1 1,0-1 0,0-1 0,0 1 0,0 0-1,-5 2 1,5-3-11,0-1-1,1 1 1,-1-1-1,0 1 1,1-1-1,-1 0 1,0 1-1,0-1 1,0 0-1,1 0 1,-1-1-1,0 1 1,0 0 0,1 0-1,-1-1 1,0 1-1,1-1 1,-4-1-1,0-1-14,0 1 0,0-2 0,1 1 0,-1-1 0,1 1 0,-1-1 0,1-1 0,0 1 0,0 0 0,1-1 0,0 0 0,-1 0 0,-2-7 0,-4-9-50,2 0 1,-7-24-1,9 29-24,-32-119-621,37 133 661,1 0 0,-1 0 0,1 0 0,0 0-1,0 0 1,-1 0 0,1 0 0,1 0 0,-1 0 0,0-2-1,0 4 27,0-1-1,0 1 1,1 0 0,-1 0-1,0 0 1,0 0-1,0 0 1,0 0-1,0-1 1,0 1-1,0 0 1,1 0-1,-1 0 1,0 0-1,0 0 1,0 0-1,0 0 1,0 0-1,1 0 1,-1 0-1,0-1 1,0 1-1,0 0 1,0 0-1,0 0 1,1 0-1,-1 0 1,0 0-1,0 0 1,0 0-1,0 0 1,1 0-1,-1 1 1,0-1-1,0 0 1,0 0-1,0 0 1,11 8-146,97 108-120,-96-103 328,1 0 0,0-1 0,0-1 0,2 0-1,14 8 1,-21-15-15,-1 0 1,1 0-1,0-1 0,0 0 0,0-1 0,0 0 0,1 0 0,-1 0 0,1-1 0,-1-1 0,1 0 0,11 0 0,3-4 26,0 0 0,0-2-1,0 0 1,-1-1 0,0-2-1,28-14 1,-17 5-20,-1-1 1,-2-1-1,38-32 0,-43 30 71,-1-2-1,-1 0 0,-1-2 1,-2-1-1,30-49 0,-46 70-119,0-1-1,-1 0 1,0 0-1,-1 0 1,1 0-1,-1 0 1,-1 0-1,2-15 1,-3 20-22,0 0 0,0 0 0,0-1 1,0 1-1,0 0 0,-1 0 0,1 0 1,-1 0-1,1-1 0,-1 1 1,0 0-1,0 0 0,0 0 0,0 0 1,-1 1-1,1-1 0,0 0 0,-1 0 1,1 1-1,-1-1 0,1 1 1,-1-1-1,0 1 0,0 0 0,0 0 1,0 0-1,0 0 0,0 0 0,0 0 1,0 0-1,0 0 0,0 1 1,0-1-1,-3 1 0,-4-1-52,1 1 0,-1-1 0,1 2 0,-1-1 0,1 1 0,0 1 0,-1-1 0,-13 6 0,16-5 67,-4 1 14,0 0 1,0 1-1,1 0 0,0 0 1,-1 1-1,2 1 0,-1-1 1,1 2-1,-1-1 0,-9 11 1,13-11 0,-1 0 0,1 1 0,0 0 0,1 0 0,0 0 0,0 0 0,0 1 0,1 0 0,0 0 1,0 0-1,1 0 0,0 0 0,-1 15 0,3-10 12,0 0 0,0 0 0,2 0-1,-1 0 1,2 0 0,0 0 0,0 0 0,1-1 0,1 1 0,0-1 0,1 0 0,12 19-1,-10-19 41,1 0 0,0 0 0,1 0 0,0-1 0,0-1 0,2 0 0,-1 0-1,1-1 1,0-1 0,28 14 0,-32-18 12,0 0-1,1-1 0,0-1 1,15 3-1,-20-4-27,1-1 0,-1 0 0,1 1-1,0-2 1,-1 1 0,1-1-1,-1 1 1,1-1 0,-1 0 0,1-1-1,4-1 1,-2-1 12,0-1 0,0 1 0,0-1 0,-1 0 0,0-1 0,10-10 0,-3 0-30,17-25 1,21-43 41,10-14 8,-48 79-139,2-1 1,30-29-1,-40 44 25,0 0-1,1 1 0,0 0 0,0-1 1,0 2-1,0-1 0,0 1 0,1 0 1,0 0-1,12-2 0,-14 4 27,0 0-1,0 0 0,0 1 0,0 0 1,0 0-1,0 1 0,0-1 0,0 1 1,0 0-1,0 1 0,0-1 0,0 1 1,-1 0-1,1 0 0,0 0 0,4 4 1,31 21 88,-30-20 118,-13-6 64,-16-8-26,6 1-302,-1 0-1,-1 0 1,1 2 0,-1 0 0,0 0 0,-30-2-1,36 5 31,-1 1 1,1 0-1,0 1 0,-1 0 0,1 0 0,0 1 0,0 0 0,0 1 0,0 0 0,0 0 0,1 1 0,-11 6 0,13-6 42,0 1 0,0 0 0,1 0 0,0 0 0,0 1 0,0 0 0,0 0 0,1 0 0,0 1 0,1-1 0,-1 1 0,-3 14 0,0 1 0,0 0 0,-4 41 0,8-41 0,1 0 0,1 0 0,1 0 0,1 0 0,8 44 0,-8-60 31,0 0 0,1 0 0,0 0 0,1-1 0,-1 1 1,1-1-1,0 1 0,0-1 0,7 8 0,-8-10-10,1 0 1,0 0-1,0-1 1,0 1 0,0-1-1,0 0 1,0 0-1,1 0 1,-1-1-1,1 1 1,-1-1 0,1 1-1,0-1 1,0 0-1,-1-1 1,7 1-1,9 0 8,0-1 1,0-2-1,0 0 0,-1 0 0,1-2 0,17-6 0,-6 1-53,-1-2 1,52-28 0,-55 24 6,0-2 0,-1-1 0,-1-1 0,-1-1 0,23-25 0,92-124-52,-113 138 13,-15 20-46,14-20-1,-35 73-521,-27 119 489,35-144 131,-1 6 61,1 1 0,1-1 1,1 0-1,2 0 0,0 1 0,5 29 0,-4-48-20,-1 1 0,1-1 0,0 0 0,0 0 0,0 0 1,1 0-1,6 8 0,-9-12-19,1 0 1,0 0-1,0 0 1,-1 0 0,1 0-1,0 0 1,0 0-1,0 0 1,0-1 0,0 1-1,0 0 1,0-1-1,1 1 1,-1 0-1,0-1 1,0 0 0,0 1-1,1-1 1,-1 0-1,0 1 1,0-1-1,1 0 1,-1 0 0,0 0-1,1 0 1,-1 0-1,0 0 1,0-1 0,1 1-1,-1 0 1,0-1-1,0 1 1,0-1-1,1 1 1,-1-1 0,0 1-1,2-3 1,1 0-2,1-2-1,-1 1 1,0 0 0,-1-1 0,1 0 0,-1 1 0,0-2-1,0 1 1,3-8 0,18-56 18,-22 62-36,9-28-24,-2 0-1,-2-1 0,-1 0 0,-2-1 1,-1-43-1,-3 72 13,-1 1 0,0 0 0,0-1 0,-1 1 0,0 0 1,0 0-1,-1 0 0,1 0 0,-2 0 0,1 0 0,-5-6 0,6 10-3,0 1-1,-1-1 0,1 1 0,0-1 1,-1 1-1,1 0 0,-1 0 0,0 0 0,1 1 1,-1-1-1,0 1 0,0-1 0,0 1 1,-1 0-1,1 0 0,0 0 0,0 1 1,0-1-1,-1 1 0,1 0 0,0 0 0,-1 0 1,1 0-1,0 0 0,-1 1 0,1-1 1,-4 2-1,3-1 61,-3 1-56,1 0 0,-1 0 0,-6 4 1,11-6 7,1 1 0,0-1 0,0 1 0,0 0 0,0-1 0,0 1 0,0 0 1,0 0-1,0 0 0,0 0 0,0-1 0,0 1 0,1 1 0,-1-1 1,0 0-1,1 0 0,-1 0 0,0 0 0,1 0 0,0 1 0,-1-1 1,1 0-1,-1 3 0,1-4 7,0 0 0,0 1 0,0-1 1,0 1-1,0-1 0,1 0 0,-1 1 0,0-1 0,0 0 1,0 1-1,0-1 0,0 0 0,0 1 0,1-1 1,-1 0-1,0 1 0,0-1 0,1 0 0,-1 1 1,0-1-1,0 0 0,1 0 0,-1 1 0,0-1 1,1 0-1,-1 0 0,0 0 0,1 1 0,-1-1 0,0 0 1,1 0-1,-1 0 0,0 0 0,1 0 0,-1 0 1,1 0-1,-1 0 0,1 0 0,17-3 108,-12 2-149,95-19 177,54-7-198,-52 22-11,-89 6 60,0 0-1,-1 0 0,1 1 1,0 1-1,21 7 1,-31-8 16,-1-1 0,1 0-1,0 1 1,-1 0 0,0 0 0,1 0 0,-1 1 0,0-1 0,0 1-1,0-1 1,0 1 0,-1 0 0,1 0 0,-1 0 0,1 0 0,-1 1-1,0-1 1,-1 1 0,3 3 0,-2 5 70,0-1-1,0 1 1,-1-1 0,-1 1 0,0-1-1,0 1 1,-1-1 0,-3 14-1,-4 12 34,-15 39-1,17-56-179,5-9 202,1-11-125,0 0 1,0 0-1,1 0 0,-1 0 1,0 0-1,0 0 0,0 0 1,1 0-1,-1 0 0,0 0 1,0 0-1,0 0 0,1 0 1,-1 0-1,0 0 0,0 0 1,0 0-1,1 0 0,-1 0 1,0 0-1,0 0 0,0-1 1,1 1-1,-1 0 0,0 0 1,0 0-1,0 0 0,0 0 1,1 0-1,-1-1 0,20-18 264,48-65-376,-44 53 19,1 0-1,35-32 1,-58 61 76,-1 1-1,0 0 1,1 0-1,-1 0 0,0 0 1,1 0-1,0 0 1,-1 0-1,1 1 1,-1-1-1,1 0 1,0 1-1,3-1 1,-5 1 6,1 0 0,0 0 0,0 0 1,-1 1-1,1-1 0,0 0 0,-1 1 0,1-1 1,0 0-1,-1 1 0,1-1 0,-1 1 0,1-1 1,-1 1-1,1-1 0,-1 1 0,1-1 0,-1 1 1,1 0-1,-1-1 0,0 1 0,1 0 1,-1-1-1,0 1 0,1 0 0,-1-1 0,0 1 1,0 0-1,0 0 0,0-1 0,0 2 0,3 18 22,-1-1 0,-1 1-1,-2 24 1,0-7 34,1-24-40,0 7 6,4 34-1,-4-48-22,1 0 0,1-1 0,-1 1 0,1 0 0,0-1 0,0 1 0,1-1 0,-1 0 0,1 0 0,6 8 0,-6-11 22,-1 0-1,0 0 0,1 0 1,0 0-1,-1 0 0,1-1 1,0 1-1,0-1 0,0 0 1,0 0-1,0 0 0,0 0 1,0 0-1,1-1 0,-1 1 1,0-1-1,5 0 0,2-1 3,0 1-1,0-1 0,0-1 1,17-5-1,-1-2 5,1-1 0,-2-2 0,0 0-1,33-22 1,-19 7-52,64-57-1,-75 58-25,-1-1 0,-1-2 0,-2 0 0,0-2 0,19-34 0,-43 64 39,1 0 1,0 0-1,-1-1 1,1 1-1,-1 0 1,1-1-1,-1 1 0,0 0 1,1-1-1,-1 1 1,0 0-1,0-1 0,0 1 1,0 0-1,0-1 1,0 1-1,-1-3 0,0 4-3,1-1 0,0 0-1,-1 0 1,1 0 0,-1 1-1,1-1 1,-1 0-1,0 1 1,1-1 0,-1 1-1,0-1 1,1 0-1,-1 1 1,0 0 0,0-1-1,0 1 1,1-1 0,-1 1-1,0 0 1,0 0-1,0-1 1,0 1 0,0 0-1,0 0 1,1 0 0,-1 0-1,-2 0 1,-1 0-32,0 1 1,0-1 0,0 1-1,0 0 1,0 0-1,0 1 1,0-1 0,-5 3-1,-3 2-40,-5 1 37,1 2 0,0 0-1,0 1 1,0 0 0,2 1 0,-1 1-1,1 0 1,-15 19 0,11-10 68,0 1 0,1 1 0,2 0 0,-22 44 0,31-54 13,0 1-1,1 0 1,0 0-1,1 1 1,0-1-1,-1 17 1,5-25-22,0-1 0,0 0 0,0 0-1,0 1 1,1-1 0,0 0 0,0 0 0,4 10 0,-3-11 0,0-1-1,-1 0 1,1 1 0,1-1 0,-1 0 0,0 0-1,1-1 1,0 1 0,-1 0 0,1-1-1,0 0 1,0 1 0,7 2 0,-5-2-10,0-1 0,0 0 1,1 0-1,-1 0 0,1-1 1,-1 0-1,1 0 0,0 0 1,-1-1-1,1 0 0,0 0 1,-1 0-1,1-1 0,0 1 0,-1-1 1,7-2-1,-5 0 16,0 0-1,0 0 1,0 0-1,0-1 1,-1 0-1,1 0 1,-1-1-1,0 0 0,0 0 1,-1 0-1,1-1 1,4-6-1,5-9 51,-1-1-1,18-37 0,17-53-290,-16 29-20,27-102 1,7-118 266,-48 189 328,-17 96-299,-1 0 0,-1 0 1,0 0-1,-3-21 0,-3 24-176,6 15 118,0-1 1,-1 1-1,1 0 0,0 0 1,0-1-1,-1 1 1,1 0-1,0 0 0,-1-1 1,1 1-1,0 0 1,-1 0-1,1 0 0,0-1 1,-1 1-1,1 0 1,0 0-1,-1 0 0,1 0 1,-1 0-1,1 0 1,0 0-1,-1 0 0,0 0 1,0 1-14,-1 0 1,0 0 0,0 0-1,1 0 1,-1 0-1,1 0 1,-1 1-1,1-1 1,0 0 0,-1 1-1,1-1 1,0 1-1,0 0 1,0-1 0,-1 3-1,-12 25 46,1-1-1,2 2 1,-10 37-1,10-29 100,3-13-45,-54 187 587,51-164-522,2 0 0,-4 74 0,11-59 54,9 89-1,-5-125-245,2-1-1,1 0 1,2 0-1,0-1 1,1 1 0,13 24-1,-18-43-334,1-1 1,0 1-1,7 9 0,-9-14-41,0 0 0,0 0 0,1 0-1,-1 0 1,0 0 0,1-1 0,-1 1 0,1-1 0,0 1-1,4 1 1,-5-3 78,0 0 0,0 0 0,0 1 0,0-1-1,0 0 1,0 0 0,0-1 0,-1 1 0,1 0 0,0-1-1,0 1 1,0-1 0,0 0 0,0 1 0,-1-1 0,1 0-1,0 0 1,-1 0 0,1 0 0,-1 0 0,1-1-1,-1 1 1,2-2 0,5-3-1210,30-23-2865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16.8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231 678 1248,'2'-3'122,"-1"2"-100,-1 0 0,1 0 0,-1 1 0,1-1 0,-1 0-1,1 1 1,0-1 0,-1 0 0,1 1 0,0-1 0,-1 1 0,1-1 0,0 1 0,0-1 0,0 1 0,0 0 0,-1-1 0,3 1 0,30-10 2017,-26 7-1312,0 1 0,1-1-1,-1 2 1,1-1 0,9 0-1,-4 4 5252,-19-2-2612,-8 0-3076,0 1-1,0 1 1,0 0-1,0 0 1,0 1 0,0 1-1,1 1 1,0 0-1,-23 12 1,22-9-196,1 1-1,0 0 0,1 1 1,0 1-1,0 0 1,1 1-1,1 0 1,0 0-1,1 1 1,0 0-1,0 1 1,2 0-1,0 0 0,0 1 1,2 0-1,0 0 1,0 0-1,1 1 1,1-1-1,-2 30 1,5-40-42,0-1 0,0 1 1,1-1-1,-1 0 1,1 1-1,0-1 0,0 0 1,0 1-1,4 6 1,-4-9-23,0 0 1,0 0 0,0 0-1,0 0 1,1-1 0,-1 1-1,1 0 1,-1-1 0,1 1-1,0-1 1,0 0 0,-1 1-1,1-1 1,0 0 0,0 0-1,0 0 1,0-1 0,1 1-1,-1 0 1,3 0 0,0-1 21,0 1 0,0-1 0,0 0 0,0-1 0,0 1 0,0-1 0,0 0 0,-1 0 0,1-1 0,8-3 0,2-2 19,25-17-1,-36 21-63,18-13 4,0 0 1,-2-1 0,31-32-1,42-66-217,-68 82 190,-1-1 0,-2-2 0,-2 0 0,-1-1 0,-2-1 0,-2-1 0,18-64 0,14-188 426,-41 242-314,-5 39-60,0 1 0,0-1 0,-1 0-1,0 0 1,-1 1 0,-2-15 0,3 24-43,0 0 1,0 0-1,0-1 1,0 1-1,0 0 1,0 0-1,0-1 1,0 1-1,0 0 0,0 0 1,0-1-1,0 1 1,0 0-1,-1 0 1,1 0-1,0-1 1,0 1-1,0 0 0,0 0 1,0 0-1,0-1 1,-1 1-1,1 0 1,0 0-1,0 0 1,0 0-1,-1 0 0,1-1 1,0 1-1,0 0 1,0 0-1,-1 0 1,1 0-1,0 0 1,0 0-1,0 0 1,-1 0-1,1 0 0,-7 8-150,-4 16-22,-75 313 24,86-337 155,-11 54 150,3 0-1,-4 86 0,18 25 1,-1-129-79,0 1 0,15 49 0,-14-64-15,20 58 151,-22-70-95,0 0-1,1-1 1,0 1 0,1-1 0,10 14-1,-13-20-79,0-1 0,0 1-1,0 0 1,0-1 0,0 0-1,0 1 1,1-2 0,-1 1-1,1 0 1,-1 0 0,1-1-1,0 0 1,0 0 0,0 0-1,6 0 1,3 0 60,0-1 1,1 0-1,16-4 1,-24 4-52,13-4 29,1 0 1,-1-1 0,0 0 0,-1-2 0,1 0 0,-1-1-1,-1-1 1,1-1 0,-1 0 0,-1-2 0,22-18 0,-19 13-34,0-2 1,-2 0 0,0-1-1,-1 0 1,-1-2 0,0 1-1,-2-2 1,13-30 0,-24 48-41,0-1 0,0 0 1,0 1-1,-1-1 0,0 0 1,0 0-1,0 0 0,-1 0 1,0 0-1,0 0 0,0 0 1,-1 0-1,-3-12 0,4 16-12,-1 0 0,0 0 0,0 0 0,0 0-1,0 0 1,0 0 0,0 0 0,-1 0 0,1 0-1,0 1 1,-1-1 0,1 1 0,-1-1 0,0 1-1,0-1 1,1 1 0,-1 0 0,0 0 0,0 0-1,0 0 1,0 0 0,-4-1 0,-2 1-44,1 0 1,-1 0 0,1 0-1,0 1 1,-9 1-1,12-1 45,-7 1 9,0 1 0,-1 0 0,1 0 0,0 1 0,0 1 0,0 0 0,1 0 0,0 1 0,-1 1 0,2-1 0,-1 2 0,1-1 0,0 1 0,0 1 0,0-1 0,1 2 0,1-1 0,-8 11 0,5-6 19,0 2 0,1 0 0,1 0 0,0 0 1,1 1-1,1 0 0,0 1 0,1-1 0,1 1 0,1 0 0,-2 22 1,5-34 4,-1 1 1,1 0 0,1 0 0,-1-1 0,1 1 0,0 0 0,0-1 0,1 1 0,0-1-1,0 0 1,0 1 0,0-1 0,1 0 0,0 0 0,0 0 0,0-1 0,1 1 0,0-1 0,0 0-1,5 5 1,-2-3 32,1-1-1,-1-1 1,1 1 0,0-1-1,0-1 1,0 1-1,0-1 1,1-1-1,-1 0 1,1 0-1,0 0 1,15 0-1,0-2 42,0 0-1,-1-2 1,1 0-1,0-2 1,24-7-1,-34 7-75,0-1 0,-1-1 0,0 0 1,0-1-1,-1 0 0,0-1 0,0 0 0,-1-1 0,0 0 0,0-1 0,-1 0 0,9-12 1,-7 5 45,1-1 1,-2 0-1,0-1 1,-2 0-1,0 0 1,-1-1-1,7-27 1,-8 25-17,-1 3-85,-1 0-1,-1 0 1,0-1 0,1-30 0,-5 46-10,-1 1 1,1 0-1,-1-1 0,0 1 1,0 0-1,0-1 1,0 1-1,0 0 0,-1 0 1,0 0-1,1 0 1,-4-3-1,5 6 41,0 0 0,0-1 0,0 1-1,0-1 1,0 1 0,-1 0 0,1-1 0,0 1-1,0-1 1,0 1 0,0 0 0,0-1 0,0 1 0,0-1-1,1 1 1,-1 0 0,0-1 0,0 1 0,0 0-1,0-1 1,0 1 0,1-1 0,-1 1 0,0 0-1,0-1 1,1 1 0,-1 0 0,0 0 0,0-1 0,1 1-1,-1 0 1,1-1 0,0 0-60,18 13-13,98 42 251,-104-48-162,0 0 1,0 1-1,-1 1 1,0 0 0,19 16-1,-27-20-22,1 1-1,-1-1 1,0 1-1,0 1 1,0-1 0,-1 0-1,1 1 1,-2-1-1,1 1 1,0 0-1,-1 0 1,0 0 0,-1 1-1,3 11 1,-4 1 86,-2 33 0,1-39-38,0-1 0,1 1-1,0-1 1,1 1 0,0 0-1,5 18 1,-5-29-22,0 1 1,0-1-1,0 0 0,0 1 1,1-1-1,-1 0 0,1 0 1,-1 0-1,1-1 0,0 1 0,-1 0 1,1 0-1,0-1 0,0 1 1,1-1-1,-1 0 0,0 0 1,0 0-1,1 0 0,-1 0 1,0 0-1,1 0 0,-1-1 0,4 1 1,0 0 26,0-1 1,0 1 0,0-1-1,0-1 1,0 1 0,0-1-1,0 0 1,11-4 0,-4 0 15,0 0 1,-1-1-1,1-1 0,-2 0 1,1-1-1,-1 0 0,0 0 1,-1-2-1,1 1 1,-2-1-1,0 0 0,0-1 1,13-21-1,52-96 152,-21 34-405,-49 90 112,-3 8 8,-1 9 4,-6 31-3,-1 65 0,7-88 152,1 0 0,1 0 0,1-1 0,1 1 0,8 26 0,-11-44-46,0 0 0,0 0 1,0 0-1,1 0 0,0 0 0,-1 0 0,5 4 1,-6-6-26,1-1 1,0 1-1,0 0 1,0 0-1,0-1 0,0 1 1,0 0-1,0-1 1,1 1-1,-1-1 1,0 1-1,0-1 1,0 0-1,1 1 1,-1-1-1,0 0 1,0 0-1,1 0 1,-1 0-1,0 0 1,0 0-1,1 0 1,0-1-1,2 0 28,-1 0 0,1 0 0,-1-1 0,1 0 0,-1 0 0,1 0 0,-1 0 0,0 0 0,4-4 0,24-26 65,-29 29-94,90-109 69,62-67 25,-123 150-172,-21 21 30,-1 0 0,0-1 0,12-16-1,-21 25 44,0 0-1,0 0 0,0 0 0,1 0 1,-1 0-1,0-1 0,0 1 0,0 0 0,0 0 1,0 0-1,1 0 0,-1-1 0,0 1 1,0 0-1,0 0 0,0 0 0,0-1 1,0 1-1,0 0 0,0 0 0,0-1 1,0 1-1,0 0 0,0 0 0,0 0 0,0-1 1,0 1-1,0 0 0,0 0 0,0 0 1,0-1-1,0 1 0,0 0 0,0 0 1,0-1-1,-1 1 0,1 0 0,0 0 1,0 0-1,0 0 0,0-1 0,0 1 0,-1 0 1,0 0-7,1 0 1,-1 0 0,1 0-1,-1 0 1,0 1 0,1-1 0,-1 0-1,1 0 1,-1 0 0,1 1-1,-1-1 1,1 0 0,-1 1-1,1-1 1,-1 1 0,1-1-1,-1 0 1,1 1 0,-1 0-1,-7 8 10,1 1 1,1-1-1,0 1 0,0 1 0,-7 16 0,6-7-26,0 1 0,-5 23 1,8-24 68,0 0-1,2-1 1,0 30 0,2-42-24,0 0 0,1 1 0,0-1 0,0 0 0,1 1 1,0-1-1,0 0 0,1 0 0,-1 0 0,2-1 0,-1 1 0,5 6 0,-6-10 1,0-1 0,-1 0 0,1 0 0,0-1 0,0 1 0,0 0 0,0-1 0,1 1 0,-1-1 0,0 1 0,1-1 0,-1 0 0,1 0 0,-1 0 0,1-1 0,-1 1 0,6 0 0,-3-1-2,1 0 0,-1 0 0,0-1 0,1 0-1,-1 0 1,0 0 0,8-3 0,-6 1-16,1-1 1,-1 1 0,0-1-1,0-1 1,0 0-1,-1 0 1,1 0 0,-1 0-1,-1-1 1,1 0 0,-1 0-1,0-1 1,0 0-1,3-7 1,7-13 4,-1 0 0,13-41 1,-18 45-33,57-171-286,-64 174 212,-2 18 31,0 0 0,1 0 0,-1 0 0,0 0 0,1 0 0,-1 0 0,1 0 0,-1 0 0,2-2 0,-1 4 52,-1-1 0,1 1 0,-1-1 0,1 1 0,0-1 0,-1 1 0,1 0 0,0-1 0,-1 1 1,1 0-1,0 0 0,-1 0 0,1 0 0,0-1 0,0 1 0,-1 0 0,1 0 0,0 0 0,0 0 0,-1 0 0,1 1 0,0-1 0,-1 0 0,1 0 0,0 0 0,0 1 0,-1-1 1,1 0-1,0 1 0,0 0 0,37 17-139,-25-11 179,26 10-1,-14-9 17,59 19 130,-84-27-173,0 0 0,1 0 0,-1 0 0,0 0 0,1 0 1,-1 0-1,0 0 0,0 0 0,1 0 0,-1 0 0,0 0 0,0 0 0,1 0 1,-1 0-1,0 1 0,0-1 0,1 0 0,-1 0 0,0 0 0,0 0 0,1 1 1,-1-1-1,0 0 0,0 0 0,0 0 0,0 1 0,1-1 0,-1 0 1,0 0-1,0 1 0,0-1 0,0 0 0,0 0 0,0 1 0,0-1 0,0 0 1,0 0-1,0 1 0,0-1 0,0 0 0,0 1 0,0-1 0,0 0 1,0 0-1,0 1 0,0-1 0,0 0 0,0 0 0,0 1 0,0-1 0,0 0 1,-1 1-1,-12 12-123,7-8 118,-10 9-16,1 0 1,0 1 0,1 1-1,1 0 1,1 1 0,0 0-1,1 1 1,-12 27 0,-12 47 220,31-78-187,0 0 1,1 1-1,1-1 1,-1 25-1,3-36-14,1-1 1,-1 1-1,0 0 0,1-1 1,0 1-1,0 0 1,-1-1-1,3 4 0,-3-6 18,0 1-1,1 0 1,-1-1-1,0 1 1,1 0-1,-1-1 1,1 1-1,-1-1 1,1 1-1,-1-1 1,1 1-1,-1-1 1,1 1-1,0-1 1,-1 1-1,1-1 1,-1 0-1,1 1 1,0-1-1,0 0 1,-1 0-1,1 1 1,0-1-1,-1 0 1,1 0-1,0 0 1,0 0 0,-1 0-1,1 0 1,0 0-1,0 0 1,-1 0-1,1 0 1,1-1-1,1 0 6,-1-1 0,0 1 0,1-1 0,-1 1 0,0-1 0,0 0 0,0 0 0,0 0 0,0 0 0,2-3 0,15-26-44,-12 19 12,106-194-87,-48 84-49,-61 116 37,-1-1-1,0 0 1,0 0-1,0 0 1,-1 0-1,3-15 1,-5 22 104,0 0 1,0 0-1,0 0 1,0 0-1,0 0 1,0-1-1,0 1 1,0 0-1,0 0 1,0 0-1,0 0 0,0 0 1,0 0-1,0 0 1,0 0-1,-1 0 1,1-1-1,0 1 1,0 0-1,0 0 1,0 0-1,0 0 1,0 0-1,0 0 1,0 0-1,0 0 1,0 0-1,0 0 1,-1 0-1,1 0 1,0 0-1,0-1 0,0 1 1,0 0-1,0 0 1,0 0-1,0 0 1,0 0-1,-1 0 1,1 0-1,0 0 1,0 0-1,0 0 1,0 0-1,0 0 1,0 0-1,0 0 1,0 0-1,-1 1 1,1-1-1,-8 4-181,-7 11 16,13-11 169,-1 1 0,1-1 0,0 1-1,1-1 1,-1 1 0,1-1 0,0 1 0,0 0 0,0 0 0,0 0 0,1 0 0,0 0 0,0-1 0,1 1 0,0 7 0,1-4 21,0 0 0,0-1 0,1 1 0,0 0 0,0-1 0,1 0 0,0 0 0,8 11 0,-9-15-1,-1 0 0,0-1-1,1 1 1,0-1-1,-1 0 1,1 1-1,0-1 1,0-1-1,0 1 1,1 0 0,-1-1-1,6 3 1,-3-3 22,1 0 0,-1 0 0,0 0 0,0-1 0,0 1 0,12-2-1,-6-1 4,0 0-1,0-1 1,0 0-1,0-1 1,-1-1-1,22-10 1,-5-3 21,0-1 0,-1-2 0,-1-1 0,35-37 0,-42 39-54,-1 0 1,-1-1 0,-1-1-1,-1-1 1,24-48 0,43-111 20,-24 50-14,-1-2-49,-56 132 13,0 0 0,0 0 0,0 0 0,0 0 0,0 0 0,-1 0 0,1-1 0,-1 1 0,1 0 0,-1-1 0,0 1 0,0 0 0,0-1 0,0 1 0,-1-3 0,1 5 15,0 0 0,0 0 0,0 0 1,-1 0-1,1 0 0,0-1 0,0 1 0,0 0 1,0 0-1,0 0 0,-1 0 0,1 0 1,0 0-1,0 0 0,0 0 0,0 0 0,0 0 1,-1 0-1,1 0 0,0 0 0,0 0 0,0 0 1,0 0-1,-1 0 0,1 0 0,0 0 0,0 0 1,0 0-1,0 0 0,-1 0 0,1 0 1,0 0-1,0 0 0,0 0 0,0 0 0,0 0 1,0 0-1,-1 0 0,1 1 0,0-1 0,0 0 1,0 0-1,0 0 0,0 0 0,0 0 1,0 1-1,-1-1 0,1 0 0,0 0 0,0 0 1,0 0-1,0 0 0,0 1 0,0-1 0,0 0 1,0 0-1,-8 12-79,-7 14 38,2 1 0,-17 46 1,16-36 55,-20 56 129,-36 150-1,56-173-36,3 0-1,-5 140 1,16-203-48,1-1 1,-1 1-1,1-1 1,2 9-1,-3-14-42,1 0-1,-1 0 1,0 0-1,1 0 1,-1 0 0,1 0-1,-1 0 1,1 0-1,0 0 1,-1 0 0,1-1-1,0 1 1,-1 0-1,1 0 1,2 0 0,-3 0-4,1-1 1,0 0 0,0 0-1,-1 0 1,1 0-1,0 0 1,0 0 0,0 0-1,-1 0 1,1 0 0,0 0-1,0 0 1,0-1 0,-1 1-1,1 0 1,0 0 0,-1-1-1,1 1 1,0-1 0,0 1-1,-1 0 1,1-1 0,-1 1-1,2-2 1,5-4 53,-1-1 0,10-10 0,7-10-39,34-30-94,4 2-1,1 3 0,89-57 1,-122 92-58,-29 17 125,0 0-1,1 0 1,-1 0 0,0 0 0,0 0 0,0 0-1,0 0 1,0 0 0,0 0 0,0 1 0,1-1 0,-1 0-1,0 0 1,0 0 0,0 0 0,0 0 0,0 0-1,0 0 1,0 0 0,0 0 0,0 1 0,0-1-1,0 0 1,0 0 0,0 0 0,0 0 0,0 0 0,1 0-1,-1 1 1,0-1 0,0 0 0,0 0 0,0 0-1,-1 0 1,1 0 0,0 0 0,0 1 0,0-1 0,0 0-1,0 0 1,0 0 0,0 0 0,0 0 0,0 0-1,0 0 1,0 0 0,0 1 0,0-1 0,0 0 0,0 0-1,-1 0 1,1 0 0,0 0 0,0 0 0,0 0-1,0 0 1,0 0 0,0 0 0,0 0 0,-1 0 0,1 0-1,-12 16 45,1-1 0,1 1 0,0 1 0,1 0 0,1 0 0,0 1 0,2 0-1,0 0 1,1 1 0,1 0 0,-3 24 0,6-35-15,1 1 0,0-1 0,0 0-1,1 0 1,0 1 0,3 11 0,-4-19-11,1 1-1,-1 0 1,1 0 0,0-1-1,0 1 1,-1 0 0,1-1-1,0 1 1,0-1 0,0 1-1,1-1 1,-1 1 0,0-1-1,0 0 1,1 0 0,-1 1-1,1-1 1,-1 0 0,1 0-1,0-1 1,-1 1 0,1 0 0,0 0-1,-1-1 1,1 1 0,0-1-1,0 0 1,0 1 0,0-1-1,-1 0 1,1 0 0,0 0-1,0 0 1,0 0 0,2-1-1,4-1-9,0-1-1,1 0 0,-1 0 1,0 0-1,0-1 0,-1-1 0,1 1 1,-1-1-1,7-6 0,6-6-47,29-32 1,47-63 116,-22 25-154,-63 78-94,-11 18-99,-1 8 299,0 21-59,0-19 128,1 0 1,0 0-1,2 0 0,0 0 0,5 19 1,-7-37-91,1-1 1,-1 0-1,0 1 0,0-1 1,0 1-1,1-1 1,-1 0-1,0 1 1,1-1-1,-1 0 1,0 1-1,1-1 1,-1 0-1,0 1 0,1-1 1,-1 0-1,1 0 1,-1 0-1,1 1 1,-1-1-1,1 0 1,-1 0-1,0 0 1,1 0-1,-1 0 0,1 0 1,-1 0-1,1 0 1,-1 0-1,1 0 1,-1 0-1,1 0 1,-1 0-1,1 0 1,-1 0-1,0 0 0,1-1 1,-1 1-1,1 0 1,-1 0-1,1-1 1,-1 1-1,1-1 1,20-13 68,65-63-31,87-47-126,-144 104 17,-16 11 15,-1 0-43,0 1 0,1 1 0,19-9 0,-31 15 90,0 1-1,0 0 1,0 0-1,0 0 1,0 0-1,0 0 1,-1 0 0,1 0-1,0 0 1,0 0-1,0 0 1,0 1-1,0-1 1,0 0 0,0 1-1,0-1 1,-1 1-1,1-1 1,0 1 0,0-1-1,0 1 1,-1-1-1,1 1 1,0 0-1,0 1 1,17 24-222,-13-19 188,2 3 92,0-1-1,0 0 0,0 0 1,1-1-1,1 0 0,12 10 0,-18-16-36,0 0 0,0 0-1,0 0 1,0 0 0,0 0-1,0-1 1,1 1 0,-1-1-1,1 0 1,-1 0 0,1 0-1,-1-1 1,1 1 0,0-1-1,-1 0 1,1 0-1,-1 0 1,1-1 0,0 1-1,-1-1 1,1 1 0,-1-1-1,1-1 1,4-1 0,1-3-29,0 0 1,0-1-1,0 1 1,-1-2-1,0 1 1,-1-1-1,0-1 1,0 1-1,-1-1 1,0 0-1,0-1 1,7-16-1,-13 26-7,0-1 0,1 1 0,-1-1 0,0 0 0,0 1 0,1-1-1,-1 1 1,0-1 0,0 1 0,0-1 0,0 0 0,0 1 0,0-1-1,0 1 1,0-1 0,0 1 0,0-1 0,0 0 0,0 1 0,0-1-1,0 1 1,0-1 0,-1 0 0,1 1 0,0-1 0,0 1 0,-1-1-1,1 1 1,0-1 0,-1 1 0,1-1 0,-1 1 0,1 0 0,0-1-1,-1 0 1,-1 1-5,1 0-1,0 0 0,0 0 0,0 0 1,0 0-1,0 0 0,0 1 0,0-1 1,0 0-1,-1 0 0,1 1 0,0-1 1,0 1-1,0-1 0,0 1 0,0-1 1,1 1-1,-1 0 0,-1 0 0,-5 4 19,1 0-1,0 0 0,1 1 0,-1 0 0,1 0 1,0 0-1,1 1 0,-1-1 0,1 1 1,-3 9-1,-1 0 12,5-11 10,0 0 0,1 0 0,0 0 0,0 0 0,0 1 0,1-1 0,0 1-1,0-1 1,0 8 0,1-1 34,0 1 1,1-1-1,1 1 0,3 11 0,-4-20-16,0 0 1,1 0-1,-1 0 1,1-1-1,0 1 1,0-1-1,3 5 1,-3-6-11,-1-1 1,0 0-1,1 1 1,-1-1-1,1 0 0,-1 0 1,1 0-1,-1 0 1,1 0-1,0 0 1,-1-1-1,1 1 1,0 0-1,0-1 0,0 1 1,2-1-1,-1 0-5,-1 0-1,1 0 0,-1 0 1,0-1-1,1 1 1,-1-1-1,0 1 0,1-1 1,-1 0-1,0 0 0,0 0 1,0 0-1,1 0 0,-1-1 1,2-1-1,5-3 36,171-94 11,12-7-80,-65 24-224,-116 76-5,-17 11 74,-27 17-21,-5 1 67,-35 21-22,42-18 116,0 0-1,1 2 1,2 1-1,-37 47 1,-89 141 286,129-179-166,18-27-79,-13 20 69,19-28-68,0 0 1,0 0-1,0 0 0,1 0 0,-1 0 0,0 0 0,1 0 1,0 0-1,-1 0 0,1 0 0,0 0 0,0 4 0,0-5-7,1 0 0,-1 0 0,0 0 0,1 0-1,-1 0 1,0 0 0,1-1 0,0 1-1,-1 0 1,1 0 0,-1 0 0,1-1 0,0 1-1,0 0 1,-1-1 0,1 1 0,0-1 0,0 1-1,0-1 1,-1 1 0,1-1 0,0 0 0,0 1-1,0-1 1,0 0 0,0 0 0,0 0 0,0 1-1,0-1 1,0 0 0,0 0 0,0 0 0,1-1-1,5 0-32,0 0-1,0 0 0,11-4 1,-15 4 13,154-53-1929,-5-17-3512,-141 65 4266,0 0-1,0-1 1,0 0 0,-1-1 0,0-1 0,-1 1 0,0-1 0,13-17 0,-20 24 896,-1 1 0,1-1 0,-1 0 0,0 0 0,1-1 0,-1 1 0,0 0 0,0 0 0,-1-1 0,1 1 0,0 0 0,-1-1 0,1 1 0,-1-1 0,0 1 0,0 0 1,0-1-1,0 1 0,0-1 0,-1 1 0,1-1 0,-1 1 0,1 0 0,-1-1 0,-2-3 0,-14-25-2521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17.2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1077 22 8384,'-61'-7'3808,"33"7"-3328,19 0 1824,4 0-1088,10 0-705,4-6-1534,5 6 511,0-8-2944,5 8 1952</inkml:trace>
  <inkml:trace contextRef="#ctx0" brushRef="#br0" timeOffset="1">0 78 11968,'4'3'5407,"20"-12"-4703,4 6 608,10 3-864,46-9 896,7 9-768,12-3-576,-3 6-32,-9-3-256,-11 0 160,-15 0-3040,-12 4 1760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11.8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1124 3808,'-20'0'7002,"26"-11"-3311,54-109 1786,35-59-2368,-92 172-3074,1 1 0,0 0 0,0 0 0,1 0-1,-1 1 1,1-1 0,6-4 0,-9 9-43,-1 0 0,0 0 0,0 0-1,1 0 1,-1 1 0,1-1 0,-1 1 0,0-1 0,1 1 0,-1-1 0,1 1 0,-1 0 0,1-1-1,-1 1 1,1 0 0,0 0 0,-1 0 0,1 1 0,-1-1 0,1 0 0,-1 0 0,1 1 0,-1-1-1,1 1 1,-1 0 0,0-1 0,1 1 0,-1 0 0,0 0 0,1-1 0,-1 1 0,0 0 0,0 0-1,0 1 1,0-1 0,0 0 0,0 0 0,1 2 0,2 3 37,0-1-1,-1 1 1,0 0-1,0 0 1,0 0 0,-1 1-1,0-1 1,0 0-1,0 1 1,-1 0 0,1 7-1,-1 13 345,-2 40 0,0-25 277,39-75 363,108-104-794,-43 34-651,-99 98 447,1 0-35,0-1 1,1 1 0,-1 0-1,1 1 1,7-5 0,-12 8 9,0 0 0,0 1 0,0-1 0,1 1 1,-1-1-1,0 1 0,0-1 0,0 1 0,1 0 0,-1 0 0,0 0 0,0-1 1,0 1-1,1 0 0,-1 1 0,0-1 0,0 0 0,1 0 0,-1 0 1,0 1-1,0-1 0,0 1 0,0-1 0,1 1 0,-1-1 0,0 1 1,0 0-1,0-1 0,0 1 0,0 0 0,-1 0 0,1 0 0,0 0 1,0 0-1,0 0 0,-1 0 0,1 0 0,1 2 0,1 6 15,1 0 0,-1 1 0,0-1-1,-1 1 1,0-1 0,0 1 0,-1 18 0,1-11-14,5 29 1,-4-35 18,0 0 1,1-1 0,0 1 0,1-1 0,0 0-1,0-1 1,1 1 0,14 15 0,-17-21 25,1 0 0,-1-1 0,1 1 0,0-1 0,0 0 0,0 0 0,0-1 0,1 1 0,-1-1 0,1 0 1,-1 0-1,1-1 0,0 1 0,0-1 0,0 0 0,0 0 0,0 0 0,0-1 0,0 0 0,0 0 0,7-1 0,2-3 30,0 0 0,0-1 0,0 0 0,-1-1 0,0 0 0,0-1 0,12-10 0,-3 4-87,-1 1 9,3-2 109,-1 0-1,35-29 0,-46 31-42,1 0 0,-2-1 0,0-1 0,13-19 0,-19 25-47,0-1 0,0 0 1,0-1-1,-1 1 1,-1-1-1,0 0 0,0 0 1,2-17-1,-5 25-21,1 0 1,-1 0-1,0 0 0,0 0 0,-1-1 1,1 1-1,0 0 0,-1 0 0,1 0 1,-1 0-1,1 0 0,-1 0 0,0-1 1,0 2-1,0-1 0,0 0 0,-1 0 1,-1-3-1,2 5-2,0-1 1,1 0 0,-1 1-1,0-1 1,0 1-1,1-1 1,-1 1-1,0-1 1,0 1-1,0-1 1,0 1 0,0 0-1,0-1 1,0 1-1,1 0 1,-1 0-1,0 0 1,0 0 0,0 0-1,0 0 1,0 0-1,0 0 1,0 0-1,0 1 1,0-1-1,0 0 1,0 0 0,0 1-1,-1 0 1,-3 2-55,0 0-1,0 0 1,-8 7 0,8-7 46,-20 17-72,2 1 1,-27 29-1,38-36 63,0 1 0,1 1 0,0-1 0,1 2 0,-9 19 0,17-32 31,0 1 0,1 0 0,-1 0 0,1 0 1,0 0-1,0 0 0,0 0 0,1 6 1,0-8 3,0-1 0,0 1 0,1-1 1,-1 0-1,1 1 0,0-1 1,0 0-1,0 0 0,0 1 0,0-1 1,0 0-1,0 0 0,1 0 1,-1 0-1,1 0 0,-1-1 0,1 1 1,0 0-1,0-1 0,2 2 1,1 0 30,0 0 0,1 0 1,-1 0-1,1-1 1,-1 0-1,1 0 0,0-1 1,6 1-1,50 4 156,-50-6-145,25 1 116,1-1 1,45-7-1,-62 4-110,0-1-1,0-1 1,-1-1-1,0-1 1,31-15 0,13-11 0,0-3 1,-3-3 0,111-93-1,-167 128-39,-1 0 0,0 0-1,0 0 1,-1 0 0,1-1-1,-1 1 1,4-8 0,-5 1 20,-2 11-33,0 0 0,0 0 0,0 0 0,0 0 0,-1-1 0,1 1 0,0 0-1,0 0 1,0 0 0,0 0 0,-1 0 0,1-1 0,0 1 0,0 0 0,0 0 0,-1 0-1,1 0 1,0 0 0,0 0 0,0 0 0,-1 0 0,1 0 0,0 0 0,0 0 0,0 0-1,-1 0 1,1 0 0,0 0 0,-3 0-19,1 1 0,-1 0 0,1 0 0,0-1 0,0 2 0,-1-1 0,-2 2 0,-40 29-135,1 1 0,2 2 0,-74 81 0,110-109 162,0 0 0,-10 16 0,14-21-2,1 0 0,0 0 1,0 0-1,0 0 1,0 0-1,0 0 0,1 1 1,-1-1-1,1 0 0,-1 1 1,1-1-1,0 0 0,0 1 1,0-1-1,0 0 0,0 1 1,1 2-1,-1-4 6,1 0-1,0 0 0,-1 0 1,1 0-1,0 0 0,0-1 1,-1 1-1,1 0 0,0 0 1,0 0-1,0-1 0,0 1 1,0 0-1,0-1 0,0 1 0,0-1 1,0 1-1,0-1 0,1 1 1,-1-1-1,0 0 0,0 0 1,0 0-1,0 1 0,1-1 1,-1 0-1,0 0 0,0-1 1,0 1-1,3 0 0,1-1 55,0 0 0,1-1 0,-1 1 0,0-1-1,9-4 1,-5 1-5,1-1-1,-2 0 0,1 0 1,-1-1-1,0 0 0,0-1 1,7-9-1,42-62-69,-49 67-18,-2 2-350,-11 26-122,-30 101 186,2 27 355,-11 44 42,28-134 46,-30 73 1,37-108-81,-16 27 0,20-38 21,0-1 0,0 0 1,-1-1-1,1 0 0,-2 1 1,-7 5-1,13-11-58,0 0 0,0 0 0,0 0 0,0-1 0,-1 1-1,1 0 1,0 0 0,-1-1 0,1 1 0,0-1 0,-1 0 0,1 1 0,-1-1 0,1 0-1,0 0 1,-1 1 0,1-1 0,-1 0 0,1-1 0,-1 1 0,1 0 0,-1 0 0,1-1-1,0 1 1,-1 0 0,1-1 0,0 0 0,-1 1 0,1-1 0,0 0 0,0 0 0,-1 1-1,1-1 1,0 0 0,0 0 0,0 0 0,0 0 0,0-1 0,1 1 0,-3-2 0,1-1-16,0 0 0,0 0 0,0-1 1,1 1-1,-1 0 0,1-1 0,0 1 1,0-1-1,0 1 0,1-1 0,0-7 0,2-1-36,1 0-1,0 0 1,1 1-1,1-1 1,0 1-1,10-19 0,-5 12 13,2-4 26,1 1-1,1 0 1,1 1-1,1 1 1,1 0-1,1 1 1,0 1-1,42-31 0,-10 15-14,78-42-1,-55 35 3,-32 17-28,0-3 0,-2-1 0,56-53 0,-65 51 88,-1-2 0,-2-1-1,-1-1 1,30-51 0,-45 66-30,54-87 80,51-118 0,-80 127-16,-31 83-93,-2-1 1,0 0 0,-1 0-1,1-22 1,-2 35-10,-1 0-1,0 0 1,0 0 0,0 0-1,-1 0 1,1 0 0,0 0 0,-1 0-1,1 0 1,-1 0 0,0 0 0,0 0-1,1 1 1,-1-1 0,0 0 0,-1 0-1,1 1 1,0-1 0,-2-1 0,2 2 6,0 1 1,0-1 0,0 1 0,0 0 0,0-1 0,0 1 0,0 0 0,0-1 0,0 1 0,0 0 0,0 0 0,0 0 0,0 0 0,0 0 0,0 0 0,0 0 0,-1 0 0,1 1 0,0-1 0,0 0 0,0 1 0,0-1 0,0 1 0,0-1 0,0 1 0,1-1 0,-1 1 0,0-1 0,-2 3 0,1-2-22,-9 7-36,-1 1 0,1 0 0,0 0 0,-14 18 0,-32 47-24,44-53 67,0 0 0,1 1 0,-12 31 0,-18 69 34,29-81 124,-5 16-56,-13 71 0,27-104-33,1-1 0,1 1 0,1 0 0,1 0 0,6 47 0,-4-63 10,0 1 1,0-1-1,1 0 0,0 0 1,0 0-1,0 0 0,1 0 1,6 8-1,-7-13-6,-1 1-1,1-1 1,0 0 0,0 0 0,0 0-1,1 0 1,-1-1 0,1 1 0,-1-1-1,1 0 1,0 0 0,0 0 0,0 0-1,0-1 1,0 1 0,0-1 0,0 0-1,5 0 1,5-1 17,0 0 0,0 0 0,0-2-1,-1 1 1,1-2 0,22-6 0,-17 3-24,0-1 0,0-1 1,-1-1-1,19-11 0,-28 14 19,-1 0-1,0-1 0,0 0 1,-1 0-1,10-12 1,-16 18-52,0-1 1,0 1-1,-1-1 1,1 1-1,0-1 1,-1 0-1,1 1 1,-1-1-1,0 0 1,1 1-1,-1-1 1,0 0-1,0 0 1,0 1 0,0-1-1,0 0 1,-1-2-1,1 3-6,-1 1 0,1-1 0,0 0 0,-1 0 0,1 0 0,-1 0 0,1 1 0,-1-1 0,1 0 0,-1 0-1,1 1 1,-1-1 0,0 0 0,1 1 0,-1-1 0,0 1 0,0-1 0,1 1 0,-1-1 0,0 1 0,0-1 0,0 1 0,0 0 0,1-1 0,-1 1 0,0 0 0,0 0 0,0 0 0,0 0-1,0 0 1,0 0 0,0 0 0,0 0 0,0 0 0,-1 1 0,-10 2-72,0 0 1,-1 1-1,1 1 0,1 0 0,-1 1 0,1 0 1,0 1-1,0 0 0,-18 17 0,26-21 86,0 0 0,0 0 0,0 0 0,1 0 1,-5 8-1,7-10-8,-1 0 1,1-1-1,-1 1 1,1 0 0,0 0-1,-1 0 1,1 0-1,0 0 1,-1-1-1,1 1 1,0 0 0,0 0-1,0 0 1,0 0-1,0 0 1,0 0 0,0 0-1,0 0 1,1 0-1,-1-1 1,0 1-1,0 0 1,1 0 0,-1 0-1,1 0 1,-1 0-1,1-1 1,-1 1-1,1 0 1,-1-1 0,1 1-1,0 1 1,3-1-6,0 0 0,0 1 0,0-1 0,0 0 0,0-1 1,0 1-1,0-1 0,0 1 0,0-1 0,4-1 0,61-1 119,-1-3 1,0-3-1,-1-3 0,126-38 0,-56 5-46,-137 44-69,22-5-116,-21 5 118,-1 0-1,1 0 1,-1 0 0,0 0 0,1 0 0,-1 0 0,0 0 0,1 0-1,-1 0 1,1 0 0,-1 0 0,0 0 0,1 0 0,-1 1 0,0-1 0,1 0-1,-1 0 1,0 0 0,1 1 0,-1-1 0,0 0 0,1 0 0,-1 1 0,0-1-1,0 0 1,1 1 0,-1-1 0,0 0 0,0 1 0,0-1 0,0 0 0,1 1-1,-1-1 1,0 0 0,0 1 0,0-1 0,0 0 0,0 1 0,0-1 0,0 1-1,0-1 1,0 0 0,0 1 0,0-1 0,0 1 0,0-1 0,0 0-1,0 1 1,-1-1 0,1 1 0,-2 4-6,-1-1 0,0 1 0,0-1 0,0 1 0,-1-1 0,1 0 0,-1 0 0,0 0 0,-5 3 0,-4 5-4,13-12 8,-27 31 47,25-29-42,0 0-1,0 1 1,1-1-1,-1 1 1,1 0-1,-1-1 1,1 1-1,0 0 1,0 0-1,0 0 1,0 5-1,1-7-2,0-1-1,0 1 0,0 0 0,0 0 0,0-1 0,1 1 0,-1 0 0,0-1 0,0 1 1,1 0-1,-1-1 0,0 1 0,1 0 0,-1-1 0,1 1 0,-1-1 0,1 1 0,-1-1 1,1 1-1,-1-1 0,1 1 0,0-1 0,-1 1 0,1-1 0,-1 0 0,1 0 0,0 1 1,0-1-1,-1 0 0,1 0 0,0 1 0,0-1 0,3 0 17,0 1 0,-1-1 0,1 0 0,-1 0 0,5-1-1,11-3 70,-1-1-1,0 0 0,0-2 0,-1 0 0,0-1 0,18-10 0,70-48 54,-97 61-136,14-12 12,1 0 0,-2-1 0,-1-1 0,0-1 0,-1-1 0,31-44 0,-8-2 40,-2-1 0,-3-1 0,47-129 0,-70 153-84,-2 0-1,8-60 1,-18 84-138,-2 21 160,0 0-1,0-1 1,0 1-1,0 0 1,0 0-1,0 0 1,0 0-1,0-1 1,0 1-1,0 0 1,0 0-1,0 0 0,0-1 1,0 1-1,0 0 1,0 0-1,0 0 1,0 0-1,0-1 1,0 1-1,0 0 1,0 0-1,0 0 1,0 0-1,0-1 1,-1 1-1,1 0 0,0 0 1,0 0-1,0 0 1,0 0-1,0-1 1,0 1-1,-1 0 1,1 0-1,0 0 1,-5 6-180,-4 14 0,-1 12 143,0 1 0,3-1 1,0 1-1,2 1 0,0 35 0,9 172 183,1-157 20,23 112 0,-25-181-178,8 23 1,-1-17-4321,-10-21 4234,0 0 1,0 0-1,0 0 1,0 0-1,0 0 1,0 1-1,0-1 1,0 0 0,0 0-1,2 1-1758,-1-1 1759,-1 0-1,0 0 1,0 0-1,0 0 1,0 0 0,0 0-1,1 0 1,-1 0-1,0 0 1,0 0-1,0 0 1,0 0-1,0 0 1,1 0 0,3-8-4684,0-11-2559,-4 1 3794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17.5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30 9984,'-75'-30'4512,"70"30"-3936,13 0-2208,6 0 768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19.3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336 601 3552,'14'0'13103,"-15"0"-12708,0 0-1,0 0 0,0 0 0,0 0 0,0 0 0,0-1 0,-1 1 0,1 0 0,0-1 0,0 1 0,-1-2 0,0 2-344,1-1 0,0 0 0,0 1 1,-1-1-1,1 1 0,0 0 0,-1-1 0,1 1 0,0 0 0,-1 0 0,1 0 1,0 0-1,-1 0 0,1 0 0,-3 1 0,-39 7 469,1 1 0,-69 27 0,99-32-464,2 1 0,-1 0 0,0 1-1,1 0 1,0 0 0,-17 16 0,24-19-40,1-1 1,-1 1 0,1-1 0,0 1-1,0 0 1,1 0 0,-1 0-1,0 0 1,1 0 0,0 0 0,0 0-1,-1 5 1,1-6 5,1 1 1,0-1-1,0 1 0,0-1 1,1 1-1,-1 0 0,1-1 0,-1 1 1,1-1-1,0 0 0,0 1 0,0-1 1,0 0-1,0 1 0,0-1 0,1 0 1,-1 0-1,3 3 0,1 0 63,1 1 0,-1-1 0,1 0 0,0 0 0,0-1 0,1 0 0,-1 0 0,1 0 0,0-1 0,0 0 0,0 0 0,0 0 0,1-1 0,11 2 0,-13-4-16,-1 1 0,1-1 0,-1 0 0,1 0 0,0 0 0,-1-1 0,1 0 0,-1 0 0,0 0 0,1-1 0,-1 1 0,0-1 0,0-1 0,0 1 0,0-1 0,0 0 0,-1 0 0,1 0 0,-1 0 0,7-8 0,-8 7-14,1 0 0,-2 0-1,1 0 1,0-1 0,-1 1 0,2-6 0,-1 4-4,-1 2-33,-1-1-1,1 0 1,-1 1 0,0-1 0,-1 0 0,1 1-1,-1-1 1,0 0 0,0 0 0,-1 1 0,0-6-1,0 3-68,-1 0 0,1 0-1,-2 0 1,1 0-1,-1 1 1,-5-11-1,7 17 36,1-1-1,-1 0 0,1 0 1,-1 1-1,1-1 0,-1 0 1,1 0-1,0 0 0,-1 1 0,1-1 1,0 0-1,0 0 0,0 0 1,0 0-1,-1 0 0,1 1 1,0-1-1,1 0 0,-1 0 0,0 0 1,0 0-1,0 0 0,0 0 1,1 1-1,-1-1 0,0 0 1,1-1-1,1 1 39,0-1 0,0 1 0,0-1-1,0 1 1,0 0 0,0-1 0,0 1 0,3-1 0,17-9 228,2-5 7,-1 0 0,-1-1 0,36-37 0,81-111 97,-78 88 1,79-75 0,-26 46 51,-116 109-445,0 0 0,0 0 0,1 1 0,-1-1 0,1 0 0,-2 8 0,-9 20-32,-114 250 3,-47 109 90,141-311 39,-61 142 82,64-160-5,-55 86-1,71-129-35,0-1 0,-20 19 0,26-29-36,2-1-25,3-3 4,0-1-1,0 0 1,0 0 0,0 0 0,0 0 0,-1 0-1,1 0 1,-1-1 0,1 1 0,-1-1 0,-5 3-1,8-4-36,0 0-1,0 0 1,0 0-1,-1 0 1,1 0-1,0 0 1,0 0 0,0 0-1,0 0 1,0 0-1,0 0 1,-1 0-1,1 0 1,0 0-1,0 0 1,0 0-1,0 0 1,0 0-1,0 0 1,-1 0-1,1 0 1,0 0-1,0 0 1,0 0-1,0 0 1,0 0-1,0 0 1,0-1-1,-1 1 1,1 0-1,0 0 1,0 0-1,0 0 1,0 0-1,0 0 1,0 0-1,0 0 1,0-1-1,0 1 1,0 0 0,0 0-1,0 0 1,0 0-1,0 0 1,-1-1-1,3-8 138,10-16-76,71-116-334,-68 115 238,2 0-1,0 2 1,32-35 0,-38 48 8,1 0 0,0 1 0,0 0 0,1 1 0,1 0 0,-1 1 0,2 1-1,20-8 1,-4 4-241,1 2-1,1 1 1,57-7-1,-65 13-1524,1 1 0,50 5-1,-63-2 359,-1 0-1,0 1 1,1 0 0,-1 1-1,17 8 1,9 8-2129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21.3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566 333 3392,'4'-11'11743,"-4"11"-11354,2-16 3677,-2-26-3628,0 25 1075,-1 0-936,-1 0 0,0 0 1,-7-26-1,2 13 266,7 26-758,-1 0 0,0-1-1,0 1 1,0 0 0,-1 0-1,1 0 1,-1 0 0,-4-7-1,3 6-33,-1-1 0,1 1-1,-2 0 1,1 0 0,0 0-1,-1 0 1,0 1 0,0 0-1,0 0 1,0 0 0,-1 1-1,0 0 1,0 0 0,0 0-1,0 1 1,0-1 0,-12-1-1,2 1 0,0 2-1,-31 0 1,23 1-12,-103 13 31,112-11-57,0 1-1,0 0 0,1 1 1,0 1-1,0 1 1,-21 10-1,29-13-1,1 0 0,-1 1 0,1 0-1,0 0 1,0 0 0,1 1 0,-1 0-1,1-1 1,0 2 0,0-1 0,1 0 0,0 1-1,0-1 1,0 1 0,0 0 0,1 0-1,-2 8 1,1-2 9,1 1 0,1-1 0,0 1 0,0 0 0,1 0 0,1-1-1,0 1 1,1 0 0,0-1 0,1 1 0,0-1 0,10 23 0,-5-19 28,0 0-1,1-1 1,1 0 0,0 0 0,2-1-1,-1-1 1,1 0 0,23 19 0,19 11 28,24 21 9,-64-52 34,-2 1-1,0 0 1,17 24-1,-26-33-71,-1 0-1,0 0 1,1 1 0,-1-1-1,-1 0 1,1 1 0,-1-1-1,0 1 1,0 0 0,0-1-1,0 1 1,-1 0 0,0 0-1,0-1 1,-1 8 0,-1-4-4,0 0 0,0-1 0,-1 1 0,0-1 0,0 0 0,-1 0 0,0 0 0,-7 10 0,-2 2 13,-2-1 0,-23 24-1,29-33-416,0-2 1,-1 1-1,1-1 0,-2 0 1,1-1-1,-16 7 1,-5-3-3010,29-9 2801,1-1-1,-1 0 1,0 1 0,1-1-1,-1 0 1,1 0-1,-1 0 1,0 0 0,1 0-1,-1-1 1,0 1 0,1 0-1,-1-1 1,1 1 0,-1-1-1,1 1 1,-3-2 0,0-6-5489,8 0 1974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21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57 6880,'-18'0'14325,"34"-1"-10880,53-4-1733,151-15-754,181-7 649,-362 28-2610,-23 1-219,-1-2-1,1 0 1,17-3-1,-24 0-1790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25.7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526 493 2976,'0'0'8149,"-6"0"-3920,-16 0-2568,-2 0-1028,1 1-1,-1 0 1,-27 6 0,13 1-202,-66 14 381,85-16-585,0 1-1,0 1 1,1 1 0,0 0 0,-23 17 0,33-21-143,1 1 1,0 0-1,0 0 1,1 1-1,-1 0 1,1 0-1,1 1 1,0-1-1,0 1 1,0 0-1,1 1 1,0-1-1,-4 16 1,3-8 101,2 0 1,-4 30 0,7-42-120,0 1 0,0 0 1,0 0-1,0 0 0,1 0 0,0 0 0,0 0 0,0-1 1,1 1-1,-1 0 0,1-1 0,0 1 0,0-1 0,5 7 1,-6-10-40,0 0 1,1 0 0,-1 1 0,0-1 0,1 0 0,-1 0 0,1 0 0,-1 0 0,1-1 0,-1 1 0,1 0-1,-1-1 1,1 1 0,0-1 0,-1 1 0,1-1 0,0 0 0,0 1 0,-1-1 0,1 0 0,0 0 0,0-1-1,-1 1 1,1 0 0,0 0 0,-1-1 0,1 1 0,0-1 0,2-1 0,3-1-13,0-1 0,0 0 1,0 0-1,0-1 1,6-5-1,19-17 49,-1 0 0,-2-2 0,0-1-1,-3-2 1,44-64 0,-66 83 64,-7 14-54,-2 7-65,3-3 15,0 0 0,1 0 1,-1 0-1,1 1 0,0-1 0,1 0 1,-1 1-1,1-1 0,0 0 1,0 1-1,1-1 0,-1 0 1,1 1-1,0-1 0,1 0 1,-1 0-1,1 0 0,0 0 1,5 8-1,-5-9 33,0 0 0,0-1 0,1 1-1,-1-1 1,1 1 0,0-1 0,0 0 0,0 0-1,0 0 1,1-1 0,-1 1 0,1-1 0,0 0-1,0 0 1,-1 0 0,1 0 0,1-1 0,-1 1 0,0-1-1,0 0 1,0-1 0,1 1 0,-1-1 0,8 1-1,-1-3 22,-1 0-1,1 0 0,0-1 1,-1 0-1,0-1 0,11-5 0,57-35 120,-53 30-144,-6 2-111,7-4 23,1 1 0,39-14-1,-66 28 36,0 1 0,1 0 0,-1-1 0,1 1 0,-1 0-1,1 0 1,-1 0 0,1-1 0,-1 1 0,0 0-1,1 0 1,-1 0 0,1 0 0,-1 0 0,1 0 0,-1 0-1,1 0 1,-1 0 0,1 0 0,-1 0 0,1 0 0,-1 0-1,1 1 1,-1-1 0,1 0 0,-1 0 0,1 0-1,-1 1 1,0-1 0,1 0 0,-1 1 0,1-1 0,-1 0-1,0 1 1,1-1 0,-1 0 0,0 1 0,0-1 0,1 1-1,-1 1 25,1 1 0,-1-1 0,0 0 0,0 1 0,0-1-1,0 0 1,-1 4 0,-1 3 95,-2 23 211,-10 35 0,2-5-182,11-62-145,1 0 0,0 0 0,0 0 0,0 0 0,0 1 0,0-1 0,0 0 0,0 0 0,0 0 0,0 0 0,0 0 0,0 0 0,0 0 1,0 0-1,0 0 0,0 1 0,0-1 0,0 0 0,0 0 0,0 0 0,0 0 0,0 0 0,0 0 0,0 0 0,0 0 0,0 0 0,0 1 0,0-1 0,0 0 0,0 0 0,0 0 0,1 0 0,-1 0 0,0 0 0,0 0 0,0 0 0,0 0 0,0 0 0,0 0 0,0 0 0,0 0 0,0 0 0,0 1 1,0-1-1,1 0 0,-1 0 0,0 0 0,0 0 0,0 0 0,0 0 0,0 0 0,0 0 0,7-5 130,13-15-9,-9 9-75,5-5-78,2 0 1,0 1-1,0 1 1,2 1-1,40-21 0,-59 33 26,1 0-1,-1 1 0,1-1 0,-1 1 0,1-1 1,-1 1-1,1 0 0,0-1 0,-1 1 1,1 0-1,-1 0 0,1 0 0,0 0 0,-1 0 1,1 1-1,-1-1 0,1 0 0,0 1 0,1 0 1,0 1 12,0 0 1,-1 0-1,0 0 1,1 0-1,-1 0 0,0 1 1,3 3-1,-2-2 10,-1-1-1,1 1 0,0-1 1,0 0-1,7 5 0,-4-5 1,-1-1-1,1 1 0,-1-1 0,1-1 0,-1 1 1,1-1-1,0 0 0,0 0 0,10 0 1,3-1 86,35-5 1,-11-3-114,-1-3-1,76-28 1,1-16-5,-48 20-109,-65 33 91,-7 6-102,-9 5-95,-8 8 139,1 0 1,0 1-1,2 0 1,-24 35-1,-13 42 16,45-79 72,0 0 1,1 0 0,1 0-1,-5 25 1,9-34 17,1-1-1,0 1 1,0 0 0,0-1-1,2 10 1,-2-14-6,0 0 1,1 0-1,-1-1 1,1 1-1,-1 0 1,1 0-1,-1-1 1,1 1-1,0 0 1,0-1-1,0 1 1,0-1-1,0 1 1,0-1-1,1 1 1,-1-1-1,0 0 1,1 1-1,-1-1 0,1 0 1,-1 0-1,1 0 1,2 0-1,-3 0-5,1-1-1,-1 0 0,1 0 0,-1-1 0,0 1 1,1 0-1,-1 0 0,1-1 0,-1 1 0,0-1 1,1 1-1,-1-1 0,0 1 0,1-1 1,-1 0-1,0 0 0,0 0 0,0 0 0,0 0 1,0 0-1,0 0 0,0 0 0,1-1 0,5-7 10,-1 1 1,7-12-1,33-70-11,-11 19-117,1-2 135,-2-1 0,32-108 0,-46 119-67,-2 0 0,-3-2 0,9-91 0,-23 146 44,-1 0-1,0-1 0,0 1 0,-1 0 1,0 0-1,-3-15 0,3 24-6,1 0 1,0 0-1,-1 0 1,1 0-1,0-1 1,-1 1-1,1 0 0,-1 0 1,0 0-1,1 0 1,-1 0-1,0 0 1,0 0-1,0 0 0,0 1 1,1-1-1,-1 0 1,0 0-1,0 1 1,0-1-1,-1 1 0,1-1 1,0 1-1,0-1 1,0 1-1,0 0 1,-3-1-1,2 1-3,0 0-1,1 1 1,-1-1-1,0 1 0,0-1 1,0 1-1,0 0 1,1-1-1,-1 1 1,0 0-1,0 0 1,1 1-1,-1-1 1,1 0-1,-1 0 1,1 1-1,0-1 1,-3 4-1,-2 3 17,0 2 1,1-1-1,0 1 0,0 0 1,1 0-1,-4 15 0,-15 68-11,22-83-2,-6 20 62,3 1 1,0 0-1,2 1 0,2-1 1,1 0-1,5 34 0,-4-47-358,2-1 0,0 1-1,1-1 1,0 0-1,2-1 1,0 0-1,1 0 1,0 0 0,2-1-1,-1 0 1,2-1-1,13 15 1,-5-11-2767,0-1 0,31 20-1,-7-6-1152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27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46 160 2912,'0'0'923,"-1"7"3583,-30 4 3005,17-9-2160,19-6-3947,12-7-586,5-3-272,43-20 0,-56 30-486,41-18 311,1 1 0,95-23 0,-141 43-321,0 0 0,1 0 0,-1 1 0,0 0-1,0 0 1,10 1 0,-13 0-34,-1-1 0,1 1-1,0-1 1,-1 1 0,1-1-1,-1 1 1,1 0 0,-1 0-1,1 0 1,-1 0 0,0 0-1,1 0 1,-1 0 0,0 0-1,0 0 1,0 1 0,0-1-1,0 0 1,0 1 0,0-1-1,0 1 1,0-1 0,0 4-1,1 5 50,0 0-1,-1 0 1,0 0-1,0 0 1,-1 0-1,-1 1 1,0-1-1,0 0 1,-4 12-1,-1 14 33,5-21-20,-2 5 18,1 0 0,0 0 1,4 38-1,-2-53-64,1 1 0,0-1 0,1 0 0,-1 1 0,1-1 0,0 0 0,0 0-1,1 0 1,-1 0 0,1-1 0,0 1 0,0-1 0,1 1 0,-1-1 0,1 0 0,0 0 0,0-1 0,1 1 0,4 2 0,-6-4 14,1 0 1,-1 0-1,1-1 1,-1 1-1,1-1 1,0 0 0,-1 0-1,1 0 1,0-1-1,0 1 1,0-1-1,-1 0 1,8 0-1,-5-1 18,-1 0 0,1-1 1,0 1-1,-1-1 0,1-1 0,-1 1 0,1-1 0,5-3 0,2-4 37,1 0-1,-2-1 1,1 0-1,-2-1 1,15-19-1,-9 9-73,-2 0 0,0-2-1,13-30 1,28-77-203,-49 110 172,-5 15-10,0 1 1,-1-1 0,2 1 0,-1-1-1,1 1 1,0 0 0,0 0 0,5-7-1,-6 11 20,-1 0 0,1 0 0,-1 1 0,1-1 0,0 0 0,0 1 0,-1-1 0,1 1 0,0-1 0,0 1 0,0 0 0,-1 0 0,1 0 0,0 0 0,0 0-1,0 0 1,0 0 0,-1 1 0,1-1 0,0 1 0,0-1 0,2 2 0,5 2 9,1 0-1,14 10 1,62 35-169,95 38 1,-168-80-1186,-4-2 90,-1-4-2352,-3-1 1239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28.8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115 3 2656,'-3'-1'658,"0"1"0,-1-1 0,1 1 1,0-1-1,0 1 0,0 0 0,0 0 0,-6 2 1,-11-1 4574,7 3-1997,11-3-2805,0-1 0,0 1 0,0 0-1,0-1 1,0 1 0,0-1 0,-4 1-1,3-1 64,0 0 0,0 1-1,1-1 1,-1 1-1,0 0 1,1 0 0,-1 0-1,-3 2 1,56-2 2162,101-5-2230,42 2-271,288 23 709,-400-16-885,19-1-151,-58-4-3240,-32 0 1561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29.41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304 21 3136,'-12'-3'385,"10"1"-269,-2 2 0,1-1 0,0 0 0,0 0 0,0 1 0,0 0 0,0-1 0,-5 2 0,-33-2 818,-71-6 8148,84 4-5137,-37 1-1,52 2-2393,12 0-847,3 2 245,1 0-796,0 0 0,0-1 0,0 1 0,0-1 1,1 1-1,-1-1 0,1 0 0,-1 0 0,0-1 0,7 1 1,40 1 489,-29-1-390,317 13 883,-157-8-1024,-151-9-1234,-15-1-2543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30.1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124 95 7808,'-7'-22'13108,"4"29"-12537,-3 12 209,-1 0 1,-1 0-1,0-1 0,-13 18 0,11-18-528,0 0-1,1 1 0,-11 32 1,17-38-154,-1-1 1,2 1-1,0-1 1,0 1-1,1 22 1,1-32-66,0 0 0,0-1 1,1 1-1,0 0 0,-1-1 0,1 1 1,0-1-1,0 1 0,0-1 0,0 1 1,1-1-1,-1 0 0,1 0 0,0 0 1,-1 1-1,1-1 0,0-1 0,0 1 1,0 0-1,0 0 0,1-1 0,-1 1 1,0-1-1,1 0 0,-1 0 0,1 0 0,-1 0 1,1 0-1,-1 0 0,1-1 0,0 1 1,-1-1-1,1 0 0,2 0 0,6 1 102,0-2 0,0 1 0,0-1 0,0-1 0,-1 0 0,1 0 0,13-6 0,3-2 106,38-20 1,-49 21-214,-1-1 0,0 0 0,-1-1 0,0 0 0,-1-1 0,0-1 0,-1 0 0,0-1 0,11-16 0,1-8-75,-1-2 0,24-57 0,-7 6 500,-42 121-592,-10 20 342,3 0 0,-5 95-1,14-136-170,0 0-1,1 0 1,0 0 0,0 0-1,1 0 1,0-1-1,1 1 1,0-1-1,0 1 1,5 7-1,-5-11-22,0-1 1,1 1-1,-1-1 0,1 1 0,0-1 0,0 0 0,0-1 0,1 1 0,-1-1 0,1 0 0,0 0 0,0 0 0,0 0 0,0-1 1,0 0-1,10 2 0,3 0-577,0-1 0,0 0 0,1-2 0,30-1-1,-26-1-3229,36-8 0,-54 8 2477,1-1 1,-1 1 0,1-1-1,-1 0 1,1 0 0,8-6-1,5-4-2465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30.6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13 7456,'-24'-10'2421,"7"8"6225,22 2-5831,173 5 3728,-1 7-4773,132 4-1241,98-10-182,-392-6-586,58-2 500,-62 1-1808,23-6 0,-19 3-181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1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18 9312,'-37'-14'4192,"57"14"-3616,-12 0 2399,12 0-1727,22 0 1472,10 0-1568,14 0-384,-4 5-512,18-10-192,-5 5-32,20-4-3008,-5 8 1632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32.27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87 279 1152,'-15'-6'1371,"12"6"-655,1-1-1,-1 1 1,1-1 0,-1 1 0,0 0 0,1 0 0,-1 0 0,1 1-1,-1-1 1,1 0 0,-1 1 0,-3 1 0,3-1 332,0 0-1,0 0 1,0-1-1,0 1 1,0-1 0,-1 0-1,1 1 1,-3-2-1,2 1 474,39 3 2331,30 7-3076,4 1-599,344 19 860,3-26-533,-362 5-232,-54-9-271,0-1 0,1 1 0,-1 0-1,0 0 1,0-1 0,1 1 0,-1 0-1,0 0 1,0-1 0,0 1-1,1 0 1,-1 0 0,0-1 0,0 1-1,0 0 1,0-1 0,0 1 0,0 0-1,0-1 1,0 1 0,0 0-1,0-1 1,0 1 0,0 0 0,0-1-1,0 1 1,0 0 0,0-1 0,0 1-1,0 0 1,0-1 0,-1 1-1,-3-16 40,-11-15-43,-28-42 0,8 15-7,-2-1 120,-6-14-38,43 73-76,-1-1 1,1 1 0,0-1-1,-1 0 1,1 1 0,0-1-1,0 1 1,0-1 0,-1 0-1,1 1 1,0-1 0,0 0-1,0 1 1,0-1 0,0 0-1,0 0 1,0 1 0,1-1-1,-1 0 1,0 1 0,0-1-1,0 1 1,1-1 0,-1 0-1,0 1 1,1-1 0,-1 1-1,0-1 1,1 1 0,-1-1-1,1 1 1,-1-1 0,1 1-1,-1-1 1,1 1 0,-1-1-1,1 1 1,-1 0 0,1-1-1,0 1 1,-1 0 0,1 0-1,0-1 1,-1 1 0,1 0-1,0 0 1,-1 0 0,1 0-1,0 0 1,0 0-1,5-1 12,-1 1-1,0 0 0,0 0 0,0 0 0,6 2 0,16 5-19,1 0 1,41 19-1,-3 0-92,90 35 168,-139-53-73,-2 0 1,1 1-1,-1 1 0,0 1 1,-1 0-1,0 1 0,16 18 1,-28-27 11,0-1-1,0 1 1,0-1 0,0 1 0,-1 0-1,1 0 1,-1 0 0,0 0 0,1 0 0,-2 0-1,1 0 1,0 0 0,0 0 0,-1 0 0,0 0-1,0 1 1,0-1 0,0 0 0,0 0-1,-1 0 1,1 1 0,-3 5 0,0-3 4,0-1 1,0 1 0,-1-1 0,1 1-1,-1-1 1,-1 0 0,1-1-1,-1 1 1,0-1 0,-9 7 0,-9 4-22,-30 15 0,25-15 95,-14 9-157,0 2-1,2 1 0,1 3 0,-43 40 0,70-55-781,10-12-243,0 0 1,0-1-1,0 1 1,-1-1 0,-3 4-1,5-4-995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32.8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99 307 8128,'0'-35'3725,"0"16"2571,0 19-6224,0 0 0,0 0 0,0 0 0,0-1 0,0 1 0,0 0 0,0 0 0,0 0 0,0 0 1,0-1-1,0 1 0,0 0 0,0 0 0,0 0 0,0 0 0,0 0 0,0-1 0,0 1 0,0 0 0,-1 0 0,1 0 0,0 0 0,0 0 1,0-1-1,0 1 0,0 0 0,0 0 0,0 0 0,0 0 0,-1 0 0,1 0 0,0 0 0,0 0 0,0-1 0,0 1 0,0 0 1,-1 0-1,1 0 0,0 0 0,0 0 0,0 0 0,0 0 0,0 0 0,-1 0 0,1 0 0,-8 6 932,-10 16-587,9-8-127,0 1 0,1 1 1,0 0-1,1 0 1,1 0-1,1 1 1,0-1-1,1 1 0,1 1 1,-1 17-1,4-26-203,0 0 1,0 0-1,1 0 0,0 0 0,1 0 0,0 0 1,0 0-1,1-1 0,0 1 0,0-1 1,1 1-1,0-1 0,1 0 0,-1-1 0,2 1 1,8 10-1,-5-10 30,-1-1 0,1 0 1,1 0-1,-1 0 0,1-1 1,0-1-1,1 0 0,13 5 0,-9-5 19,0-1 0,1-1-1,-1 0 1,1-1 0,23 0-1,-12-2-39,0-2 1,-1-1-1,1-2 1,-1 0-1,0-1 0,48-20 1,-51 16-49,0-1 1,-1 0-1,-1-2 0,27-20 1,-34 22-36,-1-1 1,0 0-1,-1-1 0,0 0 1,-1-1-1,18-30 1,-17 21-39,-1-1 1,-1 0 0,-1 0-1,-1-1 1,-1 0-1,5-35 1,-10 43-49,-1-1 0,-1 0 0,0 1 0,-4-25 0,3 33 16,-1 1 0,0-1 0,0 1 0,-1 0 0,0-1 0,-1 1 0,0 1 0,0-1 0,0 0 0,-8-8 0,8 12 34,0-1-1,-1 1 1,1 0-1,-1 1 1,0-1-1,0 1 1,0 0-1,-1 0 1,1 0-1,-1 1 1,1 0-1,-1 0 1,0 0-1,0 1 1,-7-1-1,-1 1-20,1 0 0,-1 1 0,0 1 0,0 0 0,-16 3 0,-10 5 20,2 2-1,-1 1 1,1 2 0,1 2-1,1 1 1,-45 29-1,55-29-177,1 1 0,0 1 0,-28 30 0,4 0-3037,24-19 1313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34.9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325 55 3488,'0'-1'98,"0"1"0,1 0 0,-1-1 0,0 1 0,0-1 0,1 1 0,-1 0 0,0-1 1,0 1-1,1-1 0,-1 1 0,0 0 0,1 0 0,-1-1 0,1 1 0,-1 0 0,0-1 0,1 1 0,-1 0 0,1 0 0,-1 0 0,1 0 1,-1-1-1,1 1 0,-1 0 0,0 0 0,1 0 0,-1 0 0,1 0 0,-1 0 0,1 0 0,-1 0 0,1 0 0,-1 1 0,1-1 0,2-10 8670,-3 9-8633,0 1 0,-1-1 0,1 1 1,0-1-1,0 1 0,-1 0 0,1-1 0,0 1 0,-1 0 0,1-1 0,-1 1 0,1 0 0,0-1 0,-1 1 0,1 0 1,-1 0-1,1-1 0,-1 1 0,1 0 0,-1 0 0,1 0 0,-1 0 0,1 0 0,-1 0 0,-17 2 1296,11 1-1160,0-1 0,-14 9 0,5-1-66,1 1-1,-1 1 0,2 0 0,0 1 0,-21 25 0,8-5 179,-31 54-1,44-66-267,1 1 1,1 0-1,2 1 1,0 0-1,-11 38 1,20-56-91,0-1 1,0 1-1,1 0 1,0 0-1,0-1 1,0 1-1,0 0 1,1 0-1,-1-1 1,1 1-1,2 6 1,-2-9 12,0-1-1,0 1 1,0 0 0,0 0 0,0 0 0,1-1 0,-1 1-1,0 0 1,1-1 0,-1 0 0,1 1 0,0-1 0,-1 0-1,1 0 1,0 1 0,0-1 0,0-1 0,0 1 0,0 0 0,0 0-1,0-1 1,0 1 0,0-1 0,0 0 0,0 0 0,0 1-1,3-2 1,1 1 7,0-1 0,0 0 0,0 0 0,0 0-1,0-1 1,0 0 0,-1 0 0,1-1 0,-1 1 0,0-1-1,1-1 1,-1 1 0,0-1 0,-1 1 0,1-1 0,-1-1-1,0 1 1,0-1 0,5-6 0,2-5-22,0-2 1,-1 1-1,0-1 0,9-27 1,4-21 116,20-96 1,-42 160-150,0-3-59,4-14-11,-3 16 68,-1 11-39,-1 16 82,5 124 327,-3-133-260,1 0-1,0 1 0,1-1 1,0 0-1,1-1 0,1 1 1,10 17-1,-12-25-24,0-1-1,0 0 0,1 0 1,0 0-1,0 0 0,1-1 1,0 0-1,-1 0 1,2-1-1,-1 0 0,0 0 1,1 0-1,0 0 1,0-1-1,0-1 0,0 1 1,0-1-1,1 0 0,-1-1 1,1 1-1,-1-2 1,1 1-1,0-1 0,12-1 1,-5-1-24,1-1 1,-1 0-1,0-1 0,-1-1 1,1 0-1,-1-1 1,14-8-1,-10 3 11,0 0 0,0-2 0,-1 0 0,21-22 0,4-12 71,-2-1 0,52-82 0,-51 68-58,-22 33-80,-14 20 18,0 1 0,0 0 0,1 0 0,10-11 0,-15 19-35,-1-1 10,1 0-1,0 0 1,0 0 0,0 1-1,0-1 1,0 0 0,0 1-1,0-1 1,0 0 0,0 1-1,1-1 1,-1 1 14,-1 1 0,1-1 0,-1 0 0,1 1 0,-1-1 0,1 0 0,-1 1-1,0-1 1,1 1 0,-1-1 0,0 1 0,1-1 0,-1 1 0,0-1 0,0 1 0,1-1 0,-1 1 0,0-1 0,0 1 0,0 0 0,0-1 0,0 1-1,0-1 1,0 1 0,0-1 0,0 1 0,0 0 0,0-1 0,0 1 0,4 69 66,-3 1-1,-3-1 1,-18 117 0,19-178-33,-7 28 208,8-36-240,0-1 1,0 1 0,0 0 0,0 0-1,0-1 1,-1 1 0,1 0-1,0-1 1,-1 1 0,1 0 0,0-1-1,-1 1 1,1 0 0,-1-1-1,1 1 1,-1-1 0,1 1-1,-1-1 1,0 1 0,1-1 0,-1 1-1,1-1 1,-1 1 0,0-1-1,0 0 1,1 0 0,-1 1-1,0-1 1,1 0 0,-1 0 0,0 0-1,0 0 1,1 0 0,-1 0-1,-1 0 1,-5-7-40,-1-8 21,1-1 1,0 0-1,1 0 1,1 0 0,1 0-1,0-1 1,1 0-1,-1-19 1,3 23-22,0 7-7,1 1 0,-1-1 1,1 0-1,1-7 0,-1 13 41,0 0-1,0 0 1,0-1 0,0 1 0,0 0-1,1 0 1,-1 0 0,0-1-1,0 1 1,0 0 0,0 0 0,1 0-1,-1 0 1,0 0 0,0-1-1,0 1 1,1 0 0,-1 0 0,0 0-1,0 0 1,0 0 0,1 0-1,-1 0 1,0 0 0,0 0 0,0 0-1,1 0 1,-1 0 0,0 0-1,0 0 1,1 0 0,-1 0 0,0 0-1,0 0 1,0 0 0,1 0-1,-1 0 1,0 0 0,0 0 0,0 1-1,1-1 1,-1 0 0,0 0-1,0 0 1,0 0 0,0 0 0,1 1-1,-1-1 1,0 0 0,0 0-1,0 0 1,0 1 0,0-1 0,12 11-59,-11-9 45,48 56-267,-31-34-145,30 29-1,-41-46-580,1-1 0,-1 0 0,1 0-1,0-1 1,1 0 0,-1 0 0,1-1 0,13 5 0,15 0-4697,0-2 1857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36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22 170 7232,'-19'-32'3984,"16"29"-1274,6 8 1041,6 14-127,22 109-1075,0-2-1461,-17-78-727,18 51 1027,-27-89-268,-2-19-463,-1-4-354,6-32 124,1-63 0,-1 11-380,-5 76-28,12-83-127,-11 87 149,1 0 0,0 1 0,14-32 0,-16 43-27,0 0 0,1 0-1,-1 0 1,1 1 0,0-1 0,0 1-1,1 0 1,-1 0 0,1 1 0,0-1-1,0 1 1,0 0 0,0 0 0,0 1-1,1-1 1,-1 1 0,1 1 0,0-1-1,-1 1 1,8-1 0,6 0-44,1 0 0,-1 2 0,1 0 0,34 5 0,45 15 332,9 1-2882,-93-20-385,-1-1 853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38.3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112 268 1728,'-8'-2'334,"3"2"16,1-1 0,-1 0 0,1 1 0,-1 0-1,1 0 1,-1 0 0,1 1 0,-6 1 0,5-1 751,1-1-1,0 0 1,0 0 0,0 0 0,0 0 0,0 0 0,-6-2 0,-6-5 3831,16 7-4837,0 0 1,-1 0 0,1 0-1,0 0 1,0 0 0,0 0-1,0 0 1,0-1 0,-1 1-1,1 0 1,0 0 0,0 0-1,0 0 1,0-1 0,0 1-1,0 0 1,0 0-1,-1 0 1,1-1 0,0 1-1,0 0 1,0 0 0,0 0-1,0-1 1,0 1 0,0 0-1,0 0 1,0-1 0,0 1-1,0 0 1,0 0 0,1 0-1,-1-1 1,0 1 0,0 0-1,0 0 1,0 0-1,0-1 1,0 1 0,0 0-1,0 0 1,1 0 0,-1 0-1,0 0 1,0-1 0,0 1-1,0 0 1,1 0 0,3-3 48,0 1 0,1 0 0,0-1 1,-1 2-1,1-1 0,0 0 0,0 1 1,0 0-1,0 0 0,10 0 0,-5 0 30,370-23 1551,-203 17-1392,-78 1-230,187-7 631,-252 11-633,65 2 28,-12 2-66,-50-3-190,-50-11 63,-56-32-80,46 29 139,-1 2 1,-47-20 0,-4-2-218,29 11 329,47 24-104,-1 0 1,0-1-1,0 1 1,0 0 0,0 0-1,0-1 1,1 1-1,-1 0 1,0 0-1,0 0 1,0-1-1,1 1 1,-1 0 0,0 0-1,0 0 1,0 0-1,1 0 1,-1 0-1,0-1 1,0 1-1,1 0 1,-1 0 0,0 0-1,0 0 1,1 0-1,-1 0 1,61 4 60,-36-2-70,-1 2 0,1 0 0,-1 2 0,0 0 0,-1 2 0,1 1 0,27 14 0,-35-14 92,0 0 1,-1 1-1,-1 1 0,19 16 1,-30-24-49,-1-1-1,0 0 1,0 1 0,0-1-1,-1 1 1,1-1 0,-1 1 0,1 0-1,-1 0 1,0 0 0,0 0-1,0 0 1,0 0 0,-1 0 0,1 0-1,-1 4 1,0-3-10,0 1-1,-1-1 1,1 0 0,-1 0 0,0 0 0,-1 1-1,1-1 1,-1 0 0,0-1 0,-3 8-1,-2-2-30,1-1 0,-1 1 0,0-1-1,-1 0 1,0-1 0,0 0 0,-1 0-1,-15 9 1,-107 51-1925,38-28-6186,73-31 5628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39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19 389 6400,'-18'5'11370,"21"-4"-8888,7-4-1881,136-98 4147,-5 2-3510,-122 88-1145,0 1 1,1 1-1,-1 0 0,2 2 1,-1 0-1,24-3 0,-16 4 107,1 2-1,1 1 0,-1 2 0,0 0 0,46 7 0,-60-4-128,0 1 0,0 0 0,-1 2 0,1 0 0,-1 0 0,0 1 0,-1 1 0,1 0 0,-1 1 0,-1 0 0,1 1 0,16 16 0,-5 0 7,-8-8-27,1-1 0,1-1 0,34 24 0,-50-38-32,0 1-1,0-1 0,0 0 0,1 0 1,-1 0-1,1 0 0,-1 0 0,0 0 1,1-1-1,-1 1 0,1-1 0,0 0 0,-1 0 1,1 1-1,-1-2 0,1 1 0,-1 0 1,1-1-1,-1 1 0,1-1 0,-1 0 1,1 1-1,-1-1 0,0 0 0,1-1 1,-1 1-1,0 0 0,0-1 0,0 1 0,3-3 1,6-9-45,0 1-1,0-2 1,-1 1 0,-1-2 0,0 1-1,-1-1 1,-1 0 0,0-1 0,-1 0 0,-1 0-1,5-23 1,-9 34-17,0 0 0,0-1 0,-1 1-1,1 0 1,-2 0 0,1-1 0,0 1 0,-1 0-1,0-1 1,0 1 0,-1 0 0,1 0 0,-4-6-1,3 8 5,0 0-1,0 0 1,0 0-1,0 0 0,-1 0 1,1 1-1,-1-1 0,0 1 1,1 0-1,-1 0 0,0 0 1,0 0-1,-1 0 1,1 1-1,0-1 0,-1 1 1,1 0-1,-1 0 0,-5-1 1,4 2 53,0 0 0,0 0 1,-1 1-1,1-1 0,0 1 1,0 0-1,-1 0 0,1 1 0,0 0 1,0 0-1,1 0 0,-9 5 1,2-2 7,-18 9 186,1 2 0,-31 23 0,-47 43 386,54-40-298,-56 36 125,94-68-372,-10 7 196,-51 26-1,66-39-227,1 0 0,-1-1-1,0 0 1,0 0-1,0-1 1,0 0-1,0-1 1,0 0 0,0-1-1,-19 0 1,8-5-249,1 0 1,0-2 0,0 0 0,-25-13-1,6 3-1625,5 4 556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42.0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98 123 5984,'-6'6'19127,"3"-8"-16671,0 0-2087,0 0-1,-1 0 1,1 1 0,0-1-1,-1 1 1,1 0 0,-7-2-1,9 4-353,1-1-1,0 0 1,0 0-1,0 0 0,-1 0 1,1 0-1,0 1 0,0-1 1,-1 0-1,1 0 1,0 0-1,-1 0 0,1 0 1,0 0-1,0 0 1,-1 0-1,1 0 0,0 0 1,0 0-1,-1 0 0,1 0 1,0 0-1,-1 0 1,1 0-1,0 0 0,0 0 1,-1-1-1,1 1 0,0 0 1,0 0-1,-1 0 1,1-1-1,1 0-8,-1 0 0,1 0 0,0 0 0,-1 0 0,1-1-1,-1 1 1,0 0 0,1 0 0,-1-1 0,0 1 0,0 0 0,0 0 0,0-1 0,0-1-1,0-27 122,-1 19-102,1 3-24,-1-17 12,0 24-11,1-1 1,-1 1-1,1 0 0,-1 0 0,1 0 1,-1 0-1,0 0 0,0 0 1,0 0-1,1 0 0,-1 0 1,0 0-1,0 0 0,0 0 1,0 1-1,-2-2 0,3 2 3,0 0-1,0 0 1,-1 0-1,1 0 1,0 0-1,0 0 1,-1-1-1,1 1 0,0 0 1,0 0-1,-1 0 1,1 0-1,0 0 1,0 0-1,-1 0 1,1 0-1,0 1 1,0-1-1,-1 0 1,1 0-1,0 0 0,0 0 1,-1 0-1,1 0 1,0 0-1,0 0 1,0 1-1,-1-1 1,1 0-1,0 0 1,0 0-1,0 1 0,0-1 1,-1 0-1,1 0 1,-4 9 66,3-7-52,-2 3-100,0 0 0,0 0 0,1 1-1,0-1 1,0 0 0,0 1 0,1 0 0,0-1 0,0 1 0,0 0 0,1 0-1,0-1 1,0 8 0,0-12-9,0-1 0,0 0-1,0 0 1,0 1 0,0-1-1,1 0 1,-1 0 0,0 1 0,0-1-1,0 0 1,0 0 0,0 1 0,1-1-1,-1 0 1,0 0 0,0 0 0,0 1-1,1-1 1,-1 0 0,0 0-1,0 0 1,1 0 0,-1 1 0,0-1-1,0 0 1,1 0 0,-1 0 0,0 0-1,0 0 1,1 0 0,-1 0-1,0 0 1,1 0 0,-1 0 0,0 0-1,0 0 1,1 0 0,16-6-4906,15-10-3900,8-1 2699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47.30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37 2560,'-3'14'20959,"6"-19"-19946,-3 4-1023,0 2 287,5-8-517,-9 2 2096,1 5-1780,0 1-1,1-1 1,-1 0-1,1 1 1,-1-1-1,0 1 1,1 0-1,-1-1 1,1 1-1,0 1 1,-1-1-1,-2 2 1,-5 3-83,8-5 13,0 0 0,0 0 0,0 0 0,0 1 0,0-1 0,1 1 0,-1-1 0,0 1 0,-2 2 0,1 1 39,1 0 0,-1 0 0,1 0 1,-3 8-1,5-12-31,0-1 1,-1 1 0,1 0-1,0-1 1,0 1-1,0-1 1,0 1 0,0 0-1,0-1 1,0 1 0,0 0-1,0-1 1,0 1-1,0 0 1,0-1 0,0 1-1,0-1 1,0 1-1,1 0 1,-1-1 0,0 1-1,1-1 1,-1 1-1,0-1 1,1 1 0,-1-1-1,1 1 1,-1-1-1,0 1 1,1-1 0,-1 1-1,1-1 1,-1 0-1,1 1 1,0-1 0,-1 0-1,1 0 1,-1 1-1,1-1 1,0 0 0,-1 0-1,1 0 1,-1 0-1,1 0 1,0 1 0,-1-1-1,1 0 1,0-1-1,-1 1 1,1 0 0,0 0-1,-1 0 1,1 0 0,0-1-1,6 0 66,-2-1 0,1 0 0,0 0 0,0-1 0,-1 0 0,1 0 0,-1 0 0,0 0 0,0-1 0,0 0 0,0 0 0,-1 0 0,1-1 0,-1 1 0,0-1 0,-1 0 0,1 0 0,-1-1 0,4-7 0,-6 12-94,-1 0 1,0 0-1,1 0 1,-1 0-1,0 0 1,1 0-1,-1 0 0,0 0 1,0 0-1,0 0 1,0 0-1,0 0 0,0 0 1,0 0-1,0 0 1,0 0-1,0 0 0,-1 0 1,1 1-1,0-1 1,-1 0-1,1 0 0,-1 0 1,1 0-1,-1 0 1,1 0-1,-1 1 1,0-1-1,1 0 0,-1 1 1,0-1-1,1 0 1,-1 1-1,-1-2 0,0 1-60,0 0-1,-1 0 1,1 0-1,0 1 0,0-1 1,-1 1-1,1-1 1,-1 1-1,1 0 1,0-1-1,-1 1 0,-2 1 1,1-1-298,0 1 0,1 0 0,-1 0 0,0 0 1,1 0-1,-1 0 0,1 1 0,0 0 0,-1-1 0,1 1 0,0 1 1,0-1-1,0 0 0,0 1 0,1-1 0,-1 1 0,-3 5 1,1-1-891,1 0 0,0 0 0,1 1 0,0-1 0,0 1 0,0 0 0,-1 8 0,0 14-1111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47.7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84 138 4576,'-4'0'402,"-4"-2"739,7 1-560,5 1 1252,-1-8 4279,-16 5 950,11 2-6768,-1 0 0,0 1-1,0-1 1,1 1 0,-1-1 0,0 1 0,0 0-1,-4 0 1,3 1-91,-22 3 552,21-4-376,17-3 7,6-1-73,1 0 78,34-12 0,-47 13-320,-1 1-1,1-1 1,-1 0 0,0 0-1,0-1 1,0 1-1,0-1 1,-1 0 0,1-1-1,4-5 1,-7 7-16,0 0-1,0 0 1,0 1 0,-1-1-1,1 0 1,-1-1 0,0 1-1,0 0 1,1-3 0,-2 5-47,0 0 0,0 1 1,0-1-1,0 0 1,0 0-1,0 1 0,0-1 1,0 0-1,0 1 0,0-1 1,-1 0-1,1 1 1,0-1-1,0 0 0,-1 1 1,1-1-1,0 1 0,-1-1 1,1 0-1,-1 0 1,-1 0-2,1 1 0,0-1 0,0 0 1,0 1-1,-1-1 0,1 1 1,0-1-1,-1 1 0,1 0 0,0-1 1,-1 1-1,1 0 0,0 0 1,-3 0-1,-3 1-5,-1-1 1,1 1 0,0 1 0,0-1-1,0 1 1,0 0 0,-10 6-1,3-1-116,0 0 1,-21 16-1,34-22 39,0 0 0,0 0 0,-1 0 0,1 0 0,0 0 0,0 0 0,0 0 0,0 1 0,1-1 0,-1 0 0,0 0 0,0 1 1,1-1-1,-1 1 0,1-1 0,-1 0 0,1 1 0,-1 1 0,1-1-51,0-1 0,0 0-1,1 0 1,-1 0 0,0 0 0,1 0 0,-1 0 0,1 0 0,-1 0-1,1 0 1,-1 0 0,1 0 0,0 0 0,-1 0 0,1 0-1,0 0 1,0 0 0,0-1 0,0 1 0,0 0 0,-1-1 0,1 1-1,0-1 1,1 1 0,0 0 0,24 5-3341,7 2 1099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48.3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312 105 5888,'0'0'69,"0"0"0,0 0 0,0 0 0,-1 0 0,1 0 0,0 0 0,0 0 0,0-1 0,0 1 0,0 0 0,0 0 0,-1 0 0,1 0 0,0 0 0,0-1 0,0 1 0,0 0 0,0 0 0,0 0 0,0 0 0,0-1 0,0 1 0,0 0 0,0 0 0,0 0 0,0-1 0,0 1 0,0 0 0,0 0 0,0 0 0,0 0 0,0-1 0,0 1 0,0 0 0,0 0 0,0 0 0,0 0 0,0-1 0,0 1 0,0 0 0,0 0 0,1 0 0,-1 0 0,0-1 0,0 1 0,0 0 0,7-4 4069,3 0-3071,-1 1 4156,-19 11-889,0-2-4031,0-1 1,0 0-1,-1 0 0,1-1 1,-1 0-1,0-1 1,0 0-1,0-1 1,-12 1-1,18-4-211,1 0-1,0 0 0,0 0 1,0-1-1,0 0 0,0 0 1,0 0-1,0 0 0,0 0 1,1-1-1,-7-5 0,3 2-3,-10-8 164,15 12-197,0 0 0,0 1-1,0-1 1,-1 0 0,1 1 0,0-1 0,-1 1-1,0 0 1,-4-2 0,-1 0 70,0 1 0,0 0 0,0 0 0,0 0 0,-1 1 0,1 0 0,0 1 0,-16 1 0,23-1-121,1 0 0,-1 0 0,1 1 0,-1-1 0,0 0 0,1 0 0,-1 0 0,1 0 0,-1 0-1,1 0 1,-1-1 0,1 1 0,-1 0 0,1 0 0,-1 0 0,1 0 0,-1-1 0,1 1-1,-1 0 1,1 0 0,-1-1 0,1 1 0,-1 0 0,1-1 0,-1 1 0,1-1-2,0 1 1,0 0 0,0 0 0,0 0-1,0 0 1,0 0 0,0-1-1,0 1 1,1 0 0,-1 0-1,0 0 1,0 0 0,0 0-1,0 0 1,0 0 0,0 0 0,0-1-1,0 1 1,0 0 0,1 0-1,-1 0 1,0 0 0,0 0-1,0 0 1,0 0 0,0 0-1,0 0 1,0 0 0,1 0-1,-1 0 1,0 0 0,0 0 0,0 0-1,0 0 1,0 0 0,1 0-1,-1 0 1,0 0 0,0 0-1,0 0 1,0 0 0,0 0-1,0 0 1,1 0 0,-1 0 0,0 0-1,0 0 1,0 0 0,8 0 34,-7 0-30,9 0-2,0-1-1,13-3 1,9-1-1721,-3 1-4360,0-1 0,51-15 0,-33 6 524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14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1276 4064,'-19'0'5738,"35"-3"-1066,10-3-3651,0-2 0,-1-1 0,0-1-1,46-25 1,-50 22-929,-1 0-1,-1-2 1,-1 0 0,0-1-1,-1-1 1,0-1 0,-2 0-1,0-1 1,-1-1 0,14-25-1,6-21 39,-2-1 0,22-72-1,-51 130-112,10-22-12,-3-2 0,11-51 0,-14 55 30,-5 19-102,1 0-1,-2 0 1,2-15 0,-3 25 44,0-1 0,0 1 0,0-1 0,0 0 0,0 1 0,0-1 0,0 0 0,0 1 0,0-1-1,0 1 1,0-1 0,-1 0 0,1 1 0,0-1 0,0 1 0,-1-1 0,1 1 0,0-1 0,0 1 0,-2-2 0,2 2 0,-1 0 0,1 0 0,0 1 1,-1-1-1,1 0 0,-1 0 0,1 0 0,0 1 0,-1-1 0,1 0 0,-1 0 0,1 1 0,0-1 0,-1 0 0,1 1 0,0-1 1,0 0-1,-1 1 0,1-1 0,-1 1 0,-15 31-436,14-29 496,-6 18-35,0-1 0,1 1 0,-6 36 1,-5 65 160,17-116-154,-5 62 357,3 85-1,3-142-221,0 1-1,1-1 0,0 0 1,1 0-1,0 0 1,1-1-1,0 1 1,1-1-1,7 16 1,-10-24-110,0-1 0,0 1 0,0-1 0,0 1 1,0-1-1,0 0 0,0 1 0,1-1 0,-1 0 0,0 0 1,1 0-1,-1 0 0,1 0 0,-1 0 0,1 0 0,2 1 1,-2-2-16,-1 0 1,1 0-1,-1 0 1,1 0-1,-1 0 1,1 0 0,-1-1-1,0 1 1,1 0-1,-1-1 1,1 1-1,-1-1 1,0 1 0,1-1-1,-1 0 1,0 0-1,0 0 1,0 1-1,1-1 1,-1 0 0,0 0-1,0-1 1,1-1-1,11-14 79,-1 0 0,16-33 0,-19 35-82,16-30 9,95-163 142,-65 124-109,61-98-79,-85 127 77,-1-1 0,-3-1 0,34-109 0,-52 136-53,-3 10-24,0 0 0,-2 0 1,3-23-1,-8 21-94,1 22 112,0 0 1,0 0-1,0 0 1,0 0-1,0-1 0,0 1 1,0 0-1,0 0 1,0 0-1,0 0 1,0 0-1,0 0 0,0 0 1,0 0-1,0 0 1,-1-1-1,1 1 1,0 0-1,0 0 0,0 0 1,0 0-1,0 0 1,0 0-1,0 0 1,0 0-1,0 0 0,-1 0 1,1 0-1,0 0 1,0 0-1,0 0 1,0 0-1,0 0 0,0 0 1,0 0-1,0 0 1,-1 0-1,1 0 1,0 0-1,0 0 0,0 0 1,0 0-1,0 0 1,0 0-1,0 0 1,0 0-1,0 0 0,-1 0 1,1 1-1,0-1 1,0 0-1,0 0 1,-9 13-104,-98 217 273,31-62 652,-38 102 51,32 27 442,58-202-411,23-86-190,5-12-446,4-12-95,16-44-202,3 2 0,67-106 0,-83 147-24,1 0 0,1 1-1,0 0 1,1 1 0,0 0-1,22-15 1,-35 28 38,1 0 0,-1 0-1,1 0 1,-1 1 0,1-1 0,0 0 0,-1 1 0,1-1-1,0 1 1,-1-1 0,1 1 0,0 0 0,0 0 0,-1 0-1,1 0 1,3 0 0,-4 1 7,1-1-1,-1 1 0,1-1 1,-1 1-1,0 0 1,0 0-1,1 0 1,-1 0-1,0 0 1,0 0-1,0 0 0,0 0 1,0 0-1,0 0 1,1 3-1,2 2 1,-1 1 0,0 0 0,-1 1 0,0-1 0,0 0 0,1 10 0,7 70 16,2 15-21,-10-91 42,1 1 1,1-1 0,-1 0 0,2 0 0,0 0-1,10 17 1,-12-24 16,0 0-1,0-1 1,0 1-1,0-1 0,0 0 1,7 4-1,-8-5-17,0-1-1,-1 0 0,1 0 1,0 0-1,0 0 1,0-1-1,0 1 0,0 0 1,0-1-1,0 1 0,0-1 1,0 0-1,0 0 1,0 0-1,0 0 0,0 0 1,3 0-1,-2-2 8,1 1-1,-1-1 1,0 0-1,1 0 1,-1 0-1,0 0 1,0-1-1,0 1 0,0-1 1,-1 0-1,4-3 1,3-5 107,12-20 0,-6 6-55,-2 0 0,0-1 0,-2-1-1,-1 0 1,-1 0 0,8-46 0,-15 66-127,-1 1 0,-1 0 1,1 0-1,-1-1 0,0 1 1,-1 0-1,1-1 0,-1 1 1,-4-12-1,5 18 34,0-1-1,0 1 1,0-1 0,0 1-1,0 0 1,0-1 0,0 1 0,0 0-1,-1-1 1,1 1 0,0 0-1,0-1 1,0 1 0,-1 0-1,1-1 1,0 1 0,0 0-1,-1 0 1,1-1 0,0 1-1,-1 0 1,1 0 0,0-1-1,-1 1 1,1 0 0,0 0-1,-1 0 1,1 0 0,0 0-1,-1 0 1,1 0 0,-1-1-1,1 1 1,0 0 0,-1 0-1,1 0 1,-1 1 0,1-1-1,0 0 1,-1 0 0,1 0 0,0 0-1,-1 0 1,1 0 0,0 0-1,-1 1 1,0-1 0,-13 17-264,12-14 257,-4 6-9,0 1 0,1 0 0,1 0 1,0 0-1,0 1 0,1-1 0,0 1 0,-2 15 0,2-7 32,1 0 0,1 0-1,3 32 1,-2-42 28,1-1 0,1 1 0,0-1 0,0 1 0,0-1-1,1 0 1,0 0 0,1 0 0,0-1 0,8 13 0,-5-12 29,0-1 1,0 1-1,1-1 0,0 0 1,0-1-1,1 0 1,0 0-1,0-1 0,0 0 1,1 0-1,0-1 0,-1-1 1,1 1-1,13 1 1,-4-1-314,0-1 1,28 0 0,38-6-4149,-71 2 2361,1-1 0,-1 0-1,0-2 1,14-4 0,1-4-2289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49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569 100 3552,'-5'-7'20271,"6"7"-20240,-1 0 0,0 0 0,0 0 0,0 0 0,0-1 1,0 1-1,1 0 0,-1 0 0,0 0 0,0 0 0,0 0 0,0-1 0,0 1 0,0 0 0,0 0 0,0 0 0,0 0 0,0-1 0,0 1 0,0 0 0,0 0 1,0 0-1,0 0 0,0-1 0,0 1 0,0 0 0,0 0 0,0 0 0,0 0 0,0-1 0,0 1 0,0 0 0,0 0 0,0 0 0,0 0 0,0-1 0,-1 1 0,1 0 1,0 0-1,0 0 0,0 0 0,0 0 0,0 0 0,0-1 0,-1 1 0,1 0 0,0 0 0,0 0 0,0 0 0,-1 0 0,-7-9 1085,5 6-995,0 0 1,0 0-1,-1 0 1,1 0-1,-1 0 1,0 1-1,0-1 1,1 1-1,-6-2 1,-10-4 136,0 1 1,0 1 0,-27-5-1,26 7-108,0 0-15,-1 0 0,-20 0 0,24 4-91,-1 1 1,1 1-1,-1 1 0,1 0 0,0 1 0,0 1 1,-23 9-1,31-10-26,-1 1 0,1 0 0,0 0 0,1 1 1,-1 0-1,1 1 0,0 0 0,1 0 0,-1 0 0,1 1 1,1 0-1,0 1 0,-8 12 0,9-11 33,0 0 1,1 0-1,0 1 0,1-1 1,0 1-1,1 0 0,0 0 0,1 0 1,0 0-1,0 0 0,1 0 1,1 0-1,0 0 0,0 0 1,1 0-1,1 0 0,-1 0 0,2-1 1,0 1-1,5 10 0,-5-14 18,0 1 0,1-1-1,0 1 1,1-1-1,0-1 1,0 1 0,0-1-1,0 0 1,1 0-1,0-1 1,1 0 0,-1 0-1,1-1 1,0 0-1,0 0 1,15 4 0,1-1 14,1 0 1,1-2-1,-1-1 1,37 1-1,27-4-1069,172-22-1,-213 13-3199,-29 7 2164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50.3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57 2976,'-25'-4'4800,"14"5"2369,-9-1-1939,18 0-3208,-5 0-625,7 0-1374,0 1 1,0-1 0,-1 0 0,1 0 0,0 0 0,0 0 0,0 0-1,-1 0 1,1 0 0,0 0 0,0 0 0,-1 0 0,1 1 0,0-1-1,0 0 1,0 0 0,-1 0 0,1-1 0,0 1 0,0 0 0,0 0 0,-1 0-1,1 0 1,0 0 0,0 0 0,0 0 0,-1 0 0,1 0 0,0 0-1,0-1 1,0 1 0,-1 0 0,1 0 0,0 0 0,0-1 0,0-3-110,0 3 41,0 3 64,0-1 573,-3-2 1246,7 1-658,14-2-132,2 0-560,244-20 854,-123 12-1084,-112 7-215,147-7 314,-116 12-13989,-72 0 4283,6 5 7083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50.82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71 7 5824,'-14'4'1260,"10"-3"-774,-1 0 0,1 0-1,-1 1 1,1-1 0,0 1 0,0 0 0,-7 5-1,-4-4 10560,27 0-7764,-10-3-3076,0 1-1,0-1 0,0 1 1,1-1-1,-1 0 0,0 0 1,0 0-1,3 0 0,230-25 2649,216 15-3012,-338 11-3751,-108-2 3090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51.44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10 6976,'-5'-9'12746,"4"9"-12447,1 0 1,-1 0-1,0 1 0,1-1 1,-1 0-1,0 0 0,1 1 1,-1-1-1,1 0 0,-1 1 1,1-1-1,-1 1 0,1-1 1,-2 1-1,-9 8 1131,4-6-1286,1 0 0,-1 1 1,1 0-1,0 1 0,0-1 0,0 1 0,1 1 1,-1-1-1,1 1 0,1-1 0,-1 1 1,1 1-1,0-1 0,0 1 0,1-1 0,0 1 1,0 0-1,0 0 0,1 1 0,0-1 0,1 0 1,0 1-1,-1 8 0,1 14 87,2 0 0,1 0 0,1 0 1,8 31-1,-8-47-114,0 0 0,2-1 0,-1 0 0,2 0 0,0 0 0,0 0 0,1-1 0,1 0 0,0-1 0,19 21 0,-22-27-85,-1-1 0,1-1 1,1 1-1,-1-1 0,0 0 1,1 0-1,0-1 0,-1 0 1,1 1-1,0-2 0,0 1 0,1-1 1,11 1-1,-1-1 56,0-1 1,-1-1-1,34-6 0,-21 0-68,0 0 0,-1-2 0,0-2 0,0 0 0,-1-2 0,-1 0 0,46-33 0,-56 34-34,-1-1-1,0 0 1,0-1-1,-2-1 1,0-1 0,0 1-1,-1-2 1,-2 0-1,11-19 1,-17 27-57,0 1 0,0-1 0,-1 0 0,0 0-1,3-18 1,-5 23 50,-1 1 1,0 0-1,0-1 0,0 1 0,0 0 0,0-1 0,-1 1 0,1 0 1,-1-1-1,0 1 0,0 0 0,0 0 0,-1 0 0,1-1 0,-1 1 0,1 1 1,-1-1-1,0 0 0,0 0 0,-4-3 0,0 1-21,0 1 0,0-1 0,0 1 1,0 1-1,-1-1 0,0 1 0,-12-4 0,-4 0-98,0 1 0,-41-5 0,48 9 80,-22-3-98,1 2 0,-41 3 0,-72 11-632,80 0-2474,26-1-2410,30-6 42,8 0 1787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52.12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38 5568,'-2'-4'587,"0"0"0,1 0 1,0 0-1,0 0 0,0 0 1,1 0-1,-1-5 0,5 67 5619,0-5-4609,-3 245 2743,-1-163-3326,-2 32-328,3 148-1820,0-260-4135,-1-45 885,5-4 1430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53.0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13 203 8128,'-11'-25'2618,"10"24"-2509,1 0-1,0 0 1,0-1 0,0 1-1,0 0 1,0-1-1,0 1 1,0 0-1,0-1 1,0 1 0,0 0-1,1 0 1,-1-1-1,0 1 1,1 0-1,-1 0 1,1 0 0,0 0-1,-1-1 1,1 1-1,0 0 1,0 0-1,0 0 1,-1 0 0,1 1-1,0-1 1,2-1-1,2-2 230,0 0 0,0 0-1,1 1 1,8-4 0,-1 0 80,-1 1-198,1 0 0,0 1 0,1 0 0,-1 1 1,1 0-1,19-2 0,-4 1 57,244-30 1595,13 19-668,7 16-546,369 17-104,-567-14-516,616 8 154,-109-27 864,-314 1-791,174-6 1128,-328 18-302,146 17 0,-275-13-1075,1-1 1,0 1 0,-1 0 0,1 1-1,-1 0 1,1-1 0,-1 2 0,0-1 0,0 1-1,0-1 1,0 1 0,0 1 0,-1-1 0,1 1-1,-1-1 1,0 1 0,0 1 0,0-1 0,-1 0-1,1 1 1,-1 0 0,0 0 0,-1 0-1,1 0 1,-1 0 0,3 9 0,15 59 17,17 119 1,15 246 2,-28-244-13,-1-3 459,-21-173-435,15 133-144,-13-117 60,2 12 120,-4-40 30,-1-4-818,-7-4-33,1 1 603,-3-2-60,-2-1-21,0 2 1,-14-4 0,-160-23-400,-179-12 134,-208 9 299,-528 37 602,75 63 38,740-45-395,-157-1 32,234-22-478,157-2-528,-95-19-1,125 16-475,-36-13-1,52 16 1111,1 1 0,-1-1-1,0 1 1,1-1 0,-1 0-1,1-1 1,0 1 0,0 0 0,-5-6-1,7 7 33,0-1 0,0 1-1,0-1 1,0 1 0,1-1-1,-1 0 1,1 1 0,-1-1-1,1 0 1,0 1-1,-1-1 1,1 0 0,0 0-1,0 1 1,0-1 0,1 0-1,-1 0 1,0 1 0,1-1-1,-1 0 1,1-2 0,2-2-480,0-1 1,0 0 0,1 1 0,4-7 0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7:59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281 180 2240,'0'0'720,"7"-12"960,-6 10-1085,0 0-1,1 0 1,-1 0 0,0 0 0,0 0 0,0 0 0,0 0-1,-1-1 1,1 1 0,-1 0 0,1-3 0,1-9 6938,-7 19-5703,-20 68 86,-43 142-462,36-100-976,-46 113-1,6-62-40,67-150 123,4-14-469,3-9-139,41-195-117,-6-27 474,-29 177-263,17-91 185,3-11 400,-28 153-627,21-148 1489,-21 148-1487,0 1 0,0 0 0,0-1 0,0 1 0,0 0 0,0-1 0,0 1 0,0 0 0,0 0 0,0-1 0,0 1 0,1 0 0,-1-1 0,0 1 0,0 0 0,0 0 0,0-1 0,1 1 0,-1 0 0,0 0 0,0-1 0,0 1 0,1 0 0,-1 0 0,0 0 0,1 0 0,-1-1 0,0 1-1,0 0 1,1 0 0,-1 0 0,0 0 0,1 0 0,-1 0 0,0 0 0,0 0 0,1 0 0,-1 0 0,0 0 0,1 0 0,-1 0 0,0 0 0,1 0 0,-1 0 0,13 8 82,-7 0-68,0 0 0,0 0 0,-1 0 0,7 15 0,0 0-56,8 8 24,2 0-1,44 47 0,-6-9 35,95 133 179,-6-8-364,-43-55 474,-39-51-420,-44-65 104,-23-23 3,1 0 0,-1 1 1,1-1-1,-1 1 0,1-1 0,-1 0 0,1 1 0,-1-1 1,1 1-1,-1 0 0,0-1 0,1 1 0,-1-1 0,0 1 1,0-1-1,1 1 0,-1 0 0,0-1 0,0 1 0,0 0 1,0-1-1,0 1 0,0 0 0,-3-1-98,-1 2 98,-1-1 0,1 0 0,-1 0-1,1 0 1,-1-1 0,0 0 0,1 1 0,-1-2 0,0 1-1,-7-2 1,0 1 31,-188-10 180,-61-2-34,114 7-113,-42-1-433,160 9-87,6 0-5953,63-2-1007,-8 0 4266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00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464 234 3136,'-6'4'911,"7"-5"-552,5-2 2920,-6 2-3082,-1 1 0,1 0 0,0 0 0,0-1 0,0 1 0,0 0 0,-1 0 1,1-1-1,0 1 0,0 0 0,0-1 0,0 1 0,0 0 0,0-1 0,0 1 0,0 0 0,0 0 0,0-1 0,0 1 0,0 0 0,0-1 0,0 1 0,0 0 0,0-1 0,0 1 0,0 0 0,0-1 1,0 1-1,0 0 0,1 0 0,-1-1 0,0 1 0,0 0 0,0 0 0,0-1 0,1 1 0,-1 0 0,0 0 0,0-1 0,1 1 0,-1 0 0,0 0 0,0 0 0,1 0 0,-1-1 0,0 1 1,1 0-1,-1 0 0,0 0 0,1 0 0,-1 0 0,0 0 0,1 0 0,-1 0 0,0 0 0,0 0 0,1 0 0,-64-41 4095,-30-29-2691,69 48-1042,-51-33 1,69 50-479,-1 1 1,1 1-1,-1-1 1,0 1 0,0 0-1,-1 1 1,1 0 0,0 0-1,-1 0 1,1 1 0,-1 0-1,0 1 1,-13 0 0,15 1-47,0 0 0,1 1 0,-1 0 0,0 0 1,1 0-1,-1 1 0,1-1 0,0 1 0,0 1 1,0-1-1,1 1 0,-7 5 0,8-6-2,1 0 0,-1-1 0,1 1 0,0 0 0,0 0 0,0 0 0,1 0 0,-1 1 0,1-1 0,-1 0 0,1 1 0,0-1 0,0 1 0,1 0 0,-1-1 0,1 1 0,0-1 0,0 1 0,0 0 0,0-1 0,2 7 0,5 15 52,2-1-1,20 43 0,-1-4 138,-6-4-26,-3 1-1,-3 1 1,-3 0-1,-2 1 1,5 95-1,-16-144-187,0 1 0,0 0 0,-2 0 0,1 0 0,-2-1 0,0 1 0,0-1 0,-2 0 0,-7 20 0,9-29-240,1 1-1,0-1 0,-1 0 0,-3 5 0,5-8-189,0 0 0,0 0 0,0 0 0,1-1 0,-1 1 0,0 0 0,0 0 0,0-1-1,0 1 1,0-1 0,-1 1 0,1-1 0,0 1 0,0-1 0,0 0 0,0 1 0,0-1 0,-2 0 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01.1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70 118 9728,'-39'-13'3120,"37"13"-2981,0-1 1,1 1-1,-1-1 1,0 1-1,1-1 1,-1 0-1,1 1 1,-1-1 0,1 0-1,-1 0 1,1 0-1,0 0 1,-1 0-1,-1-3 1,-2-2 2086,5 6-2076,0-1 0,-1 1 0,1-1 0,0 1 0,0-1 0,0 1 0,0-1 0,0 1 0,0 0 0,0-1 0,1 1 0,-1-1 0,0 1 0,0-1 0,0 1 0,0-1 0,0 1 0,1-1 0,-1 1 0,0 0 0,1-1 0,-1 1 0,0-1 0,0 1 0,1 0 0,-1-1 0,1 1 0,-1 0 0,0 0 0,1-1 0,-1 1 0,1 0 0,-1 0 0,1-1 0,16-9 1118,-8 7-901,0 0 1,0 0-1,0 1 1,11-2-1,-2 1 73,65-10 867,139-5-1,86 23-1482,-221-5-3636,-1-12-9010,-53 8 8737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01.8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29 8384,'-28'0'16383,"32"-8"-13380,0 6-2799,1 0 0,-1 1 0,1-1 0,0 1 0,-1 0 0,1 1 0,0-1 0,5 1 1,-3 0-128,184-10 193,206 16-1,-374-6-180,-18-1-151,0 1 0,-1 0 0,1 0 0,0 0 0,0 1 0,-1 0 0,1 0 0,7 2 0,-7-3-1229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1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39 180 6144,'-39'-36'3136,"50"36"-640,3 0-1440,28-9 2336,5 4-1953,39-16 97,-1 0-928,43-9-192,-6 9-256,11 0-512,-16 9 160,8 8-7871,-22 8 4415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02.1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1 7808,'-5'0'1002,"-18"2"4028,23-1-4949,0-1 0,0 0 0,0 0 0,0 0 0,0 0 0,0 0 0,0 0 0,0 0 0,0 0 0,0 1 0,0-1-1,0 0 1,0 0 0,0 0 0,0 0 0,0 0 0,0 0 0,0 0 0,0 1 0,0-1 0,0 0 0,10 7 7892,-1-3-7358,1 1 1,0-2-1,0 0 1,0 0-1,0-1 1,0 0-1,11 1 1,7-2-102,40-1 0,20-3-298,76-6-2709,-88-3-4638,-37 10 3760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03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75 295 3136,'-11'0'2573,"7"1"-612,-1-1 0,0 0-1,0-1 1,-5 0 0,8 1-1628,1-1 0,0 1 1,-1-1-1,1 1 1,0-1-1,0 0 0,0 1 1,-1-1-1,1 0 1,0 0-1,0 0 0,0 0 1,0 0-1,0 0 1,0 0-1,0 0 0,1 0 1,-1 0-1,0-1 1,-1-1-102,0 0 1,1 1-1,0-1 1,0 0-1,0 0 1,0 0-1,0 0 1,0 0-1,1 0 1,-1 0-1,1 0 1,0 0-1,0 0 1,0 0 0,0 0-1,1 0 1,-1 0-1,1 0 1,0 0-1,0 0 1,0 0-1,0 0 1,0 1-1,3-5 1,14-16 155,0 1 0,1 2 1,2 0-1,24-19 0,-33 29-325,1 1-1,0 1 0,0 0 1,1 0-1,0 1 1,27-8-1,-33 12-76,0 1 0,0 0 0,1 1-1,-1 0 1,0 0 0,0 0 0,1 1 0,-1 1-1,0-1 1,1 2 0,-1-1 0,0 1 0,0 0-1,11 4 1,-15-3 21,1 0 0,-1 0 0,1 0 0,-1 0 0,0 1 0,0-1 0,0 1 0,-1 0-1,1 0 1,-1 1 0,0-1 0,-1 1 0,1-1 0,-1 1 0,1 0 0,-1 0 0,-1 0 0,1 0 0,0 7 0,-1 0 3,0-1-1,-1 1 1,-1 0 0,0-1 0,-1 0 0,-3 15 0,-25 69 134,22-74-123,-69 179 235,52-146-266,-51 84-1,69-126 70,-1-1-1,0 0 1,-1-1 0,0 0-1,0 0 1,-15 11 0,20-18-20,1-1 0,-1 0 0,1 0 0,-8 3 0,10-5-31,1 1-1,-1-1 1,0 0 0,1 0 0,-1 0 0,1 0 0,-1 0 0,0 0-1,1 0 1,-1 0 0,0 0 0,1 0 0,-1 0 0,1 0-1,-1 0 1,0-1 0,1 1 0,-1 0 0,1 0 0,-1-1 0,1 1-1,-1 0 1,0-1 0,1 1 0,-1 0 0,1-1 0,0 1-1,-1-1 1,1 1 0,-1-1 0,1 1 0,0-1 0,-1 1 0,1-1-1,0 0 1,-1 0 0,1 0 8,0 0 0,0 0 0,0 0 0,0 0 0,1 0 0,-1 0 1,0 0-1,0 0 0,0 0 0,1 0 0,-1 1 0,1-1 0,-1 0 0,1 0 0,-1 0 0,1 0 0,-1 1 0,1-1 0,0 0 0,-1 0 0,1 1 1,0-1-1,0 0 0,-1 1 0,1-1 0,0 1 0,1-1 0,4-3 3,2-4-13,0 2 0,0-1 0,1 1 0,0 0 0,0 1 0,1 0 0,0 0 0,19-5 0,-2 3 1,1 1 0,0 2-1,0 1 1,0 1 0,1 1 0,-1 2 0,0 1 0,0 1 0,45 11 0,-56-11-7,-1 2 0,1 0 0,22 10 0,23 14-5584,-36-44-11194,-5 2 12837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04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396 34 3328,'35'-22'15413,"-38"16"-12520,2 6-2695,0-1 0,0 0 0,0 1 0,0-1 0,0 1 0,0-1 0,0 1 0,0 0 0,0 0 0,0-1 0,-2 1 0,-5 0 227,0 1 1,0 0 0,1 1-1,-1 0 1,-13 5-1,-36 18 19,30-9-285,1 2 1,0 0-1,1 2 0,1 0 0,1 2 1,-39 47-1,47-50-13,1 0 0,-17 30 0,27-43-92,1 0-1,0 0 1,0 1 0,1 0-1,0 0 1,0-1 0,0 1-1,1 0 1,0 0 0,0 1-1,1-1 1,1 11 0,0-14-29,0 0 0,0 0 0,1 0 0,-1 0 0,1 0 0,0 0 0,0 0 0,1-1 1,-1 1-1,1-1 0,0 1 0,0-1 0,0 0 0,0 0 0,0 0 0,1-1 0,-1 1 0,1-1 0,0 0 0,0 0 1,0 0-1,6 2 0,6 1 4,-1 0 1,1-2 0,1 1-1,24 1 1,-25-4-50,0 0 0,0-1 0,0-1-1,0 0 1,0-1 0,23-6 0,-30 5-5,-1 0 0,0 0 0,0 0 0,0-1 0,0 0 0,-1-1 0,0 0 0,1 0 0,-2 0 0,1-1 0,-1 0 0,0 0 0,7-10 0,-4 3 22,0-1 0,-1-1-1,-1 0 1,-1 0-1,0 0 1,-1-1 0,0 1-1,-1-1 1,2-19-1,-3 1 212,-1 0-1,-1 1 0,-5-50 0,4 81-194,-1 0-1,1 1 1,0-1 0,-1 0 0,1 0-1,-1 0 1,1 0 0,-1 1 0,0-1-1,0 0 1,0 1 0,-1-3-1,-7-3 58,9 7-57,-1 0-1,1 0 1,-1 0 0,1 0 0,-1 0-1,1 1 1,-1-1 0,1 0 0,-1 0-1,1 0 1,-1 1 0,1-1 0,-1 0 0,1 0-1,0 1 1,-1-1 0,1 0 0,-1 1-1,1-1 1,0 1 0,-1-1 0,1 0 0,0 1-1,-1-1 1,1 1 0,0-1 0,0 1-1,0-1 1,-1 1 0,1-1 0,0 1-1,0-1 1,0 1 0,0-1 0,0 1 0,0 0-1,-3 27 93,2-22-85,0 16 175,1 0 0,0 0 1,2 0-1,7 41 0,-5-50-135,-1 0-1,2 0 1,-1-1 0,2 0 0,0 0-1,0 0 1,1-1 0,0 1 0,14 14-1,-17-22-70,1 1-1,0-1 0,1 0 1,-1 0-1,1-1 1,-1 0-1,1 0 0,0 0 1,1 0-1,-1-1 0,0 0 1,1-1-1,-1 1 1,7 0-1,3-1-1125,-1 0-1,1 0 1,-1-2 0,31-4-1,-41 4-141,0 0-1,0 0 1,0-1-1,-1 1 1,10-6-1,7-8-7224,-4-3 3486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05.0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54 6240,'-27'-6'2844,"12"5"5122,23 3-1751,6 3-3824,-1-1-1865,22 5 1,-3-5 190,42 0 0,-12-3-404,262 3 739,101-13-475,111-2-162,-224 12-277,3 22-57,-162-11-1734,-138-14 159,-15 2 1421,0 0-1,0 0 0,0-1 0,0 1 0,1 0 0,-1 0 0,0 0 0,0 0 1,0 0-1,0 0 0,0-1 0,0 1 0,0 0 0,0 0 0,0 0 0,1 0 1,-1-1-1,0 1 0,0 0 0,0 0 0,0 0 0,0 0 0,0-1 0,0 1 1,0 0-1,0 0 0,0 0 0,0 0 0,0-1 0,0 1 0,-1 0 0,1 0 1,0 0-1,0 0 0,0 0 0,0-1 0,0 1 0,0 0 0,0 0 0,-3-3-713,0 0 0,1 1-1,-1-1 1,0 1-1,-4-3 1,-63-39-7618,19 18 4789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05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18 240 6816,'-14'-15'2197,"13"14"-1820,0 0-1,1 0 1,0 0 0,-1 0-1,1 0 1,-1 0 0,1 0 0,1-11 9697,-1 13-9833,1 1 1,-1-1 0,1 1-1,0-1 1,0 0 0,0 0-1,0 1 1,0-1 0,0 0-1,0 0 1,1 1 0,10 12 740,28 78 861,-28-60-1500,31 54-1,69 91 309,-108-171-581,6 11 355,0-1-1,23 28 1,-32-43-127,0-1-271,-1 0-1,1 0 1,0 0-1,-1 0 0,1-1 1,0 1-1,-1 0 1,1-1-1,0 1 0,-1 0 1,1-1-1,-1 1 1,1-1-1,-1 1 1,1 0-1,-1-1 0,1 0 1,-1 1-1,0-1 1,1 1-1,-1-1 0,0 1 1,1-1-1,-1-1 1,7-24 257,-4-25-135,4-77-161,-1 31 221,-5 67-50,8-93-57,-7 108-76,1 1 0,0 1 0,1-1 0,1 0 0,0 1 0,11-22 0,-11 29-19,-1 0 0,1 0 1,0 0-1,1 1 0,-1-1 1,1 1-1,0 1 0,0-1 1,1 1-1,-1 0 1,1 0-1,0 1 0,0 0 1,14-4-1,7 0 14,0 1 1,44-5-1,-65 11-14,72-9 13,45-5-2680,-100 13 1124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20.5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258 6 6240,'-16'-5'14027,"8"29"-12999,1-4-508,-10 23-1,-5 16-75,-28 174 337,22-86-447,-65 194 114,81-308-199,7-20 232,17-35-433,2-12-8,-1-1 0,-1 0 0,-2-1 0,5-38 0,-12 60-48,43-236 344,25-65 1371,-66 290-1385,-4 19-174,0 1-1,0-1 1,1 0 0,0 1 0,0-1-1,0 1 1,6-10 0,-8 14-149,0 1 1,1-1-1,-1 1 1,1 0-1,-1 0 1,0-1-1,1 1 1,-1 0-1,1-1 1,-1 1-1,1 0 1,-1 0-1,0 0 1,1 0-1,-1-1 1,1 1-1,-1 0 1,1 0-1,-1 0 1,1 0-1,-1 0 1,1 0-1,-1 0 1,1 0-1,-1 1 1,1-1-1,-1 0 1,1 0-1,-1 0 1,2 1-1,14 8 35,-13-7 6,16 11 39,-8-6-43,0 1 0,0 0 1,14 14-1,52 63 39,-3 3 0,104 164-1,-9 0-26,-124-192 139,-42-56-181,-3-4 8,1 1-1,-1 0 0,1-1 0,-1 1 1,1 0-1,-1 0 0,1-1 1,-1 1-1,0 0 0,0 0 0,1 0 1,-1-1-1,0 1 0,0 0 1,0 0-1,0 0 0,0 0 0,0 0 1,0 1-1,-22-2-8,-71-5-285,9 1 342,-144 5-25,135 2-47,-127 6-65,199-8-220,-23-2 0,1-1-2374,25 0-266,6-1-2146,30-12-7334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21.3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399 157 4064,'0'-1'313,"1"0"1,-1 0 0,0 1-1,0-1 1,1 0-1,-1 0 1,1 1-1,-1-1 1,0 0-1,1 1 1,-1-1-1,1 1 1,-1-1 0,1 1-1,0-1 1,-1 1-1,1-1 1,-1 1-1,1-1 1,1 1-1,-1-1-112,-1 1 0,1 0 0,0-1 0,-1 1 0,1 0 0,0-1 0,-1 1 0,1-1-1,-1 1 1,1-1 0,-1 1 0,1-1 0,-1 0 0,1 1 0,-1-1 0,1 0 0,-1 1-1,0-1 1,1 0 0,-1 1 0,0-1 0,0 0 0,0 0 0,1 1 0,-1-1-1,0 0 1,0 0 0,0 1 0,0-1 0,0 0 0,0 0 0,-1 1 0,1-1 0,0 0-1,0 0 1,0 1 0,-1-1 0,1 0 0,0 1 0,-1-1 0,1 0 0,-1 1 0,0-2-1,-2-3 258,0-1-1,0 1 0,-1 0 0,0 0 0,0 1 1,0-1-1,-1 1 0,1 0 0,-1 0 0,-9-5 1,3 1-273,0 1 1,-1 1 0,0 0-1,-1 0 1,1 1 0,-1 1-1,0 0 1,0 1 0,0 1 0,-16-2-1,8 2-115,0 1-6,1 0 1,-35 4-1,49-3-58,1 1-1,-1 0 1,1 0-1,0 1 1,0-1-1,0 1 1,0 1 0,0-1-1,0 1 1,0-1-1,1 1 1,-1 1-1,1-1 1,0 1 0,-5 5-1,7-7 8,1 0 0,0 0 0,-1 0 0,1 1 0,0-1 0,0 1 1,1-1-1,-1 0 0,0 1 0,1-1 0,0 1 0,-1 0 0,1-1 0,0 1 0,0-1 0,1 3 0,1 7-31,0 0 0,5 15 0,-3-14 21,-2-4 18,119 385 886,-60-195-33,-58-185-912,-1 0-1,1 18 0,-2-7-3652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21.7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89 8896,'-11'-2'1267,"-11"-1"2388,33-1 3394,18-4-5063,-23 7-1775,210-42 3923,3 16-2965,-116 29-843,-35 0-2177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22.1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53 6304,'-9'-9'13599,"11"4"-10559,0 3-2720,1 0 0,0 0-1,0 0 1,0 0 0,0 0-1,0 1 1,0 0-1,0 0 1,0 0 0,6-1-1,38-5 689,-29 6-652,55-7 208,1 3-1,75 6 1,-98 0-545,-35-1-17,-1 0-1,1 1 1,-1 0-1,18 5 0,-9-2-678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22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7808,'-20'3'2506,"20"-3"-2463,0 0-1,-1 0 0,1 0 1,0 0-1,0 0 1,0 0-1,0 0 0,0 0 1,-1 0-1,1 0 0,0 0 1,0 0-1,0 0 0,0 0 1,-1 0-1,1 0 0,0 0 1,0 0-1,0 0 1,0 0-1,0 0 0,-1 0 1,1 0-1,0 1 0,0-1 1,0 0-1,0 0 0,0 0 1,0 0-1,0 0 0,-1 0 1,1 0-1,0 1 1,0-1-1,0 0 0,0 0 1,0 0-1,0 0 0,0 0 1,0 1-1,0-1 0,0 0 1,0 0-1,0 0 0,6 7 6180,-3-5-5265,1-1 0,-1 0 0,0 0 0,1 0 0,5 1 1,35-1 1253,-22-2-1424,52 1 61,131 0 527,-67 0-5240,-123 2-430,-15-2 4196,0 0 1,1 0-1,-1 0 1,0 0-1,0 0 1,0 0-1,0 0 0,0 0 1,0 0-1,1 0 1,-1 0-1,0 1 1,0-1-1,0 0 1,1 1-592,-1-1 591,0 0 1,0 0-1,0 0 0,0 0 1,0 0-1,0 1 1,0-1-1,0 0 1,0 0-1,0 0 1,0 0-1,0 0 0,0 1 1,0-1-1,0 0 1,0 0-1,0 0 1,0 0-1,0 0 1,0 1-1,0-1 0,0 0 1,0 0-1,0 0 1,0 0-1,0 0 1,0 1-1,-1-1 1,1 0-592,0 0 591,-1 0 0,1 1 1,0-1-1,0 0 1,0 0-1,-6 4-2903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16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23 222 2080,'-1'0'98,"-1"0"-1,1 0 1,-1 0 0,1 0 0,-1 1 0,1-1-1,-1 0 1,1 1 0,0-1 0,-1 1-1,-1 0 1,0 24 11843,3-27-11660,1 0-1,-1-1 1,1 1-1,0 0 0,0 0 1,0 0-1,0 0 1,0 0-1,0 0 1,3-1-1,-2-1 96,84-114 1547,-72 102-1631,0 1-1,1 0 1,1 1 0,33-22 0,-47 34-313,-1 1 0,1 0 0,0 0 0,0 1 0,1-1 0,-1 0 0,0 1 1,3-1-1,-4 0 12,-1 1 0,1 0 0,0 0 0,0 0-1,0 0 1,-1 1 0,1-1 0,0 0 0,0 0 0,0 0 0,-1 1 0,1-1 0,0 0 0,0 1 0,-1-1 0,1 0 0,0 1 0,-1-1 0,1 1 0,0-1 0,-1 1 0,1 0 0,-1-1 0,1 1 0,-1 0 0,1 0 0,1 4 8,0-1 1,0 1-1,0 0 0,-1 0 1,1 0-1,-1 0 1,-1 0-1,1 0 1,-1 0-1,0 7 1,-1 9 199,-5 26 0,1-17-85,-3 25 61,-5 46-41,12-81-22,0 1 0,3 35 1,-1-50-46,0 0 0,1 0 1,-1-1-1,1 1 0,0-1 1,0 1-1,1-1 0,0 0 1,0 0-1,0 0 0,0 0 1,1-1-1,0 1 1,0-1-1,0 0 0,0 0 1,1 0-1,-1-1 0,7 4 1,-7-4-17,0-1 0,1 0 0,-1-1 1,1 1-1,-1-1 0,1 0 1,-1 0-1,1 0 0,-1 0 0,1-1 1,0 0-1,0 0 0,-1 0 1,1-1-1,0 1 0,-1-1 1,1 0-1,-1-1 0,1 1 0,-1-1 1,0 0-1,1 0 0,-1 0 1,4-3-1,-2 0-13,0 0 1,0 0 0,0-1-1,-1 0 1,0 0 0,0 0-1,0-1 1,-1 0-1,0 1 1,4-9 0,3-12 70,12-39 0,-16 44-128,11-38 35,11-68 0,-26 114-43,0 0 1,2 0-1,-1 1 0,14-26 1,-17 37 17,0 1 1,0-1-1,0 1 1,0 0 0,1-1-1,-1 1 1,0 0 0,1 0-1,-1 0 1,0 0 0,1 0-1,-1 0 1,1 1-1,0-1 1,-1 0 0,1 1-1,0-1 1,-1 1 0,1-1-1,0 1 1,0 0 0,-1 0-1,4 0 1,3 0 47,1 1 1,-1 0 0,14 4-1,-8-2 142,31 6-25,-23-3-17,0-2-1,1-1 0,-1 0 1,0-2-1,24-1 1,-44 0-496,0 0 0,0 0 0,0-1 0,0 1 0,0-1 0,0 1-1,0-1 1,3-1 0,-5 1 61,1 1 0,-1 0 0,1-1 0,-1 1-1,0-1 1,1 1 0,-1-1 0,0 1 0,1-1 0,-1 1-1,0-1 1,1 1 0,-1-1 0,0 1 0,0-1-1,0 0 1,0 1 0,0-1 0,1 1 0,-1-1 0,0 0-1,0 1 1,0-1 0,-1 1 0,1-1 0,0-1 0,-1-7-3016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23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13 122 5152,'-13'-5'17177,"13"5"-17057,14-12 529,-7 7 103,8-5-544,0 1 1,0 0-1,0 1 0,1 1 1,27-9-1,87-16-29,-109 28-67,-12 2-44,1 1-1,-1 0 1,1 0-1,-1 1 1,1 1-1,0-1 1,17 5-1,-23-5-41,-1 1 1,0 0-1,1 0 1,-1 0-1,0 1 0,0-1 1,0 1-1,0 0 1,0-1-1,0 1 0,0 1 1,0-1-1,-1 0 1,1 1-1,-1-1 1,0 1-1,0 0 0,0-1 1,0 1-1,0 0 1,-1 1-1,1-1 0,-1 0 1,2 6-1,-2-2 21,0 1 0,-1-1-1,0 1 1,0-1 0,-1 1 0,0-1-1,0 1 1,-1-1 0,1 0 0,-2 0-1,1 0 1,-1 0 0,0 0 0,-1 0-1,1-1 1,-9 12 0,-5 3 46,0-1 1,-1 0-1,-30 25 0,-118 95 174,145-123-265,4-4 154,0 1-1,-27 32 1,44-46-146,0 0-1,0 0 1,0 0 0,1 0-1,-1 0 1,0 0-1,0 0 1,0 0-1,1 0 1,-1 0 0,0 0-1,0 0 1,1 0-1,-1 0 1,0 0 0,0 0-1,0 0 1,1 0-1,-1 0 1,0 0 0,0 0-1,0 0 1,0 0-1,1 1 1,-1-1 0,0 0-1,0 0 1,0 0-1,0 0 1,1 0 0,-1 1-1,0-1 1,0 0-1,0 0 1,0 0-1,0 1 1,0-1 0,0 0-1,0 0 1,1 0-1,-1 1 1,0-1 0,0 0-1,0 0 1,0 0-1,0 1 1,0-1 0,0 0-1,0 0 1,0 1-1,0-1 1,-1 0 0,1 0-1,0 0 1,0 1-1,0-1 1,0 0 0,0 0-1,0 0 1,0 0-1,0 1 1,-1-1 0,1 0-1,0 0 1,0 0-1,0 0 1,0 1-1,-1-1 1,24-4 388,-17 3-327,37-6 205,205-23 338,-243 30-609,113 0 65,-70 7-2182,-47-7 1677,-1 0 0,1 0-1,-1 0 1,1-1 0,-1 1-1,1 0 1,-1 0 0,1 0-1,18-15-12093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24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244 11 7040,'-5'-11'12959,"-5"11"-10489,3 1-1948,-13 7 401,-20 12-1,14-7-500,1-1-100,5-3-1,-22 13 1,38-19-241,-1 0 0,1 0 0,-1 0 0,1 1 0,0 0 0,0 0 0,1 0 1,-1 0-1,-4 9 0,7-12-53,1 0 1,-1 0-1,1 0 1,0 1-1,-1-1 1,1 0-1,0 0 0,0 0 1,0 0-1,0 1 1,0-1-1,0 0 1,0 0-1,0 0 1,1 0-1,-1 1 1,0-1-1,1 0 0,-1 0 1,1 0-1,-1 0 1,1 0-1,-1 0 1,1 0-1,0 0 1,0 0-1,-1 0 1,1-1-1,0 1 0,0 0 1,0 0-1,0-1 1,0 1-1,0 0 1,2 0-1,2 2 40,0-1 0,0 1-1,0-1 1,0 0 0,0-1 0,7 2-1,-5-2-57,-1 0 0,1 0-1,0-1 1,0 0 0,0 0-1,-1-1 1,1 0-1,0 0 1,0 0 0,-1-1-1,1 0 1,-1-1-1,8-3 1,-3 0-37,0-1 0,-1 0 1,0 0-1,0-1 0,-1-1 0,10-10 0,14-7 635,-31 27-545,-1 1 1,1-1-1,0 0 0,-1 1 1,1-1-1,-1 1 0,0 0 1,0-1-1,1 1 0,0 3 1,-1-4-9,6 10-150,1-2 0,0 1 1,0-1-1,1 0 0,0 0 0,0-1 0,1 0 0,0-1 0,1 0 1,-1-1-1,1 0 0,1-1 0,16 6 0,-13-8-2982,-1 1 906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24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18 107 7808,'-18'0'8997,"322"-7"343,153-17-8180,-338 17-546,223-26-1792,-303 29 359,51-9-3103,-33 0-3070,-37 7 3728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25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5 249 9312,'-5'-4'6901,"13"19"-3132,-2-7-3154,93 161 5225,-88-157-5235,-11-12-568,0 1-1,1-1 1,-1 0 0,0 0 0,1 0-1,-1 1 1,1-1 0,-1 0 0,0 0-1,1 0 1,-1 0 0,1 0-1,-1 0 1,1 0 0,-1 0 0,0 0-1,1 0 1,-1 0 0,1 0 0,0 0-1,1-2 43,-1 1 1,1 0-1,0-1 0,0 1 0,-1-1 0,1 0 1,-1 0-1,1 1 0,1-4 0,-2 3-98,4-5 12,0-2 1,-1 1-1,1 0 1,-2-1-1,4-10 0,11-50-69,-8 30 144,-7 28-39,5-21 92,1 1 0,2 0-1,27-55 1,-35 81-80,0 0 1,1 0-1,-1 0 0,1 1 1,0-1-1,0 1 1,1 0-1,-1 1 1,1-1-1,-1 1 0,1-1 1,0 2-1,11-6 1,-9 6 51,1 0 1,-1 0 0,1 1-1,-1 0 1,1 0 0,-1 1 0,1-1-1,0 2 1,11 1 0,-3 1-241,-1 0 0,1 2 0,29 11 1,-22-5-1850,34 21 1,-54-30 1577,1 1-795,0-1 1,0 0 0,-1 0 0,1 0 0,7 2 0,8-1-2174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28.3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72 4896,'-13'-7'1584,"13"6"-1546,-1 1 1,1 0-1,0 0 1,0 0 0,-1-1-1,1 1 1,0 0-1,-1-1 1,1 1-1,0 0 1,0 0-1,0-1 1,0 1 0,-1 0-1,1-1 1,0 1-1,0 0 1,0-1-1,0 1 1,0-1-1,0 1 1,0 0 0,0-1-1,0 1 1,0 0-1,0-1 1,0 1-1,0 0 1,0-1-1,0 1 1,0-1 0,0 1-1,0 0 1,1-1-1,5-8 2485,-2 5-895,1-1 0,-1 0 0,0 0 0,0 0 0,0-1 1,4-7-1,-2 18 1389,-1 1-2842,0 0 0,-1 0 0,8 14 0,-3 3 11,-2 0 0,0 0 0,4 27 0,4 74 357,-8-59-198,1 19-98,5 35 23,-11-95-592,0 44 1,-2-64 36,-18-7-15330,12 2 12223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28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7 124 9056,'-1'0'294,"-5"0"2439,8 5 928,3-9-718,44-7 988,41-14-2308,2 3 0,106-10 0,-115 21-1385,-19 1-155,0 3-1,84 1 0,-63 7-345,-50-1-2225,-53 14-12877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29.3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0 145 9312,'5'3'8537,"5"8"-6621,1 3-1152,-2 1 0,1-1 0,9 24 1,19 53 544,-13-29-769,-10-27-97,1-1 0,38 57-1,-42-72-204,16 34-1,-21-39-152,-5-5 572,-6-9-216,2-1-449,0-1 1,0 1-1,0-1 1,0 1-1,0-1 1,-2-3-1,0-2-37,0 1-1,0-1 0,-4-13 0,2 4 27,3 10 16,-3-10 4,0 0-1,0-1 1,-4-24 0,4 5-53,1-1 1,1-71-1,5 93 41,0 1 0,1-1 0,0 1-1,1 0 1,1 0 0,0 0 0,1 0 0,1 1 0,0 0 0,14-23 0,-14 27 80,0 0 0,1 0 0,1 1 0,-1 0 0,2 0 0,-1 1 0,1 0 0,0 0 0,0 1 0,1 0 0,-1 1 0,1 0 0,1 1 0,-1 0 0,1 0 0,-1 1 0,15-2 0,-1 1 62,31-2 0,-45 6-51,-1 0 0,1 0 0,-1 1 0,1 0 0,-1 1 0,11 3-1,4 3 147,0 1 0,38 21 0,-21-6-589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29.9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 8480,'4'1'10465,"16"-3"-7248,28-7-1705,-32 5-1136,1 1 0,0 1 0,-1 0 0,1 1 0,0 0 0,0 2 0,28 4 0,-41-4-286,1 0 1,-1 0 0,0 0-1,0 1 1,0 0 0,6 3-1,-9-4-63,0 0 0,0-1 0,0 1 0,0 0 0,0 0 0,0 0 0,0 0-1,0 0 1,0 0 0,0 0 0,0 0 0,-1 0 0,1 0 0,0 1 0,-1-1 0,1 0 0,-1 0-1,1 1 1,-1-1 0,0 0 0,0 1 0,1-1 0,-1 3 0,-1 1 44,-1-1 1,1 1-1,-1-1 0,1 1 1,-1-1-1,0 0 0,-1 1 1,1-1-1,-1-1 0,-6 8 1,-4 3 13,-18 15-1,7-7 76,-24 28 0,40-42-155,0 3 238,12-9-89,9-3-33,80-6 419,20-3-360,-48 2 108,7-2-2016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31.2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366 649 2912,'0'0'75,"0"0"1,0-1-1,0 1 1,0-1 0,0 1-1,0 0 1,0-1-1,0 1 1,-1-1-1,1 1 1,0 0-1,0-1 1,0 1-1,0-1 1,-1 1-1,1 0 1,0-1-1,0 1 1,-1 0-1,1 0 1,0-1-1,-1 1 1,1 0-1,0-1 1,-1 1 0,1 0-43,-1 0 1,1 0 0,0 0 0,0 0 0,0 0 0,0 0 0,0 0 0,0-1 0,-1 1-1,1 0 1,0 0 0,0 0 0,0 0 0,0 0 0,0 0 0,0 0 0,0 0 0,0-1-1,0 1 1,0 0 0,0 0 0,-1 0 0,1 0 0,0 0 0,0 0 0,0-1 0,0 1-1,0 0 1,0 0 0,0 0 0,0 0 0,0 0 0,0 0 0,0-1 0,0 1 0,0 0 0,0 0-1,1 0 1,-1 0 0,0 0 0,0 0 0,0-1 0,0 1 0,0 0 0,0 0 0,0 0-1,0 0 1,0 0 0,0 0 0,0 0 0,1 0 0,-1-1 0,0 1 205,0-1 0,1 1-1,-1-1 1,0 0 0,0 1 0,0-1 0,0 0 0,0 1 0,0-1 0,0 0-1,0 1 1,0-1 0,0 1 0,0-1 0,0 0 0,-1 1 0,1-1 0,0 0-1,0 1 1,0-1 0,-1 1 0,1-1 0,0 1 0,-1-1 0,0 0 0,0 0-9,1 0 0,-1 0 0,0 1 0,1-1 0,-1 0 0,0 1 0,0-1 0,1 0 0,-1 1 0,0-1 0,0 1 0,0-1 0,0 1 0,0 0 0,0-1 0,0 1 0,0 0 0,-1 0 0,-2 0-13,1 0 0,-1 1 0,1 0 0,-1 0 0,1 0 0,-1 0 1,1 1-1,0-1 0,0 1 0,-1 0 0,1 0 0,-3 2 0,-6 6 95,-17 17 0,17-15-36,-33 29 286,-52 52 242,79-74-668,1 0 0,2 1 0,-16 26 0,28-43-89,1 1 0,0 0 1,1 0-1,-1 0 1,0 0-1,1 0 0,0 0 1,0 0-1,1 0 0,-1 0 1,1 1-1,0 6 1,0-8-17,1 0 1,-1 0 0,1 0 0,0-1 0,0 1 0,1 0 0,-1 0 0,0-1-1,1 1 1,0-1 0,-1 1 0,1-1 0,0 0 0,0 0 0,1 0-1,-1 0 1,0 0 0,1 0 0,3 2 0,1 0-60,1 0 0,-1-1 0,1 1-1,0-2 1,0 1 0,0-1 0,0 0 0,1-1 0,-1 0 0,0 0 0,1-1-1,-1 0 1,1 0 0,10-2 0,-12 1-1,1-1 0,-1 0 1,0 0-1,0-1 0,0 1 0,0-1 0,0-1 0,-1 0 1,1 0-1,-1 0 0,0 0 0,0-1 0,0 0 0,-1 0 1,0-1-1,7-9 0,1-7 62,-2-1 0,0 0 0,-2-1 0,10-34 0,-2-5 287,12-84 0,-8-71-58,-19 107 828,-18-169 1,13 272-878,0 11-193,-3 16-50,0 18 109,-3 56 0,7-62-67,-3 324 894,6-342-884,21 374 421,-10-304-367,-6-45-307,-5-30-100,1 9-1775,-5-4-3302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31.6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9888,'-2'2'7397,"13"2"-4429,25 3-1014,222 6 3411,321 16-3866,-344-25-3078,-223-5-1198,-12 1 2656,0 0-1,1 0 0,-1 0 1,0 0-1,0 0 0,0 0 0,0 0 1,0 0-1,-18-2-14997,2 9 11354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16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 8384,'-16'-3'2704,"16"3"-2682,0 0 0,0 0 0,-1 0 0,1 0 0,0 0 0,0 0 1,0 0-1,0 0 0,0 0 0,0 0 0,0 0 0,0 0 0,0 0 0,0 1 1,0-1-1,0 0 0,0 0 0,0 0 0,-1 0 0,1 0 0,0 0 0,0 0 0,0 0 1,0 0-1,0 0 0,0 0 0,0 0 0,0 0 0,0 0 0,0 0 0,0 1 1,0-1-1,0 0 0,0 0 0,0 0 0,0 0 0,0 0 0,0 0 0,0 0 1,0 0-1,0 0 0,0 0 0,0 0 0,0 0 0,0 0 0,0 1 0,0-1 1,0 0-1,0 0 0,0 0 0,0 0 0,0 0 0,1 0 0,-1 0 0,0 0 1,0 0-1,0 0 0,0 0 0,0 0 0,0 0 0,0 0 0,0 0 0,0 0 1,0 0-1,0 0 0,0 0 0,4 4 474,0-1 22,0-2-1,0 1 0,1 0 0,-1-1 1,1 0-1,-1 0 0,1 0 0,0-1 1,8 0-1,1 1 315,189 8 3007,101-33-2206,-280 20-1637,0 0-847,0 1 0,0 1 0,37 2 0,-54 1-786,0 0 0,0 1 0,10 3-1,17 9-3060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32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367 606 3648,'2'-4'460,"-1"2"465,-5 2 1110,5-2-1678,-1 1 0,-1 0-1,1 0 1,0 0 0,0 0-1,0 0 1,-1 0 0,1 0-1,0 0 1,-1 0 0,1 0-1,-1 0 1,1 0 0,-1 0-1,1 0 1,-1 0 0,0 1-1,0-1 1,1 0 0,-1 0-1,0 1 1,0-1 0,0 0-1,0 1 1,0-1 0,-1 0-1,-2 0-114,1-1 0,-1 1 0,1 0 0,-1 1 0,0-1 0,1 1 0,-1-1 0,0 1 0,1 0 0,-1 0 0,0 1 0,0-1 0,1 1 0,-1 0 0,1 0 0,-6 2 0,-7 4-162,0 0 0,-19 13 0,22-13 131,-8 6-2,1 0 0,0 1-1,1 2 1,-18 17 0,28-24-122,-1 1 0,1 1 1,1 0-1,0 0 0,1 1 1,0-1-1,0 2 0,-8 22 1,14-31-71,0 0 0,-1 0 0,1 0 0,1 0 0,-1 0 0,1 0 1,0 0-1,-1 0 0,2 0 0,-1 0 0,0 0 0,1 0 0,0 0 1,0 0-1,0 0 0,1 0 0,-1 0 0,1 0 0,0-1 0,0 1 1,0-1-1,0 1 0,1-1 0,-1 0 0,1 0 0,0 0 0,4 4 1,-2-4-43,1 0 1,-1 0 0,0 0 0,1-1 0,0 0 0,-1 0 0,1 0-1,9 1 1,-11-2-2,0-1-1,0 0 0,1 0 0,-1 0 0,0 0 1,1-1-1,-1 1 0,0-1 0,0 0 1,0 0-1,0-1 0,0 1 0,5-4 1,-1 1-26,-2-2 0,1 1 1,-1-1-1,0 0 0,0 0 1,9-12-1,-4 1-79,17-29 0,-13 15-28,-1 0 0,-2-1 1,14-59-1,-12 27 108,7-78 1,-9-49 538,-11 161-400,0-156 1736,-1 149-614,7 125-642,0-34-320,22 179 1074,-16-143-1113,49 292-2097,-61-370-2750,-2-21 380,1 1 1544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32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 9056,'1'3'466,"-1"0"0,1-1 0,-1 1 0,1-1-1,0 1 1,0 0 0,1-1 0,-1 0 0,0 1 0,1-1 0,-1 0 0,5 4 0,9 19 1802,-7-8-1220,-2 0 0,0 1 0,4 18 0,12 97 2488,-21-124-2994,-1-9-528,1 0 0,-1 0 0,0 0 0,0 0 0,0 0 0,0 0 0,0 0 0,0 0 0,0 0 0,0 0 0,0 0 0,0 0 0,0 0 0,0 0 0,0 0 0,0 0 0,0 0 0,0 0 0,0 0 0,0 0 0,0 0 0,0 0 0,0 0 0,0 0 0,4-8 80,18-47 296,-15 33-278,15-26 0,-9 23-75,28-46 488,-34 61-262,0 0 0,1 0 0,0 0 0,13-10 0,-19 17-200,1 1 1,0-1-1,0 1 1,0 0-1,0-1 1,1 2 0,-1-1-1,0 0 1,1 1-1,-1-1 1,1 1-1,0 0 1,-1 0-1,1 0 1,0 1-1,0-1 1,0 1-1,-1 0 1,1 0-1,0 0 1,0 1 0,4 0-1,41 8-2463,-41-6 992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34.3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314 8 3904,'8'-7'13985,"-13"30"-11178,-6 29-2282,-39 82 1974,-5 17-1190,-12 95-359,46-166-727,18-65-174,-80 345 793,71-283-577,4 1 0,3-1 0,4 1 0,3 0 0,3 0 0,27 132 0,35 44 263,-49-199-357,3-1 0,41 75-1,-57-119-153,1-1 0,-1-1 0,2 1 0,11 12 0,-15-18-270,0 0-1,1 0 1,-1-1-1,1 1 1,0-1-1,0 1 1,0-1-1,0-1 1,0 1-1,1 0 1,-1-1-1,9 2 1,-11-3-15,0 0 0,0-1 0,0 1 0,0 0 0,0 0 0,0-1 1,0 1-1,0-1 0,0 0 0,0 0 0,0 1 0,-1-1 0,1 0 0,0-1 0,-1 1 1,1 0-1,0 0 0,-1-1 0,0 1 0,1-1 0,-1 1 0,0-1 0,0 0 0,0 1 0,2-3 1,2-7-1151,0 1 0,0-1 1,4-12-1,-7 17 934,16-45-2550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34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10 131 6048,'-9'-9'10250,"18"9"-6703,-7 1-3325,0 0 0,0-1 0,1 1-1,-1 0 1,0 0 0,0 1 0,0-1 0,0 0 0,0 1 0,0-1 0,-1 1 0,1 0 0,0-1 0,-1 1 0,1 0 0,-1 0 0,2 3 0,2 4 113,-1-1 0,6 19 0,-7-18-215,12 43 298,-2 0 0,6 58 0,-9-48-168,-5-22-45,4 17 539,-6-50-502,-2-7-53,-1-8-92,-6-60-118,5-110 0,3 79 20,-2 75 43,0-5-19,4-36 1,-3 57 70,0 1 0,1-1 0,-1 0 0,2 1 0,-1-1 0,1 1 0,1-1 0,-1 1 0,6-8 0,-7 13-37,0-1 0,0 1 0,-1 0-1,1-1 1,0 1 0,1 0 0,-1 1-1,0-1 1,1 0 0,-1 1 0,1-1-1,3-1 1,-4 2-43,0 1 1,1 0-1,-1-1 1,0 1-1,0 0 1,0 0-1,1 0 0,-1 1 1,0-1-1,0 0 1,0 1-1,0 0 1,0-1-1,0 1 0,0 0 1,0 0-1,2 1 1,21 9 156,42 14 0,-3-1-55,-57-22-57,0 0-1,0 0 1,14 3-1,-12-5-3806,1 1-4055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35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21 5632,'-19'-8'13695,"21"7"-13379,0 0-1,0 0 1,0 0-1,0 0 1,-1 1-1,1-1 1,1 1-1,-1-1 1,0 1-1,0 0 1,0 0-1,0 0 1,0 0-1,3 0 1,9 0 183,7-2 19,9-1 45,41 2 1,-63 2-500,1-1 1,-1 1-1,1 1 0,-1 0 1,0 0-1,0 1 0,0 0 1,0 0-1,12 7 0,-18-9-47,0 0-1,0 0 0,-1 1 1,1-1-1,0 1 1,-1-1-1,1 1 0,-1-1 1,0 1-1,1 0 1,-1 0-1,0 0 0,0 0 1,0 0-1,0 0 0,-1 0 1,1 0-1,0 0 1,-1 0-1,0 0 0,1 0 1,-1 1-1,0-1 1,0 0-1,0 0 0,0 0 1,-1 1-1,0 1 1,-1 6 43,-2 0 0,1-1 1,-1 1-1,-11 17 1,10-19 21,0 1 0,-4 14 0,8-20 30,0-3-95,1 1-1,0-1 0,0 1 0,0-1 1,-1 1-1,1-1 0,0 1 0,0-1 1,0 1-1,0 0 0,0-1 0,0 1 1,0-1-1,0 1 0,0-1 0,0 1 1,0-1-1,0 1 0,0-1 0,0 1 1,1 0-1,-1-1 0,0 1 0,0-1 1,1 1-1,-1-1 0,0 0 0,1 1 1,-1-1-1,0 1 0,1-1 0,-1 0 1,1 1-1,-1-1 0,0 1 0,1-1 1,-1 0-1,1 0 0,-1 1 0,1-1 1,0 0-1,11 7 171,24 15 487,65 54 1,-25-14-1758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36.7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369 510 5984,'-1'0'413,"0"-1"0,1 1 0,-1-1 0,0 0 0,0 1 0,0-1 1,1 1-1,-1 0 0,0-1 0,0 1 0,0 0 0,0-1 0,0 1 0,0 0 0,0 0 1,-1 0-1,0 0-35,0 0 0,0 0 1,1 1-1,-1-1 1,0 1-1,0-1 1,1 1-1,-3 1 0,-2 1 134,0 1-1,0 0 0,-7 7 1,11-9-357,-47 41 1176,-68 55 932,93-81-2026,2-2 64,-21 18-1,38-29-218,0 1 0,1 0 1,-1 0-1,1 0 0,0 0 0,0 0 0,1 1 0,0 0 0,-5 10 0,8-15-57,-1 1 1,1 0-1,-1 0 0,1 0 0,0 0 1,0-1-1,0 1 0,0 0 1,0 0-1,1 0 0,-1 0 1,0 0-1,1-1 0,0 1 0,-1 0 1,1 0-1,0-1 0,0 1 1,0-1-1,0 1 0,0 0 1,0-1-1,0 0 0,0 1 0,1-1 1,-1 0-1,1 0 0,-1 1 1,1-1-1,2 1 0,3 2 4,0 0 1,0-1-1,1 0 0,-1 0 1,13 2-1,-9-2-30,0-1 1,0-1-1,0 0 0,0-1 0,0 0 1,0 0-1,14-3 0,-18 2-13,0-1 0,0 0 0,-1 0 0,1 0 0,-1-1 0,0 0 0,1 0 0,-1 0 0,-1-1 0,1 0-1,0 0 1,-1-1 0,5-5 0,0-1 21,-1 0-1,0-1 0,-1 0 1,8-16-1,7-25-85,19-72 1,-30 84 11,48-183 94,-54 193 90,5-18 151,-4-1 1,3-63 0,-9 96-156,-1 11 127,0 0 0,0 0 0,0 1-1,-1-1 1,0 0 0,-2-10 0,3 16-235,0 0 0,0 0 0,0 0 0,0 0 0,0 0 0,0 0 0,0 0 0,0 0 0,0 0 1,-1 0-1,1-1 0,0 1 0,0 0 0,0 0 0,0 0 0,0 0 0,0 0 0,0 0 0,0 0 1,0 0-1,0 0 0,0 0 0,0 0 0,0 0 0,0 0 0,-1 0 0,1 0 0,0 0 1,0 0-1,0 0 0,0 0 0,0 0 0,0 0 0,0 0 0,0 0 0,0 0 0,0 0 0,0 0 1,-1 0-1,1 0 0,0 0 0,0 0 0,0 0 0,0 0 0,0 0 0,0 0 0,0 0 0,0 0 1,0 0-1,0 0 0,0 1 0,0-1 0,0 0 0,-5 6 24,-7 15-3,6-3 143,0-1 1,1 1-1,0 0 0,-1 23 0,4-29-108,-6 54 141,3 1 1,7 106 0,3-96 10,26 139 0,-27-196-297,7 32 36,-5-18-2726,-4-30 2248,-1-1-674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37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27 7136,'-19'0'3968,"36"1"5121,4 1-6357,32 3-1610,171-7 1474,-109-1-2205,247-4 435,-68 6-548,-176 1-342,-14-2-14,-2-1-4841,-86 2 995,-15 1 3826,-1 0 1,0 0-1,0-1 1,0 1-1,0 0 1,1 0-1,-1 0 1,0 0-1,0 0 1,0 0-1,1 0 1,-1 0-1,0 0 1,0-1-1,0 1 1,0 0-1,0 0 1,1 0-1,-1 0 1,0-1-1,0 1 1,0 0-1,0 0 1,0 0-1,0 0 1,0-1-1,0 1 1,0 0-1,0 0 1,0 0-1,0-1 1,0 1-1,0 0 1,0 0-1,0 0 1,0-1-1,0 1 1,0 0-1,0 0 1,0 0-1,0-1 1,0 1-1,0 0 1,0 0-1,0 0 1,0 0-1,0-1 1,-1 1-1,1 0 1,0 0-1,0 0 1,0 0-1,0 0 1,0-1-1,-1 1 0,1 0 1,0 0-1,0 0 1,0 0-1,-1 0 1,-7-6-2548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37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439 584 3808,'0'-2'418,"0"0"1,-1 1 0,0-1-1,1 0 1,-1 0 0,0 1-1,0-1 1,0 1-1,0-1 1,0 1 0,0-1-1,0 1 1,0 0-1,-1-1 1,1 1 0,-1 0-1,1 0 1,-4-2 0,1 0 548,-1 1 0,1-1 0,-1 1 0,-10-4 0,11 5-669,-1 0 1,0 1-1,0-1 0,0 1 1,1 0-1,-1 0 1,0 0-1,0 1 0,-6 1 1,-10 2 354,8-3-477,-1 1-1,1 1 1,0 0-1,1 0 1,-1 2-1,1-1 1,-1 2-1,1 0 1,1 0 0,-1 1-1,-18 15 1,15-9-35,1 0 1,1 2 0,0-1 0,1 2-1,-11 16 1,15-19-20,1-1-1,1 1 1,0 1 0,1-1-1,0 1 1,1 0 0,-4 24 0,7-36-119,1 1 0,0 0 1,-1 0-1,1 0 1,0 0-1,1 0 0,-1 0 1,0 0-1,1 0 1,0 0-1,-1 0 0,1 0 1,0 0-1,1-1 1,-1 1-1,0 0 1,1-1-1,0 1 0,-1-1 1,1 0-1,0 1 1,0-1-1,0 0 0,1 0 1,-1 0-1,0 0 1,1-1-1,-1 1 0,1-1 1,0 1-1,-1-1 1,1 0-1,0 0 0,0 0 1,4 0-1,0 0-10,1 0 0,-1-1 0,0 0 0,1 0-1,-1-1 1,0 0 0,0 0 0,0-1 0,1 0 0,-2 0-1,1-1 1,0 1 0,0-1 0,-1-1 0,11-6 0,0-3-26,-1 0 1,0 0-1,-1-2 0,15-17 1,-6 5-116,-1-2 0,-1 0 0,35-62 0,-41 59 117,-1-1-1,-2-1 1,-1 0 0,-2 0 0,-1-1 0,5-43-1,3-85 474,-15 121-29,-2 0-1,-4-41 1,0 61 19,2 20-144,1 13-10,-1 10-136,-7 172 756,11-154-697,10 148 403,39 152-713,-36-245-2347,-14-88 1883,3 11-1017,1-6-2898,-5-11 4432,0 0 1,0 0-1,0 0 1,0 0-1,0 0 0,0 0 1,1 0-1,-1 1 0,0-1 1,0 0-1,0 0 0,0 0 1,0 0-1,0 0 0,0 0 1,0 0-1,0 0 1,0 0-1,1 0 0,-1 0 1,0 0-1,0 0 0,0 0 1,0 1-1,0-1 0,0 0 1,0 0-1,0 0 1,1 0-1,-1 0 0,0 0 1,0 0-1,0 0 0,0 0 1,0-1-1,0 1 0,0 0 1,1 0-1,-1 0 0,0 0 1,0 0-1,0 0 1,0 0-1,0 0 0,0 0 1,0 0-1,0 0 0,0 0 1,1 0-1,-1 0 0,0-1 1,0 1-1,0 0 1,0 0-1,0 0 0,0 0 1,0 0-1,0 0 0,0 0 1,0 0-1,0-1 0,0 1 1,0 0-1,0 0 0,0 0 1,0 0-1,11-23-5576,7-7 1894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38.3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14 248 11040,'-11'17'3568,"11"-17"-3516,-1 1 0,1-1 0,0 0 0,0 0 0,0 1 0,0-1 1,-1 0-1,1 0 0,0 1 0,0-1 0,0 0 0,0 1 0,0-1 1,0 0-1,0 0 0,0 1 0,0-1 0,0 0 0,0 1 0,0-1 1,0 0-1,0 0 0,0 1 0,0-1 0,0 0 0,0 1 1,6 24 3542,17 47 0,-17-57-2987,1-1-1,12 19 1,-19-32-581,1 0 1,-1 0-1,1 0 1,0 0-1,-1 0 1,1 0-1,0 0 1,-1-1-1,1 1 1,0 0-1,0-1 1,0 1-1,0 0 1,0-1-1,0 1 1,0-1-1,0 1 1,0-1-1,0 0 1,0 1-1,0-1 1,2 0-1,-2 0-10,0 0 0,0-1 0,0 1 0,0 0 0,0-1 0,0 1-1,0-1 1,0 0 0,0 1 0,0-1 0,0 0 0,0 1 0,-1-1 0,1 0 0,0 0 0,0 0 0,0-1 0,4-6 71,-1 0 1,0 0 0,0 0 0,2-10-1,-5 15-39,41-143 388,15-42 832,-53 173-1024,-3 12-122,0 0 0,0 0 1,0-1-1,0 1 1,1 0-1,-1 0 0,1 0 1,3-4-1,-5 7-88,1 0 0,0 0 0,-1-1 0,1 1 0,0 0 1,-1 0-1,1 0 0,0 0 0,-1 0 0,1 1 0,0-1 0,-1 0 0,1 0 0,0 0 0,-1 0 0,1 1 0,-1-1 0,1 0 0,0 1 1,-1-1-1,1 1 0,13 8 66,-14-9-99,12 11-80,16 15 0,-17-14-55,17 13 0,-18-17-360,14 8-2176,-23-15 2144,0-1 0,0 1 0,0-1 0,1 1 0,-1-1 0,0 0 0,1 0 0,-1 1 0,0-1 0,1 0 0,-1 0 0,0 0 0,1 0 0,-1-1 0,0 1 0,1 0 0,0-1-1,8-2-2753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39.1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25 5216,'-8'-17'11903,"8"16"-11675,0 1 0,0-1 0,1 1 0,-1-1 0,1 1 0,-1-1-1,0 1 1,1-1 0,-1 1 0,1 0 0,-1-1 0,1 1-1,-1 0 1,1-1 0,-1 1 0,1 0 0,1-1 0,2 2 96,1 0 0,-1 0 1,1 1-1,-1-1 1,0 1-1,1 0 0,-1 0 1,0 0-1,0 1 1,6 5-1,4 1-42,16 11-96,-1 2-1,44 42 1,46 61 137,-87-88-121,0 1 0,-2 1 0,-3 2 0,0 1 0,-3 0 0,34 84 0,-39-68 97,24 116 0,-9 68 676,-26-149-450,-4 114 0,-7-136-321,-2-1 0,-4 0 0,-32 125 0,-58 108-102,79-252-222,-3-1 0,-1-1 0,-56 82 0,28-67-2374,-66 65 1,73-84 669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16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40 168 6048,'-18'11'2995,"16"-9"-1637,1-1 0,-1 1 0,0-1-1,-1 0 1,1 0 0,0 0 0,0 0 0,-3 1-1,5-22 2953,1-3-3772,1-3-452,0-1 1,11-39-1,-8 42-355,-3 20-290,0 10 290,0 12 99,-2-14-132,0 1 0,0-1-1,1 1 1,-1-1 0,3 8 0,-3-10-164,1-1 1,-1 0-1,1 0 1,-1 0 0,1 0-1,0 0 1,-1 0-1,1 0 1,0 0 0,0 0-1,0 0 1,0-1-1,-1 1 1,1 0 0,0 0-1,0-1 1,1 1-1,-1-1 1,0 1-1,0-1 1,0 1 0,0-1-1,0 0 1,0 1-1,3-1 1,14 3-3652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43.2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38 8896,'-15'-10'2869,"5"4"1884,12-3-402,-2 9-4268,1-1 0,-1 1 0,0 0 0,0-1 0,0 1 0,0 0 0,1-1 0,-1 1 0,0 0 0,0 0 0,0-1 0,1 1 0,-1 0 1,0 0-1,1-1 0,-1 1 0,0 0 0,1 0 0,-1 0 0,0-1 0,0 1 0,1 0 0,-1 0 0,1 0 0,-1 0 0,0 0 0,1 0 0,-1 0 0,17-2 524,-12 2-348,40-4 1288,60 4 0,125 2-216,-125-3-993,-92 1-347,0 0 1,-1 1-1,1 1 1,13 3-1,-18-2-236,-6-2-619,5-1-1682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43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0 11136,'-3'0'5056,"31"9"-4417,-4-5 2209,-1 1-1696,19-2 1568,1 1-1568,10-4 416,-6 5-960,0-5-320,-5 3-192,-3-3-192,-6 0 64,-5-3-3008,0 3 1664,-9-5-4320,-5 5 3233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44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63 314 4640,'-28'-17'2570,"24"16"-1150,1-1-1,0 1 0,0-1 0,0 0 0,0 0 0,0-1 1,-4-3-1,6 5-1185,0 0 0,1-1 0,-1 1 1,1 0-1,-1 0 0,1-1 0,0 1 1,-1 0-1,1-1 0,0 1 0,0-1 1,0 1-1,0 0 0,0-1 0,0 1 1,0 0-1,1-1 0,-1 1 0,0 0 1,1-1-1,-1 1 0,2-2 0,4-11 93,0 0 0,1 1 0,1 1 0,0-1-1,1 1 1,0 0 0,13-12 0,-6 9-196,0 0 0,1 1 0,1 1 0,25-15 0,-26 18-5,1 2 1,0 0-1,33-9 1,-46 16-94,0 0 0,-1 0 0,1 1 0,0 0 0,0 0 0,0 0 0,0 0 0,4 2 1,-6-2-22,-1 0 1,0 1 0,0-1 0,0 1-1,0 0 1,0 0 0,0 0 0,0 0-1,0 0 1,0 0 0,0 0 0,-1 0-1,1 1 1,0-1 0,-1 1 0,1-1-1,-1 1 1,0 0 0,1 0 0,1 3-1,-2-1 24,0 0 0,0 0 0,0 0 0,-1 1 0,1-1 0,-1 0 0,0 0 0,0 1 0,-1 3 0,-8 39 186,7-36-164,-11 41 118,-25 67 0,30-97-139,-2-1-1,-1 1 1,0-2-1,-22 30 1,22-36-21,0-1 0,0-1-1,-2 1 1,1-2 0,-1 0 0,-1 0 0,-15 8 0,-3-1 126,-30 19-199,56-31 375,15-4 49,-2-2-353,122 7 583,11 1-592,-15 12 1,-68-13-2689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45.0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391 6 7712,'-5'-6'7314,"4"8"-6698,-17-1 4776,7 2-4783,0-1 0,1 2 1,-1 0-1,-14 8 0,-39 25 542,36-20-377,-133 72 1001,157-87-1724,-1 1 0,1 0 0,-1 0 0,1 1 0,0-1 0,0 1 0,-4 5-1,7-8-25,0 1 0,1-1-1,-1 0 1,0 0-1,0 1 1,1-1-1,-1 1 1,1-1-1,0 0 1,-1 1-1,1-1 1,0 1 0,0-1-1,0 1 1,0-1-1,0 1 1,0-1-1,0 1 1,0-1-1,1 0 1,-1 1-1,0-1 1,1 1 0,0-1-1,-1 0 1,1 1-1,0-1 1,-1 0-1,1 0 1,1 2-1,2 1-2,0 0-1,1 0 1,-1 0-1,0 0 1,1-1-1,0 0 1,0 0-1,0 0 1,0-1-1,1 1 1,-1-1-1,1-1 1,-1 1-1,1-1 1,-1 0-1,1 0 1,0 0-1,0-1 1,5 0-1,2-1-22,1 0 0,-1 0 0,0-1 0,-1-1 0,1 0 0,0-1 0,19-9 0,2-3-88,0-2 1,-1-2-1,-1-1 1,46-39-1,-62 46 216,14-18-1,-26 27-78,0 0 0,0 0-1,0-1 1,-1 0 0,1 0-1,3-11 1,-6 16-39,-1 1 1,0 0-1,0-1 1,1 1 0,-1 0-1,0-1 1,0 1-1,0 0 1,0-1-1,0 1 1,1 0-1,-1-1 1,0 1 0,0-1-1,0 1 1,0 0-1,0-1 1,0 1-1,0-1 1,0 1 0,-1 0-1,1-1 1,0 1-1,0-1 1,0 1-1,0 0 1,0-1-1,-1 1 1,1 0 0,0-1-1,0 1 1,-1 0-1,1-1 1,0 1-1,0 0 1,-1-1 0,0 2 2,0-1 0,1 0 0,-1 0 1,0 0-1,1 1 0,-1-1 0,0 0 1,1 1-1,-1-1 0,0 1 0,1-1 1,-1 1-1,1-1 0,-1 1 0,1-1 1,-1 1-1,1 0 0,-2 0 0,-3 6 59,1 0 0,-1 0 0,1 1 0,0-1 0,1 1 0,-5 13 0,7-17-51,1 0-1,-1-1 1,0 1-1,1 0 1,0 0-1,0 0 1,0-1-1,1 1 1,-1 0-1,1 0 1,0 0-1,0-1 1,0 1-1,0 0 1,1-1-1,-1 0 1,4 5-1,-1-2-85,0-1-1,0 0 0,0-1 0,1 1 1,-1-1-1,1 1 0,0-2 0,1 1 1,-1 0-1,1-1 0,7 3 0,0-1-1722,0 0-1,0-1 1,1 0-1,15 2 0,-2-3-1010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45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39 8224,'-13'-1'2205,"-4"1"1477,25 2-1831,17 1-11,-1-1-1,1-2 1,25-2-1,-15 1-941,567-11 3427,-375 12-4038,33 0-744,-88-8-2605,-138 5-1839,40-8 0,-62 5 357,-6 5 1579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46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20 224 8544,'-20'-11'10805,"21"22"-9677,0-1-1,1 1 1,5 17 0,1 4-285,-1 4 21,2-1 0,2 0 0,20 47 0,-18-48-439,-8-19-104,12 22 0,-15-33-219,0 0-1,1 0 0,0 0 0,-1 0 1,1-1-1,1 1 0,-1-1 1,0 0-1,7 5 0,-9-8-87,0 1 0,0 0 0,0-1 1,0 1-1,0-1 0,0 0 0,0 1 0,0-1 0,0 0 0,0 1 0,0-1 0,0 0 1,0 0-1,0 0 0,0 0 0,0 0 0,0 0 0,0 0 0,0-1 0,0 1 1,0 0-1,0 0 0,0-1 0,0 1 0,0-1 0,0 1 0,0-1 0,-1 1 0,1-1 1,0 1-1,0-1 0,0 0 0,0-1 0,7-6-14,-1 0 0,0 0 0,0-1 0,-1 0 0,6-11 0,24-56 0,-33 70 0,49-121 59,-24 55 64,58-106-1,-81 169-49,1 1 0,0-1 0,0 1 0,0 1 0,1-1 0,1 1 1,14-11-1,-19 15-46,1 1 0,0-1 0,0 1 0,-1 0 0,2 1 0,-1-1 0,0 1 0,0 0 0,0 0 0,1 0 0,-1 0 0,0 1 0,1-1 0,-1 1 0,1 1 0,-1-1 0,0 0 0,1 1 0,-1 0 0,9 3 0,-4 0-325,1 2 0,-1-1 0,0 1 0,-1 0 0,1 1 0,11 11 0,0 1-3898,-7-8 1950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50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406 625 3552,'-8'-14'12847,"-3"12"-12788,3 0 195,0 0 0,0 1 0,0 0 0,0 0 1,-1 1-1,1 0 0,0 1 0,0 0 0,-1 0 0,1 0 0,0 1 0,0 0 0,1 1 0,-10 4 0,-10 6-120,1 1 0,-40 28 0,58-37-85,-2 1 13,0 1-1,1 0 0,0 0 0,1 1 0,-15 16 0,15-13 13,1 0-1,0 0 0,1 1 1,0 0-1,1 0 1,1 0-1,-1 1 0,2-1 1,0 1-1,-2 23 0,4-25-22,0-1 0,1 1 1,1-1-1,0 1 0,0-1 0,1 1 0,0-1 0,1 0 0,0 0 0,1 0 0,0 0 0,1-1 0,0 0 1,6 10-1,-9-16-5,0 0 0,0 0 0,1-1 0,-1 1 0,1-1 0,-1 0 0,1 1 0,0-1 0,0 0 0,0-1 1,0 1-1,0-1 0,0 1 0,0-1 0,0 0 0,1 0 0,-1 0 0,1 0 0,-1-1 0,0 0 0,1 1 0,-1-1 0,1 0 1,5-1-1,-3-1-6,0-1 1,0 1 0,0-1 0,-1 0 0,1 0-1,-1 0 1,0-1 0,0 0 0,0 0 0,0 0-1,-1-1 1,0 1 0,0-1 0,5-8 0,4-8 81,0-1 0,12-31-1,-10 19-5,54-117 160,-55 112-203,-1 0 0,8-46 1,27-184-149,-19 24 65,-28 233 29,0 5 28,0 0 1,-1-1 0,0 1-1,0 0 1,-1-1 0,0 1-1,0 0 1,-3-8 0,4 15-46,0 0 0,0 0 0,0 1 0,0-1 1,0 0-1,0 0 0,0 0 0,0 0 0,0 0 1,0 0-1,0 0 0,0 0 0,0 0 0,0 0 1,0 0-1,0 0 0,0 0 0,0 0 0,0 0 1,0 0-1,0 0 0,0 1 0,0-1 1,0 0-1,0 0 0,0 0 0,0 0 0,0 0 1,0 0-1,0 0 0,0 0 0,0 0 0,-1 0 1,1 0-1,0 0 0,0 0 0,0 0 0,0 0 1,0 0-1,0 0 0,0 0 0,0 0 0,0 0 1,0 0-1,0 0 0,0 0 0,0 0 0,0 0 1,0 0-1,-1 0 0,1 0 0,0 0 1,0 0-1,0 0 0,0 0 0,0 0 0,0-1 1,-3 6 22,1 0 0,0 1 1,0-1-1,0 0 0,1 1 1,0-1-1,-1 8 0,-10 64 231,-3 99-1,14 87 397,7-160-1079,4 0 1,5-1-1,31 112 0,-46-213 227,6 24-1790,-6-25 1641,0 1 1,1 0 0,-1-1 0,0 1 0,0 0 0,0-1 0,0 1 0,0 0 0,0 0 0,0-1 0,0 1 0,0 0 0,0-1 0,0 1 0,0 0 0,0 0 0,0-1 0,-1 1 0,0 1 0,0-6-3407,-1-18-1856,1-3 1905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50.4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84 8128,'-20'0'2618,"19"0"-2541,1 0-1,0 0 0,-1 0 0,1 0 1,0 0-1,-1 0 0,1 0 0,0 0 1,-1 0-1,1 0 0,0 0 0,-1 0 0,1 0 1,0-1-1,0 1 0,-1 0 0,1 0 1,0 0-1,-1-1 0,1 1 0,0 0 1,0 0-1,-1 0 0,1-1 0,0 1 1,0 0-1,0-1 0,-1 1 0,1 0 1,0-1-1,0 1 0,-2-2 1484,34 3 2723,222-25-198,-65 4-2938,-131 15-915,249-17 251,2 16-505,-218 13 333,-31-1-2480,-20-4-3936,-34-2 3770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51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398 415 3808,'1'5'7573,"-3"-3"-7150,-1 1 0,1-1 0,0 0 0,-1 0 1,1 0-1,-1 0 0,0 0 0,0-1 0,1 1 0,-1-1 0,-6 2 0,-13 7 628,6 1-591,-29 16 585,1 2 0,-74 65 0,107-83-942,0 0 0,0 1 0,1 0 0,1 1 1,0 0-1,1 0 0,0 1 0,1 0 1,1 1-1,0 0 0,1 0 0,0 0 0,-4 31 1,8-37-19,0 1 0,1-1 1,0 1-1,1-1 0,0 0 1,0 1-1,6 15 0,-6-20-51,1 0 1,0 0-1,0-1 1,0 1-1,1-1 0,0 1 1,-1-1-1,2 0 0,-1 0 1,0 0-1,1 0 0,0-1 1,0 0-1,0 0 0,8 5 1,-6-5 5,1 0 0,-1-1 0,1 0 0,0 0 0,0-1 0,0 1 0,0-2 0,1 1 1,-1-1-1,0 0 0,0 0 0,0-1 0,0 0 0,0-1 0,0 1 0,0-1 0,0 0 1,-1-1-1,1 0 0,-1 0 0,1 0 0,-1-1 0,0 0 0,6-5 0,-2 0-34,0-1 0,0 1-1,-1-2 1,-1 1 0,9-14-1,-3 1 2,19-39 0,-20 31-29,0 0-1,-2-1 1,-1-1 0,6-43-1,-3-4 194,1-93 0,-11 60 474,-13-118 0,9 217-368,1 16-114,2 32-21,7 218 759,4-130-565,12 155-486,-12-156-998,-1-42-2631,-12-76 3149,7 24-2914,-7-26 3354,0-1 0,0 1 0,0-1-1,0 1 1,0-1 0,1 1 0,-1-1 0,0 1 0,0-1-1,1 1 1,-1-1 0,0 0 0,1 1 0,-1-1-1,0 0 1,1 1 0,-1-1 0,1 0 0,-1 1-1,0-1 1,1 0 0,-1 0 0,1 0 0,-1 1 0,1-1-1,-1 0 1,1 0 0,-1 0 0,1 0 0,-1 0-1,1 0 1,-1 0 0,1 0 0,-1 0 0,1 0-1,-1 0 1,1 0 0,-1 0 0,2-1 0,8-2-2898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51.4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0 189 6656,'28'29'9893,"-19"-16"-8213,0 0 0,-1 1 0,8 17 0,-16-30-1030,-4-15 1105,2 3-1678,0 0 0,1 0 0,1 0 0,0 0 0,0 0 0,1 0 0,0 0 0,3-10 0,-1 8 7,1 0 0,0 1 0,0-1-1,1 1 1,1 0 0,10-17 0,-12 24-8,-1 0-1,1 1 1,-1-1 0,1 1-1,1 0 1,-1 0 0,0 1 0,1-1-1,0 1 1,0 0 0,0 0 0,0 0-1,0 1 1,1 0 0,-1 0 0,1 0-1,-1 1 1,1 0 0,0 0-1,-1 0 1,1 1 0,0-1 0,0 1-1,9 2 1,14 5-144,0 1-1,-1 2 1,-1 0-1,1 2 1,27 18-1,-52-29-309,0 0 0,0 0 0,-1 0 0,1 0 0,0 0 0,0-1 0,0 1 0,0-1 0,3 0 0,11 2-4359,-2 3 1585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1:38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6 8544,'-15'-5'13497,"22"10"-8616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17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7456,'4'10'8293,"2"16"-5792,11 78-321,21 108-299,-28-168-1494,2-2-1,33 77 1,-34-94-137,-6-13-51,0 0 0,1 0 1,1 0-1,0-1 0,14 19 1,-20-30-167,-1 1 1,1-1 0,-1 1 0,1-1 0,0 0 0,-1 1 0,1-1 0,-1 0 0,1 1-1,0-1 1,-1 0 0,1 0 0,0 1 0,-1-1 0,1 0 0,0 0 0,0 0-1,-1 0 1,1 0 0,0 0 0,-1 0 0,1 0 0,0 0 0,-1-1 0,1 1 0,0 0-1,-1 0 1,1-1 0,0 1 0,-1 0 0,1-1 0,0 1 0,-1 0 0,1-1-1,-1 1 1,1-1 0,-1 1 0,2-2 0,1-1 54,0-1 0,0 0 1,0 0-1,0 0 0,3-8 0,25-59-6,30-100 0,-37 97-119,49-106 1,37-8-391,-103 179 383,-5 5-8,1 1-1,0-1 0,-1 0 1,0 1-1,0-1 1,0 0-1,0 0 0,1-7 1,-3 10 47,0 1 0,0 0 0,0-1-1,0 1 1,-1 0 0,1 0 0,0 0 0,0-1 0,0 1 0,-1 0 0,1 0 0,0 0 0,0-1 0,0 1-1,-1 0 1,1 0 0,0 0 0,0 0 0,-1 0 0,1-1 0,0 1 0,0 0 0,-1 0 0,1 0-1,0 0 1,-1 0 0,1 0 0,0 0 0,0 0 0,-1 0 0,1 0 0,0 0 0,0 0 0,-1 0-1,1 0 1,-1 1 0,-11 1 39,12-2-34,-62 18 153,0-4 0,-107 12 0,31-21 246,79-5-4283,51 0 2745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52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524 7 5408,'-1'-1'490,"0"1"1,0-1-1,0 0 1,0 1-1,0-1 1,0 1-1,0-1 1,0 1-1,0 0 1,0 0-1,0-1 1,0 1-1,0 0 1,0 0-1,0 0 0,0 0 1,0 0-1,-2 0 1,-2 1 180,1 0 0,-1 0 0,1 1 0,-7 2 0,-2 3-192,0 0 0,-14 10 0,18-10-260,1 0-1,0 1 1,0 0-1,1 0 0,0 1 1,0 0-1,1 0 1,-8 15-1,7-13-8,-35 65 850,4 1-1,-34 97 0,-35 166 345,84-256-1120,4 0 0,4 2 0,-5 90 0,16-78 80,5 0 1,22 177-1,-3-160-78,4 0 0,43 119 0,-48-176-373,-8-18-294,3-1 1,0-1-1,33 59 0,-46-95 146,1 1 1,0-1-1,0 1 0,0-1 1,0 0-1,0 0 1,0 0-1,0 0 0,1 0 1,2 1-1,-4-2 45,0 0-1,1-1 1,-1 0-1,0 1 1,1-1 0,-1 0-1,0 1 1,1-1-1,-1 0 1,0 0-1,1 0 1,-1 0 0,1 0-1,-1-1 1,0 1-1,1 0 1,-1-1-1,0 1 1,1-1-1,-1 1 1,0-1 0,0 0-1,0 1 1,1-1-1,-1 0 1,1-1-1,5-4-1590,-1 0 0,10-14 0,12-18-1835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52.7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12 405 5888,'-11'-10'1898,"14"3"3569,2 12-2203,4 5-2327,-1 0 0,0 0 0,0 1 0,-1 0 0,-1 0 0,7 16 0,25 76 1264,-23-57-1564,-12-33-341,-1-8 1092,-2-13-720,0-186-471,14-131-250,-13 314 155,0 1 1,0 0-1,1 0 1,0 0-1,1 0 1,0 0-1,1 0 1,8-16-1,-11 25-84,0-1 0,0 1 0,0 0 0,0 0 0,0 0-1,0 0 1,0 0 0,0 0 0,1 0 0,-1 1 0,0-1-1,1 0 1,-1 1 0,0-1 0,1 1 0,-1-1 0,1 1-1,-1 0 1,1-1 0,-1 1 0,0 0 0,1 0 0,-1 0-1,1 0 1,-1 0 0,1 1 0,-1-1 0,1 0 0,-1 1-1,1-1 1,-1 1 0,0-1 0,1 1 0,-1 0 0,2 0-1,3 3 36,0 0 0,0 1 0,0 0 0,0 0 0,6 6 0,8 14 6,0 0 0,-2 2-1,0 0 1,15 34 0,-1-4-139,-30-53-231,7 12-41,-7-6-5897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53.1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9 109 8736,'-8'-17'2810,"8"10"-1716,1 0-961,-1 6 94,0-1 0,0 0 0,1 0 1,-1 0-1,0 1 0,1-1 0,-1 0 0,1 0 0,0 1 0,0-1 0,0 0 1,0 1-1,0-1 0,0 1 0,0 0 0,2-2 0,6-4 247,0 1 0,0 1 0,1 0 0,0 0-1,0 1 1,0 0 0,0 1 0,1 0 0,-1 1 0,1 0-1,0 0 1,0 1 0,16 1 0,-19 0-341,0 1 0,0 0-1,1 0 1,-1 1 0,0 0 0,0 0 0,-1 1-1,1 0 1,0 0 0,-1 1 0,0 0 0,0 0-1,0 1 1,0 0 0,-1 0 0,0 0 0,0 1-1,8 10 1,-8-9-10,-1 1-1,0-1 1,-1 1-1,0 0 0,0 1 1,0-1-1,-1 1 1,0-1-1,-1 1 1,0 0-1,-1 0 1,1 0-1,-2 0 1,1 0-1,-1 0 0,-1 0 1,0 1-1,0-1 1,0 0-1,-1-1 1,-1 1-1,0 0 1,0-1-1,-7 16 0,3-13-95,4-8 2,1 1 0,0-1 0,0 1 0,0-1 0,1 1 0,-1-1 0,1 1 0,-2 7 0,3-10-11,1 0-1,-1 0 0,0 0 1,0 0-1,1-1 0,-1 1 0,1 0 1,-1 0-1,1 0 0,-1-1 1,1 1-1,-1 0 0,1 0 1,-1-1-1,1 1 0,0 0 0,0-1 1,-1 1-1,2 0 0,18 10 182,-12-8-162,4 3-323,1-1 0,0 0 0,0-1 0,0-1 1,0 0-1,26 2 0,-20-2-1628,-3-2-2411,2-1 1306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53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133 648 5472,'0'0'7845,"-15"4"-944,-1 6-5797,-27 22 0,37-27-1105,1 0 0,0 0 0,0 1-1,1-1 1,0 1 0,0 0 0,0 1 0,-4 8-1,5-7 73,1 0 0,-1 0-1,1 1 1,1-1-1,0 1 1,0-1 0,0 1-1,1 0 1,0-1-1,1 1 1,0 0 0,1-1-1,-1 1 1,2-1-1,-1 0 1,1 0 0,0 1-1,1-2 1,0 1-1,6 9 1,-9-15-46,0-1 0,0 0 0,0 1 0,0-1 0,1 0 0,-1 0 0,0 0 0,1 0-1,-1 0 1,3 1 0,-4-1-20,1-1 0,0 0-1,0 0 1,0 1 0,0-1-1,-1 0 1,1 0-1,0 0 1,0 0 0,0 0-1,0 0 1,0 0-1,-1-1 1,1 1 0,0 0-1,0 0 1,0-1 0,0 1-1,-1 0 1,1-1-1,0 1 1,0-1 0,-1 1-1,1-1 1,1 0 0,4-6-23,-1 0 1,1-1 0,-1 1 0,0-1 0,5-13-1,0 3 20,3-8 76,-2 1-1,0-2 0,-2 0 1,-1 0-1,6-34 0,-1-19 11,5-101 0,-17 159-72,6-93 859,-10-136 0,3 249-818,0-1 1,-1 1 0,1-1 0,-1 1-1,1 0 1,-1-1 0,0 1 0,0 0 0,-2-3-1,3 4-50,0 1-1,0 0 1,0 0-1,-1 0 0,1 0 1,0-1-1,0 1 1,0 0-1,0 0 0,0 0 1,-1 0-1,1 0 1,0-1-1,0 1 0,0 0 1,-1 0-1,1 0 1,0 0-1,0 0 0,0 0 1,-1 0-1,1 0 1,0 0-1,0 0 0,-1 0 1,1 0-1,0 0 1,0 0-1,0 0 0,-1 0 1,1 0-1,0 0 1,0 0-1,0 0 0,-1 0 1,1 0-1,0 1 1,-1 0 2,0 0-1,0 0 1,1 0 0,-1 0 0,0 0 0,1 0 0,-1 0 0,1 1 0,-1-1 0,1 0 0,-1 2-1,-3 19 144,0 0-1,2 0 0,0 43 1,2-31 26,-2 29-58,3 0-1,3 0 1,3 0-1,15 66 1,9-11 91,3 16-3206,-21-66-2800,-10-21-4271,-3-30 6205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54.2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11968,'17'2'5993,"37"3"-2473,8 1-1759,149 18 1000,168 11-1570,-251-32-1428,-85-3-2564,0 0-4012,-29 0 3934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54.7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317 363 6656,'-39'11'2144,"25"-5"-1307,7-1-682,0-1 378,0 0 1,0 0-1,-10 10 0,-23 24 2830,-36 40 148,53-52-2588,9-11-202,1 1-1,-19 29 1,29-40-582,0 0 0,1 1 0,-1-1 0,1 0-1,0 1 1,1-1 0,-1 1 0,1-1 0,0 1 0,1 0 0,-1-1 0,1 1 0,0 0-1,2 8 1,-1-11-108,-1 0-1,1 0 0,1 0 1,-1 0-1,0 0 0,1-1 1,-1 1-1,1-1 1,0 1-1,0-1 0,0 1 1,0-1-1,0 0 0,0 0 1,1 0-1,-1 0 1,1-1-1,-1 1 0,1-1 1,0 1-1,0-1 0,0 0 1,-1 0-1,1 0 1,0 0-1,0-1 0,0 1 1,0-1-1,1 0 0,-1 0 1,0 0-1,0 0 0,0 0 1,0-1-1,5-1 1,5-2-39,0-2 0,0 0 1,-1-1-1,0 0 0,0 0 1,16-15-1,-20 15-8,-1 0 0,0-1 0,0 0-1,-1 0 1,0-1 0,0 1 0,-1-1-1,0-1 1,6-17 0,-9 23 13,18-46 3,-3-1 0,-1-1-1,9-65 1,-24 112 1,13-65 758,-4-1 0,1-114 0,-11 179-496,0 9-66,1 16-65,6 43-40,3 0 0,19 66 1,53 118-50,-31-130-1186,-8-45-4146,-20-44 1695,-3-12-1601,-3-7 1601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55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1 336 9056,'3'48'8026,"-2"-36"-6421,-1-8-1112,0 0-1,1 0 1,-1 0-1,1 0 1,0 0-1,0 0 0,0-1 1,1 1-1,-1 0 1,1-1-1,3 6 1185,23-160 1280,-20 101-2691,1 0-1,27-80 1,-34 125-202,0 0-1,0 0 1,0 0-1,1 0 1,0 1 0,0-1-1,0 1 1,6-7-1,-7 10-33,0-1 0,1 0 0,-1 1 0,1-1-1,-1 1 1,1 0 0,-1-1 0,1 1 0,0 1 0,0-1-1,-1 0 1,1 1 0,0-1 0,0 1 0,0 0 0,0 0 0,4 0-1,2 1-23,1 1-1,-1 0 1,0 0-1,0 1 0,17 7 1,42 27-1377,-6-3-2810,-25-20-2193,-3 3 1895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55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67 6240,'-5'-22'2005,"5"20"-1842,0 1 0,0 0 0,0-1 0,0 1 0,0-1 0,0 1 0,1-1 0,-1 1 0,0 0 0,1-1 0,-1 1 0,1 0 0,-1-1 0,1 1 0,0 0 0,-1 0 0,1 0 0,0-1 0,0 1 0,0 0 0,0 0 0,0 0 0,0 0 0,3-1 0,-2 1 72,0-1 0,0 1 0,0 0 0,0 0 0,1 0 0,-1 0 0,0 0 0,1 1 0,-1-1 0,1 1 0,-1-1 1,5 1-1,7 2 255,1 0 1,-1 1 0,1 1 0,-1 0-1,27 12 1,67 41 1108,-71-36-1019,-1 3-1,-2 1 0,0 1 0,34 36 0,-51-44-459,-1 2 0,0-1 0,-2 2 0,-1 0 0,0 1 0,-2 0 0,10 27 0,3 18 91,17 81 0,-27-86 52,-4 1 0,4 84 0,-9-61 54,-4 0 1,-4 0-1,-17 109 0,-7-58 187,-50 151 0,57-226-456,-2-2 0,-2 0 0,-4-2 0,-2-1 0,-2-1 0,-78 101 0,-11-22-3386,113-127 2180,0-1 0,0-1-1,-1 0 1,-9 6 0,17-12 975,-6 4-716,-2 1-1820,9-5 2581,-1 0-1,1-1 0,0 1 0,0 0 1,0 0-1,-1 0 0,1 0 0,0-1 1,0 1-1,0 0 0,-1 0 0,1-1 1,0 1-1,0 0 0,0 0 0,0-1 0,0 1 1,-1 0-1,1-1 0,0 1 0,0 0 1,0 0-1,0-1 0,0 1 0,0 0 1,0-1-1,0 1 0,0 0 0,0 0 1,0-1-1,0 1 0,1-1 0,1-11-3135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58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6 3808,'-3'0'231,"1"0"0,-1 0 0,1 0 0,-1 0 0,1-1-1,-1 1 1,1-1 0,-1 1 0,-3-3 0,-17 3 15433,61 6-12267,173 14-987,-112-12-2130,316 20 134,-306-27-2137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8:58.6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0 9888,'-19'0'4480,"33"0"-609,-4 7-2495,4-1 1440,9 2-1664,10-4 512,6 5-960,22-9-320,0 3-256,11-3-32,-6 0-64,-4 0-1504,-1 0 800,-14 0-4576,-9 5 2912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1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23 150 4992,'-23'-15'2240,"23"6"-1952,0 4 2752,0 10-1728,9-10 2080,10 5-1953,15-7 1889,8-2-1920,10-8 288,0 8-1024,10-12-96,-1 9-384,5-6 32,1 6-128,-6 0-128,-5 8 0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00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136 246 6048,'-95'-14'10010,"91"14"-9280,0-1-1,0 0 0,0-1 1,0 1-1,1-1 0,-7-3 1,9 5-613,1 0 0,-1-1 0,0 1 0,1-1 0,-1 1 0,1-1 0,0 1 0,-1-1 0,1 1 0,-1-1 0,1 0 0,0 1 0,-1-1 0,1 0 0,0 1 0,0-1 0,0 0 0,-1 1 0,1-1 0,0 0 0,0-1-59,1 1 1,-1 0 0,0 0-1,1 0 1,-1 0 0,0-1-1,1 1 1,0 0 0,-1 0-1,1 0 1,0 0 0,-1 0-1,1 0 1,0 0 0,2-1-1,9-10 123,2 1-1,-1 1 1,1 0 0,1 1-1,26-13 1,87-29 376,-93 38-448,2-1 106,0 2 0,54-10 0,-86 21-197,0 1 1,0-1-1,0 1 0,0 0 1,0 0-1,0 0 0,0 1 1,0 0-1,0 0 0,0 0 1,0 1-1,-1-1 0,1 1 1,0 0-1,-1 1 0,0-1 1,1 1-1,-1 0 0,0 0 1,0 0-1,-1 0 0,1 1 1,3 4-1,-2-1 0,-1 0 0,1 0-1,-1 0 1,-1 0 0,1 1-1,-1-1 1,-1 1 0,0 0-1,0 0 1,0 0 0,-1 0-1,0 0 1,0 12 0,-1-4-17,-1 0 1,0 0 0,-1 0-1,0 0 1,-2-1-1,0 1 1,0-1 0,-1 0-1,-13 25 1,0-14 20,-1 0 1,-1 0-1,-34 32 0,32-35-21,-168 174 437,104-107-101,-20 18 174,87-86-379,13-11 17,6-11-142,0 0 0,0 0 0,0 0 0,-1 0 0,1 0 0,0 0 0,0 0 0,0 0 0,0 1 0,0-1 0,0 0 0,0 0 0,0 0 0,0 0 0,0 0 0,0 0 0,0 0 0,0 1 0,0-1-1,0 0 1,0 0 0,0 0 0,0 0 0,0 0 0,0 0 0,0 0 0,0 1 0,0-1 0,0 0 0,0 0 0,0 0 0,0 0 0,0 0 0,0 0 0,0 0 0,0 0 0,0 1 0,1-1 0,-1 0 0,0 0-1,0 0 1,0 0 0,0 0 0,0 0 0,0 0 0,0 0 0,0 0 0,1 0 0,-1 0 0,27-1 267,0-1-1,28-7 1,35-3-124,-47 9-159,0 3 1,0 2 0,1 1-1,-2 3 1,1 1-1,51 16 1,-37-7-573,-47-14-2142,-9-2 2272,-1 1 0,1-1-1,0 0 1,0 0 0,-1 0 0,1 0 0,0 0-1,0 0 1,-1 0 0,1 0 0,0 0 0,0 0-1,-1 0 1,1 0 0,0 0 0,-1-1 0,1 1-1,0 0 1,-1-1 0,1 1 0,0 0 0,-1-1-1,1 1 1,0-1 0,-1 1 0,1-1 0,-1 1-1,1-1 1,12-8-3207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00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492 31 5984,'17'-31'9546,"-32"38"-1420,-25 9-6812,-32 9-301,26-9-488,0 2 0,-79 42 0,112-52-478,0 0 1,1 1-1,0 0 1,1 1-1,0 0 1,1 1-1,0 1 1,0-1-1,1 1 1,1 1 0,0 0-1,1 0 1,-9 22-1,13-27-7,0 1 1,1-1-1,0 1 0,0-1 0,1 1 1,0 0-1,1 0 0,0 0 1,0-1-1,1 1 0,2 11 0,-2-15-9,0 0-1,1 0 1,0 0-1,0 0 1,0 0-1,0 0 1,1-1-1,0 0 1,0 1-1,0-1 1,1 0-1,-1 0 1,1-1-1,0 1 1,0-1-1,0 0 1,0 0-1,1 0 1,9 4-1,-9-5-9,0 0 0,0-1 0,0 1 0,1-1 0,-1-1 0,1 1 0,-1-1 0,0 0 0,1 0-1,-1 0 1,1-1 0,-1 0 0,0 0 0,1 0 0,-1-1 0,6-2 0,0-1-4,0 0 0,-1 0 0,0-1 0,0-1 0,-1 0 0,13-11 0,-7 3-10,-1 0 0,-1 0 1,0-2-1,11-19 0,35-74-96,-43 76 240,-1 0 0,17-66 0,-30 97-24,0 8-33,4 17 33,2 7 21,8 17 138,-11-31-322,0 1 0,2-1 0,-1-1 1,16 25-1,-20-37-289,-1 0 1,0 0 0,1-1 0,0 1 0,0 0-1,-1-1 1,1 0 0,0 1 0,0-1-1,0 0 1,0 0 0,0 0 0,1 0-1,-1 0 1,0 0 0,0-1 0,1 1-1,-1-1 1,3 1 0,0-1-1041,0-1-1,1 1 1,-1-1 0,0 1-1,0-2 1,0 1 0,7-3-1,26-10-3604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01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11 117 7136,'-10'3'10160,"10"7"-8571,0 1-163,2 1-1,0-1 1,6 22 0,-4-18-464,3 25-1,-3 24 119,-2-33-369,8 54-1,-7-77-319,1-13 202,1-17 254,-4 17-939,16-81 237,7-28-18,-11 59-152,-9 36 106,0 1-1,1 0 1,0 0 0,2 0-1,14-28 1,-21 45-72,1 0 1,0 0 0,0 0-1,-1 0 1,1 0-1,0 0 1,0 0 0,0 0-1,0 0 1,0 1-1,0-1 1,0 0 0,0 1-1,1-1 1,-1 1-1,0-1 1,0 1-1,0-1 1,1 1 0,-1 0-1,0 0 1,1 0-1,-1 0 1,0 0 0,0 0-1,1 0 1,-1 0-1,0 0 1,0 0 0,2 1-1,4 1-8,-1 1 0,-1 0 0,1 0 0,11 7 0,-4-1 75,44 20-239,62 23-1,-35-16-1402,-14-11-5753,-41-15 1246,0 2 1530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06.9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11 106 4736,'-1'-3'374,"-1"1"0,1 0-1,0 0 1,0 0 0,0-1 0,0 1 0,0 0 0,1-1 0,-1 1-1,0-4 1,2-14 8761,23 108-4537,-16-50-4011,3 19 158,3-1-1,28 76 1,3-43-360,-10-22-93,-33-64-197,-2-1-54,0-1-1,1 0 0,-1 0 0,0 0 0,1 0 0,0 0 0,-1 0 0,1 0 0,-1 0 0,1 0 0,0 0 0,0 0 0,0 0 0,0-1 0,-1 1 0,1 0 0,2 0 0,-4-6 1016,-29-101 256,22 68-1485,-5-77 0,10 79 215,-3-84 313,7 105-322,0 1-1,0-1 0,1 1 1,1-1-1,1 1 0,4-14 0,-6 24-30,1 0 0,-1 0 0,0 0 0,1 0 0,0 0 0,0 1 0,0 0 0,1-1-1,-1 1 1,1 0 0,-1 1 0,1-1 0,0 1 0,0-1 0,0 1 0,1 0 0,-1 1 0,0-1-1,1 1 1,7-2 0,8 0 1,1 0 1,-1 1-1,27 2 0,-39 0 3,11 0 79,1 2-1,-1 0 1,0 1-1,0 1 1,0 1 0,31 12-1,-44-14-84,1-1 0,-1 0 0,1 0 0,0-1 0,-1 1 0,1-1 0,10 0 0,-2-22-17589,-7 19 14203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07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9 100 9632,'-1'-2'423,"0"0"0,-1 0 0,2 0 0,-1 0 1,0-1-1,0 1 0,1 0 0,-1 0 0,1 0 1,0-1-1,-1 1 0,1 0 0,0-1 0,0 1 1,1 0-1,-1 0 0,0-1 0,1 1 0,0 0 0,0-3 1,-1 4-341,1-2 84,0 1-1,0-1 1,0 0-1,0 1 1,1-1-1,-1 1 1,1 0-1,-1-1 1,1 1 0,0 0-1,0 0 1,0 0-1,0 0 1,0 0-1,0 0 1,1 1-1,-1-1 1,0 1-1,1-1 1,0 1-1,-1 0 1,1 0 0,0 0-1,-1 1 1,1-1-1,0 0 1,0 1-1,-1 0 1,6 0-1,-3 0-58,0 0-1,0 0 0,0 1 1,-1 0-1,1 0 0,0 0 1,0 1-1,-1-1 0,1 1 1,-1 0-1,1 1 0,-1-1 1,0 1-1,0 0 1,0 0-1,6 5 0,-7-4-33,1 0 1,-1 0-1,-1 0 0,1 0 0,0 0 0,-1 0 0,0 1 1,0-1-1,0 1 0,-1 0 0,1-1 0,-1 1 0,0 0 1,-1 0-1,1 0 0,-1 0 0,0 0 0,0 0 0,-1 0 0,1-1 1,-1 1-1,0 0 0,0 0 0,-1 0 0,-1 4 0,-6 10 164,0-1 0,-1-1 0,-1 0 0,-23 28 0,11-13 47,18-25-215,-5 6 203,10-13-260,0 0 0,0 0 0,0 0 0,-1 1 0,1-1 0,0 0 0,0 0 0,0 0 0,0 0 0,0 0 0,0 0 0,0 1 0,-1-1 0,1 0 0,0 0 0,0 0 0,0 0 0,0 1 0,0-1 0,0 0 0,0 0 0,0 0 0,0 0 0,0 1 0,0-1 0,0 0 0,0 0 1,0 0-1,0 0 0,0 1 0,0-1 0,0 0 0,0 0 0,0 0 0,0 0 0,0 1 0,0-1 0,1 0 0,-1 0 0,81 6 894,-2 0-1078,-16-6-527,-20 0-3073,-15 0 1685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08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150 626 4896,'4'-5'12831,"-27"32"-7337,13-15-5148,0 0 0,1 0 0,0 1 0,-8 17 0,5-8-210,1-3-26,1 0-1,1 1 1,0 0-1,-5 23 1,11-33-31,1 0 0,0 0 1,0 1-1,1-1 0,1 0 0,0 1 1,0-1-1,1 0 0,0 1 0,1-1 1,3 10-1,-3-15-48,0-1-1,0 0 1,0 1 0,0-1-1,0 0 1,1-1 0,0 1 0,0 0-1,0-1 1,0 0 0,1 1-1,-1-1 1,1 0 0,4 2 0,-6-4-33,0 0 0,0 0 1,-1 0-1,1 0 0,0-1 1,0 1-1,0-1 0,0 1 1,0-1-1,0 0 0,0 0 1,0 0-1,0 0 1,0 0-1,0 0 0,0-1 1,0 1-1,0-1 0,-1 1 1,1-1-1,0 0 0,0 1 1,0-1-1,-1 0 1,1 0-1,0 0 0,-1-1 1,1 1-1,-1 0 0,1-1 1,-1 1-1,0-1 0,1 1 1,-1-1-1,0 1 0,1-4 1,7-12-52,0 0 0,-2-1 0,0 0 0,5-23 0,-7 23 25,0 3 5,11-34 26,-3-1 0,-1-1 0,6-75 0,-15-103 445,-26-52 224,21 267-637,0-4 179,-1 1 0,0 0-1,-11-28 1,14 45-211,0 0 0,0 0 0,0 0 0,0 1 0,0-1 0,0 0 0,0 0 0,0 0 0,0 1 0,0-1 0,0 0 0,-1 0-1,1 0 1,0 0 0,0 1 0,0-1 0,0 0 0,0 0 0,-1 0 0,1 0 0,0 0 0,0 0 0,0 1 0,-1-1-1,1 0 1,0 0 0,0 0 0,0 0 0,-1 0 0,1 0 0,0 0 0,0 0 0,0 0 0,-1 0 0,1 0 0,0 0-1,0 0 1,0 0 0,-1 0 0,1 0 0,0 0 0,0 0 0,0 0 0,-1 0 0,1-1 0,0 1 0,0 0 0,0 0 0,-1 0-1,1 0 1,0 0 0,0 0 0,0-1 0,0 1 0,0 0 0,0 0 0,-1 0 0,1 0 0,0-1 0,0 1 0,0 0-1,0 0 1,0 0 0,0-1 0,0 1 0,-7 25-20,-1 41 264,3 122-1,5-171-216,2 52 105,4-1-1,2 1 1,28 105 0,-31-155-447,33 117 596,-16-82-3595,-16-41 58,3-4 1034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08.4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91 8384,'-19'7'2704,"19"-7"-2622,-1 1 1,1-1 0,0 0 0,0 0 0,-1 0 0,1 0 0,0 0-1,-1 1 1,1-1 0,0 0 0,-1 0 0,1 0 0,-1 0-1,1 0 1,0 0 0,-1 0 0,1 0 0,0-1 0,-1 1-1,1 0 1,0 0 0,-1 0 0,1 0 0,0 0 0,-1 0-1,1-1 1,0 1 0,0 0 0,-1 0 0,1-1 0,0 1-1,0 0 1,-1 0 0,1-1 0,0 1 0,0 0 0,0 0-1,-1-1 1,1 1 0,0 0 0,0-1 0,0 1 0,0 0-1,0-1 1,0 1 0,0-1 0,32 0 3803,17-4-2176,-18 2-880,229-22 2943,405-25-2570,-598 46-2126,13 0-6522,-60 8 4726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09.5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390 513 4640,'-1'0'119,"1"-1"0,0 1 0,0 0 0,-1 0 0,1-1 0,0 1 0,-1 0 0,1 0 0,0 0 0,-1 0 0,1 0 0,0-1 0,-1 1 0,1 0 0,-1 0 0,1 0 0,0 0 0,-1 0 0,1 0 0,0 0 0,-1 0 0,1 0 0,-1 0 0,1 1 0,0-1 0,-7 2 5421,1-2-4376,1 1 1,-1 0-1,-10 2 0,-14 4 622,9-4-1111,0 1 0,0 1 1,1 2-1,-1-1 0,-34 19 0,45-20-565,0 1 1,0 0-1,1 1 0,0 0 0,0 1 0,1 0 0,0 0 0,0 1 0,1 0 0,0 0 0,0 1 0,-8 16 0,8-11 36,1 0 1,1 0-1,-7 30 0,10-37-74,1 1-1,0-1 1,1 1 0,0-1-1,0 1 1,1-1 0,-1 1-1,2-1 1,2 11 0,-2-15-52,-1 0 0,1-1 0,0 1 0,0-1 0,0 0 0,0 0 0,1 1 0,-1-1 1,1-1-1,0 1 0,0 0 0,0-1 0,0 1 0,0-1 0,0 0 0,1 0 1,-1 0-1,1-1 0,0 1 0,-1-1 0,7 2 0,-5-3-7,1 0-1,0 0 0,-1 0 1,1-1-1,-1 0 0,1 0 1,-1 0-1,1-1 0,-1 0 1,6-2-1,2-2-2,0-1 0,20-14 0,-7 2-42,-1-2 0,-1 0 1,-1-2-1,0 0 1,-2-2-1,-1 0 1,-1-2-1,-2 0 1,0-1-1,18-42 1,-23 36 54,-2 0-1,-2 0 1,6-45 0,9-125 227,-12 8 1233,-11 224-1322,9 187 424,-5-177-466,34 199-67,-33-217-670,12 29 0,-13-39-918,1 0-1,7 11 1,-11-20 1223,-1 0 0,1 0 0,0 0 0,0 0 0,0 0 1,-1 0-1,1 0 0,0 0 0,0-1 0,0 1 0,1 0 0,-1-1 0,0 1 0,0 0 0,0-1 1,0 0-1,1 1 0,-1-1 0,0 0 0,0 1 0,1-1 0,-1 0 0,0 0 0,0 0 0,1 0 1,-1 0-1,0-1 0,0 1 0,1 0 0,-1 0 0,2-1 0,3-2-974,0 0 0,0 0 0,0-1 0,10-7-1,-3 3 473,20-13 4200,-23 16 105,-9 4-3299,0 1 0,1 0-1,-1-1 1,1 1 0,-1 0 0,0 0 0,1 0-1,-1 0 1,0 0 0,1 0 0,-1 1 0,1-1-1,-1 0 1,0 1 0,0-1 0,1 1 0,-1-1-1,0 1 1,0 0 0,1-1 0,-1 1 0,0 0-1,1 1 1,28 24 1976,-30-26-2087,68 66 5211,-68-65-5213,1-1 1,-1 1 0,0-1-1,1 1 1,-1-1 0,1 1-1,0-1 1,-1 0-1,1 1 1,-1-1 0,1 1-1,0-1 1,-1 0-1,1 0 1,0 1 0,-1-1-1,1 0 1,0 0-1,-1 0 1,2 0 0,-1 0 3,-1-1 1,1 0 0,-1 0 0,1 1 0,-1-1 0,1 0 0,-1 0 0,0 1 0,1-1-1,-1 0 1,0 0 0,0 0 0,1-1 0,0-3 135,12-51 818,-1 0-488,-5 30-217,1 0 1,16-33-1,-20 50-278,1 0 0,0 0 0,0 1 0,1 0 1,0 0-1,0 0 0,1 1 0,0 0 0,1 0 1,8-6-1,-9 9-16,-1-1-1,1 1 1,0 0 0,0 1 0,1-1 0,-1 2 0,1-1 0,-1 1 0,1 0 0,0 0-1,15 0 1,-3 3-55,0 0-1,-1 1 0,1 2 1,0 0-1,-1 1 0,0 0 1,29 14-1,-42-17-586,0 1-1,0-1 1,10 2 0,-14-3-287,1-1 1,0 1-1,-1-1 1,1 0-1,0 0 1,-1 0-1,1 0 1,0 0-1,0-1 0,-1 1 1,6-3-1,10-10-6339,1-4 2367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18.4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635 76 2240,'0'0'2283,"14"-3"1263,-13 3-3417,-1 0 0,0 0 1,1 0-1,-1 0 0,1 0 0,-1 0 0,0-1 0,1 1 0,-1 0 1,0 0-1,1 0 0,-1 0 0,0-1 0,1 1 0,-1 0 0,0-1 0,1 1 1,-1 0-1,0 0 0,0-1 0,0 1 0,1 0 0,-1-1 0,0 1 1,0 0-1,0-1 0,0 1 0,1-1 0,-1 1 0,0 0 0,0-1 1,0 1-1,0-1 0,0 1 0,0 0 0,0-1 0,0 1 0,0-1 1,0 1-1,0 0 0,-1-1 0,1 1 0,0 0 0,0-1 0,0 1 1,0 0-1,-1-1 0,1 1 0,0 0 0,0-1 0,-1 1 0,1 0 1,0-1-1,0 1 0,-1 0 0,1 0 0,0-1 0,-1 1 0,-2-3 287,0 1-1,0 0 1,0 0-1,0 0 0,-5-2 1,-10-3 36,0 1 0,0 1 0,0 1 1,-29-2-1,30 3-233,-14-1 62,0 1 1,0 1 0,-1 2-1,1 1 1,0 1 0,0 2 0,0 1-1,0 2 1,1 1 0,-41 16-1,59-19-207,0 0-1,0 2 0,1-1 0,-20 16 0,28-19-50,-1 1 0,1-1 0,0 1 0,-1-1 0,2 1 0,-1 0 0,-3 7 0,5-8-1,0-1 0,0 1 0,0 0 0,0-1 0,0 1 0,1 0 0,0 0 0,-1 0 0,1 0 0,0-1 0,1 1 0,-1 0 0,0 0 0,1 2 0,4 10 125,0-1-1,1-1 1,1 1-1,12 20 1,13 25 118,4 17-60,-20-46 16,-1 2-1,-2 0 1,15 53 0,-21-53 200,4 50 1,-10-68-402,-1 0 0,-1 0-1,0-1 1,0 1 0,-2 0-1,-4 17 1,-5-5-1367,3-11-2944,8-14 3913,-1 2-651,2-2 829,0-1-1,0 0 1,0 1-1,0-1 1,-1 0 0,1 1-1,0-1 1,0 0-1,-1 0 1,1 1 0,0-1-1,0 0 1,-1 0-1,1 0 1,0 1 0,0-1-1,-1 0 1,1 0-1,0 0 1,-1 0 0,1 0-1,0 0 1,-1 1-1,1-1 1,0 0-1,-1 0 1,1 0 0,0 0-1,-1 0 1,1 0-1,0 0 1,-1-1 0,-9 1-3032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18.8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25 252 10304,'-25'-16'4672,"39"11"-4064,0 2 2207,11-3-1663,17-9 1984,5 1-1760,14-14 128,2 7-896,18-14-224,-6 10-256,10-4-288,-9 8 64,-1 0-864,-9 12 512,-5 5-5984,-8 4 3521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18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24 3136,'0'-20'1029,"0"20"-1020,0 0 1,0 0-1,0 0 0,0 0 0,0-1 0,0 1 0,0 0 0,0 0 1,0 0-1,0 0 0,0 0 0,0 0 0,0 0 0,0 0 1,0-1-1,0 1 0,0 0 0,0 0 0,0 0 0,0 0 1,0 0-1,-1 0 0,1 0 0,0 0 0,0 0 0,0 0 0,0-1 1,0 1-1,0 0 0,0 0 0,0 0 0,0 0 0,0 0 1,-1 0-1,1 0 0,0 0 0,0 0 0,0 0 0,0 0 1,0 0-1,0 0 0,0 0 0,0 0 0,-1 0 0,1 0 0,0 0 1,0 0-1,0 0 0,0 0 0,0 0 0,0 0 0,0 0 1,0 0-1,-1 0 0,1 0 0,0 0 0,0 0 0,0 1 1,0-1-1,0 0 0,0 0 0,-5 4 245,3-2-63,0 1 1,1 0-1,-1-1 1,1 1-1,-1 0 1,1 0 0,0 0-1,-1 4 1,-2 6 281,-72 213 5276,13 21-2729,61-235-2915,-17 82 336,5 0 1,3 1-1,4 161 0,9-191-305,3 0-1,2 0 0,3-1 0,3-1 0,34 98 0,-38-137-445,1-1-1,2 0 1,0-1-1,1-1 1,1 0-1,1 0 1,1-2-1,24 24 1,54 43-1450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19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61 5632,'8'-38'9354,"-8"37"-9173,0 1 1,0-1-1,-1 0 0,1 1 1,0-1-1,0 0 0,-1 1 0,1-1 1,-1 0-1,1 1 0,-1-1 0,1 1 1,-1-1-1,1 1 0,-1-1 0,1 1 1,-1-1-1,0 1 0,1-1 0,-1 1 1,0 0-1,1 0 0,-2-1 1,-19-5 1174,18 5-1106,-3 0-80,-1 0-1,1 1 0,0-1 0,-1 1 1,1 1-1,-1-1 0,1 1 0,0 0 0,0 1 1,-11 3-1,-6 4 398,-27 14 1,47-21-514,-7 3 32,0 1 0,0 0-1,1 1 1,-1 0 0,2 0 0,-1 1 0,1 0 0,0 1-1,1 0 1,0 0 0,-11 18 0,12-15-61,0 0 1,1 1 0,0 0-1,1 0 1,1 0-1,0 0 1,1 0-1,0 1 1,0 23-1,3-10 123,2 0 0,0 0 0,2 0 0,1-1 0,1 1 0,1-1 0,20 42 0,3-2 237,11 27 96,-35-75-282,-1 0 1,-1 1 0,4 24-1,-2 12 106,-4 0 1,-1 0-1,-10 94 0,5-128-503,-1 0-1,-8 24 1,1-10-4844,11-34 4805,0-1 0,0 1 0,0-1 0,0 1 0,0-1 0,0 0 0,0 1 0,-1-1 0,1 1 0,0-1 0,0 0 0,-1 1 0,1-1 0,0 1 0,-1-1 0,1 0 0,0 1 0,-1-1 0,1 0 0,0 0 0,-1 1 0,1-1 0,-1 0 0,1 0-1,0 0 1,-1 1 0,1-1 0,-1 0 0,1 0 0,-1 0 0,1 0 0,0 0 0,-1 0 0,0 0 0,-13-8-4377,13 8 4245,-14-12-3407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19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88 11136,'-6'-12'5056,"54"0"-4417,-15 3 2273,0 9-1728,19-9 1152,6 6-1376,26-9-288,2 3-448,22-3-224,-8 6-32,-6 3-3072,-13 3 1696,-10 9-6751,-15 3 4543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20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415 252 4736,'6'-1'858,"0"0"1,1-1 0,-1 1-1,0-1 1,0-1 0,7-3-1,-12 6-660,0-1 0,-1 1-1,1-1 1,0 0 0,0 0 0,-1 1-1,1-1 1,-1 0 0,1 0-1,-1 0 1,1 0 0,-1 0-1,1 0 1,-1 0 0,0 0-1,1 0 1,-1 0 0,0 0 0,0 0-1,0 0 1,0 0 0,0 0-1,0 0 1,0-1 0,-1-3 241,1 0 0,-1 1 1,0-1-1,0 1 0,-2-5 1,-2-2-64,0 1-1,-1 1 1,1-1 0,-2 1 0,0-1 0,0 2 0,0-1 0,-1 1-1,0 0 1,-1 1 0,-10-7 0,5 4-201,0 1 1,-1 1-1,0 0 1,0 1-1,-1 0 1,-29-7-1,37 12-125,-1 1 0,1 0-1,-1 1 1,1-1-1,-1 2 1,0-1 0,1 1-1,-1 0 1,1 1 0,-1 0-1,1 1 1,0-1-1,0 2 1,0-1 0,0 1-1,0 0 1,1 1 0,0-1-1,0 2 1,0-1-1,0 1 1,1 0 0,0 0-1,0 0 1,1 1 0,0 0-1,0 0 1,1 1-1,-1-1 1,2 1 0,-1 0-1,1 0 1,0 0 0,1 1-1,-2 10 1,2-1 79,1-1 0,1 1 0,1 0 1,1-1-1,0 1 0,1-1 0,1 1 0,6 17 1,6 19 282,-3 0 1,-2 1 0,-3 0 0,2 62-1,-10 110-49,-7-173-316,5-44-392,0-1 0,1 1 0,0 0 0,0 0 0,1-1 0,2 14 0,-1-11-2887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21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15 240 12480,'-14'-15'5631,"61"-12"-4895,-14 15 1568,0 3-1408,25-12 1056,3 6-1120,42-15-32,2 9-480,18-5-288,-13 10-32,-16-2-1216,-13 3 672,-15 6-6048,-10 4 3649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12.9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 2304,'-5'-3'1216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13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2720,'0'5'4874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21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1 2240,'-1'0'115,"-1"0"0,1 0 0,-1 0 0,1 1 0,-1-1 1,1 0-1,-1 1 0,1-1 0,-1 1 0,1-1 0,-2 2 0,2-2 304,1 0-1,-1 0 1,0 0-1,1 0 0,-1 1 1,0-1-1,0 0 1,1 0-1,-1 0 1,0-1-1,0 1 1,1 0-1,-1 0 1,0 0-1,0-1 0,1 1 1,-1 0-1,0 0 1,1-1-1,-1 1 1,0-1-1,1 1 1,-1-1-1,1 1 0,-2-1 1,-13 1 6065,7 0-3198,6 0-2431,4 0-830,33 6 1239,505 6 191,-425-12-1507,-35 0 232,-47 0-3192,-67 3-8129,18-1 6682,1 5 1473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22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31 148 9312,'-11'-4'1310,"9"4"-991,0-1-1,1 1 1,-1-1 0,0 0 0,0 0 0,1 0-1,-1 0 1,0 0 0,1 0 0,-1 0 0,2-5 4404,12 5-2970,6-1-657,249-40 3829,96-12-4000,-312 49-865,216-18-136,-252 22-459,1 1-70,26 1 0,-35 0-664,0 0 0,0 1 0,10 3 0,8 6-1654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26.5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491 2 3136,'7'-1'582,"-4"1"-178,-1 0 0,1-1 0,0 1 0,-1 0 0,1 1 0,-1-1 0,1 0 0,13 6 12341,-129-1-8942,88-1-3424,-1 2-1,2 0 1,-47 19 0,51-14-265,1 0 1,0 1 0,1 1-1,0 1 1,-25 26 0,28-26-61,1 2 0,0-1 0,1 2 1,1 0-1,1 0 0,1 1 1,0 1-1,1-1 0,1 2 1,-9 30-1,15-42-11,1 0 0,0-1 1,0 1-1,0 0 0,1 0 1,0 0-1,1-1 0,0 1 1,0 0-1,0 0 0,1-1 0,1 1 1,-1-1-1,7 14 0,-6-16 17,0 0 0,0 0 0,0 0 0,1-1 0,0 1 0,0-1 0,0 0 0,0 0 0,1 0 0,0-1 0,0 1 0,-1-1 0,2 0 0,-1 0 0,0-1 0,1 0 0,-1 0 0,1 0 0,0-1 0,8 2 0,-4-2 34,0 0 0,1-1-1,-1-1 1,1 0 0,-1 0 0,0-1-1,17-4 1,-4-2 17,0-1 0,24-13 0,-35 16-92,-1-1 0,1 0 0,-2-1 0,1 0 0,-1 0 0,0-1 0,-1-1 0,0 0 0,0 0 0,-1 0 0,0-1 0,-1-1 0,8-16 0,-4 5 5,0 0-1,-2 0 1,0-1-1,8-42 1,-14 50-45,-1 3-23,1 1 0,-1 0 0,-1-1 0,0 1 0,-1-1 0,-1 1-1,-1-16 1,2 27 30,-1 0-1,1 0 0,0 0 1,0 0-1,0 0 0,-1 0 1,1 0-1,0 0 0,-1 0 1,1 0-1,-1 0 0,1 0 1,-1 1-1,0-1 0,1 0 1,-1 0-1,0 1 0,1-1 1,-1 0-1,0 1 0,-1-2 1,1 2 12,0 0 0,0 0 1,1 0-1,-1 0 1,0 0-1,0 1 1,0-1-1,1 0 1,-1 0-1,0 0 1,1 1-1,-1-1 1,0 1-1,1-1 1,-1 0-1,0 1 1,1-1-1,-1 1 0,0-1 1,1 1-1,-1 0 1,-3 4 17,-1 1 0,1-1-1,1 1 1,-6 11 0,2-2 29,2 1 1,0-1-1,1 1 0,0 0 1,1 1-1,1-1 0,1 0 1,0 1-1,2 22 0,0-29-10,1 1 0,0-1-1,1 1 1,-1-1 0,2 0-1,0 0 1,0 0 0,1-1-1,0 1 1,0-1-1,1 0 1,0-1 0,1 1-1,0-1 1,14 12 0,-2-4 44,0-1 0,0-1 0,1-1 0,1-1 1,42 19-1,-51-26-142,0-1 0,1-1 0,-1 1 0,14 0 1,-16-2-1133,1-2 0,17 0 0,-4 0-837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27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26 272 4384,'0'-7'902,"0"-2"546,0 0 1,0 0-1,-1 0 1,0 0-1,0 0 0,-1 0 1,0 0-1,-1 0 1,-3-8-1,5 13-744,1 4-540,0-1 1,-1 0-1,1 0 1,0 1-1,0-1 1,0 0-1,-1 0 1,1 1 0,0-1-1,-1 0 1,1 1-1,-1-1 1,1 0-1,-1 1 1,1-1-1,-1 1 1,1-1-1,-1 1 1,-1-2 0,3 51 1883,1-10-1693,2 0 1,2 0-1,1 0 1,2-1-1,20 56 1,-21-74-261,1-1 0,1 0 1,12 17-1,-11-17 14,-10-18-32,-1 0-1,1 0 0,-1 0 0,1-1 0,0 1 0,0 0 0,-1 0 0,1 0 0,0-1 0,0 1 1,0 0-1,0-1 0,0 1 0,0-1 0,0 1 0,0-1 0,0 1 0,0-1 0,0 0 0,0 0 1,0 1-1,0-1 0,0 0 0,0 0 0,2 0 0,6-10 345,-3 5-411,-3 3 5,-1 0 1,0 1-1,0-1 1,0 0-1,-1 0 1,1 0-1,0 0 1,-1-1-1,1 1 1,-1 0-1,0-1 1,1 1-1,-1-1 1,-1 1-1,1-1 1,0 1-1,0-1 1,-1-4-1,14-180 404,-12 143-368,1-9-46,12-60 0,-13 106-10,-1 0 0,1 0-1,1 0 1,-1 0 0,1 0-1,0 0 1,1 0 0,0 1-1,0 0 1,0 0 0,1 0-1,0 0 1,0 1 0,0 0-1,1 0 1,-1 0 0,1 0-1,1 1 1,-1 0 0,0 1-1,1-1 1,0 1 0,0 0-1,0 1 1,0 0 0,0 0-1,10-1 1,30-3 94,0 2 1,1 2-1,74 7 0,-116-5-174,0 1 0,0 0-1,0 0 1,0 1 0,-1 0-1,11 4 1,-14-5-859,2 17-12576,1-3 9553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19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2656,'0'-1'58,"0"0"1,0 1-1,0-1 0,0 0 1,0 0-1,0 1 0,1-1 1,-1 0-1,0 1 0,0-1 1,1 0-1,-1 0 0,0 1 1,0-1-1,1 1 1,-1-1-1,1 0 0,-1 1 1,1-1-1,-1 1 0,1-1 1,-1 1-1,1-1 0,-1 1 1,1-1-1,0 1 0,0-1 1,1 1 128,0-1 0,-1 1 0,1 0 1,0 0-1,0 0 0,-1 0 0,1 0 0,0 0 1,0 0-1,-1 0 0,3 1 0,6 2 455,-1 0 0,0 0 0,10 6 0,-18-8-658,11 5 559,0 1 0,0 1 0,-1-1 0,0 2 0,-1 0 0,1 0 0,-2 1 0,1 0 0,12 19 0,-5-3 53,-2 1-1,-1 0 1,13 32 0,-5 2 401,20 85-1,-40-137-909,18 76 573,-4 1 1,-4 1-1,-3 0 0,-5 0 1,-9 140-1,-4-136-70,-38 177-1,27-196-285,-3 0 0,-60 125 0,79-187-963,-1 0 1,-1-1-1,0 1 0,0-1 1,-15 16-1,19-22 119,-1-1 1,1 0-1,-1 1 1,1-1-1,-6 2 0,7-3 165,0-1 0,0 1-1,0-1 1,0 0 0,0 0-1,-1 1 1,1-1-1,0 0 1,0 0 0,0 0-1,0 0 1,0-1 0,-1 1-1,1 0 1,0 0-1,0-1 1,-2 0 0,-12-7-4057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29.0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48 185 5408,'0'0'238,"-1"0"1,0 0-1,1 0 0,-1 0 1,0 0-1,1 1 0,-1-1 1,1 0-1,-1 0 0,0 0 1,1 0-1,-1 1 1,1-1-1,-1 0 0,1 1 1,-1-1-1,0 0 0,1 1 1,0-1-1,-1 1 0,0 0 1,0 0 202,1-1 0,-1 1 0,1-1-1,-1 1 1,1-1 0,-1 1 0,0-1 0,1 1 0,-1-1 0,0 0 0,1 1 0,-1-1-1,0 0 1,0 0 0,1 0 0,-1 1 0,0-1 0,0 0 0,1 0 0,-1 0 0,-1 0-1,1 0-176,0 0 0,0 0 0,1 0 0,-1 0 0,0 0 0,0 0 0,0 0 0,0 0 0,1 0 0,-1 0 0,0 0 0,0-1 0,0 1 0,1 0-1,-1-1 1,0 1 0,0 0 0,1-1 0,-1 1 0,0-1 0,0 0 0,1 0-127,0-1 0,0 1 1,0-1-1,0 1 0,0-1 0,1 1 1,-1-1-1,0 1 0,1-1 0,-1 1 0,1 0 1,0-1-1,0-1 0,1-1-42,2-6 51,0 1 1,0 0-1,1-1 1,0 2-1,1-1 1,0 1-1,0-1 1,9-7-1,-7 8-135,0 0-1,1 1 0,0 0 0,0 1 0,1 0 0,0 0 0,0 1 0,0 1 0,0-1 0,1 2 0,0-1 0,0 1 0,0 1 0,0 0 1,0 1-1,0 0 0,18 1 0,-26 0-14,1 0 0,0 1-1,0-1 1,-1 1 0,1 0 0,0 0 0,-1 0 0,1 1 0,-1-1 0,1 1-1,-1 0 1,0 0 0,0 0 0,1 1 0,3 3 0,-4-3 7,0 1-1,-1 0 1,1-1-1,-1 1 1,0 0-1,0 1 1,0-1 0,-1 0-1,1 0 1,-1 1-1,1 5 1,0 4 11,-1-1 1,-1 1-1,0 0 0,-1-1 1,-1 1-1,0-1 0,-6 22 1,1-13 37,-1 0-1,-2-1 1,0 0 0,-1 0 0,-1-1-1,-19 25 1,-99 107 188,86-104 22,15-16 399,31-31-590,0-1 0,0 1-1,0-1 1,0 1 0,0-1 0,0 0 0,0 0-1,0 0 1,0 0 0,3 0 0,63-7 306,-14 1-291,90 3 0,-87 3-266,19 1-723,-67 0 34,0 0 0,0 1-1,11 3 1,5 6-1099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36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307 670 1984,'37'-19'2069,"-29"16"-357,-1-1 0,0 0 0,10-7 0,-17 11-1588,0 0-1,0 0 1,2-1 1360,-2 1-1360,0 0 0,0-1-1,0 1 1,1 0 0,-1 0-1,0 0 1,0 0 0,0-1-1,0 1 1,0 0 0,0 0-1,0 0 1,0-1 0,0 1-1,0 0 1,0 0 0,0 0-1,0 0 1,0-1 0,0 1-1,0 0 1,-8-4 3065,-4-1-2026,2 1-752,1 0 0,0 1 0,-1 0 0,0 1 0,1 0 1,-1 0-1,0 1 0,-11 0 0,9 1-359,1 0-1,0 1 1,-1 1 0,1-1-1,0 2 1,0 0-1,0 0 1,0 1 0,1 0-1,-1 1 1,-12 8 0,4-1 56,5-4-61,1 2 1,-1-1-1,-13 15 1,24-21-33,-1 1 0,1 0-1,0 0 1,0 1 0,0-1 0,1 0 0,-1 1 0,1 0 0,0 0 0,0-1 0,1 1 0,-1 0 0,1 0 0,0 9 0,0-3 66,1 0-1,1 1 0,0-1 1,0 1-1,1-1 0,1 0 1,-1 0-1,2 0 0,0 0 1,0-1-1,1 1 0,0-1 1,1 0-1,13 17 1,-16-24-46,-1 0 0,1 0 1,-1 0-1,1 0 1,0-1-1,0 1 1,1-1-1,-1 0 1,0 0-1,1 0 0,-1 0 1,1 0-1,-1-1 1,1 0-1,0 0 1,6 1-1,-7-2-20,0 1-1,1-2 1,-1 1-1,0 0 1,1-1-1,-1 1 1,0-1-1,1 0 0,-1 0 1,0 0-1,0-1 1,0 1-1,0-1 1,0 1-1,0-1 1,-1 0-1,1 0 1,-1-1-1,1 1 1,2-4-1,11-12-32,-2-2 1,25-41-1,17-49-15,-52 102 2,15-34-41,-3-1 0,-1 0 0,16-82-1,4-134 159,-33 245-99,2-21 96,-2 0 1,-1 0-1,-5-57 0,4 91-51,0 0 0,0-1-1,0 1 1,0 0 0,-1 0-1,1 0 1,0-1 0,-1 1-1,1 0 1,-1 0 0,1 0-1,-1 0 1,1 0 0,-1 0-1,-1-1 1,2 2-26,-1 0 0,1 0 0,-1 0-1,1 0 1,0 0 0,-1 0 0,1 0 0,0 0 0,-1 0 0,1 0 0,0 0 0,-1 0 0,1 0-1,0 1 1,-1-1 0,1 0 0,0 0 0,-1 0 0,1 1 0,0-1 0,0 0 0,-1 0-1,1 1 1,0-1 0,0 0 0,-1 1 0,1-1 0,0 0 0,0 0 0,0 1 0,0 0 0,-3 4-15,0 1 0,0 0 0,1-1 0,-3 13 0,-6 47 394,-4 128 0,11-111-174,-2 5-37,-4 78-177,12-117 447,-1-24-1411,0 2-4649,-1-21 3360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36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 8640,'-21'-7'4108,"24"7"-2179,32 4 4669,-9-1-6722,335 11 4487,28-11-3024,-301-3-1352,305 8-332,-352-7-1062,-25-1-1391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38.1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286 506 4896,'3'-14'8225,"-16"10"-3565,5 3-3977,0 0 1,0 1 0,0 0 0,0 0-1,-14 2 1,11 0-433,0 1 0,0 0 0,0 0 0,1 1 0,-1 1 0,-15 8 0,16-6-158,0-1 1,0 1-1,0 1 1,1 0-1,0 0 1,1 1-1,0 0 1,0 1-1,1 0 1,0 0-1,-7 13 1,12-17-34,0-1-1,0 1 1,0 0-1,1-1 1,0 1-1,0 0 1,0 0 0,1 0-1,0 0 1,0 0-1,0 0 1,1 0 0,0 0-1,0-1 1,1 1-1,-1 0 1,1-1 0,1 1-1,-1-1 1,1 1-1,0-1 1,5 8 0,-7-12-35,0 0 1,0 0 0,1 1-1,-1-1 1,0 0 0,0 0-1,1-1 1,-1 1 0,0 0-1,1 0 1,-1-1 0,1 1-1,-1-1 1,1 1 0,-1-1-1,1 1 1,-1-1 0,3 0-1,-1 0-9,0 0 0,0-1 0,0 1 0,0-1 0,0 0-1,0 0 1,0 0 0,0 0 0,3-2 0,5-3-18,0-2 1,0 1-1,15-16 1,-18 16 38,8-6-116,-1-2 0,0 0 0,-1-1-1,-1 0 1,0-1 0,-1-1 0,-1 0 0,-1 0 0,0-1 0,-2 0 0,8-25 0,-2-9 253,-4-2 0,7-81 0,-14 106-86,5-82 102,-8 90 253,0 0-1,-7-42 0,4 58-106,1 7-265,-3 15-83,2 7 81,1-1 0,1 0 1,1 0-1,4 37 0,21 89 97,-18-112-215,3 0 1,0-1-1,2 0 0,2-1 0,1-1 1,30 49-1,-23-56-2036,-18-22 1174,-1-2 0,1 1 0,-1 0 1,1-1-1,5 3 0,-7-4 245,1 0 0,0 0 0,-1 0 0,1 0 0,0 0 0,0-1 0,0 0 0,0 1 0,-1-1 0,1 0 0,0 0 0,0-1 0,0 1 0,0 0 0,0-1 0,-1 0 0,1 0 0,0 0 0,-1 0 0,4-2 0,35-20-4465,-17 4 10689,-24 18-5376,0 1-1,0 0 1,1 0-1,-1 0 1,0 0-1,0 0 1,1 0-1,-1 0 1,0 0-1,0 0 1,1 0-1,-1 0 1,0 0-1,0 0 1,0 0 0,1 0-1,-1 0 1,0 0-1,0 0 1,3 1 1814,-3 0-1814,10 9 2340,7 14-213,31 51 3488,-44-68-5449,2 3 1345,-5-10-1628,-1 0 0,1 0 1,-1-1-1,1 1 1,-1 0-1,0 0 0,1-1 1,-1 1-1,1 0 1,-1-1-1,0 1 0,1 0 1,-1-1-1,0 1 1,0-1-1,1 1 0,-1 0 1,0-1-1,0 1 1,1-1-1,-1 1 0,0-1 1,0 1-1,0-1 1,0 1-1,0-1 0,0 0 1,5-14 390,-2 0 0,4-31 0,-3 17-256,-2 18-140,15-84 541,-14 85-514,0 0 1,0 0-1,1 0 0,1 1 0,-1-1 1,10-12-1,-11 19-57,0-1 1,0 1-1,0 0 0,0 0 1,1 0-1,-1 0 0,1 0 1,0 1-1,0 0 0,0 0 1,0 0-1,0 0 1,1 1-1,-1-1 0,0 1 1,1 0-1,5 0 0,5 0 1,1 0 0,0 1 1,0 1-1,22 3 0,63 19-237,-15-3-1312,-43-14-3016,-39-6 3502,0 0 0,1 0 0,-1 0 0,0-1-1,0 0 1,1 1 0,-1-1 0,4-2 0,15-6-2557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38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516 257 4800,'1'-1'410,"0"-1"-1,0 0 1,0 1-1,0-1 1,0 1 0,0-1-1,0 1 1,1 0 0,-1-1-1,2 0 1,-1 1 64,-1-1 0,1 1 0,0-1 0,-1 0 1,0 1-1,1-1 0,-1 0 0,1-2 0,-1 1 6,1-1 0,-1 0 0,-1 0 0,1-1 0,-1 1 0,1 0 0,-1 0 0,0 0 0,-1 0 0,1 0 0,-1 0 0,1 0 0,-1 0 0,-1 0 0,1 0 0,-3-6 0,4 10-443,-2-5 221,0 0 0,-1 0 0,0 0 1,1 0-1,-2 0 0,1 1 0,0-1 0,-1 1 0,-6-5 0,-1-1 310,-26-17 0,22 19-396,1 0 1,-2 0-1,1 2 0,0 0 0,-1 0 1,0 2-1,-1 0 0,1 0 0,-1 2 0,-32-1 1,38 3-146,0 0 1,0 1-1,1 0 1,-1 1-1,0 0 1,1 1-1,0 0 1,-1 0-1,1 1 1,0 1-1,1 0 1,-1 0-1,1 1 1,0 0-1,1 0 1,-1 1-1,-12 14 0,15-14 24,1 0 0,0 0-1,1 0 1,0 1-1,0 0 1,1 0 0,-5 15-1,3-3 60,-5 40-1,6-11-24,4 92 0,18 46 423,17-8-426,-4-33 310,-28-126-536,2 12-395,-3-11-2628,-2-18 2607,-1 4-1182,-9-2-4991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39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36 12128,'0'-2'667,"-4"-13"2483,3 14-2970,1 1 0,0-1 0,0 1 0,0-1 1,0 1-1,0-1 0,0 1 0,0-1 0,0 1 1,0-1-1,0 1 0,0-1 0,0 0 0,0 1 0,0-1 1,0 1-1,0-1 0,1 1 0,-1 0 0,0-1 1,1 0-1,5-1 509,0 1-1,1 0 1,0 0 0,-1 0 0,1 1 0,-1 0 0,1 0-1,11 2 1,15 1 162,168 11 94,-73-3-690,-50-6-1007,157 7-5557,-219-12 3481,0-1 0,-1-1 0,23-6 0,-38 8 2764,47-10-4922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39.9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45 4736,'-15'0'914,"0"0"-1,-24-5 1,11 1 4177,23 3-3589,0 0 0,0 1-1,0-1 1,0-1-1,-7-2 1,7 1 110,0 0 633,5 3-2222,0 0 1,-1 0 0,1 0 0,0 0-1,0 0 1,0 0 0,0 0-1,0 0 1,0 0 0,0 0 0,0 0-1,0 0 1,0 0 0,0 0 0,0 0-1,-1 0 1,1 0 0,0 0 0,0 0-1,0 0 1,0 0 0,0 0-1,0 0 1,0 0 0,0 0 0,0 1-1,0-1 1,0 0 0,0 0 0,0 0-1,0 0 1,0 0 0,0 0 0,-1 0-1,1 0 1,0 0 0,0 0 0,0 0-1,0 0 1,0 0 0,0 0-1,0 0 1,0 1 0,0-1 0,0 0-1,0 0 1,0 0 0,0 0 0,0 0-1,0 0 1,0 0 0,0 0 0,11 1 1725,414-9 741,-228 2-2223,-136 4-234,-32 0-108,37 2 0,-41 1-572,-25-1 320,1 0 0,0 0 0,0 0 0,0 0 0,-1 0 1,1 0-1,0 0 0,0 0 0,-1 0 0,1-1 0,0 1 1,0 0-1,-1 0 0,1-1 0,0 1 0,0 0 0,-1-1 1,1 1-1,1-2 0,-3 2-107,0 0 0,1 0 1,-1-1-1,0 1 0,0 0 0,1 0 1,-1 0-1,0 0 0,0 0 0,1 0 1,-1 0-1,0 0 0,1 0 0,-1 0 0,0 0 1,0 1-1,1-1 0,-1 0 0,0 0 1,0 1-1,-4 0-1033,-10 5-1487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40.2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15 9312,'-36'-12'2981,"25"10"-3542,5 2 5173,7 1-4095,-1 0-1,1-1 1,0 1 0,-1-1 0,1 1-1,0-1 1,0 0 0,0 1 0,-1-1-1,1 0 1,0 0 0,0 1 0,0-1 0,1 0-1,48 7 934,1-1 0,58-3-1,-85-2-1158,94 1 196,303-3-1347,-410 0 488,53-1-5674,-58 3 3680,0-1-1,0 1 1,0 0-1,8 3 1,-4 0-3330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42.0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756 75 4320,'0'0'11040,"-11"-1"-7451,10 0-3273,0 0 1,0 0-1,0 0 0,0 0 1,-1 0-1,1 0 0,0 1 1,-1-1-1,1 0 1,0 1-1,-2-2 0,1 2-178,0-1 0,1 1 0,-1-1-1,1 0 1,-1 0 0,1 0 0,0 0-1,-1 0 1,1 0 0,-2-2 0,-17-12 880,15 12-872,1-1 0,-1 1 0,0 0-1,0 0 1,0 0 0,0 1 0,0 0-1,-1 0 1,1 0 0,-9-1 0,2 1 82,-1 0 0,-25-1 0,4 4-144,0 2 0,0 1-1,1 1 1,0 2 0,0 1 0,0 2-1,1 1 1,1 2 0,-53 28-1,65-30 7,-1 2-1,2 0 0,-33 29 1,43-34-62,0 0 0,1 0 0,0 1 0,0 0 0,1 0 0,1 0 1,-1 1-1,1 0 0,1 0 0,-4 11 0,7-15 11,0 0-1,0 0 1,0 1-1,1-1 1,0 0 0,1 0-1,-1 0 1,1 0-1,0 0 1,2 6-1,-1-4 38,1 1 0,0-1 0,1 0-1,0 0 1,0 0 0,7 8 0,-9-13-42,0 0 0,1 0-1,-1-1 1,1 1 0,-1-1 0,1 0 0,0 0 0,0 0 0,0 0 0,0 0-1,0-1 1,1 1 0,5 1 0,-4-2-6,0 0 0,1 0-1,-1-1 1,0 0 0,1 0-1,-1 0 1,0 0 0,7-2-1,6-3 28,-1 0 0,0-1 0,-1 0-1,21-12 1,-10 4 1,1-2 0,33-26 0,-49 33-67,0 0 0,-1-1 0,-1-1 0,0 0 0,0 0 0,-1-1 0,8-14 0,-14 20-5,0 0-1,0 0 1,0 0-1,-1 0 1,0 0-1,0-1 1,-1 1-1,0-1 1,0 1-1,0-1 1,-1 0-1,0 1 1,0-1-1,-1 1 1,0-1-1,0 0 1,0 1-1,-1 0 1,0-1-1,0 1 1,-5-9-1,5 11 19,-10-16 32,11 19-33,1 1 0,0-1 0,-1 1 0,1-1 0,0 1 0,-1 0 0,1-1 0,0 1 0,-1 0 0,1-1 0,-1 1 0,1 0 0,-1 0 0,1-1 0,-1 1 0,1 0 0,-1 0 0,1 0 0,-1-1 0,1 1 0,-1 0 1,1 0-1,-1 0 0,1 0 0,-1 0 0,1 0 0,-1 0 0,1 0 0,-1 1 0,1-1 0,-1 0 0,0 0 0,-3 3 10,1 0 0,-1 0 0,1 0 1,0 0-1,0 1 0,0-1 0,1 1 0,-1 0 1,1 0-1,0 0 0,0 0 0,-2 8 1,0-1 67,0 1 1,1 0-1,-2 21 1,4-26-55,1-1 1,0 1-1,1-1 1,-1 1-1,1-1 1,0 0-1,1 1 1,0-1-1,0 0 1,0 0 0,0 0-1,1 0 1,0 0-1,0-1 1,5 6-1,5 6 116,1-1 0,1 0 0,20 15 0,-27-24-95,10 10 35,2-1 0,0-1-1,1-1 1,0-1-1,41 18 1,-51-26-90,1-1-1,-1 0 1,1-1-1,-1 0 1,1-1-1,0 0 1,0-1-1,0 0 1,0-1-1,0-1 1,0 0-1,0 0 1,0-1-1,14-5 1,-16 5-416,9-4-212,-10-1-3395,-4-1 1579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46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584 133 4064,'0'0'58,"0"0"0,0-1 1,-1 1-1,1 0 0,0 0 1,0 0-1,0-1 0,0 1 1,0 0-1,0 0 0,0-1 0,0 1 1,0 0-1,0 0 0,0-1 1,0 1-1,0 0 0,0 0 0,0-1 1,0 1-1,0 0 0,0-1 1,0 1-1,0 0 0,0 0 1,0 0-1,0-1 0,0 1 0,0 0 1,1 0-1,-1-1 0,0 1 1,0 0-1,0 0 0,0 0 0,1-1 1,-1 1-1,0 0 0,0 0 1,1 0-1,14-10 4250,-13 9-3839,-1 0 0,1 1 0,-1-1 0,1 0 0,-1 0 0,0 0 0,1 0 0,-1 0 0,0 0 0,0 0 0,0 0 0,0-1 0,0 1 0,0 0 0,2-3 0,-4 1-187,1 0 0,-1 1 1,1-1-1,-1 1 0,0-1 0,0 1 0,0-1 0,0 1 1,-1 0-1,1-1 0,-1 1 0,1 0 0,-1 0 0,0 0 1,1 0-1,-1 0 0,0 1 0,0-1 0,-1 1 0,1-1 1,-3-1-1,-5-2-49,-1-1 0,1 1 1,-17-4-1,4 3-139,1 2 0,-1 0 0,0 2 0,-24 0 0,44 2-89,-29-2 124,0 1 1,0 3-1,1 0 1,-1 2-1,0 1 1,-56 18 0,80-20-86,0 0 0,0 0 1,1 1-1,0 0 1,0 1-1,0-1 0,-7 7 1,10-7-28,1 0 0,-1 0 0,1 0 0,-1 0 0,1 1 0,0 0 0,1 0 0,-1 0 0,1 0 0,0 0 0,-2 10 1,1-1 51,1 1 0,1 0 0,0-1 0,1 1 0,1 0 0,2 17 0,3 2 102,14 49 1,-9-50-47,1 0-1,20 38 1,40 56 481,-59-104-503,-6-12-10,-1 1 0,0 0 1,0 0-1,-1 1 0,-1-1 1,0 1-1,-1 0 0,0 0 1,-1 0-1,-1 1 0,1 25 1,-6-2-17,-1-2 0,-2 1 1,-2 0-1,-1-1 0,-17 41 1,18-54-74,5-9-71,-2 1 0,-12 22-1,12-24-272,-4 7-358,10-18 518,0-1-1,-1 1 1,1-1-1,0 0 1,-1 1-1,1-1 1,0 1-1,-1-1 1,1 0-1,0 1 0,-1-1 1,1 0-1,-1 0 1,1 1-1,-1-1 1,1 0-1,-1 0 1,1 0-1,-1 0 1,1 1-1,-1-1 1,1 0-1,-1 0 1,1 0-1,-1 0 1,1 0-1,-1 0 1,1 0-1,-1 0 0,0-1 1,0 0-633,0 0 0,0 0 0,-1-1-1,1 1 1,0 0 0,0-1 0,0 1 0,0-1 0,1 0 0,-1 1 0,0-1-1,1 0 1,-1 1 0,0-3 0,-2-13-2552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19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14 418 4992,'0'0'130,"-1"0"-28,0 0 0,1 0 0,-1 0 0,0 0 0,1 0 0,-1 0 0,0 0 0,1 0 0,-1 0 0,0 0 0,1-1 0,-1 1 0,0 0 0,1 0 1,-2-1-1,0-13 3940,2 11-3085,1-2-308,0-1 0,1 1-1,-1 0 1,1 0-1,5-9 1,0-2 67,0-3-343,2 1-1,0 1 1,2 0-1,0 0 0,0 1 1,2 0-1,0 1 1,0 1-1,17-14 1,-12 13 10,2 0 0,0 1 0,0 1-1,1 1 1,1 0 0,45-15 0,-65 26-375,1 0 0,0 0 0,0 0 0,0 1 0,0-1 0,1 1 0,-1 0 0,0 0 0,0 0 0,5 1 0,-6-1-21,0 1 1,0 0-1,0-1 1,-1 1-1,1 0 0,0 0 1,0 1-1,-1-1 1,1 0-1,-1 0 1,1 1-1,-1-1 0,0 1 1,0-1-1,1 1 1,-1-1-1,1 5 1,3 2 34,-2 1 0,1 0 0,-1 1 0,0-1 1,-1 0-1,1 11 0,3 61 385,-2-22-63,-1-24-176,0 3 292,2-1-1,13 54 1,-17-88-373,0 0 0,1 1 0,-1-1 0,1 0 0,0 0 1,-1 0-1,1 0 0,1 0 0,-1-1 0,5 5 0,-6-6-57,0 0 0,0 0 0,0-1 0,0 1 0,0 0 0,0-1 0,1 1 0,-1 0 0,0-1 0,0 0 0,0 1-1,1-1 1,-1 0 0,0 0 0,1 1 0,-1-1 0,0 0 0,0 0 0,1-1 0,-1 1 0,0 0 0,1 0 0,-1-1 0,0 1 0,0 0 0,1-1 0,-1 1 0,0-1 0,0 0 0,0 1 0,0-1 0,1-1-1,2-2 32,0 0 0,0 0 0,0 0-1,-1 0 1,0-1 0,3-6 0,17-33 80,-20 36-131,39-86 17,-23 48-22,2 0 0,52-82 0,-46 92 136,38-38 1,-64 73-149,1-1-1,0 0 1,-1 1 0,1-1 0,0 1-1,0 0 1,0-1 0,0 1 0,0 0 0,0 0-1,0 0 1,0 1 0,0-1 0,1 0-1,-1 1 1,0-1 0,0 1 0,4 0-1,-3 0 11,0 1-1,0 0 1,0-1-1,-1 1 0,1 0 1,0 1-1,-1-1 1,1 0-1,0 1 0,-1-1 1,0 1-1,1 0 1,-1 0-1,3 4 0,15 16 88,0 1-1,-2 1 0,24 41 1,-18-16 37,-14-28-4835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47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61 114 7552,'-1'-2'226,"-2"0"0,1 1 0,0-1 0,0 0 0,-1 1 0,1-1 0,-1 1 0,1-1 0,-1 1 0,1 0 1,-1 0-1,0 1 0,0-1 0,1 0 0,-1 1 0,0 0 0,-15-2 12115,29 0-6052,-3 2-8160,2 0 2273,0-1-1,17-4 1,4-1-18,248-16 670,-85 9-999,-70 6-97,-99 4-1339,9-8-9575,-9 2 4285,9-3 2965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47.7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63 10560,'-2'-3'684,"-1"0"0,0 0 0,-1 0 1,1 1-1,-18-8 12427,52 5-11393,-8 3-1337,1 0 0,23-6 0,7-1-170,247-3-659,-303 41-23747,1-25 22829,-9 22-1285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48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93 10976,'-32'-7'3536,"74"11"4314,35-6-5088,-51 1-1748,293-29 1465,-109 7-6179,-167 21-418,-29 2-994,28-3 1,-41 2 4779,1 1 1,-1 0-1,0-1 1,1 1 0,-1-1-1,0 1 1,0-1-1,1 1 1,-1-1-1,0 0 1,0 0 0,0 0-1,1-1 1,10-17-3429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49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76 2240,'24'-9'7183,"-21"8"-6323,1 0 0,-1 0 0,0 0 0,0 0 0,0-1 0,0 1 0,6-4 0,-9 4-653,1 0 1,0 0-1,-1 0 0,1 0 0,-1 1 0,1-1 0,-1 0 0,1 0 1,-1 0-1,0 0 0,0 0 0,1 0 0,-1 0 0,0 0 0,0-1 1,0 1-1,0 0 0,0 0 0,0 0 0,0 0 0,0 0 0,-1 0 1,1 0-1,0 0 0,-1 0 0,1 0 0,0 0 0,-1 0 0,1 0 0,-2-1 1,1 0-80,0 1 1,0-1-1,-1 1 1,1-1-1,0 1 1,-1 0-1,1-1 1,-1 1-1,1 0 1,-1 0-1,1 0 0,-1 0 1,0 0-1,0 1 1,1-1-1,-1 0 1,0 1-1,0-1 1,0 1-1,0 0 1,0 0-1,1 0 1,-1 0-1,0 0 1,-3 0-1,-4 1-21,-1 1-1,1-1 0,0 2 0,-9 2 1,15-4-80,-40 13 296,1 1 1,-60 32 0,89-39-291,1 0 0,0 0 1,0 1-1,1 0 0,0 1 0,0 0 1,2 1-1,-1 0 0,1 1 0,1 0 1,-14 23-1,15-20-16,1 0 0,0 0 0,1 0 1,0 0-1,2 1 0,-1 0 0,-1 30 1,5-37 15,0 0 1,1 0-1,0-1 1,0 1 0,0 0-1,1-1 1,1 1-1,0-1 1,0 0 0,0 0-1,1 0 1,0 0 0,1 0-1,-1-1 1,2 0-1,5 7 1,0-3 57,0-1-1,1 0 1,0 0 0,1-1-1,0-1 1,0 0 0,0-1-1,1-1 1,0 0 0,24 7-1,-30-12-70,1 0 1,-1 0-1,1 0 0,0-1 0,0-1 0,-1 1 0,1-1 0,-1-1 0,1 0 0,-1 0 0,1 0 0,-1-1 0,0-1 0,0 1 0,0-1 0,-1 0 0,0-1 0,1 0 0,-1 0 0,-1-1 1,1 0-1,-1 0 0,0 0 0,8-12 0,-5 3 2,-1 0 0,0-1 0,9-27 0,11-54 18,-23 76-43,0 0-1,-1 0 1,-2-1 0,0 1 0,-1-1 0,-1 1-1,-1-1 1,-1 0 0,-8-33 0,10 53-23,-1-1 0,0 0 0,0 1 1,0-1-1,0 1 0,0-1 0,0 1 1,0 0-1,-1 0 0,1-1 0,-1 1 0,0 0 1,0 0-1,0 1 0,0-1 0,0 0 1,-3-2-1,4 4 26,1 0 1,-1 0-1,1 0 0,-1 0 1,1 0-1,0 0 0,-1 0 1,1 0-1,-1 0 1,1 0-1,-1 1 0,1-1 1,-1 0-1,1 0 1,0 0-1,-1 1 0,1-1 1,-1 0-1,1 0 1,0 1-1,-1-1 0,1 0 1,0 1-1,-1-1 1,1 0-1,0 1 0,0-1 1,-1 1-1,1 0 0,-6 14 154,3 4-6,2 1-1,0 0 1,3 30 0,14 58 93,-13-90-177,2-1 0,-1 0 0,2 0-1,1 0 1,0 0 0,1-1 0,11 17 0,-12-22-199,0-1 0,1 0 1,0-1-1,1 1 0,0-1 1,1-1-1,-1 0 0,1 0 1,1-1-1,22 12 0,-25-16-1269,0 0-1,0 0 1,0-1-1,0 0 1,1-1-1,-1 0 0,1 0 1,-1 0-1,1-1 1,8-1-1,19-7-6445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49.7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3 333 10048,'-3'-24'3232,"4"18"-1584,2 7-1084,-2 0 200,2 0-407,0 1 0,0 0 0,0 1 0,0-1 0,-1 0 0,1 1 0,-1 0 0,1-1 0,-1 1 0,0 0 0,3 6 0,1 4 763,8 24-1,-3-10-101,9 19 158,-10-26-528,-1 1 1,-1 0 0,7 26-1,-15-47-620,0 0 0,0 0 0,0 1 1,0-1-1,0 0 0,0 0 0,0 1 0,0-1 0,0 0 0,0 0 0,0 0 0,0 1 1,0-1-1,0 0 0,0 0 0,0 0 0,0 1 0,1-1 0,-1 0 0,0 0 0,0 0 0,0 1 1,0-1-1,0 0 0,1 0 0,-1 0 0,0 0 0,0 0 0,0 0 0,1 1 0,-1-1 1,0 0-1,0 0 0,1 0 0,3-7 349,2-19-74,5-81-5,12-80 23,-15 133-239,-6 32 47,1 1 1,1-1-1,1 1 0,1 0 1,13-29-1,-18 47-100,1 1 0,0-1 0,0 0 0,0 1 0,0-1 0,0 1 0,1 0 0,-1 0 0,1 0 0,-1 0 0,1 0-1,0 0 1,-1 1 0,1-1 0,0 1 0,0 0 0,0 0 0,1 0 0,-1 0 0,0 1 0,0-1 0,0 1 0,4 0-1,8 0 30,0 0-1,0 1 0,26 6 1,-17-2-6,229 37-361,-214-33-476,19 7-8891,-12-3 1242,-13-4 1394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50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67 7136,'-2'-4'651,"0"0"1,1 0 0,-1 0-1,1 0 1,0-1-1,0-4 1,1 7-240,-1 1-1,1-1 1,0 1-1,0-1 1,0 1-1,0 0 1,0-1 0,0 1-1,1-1 1,-1 1-1,0-1 1,1 1-1,-1 0 1,1-1-1,-1 1 1,1 0 0,0-1-1,0 1 1,4-5 4086,-5 27-2341,-5 123 1366,-1-47-2896,3-25-411,-16 287 200,18-270-1878,-7-118-19395,8 13 18211,0-14-847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5:39:50.8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84 7968,'-1'-1'688,"-10"-15"397,-3 11 7690,13 5-8534,3-1 177,0 0 0,0-1 0,0 1 0,0 0 0,0 0 0,1 1 0,-1-1 0,0 0 0,0 1 0,1-1 0,-1 1 0,4-1 0,-3 1-258,326-30 5284,-254 26-4915,412-12 507,-385 16-4056,-3-1-3283,-124 2 516,-18 2 1953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0:58.9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13 2400,'-5'-13'22410,"4"15"-22292,0 1 1,0-1-1,0 0 0,0 0 1,1 0-1,-1 1 1,1-1-1,-1 0 0,1 4 1,3 99 772,5 336 708,-3-241-1215,-3-149-275,-3-34-104,2 1 0,0-1 0,5 27-1,-5-22 124,-1-25-137,1 0-1,-1 0 0,1 0 0,0 0 0,0 1 0,2-6 0,4-15-27,1-1-31,1 0 0,1 1 0,1 0 0,14-23 0,-17 31 61,-3 6-7,0 2 0,0-1-1,1 0 1,0 1 0,0 0 0,0 1 0,12-10-1,-16 14 24,0 1-1,0 0 0,-1-1 0,1 1 0,0 0 1,0 0-1,0 0 0,0 1 0,0-1 0,0 0 0,0 1 1,1-1-1,-1 1 0,0 0 0,0 0 0,0-1 1,0 2-1,1-1 0,-1 0 0,0 0 0,0 1 0,0-1 1,0 1-1,0-1 0,0 1 0,0 0 0,0 0 1,0 0-1,0 0 0,0 0 0,0 1 0,0-1 1,-1 1-1,1-1 0,-1 1 0,1-1 0,0 3 0,14 14 133,-1 1-1,-2 1 1,0 1-1,-1 0 1,10 23-1,-7-9-3,-7-18 80,7 22 0,-15-37-204,2 3 153,0 1 0,-1-1 0,0 1 0,0-1 0,0 10 0,-1-14-145,0 0 1,0 0-1,0 0 1,0 0-1,-1 0 1,1 0-1,0 0 0,-1 0 1,1 0-1,0 0 1,-1 0-1,1 0 1,-1-1-1,0 1 1,1 0-1,-1 0 0,0 0 1,1-1-1,-1 1 1,0 0-1,0-1 1,0 1-1,1-1 0,-1 1 1,0-1-1,0 1 1,0-1-1,0 1 1,0-1-1,0 0 1,0 0-1,0 0 0,0 1 1,0-1-1,0 0 1,0 0-1,0 0 1,-1-1-1,-23 3-1421,-36 5 1,37-3-674,-36 1 1,56-5 1395,0 0 0,0-1 1,0 1-1,1-1 0,-1 0 0,0 0 0,1 0 0,-1 0 0,0-1 0,-6-3 0,3 1-655,-23-12-2625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1:02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97 5568,'-8'1'14538,"18"-1"-8826,5 0-4005,11-2-3835,-3 0 2986,173-12-429,33-2 262,-62-1-1443,-162 16-59,0 0 0,-1-1 0,1 0 0,0 0 0,-1 0-1,1 0 1,-1-1 0,0 0 0,0 1 0,8-8 0,7-6-1946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1:03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4480,'-1'-1'310,"1"0"0,0 1 0,0-1 0,0 0 0,0 0-1,0 0 1,0 0 0,0 0 0,0 0 0,1 0 0,-1 1 0,0-1 0,0 0 0,1 0 0,-1 0 0,0 1 0,1-1 0,-1 0 0,1 0 0,-1 1 0,1-1 0,0 0-1,-1 1 1,1-1 0,1 0 0,-2 0-79,0 1-1,0 0 1,0-1-1,1 1 1,-1 0-1,0-1 1,0 1-1,0 0 1,0-1 0,0 1-1,0 0 1,1-1-1,-1 1 1,0 0-1,0-1 1,0 1-1,0-1 1,0 1-1,0 0 1,-3-6 4888,5 11-1201,0-1-3808,0 1 0,0 0-1,-1 0 1,1 0 0,-1 0 0,0 11 0,1-2-42,5 41 200,-2 76 0,-3-69 28,4 136 381,3-48-385,1 2-61,-10-125-100,0-24-85,0-5-7,0-16-10,-1-5-172,0 15 107,1 0 0,-1 0 0,2 0 1,-1 1-1,1-1 0,0 0 0,0 0 1,1 1-1,4-11 0,0 5-108,1 1 0,1-1-1,0 1 1,15-17 0,-18 23 137,1 1 1,-1 0 0,1 1 0,0 0 0,0 0 0,0 0 0,0 0 0,1 1 0,-1 0 0,1 0 0,8-1-1,-11 3 40,-1 1 0,0-1-1,1 1 1,-1 0 0,1 0-1,-1 0 1,0 1 0,1-1-1,-1 1 1,0 0 0,1 0-1,-1 0 1,0 0-1,0 1 1,0-1 0,0 1-1,0 0 1,0-1 0,-1 1-1,1 1 1,4 3 0,-2-1 32,0 1 1,0-1 0,-1 1 0,0 0-1,0 0 1,0 1 0,-1-1 0,0 1 0,3 8-1,-3-3 60,0 0 0,-1 0 0,0 0 0,-1 1-1,0-1 1,-1 1 0,0-1 0,-1 1 0,0-1-1,-1 0 1,-1 1 0,0-1 0,0 0 0,-7 13-1,5-14 49,-3 9 48,-2-1 0,-12 21 0,19-36-252,0 1-1,0-1 1,-1 0-1,1 0 1,-1-1-1,0 1 0,0-1 1,0 1-1,0-1 1,0 0-1,-1-1 1,1 1-1,-1-1 1,-7 3-1,8-5-237,0 1-1,0 0 1,-1-1-1,1 0 1,0 0-1,0-1 1,0 1-1,-1-1 1,1 0 0,0 0-1,0 0 1,0 0-1,-7-4 1,7 3-924,0 0 0,0-1-1,0 1 1,1-1 0,-1 0 0,1 0 0,-5-4 0,8 6 872,0 1 0,-1-1-1,1 1 1,0-1 0,0 1 0,0-1 0,-1 1-1,1-1 1,0 0 0,0 1 0,0-1-1,0 1 1,0-1 0,0 0 0,0 1 0,0-1-1,0 1 1,0-1 0,0 1 0,1-1-1,-1 0 1,0 1 0,0-1 0,0 1 0,1-2-1,8-4-3096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20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76 11392,'-19'-13'5151,"33"5"-4479,5-1 3296,11 9-2304,17-9-96,4 6-992,15-10-192,6 5-256,22-1-64,0 5-32,6 8-1312,-11 5 704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1:04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2 134 5824,'-2'-2'18009,"8"-1"-20498,-4 2 3944,207-17-163,-104 11-978,205-24 790,-175 21-861,385-37 292,-519 46-532,157-12 549,-126 15-685,-30-2-966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1:05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1 225 7136,'1'-8'11158,"3"24"-9927,17 71 1052,8 23-1345,-4-26-298,-22-74-533,1-1-1,8 17 1,-11-24 528,-1-10-491,0 7-108,1 0 0,-1 0 0,0 0 0,0 0 0,0 0 0,0 0 0,0 0 1,-1 0-1,1 0 0,0 0 0,0 0 0,-1-2 0,0 0 18,0-1 0,0 1 0,1-1 0,0 0 0,0-5 0,-3-24 97,-3-35-194,3 46-2,2 0 1,2-43 0,1 18 182,-2 42-115,-1-4 27,1-1-1,1 1 1,0 0-1,0 0 1,5-17-1,2-17 202,-6 32-89,0 0-1,5-19 1,-4 22-91,1 0 0,-1 0-1,1 0 1,0 1 0,9-12-1,-11 17-56,-1 0-1,1 0 1,0 0-1,0 0 1,0 1-1,0-1 0,0 1 1,0 0-1,0-1 1,1 1-1,-1 0 1,0 0-1,1 1 0,-1-1 1,1 0-1,-1 1 1,1-1-1,-1 1 1,1 0-1,-1 0 1,1 0-1,-1 0 0,6 1 1,1 2 30,1 0-1,-1 1 1,0 0 0,0 0 0,0 1 0,0 0-1,12 10 1,22 13 208,-33-23-226,-4-1-13,1 0 0,0-1 0,0 0 1,0 0-1,0 0 0,0-1 0,1 0 1,-1-1-1,1 0 0,10 1 0,-17-2-160,0 0-1,0 0 0,0 0 1,-1 0-1,1 0 0,0 0 1,0 0-1,0 0 1,-1 0-1,1 0 0,0-1 1,0 1-1,0 0 0,-1-1 1,1 1-1,0-1 1,-1 1-1,1-1 0,0 1 1,-1-1-1,1 1 0,0-1 1,-1 1-1,1-2 1,4-2-1251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1:06.3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56 5888,'-11'0'13498,"17"-6"-10970,5-10-1165,-10 15-1270,0-1 0,1 0 0,-1 0 0,0 1 0,0-1 0,1 0 0,2-1 0,0 0 34,0 1 0,0 0 0,0 0 0,1 0 0,-1 1 0,1-1 0,-1 1 0,1 0 1,-1 0-1,1 1 0,8-1 0,-11 1-84,-1 1 0,1-1 1,-1 1-1,0-1 0,1 1 1,-1 0-1,1-1 0,-1 1 0,0 0 1,0 0-1,1 0 0,-1 0 1,0 0-1,0 0 0,0 1 0,0-1 1,0 0-1,0 0 0,-1 1 0,1-1 1,0 0-1,-1 1 0,1-1 1,-1 1-1,1 2 0,2 6 87,-1 0-1,-1 1 0,0-1 1,0 1-1,-1-1 0,-1 1 0,-1 13 1,-2-4 42,0 0 0,-1-1 0,-8 23 1,7-25-46,-10 19 61,11-27-249,1 1 0,-4 11 0,6-17 12,0 1-250,-1-2 178,70-42 339,29-34-271,-72 53-1313,8-6-5428,-18 21 4234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1:19.8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10 230 736,'-9'-7'5824,"12"-12"325,4-33-432,-1 21-3307,-3 18-1491,0 0 1,8-22-1,-3-5 580,-7 25-472,-1 11-278,0 11-744,-3 61 62,0 16-123,5 297 629,-3-199-384,1-70 232,0-110 289,0-32 31,0 26-705,-1-24 31,2 0 0,6-34 0,-6 53-85,1 0 0,1 1 0,-1-1 0,1 1 0,1 0 0,0 0 0,0 0 0,0 0 0,1 1 0,0-1 0,8-8 0,-4 7-20,1 0-1,-1 1 1,1 0-1,1 1 1,-1 0-1,1 0 1,1 1-1,20-8 1,-23 11-2,0 0-1,0 1 1,0 0 0,0 1 0,1 0 0,-1 0-1,0 1 1,1 0 0,-1 0 0,0 1 0,1 1-1,15 4 1,-6-1 11,-1 2-1,0 0 0,-1 1 1,20 12-1,-29-14 19,0 0 0,0 0 1,0 0-1,-1 1 0,0 0 0,0 1 1,-1-1-1,0 1 0,0 1 0,4 9 0,-5-8 79,-1 0 0,0 0-1,-1 0 1,0 0-1,-1 1 1,0-1-1,0 1 1,-1 0-1,-1-1 1,0 1 0,-2 13-1,2-22-25,0 1-1,-1-1 1,1 0 0,-1 0 0,0 0-1,0 0 1,0 0 0,0 0-1,0 0 1,0 0 0,-1 0-1,1 0 1,0-1 0,-1 1-1,-2 2 1,-1-1 124,0 0 1,1 0-1,-1 0 0,-10 3 1,7-3-112,0 0 1,0-1-1,-1 0 0,1-1 1,-1 0-1,-13 0 1,-51-5-62,55 2 93,-67-7-986,-98-24 1,177 31 324,-20-3-2418,18 8-514,8-3 3263,0 1 0,0-1 0,0 1 0,0-1 0,0 0 0,0 1 1,0-1-1,0 1 0,0-1 0,0 0 0,0 1 0,0-1 0,0 1 1,0-1-1,1 0 0,-1 1 0,0-1 0,0 1 0,0-1 0,1 0 0,-1 1 1,0-1-1,1 1 0,8 10-2898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1:20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43 3808,'-10'-4'20195,"15"4"-19020,-1 0-1064,0 0-1,0-1 1,0 0-1,0 0 1,5-2-1,15-4-64,298-15 844,0 19-622,-263 3-199,59 6 167,-2 0 51,-46-9-48,-61 1 1560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1:21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3 132 4480,'-1'-1'252,"1"0"0,0 0 0,0 0 0,-1 0 0,1 0 0,0 0 0,0 0 0,0 0 0,0 0 0,0 0 0,0 1 0,0-1 0,0 0 0,0 0 0,0 0 0,1 0 1,-1 0-1,0 0 0,1 0 0,-1 0 0,0 1 0,1-1 0,-1 0 0,2-1 0,-1 0 616,0 1 1,0-1-1,0 0 1,0 0-1,-1 0 1,1 0-1,-1 1 1,1-1 0,0-5 3723,2 11-2447,7 13-1090,8 21-1398,1 1 725,-3 0-1,-1 1 0,16 65 0,-29-93-306,2 0 0,-1 0-1,12 23 1,-15-34-52,0-1 1,0 0-1,0 1 0,0-1 0,0 1 1,1-1-1,-1 0 0,0 1 0,0-1 0,1 1 1,-1-1-1,0 0 0,0 1 0,1-1 1,-1 0-1,0 0 0,1 1 0,-1-1 1,0 0-1,1 0 0,-1 1 0,1-1 1,-1 0-1,0 0 0,1 0 0,-1 0 0,1 0 1,-1 1-1,1-1 0,-1 0 0,1 0 1,0-1 4,0 1 0,-1-1 0,1 1 1,0-1-1,-1 0 0,1 1 0,-1-1 0,1 1 1,-1-1-1,1 0 0,-1 0 0,1 1 0,-1-1 1,1-1-1,1-4 74,0 1-1,-1 0 1,2-11-1,-3-71 215,-1 60-266,4-47 0,-1 60-85,1 1 0,1 0-1,0 0 1,1 0 0,1 0-1,0 1 1,9-15 0,-7 12 95,-6 12-67,-1-1 1,1 1-1,-1 0 1,1 0-1,0 1 1,0-1-1,1 0 1,-1 0-1,3-2 0,12-10 24,-14 12-8,-1 0 0,1 0-1,0 1 1,0-1 0,0 1-1,0 0 1,0 0 0,1 0 0,-1 0-1,1 1 1,-1-1 0,1 1-1,5-1 1,14-1 86,0 1 0,0 1 0,0 2 0,35 4 0,-20 3 192,-30-5-207,1-1 1,-1-1-1,17 2 0,40 1-6091,-85-17-9236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1:25.5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31 102 5568,'-1'0'109,"1"0"0,-1 0 0,1 1 0,-1-1 0,1 0 0,-1 0 0,1 0 0,-1 1 0,1-1 0,-1 0 1,1 0-1,-1 1 0,1-1 0,0 0 0,-1 1 0,1-1 0,-1 0 0,1 1 0,0-1 0,0 1 0,-1-1 0,1 1 0,0-1 0,0 1 0,-1-1 0,1 1 1,-5 18 2377,1-5 507,3-12-2424,0 0 1,0 0-1,-1 0 0,1 1 0,1-1 0,-1 0 0,0 0 1,0 1-1,1-1 0,-1 6 6144,7-12-6170,1 1-490,0 0 1,1 1 0,-1 0-1,1 0 1,-1 1-1,1 0 1,10 0 0,9-2 78,-15 2-77,348-52 1019,-285 39-953,260-38 87,-246 44-258,37-4-372,-42 2-4725,-83 9 4983,11 1-2670,-31 17-11461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1:58.4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153 372 1824,'0'0'34,"-1"0"0,1-1-1,0 1 1,-1 0 0,1 0 0,0 0-1,-1 0 1,1 0 0,0 0 0,-1 0 0,1-1-1,0 1 1,0 0 0,-1 0 0,1 0-1,0 0 1,0-1 0,-1 1 0,1 0 0,0 0-1,0-1 1,0 1 0,-1 0 0,1-1 0,0 1-1,0 0 1,0-1 0,0 1 0,0 0-1,0 0 1,0-1 0,11-1 2144,-11 2-1813,1 0 0,0 0 1,-1 0-1,1 0 0,-1 0 1,1 0-1,0 0 1,-1 0-1,1 0 0,-1 0 1,1-1-1,0 1 0,-1 0 1,1 0-1,-1-1 1,1 1-1,-1 0 0,1-1 1,0 0-1,1-12 6764,-3 7-8457,2 3 1545,-2 0 0,1 0-1,0-1 1,-1 1-1,1 0 1,-1 0 0,0-1-1,0 1 1,-1 0 0,1 0-1,-2-3 1,1 4-154,1 1 1,0-1 0,0 1-1,-1-1 1,1 1 0,-1 0-1,0-1 1,1 1 0,-1 0-1,0 0 1,1 0 0,-1 1-1,0-1 1,0 0 0,0 1-1,0-1 1,0 1 0,0-1-1,0 1 1,0 0 0,-3 0-1,3 0-31,0 1-1,0-1 1,0 1-1,1-1 1,-1 1-1,0 0 1,1 0-1,-1 0 1,1 0-1,-1 0 1,1 0-1,-1 0 1,1 0 0,-3 3-1,-18 24 179,20-25-210,-6 8 86,0 1 1,1 1-1,1 0 0,0-1 1,1 2-1,0-1 0,-3 17 1,3-6 131,1-1 0,1 1 0,1 34 0,2-49-158,1-1 0,0 1 0,0-1 0,1 1 1,0-1-1,1 0 0,0 0 0,0 0 0,0 0 1,1 0-1,1-1 0,7 12 0,-8-14-18,-1-1-1,1 1 1,0-1 0,1 0-1,-1 0 1,1-1 0,-1 1-1,1-1 1,0 0 0,0 0-1,1-1 1,-1 1 0,1-1 0,-1 0-1,1-1 1,-1 1 0,1-1-1,0 0 1,8 0 0,-7-2-69,0 0 0,1 0 1,-1 0-1,0-1 0,0 0 1,0 0-1,10-5 1,2-2-103,22-15 1,-29 16 156,-1 0-1,1 0 1,-2-1-1,1 0 1,17-22 0,-23 25 106,-3 5-51,-1-2 1,1 1-1,0 0 1,-1 0-1,1 0 0,-1-1 1,0 1-1,2-4 1,-25 32-175,21-22 104,-1-1-1,1 1 1,0-1-1,0 1 0,0 0 1,0 0-1,0-1 1,1 1-1,0 0 1,0 0-1,0-1 1,0 1-1,1 0 0,-1 0 1,1 0-1,0-1 1,0 1-1,0-1 1,1 1-1,-1-1 1,1 1-1,0-1 0,3 5 1,-2-5 3,-1 1 1,1-1-1,1 0 0,-1 0 1,0 0-1,1 0 0,0-1 1,-1 1-1,1-1 0,0 0 1,0 0-1,1 0 1,-1-1-1,0 0 0,0 1 1,7 0-1,1-1 45,0 1-1,1-1 1,-1-1 0,22-2-1,-30 2-46,-1-1 0,1 1-1,-1-1 1,1 0 0,-1 0-1,0 0 1,0 0 0,0-1-1,1 1 1,-1-1 0,-1 0-1,1 0 1,0 0 0,0 0 0,-1 0-1,5-5 1,-6 4-11,1 1 0,-1-1 0,1 1 0,-1-1 1,0 0-1,0 1 0,0-1 0,-1 0 0,1 0 0,-1 0 0,1 0 1,-1 0-1,0 1 0,0-1 0,0 0 0,-1 0 0,1 0 0,-1 0 1,1 0-1,-3-4 0,3 7-2,-3-11 78,0 0 1,-1 0-1,-1 0 0,0 1 1,-9-15-1,11 21-76,1 1 0,-1 0 0,0 1 0,0-1 0,0 1 0,0-1-1,0 1 1,0 0 0,-1 0 0,1 0 0,-1 0 0,0 1 0,1 0 0,-1-1 0,0 1 0,0 1 0,0-1 0,0 0 0,0 1 0,-6 0-1,5 1-2,0-1-1,0 1 1,1 0-1,-1 0 0,0 1 1,1-1-1,0 1 1,-1 0-1,1 0 0,-6 5 1,-5 3 16,-19 18 1,16-11-294,55-28 747,7-2-316,261-106 400,-291 114-436,0 1-1,0 1 1,1 0 0,17-1-1,-28 3-98,0 1 1,0 0-1,0 0 0,0 1 0,0-1 1,-1 1-1,1 0 0,0 0 0,0 0 1,-1 0-1,1 1 0,0-1 0,-1 1 1,0 0-1,1 0 0,-1 0 0,0 1 1,0-1-1,0 1 0,4 5 0,-3-2 10,0-1 0,-1 1 0,0 1 0,0-1-1,0 0 1,-1 1 0,0-1 0,0 1 0,-1-1-1,1 8 1,0-1-46,-2 0-1,0-1 1,0 1-1,-4 19 1,4-30 35,-1-1-1,1 0 1,0 0 0,0 1 0,0-1-1,0 0 1,0 1 0,0-1 0,0 0 0,0 0-1,1 2 1,-1-1 41,5-12-278,1-6-73,-5 13 282,0 0 0,0 0 1,0 1-1,0-1 0,1 0 0,-1 1 0,1-1 0,0 1 1,0-1-1,2-2 0,10-10 30,-10 9 12,0 1 0,1 0 0,0 0 0,0 0 0,9-6 0,-13 11-28,1-1 0,-1 0 0,0 1 0,1-1 0,-1 1 0,0-1-1,1 1 1,-1 0 0,0-1 0,1 1 0,-1 0 0,1 0 0,-1 0 0,0 0 0,1 0 0,-1 1 0,1-1 0,-1 0 0,0 1 0,1-1 0,-1 0 0,0 1 0,1 0 0,-1-1 0,0 1 0,0 0 0,0 0 0,0-1 0,1 1 0,-1 0 0,0 0 0,-1 0 0,2 2 0,10 9 8,1 2 53,-1 0 1,13 20-1,-20-28-49,-1 0 1,1-1-1,0 1 1,0-1 0,1 0-1,-1 0 1,1-1-1,0 0 1,0 0-1,1 0 1,-1 0 0,1-1-1,0-1 1,0 1-1,0-1 1,0 0-1,0 0 1,1-1 0,-1 0-1,0 0 1,1-1-1,-1 0 1,1 0-1,-1-1 1,0 0 0,1 0-1,11-4 1,-7 1-35,0-1 1,-1 0 0,1 0-1,-1-1 1,0-1 0,0 0-1,17-15 1,-10 2 34,-1-2-1,-1 0 1,-1-1 0,14-28-1,-10 17-24,-14 25-23,0 2 85,-5 7-53,0 0 0,1 0 1,-1 0-1,0 0 1,1 0-1,-1 1 1,0-1-1,1 0 0,-1 0 1,0 0-1,0 1 1,1-1-1,-1 0 1,0 0-1,0 1 0,0-1 1,1 0-1,-1 1 1,0-1-1,0 0 1,0 1-1,0-1 1,0 0-1,1 1 0,3 9 17,0 0 0,-1 0 0,0 0 0,3 19 0,2 45-47,-6-42 86,-1-16-64,-1-1 1,-1 1 0,-4 21 0,3-18 116,2-17-135,-1 0 0,1 0 0,-1-1 0,1 1 0,-1 0 0,0-1 0,0 1 0,0 0 0,0-1 0,0 1 0,0-1 0,0 0 0,0 1 0,0-1 0,-1 0 0,-1 2 0,2-2-24,0-1 0,0 1 0,0-1 0,0 0 0,0 1 0,1-1 0,-1 0 0,0 1 0,0-1 0,0 0 0,0 0 0,-1 0 0,1 0 0,0 0 0,0 0 0,0 0 0,0 0 0,0 0 0,0 0 0,0-1 0,0 1 0,0 0 0,1-1 0,-1 1 0,0-1 0,0 1 0,0-1 0,0 1-1,0-1 1,1 0 0,-1 1 0,-1-2 0,-1-1-18,0 0-1,0 0 1,1-1-1,-1 1 1,1 0-1,0-1 1,0 1-1,0-1 0,0 0 1,1 0-1,-1 0 1,1 0-1,0 0 1,-1-7-1,2 10 83,0 1 0,0-1 0,1 1 0,-1-1 1,0 1-1,0-1 0,0 1 0,1-1 0,-1 1 0,0-1 0,1 1 0,-1 0 0,0-1 0,1 1 0,-1-1 0,0 1 0,1 0 1,-1-1-1,1 1 0,-1 0 0,1 0 0,0-1 0,17-5 98,22 1 51,-15 6-57,-17 0-101,1-1 1,-1 0-1,1-1 0,12-1 1,-5-2 33,-1-1 1,-1 0 0,1-1-1,-1-1 1,0 0 0,0 0-1,-1-2 1,21-16 0,-7 1 27,-1 0 0,40-49 0,84-136 228,-140 193-272,99-168 296,-106 178-226,0-1-1,-1 0 0,0 1 1,0-1-1,-1 0 0,0 0 1,0 0-1,-1 0 0,0-12 1,0 19-89,0 0 0,0 0 0,0 0 0,0 0 0,0 0 0,0 0 0,0 0 1,0 0-1,0 0 0,0 0 0,0-1 0,-1 1 0,1 0 0,0 0 0,0 0 0,0 0 1,0 0-1,0 0 0,0 0 0,0 0 0,0 0 0,0 0 0,0 0 0,-1 0 0,1 0 0,0 0 1,0 0-1,0 0 0,0 0 0,0 0 0,0 0 0,0 0 0,0 0 0,-1 0 0,1 0 1,0 0-1,0 0 0,0 0 0,0 0 0,0 0 0,0 0 0,0 0 0,0 0 0,0 0 0,0 1 1,-1-1-1,1 0 0,0 0 0,0 0 0,0 0 0,0 0 0,0 0 0,0 0 0,0 0 1,0 0-1,0 0 0,0 1 0,0-1 0,0 0 0,0 0 0,0 0 0,0 0 0,0 0 0,0 0 1,0 0-1,0 0 0,0 1 0,-5 5-27,-1 11 22,1 0 0,1 0 0,0 0-1,1 0 1,1 0 0,0 36 0,14 105 33,-11-148-33,4 34-559,1 0 0,3-1 0,1 0 0,20 52 0,-24-78-1628,-5-13 1159,0-1 1,0 0 0,0 0-1,0 0 1,1 0-1,-1 0 1,1 0 0,4 5-1,6-22-7361,2-9 3424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1:58.7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4 11552,'-14'-3'4288,"14"6"-3361,5-6-223,9 3 1984,10 3-1600,13-3 1056,26 5-1248,12-1-352,6 1-352,-11-2-224,-8 3 0,-6-6-2304,-8 0 1280,-1 0-4447,5 0 3103,29 7-5408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00.4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177 121 3072,'-6'-14'14808,"-3"16"-11889,4 2-2603,0 0 0,1 0-1,-1 0 1,1 0 0,0 1-1,0 0 1,0 0 0,1 0-1,-4 7 1,0 0-91,-14 20 333,2 1 1,1 1 0,-17 47-1,31-73-493,1 1 0,1 0 0,0 0 0,0-1 0,0 1 0,1 1 0,1-1 0,0 0 0,0 0 0,2 11 0,-2-18-41,0-1 1,1 0-1,-1 1 1,1-1-1,-1 0 1,1 1-1,-1-1 1,1 0-1,0 0 1,0 0-1,0 1 1,-1-1-1,1 0 1,0 0-1,0 0 0,1 0 1,-1-1-1,0 1 1,2 1-1,-1-1 0,0 0-1,1 0 1,-1-1 0,0 1-1,1-1 1,-1 0-1,1 1 1,-1-1-1,0 0 1,5-1-1,1 0-56,-1-1-1,1 0 0,0 0 0,-1-1 0,0 0 1,9-4-1,15-12-78,39-31 0,-62 44 128,10-10 140,21-22 0,-28 27-138,0 0-1,1 0 0,0 1 0,0 1 1,18-11-1,-29 20-15,-1 0 0,0 0 0,0 0 0,0 0 0,0 0 0,0 0 0,0 0 0,0 0 0,0 0 0,0 0 0,0 0 0,0 0 0,1 0 0,-1 0 0,0 0 0,0 0 0,0 0 0,0 0 0,0 0 0,0 0 0,0 0 0,0 0 0,0 0 0,0 0 0,0 0 0,1 0 0,-1 0 0,0 0 0,0 0 0,0 0 0,0 0 0,0 0 0,0 0 0,0 0 0,0 0 0,0 0 0,0 0 0,0 0 0,0 0 0,0 1 0,0-1 0,0 0 0,1 0 0,-1 0 0,0 0 0,0 0 0,0 0 0,0 0 0,0 0 0,0 0 0,0 0 0,0 1 0,3 5 71,-1 0 0,1 0-1,-1 1 1,0-1 0,-1 1-1,2 12 1,6 23 154,-1-17-110,-4-10 22,1 0 0,1 0 0,10 18-1,-15-31-95,7-4 106,-6 1-158,-1 0 0,1 0 0,-1 0 0,1 0-1,-1-1 1,0 1 0,1 0 0,-1-1 0,0 1 0,0-1-1,0 1 1,0-1 0,0-2 0,9-25-288,-5 13 125,3-10 103,-2 0-1,-1 0 1,-1 0 0,-1-1-1,0-38 1,-3-7 320,1 72-171,2 5-29,4 7 47,-1 4 11,1-1 0,0-1 0,1 1 0,1-1 0,0-1 0,12 13 0,-17-21-72,1 0-1,0 0 1,0 0 0,1-1 0,-1 0-1,1 0 1,0 0 0,0-1 0,0 0-1,0 0 1,1 0 0,-1-1-1,1 0 1,-1 0 0,1-1 0,0 0-1,10 1 1,-2-3-29,0-1 0,0 0 1,0 0-1,0-1 0,-1-1 0,1-1 0,-1 0 1,0-1-1,-1 0 0,22-14 0,-17 8-58,-1 0-1,0-2 0,-1 0 1,0 0-1,-1-2 1,-1 0-1,13-18 0,-20 24-38,0-1-1,-1 0 0,8-17 0,-13 25 81,0 1-1,0-1 0,0 0 0,0 0 0,0 0 0,0 0 1,-1 0-1,0 0 0,0 0 0,0 0 0,0-1 1,0 1-1,0 0 0,-1 0 0,1 0 0,-1 0 0,0 0 1,0 0-1,0 1 0,-2-4 0,2 5 14,1 0-1,-1 0 0,0 0 1,0 0-1,0 0 1,0 0-1,0 0 0,0 1 1,0-1-1,0 0 1,0 1-1,0-1 0,0 1 1,-1-1-1,1 1 1,0 0-1,0-1 0,0 1 1,-1 0-1,1 0 1,0 0-1,0 0 0,-1 0 1,1 0-1,0 0 1,0 0-1,0 0 0,-1 1 1,1-1-1,0 0 1,-2 2-1,-3 0 23,-1 2 0,1-1 0,0 1 0,-8 5 0,10-5-9,-8 4 56,2 1 1,-1 0-1,1 1 0,1 0 0,0 1 1,0 0-1,1 1 0,1-1 0,-7 14 1,7-10 45,0 0 0,1 1 0,1 0 0,0 0 0,1 0 0,1 0 0,-2 22 0,5-31-60,0 0-1,0-1 0,1 1 0,0 0 0,0 0 0,0 0 1,1-1-1,0 1 0,0-1 0,1 1 0,0-1 0,0 0 1,5 8-1,-2-7-41,-1 0 0,1-1 0,0 0 0,0 0 0,0 0 0,1-1 1,0 0-1,0 0 0,1 0 0,10 4 0,-7-4-192,1-1-1,-1 1 1,1-2 0,0 0-1,0 0 1,0-1-1,1-1 1,-1 0 0,19-1-1,-21-1-891,0 0-1,0-1 1,0 0-1,18-7 0,-18 5-698,-1-1 0,0 1-1,0-1 1,-1-1-1,11-8 1,26-25-3039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2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1284 2144,'-8'3'4363,"29"-8"-924,-6-1-2832,-1 1-1,1-2 1,-1 0-1,0-1 1,0 0-1,12-11 1,-11 8-313,-1-1 1,0 0 0,19-22 0,25-44 357,-27 34-403,177-218 780,-185 237-947,43-48 167,64-91 1,-97 115-102,-2-1-1,-2-2 1,-3 0-1,-2-2 1,25-82-1,-46 124-142,1 0-1,-2 0 0,0 0 0,1-16 1,-3 26-29,0 0 1,0 1-1,0-1 1,0 0-1,0 1 1,-1-1-1,1 0 1,0 1 0,-1-1-1,1 0 1,-1 1-1,0-1 1,0 1-1,1-1 1,-1 1-1,0 0 1,0-1-1,0 1 1,0 0-1,-2-2 1,2 3 2,-1-1 0,1 1 0,0-1 1,-1 1-1,1-1 0,0 1 0,-1 0 0,1 0 1,0 0-1,-1 0 0,1 0 0,0 0 0,-1 0 0,1 0 1,-1 1-1,1-1 0,0 0 0,0 1 0,-1-1 1,1 1-1,0-1 0,0 1 0,-1 0 0,0 1 0,-5 3 50,0 1-1,0-1 0,1 2 0,-1-1 0,2 1 1,-1 0-1,-5 9 0,6-10 13,-18 29 228,1 0 1,-29 65-1,-19 82 358,61-156-524,2 1 0,1 0 0,1 0 0,1 1 0,1-1 0,2 1 0,2 30 1,0-41 16,1 1 1,1-1 0,1 0 0,0 0-1,1 0 1,1 0 0,1-1 0,0 0-1,1 0 1,0-1 0,2 0 0,13 17-1,-18-26-50,1 1 0,1-1 0,-1-1 0,1 1-1,0-1 1,0 0 0,1 0 0,-1-1 0,1 0 0,0-1-1,0 0 1,1 0 0,-1 0 0,0-1 0,1 0 0,0-1-1,-1 0 1,1 0 0,0-1 0,-1 0 0,1-1 0,0 0-1,-1 0 1,1-1 0,0 0 0,-1 0 0,0-1 0,0 0-1,0-1 1,0 1 0,14-10 0,-3-1 9,0-1 1,-1 0-1,27-29 0,-17 11 24,27-39 0,-46 58-46,11-24 0,-10 19 15,-7 14-66,0 0 0,-1-1 0,1 1 0,-1-1 0,0 1 0,-1-1 0,2-10 0,-2 13-9,-1 0 0,0 1 0,0-1 0,0 0 0,-1 1 0,1-1 0,-1 0 0,1 1 1,-1-1-1,0 1 0,0-1 0,0 1 0,-2-4 0,3 5-8,-1 0 1,0-1 0,-1 1 0,1 0-1,0 0 1,0 0 0,0 0-1,-1 0 1,1 0 0,0 0 0,-1 0-1,1 1 1,-1-1 0,1 1-1,-1-1 1,1 1 0,-1-1 0,1 1-1,-1 0 1,0 0 0,1-1-1,-1 1 1,0 0 0,-1 1 0,-4 0-13,1 0 1,0 0 0,0 1-1,0 0 1,1 0 0,-1 1 0,0 0-1,1 0 1,-1 0 0,1 0 0,0 1-1,0 0 1,1 0 0,-1 0-1,1 1 1,-6 6 0,4-2-6,0-1-1,1 1 1,-1 0 0,2 0 0,-1 0-1,1 1 1,1-1 0,0 1 0,-3 16-1,3-8 116,1 1-1,1-1 1,1 1-1,0 0 0,5 24 1,-4-35-49,0 0 0,1-1 0,0 1 0,0 0-1,1-1 1,0 1 0,0-1 0,1 0 0,0 0 0,0 0 0,1-1 0,0 1 0,0-1 0,0 0 0,9 6 0,-12-10-9,0 0-1,1-1 1,0 0 0,-1 1 0,1-1 0,0 0 0,-1 0 0,1 0 0,0-1 0,0 1 0,0-1 0,0 1 0,0-1 0,0 0 0,0 0 0,0 0 0,-1-1 0,1 1 0,0-1 0,0 1 0,0-1 0,0 0-1,-1 0 1,1 0 0,0-1 0,-1 1 0,4-3 0,28-20 103,-1-2 0,-1-1 0,28-31-1,-18 17-71,74-60 61,-18 17-45,-78 68-77,-16 13-9,0 0 0,0-1 1,0 1-1,0-1 0,-1 0 1,6-7-1,-10 13-38,1 1 0,0-1 1,0 0-1,0 0 0,0 0 1,0 0-1,0 1 0,1-1 0,0 3 1,8 33-177,-4-19 237,2 14 30,-2-8 5,1-1 0,1 1 0,1-1 0,17 36 0,-23-57 1,0 0 0,0 0 0,0 0 1,0 0-1,0 0 0,1 0 0,0 0 1,-1-1-1,1 0 0,0 1 1,4 1-1,-5-3-26,-1 0 0,1-1-1,0 1 1,-1-1 0,1 1 0,-1-1 0,1 0 0,0 1 0,-1-1 0,1 0 0,0 0-1,-1 0 1,1-1 0,0 1 0,-1 0 0,1-1 0,0 1 0,-1-1 0,1 1-1,-1-1 1,1 0 0,-1 1 0,1-1 0,-1 0 0,1 0 0,-1 0 0,2-3-1,18-16 74,22-30 0,-25 28-32,29-28 0,-17 25-63,2 2 0,0 0 0,1 3 0,1 1 0,68-28 0,-98 45-26,1 1 0,0-1 0,-1 1 0,1 0 0,0 1 0,7-1 0,-12 1 21,1-1 0,0 1-1,0 0 1,-1 0 0,1 0 0,0 1 0,0-1 0,-1 0-1,1 0 1,0 0 0,-1 0 0,1 1 0,0-1 0,-1 0 0,1 1-1,0-1 1,-1 1 0,1-1 0,0 1 0,-1-1 0,1 1-1,-1-1 1,1 1 0,-1-1 0,1 1 0,-1 0 0,0-1-1,1 1 1,-1 0 0,0-1 0,1 1 0,-1 0 0,0-1 0,0 1-1,0 0 1,1 0 0,-1-1 0,0 1 0,0 0 0,0 0-1,0-1 1,0 1 0,-1 0 0,1 0 0,0-1 0,0 1-1,0 0 1,-1 1 0,-3 9-2,-1-1 0,0 1 0,0-1 0,-1 0 0,-1-1 0,-14 18 0,-1 3 43,0 2 212,2 1 0,-28 62-1,49-95-237,-1 0-1,0 0 0,0 0 1,0 0-1,0 0 0,0 0 0,0 0 1,0 0-1,0 0 0,0 0 1,0 0-1,0 0 0,1 0 0,-1 0 1,0 0-1,0 0 0,0 0 0,0 0 1,0 0-1,0 0 0,0 0 1,0 0-1,0 0 0,0 0 0,0 0 1,1 0-1,-1 0 0,0 0 0,0 0 1,0 0-1,0 0 0,0 0 1,0 0-1,0 0 0,0 0 0,0 0 1,0 0-1,0 0 0,0 0 0,0 1 1,0-1-1,0 0 0,0 0 1,1 0-1,-1 0 0,0 0 0,0 0 1,0 0-1,0 0 0,0 0 1,0 0-1,0 1 0,0-1 0,0 0 1,0 0-1,0 0 0,0 0 0,0 0 1,-1 0-1,1 0 0,0 0 1,0 0-1,0 0 0,0 0 0,0 1 1,0-1-1,0 0 0,6-4 65,6-7 21,-2 1-32,17-14 0,7-2-66,2 1 0,1 2 0,1 2 1,1 1-1,52-18 0,-84 35-65,0 1-1,1 0 0,-1 1 1,0 0-1,1 0 1,-1 0-1,13 1 0,-18 1 59,0-1 0,0 0 0,1 1 0,-1-1 0,0 1 0,0 0 0,0 0-1,0 0 1,0 0 0,0 0 0,0 0 0,0 1 0,0-1 0,0 0 0,-1 1-1,1 0 1,0-1 0,-1 1 0,0 0 0,1 0 0,-1 0 0,0 0 0,0 0-1,0 0 1,0 0 0,0 0 0,-1 0 0,2 5 0,-1 3 62,0-1 1,0 1-1,-1 12 0,-1-13 11,1 1 0,1-1 0,2 16 0,-3-24-56,0-1 0,0 0 0,0 0 0,0 0 0,0 0 0,0 1 0,0-1 0,0 0 0,1 0 0,-1 0 0,0 0 0,0 0 0,0 1 0,0-1 0,0 0 0,0 0 0,0 0 0,1 0 0,-1 0 0,0 0 0,0 0 0,0 0 0,0 1 0,1-1 0,-1 0 0,0 0 0,0 0 0,0 0 0,0 0 0,1 0 0,-1 0 0,0 0 0,0 0 0,0 0 0,1 0 0,-1 0 0,0 0 0,0 0 0,0 0 0,1-1 0,9-4 193,12-16 2,-17 16-140,20-17-9,39-28 0,-56 44-97,0 1 0,1 0-1,-1 1 1,1 0-1,0 0 1,0 1 0,0 0-1,1 0 1,15-1-1,-17 3-8,0 2-1,1-1 0,-1 1 1,0 0-1,0 0 0,0 1 0,10 4 1,5 3 114,24 13 0,-28-13 99,0 0 1,28 8-1,-21-10-204,0-1-1,1-1 1,-1-2 0,38 0 0,-44-3-4052,33-6 1,-41 3 1683,-4 0-1044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02.2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256 101 4160,'-10'0'8330,"9"-16"-3231,0 13-4787,-1 0 1,1 0-1,-1 0 1,0 0-1,0 0 0,0 0 1,-1 1-1,-2-3 1,-6-9 795,7 9-763,1 0 0,-1 0 0,-1 1 1,1-1-1,-9-6 0,11 10-310,1 0 1,0 0-1,-1 0 1,1 1-1,-1-1 0,1 1 1,-1-1-1,1 1 0,-1-1 1,1 1-1,-1 0 1,1 0-1,-1-1 0,0 1 1,1 0-1,-1 1 0,1-1 1,-1 0-1,1 0 0,-1 1 1,0-1-1,1 1 1,0-1-1,-1 1 0,1 0 1,-1-1-1,1 1 0,0 0 1,-1 0-1,0 1 1,-5 5 42,0-1 0,1 1 0,0 0 0,0 1 0,1-1 0,0 1 0,-7 15 0,-22 65 99,23-56-98,3-11 194,1 1 1,2 0-1,0 0 1,-4 39-1,9-51-168,0-1-1,0 0 0,1 1 0,0-1 0,1 1 0,3 8 0,-4-12-61,1 0 0,1-1 0,-1 0 0,1 1 0,0-1 1,1 0-1,-1 0 0,1-1 0,0 1 0,6 6 0,-6-8-43,0-1 0,0 1 0,0-1 0,0 1 0,0-1 0,1 0 0,-1-1 0,1 1 1,-1-1-1,1 0 0,0 0 0,-1 0 0,1 0 0,0-1 0,0 0 0,-1 0 0,1-1 0,0 1 0,0-1 0,-1 0 0,10-3 0,6-3-46,-1 0 0,1-2 0,28-17 0,-41 22 48,93-61-126,-16 10 77,-22 11 194,6-3-61,-60 42-110,1 0 0,0 1 1,1 0-1,-1 0 0,18-4 1,-24 7 29,0 1 1,-1 0-1,1 0 1,0-1-1,0 2 1,-1-1-1,1 0 1,0 0 0,-1 1-1,1 0 1,0-1-1,-1 1 1,1 0-1,-1 0 1,1 0-1,-1 1 1,0-1-1,1 1 1,-1-1-1,2 3 1,3 3-42,-1 0 1,0 0 0,0 1-1,7 11 1,2 4 234,18 39 168,-32-61-197,-7-13-987,-5-8 393,10 17 406,-1 0 1,1 0-1,-1 0 1,0 1 0,0-1-1,0 0 1,-3-2-1,3 2 9,-1 1-1,0 0 1,0 0 0,0 1-1,0-1 1,0 0 0,0 1-1,0 0 1,0 0-1,0 0 1,-1 0 0,1 0-1,-7 0 1,4 1 39,0 0-1,1 1 1,-1 0 0,0 0-1,0 1 1,1-1 0,-10 5-1,-2 1 30,0 1-1,1 1 1,-20 13 0,28-16-39,-1 0 1,2 1-1,-1 0 1,1 0-1,0 1 1,0 0-1,-8 13 1,14-20 1,1 1 0,-1-1 0,0 0 1,1 0-1,-1 0 0,1 1 0,0-1 1,-1 0-1,1 1 0,0-1 0,0 0 0,0 1 1,0-1-1,0 0 0,0 1 0,0-1 0,1 0 1,-1 1-1,0-1 0,2 3 0,-1-2 7,0 0 0,0 0 0,1 0 0,0 1 0,-1-2 0,1 1 0,0 0 0,0 0 0,0 0 0,3 1 0,0 1 13,1-1 1,0 0 0,-1 0 0,1-1-1,0 0 1,1 0 0,-1 0 0,7 1-1,-4-3-71,-1 0 1,1 0-1,0 0 0,0-1 0,-1-1 0,1 1 0,0-1 0,-1-1 0,0 0 0,0 0 0,1 0 0,-2-1 0,1 0 0,0-1 0,-1 0 0,0 0 0,0 0 0,0-1 0,-1 0 0,0 0 0,0-1 0,-1 0 1,1 0-1,-2 0 0,1-1 0,-1 1 0,0-1 0,4-11 0,-4 10 81,2-8 16,-6 17-15,1 1 95,2 9 52,0-1 1,2 17-1,-4-17-131,0-1 0,1 1 0,1-1 0,-1 0 0,5 9 0,-5-14-68,-1 0 0,1 0 0,0 0 0,0 0 0,0 0 0,0 0 0,1-1 0,4 5 0,-5-6 14,0 0-1,0 0 1,1 0-1,-1 0 1,0 0-1,0 0 1,1-1-1,-1 1 1,0-1 0,1 0-1,-1 0 1,1 0-1,-1 0 1,0 0-1,3-1 1,14-2-25,0-1 1,32-11-1,-21 5-29,63-23-54,39-10 413,-129 42-286,0 0 1,0 1-1,-1-1 1,1 1-1,0 0 0,0 0 1,0 0-1,-1 0 1,1 1-1,0-1 0,0 1 1,0-1-1,-1 1 0,1 0 1,0 0-1,3 2 1,-4-1-22,-1-1 1,1 1 0,0-1 0,-1 1 0,0-1 0,1 1 0,-1 0-1,0-1 1,0 1 0,0 0 0,0 0 0,0 0 0,0 0-1,-1 0 1,1 0 0,0 0 0,-1 0 0,0 1 0,0-1-1,1 0 1,-2 3 0,1 20-42,0-23-90,2-3 59,2 1-23,0-1-1,-1 0 1,1 0-1,-1 0 0,1-1 1,-1 1-1,1-1 1,-1 0-1,0 0 0,0 0 1,0 0-1,0-1 1,5-4-1,19-24-298,-18 20 373,0 1 0,0 0 0,1 0 1,0 1-1,23-16 0,-32 25 29,0-1 1,1 1 0,-1-1 0,1 1-1,-1 0 1,1 0 0,-1-1-1,1 1 1,-1 0 0,1 0-1,-1 0 1,1 1 0,-1-1-1,1 0 1,-1 1 0,1-1-1,-1 1 1,1-1 0,-1 1-1,0-1 1,1 1 0,-1 0-1,0 0 1,0 0 0,1 0-1,-1 0 1,0 0 0,0 0 0,0 0-1,1 3 1,4 2 114,-1 1-1,-1 0 1,1 1 0,3 8-1,-1-2-53,13 27 272,-18-38-415,1 1 0,-1-1 0,1 1 1,0-1-1,0 0 0,0 0 0,0 0 0,5 3 0,-6-5-299,0 0 0,-1 0 0,1 0 0,0-1 0,0 1 0,0-1 1,-1 1-1,1-1 0,0 0 0,0 0 0,0 1 0,0-1 0,0-1 0,0 1 0,0 0 0,0 0 0,3-2 0,3 0-1807,0-2 0,0 1 0,8-6 0,31-14-1716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05.68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15 417 6048,'-2'0'802,"-10"3"4540,12-2-5186,1-1 0,-1 1 1,1-1-1,-1 0 1,1 1-1,-1-1 0,1 0 1,-1 1-1,1-1 0,-1 0 1,1 1-1,0-1 1,-1 0-1,1 0 0,0 0 1,-1 0-1,1 0 0,-1 0 1,1 1-1,0-2 1,-1 1-1,2 0 0,20 0 2649,-19 0-2519,2 0-118,-1 0 0,1 0 0,-1-1 0,1 0 0,-1 0 0,1 0 0,-1 0 0,1-1 0,-1 0 0,0 0 0,0 0 0,0 0 0,0-1 0,0 1 0,-1-1 0,1 0 0,-1 0 0,1 0 0,2-5 0,3-3-124,-1 0 0,0-1-1,0 0 1,-1-1 0,-1 0-1,0 0 1,6-22 0,-1-6 264,8-52 0,-17 77-29,-1 0 1,0-19-1,-1 23 72,-9 36 65,-18 97 229,24-99-509,1 0 0,1 0 0,2 35 0,-1-50-101,1 1 0,0 0 0,0-1 0,1 1 0,0-1 0,0 1 1,1-1-1,0 0 0,0 0 0,1 0 0,0-1 0,0 1 0,7 7 0,-9-12-32,0-1 0,0 1 0,-1-1 0,1 0 0,1 0 0,-1 1 0,0-2 0,0 1 0,0 0 0,0 0 0,1-1 0,-1 1 0,0-1 0,1 1 0,-1-1 0,0 0 0,1 0 0,2-1 0,5 0-36,0 0 0,18-5 0,-25 5 0,49-15-137,0-2-1,-1-2 0,49-27 1,-89 40 150,0 0 1,-1 0 0,0-1 0,-1 0 0,1-1 0,9-12 0,10-10 19,-10 11 26,-1 0-1,0-2 1,-2 0 0,26-48-1,-33 49 234,-8 20-255,-1 0-1,1 0 1,-1-1 0,0 1-1,0 0 1,0 0-1,1 0 1,-1 0-1,0 0 1,-1 0 0,1-1-1,0 1 1,0 0-1,0 0 1,-1 0 0,0-2-1,1 3-23,-1 0 0,0 0-1,1 0 1,-1 0 0,0 0-1,1 0 1,-1 1 0,1-1-1,-1 0 1,0 0 0,1 1-1,-1-1 1,1 0 0,-1 0-1,0 1 1,1-1 0,-1 1 0,1-1-1,-1 1 1,0 0 0,-59 64 177,6-6 128,23-31-266,10-10-74,-26 31 0,42-43 46,0 0 1,1 0-1,-1 0 0,1 1 1,1 0-1,0 0 0,0 0 1,0 0-1,0 0 0,0 8 1,2-13 11,1-1 0,0 1 0,0 0 1,0 0-1,0-1 0,0 1 0,0 0 1,1-1-1,-1 1 0,1 0 1,-1-1-1,1 1 0,-1-1 0,1 1 1,0-1-1,0 1 0,0-1 1,0 1-1,0-1 0,0 0 0,0 0 1,0 1-1,0-1 0,1 0 0,-1 0 1,0 0-1,1 0 0,-1 0 1,1-1-1,-1 1 0,1 0 0,-1-1 1,1 1-1,3 0 0,-1 0 9,1 0 0,0 0 0,0 0 0,0-1 0,0 0-1,0 0 1,0 0 0,0-1 0,0 1 0,7-3 0,-4 0-17,0 0-1,0-1 1,0 0 0,-1-1-1,0 0 1,0 0 0,0 0 0,0-1-1,-1 0 1,7-7 0,-6 4 66,-1 1 0,1-1 1,-1 0-1,-1-1 0,0 1 0,0-1 1,5-17-1,-8 20 277,-6 18-60,-7 20 76,3 7-111,-3 16 58,-5 8-101,-13 106-1,2-2-32,22-145-144,-1-1 1,-9 21-1,11-32-48,0 0 1,-1 0-1,0-1 1,0 0-1,-1 1 1,-10 10-1,14-17-37,0 0-1,0 0 0,0-1 1,-1 1-1,1 0 0,-1-1 1,1 1-1,-1-1 0,1 0 1,-1 0-1,0 0 0,1 0 1,-1-1-1,0 1 1,0-1-1,0 1 0,1-1 1,-1 0-1,0 0 0,0 0 1,0-1-1,0 1 0,1-1 1,-1 1-1,0-1 0,0 0 1,1 0-1,-1 0 0,0 0 1,1-1-1,0 1 0,-1-1 1,1 0-1,0 1 0,-1-1 1,1 0-1,0 0 0,1-1 1,-4-3-1,-2-5-6,1 0-1,1-1 1,0 1 0,0-1 0,1 0 0,1 0 0,0 0-1,0-1 1,2 1 0,-1-1 0,1 1 0,1-1-1,1 0 1,2-21 0,-1 23 56,0-1 0,1 1 0,1-1 0,-1 1 0,1 0 0,1 1 0,0-1 0,1 1 0,0 0 0,1 0 0,-1 1 0,2 0 0,0 0 0,0 0 0,0 1 0,10-7 0,84-46 173,-39 25-101,-30 17-70,-8 5 57,25-20-1,-18 11 29,83-72 28,-77 58 40,103-106 617,-131 133-680,-5 3 124,1 0 0,0 0-1,1 1 1,0 0 0,0 0 0,12-7 0,-18 13-186,-1 0 1,0 0 0,1-1-1,-1 1 1,0 0-1,1 0 1,-1 0 0,0 0-1,1 0 1,-1 0 0,0 0-1,1 0 1,-1 0-1,1 0 1,-1 0 0,0 0-1,1 0 1,-1 0-1,0 0 1,1 0 0,-1 1-1,0-1 1,1 0-1,-1 0 1,0 0 0,1 0-1,-1 1 1,0-1-1,0 0 1,1 0 0,-1 1-1,0-1 1,0 0 0,1 1-1,-1-1 1,0 0-1,0 0 1,0 1 0,1-1-1,-1 1 1,0-1-1,0 0 1,0 1 0,0-1-1,0 1 1,2 19 338,-2-18-328,-1 14 98,0 0-1,-1-1 1,0 0-1,-6 17 1,-22 58-53,12-41 112,14-39-125,0 0 0,-1 0 0,-10 15 0,10-13-252,5-9 28,5-5-312,71-74-334,-54 52 764,0 1-1,46-34 0,-61 52 82,0 0 4,-1 0 1,1 1 0,0 0 0,11-5-1,-17 9-28,0-1 0,0 1 0,0 0 0,1-1 0,-1 1-1,0 0 1,0 0 0,0-1 0,0 1 0,0 0 0,1 0 0,-1 1-1,0-1 1,0 0 0,0 0 0,0 0 0,0 1 0,1-1-1,-1 1 1,0-1 0,0 1 0,0-1 0,0 1 0,0-1 0,0 1-1,0 0 1,-1 0 0,1-1 0,0 1 0,0 0 0,0 0-1,-1 0 1,1 0 0,0 0 0,-1 0 0,1 0 0,-1 0 0,1 1-1,2 8 82,-1-1-1,0 1 1,-1 0-1,0 0 1,0 0-1,-1 0 1,-1 15-1,0-11-86,1 0 0,2 21 0,-2-33-9,0-1 1,1 1-1,-1 0 0,1 0 1,-1 0-1,1-1 0,-1 1 1,1 0-1,0-1 0,0 1 1,0-1-1,0 1 0,0-1 1,0 1-1,1-1 0,1 2 1,-2-2-10,0 0 0,1-1 0,-1 1 0,0-1 0,1 1 0,-1-1 0,1 1 0,-1-1 0,0 0 0,1 0 0,-1 0 0,1 0 0,-1 0 0,1 0 0,-1 0 0,3-1 0,1 0-50,1-1 0,0-1 1,-1 1-1,1-1 0,-1 0 0,0 0 1,0 0-1,6-6 0,-2 2 17,-1-2 1,0 1-1,0-1 1,-1-1-1,10-14 0,24-54 21,-38 71 76,-2 6-27,0 0 1,0 0-1,-1 0 0,1 0 0,-1 0 0,1 0 1,-1 0-1,1 0 0,-1 0 0,0-1 1,1 0-1,-1 2-22,0 0 0,-1 0 0,1 0 0,0-1 1,0 1-1,0 0 0,0 0 0,-1 0 0,1 0 1,0 0-1,0 0 0,0 0 0,0 0 0,0 0 0,-1 0 1,1 0-1,0 0 0,0 0 0,0 1 0,0-1 0,-1 0 1,1 0-1,0 0 0,0 0 0,0 0 0,0 0 0,0 0 1,0 0-1,-1 0 0,1 0 0,0 1 0,0-1 0,0 0 1,0 0-1,0 0 0,0 0 0,0 0 0,0 0 0,0 1 1,0-1-1,0 0 0,-1 0 0,1 0 0,-4 10 15,4-9-12,-19 42 203,9-21-122,1 0 1,1 0-1,0 1 1,-3 24-1,10-43-93,1-1-1,0 1 1,0-1-1,0 1 1,0-1-1,1 1 1,0-1 0,-1 0-1,1 1 1,0-1-1,1 0 1,2 7-1,-3-9-2,-1-1-1,1 1 1,0 0-1,-1 0 1,1 0-1,0 0 1,0-1-1,0 1 1,0 0-1,-1-1 1,1 1-1,0 0 1,0-1-1,0 1 1,0-1-1,1 0 1,0 1-1,0-1-12,-1 0 0,1 0-1,-1 0 1,1 0 0,-1 0-1,0-1 1,1 1 0,-1-1-1,1 1 1,-1-1-1,1 1 1,-1-1 0,0 0-1,1 1 1,-1-1 0,2-1-1,0-1-31,0-1 0,1 1 0,-1 0-1,0-1 1,-1 0 0,1 0 0,-1 0-1,0 0 1,0 0 0,0 0 0,0 0-1,2-9 1,-3 7 36,1-1 0,-1 1 0,0-1 0,-1 1-1,1-1 1,-1 1 0,-1-1 0,0-9 0,0 15 21,0-6 4,-1 0-1,1-1 1,-2 1 0,1 0 0,-1 0 0,-5-8-1,8 14-33,-1 0 0,0-1-1,1 1 1,-1-1-1,1 1 1,-1-1 0,1 1-1,0-1 1,-1 1-1,1-1 1,0 1 0,0-1-1,0-1 1,0 1-28,10-2-72,3-1 193,-1 2-1,0-1 1,1 2 0,-1-1-1,24 0 1,1 0 128,24-6 44,49-6 20,-91 14-156,-1 0-1,1 2 1,34 4-1,-48-4-14,0 0 0,0 0-1,0 1 1,0 0-1,0-1 1,0 2-1,0-1 1,-1 0-1,1 1 1,4 4-1,-6-4-36,0 0-1,-1-1 1,1 1 0,-1 0-1,0 1 1,0-1-1,0 0 1,0 1-1,-1-1 1,1 1-1,-1-1 1,0 1 0,0 0-1,1 5 1,-2-2-31,-1 0 1,1 1-1,-1-1 0,0 0 1,-1 0-1,0 0 1,-3 10-1,-2 8-5,4-12 30,2-10-47,0 0-1,0 0 1,0 0 0,0 1 0,1-1 0,0 0-1,0 1 1,0-1 0,0 0 0,0 1-1,0-1 1,1 0 0,1 5 0,-1-6-13,0 1 0,0-1 1,0 0-1,1 1 0,-1-1 1,1 0-1,0 0 0,-1 0 1,1 0-1,0 0 0,0 0 0,0 0 1,0-1-1,1 1 0,-1-1 1,4 2-1,-2-1-6,0-1 1,1 1-1,-1-1 1,0 0-1,1 0 0,0-1 1,-1 1-1,1-1 0,4-1 1,1 1 7,-1-2 0,1 1 0,-1-1 0,1-1 0,-1 0 0,0 0 0,0-1-1,15-8 1,-13 4-18,0-1 0,-1 0 0,1-1 0,-2 0 0,1 0 0,-2-1-1,1 0 1,-1 0 0,-1-1 0,0 0 0,-1-1 0,0 1 0,7-26-1,-12 35 32,0 1-1,0-1 0,0 1 0,-1-1 0,1 0 1,-1 1-1,0-1 0,0 0 0,0 0 1,0 1-1,0-1 0,0 0 0,-1 1 0,1-1 1,-1 1-1,0-1 0,0 0 0,0 1 0,0-1 1,-2-3-1,2 6 10,1 0 0,0 0-1,-1 0 1,1-1 0,0 1 0,-1 0 0,1 0 0,-1 0 0,1 0 0,0-1 0,-1 1 0,1 0 0,-1 0 0,1 0-1,-1 0 1,1 0 0,0 0 0,-1 0 0,1 0 0,-1 1 0,1-1 0,-1 0 0,1 0 0,0 0 0,-1 0-1,1 0 1,0 1 0,-1-1 0,1 0 0,0 0 0,-1 1 0,1-1 0,0 0 0,-1 1 0,1-1 0,0 0-1,-1 1 1,1-1 0,0 0 0,0 1 0,-13 16 270,9-9-166,1 0 0,0 0-1,1 0 1,-1 0 0,1 1 0,1-1 0,0 0 0,0 1 0,1-1 0,0 1 0,1 15 0,0-19-67,1 0 0,-1 0 1,1 1-1,0-1 1,0 0-1,0-1 0,1 1 1,-1 0-1,1-1 0,1 1 1,-1-1-1,0 0 1,1 0-1,0 0 0,0 0 1,0-1-1,0 0 1,1 0-1,7 5 0,-1-4-227,-1 0-1,1 0 1,-1-1-1,1 0 0,0 0 1,0-1-1,15 0 1,80-2-4610,-98-1 4063,-1 1-141,0 0 1,0-1-1,0-1 1,0 1-1,-1-1 0,10-3 1,-13 3 313,0 1 0,1-1 0,-1 0 0,0 0 1,0 0-1,0 0 0,-1-1 0,1 1 0,-1-1 0,1 0 0,-1 1 1,4-7-1,-3 3-1107,0 0 0,-1-1 0,4-11 0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06.0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70 10464,'-6'-12'3872,"1"8"-3008,5-13-224,16 8-3680,6-3 1536,-2-4-736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09.11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1 493 2912,'1'1'8661,"2"-1"-8250,-1 1 0,1 0-1,-1-1 1,1 0 0,-1 1 0,1-1-1,-1 0 1,1 0 0,-1-1 0,1 1 0,-1 0-1,0-1 1,1 0 0,-1 1 0,1-1-1,-1 0 1,4-2 0,4-3 348,-1 0-1,16-12 1,-15 9-349,5-3-229,-2-1 0,1-1 0,-2 0 0,1-1 0,-2 0 0,0-1 1,12-25-1,50-124 881,-73 164-1056,10-24 219,0 3 150,7-32 1,-15 46-196,0 1 0,1-1 0,5-12 0,11 64 743,1 32-860,16 115 1,-34-183-69,1 12 43,0 0 0,-2 0 1,0 0-1,-2 25 0,0-40-22,0 1 0,0 0 0,-1 0 0,1-1 0,-1 1 0,0 0 0,-1-1 0,-4 7 0,5-9-12,0 0 1,0 0-1,-1 0 0,1-1 1,-1 1-1,0-1 0,1 0 1,-1 1-1,-1-1 0,1-1 1,0 1-1,0 0 0,-1-1 1,-5 2-1,2-1-56,1-1 0,-1 0-1,0 0 1,1-1 0,-1 0-1,0 0 1,0-1 0,1 1-1,-1-1 1,1-1 0,-9-2-1,6 1-18,0 0-1,1-1 1,-1 0-1,1-1 1,0 1-1,1-2 1,-13-9-1,6 3 3,9 8 24,1 1 0,0-1 0,1 0 0,-1 0 0,1 0 0,-3-4 0,-27-33 355,30 38-151,12 10-62,8 2 62,0-2 0,1 0 1,0-1-1,1-1 0,28 5 1,-7-5 103,65 0 0,-85-5-159,0-1 1,0 0-1,0-2 0,-1 0 0,1-2 1,-1 0-1,19-8 0,-27 9-88,-1-1 1,0-1-1,0 0 0,0 0 0,0-1 1,-1 0-1,-1 0 0,1-1 0,-1-1 1,0 1-1,-1-1 0,0-1 0,7-11 0,27-59-40,-36 67 72,0 0-1,0-1 1,-2 1-1,4-20 1,-2 11-43,-4 17-22,-3 4-27,-1 5-98,1 8 102,0 1 0,0-1 0,1 16 0,0-3 78,-1 0-41,2 47 0,0-43 213,0-24-191,-1 0 1,1-1 0,0 1 0,0 0 0,1-1 0,0 1-1,-1 0 1,2-1 0,-1 1 0,0-1 0,1 0 0,0 1-1,0-1 1,3 4 0,-3-5 32,0 0 0,1 0 1,-1 0-1,1-1 0,3 4 0,-5-5-46,0-1 1,0 1-1,0-1 0,0 1 1,0-1-1,0 1 0,1-1 1,-1 1-1,0-1 0,0 0 1,0 0-1,0 0 0,1 1 1,-1-1-1,0 0 0,0-1 1,0 1-1,0 0 0,1 0 1,-1 0-1,0-1 0,2 0 1,5-3-21,-1-1-1,1-1 1,-1 1 0,0-1 0,-1 0 0,8-8 0,1-2-15,21-20-51,42-38 214,-62 60-112,0 2 1,1 0-1,21-12 1,-36 23-14,0 0-1,0 1 1,-1-1 0,1 0 0,0 0 0,0 1 0,0-1-1,0 1 1,0 0 0,0 0 0,0-1 0,0 1-1,-1 0 1,5 1 0,-5-1 9,0 1 0,0-1 0,0 1 0,0 0 0,0-1-1,0 1 1,0 0 0,0 0 0,0-1 0,-1 1 0,1 0 0,0 0 0,0 0-1,-1 0 1,1 0 0,-1 0 0,1 0 0,-1 0 0,1 0 0,-1 0 0,1 1 0,-1-1-1,0 0 1,0 0 0,0 2 0,4 28 201,-3 58-1,-1-53-143,0-35-82,1-1 0,-1 0 0,0 0 1,1 0-1,-1 0 0,0 1 0,1-1 0,-1 0 0,1 0 0,-1 0 0,0 0 0,1 0 1,-1 0-1,0 0 0,1 0 0,-1 0 0,1 0 0,-1-1 0,0 1 0,1 0 0,-1 0 1,1 0-1,-1-1 0,11-3-53,-1-1 0,0 0-1,-1-1 1,1 0 0,-1-1 0,13-11 0,44-53-205,-48 50 300,0 1 0,35-29-1,-44 42 10,-5 4 2,-1-1 0,1 1 1,0 1-1,7-5 0,-11 7-31,1 0 0,-1-1 0,1 1 0,0 0 0,0 0 0,-1-1-1,1 1 1,0 0 0,-1 0 0,1 0 0,0 0 0,0 0 0,-1 0 0,1 0 0,0 0-1,0 0 1,-1 0 0,1 1 0,0-1 0,-1 0 0,1 0 0,0 1 0,-1-1-1,1 0 1,0 1 0,-1-1 0,1 1 0,-1-1 0,1 1 0,0-1 0,-1 1 0,0-1-1,1 1 1,-1-1 0,1 2 0,6 11 83,-1 1 0,0-1 0,-1 1 0,-1 1 0,0-1 0,1 18 0,5 11 107,-7-31-178,0-2 28,0 1-1,-1-1 1,0 13-1,-2-23-11,0 0-43,0 1 0,0-1 0,0 0 0,0 1 0,0-1 1,0 0-1,0 1 0,0-1 0,0 0 0,0 0 0,0 1 0,0-1 1,1 0-1,-1 1 0,0-1 0,0 0 0,0 0 0,0 1 1,0-1-1,1 0 0,-1 0 0,0 1 0,0-1 0,0 0 0,1 0 1,-1 0-1,0 1 0,0-1 0,1 0 0,-1 0 0,0 0 0,0 0 1,1 1-1,-1-1 0,1 0 0,1-1-14,1 0 0,0 0 0,-1 0 1,1 0-1,-1 0 0,1 0 0,-1-1 0,0 1 0,0-1 0,0 0 0,1 0 0,-1 0 1,2-3-1,14-11-144,174-116-253,-68 52 379,-107 69 5,-10 5 21,0 2 0,1-1-1,-1 1 1,16-6 0,-23 10 11,1 0 1,-1 0-1,0 0 1,1-1 0,-1 1-1,0 0 1,1 0-1,-1-1 1,0 1-1,0 0 1,1 0-1,-1-1 1,0 1 0,0 0-1,1 0 1,-1-1-1,0 1 1,0 0-1,0-1 1,1 0-1,-1 2 26,0 1 8,-22-2-76,14 1 21,0-1 1,0 2-1,0-1 1,0 1-1,0 0 0,0 1 1,0 0-1,1 0 1,-14 8-1,-3 4-73,-32 27 0,46-34 87,1-1-1,1 1 1,-1 0-1,2 1 0,-1 0 1,1 0-1,0 1 0,-7 13 0,11-17 9,0-1-1,1 1 0,-1 0 0,1-1 0,1 1 0,-1 0 0,1 0 0,0 0 0,0 1 0,1-1 0,0 0 0,0 0 0,0 0 0,1 0 0,2 10 0,-2-14 7,0 1 1,0 0 0,1-1-1,-1 0 1,1 1 0,0-1-1,-1 0 1,1 0 0,0 0-1,0 0 1,1 0 0,-1 0-1,0 0 1,1-1 0,-1 0-1,1 1 1,-1-1-1,1 0 1,-1 0 0,1 0-1,3 0 1,7 2 55,0 0 0,0-1-1,15 0 1,14 0-32,1-2 0,0-3 0,76-13 0,-103 13-75,1-1-1,-2-1 1,1 0-1,0-1 1,-1-1-1,0-1 1,17-11-1,-23 13-35,-1-1-1,0 0 1,0 0 0,0-1-1,-1 0 1,-1 0-1,1-1 1,-2 0 0,1 0-1,-1 0 1,0-1-1,4-12 1,-5 11 28,0-1 0,-1 0 1,0 0-1,-1 0 0,1-24 0,-3 32 47,0 0 1,0-1-1,0 1 0,-1 0 0,1-1 0,-1 1 0,0 0 1,-1 0-1,1 0 0,-1 0 0,0 0 0,0 0 0,0 0 1,0 1-1,-1-1 0,1 1 0,-1-1 0,0 1 0,0 0 1,-4-3-1,5 5 12,1 1 1,0-1 0,-1 1-1,1-1 1,-1 1-1,1 0 1,0-1 0,-1 1-1,1 0 1,-1 0-1,1 0 1,-1 0 0,1 1-1,0-1 1,-1 0-1,1 0 1,-1 1 0,1-1-1,0 1 1,-1-1 0,1 1-1,0 0 1,0 0-1,0-1 1,-1 1 0,1 0-1,0 0 1,-1 2-1,-4 2 38,0 1 0,0 0 0,-8 11 0,8-8 0,0 1-1,1 0 1,0 0 0,1 1-1,0 0 1,0-1 0,1 1-1,0 0 1,-1 20-1,3-21 11,0 0 0,1 0 0,0 1 0,1-1 0,0 0 0,0 0 0,1-1 0,1 1 0,0 0 0,0-1 0,7 14 0,-6-17-210,0 0 0,0 0 0,1 0 0,-1-1 0,2 0 1,-1 0-1,0 0 0,1-1 0,0 0 0,12 7 0,-10-7-740,-1 0 0,1-1 0,0 0 0,0-1 0,0 1 0,0-1 0,1-1 1,16 2-1,-18-3-24,1 0-694,0 0 1,0-1-1,9-1 1,-14 1 1005,1 0 0,-1 0 1,0-1-1,1 1 0,-1-1 1,0 1-1,0-1 0,0 0 1,0 0-1,2-3 0,0 0-164,0 0-1,0 0 0,7-10 1,-7 6-274,0-1 0,4-11 0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09.4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34 8064,'-36'-4'2976,"36"-1"-2304,-5 2-192,10-3-2016,3-2 736,12 1-1792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10.77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44 291 4320,'-29'0'1616,"15"0"8986,19-8-7023,12-6-2061,11-10-224,35-22 0,-43 33-1045,44-26-51,-56 35-102,0 0 0,1 1 1,-1 0-1,1 0 0,17-3 0,-24 6-56,0 0-1,-1 0 1,1 1 0,-1-1-1,1 0 1,0 1-1,-1-1 1,1 1 0,-1 0-1,1-1 1,-1 1-1,0 0 1,1 0 0,-1 0-1,0 0 1,1 0 0,-1 0-1,0 0 1,0 0-1,0 1 1,0-1 0,0 0-1,0 1 1,-1-1-1,2 2 1,2 4 59,-1 0 0,0 0 0,-1 1 0,3 7 1,1 17 247,5 54 0,-4-23-87,-6-54-245,12 73 207,-10-71-154,0 1 0,1 0 0,1 0-1,9 18 1,-13-29-52,-1 1 1,1-1-1,1 1 0,-1-1 0,0 0 0,0 1 0,0-1 1,1 0-1,-1 0 0,0 0 0,1 0 0,-1 0 1,1 0-1,0 0 0,-1 0 0,1-1 0,0 1 0,-1-1 1,1 1-1,0-1 0,0 1 0,-1-1 0,1 0 1,0 0-1,0 0 0,-1 0 0,1 0 0,0-1 1,0 1-1,0 0 0,-1-1 0,1 1 0,0-1 0,-1 0 1,3-1-1,3-1 18,0-1 1,-1 0-1,1 0 1,-1-1-1,0 0 1,0 0-1,6-7 1,1-4-49,-1 1 0,0-2 0,-1 1 0,11-25 0,31-80 94,-32 71-90,-4 12 8,-2 0 0,20-80 0,-34 109-50,-1 6 47,0 0 1,1 1 0,-1-1 0,1 1-1,0-1 1,0 1 0,1-4 0,-1 5 18,-1 1 1,1-1-1,0 0 1,-1 0-1,1 1 1,0-1-1,0 0 1,0 1-1,0-1 1,0 1-1,-1-1 1,1 1-1,0-1 1,0 1-1,0 0 1,0 0-1,0-1 1,0 1-1,0 0 1,0 0-1,1 0 1,-1 0-1,1 0 1,73 7 586,-28-2-653,-35-4 107,0 2 0,16 4 0,-18-5-575,0 1 1,0-1 0,0-1-1,12 1 1,-7-2-1024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11.2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75 36 5888,'-7'-1'665,"-3"-2"530,0 0 0,0 1 0,-20-1 0,23 1 2378,9-3 544,14-5-1119,-4 8-2528,0 0 0,1 1 0,0 0 0,-1 1 0,16 1 0,4 0-48,132-1 753,121 0-3324,-96 3-9031,-128-2 7415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13.4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4 449 3552,'-3'5'8743,"15"-6"-7492,-5 0-603,-1 0-1,1 0 1,-1 0-1,1-1 0,-1 0 1,12-5-1,35-21 1328,-23 11-1388,35-27 1,-51 34-450,-1-2 0,0 0 1,-1 0-1,16-23 0,-11 12 99,-2-1 0,16-31 0,-25 42-128,0-1 1,-1 0 0,0 0-1,-1 0 1,-1-1-1,2-16 1,1-19 1207,-7 50-1307,1 0 1,0 0-1,-1 0 0,1 0 1,0 0-1,0 0 0,-1 0 1,1 1-1,0-1 0,0 0 1,-1 0-1,1 0 0,0 1 1,0-1-1,-1 0 0,1 0 1,0 1-1,0-1 0,0 0 1,0 1-1,-1-1 0,1 0 1,0 0-1,0 1 1,0-1-1,0 0 0,0 1 1,0-1-1,0 0 0,0 1 1,0-1-1,0 1 0,-4 26 245,-6 54 413,8-48-572,0-6 51,1 1 0,4 31 0,-3-51-106,1-1 1,1 1-1,-1-1 1,2 0 0,-1 1-1,1-1 1,0 0-1,0 0 1,0-1-1,1 1 1,1-1 0,7 10-1,-11-14-22,1 0-1,-1-1 1,1 1 0,0-1-1,0 1 1,0-1-1,0 0 1,0 0 0,0 0-1,0 0 1,0 0-1,0 0 1,0 0 0,0-1-1,1 1 1,-1-1-1,0 0 1,0 0 0,1 0-1,-1 0 1,0 0-1,0 0 1,1 0 0,-1-1-1,0 1 1,0-1 0,1 1-1,-1-1 1,0 0-1,0 0 1,0 0 0,3-3-1,2 0-3,-1-1 1,-1 0-1,1 0 0,-1-1 1,0 1-1,0-1 0,0 0 1,7-13-1,4-14-40,-1-1 1,16-53-1,6-17 371,-18 49-197,-15 92-96,0-2-47,-2 29 260,-8 73 0,5-121-259,1-7-13,-2-1 0,1 0 0,-1 0 0,0 0 0,-1 0 0,0 0 0,-6 11 0,9-18-15,0 0-1,-1-1 1,1 1 0,-1 0-1,1 0 1,-1 0 0,1 0 0,-1-1-1,0 1 1,1 0 0,-1-1 0,0 1-1,0 0 1,1-1 0,-1 1-1,0-1 1,0 1 0,0-1 0,0 1-1,0-1 1,0 0 0,0 1 0,0-1-1,0 0 1,0 0 0,1 0-1,-1 0 1,0 0 0,0 0 0,0 0-1,0 0 1,0 0 0,0 0 0,0-1-1,0 1 1,0 0 0,0-1-1,0 1 1,-1-1 0,-1-1-54,1 1 0,-1-1 0,1 0 0,0 0 1,-1 0-1,1 0 0,0 0 0,0-1 0,0 1 0,1-1 0,-3-3 1,2 2 47,0 0 1,1 0 0,-1 0 0,1 0 0,0 0-1,1 0 1,-1 0 0,1-1 0,-1 1 0,2-5 0,-1 9 42,0-1 1,1 1-1,-1-1 1,1 1 0,-1 0-1,1-1 1,-1 1-1,1 0 1,-1-1 0,1 1-1,0 0 1,-1 0 0,1 0-1,-1 0 1,1 0-1,0-1 1,-1 1 0,1 0-1,-1 0 1,1 0-1,0 0 1,-1 1 0,1-1-1,-1 0 1,2 0 0,25 5 173,40 14 0,14 2-560,-75-20 404,46 8-2224,3-5-6117,-48-4 6772,-5 1 1045,0-1 1,0 0 0,1 0-1,-1 0 1,0 0 0,1-1 0,-1 1-1,0-1 1,0 1 0,3-2-1,18-12-4832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13.7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13 2304,'-19'-9'864,"13"9"-672,12-3-32,2 3-1856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15.9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383 82 3392,'0'0'42,"-1"0"1,1-1-1,0 1 0,0 0 1,-1-1-1,1 1 0,0 0 1,0-1-1,0 1 0,0-1 1,0 1-1,-1 0 0,1-1 1,0 1-1,0 0 0,0-1 1,0 1-1,0-1 0,0 1 1,0 0-1,0-1 0,0 1 1,0-1-1,1 1 0,-1 0 1,0-1-1,0 1 0,0 0 1,0-1-1,1 1 0,-1 0 1,0-1-1,0 1 0,1 0 1,-1-1-1,0 1 0,0 0 1,1 0-1,-1-1 0,0 1 1,1 0-1,1-2 175,-1 0 581,-1 0 1,1 0-1,-1 0 1,0 0 0,0 0-1,0 0 1,0 0 0,0 0-1,0 0 1,-1 0 0,0-2-1,1 3-628,-1 0-1,0 0 1,1 0 0,-1 0-1,0 1 1,0-1 0,0 0-1,0 1 1,0-1 0,0 0-1,0 1 1,0-1-1,0 1 1,0-1 0,0 1-1,0 0 1,0-1 0,0 1-1,0 0 1,0 0 0,-1 0-1,1 0 1,0 0-1,0 0 1,0 0 0,0 0-1,0 0 1,0 1 0,-1-1-1,1 0 1,-1 2 0,-5 0 47,0 1 1,0 1-1,-10 7 1,12-8 27,-17 12 119,-35 33-1,38-31-258,0 1-24,1 1 0,0 1 0,2 0 0,-22 36 0,35-52-18,0 2 0,1-1 0,-1 0 1,1 0-1,0 1 0,0-1 0,1 1 0,-2 9 0,3-13-33,0 0-1,0-1 1,0 1 0,0 0 0,0 0 0,1-1 0,-1 1-1,0 0 1,1-1 0,-1 1 0,1-1 0,0 1 0,0 0-1,-1-1 1,1 1 0,0-1 0,0 0 0,0 1 0,0-1-1,1 0 1,-1 0 0,0 1 0,0-1 0,1 0 0,-1 0-1,1 0 1,-1-1 0,1 1 0,-1 0 0,1-1 0,0 1-1,1 0 1,3 1-3,0-1 1,1 0-1,-1 0 0,0 0 0,0-1 1,1 0-1,-1 0 0,0 0 0,1-1 1,-1 0-1,0-1 0,0 1 0,0-1 0,0 0 1,0 0-1,0-1 0,-1 0 0,1 0 1,-1 0-1,10-8 0,-8 4-27,1 0 1,-1-1-1,0 0 0,-1 0 1,0 0-1,0-1 0,0 0 1,-1 0-1,-1 0 1,0-1-1,6-18 0,6-53-31,-9 37 73,-1-51 1318,-8 155-960,-2-1 0,-3 1 0,-19 74 0,18-107-296,0-1-1,-2 0 1,-1-1 0,-27 48 0,19-44 1,-1 0 0,-1-2 0,-37 38-1,52-59-99,0 0 0,-1 0 0,1-1-1,-1 0 1,-13 7 0,18-11-43,1 0 0,-1 0 0,0-1 1,0 1-1,1 0 0,-1-1 1,0 1-1,0-1 0,0 0 0,0 0 1,0 0-1,0 0 0,0 0 0,1 0 1,-1 0-1,0 0 0,0-1 1,0 1-1,0-1 0,0 0 0,1 1 1,-1-1-1,0 0 0,1 0 0,-1 0 1,0 0-1,1 0 0,-1 0 1,1-1-1,-2-1 0,1 2 16,1-1 0,0 0-1,-1 1 1,1-1 0,0 0-1,0 1 1,0-1 0,0 0-1,1 0 1,-1 0 0,0 0 0,1 0-1,-1 0 1,1 0 0,0 0-1,-1 0 1,1 0 0,0 0 0,0 0-1,1-3 1,0 2-6,0 0 1,0 0 0,0 1-1,1-1 1,-1 1-1,1-1 1,0 1-1,-1-1 1,1 1-1,0 0 1,1 0-1,3-3 1,6-4-7,2 1 1,-1 0 0,1 1-1,19-8 1,-25 12 76,326-153 717,-254 113-571,-3-4 1,76-60-1,-116 76 28,37-42-1,-38 35 97,-2-1 327,-32 33-6,-3 14-260,0 15-2,-9 44-1,2-16-298,1 4-8,1-13-65,-1 50-1,7-91-77,1-1 0,-1 1 0,0-1 0,0 1 0,0-1 0,0 1-1,-1-1 1,1 1 0,0-1 0,0 1 0,0-1 0,0 1 0,0-1-1,-1 1 1,1-1 0,0 0 0,0 1 0,-1-1 0,1 1 0,0-1-1,-1 0 1,0 1 0,-3-62-25617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2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20 210 7232,'-19'-16'3264,"24"23"-2848,-1-7 2176,6 6-1504,23-12 1695,9 6-1599,58-12-192,8 0-608,48-13 64,1-1-224,27-12-1888,-13 10 896,8-7-8863,-19 10 5311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16.3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16 7712,'-19'-12'2880,"16"12"-2240,-3-4-192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16.7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97 6720,'0'-2'651,"0"0"0,0 0 0,0-1-1,0 1 1,0 0 0,1 0 0,-1-1 0,1 1 0,0 0 0,-1 0 0,1 0 0,0 0 0,0-1 0,0 2 0,1-1-1,-1 0 1,0 0 0,1 0 0,3-3 1211,2 16 542,-5-10-2314,-1 1-1,0-1 0,0 1 0,0-1 1,0 0-1,-1 1 0,1 0 0,0-1 1,-1 1-1,1 2 0,14 108 1971,-9-49-1554,-1-24-235,-3-9-1,3 0-1,0 0 0,11 34 1,-8-35-393,-7-29 145,0 0 0,-1 0-1,1 0 1,-1 0 0,1 0 0,-1 0-1,1 0 1,-1 0 0,1 0 0,-1 0-1,1-1 1,0 1 0,-1 0 0,1 0-1,-1 0 1,0-1 0,1 1 0,-1 0-1,1-1 1,-1 1-20,3-3 51,0 1 0,0-1 0,0 0 0,0 0 0,-1 0 0,1 0 1,-1 0-1,3-6 0,3-4 40,15-24-115,32-74 1,-38 72 35,2 2 1,26-41-1,-44 77-49,66-91-398,-35 57-4267,-19 35-5926,-2 15 6634,2 7-1197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17.3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1 223 8064,'4'7'3550,"7"0"-3199,-8-6 169,0 1-231,-1-1 1,1 0-1,0 0 1,0 0-1,0-1 0,0 1 1,0-1-1,0 1 1,0-1-1,0 0 1,0 0-1,0 0 0,0-1 1,0 1-1,-1-1 1,1 1-1,0-1 1,0 0-1,0 0 0,5-3 1,-2 1-48,0-1 0,0 1 1,0-1-1,0 0 0,-1-1 0,0 0 0,7-7 1,-8 8-130,-1-1 0,0 0 1,0 0-1,-1 0 0,1 0 1,-1-1-1,0 1 0,0 0 1,-1-1-1,1 0 0,0-6 1,-2 2-18,1 1 1,-1-1 0,0 1 0,-1-1 0,-4-16 0,5 22 12,-2 0 0,1-1 0,-1 1 0,1 0 0,-1-1 0,0 1 0,0 0 0,-1 0 0,-2-3 0,4 6-69,0 0-1,1 1 1,-1-1 0,0 0-1,0 1 1,0-1 0,0 0 0,0 1-1,0-1 1,0 1 0,0 0-1,0-1 1,0 1 0,0 0-1,0-1 1,0 1 0,-1 0 0,0 0-1,1 0 0,0 1 0,-1-1 0,1 1 0,-1-1 0,1 1 0,0-1 0,0 1 0,-1 0 1,1-1-1,0 1 0,0 0 0,0 0 0,0 0 0,0 0 0,-2 2 0,-7 8 241,0 1-1,1 0 0,0 0 1,1 1-1,0 1 0,1-1 1,1 1-1,0 0 1,1 1-1,0 0 0,2-1 1,-4 23-1,6-32-177,1 0-1,0 0 1,0 0-1,0 0 1,1-1-1,0 1 1,0 0 0,0 0-1,0 0 1,1-1-1,0 1 1,0-1-1,0 1 1,1-1-1,-1 0 1,6 7 0,-5-8-69,-1-1 1,1 1 0,0-1-1,0 0 1,0 0 0,0 0-1,0 0 1,1 0 0,-1 0-1,0-1 1,1 0 0,-1 0 0,1 0-1,0 0 1,-1 0 0,1-1-1,0 0 1,-1 0 0,1 0-1,0 0 1,0 0 0,5-2-1,-1 0-9,0 0 0,-1 0-1,1-1 1,0-1-1,-1 1 1,1-1 0,-1 0-1,0-1 1,8-7-1,7-8 9,27-29-1,4-6-100,-40 44 122,0 0 0,0 1 1,1 0-1,0 1 0,23-12 1,-36 21-48,0-1 0,-1 1 0,1 0 0,0 0 1,0-1-1,-1 1 0,1 0 0,0 0 0,0 0 1,0 0-1,-1 0 0,1 0 0,0 0 0,0 0 1,0 0-1,-1 0 0,1 0 0,0 1 0,0-1 1,-1 0-1,1 0 0,0 1 0,-1-1 0,1 1 1,1 0-1,-1 0-2,-1 0 1,1 0-1,0 0 1,-1 0-1,1 1 1,-1-1-1,1 0 1,-1 0-1,0 1 1,0-1-1,1 0 1,-1 0-1,0 1 1,0 1-1,-1 6 12,0 0-1,0 0 0,-4 13 1,4-18-2,-5 20 90,-2-1 1,-1 0-1,0 0 1,-18 30-1,26-52-111,1 0 0,-1-1 0,1 1-1,-1 0 1,1 0 0,0-1 0,0 1-1,-1 0 1,1 0 0,0 0 0,0-1-1,0 1 1,0 0 0,0 0 0,0 1-1,0-2 4,0 1-1,0-1 0,0 0 0,0 0 0,1 0 1,-1 1-1,0-1 0,0 0 0,0 0 0,1 0 1,-1 0-1,0 1 0,0-1 0,1 0 0,-1 0 1,0 0-1,1 0 0,-1 0 0,0 0 1,0 0-1,1 0 0,-1 0 0,0 0 0,0 0 1,1 0-1,-1 0 0,0 0 0,1 0 0,25-8-229,-25 8 227,43-19-107,65-25 29,-91 38 133,0 1 1,1 1-1,0 0 1,21-1-1,-33 5-9,0 0 0,0 1 1,0 0-1,0 0 0,0 0 0,0 1 0,0 0 0,0 1 1,-1-1-1,7 5 0,7 4-137,32 23 0,-41-25-84,-6-6-583,0 0-1,0-1 1,1 1-1,-1-1 1,0 0-1,1-1 0,0 1 1,-1-1-1,1 0 1,7 0-1,5 0-5362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18.84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95 1 8320,'-11'3'13663,"10"15"-13754,2-4 1169,-16 158 2189,7-87-2523,-39 226 1442,34-261-1759,13-50-446,1 0 0,-1 0 1,1 0-1,-1 0 0,0 0 1,1 0-1,-1 0 0,1 0 1,-1 0-1,0 0 0,1-1 1,-1 1-1,0 0 0,1 0 1,-1 0-1,0-1 0,1 1 1,-1 0-1,0 0 0,1-1 1,-1 0-1,7-7-72,-1-1 0,0 0 0,-1 0 0,6-12 1,-2 1 48,0 3 51,9-18-83,26-37 0,-36 61 47,0 1 0,0 0-1,1 0 1,0 1 0,1 0-1,0 1 1,17-11 0,-24 17 54,0 0 1,0 1-1,0-1 1,0 1-1,0 0 1,0 0-1,0 0 1,0 0-1,1 0 1,-1 1-1,0 0 0,0-1 1,1 1-1,-1 0 1,0 1-1,1-1 1,-1 1-1,0-1 1,0 1-1,0 0 1,1 0-1,-1 0 1,0 1-1,0-1 1,-1 1-1,1-1 1,0 1-1,0 0 1,-1 0-1,1 0 0,-1 1 1,4 4-1,-1-1 55,0 1-1,-1 0 1,0 0-1,0 0 1,0 0-1,-1 1 1,0-1-1,-1 1 1,0 0-1,0 0 1,0 0-1,-1 0 1,0 15-1,-1-16-35,0 0 0,-1-1 0,0 1 0,0 0 0,-1-1 0,0 1 0,0-1 0,0 0 0,-1 0 0,0 0 0,0 0 0,0 0 0,-1 0 0,0-1 0,0 0-1,-1 0 1,-5 6 0,4-5 4,0-1 0,0 0-1,-1 0 1,0-1-1,0 1 1,0-2 0,0 1-1,0-1 1,-10 3-1,7-3-133,-1 0 0,0 0 0,0-1 0,0-1 0,0 0 0,0 0 0,-20-2 0,26 0 22,0 0 0,0 0 0,0-1 0,0 1 0,0-1 0,1 0 0,-1-1 0,1 1 0,-1-1 0,-5-4 0,-3-3-112,10 10 99,10 6 228,0 0-138,1 0 0,0 0 0,0-1 0,1 0 0,-1-1 0,1 0 0,0 0 0,1-1 0,-1 0 0,0-1 0,1 0 0,0 0 0,-1-1 0,1 0 0,10-1 0,35 0-90,91-13-1,-116 7 13,0 0-1,0-2 0,-1-1 0,46-21 0,-65 25 80,-1-1-1,1 0 0,-1-1 0,0 1 0,0-2 0,-1 1 1,13-16-1,-1-3 70,22-36 0,-1 1 274,-33 53-159,-8 7-193,0 1-1,0 0 1,0 0-1,0 0 1,0 0 0,0 0-1,0 0 1,0 0-1,0 0 1,0 0-1,0 0 1,1 0-1,-1 0 1,0 0 0,0 0-1,0 0 1,0 0-1,0 0 1,0 0-1,0 0 1,0 0-1,0 0 1,1 0 0,-1 0-1,0 0 1,0 0-1,0 0 1,0 0-1,0 0 1,0 0 0,0 0-1,0 0 1,0 0-1,0 0 1,1 0-1,-1 0 1,0 0-1,0 0 1,0 0 0,0 1-1,0-1 1,0 0-1,0 0 1,0 0-1,0 0 1,0 0-1,0 0 1,0 0 0,0 22 362,-8 21-159,-15 51 1,17-71-200,-1 2-13,4-16 24,0 1-1,1 0 1,0-1 0,-1 17-1,3-25-20,0-1 0,0 0 0,0 0 0,0 1-1,1-1 1,-1 0 0,0 0 0,0 0 0,0 1 0,0-1-1,1 0 1,-1 0 0,0 0 0,0 1 0,0-1-1,1 0 1,-1 0 0,0 0 0,0 0 0,1 0-1,-1 0 1,0 0 0,1 1 0,-1-1 0,0 0 0,0 0-1,1 0 1,-1 0 0,0 0 0,0 0 0,1 0-1,-1 0 1,0-1 0,1 1 0,-1 0 0,1 0 0,11-3-32,-1-3-4,1-1 0,-1 1 0,10-10 0,-12 9 78,1 0 0,-1 1 0,1 0 0,18-8 0,-28 14-37,1 0-1,0 0 1,-1-1 0,1 1-1,-1 0 1,1 0 0,-1 0-1,1 0 1,-1-1 0,1 1-1,0 0 1,-1 0 0,1 0-1,-1 0 1,1 1 0,-1-1-1,1 0 1,0 0 0,-1 0-1,1 0 1,-1 1 0,1-1-1,-1 0 1,1 0 0,-1 1-1,1 0 1,0-1-1,-1 1 0,1 0 0,-1 0 1,0 0-1,1-1 0,-1 1 0,0 0 0,0 0 0,1 0 0,-1 0 0,0 0 1,0 0-1,0-1 0,0 1 0,-1 1 0,1 5 11,-2-1-1,1 0 1,-4 9-1,5-14-13,-38 101 35,-10 30-37,44-119-5,-9 31 16,-2-1-1,-2 0 1,-24 44-1,15-49-222,24-34 131,-1-1-1,0 0 1,0 0 0,0 0-1,-1 0 1,1-1 0,-1 1 0,-5 2-1,9-5 60,-1 1-1,0-1 1,1 0-1,-1 0 1,0 0 0,1 0-1,-1 0 1,0 0-1,0 0 1,1 0-1,-1 0 1,0 0-1,0 0 1,1 0-1,-1 0 1,0 0-1,1-1 1,-1 1-1,0 0 1,1-1 0,-1 1-1,0 0 1,1-1-1,-1 1 1,1-1-1,-1 1 1,1-1-1,-1 1 1,1-1-1,-1 1 1,1-1-1,-1 0 1,1 1-1,0-1 1,-1 0-1,1 1 1,0-1 0,0 0-1,0 1 1,-1-2-1,0-3-35,-1-1 0,1 1 0,0 0 1,0-6-1,0-2 20,1-1 0,1 1 0,0 0 0,5-24 0,19-47-103,-21 76 126,-1-1 0,1 1-1,1 0 1,-1 0 0,1 1 0,1-1 0,-1 1-1,1 0 1,0 1 0,1 0 0,0 0 0,0 0-1,0 0 1,1 1 0,-1 1 0,1-1 0,1 1-1,15-6 1,-3 4-929,0 1 0,-1 0 1,2 1-1,-1 2 0,0 0 0,38 2 0,-51 0-159,0 0 0,1 1-1,-1 0 1,0 1-1,0 0 1,0 0 0,0 0-1,10 5 1,-11-3-716,-1 1-1,0-1 1,7 7 0,-13-11 1811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23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426 567 3136,'5'-3'6602,"-5"3"-6534,0 0 0,0 0 0,0-1 0,0 1 0,0 0 0,0 0 0,0 0-1,0 0 1,0 0 0,0-1 0,1 1 0,-1 0 0,0 0 0,0 0 0,0 0-1,0-1 1,0 1 0,0 0 0,0 0 0,0 0 0,0 0 0,-1-1 0,1 1-1,0 0 1,0 0 0,0 0 0,0 0 0,0 0 0,0-1 0,0 1 0,0 0-1,0 0 1,0 0 0,0 0 0,-1 0 0,1 0 0,0 0 0,0-1 0,0 1-1,0 0 1,0 0 0,0 0 0,-1 0 0,1 0 0,0 0 0,0 0 0,0 0 0,0 0-1,-1 0 1,1 0 0,0 0 0,0 0 0,0 0 0,-12-3 2949,-5 3-2232,0 2 0,0 0 0,0 1 0,-17 5 0,-67 26-868,64-21 177,14-5-60,-39 19-1,53-22 8,1 0 0,0 1 0,0 0 0,0 0 0,0 0 0,1 1 0,-8 10-1,12-14-14,1 0 0,0 1 0,0-1 0,1 0-1,-1 1 1,0-1 0,1 1 0,0-1-1,0 1 1,0 0 0,1-1 0,-1 1 0,1 0-1,-1 0 1,1 0 0,1-1 0,-1 1 0,0 0-1,3 7 1,-2-8 12,0 0-1,0 0 0,0 0 1,1-1-1,-1 1 1,1 0-1,0-1 0,0 1 1,0-1-1,0 0 0,0 1 1,1-1-1,-1 0 1,0 0-1,1-1 0,0 1 1,-1 0-1,1-1 1,0 0-1,0 1 0,0-1 1,0 0-1,0-1 1,5 2-1,2-1 2,0-1-1,0 0 1,-1 0-1,1-1 1,0 0-1,16-5 1,56-21-96,-49 14-93,-1-2 0,-1-1 0,36-24-1,-49 27 54,0 0-1,-2-1 0,1 0 0,-2-2 1,0 0-1,17-24 0,-22 25 102,-2-1-1,0 0 1,0 0 0,-2-1-1,0 0 1,-1 0 0,0-1-1,-1 1 1,-2-1-1,2-23 1,-3-1 17,-1-1-1,-2 0 1,-10-48 0,11 82 26,-1 0 1,-1 0-1,1 1 1,-1-1-1,-1 1 0,1 0 1,-1 0-1,-1 0 1,-5-8-1,9 15-34,1 0-1,-1 1 0,1-1 0,-1 1 1,0-1-1,1 0 0,-1 1 0,0-1 1,1 1-1,-1 0 0,0-1 0,1 1 1,-1-1-1,0 1 0,0 0 0,1 0 1,-1-1-1,0 1 0,0 0 0,0 0 1,1 0-1,-1 0 0,0 0 0,0 0 1,0 0-1,0 0 0,1 0 0,-1 1 1,0-1-1,0 0 0,1 0 0,-1 1 1,0-1-1,0 0 0,1 1 0,-1-1 1,0 1-1,1-1 0,-1 1 0,0-1 1,1 1-1,-1 0 0,1-1 0,-1 1 1,1 0-1,-1 0 0,-3 4 30,1-1-1,0 1 1,0 0 0,-4 11-1,-6 22 206,3 1 0,1-1 0,-5 49 0,13-84-243,-18 174 514,19-160-413,2 24 0,0 3 90,-1-35-134,0 1 0,0 0-1,1 0 1,0-1 0,6 18 0,1-6 183,15 29 0,-20-43-161,0 0 0,0-1 0,1 0 0,0 0 0,10 9 0,-13-13-67,0 0 1,1 0 0,-1 0 0,1 0 0,-1-1 0,1 1-1,0-1 1,0 0 0,-1 1 0,1-1 0,0-1-1,0 1 1,0 0 0,0-1 0,0 1 0,0-1-1,5 0 1,18-5-61,0-1-1,0-1 1,24-11-1,19-5-145,92-35-182,-129 44 264,-23 11 63,-1-1 0,0 0 0,0 0 0,-1-1 0,1 0 0,-1 0 0,12-12 0,-17 15 39,0 1 0,0-1 0,-1 0 1,1 0-1,-1-1 0,0 1 0,0 0 0,1 0 0,-1-1 0,-1 1 0,1-1 0,0 1 0,0 0 0,-1-1 0,0 0 1,1 1-1,-1-1 0,0 1 0,0-1 0,-1 1 0,1-1 0,0 1 0,-1-1 0,1 1 0,-1-1 0,0 1 0,0 0 1,0-1-1,0 1 0,0 0 0,-3-4 0,2 4 6,-1-1 0,1 1 0,0 0 0,-1 0 0,0 0 0,1 0 0,-1 0 0,0 0 0,0 1 0,0-1 1,0 1-1,0 0 0,0 0 0,-1 0 0,1 1 0,0-1 0,-4 0 0,-1 1 36,0-1 0,-1 1 1,1 0-1,0 1 0,-15 2 1,-3 4 142,0 0 1,0 1-1,1 2 1,0 0-1,-38 24 1,60-33-157,1 1 1,-1 0-1,1 0 1,0 0-1,0 0 1,0 0 0,0 0-1,0 0 1,0 1-1,1-1 1,-1 1-1,1-1 1,0 1-1,0 0 1,-1 0-1,2-1 1,-1 1-1,0 0 1,1 0-1,-1 0 1,1 0-1,0 0 1,0 0-1,0 0 1,0 0-1,1-1 1,-1 1-1,1 0 1,-1 0-1,1 0 1,0 0 0,0-1-1,1 1 1,-1 0-1,0-1 1,1 1-1,0-1 1,3 4-1,2 3 46,0-1 0,1-1 0,0 1 0,0-1 0,1 0 0,0-1 0,0 0 0,0-1 0,1 0 0,16 6 0,-13-7-19,1 0 1,-1-1-1,1-1 1,-1 0-1,1-1 1,0 0-1,25-3 1,-18 0-98,-1-2 1,0 0-1,0 0 1,-1-2-1,1-1 1,32-16-1,-37 15 30,-1 0 0,0-1 0,0 0 0,-1-2-1,0 1 1,-1-2 0,-1 1 0,20-26 0,-30 36 21,12-21 105,-12 21-100,-1 0 0,0 0 0,1 0 0,-1 0 0,0 0 0,1 0 0,-1 0 0,0 0 1,0 0-1,0 0 0,0 0 0,0 0 0,0 0 0,0 0 0,0 0 0,-1 0 0,1 0 1,0 0-1,0 0 0,-1-1 0,0 1-21,1 1 0,-1-1 0,1 1-1,0-1 1,0 1 0,-1-1 0,1 1 0,0-1 0,0 0 0,-1 1 0,1-1 0,0 1 0,0-1-1,0 0 1,0 1 0,0-1 0,0 0 0,0 1 0,0-1 0,0 1 0,1-1 0,-1 0 0,0 1-1,0-1 1,0 1 0,1-1 0,-1 1 0,0-1 0,1 1 0,-1-1 0,0 1 0,1-1 0,-1 1-1,0-1 1,1 1 0,-1-1 0,1 1 0,-1 0 0,1-1 0,-1 1 0,1 0 0,0-1 0,-1 1-1,1 0 1,0 0 0,2-1-16,-1 0-1,0 1 1,0-1 0,1 1-1,-1 0 1,0-1-1,1 1 1,-1 1-1,1-1 1,3 1-1,-3 0 51,1 0 0,0 0 0,-1 0 0,0 1 0,1-1 0,-1 1 0,0 0 0,0 0 0,0 0 0,0 0-1,0 1 1,0-1 0,-1 1 0,1 0 0,-1 0 0,0 0 0,0 0 0,0 0 0,0 0 0,0 1 0,-1-1-1,1 0 1,-1 1 0,0-1 0,0 1 0,-1 0 0,2 4 0,-2-8-23,-1 13 19,2 0-1,-1 0 0,2 0 1,3 14-1,-4-23 2,0-1 1,0 1-1,0-1 1,1 0-1,-1 1 1,1-1-1,0 0 0,0 0 1,1 0-1,-1 0 1,0-1-1,1 1 1,0-1-1,-1 1 0,1-1 1,0 0-1,0 0 1,1 0-1,4 2 0,-5-3-12,1 0 0,-1 0 0,1 0 0,0 0 0,0-1-1,-1 0 1,1 0 0,0 0 0,0 0 0,-1 0 0,6-2-1,6-1-70,21-8 0,-17 5 105,139-49-249,-134 45 225,0-2 0,-1-1 0,-1 0 0,0-2 0,34-30-1,-47 34 93,-7 9-145,-2 9 12,0-1 39,0-4 0,0 20 111,5 38 0,-4-55-88,0-1 0,0 1 0,1 0 0,0-1 0,0 1 0,0-1 0,0 1 0,6 6 0,-7-9-37,0-1-1,0 0 0,0 0 1,0 1-1,0-1 0,1 0 1,-1 0-1,0 0 0,1 0 1,-1 0-1,0-1 0,1 1 1,0 0-1,-1-1 0,1 1 1,-1-1-1,1 1 0,-1-1 1,1 0-1,0 1 0,-1-1 1,1 0-1,0 0 0,-1 0 1,1-1-1,0 1 0,-1 0 1,4-2-1,3-1-29,-1-1-1,0 0 0,0-1 1,0 1-1,-1-1 0,1-1 1,-1 1-1,8-10 0,11-10-199,13-15 84,-26 26 156,17-16 0,-18 18 79,1-2 218,-12 14-305,0-1 0,0 1 0,0 0 0,1 0 1,-1 0-1,0 0 0,0 0 0,0 0 0,0 0 0,0 0 0,0 0 0,0 0 0,0 0 0,0 0 0,0 0 0,0 0 0,0 0 0,0 0 0,0 0 0,0 0 0,1 0 0,-1 0 0,0 0 0,0 0 0,0 0 0,0 0 0,0 0 0,0 0 0,0 0 0,0 0 1,0 0-1,0 0 0,0 0 0,0 0 0,0 0 0,0 0 0,0 0 0,1 0 0,-1 0 0,0 0 0,0 0 0,0 0 0,0 0 0,0 0 0,0 0 0,0 1 0,0-1 0,0 0 0,0 0 0,0 0 0,0 0 0,0 0 0,0 0 0,0 0 0,0 0 0,0 0 1,0 0-1,-1 11 153,-9 24 94,6-22-183,0 0 0,1 0 0,0 0-1,2 1 1,-1 14 0,2 17-131,0-44 64,-1 0-1,1-1 1,0 1 0,0-1-1,0 1 1,1-1 0,-1 1 0,0-1-1,0 1 1,0-1 0,0 1 0,0-1-1,1 1 1,-1-1 0,0 1 0,0-1-1,1 0 1,-1 1 0,0-1 0,1 1-1,-1-1 1,1 0 0,-1 1 0,0-1-1,1 0 1,-1 1 0,1-1 0,-1 0-1,1 0 1,-1 1 0,1-1 0,-1 0-1,1 0 1,-1 0 0,1 0-1,-1 0 1,1 0 0,-1 0 0,1 0-1,-1 0 1,1 0 0,-1 0 0,1 0-1,-1 0 1,1 0 0,-1 0 0,1 0-1,0-1 1,-1 1-3,8-2-75,-1-1 0,1 0 0,-1-1 0,0 1 0,0-1 0,-1 0 0,11-9 0,2-4-277,18-21-1,-3 3 27,33-36 195,-67 70 161,1 0 0,0 1-1,1-1 1,-1 0 0,0 0-1,0 1 1,0-1-1,0 1 1,0-1 0,1 1-1,-1 0 1,0-1-1,0 1 1,1 0 0,-1 0-1,0 0 1,1 0-1,1 0 1,25 7-158,-9-2 98,10 3-80,44 16-1,-4-1 5,-54-20 126,1-1 0,0 0 1,25-1-1,-14-1 458,-26 0-70,-3 0-404,1 0-1,-1 0 1,0 1-1,1-1 1,-1 0 0,0 1-1,1 0 1,-4 1-1,-7 4 167,0 2-1,0-1 0,0 2 0,1-1 1,-19 20-1,1 6 20,29-33-184,-1-1 0,1 1-1,-1 0 1,0 0 0,1 0 0,0 0-1,-1-1 1,1 1 0,-1 0-1,1 0 1,0 0 0,0 0-1,0 0 1,-1 0 0,1 0-1,0 0 1,0 0 0,1 2-1,-1-3-4,0 0-1,0 1 1,0-1-1,0 0 1,0 1-1,0-1 1,0 0-1,0 1 1,0-1-1,0 0 1,0 0-1,0 1 1,1-1-1,-1 0 1,0 1-1,0-1 0,0 0 1,1 0-1,-1 1 1,0-1-1,0 0 1,1 0-1,-1 0 1,0 1-1,0-1 1,1 0-1,-1 0 1,0 0-1,1 0 1,-1 0-1,0 0 1,1 1-1,-1-1 1,0 0-1,1 0 0,-1 0 1,0 0-1,1 0 1,-1 0-1,11-3-345,-5 0 146,0-1 1,-1 0 0,1-1-1,-1 1 1,6-8 0,11-9 72,-22 21 133,0 0 0,1 0 0,-1-1 0,0 1 0,0 0 0,1 0 0,-1 0 0,0-1 0,0 1 0,1 0 0,-1 0 0,0 0 0,0 0 0,1 0 0,-1 0 0,0-1 0,1 1 0,-1 0 0,0 0 0,1 0 1,-1 0-1,0 0 0,1 0 0,-1 0 0,0 0 0,0 0 0,1 0 0,-1 1 0,0-1 0,1 0 0,-1 0 0,0 0 0,0 0 0,1 0 0,-1 1 0,0-1 0,1 0 0,-1 0 0,0 1 0,7 13 241,0 2-225,-4-12-17,-1-1 1,1 1-1,0 0 1,0-1-1,0 0 1,7 5-1,-9-7-8,0 0-1,1 0 0,-1 0 0,1 0 0,0-1 1,-1 1-1,1-1 0,0 1 0,-1-1 0,1 0 1,0 0-1,-1 0 0,1 0 0,0 0 0,-1 0 1,1 0-1,0 0 0,-1 0 0,1-1 1,0 1-1,-1-1 0,3 0 0,73-35-104,11-4-13,-35 19-164,63-34 1,-105 48 216,0-1 1,-1 0 0,0 0 0,0-1-1,-1 0 1,0-1 0,-1 0 0,0 0-1,0-1 1,-1 0 0,7-15 0,3-12-19,-1-1 0,12-47 0,39-177 399,-67 260-267,4-26 51,-3 27-107,-1 0 1,0 0-1,0 0 0,0 0 1,0 0-1,-1 0 1,1 0-1,-1 1 0,1-1 1,-1 0-1,1 0 0,-2-2 1,1 3 14,1 1 1,0 0-1,-1-1 0,1 1 1,0 0-1,-1-1 0,1 1 1,0 0-1,-1 0 0,1-1 1,-1 1-1,1 0 0,0 0 1,-1 0-1,1 0 0,-1-1 1,1 1-1,-1 0 0,1 0 1,0 0-1,-1 0 0,1 0 1,-1 0-1,1 0 0,-1 0 1,1 0-1,-1 0 0,1 1 1,-1-1-1,1 0 0,0 0 1,-1 0-1,1 0 0,-1 1 1,1-1-1,0 0 1,-1 0-1,0 1 0,-12 14 195,-2 13 84,1 2 1,-13 39-1,-15 65 9,24-70-75,6-27-235,3-9 185,1 0 0,-5 34 1,12-54-134,0 0 1,0 1 0,1-1 0,1 0-1,-1 0 1,1 1 0,0-1 0,1 0-1,0 0 1,1 0 0,-1 0 0,6 9-1,-6-13-23,-1-1-1,1 0 0,1 0 0,-1 0 1,0 0-1,1 0 0,-1 0 0,1 0 1,0-1-1,0 0 0,0 1 0,0-1 1,1 0-1,-1-1 0,0 1 0,1 0 1,-1-1-1,1 0 0,0 0 0,-1 0 1,1 0-1,0-1 0,0 1 0,5-1 1,-2 0-64,1-1 1,-1 0-1,0-1 1,0 1-1,0-1 1,0-1-1,0 1 1,0-1-1,-1 0 0,1-1 1,10-7-1,-14 8 17,10-5 74,-2 0 0,1-1 0,-1 0 0,0-1 0,-1-1 0,14-18 0,-23 27-61,2-5-46,-3 7 204,0 21 112,0 95 971,5-91-1008,-4-24-224,-1-1 0,1 0-1,0 1 1,-1-1 0,1 0 0,-1 0-1,1 1 1,0-1 0,-1 0-1,1 0 1,0 0 0,-1 0-1,1 0 1,0 0 0,-1 0-1,1 0 1,0 0 0,-1 0-1,1-1 1,0 1 0,-1 0-1,1 0 1,0-1 0,16-4 13,-7 0-71,-1 0 1,-1-1 0,1 0-1,-1-1 1,10-9-1,-9 8 19,14-13-83,-3 4 260,22-25 0,-36 35 149,-5 8-41,-10 12 71,3-3-255,1-1 19,1 0 0,1 1 0,-5 18 0,3-10 97,4-12-144,0 0 1,0 0-1,1 0 1,-1 9-1,1-12-25,0-2-62,10 1-122,-9-2 181,0 1 0,0-1 0,0 0 0,0 1 0,-1-1 1,1 0-1,0 0 0,0 0 0,0 0 0,0 0 0,0 0 0,1 0 0,12-3-235,-1-1 0,0 0 1,1-1-1,-2-1 0,20-10 1,59-44-235,-54 33 575,-17 14 2,-9 4-19,20-10 0,-30 19-53,-1 0 1,1 0-1,0 0 0,-1-1 1,1 1-1,0 0 0,0 0 1,-1 0-1,1 0 0,0 0 0,-1 1 1,1-1-1,0 0 0,-1 0 1,1 0-1,0 1 0,-1-1 0,1 0 1,0 0-1,-1 1 0,1-1 1,0 1-1,-1-1 0,1 1 1,0 0-1,13 15 3,-12-13 31,3 2-46,-1 0 1,1-1-1,9 8 0,6 4 63,-16-13-57,0 0 1,0 0 0,0 0 0,0 0-1,0-1 1,1 0 0,-1 0 0,1 0-1,0-1 1,0 1 0,5 0-1,-1-1-8,1 0-1,-1 0 0,1-1 0,17-2 0,-25 1-27,0 0 1,0 0-1,1 0 1,-1 0-1,0 0 1,0 0-1,0 0 0,0-1 1,-1 1-1,1-1 1,0 1-1,2-4 1,18-24-274,-21 27 270,1-1 0,-1 0-1,-1 0 1,1 0 0,0-1 0,-1 1 0,0 0-1,1 0 1,-1 0 0,0 0 0,-1 0 0,1 0 0,-1-1-1,1 1 1,-1 0 0,0 0 0,0 0 0,0 0-1,-3-4 1,4 6 24,0 1-1,0-1 1,-1 1-1,1-1 1,0 1-1,0-1 1,-1 1-1,1 0 1,0-1-1,-1 1 1,1 0-1,0-1 1,-1 1-1,1 0 1,-1-1-1,1 1 1,0 0-1,-1-1 1,1 1-1,-1 0 1,1 0-1,-1 0 1,1 0-1,-1-1 1,1 1-1,-1 0 1,1 0-1,-1 0 1,1 0-1,-1 0 1,0 0-1,0 1 22,0-1 0,0 1 1,-1 0-1,1-1 0,0 1 0,0 0 1,0 0-1,0 0 0,0-1 0,0 1 1,-1 2-1,-4 5 119,0 0 0,-6 13 1,11-18-161,-3 3 61,0 0 0,1 0-1,0 1 1,0-1 0,1 1-1,-1 0 1,2 0 0,-1 0-1,1 0 1,0 0 0,0 1 0,1-1-1,0 9 1,2-11 9,-1 0 0,1 0-1,0 0 1,0 0 0,1 0 0,4 7 0,-4-8-12,-3-3-40,1-1 1,0 0 0,-1 0 0,1 1-1,0-1 1,-1 0 0,1 0 0,0 0-1,-1 1 1,1-1 0,0 0 0,-1 0-1,1 0 1,0 0 0,0-1 0,-1 1-1,2 0 1,0 0 3,1-1-18,1 1-1,-1 0 0,0-1 1,1 0-1,-1 0 0,0 0 1,1 0-1,-1 0 1,0-1-1,5-3 0,29-23-206,-15 10 90,109-66-128,-187 163 501,29-50-238,13-14 80,-20 26 0,23-26-46,8-12-71,1 0-1,-1 0 1,1 0 0,0 0 0,0 1 0,0-1 0,0 1-1,0-1 1,-1 6 0,3-8 18,1-1 0,-1 0 0,0 1 0,1-1 0,-1 0 0,1 1 0,-1-1 1,1 0-1,-1 0 0,1 1 0,-1-1 0,1 0 0,-1 0 0,1 0 0,-1 0 0,1 0 0,-1 0 0,1 0 0,-1 0 0,1 0 0,0 0 0,-1 0 3,5 0-20,1-1 1,-1 0-1,0 0 0,0-1 1,0 0-1,0 0 0,5-2 1,14-6-106,136-28-3410,-86 22-905,-2-3-3653,-53 12 4961,-4 3-1643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24.2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9 6464,'-25'-8'2944,"25"11"-832,14-3-928,-3 0-672,3 0 224,0 0-416,0 0-608,0 0 128,0-3-2464,-4 3 1408,-1 0-4384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24.5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47 55 10624,'-42'5'3936,"37"-10"-3040,16 5-256,6 0-448,16 0-224,14 0 2271,16-3-1215,7 3 288,2-4-768,-6-1-352,-4-4-128,-1 0-288,-9 6 128,-5-6-2720,1 6 1568,-20-3-3583,-4 3 2719,-5 3-3776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24.93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48 177 12128,'-42'-21'4479,"37"12"-3455,5-7-320,9 2-864,5-1-64,10-6-1311,15 0 863,11 0-4800,27 0 3040,-10 3-2176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25.9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178 323 2080,'1'-1'67,"0"0"0,0 0-1,0 1 1,0-1 0,0 0 0,0 0 0,0 1 0,0-1-1,0 1 1,0-1 0,1 1 0,-1-1 0,0 1 0,0-1-1,1 1 1,-1 0 0,0 0 0,0 0 0,3 0 0,-2 0 170,-1 0 1,1-1 0,0 1 0,0 0 0,0-1 0,-1 1 0,1-1 0,0 1 0,-1-1 0,1 0 0,2-1 0,-4 2 15,0-1-1,1 1 1,-1-1 0,1 1 0,-1-1-1,1 1 1,-1-1 0,0 1 0,0-1 0,1 1-1,-1-1 1,0 0 0,0 1 0,1-1 0,-1 1-1,0-1 1,0 0 0,0 1 0,0-1-1,0 0 1,0 1 0,0-2 0,0 1-89,-11-5 4097,7 5-3923,0 0-1,0 0 0,0 0 0,0 0 0,0 1 1,0 0-1,0-1 0,0 2 0,0-1 0,-6 1 1,3 0-96,-5 0-6,0 1 1,1 0-1,-1 1 0,1 1 0,0-1 0,0 2 0,0-1 0,1 2 0,-1-1 1,-17 14-1,26-17-221,0 0 1,0 0 0,0-1 0,1 1-1,-1 0 1,1 1 0,-1-1 0,1 0-1,0 0 1,0 1 0,-1-1 0,2 0-1,-1 1 1,0-1 0,0 1 0,1-1-1,0 1 1,-1 0 0,1-1 0,0 1-1,0-1 1,0 1 0,1-1 0,-1 1-1,1 0 1,-1-1 0,1 1 0,0-1-1,0 0 1,0 1 0,0-1-1,0 0 1,1 1 0,-1-1 0,1 0-1,-1 0 1,1 0 0,0 0 0,0-1-1,0 1 1,3 2 0,-1-1 31,0-1 1,0 0-1,0 0 1,1 0-1,-1-1 1,1 1-1,-1-1 1,1 0-1,-1-1 1,1 1-1,8 0 1,0-1 39,-1-1-1,0 0 1,15-3 0,-19 2-90,0-1-1,-1 0 0,0 0 0,1 0 1,-1-1-1,-1 0 0,1 0 0,-1-1 1,1 0-1,-1 0 0,0 0 0,-1-1 1,0 0-1,1 0 0,-2 0 1,1-1-1,-1 1 0,0-1 0,5-12 1,-8 15 16,0 0 0,0 0 0,0 0 0,0 1 0,-1-1 1,1 0-1,-1 0 0,0 0 0,0 0 0,-1 0 0,-1-8 0,-1-2 95,-1 1-1,-7-14 0,-1-8 438,10 29-480,1 0 1,0 0-1,1 0 0,-1 0 1,1 0-1,0 0 1,2-9-1,10-41 341,-7 35-269,-4 15-19,1 0 0,-1 0 0,2 1 0,-1-1 0,0 0 0,1 1 0,6-9 0,-9 14-111,0 0-1,0-1 0,0 1 1,1 0-1,-1 0 0,0-1 1,0 1-1,1 0 1,-1 0-1,0 0 0,0 0 1,1-1-1,-1 1 1,0 0-1,0 0 0,1 0 1,-1 0-1,0 0 0,1 0 1,-1 0-1,0 0 1,1 0-1,-1 0 0,0 0 1,0 0-1,1 0 0,-1 0 1,0 0-1,1 0 1,-1 0-1,0 0 0,1 0 1,-1 0-1,0 0 1,0 0-1,1 1 0,-1-1 1,0 0-1,0 0 0,1 0 1,-1 1-1,0-1 1,1 0-1,6 15 305,12 76 537,-13-58-816,4 61 1,-7-48-45,-1-4 85,-2-1 0,-2 1 0,-2 0 0,-1-1 0,-15 56 0,18-88-71,0 1-1,-1 0 0,-7 16 0,10-24-13,-1 0 1,0 0-1,0-1 0,0 1 1,0-1-1,0 1 1,0-1-1,0 1 0,0-1 1,0 1-1,-1-1 0,1 0 1,-1 0-1,1 0 1,-1 0-1,1 0 0,-1 0 1,0 0-1,1 0 0,-1-1 1,-3 2-1,4-2-16,-1-1 0,1 1 1,0 0-1,-1 0 0,1-1 0,-1 1 0,1 0 0,-1-1 1,1 0-1,0 1 0,-1-1 0,1 0 0,0 0 0,-1 1 0,1-1 1,0 0-1,0 0 0,0 0 0,0-1 0,-2-1 0,1 0-16,-1-1-1,1 1 1,0-1 0,0 0-1,0 0 1,-1-4-1,0-1 42,1 0 0,0 0 0,1-1 0,0 1-1,0 0 1,1-1 0,1-16 0,0 20 36,0 1-1,0 0 1,0-1-1,1 1 1,0 0 0,0 0-1,0 0 1,1 0-1,-1 0 1,1 1 0,0-1-1,1 1 1,-1 0 0,8-7-1,-2 4-44,0 0 0,1 1 0,0 0-1,1 1 1,-1 0 0,1 1 0,0 0 0,0 1-1,15-3 1,16-2-1762,50-1-1,-74 7 881,97-6-7788,-46 3 890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27.0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435 199 2976,'0'0'26,"0"0"1,0-1-1,0 1 1,0 0-1,-1 0 1,1 0-1,0 0 1,0 0-1,0 0 1,0 0-1,0 0 0,0-1 1,0 1-1,0 0 1,0 0-1,-1 0 1,1 0-1,0 0 1,0-1-1,0 1 1,0 0-1,0 0 1,0 0-1,0 0 0,0 0 1,0-1-1,0 1 1,0 0-1,0 0 1,0 0-1,0 0 1,0 0-1,0-1 1,1 1-1,-1 0 1,0 0-1,0 0 0,6-4 2620,-6 4-2476,1 0 0,-1 0 0,1 0 0,-1 0 1,1 0-1,-1 0 0,1 0 0,-1 0 0,0-1 0,1 1 1,-1 0-1,1 0 0,-1-1 0,0 1 0,1 0 0,-1 0 1,1-1-1,-1 1 0,0 0 0,0-1 0,1 1 1,-1-1-1,0 1 0,0 0 0,1-1 0,-1 1 0,0-1 1,0 1-1,0-1 0,0 1 0,1-1 0,-1 1 0,0-1 1,0 1-1,0 0 0,0-1 0,0 1 0,0-1 1,0 1-1,-1-1 0,1 1 0,0-1 0,0 1 0,0-1 1,0 1-1,-1 0 0,1-1 0,0 1 0,-1-1 1,-22-49 5060,8 21-3725,12 22-1128,-1-1 0,0 1 1,-7-10-1,8 13-258,-1 0 0,1-1 0,-1 1 0,0 1 0,0-1 1,-1 0-1,1 1 0,-1 0 0,1 0 0,-1 0 0,0 1 0,0 0 0,0 0 0,0 0 1,-1 0-1,1 1 0,0 0 0,-1 0 0,1 0 0,-1 1 0,1 0 0,-1 0 0,1 0 0,-10 2 1,-10 4 32,-1 0 1,1 2 0,0 0 0,1 2-1,-39 22 1,57-29-133,1 1-1,0 0 0,0 0 1,0 0-1,0 1 1,1 0-1,-1 0 0,1 0 1,1 0-1,-1 1 1,1-1-1,0 1 1,0 0-1,0 0 0,-2 10 1,4-12-5,0 1 0,1-1 0,-1 1 0,1 0 0,0-1-1,0 1 1,1 0 0,-1-1 0,1 1 0,0-1 0,0 1 0,1-1 0,-1 1 0,1-1 0,0 0 0,0 0 0,0 0 0,1 0 0,-1 0 0,1 0 0,0-1 0,5 5-1,5 4 35,0-1 0,0 0 0,1-1 0,21 10-1,66 29 287,-61-31-249,-22-10-57,-12-6 1,-1 0 0,0 1 0,1-1 0,-1 1 1,0 0-1,0 1 0,0-1 0,8 9 0,-3-1 10,-8-9-22,0 0 0,0 0 0,0 0 0,-1 0 0,4 5 0,-5-6-5,1 0 0,-1 0 0,0 0 0,1 0 0,-1 1-1,0-1 1,0 0 0,0 0 0,0 0 0,0 0-1,0 0 1,0 0 0,0 0 0,-1 0 0,1 0-1,0 0 1,-1 0 0,1 0 0,-1 2 0,-4 4 70,1 0 0,-1-1 0,0 0-1,0 1 1,0-2 0,-1 1 0,0-1 0,0 1 0,-1-2 0,0 1 0,-11 6 0,1-3-541,1-1 1,-1 0 0,0-1-1,-21 4 1,5-6-2194,13-4-2043,17 0 3476,31-9-10430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23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6 461 4064,'0'1'67,"0"-1"-1,-1 0 1,1 0 0,0 0 0,-1 0 0,1 0-1,0 1 1,0-1 0,-1 0 0,1 0 0,0 0-1,0 1 1,0-1 0,-1 0 0,1 0-1,0 1 1,0-1 0,0 0 0,0 1 0,-1-1-1,1 0 1,0 0 0,0 1 0,0-1 0,0 0-1,0 1 1,0-1 0,0 0 0,0 1 0,0-1-1,0 0 1,0 1 0,0-1 0,0 0-1,0 1 1,0-1 0,0 0 0,1 0 0,-1 1-1,0-1 1,0 0 0,0 1 0,0-1 0,1 0-1,-1 0 1,0 1 0,0-1 0,0 0 0,1 0-1,-1 0 1,0 1 0,0-1 0,1 0-1,-1 0 1,0 0 0,1 1 0,0 0 281,0 0 1,1 0-1,-1-1 1,1 1-1,-1 0 1,0 0-1,1-1 1,-1 1-1,1-1 1,-1 1-1,4 0 1,-1-1 115,1-1-1,-1 0 1,1 1-1,-1-1 1,0 0 0,0-1-1,0 1 1,1-1-1,-2 0 1,1 0 0,0 0-1,4-4 1,4-3 179,0-1 1,12-13-1,-17 15-307,67-72 1207,3-2-606,-20 27-451,-21 22-179,-1-2 0,40-52 1,-72 84-312,0-1 0,-1 0 1,1-1-1,-1 1 0,0 0 0,2-6 0,-3 4-142,-3 5 27,-10 8-50,-12 17 22,11-8 124,1 0 1,0 1-1,1 0 0,0 1 1,-11 28-1,17-35 78,1 0 0,0 1 0,1 0 0,0 0 0,1 0 0,0 0 0,1 0 0,0 0 0,1 0 0,3 20 0,-3-28 3,1 1 0,1-1 0,-1 0-1,1 0 1,-1 0 0,1 0 0,4 5-1,-5-7-16,0 0 0,1-1-1,-1 1 1,0 0 0,1-1-1,0 1 1,-1-1 0,1 0 0,0 1-1,-1-1 1,1 0 0,0 0-1,0 0 1,0 0 0,0-1-1,0 1 1,3 0 0,1-1 53,-1 0 0,1 0 1,0 0-1,0-1 0,0 0 0,-1 0 0,1-1 1,7-2-1,47-22 342,-53 23-397,218-122 217,-153 73-199,-15 11-248,-56 40 179,0 0 0,1 0 0,-1 1 0,1-1 0,-1 0-1,0 1 1,1-1 0,-1 1 0,1-1 0,-1 1 0,1 0 0,0 0-1,-1-1 1,1 1 0,2 1 0,-4-1 5,1 0 0,0 0-1,0 1 1,-1-1 0,1 1-1,0-1 1,-1 1 0,1-1 0,0 1-1,-1-1 1,1 1 0,-1-1 0,1 1-1,-1 0 1,1-1 0,-1 1 0,0 0-1,1-1 1,-1 1 0,0 0-1,1-1 1,-1 1 0,0 0 0,0 0-1,0 0 1,0-1 0,0 1 0,0 0-1,0 0 1,0 0 0,0 0 0,-1 16 9,-2 0 1,1-1 0,-10 29 0,1-3 140,-1 29 753,11-70-877,1-1 0,0 0 0,0 1-1,0-1 1,0 0 0,0 1 0,0-1-1,0 0 1,0 1 0,0-1 0,0 0 0,0 1-1,0-1 1,0 1 0,0-1 0,0 0 0,0 1-1,0-1 1,0 0 0,1 1 0,-1-1-1,0 0 1,0 1 0,0-1 0,1 0 0,-1 1-1,0-1 1,0 0 0,1 1 0,0-2 12,0 1 1,-1 0-1,1-1 1,0 1-1,0 0 0,0-1 1,-1 0-1,1 1 1,0-1-1,-1 1 1,1-1-1,-1 0 0,1 1 1,0-1-1,0-1 1,50-72 490,-37 57-542,1 0-1,18-16 0,-25 26-56,1 0 0,0 0 1,1 1-1,-1 0 0,20-8 1,-25 13 39,0 0 0,0-1 0,0 1 0,0 1 0,0-1 0,0 1 0,1-1 0,-1 1 0,0 0 0,0 1 0,0-1 1,0 1-1,8 1 0,-6 1 26,1-1 0,-1 1 1,1 0-1,-1 1 0,0 0 1,10 8-1,-6-5 102,-1-1 1,1 0 0,0 0-1,0-1 1,0 0 0,13 3-1,66 15 30,-33-10-2115,-52-12 945,24 6-3715,-9-6-3465,-13-1 4405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27.4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65 7392,'-16'-8'8802,"24"7"-6479,175-2 4607,86-9-5417,-226 10-1221,256-14-1587,-139 7-4033,-85 3 1253,-12-2-4735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28.4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94 3808,'-3'-6'20741,"-3"7"-22917,-13 4 3209,0 0 1,0 2 0,1 0 0,0 1-1,-25 15 1,42-23-1019,1 0-1,0 0 1,0 0 0,0 0-1,0 0 1,0 0 0,0 0-1,0 0 1,-1 0 0,1 0-1,0 1 1,0-1 0,0 0-1,0 0 1,0 0 0,0 0-1,0 0 1,0 0 0,0 0-1,-1 0 1,1 0 0,0 1-1,0-1 1,0 0 0,0 0-1,0 0 1,0 0 0,0 0-1,0 0 1,0 0 0,0 1-1,0-1 1,0 0 0,0 0-1,0 0 1,0 0 0,0 0-1,0 0 1,0 1 0,0-1-1,0 0 1,6 2 157,9-1-139,-7-3-27,-1 1 0,0-1 0,0 0 0,0 0 0,0-1 0,7-4 0,38-23-20,-44 25 2,-7 4 2,0 1-1,1-1 1,-1 0-1,0 0 1,0 0-1,0 0 1,0 0-1,0 0 0,0 0 1,0-1-1,0 1 1,0 0-1,-1 0 1,1-1-1,0 1 1,-1 0-1,1-3 0,-1 3-239,0-1 0,0 1 0,0-1 0,0 1 0,0-1 0,0 1 0,0 0 0,-1-1 0,1 1 0,-1-1 0,1 1-1,-1 0 1,1-1 0,-2-1 0,-1-2-1208,-1 1-1,0 0 0,1 0 1,-1 0-1,-1 0 0,1 0 1,-10-5-1,-13-4-6167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1:54.3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43 139 1472,'2'-2'111,"-2"2"-98,-1 0 0,1 0 0,0 0 0,0 0 0,0 0 1,0 0-1,0 0 0,0 0 0,0 0 0,-1 0 0,1 0 0,0 0 1,0 0-1,0 0 0,0 0 0,0-1 0,0 1 0,0 0 0,0 0 1,0 0-1,-1 0 0,1 0 0,0 0 0,0 0 0,0 0 0,0 0 0,0-1 1,0 1-1,0 0 0,0 0 0,0 0 0,0 0 0,0 0 0,0 0 1,0-1-1,0 1 0,0 0 0,0 0 0,0 0 0,0 0 0,0 0 1,0 0-1,0 0 0,0-1 0,0 1 0,0 0 0,0 0 0,0 0 1,0 0-1,0 0 0,0 0 0,1 0 0,-1 0 0,0-1 0,0 1 1,0 0-1,0 0 0,0 0 0,0 0 0,0 0 0,0 0 0,1 0 1,-2-12 6221,1-26-1404,0 28-3274,0-62 7606,-20 374-5015,7-155-2851,13-99-1224,1-37-41,-1 0 1,0 0-1,-1 0 0,-2 12 0,3-22-74,0-1-1,0 1 0,0-1 0,0 1 1,0-1-1,0 1 0,0-1 0,-1 1 0,1-1 1,0 1-1,0-1 0,-1 1 0,1-1 0,0 1 1,-1-1-1,1 1 0,0-1 0,-1 0 1,1 1-1,-1-1 0,1 1 0,0-1 0,-2 1 1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1:55.0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61 4224,'-24'-13'20591,"25"13"-19977,46-7 388,-16 5-309,37-6 0,3 0-138,42-1-47,-14 0-269,104 5 1,-121 4-571,-50 0-4058,-48 29-16405,0-19 18005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34.5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503 0 4064,'0'0'1307,"6"10"3962,-7-2-4686,-1-1 0,0 1 0,0-1 0,0 1 0,-1-1 0,-5 12 0,5-13-296,-4 8 130,0-1 0,-1 0 0,0 0 1,-13 14-1,-7 10 232,15-18-331,-54 84 900,33-34-412,3 1-1,-32 112 0,-44 242 1217,30 40-561,68-369-1395,4-1 0,4 1 0,16 134 0,-7-172-494,3-1 0,2 0 0,2-1 1,3 0-1,2-1 0,50 96 0,32 6-3224,-101-156 3640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35.6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16 6048,'-5'-16'3285,"13"24"717,5 6-3924,56 53 1595,32 32 99,-86-82-1492,0 2 0,-1 0-1,19 33 1,27 69 391,-2-4-146,-17-51-89,50 61 0,19 29 174,-48-53-155,-5 3 1,46 123-1,-82-173-312,-3 1 0,13 71 0,3 112 52,-27-159-171,-3 1 0,-4 0 0,-21 158 0,6-157-943,-4-1-1,-37 103 1,-5-27-1228,-10 30-2185,14-4 828,12-16-1984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57.9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1 957 2560,'0'11'17669,"18"-31"-16592,-11 12-885,56-56 280,-9 11-363,187-194 313,-215 221-366,79-77 130,-74 76-94,56-38 0,106-43 382,12 12-256,-81 39-3,-114 52-207,43-21 223,63-19-1,-100 40-791,23-6 1764,-20 10-3126,-1 6-4401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2:59.1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1 501 3552,'6'-4'15712,"13"-18"-15502,-10 12 1025,2-1-873,1 1 1,13-10 0,-10 8 18,16-15 0,-2-6-125,-1-1 0,-2-2 0,23-41 0,15-36 409,-29 52-514,-29 46-201,-6 14 46,0-1-1,1 1 1,-1 0 0,1-1 0,0 1 0,-1 0 0,1-1 0,0 1 0,0 0-1,1-2 1,-5 51-236,1-26 279,0-1 0,-2 1 0,0-1 0,-1 0 0,-1 0-1,-16 35 1,5-23 108,-1 0 0,-1-1-1,-37 46 1,-46 36-24,95-106-23,-12 12 94,18-19-154,0 0-1,0 0 0,0 0 0,-1 0 0,1 0 0,0-1 0,0 1 0,-1 0 1,1-1-1,0 1 0,-1-1 0,1 1 0,-2-1 0,3 0-34,-1 0 0,1 0-1,0 0 1,0 0 0,0 0-1,0 0 1,0 0 0,-1 0-1,1 0 1,0 0 0,0 0 0,0 0-1,0 0 1,0 0 0,0 0-1,-1 0 1,1 0 0,0 0-1,0-1 1,0 1 0,0 0-1,0 0 1,0 0 0,0 0 0,0 0-1,0 0 1,0 0 0,0-1-1,-1 1 1,1 0 0,0 0-1,0 0 1,0 0 0,0 0-1,0-1 1,0 1 0,0 0 0,0 0-1,0 0 1,0 0 0,0 0-1,0 0 1,0-1 0,0 1-1,4-10 28,10-11-40,-7 12 9,1 1-1,-1-1 1,2 2 0,-1-1-1,1 1 1,0 1 0,15-9-1,77-33-12,-49 24 8,-17 6 20,-13 7 27,-1 1 0,43-14-1,-54 22 28,9-3 267,-17 2-29,-10 0 118,-5 0-405,1 1 0,-1 0 0,-12 1 0,12 0-266,0 0 0,0 0 0,-21-6 1,-59-18-4930,92 25 4888,0 0 0,-1 0-1,1-1 1,0 1-1,0-1 1,0 1 0,0-1-1,0 1 1,0-1-1,0 1 1,0-1 0,0 0-1,1 1 1,-1-1-1,0 0 1,0 0 0,1 0-1,-1 0 1,0 0-1,1 0 1,-2-1 0,2 0-206,0 0 0,0 1 1,-1-1-1,1 0 0,0 1 0,0-1 1,1 0-1,-1 1 0,0-1 1,1 0-1,-1 1 0,2-4 0,10-22-3662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3:01.8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245 747 2496,'3'5'520,"0"-1"-1,0 0 1,1 0-1,-1 0 1,1 0 0,0-1-1,0 1 1,6 3-1,15 4 11487,-26-14-11905,-1 0 1,0 0-1,0 0 0,0 0 1,0 1-1,0-1 0,0 1 1,-1 0-1,1-1 0,-1 1 1,0 0-1,0 0 0,0 1 1,0-1-1,0 1 0,0-1 1,0 1-1,-4-1 0,3 1-35,0 1 0,0-1 0,0 1-1,-1 0 1,1 0 0,0 0 0,0 0 0,0 1-1,0 0 1,0 0 0,0 0 0,0 0-1,0 1 1,-7 3 0,4-1-52,1 1 1,-1 0-1,1 0 1,0 0-1,1 1 1,-1 0-1,1 0 1,0 0-1,-6 11 1,-3 8-55,-14 33-1,15-30 89,-35 82 16,43-100-41,2 1-1,-1 0 1,1 0-1,1 0 1,0 0-1,1 0 1,0 0-1,1 18 1,0-24-4,0-1 1,0 0 0,1 1 0,0-1 0,0 0 0,0 0 0,0 1-1,1-1 1,0 0 0,0 0 0,0 0 0,0-1 0,0 1-1,1 0 1,0-1 0,-1 0 0,1 1 0,1-1 0,-1 0-1,0-1 1,1 1 0,-1-1 0,1 1 0,6 2 0,-4-3 49,0 0 1,1 0 0,-1-1-1,1 0 1,0 0 0,-1-1-1,1 1 1,0-1 0,10-2-1,4-1 52,34-10 0,-27 6-67,43-11 121,76-30 1,-119 37-113,0-2 1,-1-1-1,0 0 0,-1-2 0,34-29 0,-54 40-33,4-2 36,0-1 1,-1-1 0,0 0-1,-1 0 1,0 0 0,14-22-1,-13 11 116,-9 20-185,0 0-1,0 0 1,0 0-1,0 0 0,0 0 1,0 0-1,0 0 1,0 0-1,0 0 1,0 0-1,0 0 0,0 0 1,0 0-1,0 0 1,0 0-1,0 0 1,-1 0-1,1 0 1,0 0-1,0 0 0,0 0 1,0-1-1,0 1 1,0 0-1,0 0 1,0 0-1,0 0 0,0 0 1,0 0-1,0 0 1,0 0-1,0 0 1,0 0-1,0 0 0,0 0 1,0 0-1,0 0 1,0 0-1,0 0 1,0 0-1,0-1 0,0 1 1,0 0-1,0 0 1,0 0-1,0 0 1,0 0-1,0 0 0,0 0 1,0 0-1,1 0 1,-1 0-1,0 0 1,0 0-1,-9 10-248,-89 144-52,94-148 316,-1 0 0,1 1 0,1-1 0,-1 1 0,1 0 0,0 0 0,1 0 0,-1 1 0,1-1 0,1 0 0,-2 15 0,3-19-1,1 0 1,-1-1 0,1 1-1,0-1 1,-1 1 0,1-1-1,0 1 1,0-1 0,1 1-1,-1-1 1,1 0 0,-1 0-1,1 0 1,-1 0 0,1 0 0,0 0-1,0 0 1,3 2 0,-1-1 73,0-1 0,0 1 0,0-1 0,0 1 0,0-1 0,1 0 0,-1-1 0,1 1 0,6 0 0,-8-1-35,1-1 0,0 0 1,-1 0-1,1 0 1,-1 0-1,1 0 1,-1-1-1,1 0 0,-1 0 1,0 0-1,1 0 1,-1 0-1,0-1 0,0 1 1,0-1-1,0 0 1,0 0-1,0 0 1,0 0-1,-1-1 0,4-2 1,-3 1-57,0 1-1,0-1 1,0 0 0,0 0 0,-1 0-1,1 0 1,-1 0 0,0 0-1,0-1 1,-1 1 0,1-1 0,-1 0-1,0 1 1,0-1 0,-1 0 0,1 1-1,-1-1 1,0 0 0,0 0 0,-1 0-1,1 1 1,-3-8 0,3 9 13,-1-1 0,0 1 1,1 0-1,-1 0 0,-1 0 0,1 0 0,0 0 1,-1 0-1,1 0 0,-1 1 0,0-1 0,0 0 1,-3-2-1,3 3-10,0 1-1,0-1 1,-1 1 0,1-1-1,-1 1 1,0 0 0,1 0-1,-1 0 1,0 0 0,1 1-1,-1-1 1,0 1 0,0-1-1,0 1 1,-3 0 0,-3 1-78,0-1 0,-15 4 0,21-4-12,0 1-1,0 0 0,-1 0 0,1 0 0,0 0 0,0 1 1,0-1-1,0 1 0,0 0 0,-3 3 0,35-14 414,3-9 197,51-36-1,-50 32-224,43-24-1,-71 43-255,0 1 0,1 0 0,-1 0-1,0 1 1,1 0 0,-1-1 0,1 2 0,0-1 0,-1 1-1,1 0 1,-1 0 0,10 1 0,-12 0-12,0 0-1,0-1 1,0 1-1,0 0 1,0 1 0,0-1-1,0 0 1,-1 1-1,1 0 1,-1 0 0,1-1-1,-1 2 1,0-1-1,0 0 1,1 0 0,-1 1-1,-1-1 1,1 1-1,0-1 1,-1 1 0,1 0-1,-1 0 1,0-1 0,1 5-1,0 4 60,-1 1 0,0-1-1,-1 0 1,0 1 0,0-1-1,-2 0 1,-2 16 0,-1 9-142,3-26 8,2-9 70,-1 1 1,1 0-1,0-1 0,0 1 1,0 0-1,-1-1 0,2 1 1,-1 0-1,0-1 0,0 1 1,1 2-1,0-2 40,5-6 154,35-18-186,-1-2-1,0-1 1,45-39 0,-71 54-92,20-13-1,-30 20 41,0 1 0,0 0 0,-1 0 0,1 1 0,1-1 0,-1 1-1,0 0 1,0 0 0,0 0 0,1 1 0,6-1 0,-9 2 0,0 0 1,1-1 0,-1 1 0,0 0-1,0 0 1,0 0 0,0 0-1,1 0 1,-1 1 0,-1-1 0,1 1-1,0-1 1,0 1 0,-1 0-1,1 0 1,0-1 0,-1 1 0,0 0-1,3 5 1,1 3 88,0 1 0,6 20 0,-6-15-48,3 11 20,-8-24-12,0 0 1,1 1 0,0-1 0,0 0 0,0 1-1,0-1 1,1 0 0,-1 0 0,1 0 0,-1 0-1,1 0 1,0-1 0,1 1 0,-1 0 0,4 3-1,-5-6 8,0 1-1,1-1 1,-1 0-1,0 1 0,0-1 1,1 0-1,-1 0 0,0 0 1,1 0-1,-1 0 1,0 0-1,0 0 0,1-1 1,-1 1-1,0 0 0,0-1 1,1 1-1,-1-1 1,0 1-1,0-1 0,2 0 1,20-16 365,-16 11-341,-1-1 0,-1 1-1,1-1 1,-1-1 0,0 1-1,-1-1 1,0 0 0,4-10-1,21-71-29,-17 49-67,34-103-109,-40 126 96,2 0-1,0 0 0,17-25 1,-25 42 49,0-1 0,0 1 1,1-1-1,-1 1 1,0-1-1,1 1 0,-1-1 1,0 1-1,1 0 0,-1-1 1,1 1-1,-1-1 0,0 1 1,1 0-1,-1 0 1,1-1-1,-1 1 0,1 0 1,-1 0-1,1 0 0,0 0 1,-1-1-1,1 1 1,-1 0-1,1 0 0,-1 0 1,1 0-1,-1 0 0,1 0 1,-1 0-1,1 1 0,0-1 1,-1 0-1,1 0 1,-1 0-1,1 0 0,-1 1 1,1-1-1,0 1 0,0 0 6,0 0 0,0 0-1,1 0 1,-1 1-1,0-1 1,-1 0 0,1 1-1,0-1 1,0 1 0,-1-1-1,1 1 1,0-1-1,-1 1 1,1 2 0,2 18 46,-2-1 0,0 35 0,-9 47 101,7-97-139,-1 15-11,-1 0 0,-1 0 0,-1 0 0,0-1 0,-2 0 0,0 0 0,-14 25 0,19-42-10,0 0-1,1-1 1,-1 1-1,0-1 1,0 0 0,0 1-1,0-1 1,-1 0-1,1 0 1,-1 0-1,1-1 1,-5 3-1,6-3-21,-1-1 0,0 1 0,1-1 1,-1 0-1,0 1 0,0-1 0,1 0 0,-1 0 0,0 0 0,0 0 0,1 0 0,-1-1 0,0 1 0,0 0 1,1-1-1,-1 1 0,0-1 0,1 0 0,-1 0 0,1 1 0,-1-1 0,1 0 0,-2-2 0,-29-17-1454,70 23 1288,-25-2 372,0 0-1,22-2 1,-9-1 25,-7 1-79,0-1 1,-1-1-1,1-1 1,21-7-1,-18 2 18,-1-1 0,-1-1 0,0-1 0,-1-1 0,21-16 0,-20 10-108,0 0-1,-2-1 0,0 0 1,-1-2-1,16-25 0,59-120 77,-83 149-68,6-12 6,0-1-1,-3 0 0,16-55 1,-7-18 88,11-142 1,-29 222-238,-2-1 1,-1 1-1,-1-1 0,-8-44 1,9 69 89,0 1-1,0-1 1,0 0 0,0 0 0,0 0 0,0 0 0,0 0 0,0 0 0,0 0-1,0 0 1,0 0 0,0 0 0,0 0 0,0 0 0,0 0 0,0 0 0,0 0-1,0 0 1,-1 0 0,1 0 0,0 0 0,0 0 0,0 0 0,0 0 0,0 0-1,0 0 1,0 0 0,0 0 0,0 0 0,0 0 0,0 0 0,0 0 0,0 0-1,-1 0 1,1 0 0,0 0 0,0 0 0,0 0 0,0 0 0,0 0-1,0 0 1,0 0 0,0 0 0,0 0 0,0 0 0,0 0 0,-4 15-281,-3 26 115,-29 249 285,34-248-53,2-1 0,8 67 1,-2-49 132,28 199-70,-18-195-138,-11-46-142,6 34 0,-11-49 31,0-1 0,0 1 0,0-1 0,0 0 0,1 1 0,-1-1 0,0 1 1,1-1-1,0 0 0,-1 1 0,1-1 0,1 2 0,-2-2 19,1-1 0,-1 0 0,0 0 0,1 0 0,-1 0 0,0 0 0,0 1 0,1-1 0,-1 0 0,0 0 0,1 0 0,-1 0 0,0 0 0,1 0 0,-1 0 0,0 0 1,1 0-1,-1 0 0,0 0 0,1 0 0,-1 0 0,1-1 0,10-6-3544,-7 4 2595,-2 1 72,1-1 0,0 1 0,-1-1 0,0 1 0,0-1 0,4-5 1,3-4-1182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3:02.2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 24 9792,'-35'0'2902,"22"0"3310,96 2 76,37 0-4043,-30-9-1762,52-1-603,-129 8-825,26-5 1,-5-1-5850,-20 5 4570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24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63 6048,'-89'-54'2752,"59"49"-2400,27 1-160,3 8-192,19-4-288,14 0 160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3:03.4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481 825 6656,'-13'-8'2876,"9"5"-1542,0 0 0,0 0 1,-1 1-1,1-1 0,-7-1 1,8 3-1136,0 0 1,0 1 0,0-1-1,0 1 1,0 0 0,0 0 0,-4 0-1,-5 2 130,1 1-1,-1-1 0,1 2 1,0 0-1,-16 7 0,2 2 223,-32 21 0,35-18-396,0 1 1,0 0-1,2 2 0,0 0 0,1 2 0,1 0 0,1 0 0,1 2 0,1 0 0,1 1 0,-11 26 1,23-45-112,0 1-1,0-1 1,1 0 0,-1 1 0,1-1 0,1 1 0,-1-1 0,1 11 0,0-14 5,0 0 0,0 0 0,1 0 1,-1 0-1,1 0 0,0 0 0,0 0 0,-1 0 0,1-1 0,0 1 0,1 0 0,-1 0 1,0-1-1,0 1 0,1-1 0,-1 1 0,1-1 0,-1 0 0,1 0 0,0 0 0,-1 1 1,1-1-1,0-1 0,0 1 0,0 0 0,-1 0 0,4 0 0,0 0 4,-1 0-1,0-1 1,0 1-1,1-1 1,-1 0-1,0 0 0,0 0 1,1-1-1,-1 0 1,0 1-1,0-1 1,5-3-1,0 1-9,-1-1 0,1 0 0,-1 0-1,12-10 1,-7 4-28,-1 0 0,0-1 0,-1-1 0,0 0-1,-1 0 1,11-17 0,43-86-144,-30 50 165,-22 45 20,48-99 256,-52 140 674,-6-1-807,-1-1-1,-2 22 0,1-24-199,0-1 1,0 0-1,2 1 1,3 16-1,-4-26 59,0-1 11,1-1 0,-1 0 0,1 1 0,0-1 0,0 0 0,0 0 0,1 0 0,0 0 0,3 5 0,-6-10-40,1 1 0,-1-1-1,1 0 1,-1 1-1,0-1 1,1 1-1,0-1 1,-1 0-1,1 1 1,-1-1-1,1 0 1,-1 0-1,1 1 1,0-1 0,-1 0-1,1 0 1,-1 0-1,1 0 1,0 0-1,-1 0 1,1 0-1,-1 0 1,1 0-1,0 0 1,-1 0-1,1 0 1,0 0-1,-1-1 1,1 1 0,-1 0-1,1 0 1,-1-1-1,1 1 1,0-1-1,1 0 14,1-1-1,-1 0 0,0 0 0,0 0 1,0 0-1,0 0 0,2-3 1,29-48 262,-20 31-276,0 2 1,28-33-1,-18 29-14,0 2-1,2 1 1,0 0-1,56-32 1,-73 49 11,0 0-1,0 1 0,0 0 1,0 0-1,13-2 1,-21 4 7,1 1 1,0 0-1,-1 0 1,1 0-1,0 0 1,-1 0-1,1 0 1,0 0 0,-1 0-1,1 0 1,-1 0-1,1 0 1,0 1-1,-1-1 1,1 0-1,-1 0 1,1 1-1,0-1 1,-1 0-1,1 1 1,-1-1-1,1 0 1,-1 1-1,1-1 1,-1 1 0,1 0-1,-1 0 2,1 0 1,-1 0-1,0 0 0,1 0 1,-1 0-1,0 0 0,0 0 1,0 0-1,0 0 0,0 0 1,0 0-1,0 0 0,0 0 1,-1 1-1,-1 6 44,0 0 0,-1-1 0,-5 10 0,6-13-27,0 0-7,-8 21-18,10-24-8,-1-1 0,1 0 0,0 1 1,0-1-1,0 1 0,0-1 0,0 1 0,-1-1 0,1 0 0,0 1 0,0-1 0,0 1 0,0-1 0,0 1 0,0-1 0,0 0 0,1 1 0,-1-1 0,0 1 0,0-1 0,0 1 0,0-1 0,1 0 0,-1 1 0,0-1 0,0 1 0,0-1 0,1 0 0,-1 1 0,0-1 0,1 0 0,-1 0 0,0 1 0,1-1 0,-1 0 0,0 0 0,1 1 0,-1-1 0,1 0 0,-1 0 1,1 0-1,-1 0 0,0 1 0,1-1 0,-1 0 0,1 0 0,0 0 0,18-9-99,-14 6 79,29-16-78,5-2-109,67-29 1,-105 50 201,1-1 0,-1 0 0,1 1 0,0-1-1,-1 1 1,1-1 0,0 1 0,-1 0 0,1 0 0,0 0 0,-1 0 0,1 0 0,0 0 0,-1 0 0,1 1 0,0-1 0,-1 1 0,1-1 0,0 1-1,-1-1 1,1 1 0,-1 0 0,1 0 0,-1 0 0,0 0 0,1 0 0,-1 0 0,0 0 0,0 0 0,1 0 0,-1 1 0,0-1 0,0 0 0,-1 1-1,1-1 1,0 1 0,0-1 0,-1 1 0,2 2 0,0 8 86,0-1 0,-1 1 1,1 14-1,1 17-71,0-24 94,-2-10-65,0 0-1,1 0 0,0 0 0,0 0 0,1-1 1,0 1-1,0-1 0,1 0 0,5 9 0,-8-16-22,-1-1-1,1 1 0,-1-1 1,1 1-1,-1 0 0,1-1 1,-1 1-1,1-1 0,0 1 1,-1-1-1,1 1 0,0-1 0,-1 0 1,1 1-1,0-1 0,0 0 1,-1 0-1,1 1 0,0-1 1,0 0-1,0 0 0,-1 0 1,2 0-1,0 0 4,-1-1 0,1 1 1,-1-1-1,1 1 0,-1-1 0,1 1 0,-1-1 1,0 0-1,0 0 0,1 0 0,1-2 0,3-3 13,0 0 0,-1-1 0,9-13 0,37-67 33,21-32 103,-40 75-200,-2-1 0,31-61 1,34-99-49,-7 13 142,-72 162-52,-6 12-3,-1-1 0,0-1-1,5-20 1,-12 27-59,-2 12 51,0 1 0,0 0 0,-1 0 1,1 0-1,0 0 0,0 0 0,0 0 0,0 0 1,0 0-1,0-1 0,0 1 0,0 0 0,0 0 1,0 0-1,0 0 0,-1 0 0,1 0 1,0 0-1,0 0 0,0 0 0,0 0 0,0 0 1,0 0-1,0 0 0,-1 0 0,1 0 0,0 0 1,0 0-1,0 0 0,0 0 0,0 0 0,0 0 1,-1 0-1,1 0 0,0 0 0,0 0 1,0 0-1,0 0 0,0 0 0,0 0 0,0 0 1,-1 0-1,1 0 0,0 0 0,0 1 0,-2 0-30,0 1-1,1-1 0,-1 1 0,0 0 0,1 0 0,-1 0 1,-1 3-1,-3 6 53,1 0 1,0 0-1,1 0 0,-4 19 1,4-16 27,-50 202 86,43-160-154,-6 107-1,16-148 16,1 0-1,0 0 0,1 0 1,1 0-1,1 0 0,0 0 1,8 26-1,-1-16 25,1 0 0,1-1 0,29 43 1,-35-58-255,0-1 1,1 0 0,-1-1 0,1 1-1,1-1 1,-1-1 0,1 1-1,1-1 1,-1-1 0,1 1 0,0-2-1,0 1 1,16 5 0,-21-10-240,0 1 0,-1 0 0,1-1 0,0 0 0,0 0 0,0 0 0,0 0 0,0-1 0,0 1 0,0-1 0,-1 0 0,1 0 1,0-1-1,-1 1 0,1-1 0,0 0 0,4-3 0,-2 1-1028,-1 0 0,1-1 0,-1 0 1,0 0-1,0 0 0,-1 0 0,0-1 1,6-10-1,-1 3-1569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3:03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19 121 9568,'-15'0'3066,"15"0"-3014,0 0 0,0 0 0,0 0 1,0 0-1,-1 0 0,1 0 0,0 0 0,0 0 0,0 0 0,0 0 0,0 0 0,0 0 0,0 0 0,0 0 0,-1 0 0,1 0 0,0 0 0,0 0 0,0 0 0,0 0 1,0 0-1,0 0 0,0 0 0,0 0 0,-1 0 0,1 0 0,0 0 0,0 0 0,0 0 0,0-1 0,0 1 0,0 0 0,0 0 0,0 0 0,0 0 0,0 0 0,0 0 1,0 0-1,0 0 0,0 0 0,0-1 0,0 1 0,0 0 0,0 0 0,0 0 0,0 0 0,0 0 0,0 0 0,0 0 0,0 0 0,0-1 0,0 1 0,0 0 1,0 0-1,0 0 0,0 0 0,0 0 0,0 0 0,0 0 0,0 0 0,0-1 0,5-3 2576,35-7 2867,25 0-2808,-28 5-1770,145-19 834,-85 13-2342,122-31 1,-193 38-434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3:17.0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10 191 3904,'-10'-15'16463,"11"15"-16246,9-4 1465,40-12-1177,1 3 0,62-10-1,-77 17-242,20-3-91,0 2-1,63 1 1,-91 4-72,-24 1-85,1 0 0,0 1 0,0 0 0,0 0 0,-1 0 0,6 1 0,-9-1-16,0 1 1,0-1-1,0 0 0,0 0 0,0 1 1,0-1-1,-1 0 0,1 0 0,0 0 0,0 0 1,0 0-1,0-1 0,0 1 0,0 0 1,-1 0-1,1 0 0,0-1 0,0 1 0,0-1 1,0 1-1,-1 0 0,1-1 0,0 1 1,0-1-1,-1 0 0,2 0 0,4-3 270,-4 3-435,-1 1 1,0-1 0,0 0 0,0 1 0,0-1 0,0 0 0,0 1-1,0-1 1,0 0 0,-1 0 0,1 0 0,0 0 0,0 0 0,-1 0-1,1 0 1,0 0 0,-1 0 0,1 0 0,-1 0 0,0-1 0,1 1-1,-1 0 1,0 0 0,0 0 0,1-1 0,-1-1 0,-1 0-624,1 0-1,0 0 1,0 0 0,1 0 0,-1 0 0,1 0 0,-1 0 0,1 0-1,2-3 1,6-6-5772,1 6 2909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3:17.5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90 4064,'-12'4'9605,"20"-5"-5888,20-2-624,225-34 1049,-114 14-3345,35 2-610,-125 14-1793,-30 6 646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3:18.2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109 81 3136,'-3'0'330,"-1"0"0,1 0 0,-1 0 1,1 1-1,-1-1 0,1 1 0,-1 0 0,1 0 0,-1 0 1,-3 2-1,-36 18 9525,42-19-9458,-1-1 0,1 0 0,-1 0 0,0-1 0,0 1 0,1 0 0,-1-1 0,0 1-1,0-1 1,0 1 0,-3-1 0,76-3 4496,3-6-3481,78-18-2245,-96 16 1473,5-1-548,45-7-47,-85 16-11,0 1 1,41 2-1,-12 1 168,-48-1-266,23-21-18570,-6 9 14512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3:18.72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40 5632,'-1'-5'653,"0"1"-1,0 0 1,0-1 0,-4-6 0,5 1 5928,0 85-891,-3 3-3283,1 159-952,3-122-735,3 83-299,-2-168-473,21 229 323,-21-229-228,4 17-376,4-18-3116,-10-29 3342,0 1 1,0-1-1,0 0 0,0 0 1,0 1-1,0-1 0,0 0 1,0 0-1,0 1 0,0-1 1,0 0-1,1 0 0,-1 1 1,0-1-1,0 0 0,0 0 1,0 0-1,1 1 0,-1-1 1,0 0-1,0 0 0,0 0 1,1 0-1,-1 0 0,0 1 1,0-1-1,0 0 0,1 0 1,-1 0-1,0 0 0,0 0 1,1 0-1,-1 0 0,0 0 1,0 0-1,1 0 0,-1 0 1,0 0-1,0 0 0,1 0 1,-1 0-1,0 0 0,0 0 1,1 0-1,-1 0 0,0 0 1,0-1-1,1 1 1,-1 0-1,0 0 0,1 0 0,2-1-2276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3:19.1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30 286 7392,'-8'-10'1705,"-8"-10"454,15 19-1975,1 0 0,-1 0-1,0 0 1,1-1 0,-1 1-1,1 0 1,0 0-1,-1-1 1,1 1 0,0 0-1,0 0 1,0-1 0,0 1-1,0 0 1,0-1 0,0-1-1,1-2 605,0 0 1,0 0-1,-1-10 0,-1 9-500,2 1 0,-1-1 0,0 0-1,1 0 1,2-7 0,0 4-118,0 0 1,1 0-1,-1 1 0,2-1 0,-1 1 1,1 0-1,1 0 0,0 0 1,0 1-1,0 0 0,1 0 0,0 0 1,0 1-1,0 0 0,1 0 1,0 1-1,0 0 0,1 1 0,-1 0 1,1 0-1,0 0 0,0 1 1,0 1-1,1 0 0,-1 0 0,0 1 1,17-1-1,-6 3 9,1 0 0,-1 2 1,0 0-1,0 1 0,0 2 0,-1-1 1,0 2-1,0 1 0,0 0 0,33 22 0,-36-19-4,-1 0-1,0 0 1,0 2-1,-2 0 1,1 0-1,-2 1 1,0 1-1,-1 0 1,0 1-1,-1 0 1,-1 0-1,8 20 1,-15-31-107,0 0 0,0 1 0,-1-1 0,0 1 0,0 0 0,1 7 0,-2-10-35,0 0 1,-1 0-1,1 1 0,-1-1 1,1 0-1,-1 0 1,0 0-1,0 0 1,0 0-1,-1 0 0,1 0 1,-1-1-1,-2 5 1,0-2 5,0-1 1,-1 0 0,1 0-1,-1 0 1,1 0 0,-1-1-1,0 0 1,-1 0 0,-8 4-1,-5 0-70,-27 7 0,40-12 6,-46 13-1680,-2-3 0,-72 8 1,115-20 262,1 1 1,-1-1-1,0-1 1,1 0-1,-1-1 1,-14-3-1,-11-5-3464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3:22.9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483 16 4064,'-4'-15'14972,"-6"35"-13680,-9 27-1391,-4 35 474,-25 74 226,-41 52 319,-14 38 74,67-130-663,-27 69 192,-2-20-27,56-150-1995,8-14 1357,1-1-1,0 0 1,0 1 0,-1-1-1,1 0 1,0 0 0,-1 1 0,1-1-1,-1 0 1,1 0 0,0 0 0,-1 1-1,1-1 1,0 0 0,-1 0 0,1 0-1,-1 0 1,1 0 0,-1 0-1,1 0 1,0 0 0,-1 0 0,1 0-1,-1 0 1,1 0 0,0 0 0,-1 0-1,1 0 1,-1-1 0,1 1-1,-2-5-2726,4-15-1835,5-5 1526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3:23.85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459 101 4064,'0'0'62,"-1"-1"1,1 1-1,0 0 1,0 0-1,0 0 1,0-1-1,0 1 1,-1 0-1,1 0 1,0 0-1,0-1 1,0 1-1,0 0 1,0 0-1,0-1 1,0 1-1,0 0 1,0 0-1,0-1 1,0 1-1,0 0 1,0 0-1,0-1 1,0 1-1,0 0 1,0 0-1,0-1 1,0 1-1,0 0 1,0 0-1,1 0 1,-1-1-1,0 1 1,0 0-1,0 0 1,0 0-1,1-1 1,-1 1-1,0 0 1,0 0-1,0 0 1,0 0-1,1-1 1,-1 1-1,0 0 1,0 0-1,1 0 1,-1 0-1,0 0 1,0 0-1,1 0 1,-1 0-1,0 0 1,5-4 3346,-1-3-1837,-3 4 545,-7 0 545,4 3-2532,-1 0-1,1 0 1,-1 0-1,1 0 1,0 0-1,-1 1 1,1-1-1,-1 1 1,1 0-1,0 0 1,0 0-1,-1 0 0,1 0 1,-4 3-1,-3 0 73,-9 7 37,0 0 0,1 1-1,1 1 1,-21 19 0,22-18-121,-73 77 562,35-33-432,-17 21 17,-2 2 265,69-78-339,-5 5-423,6-7 408,2-4 676,17-33-477,1 1 0,37-52 0,-47 74-311,14-21 62,3 2 1,0 0-1,2 2 1,1 0-1,2 2 0,0 2 1,2 0-1,1 2 0,47-26 1,-75 48-95,-1-1 1,1 1 0,0 0-1,0 0 1,1 1-1,-1-1 1,0 1-1,6-1 1,-9 2-53,1 0-1,0 0 0,-1 1 1,1-1-1,-1 0 1,1 1-1,-1 0 1,0-1-1,1 1 1,-1 0-1,0 0 1,1 0-1,-1 1 1,0-1-1,0 1 1,0-1-1,0 1 1,0-1-1,2 3 1,1 3 45,0-1 0,-1 1 1,1 0-1,-1 0 1,-1 0-1,1 1 1,-1-1-1,-1 1 1,4 13-1,-1 7 29,3 37 0,-7-57-91,6 188 298,-7-188-176,-1 0 0,1 0 0,-1 0 0,-2 8 0,2-14-33,1 0 1,-1 0-1,1 0 1,-1 0-1,0 0 1,0-1-1,0 1 1,0 0-1,0 0 1,0-1-1,0 1 1,-1-1-1,1 1 1,0-1-1,-1 0 1,0 1-1,1-1 1,-1 0-1,1 0 1,-1 0-1,0 0 1,-3 1-1,-6 0 44,0-1 1,0 0-1,0 0 0,0-1 0,0-1 1,0 0-1,0 0 0,-17-5 1,-7-3-667,-42-18 1,42 13-3415,-58-34 0,69 34 1584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3:25.0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426 69 5408,'5'-5'9978,"-9"-4"-5472,-11-3-3504,8 6-291,1 2-513,1-1 0,-1 1 0,0 0 0,-1 1 0,1-1 0,-1 1 0,-6-2 0,8 4-197,1 0-1,0 0 0,0 0 1,0 1-1,0 0 0,-1 0 0,1 0 1,0 0-1,0 1 0,0 0 1,0-1-1,0 1 0,-1 1 1,-3 1-1,-46 16 130,-12 6-98,58-22-46,0 2 0,0-1 1,0 1-1,0 0 1,-9 9-1,16-13 3,-1 0 1,1 0-1,0 0 1,0 0-1,0 0 0,0 1 1,0-1-1,0 0 1,0 1-1,0-1 1,0 1-1,1-1 0,-1 1 1,1-1-1,-1 1 1,1-1-1,-1 1 0,1 0 1,0-1-1,0 1 1,0-1-1,0 1 1,0 2-1,2 0 6,-1 1 1,1-1-1,0 0 1,1 0-1,-1 0 1,6 8-1,-7-12 8,17 25 197,-11-17-136,0 2 1,0-1-1,-1 1 1,0 0-1,7 18 1,-7-3 115,0 1 0,-2 0 1,-1-1-1,-1 54 0,-3-49 0,0-1-1,-2 1 1,-13 53 0,12-68-143,0-1 1,-1 1-1,-1-1 1,0-1-1,-1 1 1,0-1-1,-1 0 1,-1-1-1,-13 16 1,9-14-606,-1-1 0,0 0 0,-22 14 0,23-21-1999,7-4-796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1:39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 3232,'-9'-4'1963,"6"5"140,-6 2 3308,9-3-5277,0 0 0,0 0 0,-1 0 0,1 1 0,0-1 0,-1 0 0,1 0 0,0 0 0,0 0 0,-1 1 0,1-1 0,0 0 0,0 0 1,0 1-1,-1-1 0,1 0 0,0 0 0,0 1 0,0-1 0,0 0 0,-1 1 0,1-1 0,0 0 0,0 0 0,0 1 0,0-1 0,0 1 0,-2 13 2809,1-4-2429,-5 54 1489,3-19-1579,2-40-429,1 0 0,0 0 0,0 0 0,0 0 0,0 0 0,1 0 0,0 0-1,2 8 1,-1-10-495,-1 1 0,1-1-1,0 0 1,0 0-1,0 0 1,0 0 0,0 0-1,3 2 1,14 11-2193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25.2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1500 3136,'-23'16'1732,"18"-11"341,17-12 564,-10 5-2418,1 0 1,0 0-1,-1 0 0,1-1 0,-1 1 0,0-1 0,0 1 0,0-1 0,0 0 0,2-3 1,6-10 521,65-77 1505,45-44-1046,-61 74-950,199-244 609,-16-49 533,-226 331-1298,4-6 38,22-49-1,-60 96-259,-2 19 219,-77 154 249,8-17-94,87-168-229,-83 165 610,74-144-383,1 1-1,1 1 1,2-1-1,-8 52 1,14-73-164,1 1 0,0 0 0,0 0 0,0 0 0,1 0 1,0-1-1,2 8 0,-3-11-42,1 0 0,0 0 0,0 0 0,0 0 0,0 0 0,0 0 0,0 0 0,0-1 0,0 1 0,1 0 0,-1-1 0,1 1 0,-1-1 0,1 1 0,0-1 0,0 0-1,-1 0 1,1 0 0,0 0 0,0 0 0,0 0 0,3 1 0,-1-1 24,1-1-1,0 0 1,-1 1-1,1-1 1,0-1-1,-1 1 1,1-1-1,0 0 1,-1 0-1,1 0 1,5-3-1,8-3 105,22-13 1,-34 17-134,9-6-1,0 0-1,-1-2 0,0 1 0,-1-1 0,0-1 1,12-15-1,8-10-2,-2-2 0,-1-1 0,28-51 0,-19 29-1,175-250 31,-212 311-60,48-66-1,64-110-1,-78 108 222,36-99 0,-64 137-193,-8 20-41,-2 11-26,-2 5-31,-65 113-157,24-49 217,-56 90 131,-12 66 331,20 5 337,43-102-291,-36 107 800,86-234-1236,-1 1 0,1-1 0,-1 0 0,1 0 0,-1 0 1,1 1-1,0-1 0,0 0 0,-1 1 0,1-1 0,0 0 0,1 3 0,12-14 570,-8 5-591,154-134 276,-135 117-267,-16 15-158,0 0 0,0 0 1,0 1-1,1 0 0,0 0 1,11-5-1,-19 11 101,-1 0 1,0 0-1,1-1 0,-1 1 0,0 0 1,1 0-1,-1 0 0,1 0 1,-1 0-1,0 0 0,1 0 0,-1 0 1,1 0-1,-1 0 0,0 0 0,1 0 1,-1 0-1,0 1 0,1-1 1,-1 0-1,1 0 0,-1 0 0,0 0 1,1 1-1,-1-1 0,0 0 0,0 0 1,1 1-1,-1-1 0,0 0 1,1 1-1,4 14-176,-6 16-12,0-26 208,1-1 1,0 0 0,-1 1-1,2-1 1,-1 1 0,0-1-1,1 0 1,0 1 0,0-1-1,0 0 1,1 0 0,-1 0-1,1 0 1,0 0 0,0 0-1,0 0 1,1 0 0,-1-1-1,1 1 1,0-1 0,0 0-1,0 0 1,0 0 0,1 0-1,-1-1 1,1 1 0,0-1-1,0 0 1,0 0 0,0 0-1,5 1 1,7 3 75,0-2 0,0 0 0,1-1 0,-1 0 1,1-2-1,-1 0 0,1 0 0,0-2 0,27-3 0,-25 0-30,0 0 1,-1-1-1,0 0 0,0-2 0,0 0 1,-1-1-1,0-1 0,20-14 1,-25 13-48,1 0 0,-1-1 0,-1 0 0,0-1 0,0-1 1,-1 0-1,-1 0 0,0-1 0,9-19 0,-10 18 8,-1-1 0,8-24 0,-14 34-21,1 0 0,0-1 0,-1 1-1,0-1 1,-1 1 0,0 0-1,0-1 1,0 1 0,-2-10-1,2 15-4,0-1 0,0 1 0,0 0 0,-1-1 0,1 1 0,-1 0 0,1-1 0,-1 1-1,1 0 1,-1 0 0,0 0 0,0-1 0,0 1 0,1 0 0,-1 0 0,0 0-1,0 0 1,0 0 0,-1 0 0,1 1 0,0-1 0,0 0 0,0 0 0,-1 1 0,1-1-1,0 1 1,-1-1 0,1 1 0,0 0 0,-1 0 0,1-1 0,0 1 0,-1 0 0,1 0-1,-1 0 1,1 0 0,0 0 0,-1 1 0,1-1 0,-1 0 0,-1 1 0,-3 2-46,-1 0 1,1-1-1,0 2 1,0-1 0,0 1-1,-11 8 1,-3 6-5,1 0-1,1 0 1,-19 26 0,28-33 74,1 0 1,1 1-1,0 0 1,1 0-1,0 0 1,1 1-1,-7 23 0,11-31 17,1-1-1,-1 1 1,1-1-1,0 1 1,0 0-1,0-1 1,1 1-1,0-1 1,0 1-1,0-1 1,0 1-1,1-1 1,-1 0-1,1 0 1,0 0-1,0 0 1,1 0-1,-1 0 1,1 0-1,0-1 1,0 1-1,0-1 1,1 0-1,-1 0 1,1 0-1,0 0 1,-1-1-1,1 1 1,0-1-1,0 0 1,8 2-1,4 2 38,0-2-1,1 0 0,0 0 1,-1-2-1,32 1 0,89-8-1939,-123 4 1239,107-13-6111,-102 10 3294,0-1-1,20-8 1,-9 3-680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3:25.3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71 6816,'-13'-11'2197,"13"11"-2104,-1-1-1,1 1 1,0 0-1,0 0 1,0 0-1,-1 0 1,1-1-1,0 1 1,0 0-1,0 0 1,0 0-1,0-1 1,-1 1 0,1 0-1,0 0 1,0-1-1,0 1 1,0 0-1,0 0 1,0-1-1,0 1 1,0 0-1,0 0 1,0-1-1,0 1 1,0 0-1,0 0 1,0-1 0,0 1-1,0 0 1,0 0-1,0-1 1,0 1-1,1 0 1,-1 0-1,0 0 1,0-1-1,0 1 1,0 0-1,0 0 1,1 0-1,-1-1 1,0 1 0,0 0-1,0 0 1,0 0-1,1 0 1,-1 0-1,0-1 1,0 1-1,1 0 1,11-4 2404,-11 3-2366,14-2 896,100-22 2426,54 10-1095,-147 15-2158,-1 0 0,1 2 0,-1 0-1,1 2 1,36 11 0,-37-10-220,-15-3 14,1-1-1,-1 1 1,0 0-1,-1 1 1,7 2-1,6-7-13384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3:26.0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179 72 7712,'-2'-1'330,"0"1"0,0-1 0,0 0-1,0 1 1,-1-1 0,1 1 0,0 0 0,0-1 0,0 1 0,0 0 0,0 0 0,0 1 0,-1-1 0,1 0 0,0 1-1,0-1 1,0 1 0,0 0 0,-2 1 0,-1 1 63,1 0 0,-1 1 0,1 0 0,0 0 0,1 0 0,-6 8 0,-46 63 1395,47-62-1517,0 1-1,1-1 1,1 1-1,-7 19 1,12-30-239,1-1 0,-1 1-1,1-1 1,-1 1 0,1 0-1,0-1 1,0 1 0,0 0 0,0-1-1,0 1 1,1 0 0,-1-1 0,1 1-1,-1-1 1,1 1 0,0-1-1,0 1 1,1-1 0,-1 1 0,0-1-1,1 0 1,-1 0 0,1 0 0,0 0-1,0 0 1,2 2 0,0 0 65,1-1 0,-1-1 0,1 1 0,0-1 0,0 1 0,0-1 0,0-1 0,0 1-1,1-1 1,-1 0 0,0 0 0,7 0 0,-1 0 66,0-1-1,0 0 0,16-3 0,-24 3-102,0 0 0,0-1 0,0 0 0,0 0 0,0 0 0,-1 0-1,1 0 1,0 0 0,0-1 0,-1 1 0,1-1 0,-1 0 0,1 0 0,-1 0-1,0 0 1,0 0 0,0 0 0,2-4 0,-1 2 11,-1-1 0,0 0-1,0 0 1,0 1 0,-1-1 0,1-1 0,-1 1-1,0 0 1,-1 0 0,1 0 0,-1-1 0,0 1 0,-1 0-1,1 0 1,-2-7 0,0 6-85,0-1 0,0 0 0,-1 1 0,0 0 0,0-1 0,0 1 0,-1 0 0,0 1 0,0-1 0,-1 1 0,-5-6 0,-22-24-300,32 35 306,-1 0 1,1 0-1,0 0 1,0 0-1,0 0 1,0 0 0,0-1-1,-1 1 1,1 0-1,0 0 1,0 0 0,0-1-1,0 1 1,0 0-1,0 0 1,0 0-1,0-1 1,0 1 0,0 0-1,0 0 1,0 0-1,0-1 1,0 1 0,0 0-1,0 0 1,0 0-1,0-1 1,0 1-1,0 0 1,0 0 0,0 0-1,0-1 1,0 1-1,0 0 1,0 0 0,0 0-1,1-1 1,-1 1-1,0 0 1,0 0-1,0 0 1,8-6-48,-6 5 27,18-11 45,33-16 0,-18 10-56,48-21 115,-73 35-2,0 0 0,0 1-1,0 1 1,1-1-1,-1 2 1,16-1 0,-23 2-43,-1 0 0,0 0 0,0 1 0,0-1 1,0 1-1,0-1 0,0 1 0,0 0 0,0 0 1,0-1-1,-1 2 0,1-1 0,0 0 0,0 0 1,-1 0-1,1 1 0,-1-1 0,1 1 0,-1 0 1,0-1-1,1 1 0,-1 0 0,0-1 0,0 1 1,0 0-1,-1 0 0,1 0 0,1 4 0,1 6 117,-1 0 0,0 0 0,1 23-1,-2-18-42,7 134 524,-8-145-786,1 0 0,0 1 0,0-1 1,0 0-1,1 0 0,0 0 0,4 9 0,-5-12-3,1 0 0,0 0 0,-1 0 1,1 0-1,0 0 0,0 0 0,1 0 0,-1-1 0,1 1 0,-1-1 0,1 0 0,0 1 0,0-1 1,5 3-1,5 0-1542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3:27.5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343 83 4800,'0'-1'111,"1"-1"390,0 0 0,0 0-1,0 0 1,0 0-1,-1 0 1,1 0 0,-1-1-1,1 1 1,-1 0-1,0 0 1,0-1 0,0 1-1,0 0 1,0 0 0,0-1-1,-1 1 1,1 0-1,-1 0 1,1-1 0,-1 1-1,-1-3 1,0 3-267,0 0 0,0 0 0,1 0 1,-1 1-1,0-1 0,-1 0 0,1 1 0,0-1 1,0 1-1,-1 0 0,1 0 0,-1 0 0,1 0 1,-5-1-1,0 0 69,0 0 0,0 1 1,0 0-1,-10-1 0,7 3-224,0 0 0,0 0-1,0 1 1,0 1 0,1-1 0,-1 1-1,1 1 1,-1 0 0,1 0 0,1 1-1,-1 0 1,1 0 0,-1 1 0,2 0-1,-15 15 1,10-9-29,2 0-1,-1 1 1,2 0 0,0 0-1,0 1 1,1 1-1,1 0 1,-10 27 0,15-34-51,-1 0 1,1 0 0,1 1-1,0-1 1,0 0 0,0 1-1,1-1 1,0 0 0,2 10-1,-1-14 20,0-1 0,0 1-1,0-1 1,0 1-1,1-1 1,-1 1-1,1-1 1,0 0 0,0 0-1,0 0 1,1 0-1,-1 0 1,1 0-1,-1-1 1,1 1 0,0-1-1,0 0 1,0 0-1,0 0 1,0 0 0,1 0-1,-1-1 1,4 2-1,7 1 70,0-1 0,0 0 0,0 0-1,0-2 1,1 0 0,-1 0 0,28-4 0,-12 0 86,-1-2 1,51-15 0,-62 13-143,0 0 0,0-1 1,0-1-1,-1 0 0,-1-1 1,22-18-1,-16 10 103,-2-1 1,0 0-1,28-39 1,-29 40 355,-35 77-955,9-37 518,-26 93 100,32-111-147,0 0 0,1 1 1,-1-1-1,1 0 1,0 1-1,1-1 1,-1 1-1,1-1 1,0 0-1,0 0 1,0 1-1,3 7 1,-3-10 40,0 0-1,0 0 1,1 0 0,-1 0 0,0 0 0,1 0 0,0-1 0,-1 1 0,1 0 0,0-1 0,0 1 0,-1-1 0,1 0 0,0 1 0,1-1 0,-1 0 0,0 0 0,0-1 0,0 1 0,1 0 0,-1-1 0,0 1 0,1-1 0,-1 0 0,3 1 0,2-2 25,1 1 0,0-1 0,-1 0 0,1 0 0,-1-1 0,1 0 0,-1 0 0,0-1 1,0 0-1,8-5 0,-10 5-71,0 0 1,-1 0-1,0 0 1,1-1 0,-1 0-1,0 0 1,-1 0-1,1-1 1,-1 1-1,0-1 1,0 0-1,0 1 1,-1-2 0,4-7-1,-5 8 22,0 0 0,-1 1-1,1-1 1,-1 0 0,0 0 0,0 1-1,0-1 1,-1 0 0,0 0 0,0 1-1,-2-9 1,0 6-63,1 0 0,-2 0 0,1 0-1,0 0 1,-1 1 0,-9-13 0,11 17 30,0 1 1,0-1 0,0 0-1,0 1 1,0-1 0,0 1 0,0 0-1,-1 0 1,1-1 0,0 1-1,-1 1 1,1-1 0,-4 0-1,-2-1-361,0 2-1,-15-1 1,17 1-2,25-9 47,0 2 347,1 2 0,0 0 0,0 1 0,36-2 0,-13 4 184,52 5 0,-79-2-181,0 1-1,1 1 1,-1 0-1,-1 1 0,1 1 1,25 12-1,-33-13 31,0 0 0,-1 0 1,1 1-1,-1 0 0,-1 0 0,1 1 0,-1 0 0,0 0 0,0 0 0,0 1 0,-1 0 0,0 0 0,-1 0 0,6 13 1,-6-12 36,-2 1 1,1 0 0,-1 0 0,-1 0 0,0 0 0,1 14 0,-2-22-86,0-1 0,-1 0 0,1 0 0,0 1 0,0-1 0,0 0 0,0 0 0,0 1 0,0-1 0,0 0 0,0 0 0,0 1 0,0-1 0,0 0 0,0 0 0,0 1 0,1-1 0,-1 0 0,0 0 0,0 1-1,0-1 1,0 0 0,0 0 0,0 0 0,1 1 0,-1-1 0,0 0 0,0 0 0,0 0 0,0 1 0,1-1 0,-1 0 0,0 0 0,0 0 0,1 0 0,-1 0 0,0 0 0,0 0 0,1 1 0,-1-1 0,0 0 0,0 0 0,1 0 0,-1 0 0,0 0 0,0 0 0,1 0 0,-1 0 0,0 0 0,0 0 0,1-1 0,-1 1-1,0 0 1,0 0 0,0 0 0,1 0 0,-1 0 0,0 0 0,0 0 0,1-1 0,-1 1 0,0 0 0,0 0 0,1 0 0,14-16 292,-5 0-300,0-2 0,-1 1 0,0-2 0,7-24 0,18-38-250,-33 79 227,0 1 0,0-1 0,0 1 0,0-1 0,0 1 0,0 0 0,0-1 0,1 1 0,1-2 1,-3 3 15,1 0 1,-1 0-1,0 0 1,1 0 0,-1 0-1,0-1 1,0 1 0,1 0-1,-1 0 1,0 0 0,1 0-1,-1 0 1,0 0-1,1 0 1,-1 0 0,0 0-1,1 1 1,-1-1 0,0 0-1,1 0 1,-1 0-1,0 0 1,0 0 0,1 0-1,-1 1 1,0-1 0,0 0-1,1 0 1,-1 0 0,0 1-1,0-1 1,1 0-1,-1 0 1,0 1 0,0-1-1,0 0 1,0 1 0,1-1-1,-1 0 1,0 0-1,0 1 1,0-1 0,0 0-1,0 1 1,0-1 0,0 0-1,0 1 1,0-1 0,0 1-1,5 25 246,2 27 0,-5-35-216,0 0 1,2 0-1,-1 0 0,11 26 0,-11-36-66,0 0 0,1 0 0,9 13 0,-11-19-905,-2-2 710,1 0 1,-1-1 0,0 1 0,1 0 0,-1-1-1,1 1 1,-1 0 0,1 0 0,-1-1 0,0 1-1,1 0 1,-1 0 0,1 0 0,-1-1 0,1 1-1,-1 0 1,1 0 0,-1 0 0,1 0 0,5-1-934,7-9-2263,1 1 1169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3:27.9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9 8544,'-2'1'6965,"4"6"-3105,8 15-1899,4 8-892,11 46 409,4-1-1,45 83 0,-66-143-1261,2 1 0,20 24 0,-28-36-128,1-1-1,0 0 1,0 0 0,0 0-1,1 0 1,-1-1-1,1 0 1,-1 1-1,1-1 1,0 0-1,0-1 1,0 1-1,0-1 1,0 1-1,0-1 1,0-1 0,6 2-1,-8-2-42,0-1 0,0 1 1,-1 0-1,1-1 0,0 1 0,0-1 0,-1 0 0,1 1 1,0-1-1,-1 0 0,1 0 0,-1 0 0,1 0 0,-1 0 1,0 0-1,1-1 0,-1 1 0,0 0 0,2-4 0,2-2 56,-1 0 0,0 0 1,3-9-1,-3 7-60,26-63 116,24-86 1,-36 101-393,-11 34-413,7-33-1,-11 29-3417,-2-1-5029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3:30.3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4 209 7552,'-3'22'2448,"3"-21"-2416,0-1 1,0 0 0,0 0 0,0 1-1,0-1 1,0 0 0,0 0 0,0 1-1,0-1 1,0 0 0,0 0 0,0 1-1,0-1 1,0 0 0,0 0-1,0 1 1,0-1 0,0 0 0,0 0-1,1 0 1,-1 1 0,0-1 0,0 0-1,0 0 1,0 1 0,1-1 0,-1 0-1,0 0 1,0 0-5,6 7 1056,0 0 0,1-1 0,-1 0 0,10 6 0,-14-10-891,0-1-1,1 0 1,-1 1 0,0-1 0,1 0 0,-1 0 0,1-1 0,-1 1 0,1 0 0,-1-1-1,1 0 1,0 1 0,-1-1 0,1 0 0,0 0 0,-1-1 0,1 1 0,-1 0 0,1-1 0,3-1-1,1-1 79,0 0-1,0 0 0,0-1 0,-1 0 0,0 0 1,0 0-1,0-1 0,0 0 0,-1 0 1,1 0-1,8-13 0,-6 5 20,0 0 1,-1-1-1,8-20 0,-13 29-244,0-1-1,-1 1 0,1 0 1,-1-1-1,0 1 1,-1-1-1,1 1 1,-1-1-1,0 0 0,0 1 1,-1-1-1,0 1 1,-2-8-1,3 12-23,-1 0 0,0 0 0,1 0 0,-1 0 0,0 0 0,0-1 0,0 1 0,0 1-1,0-1 1,0 0 0,0 0 0,0 0 0,0 0 0,0 1 0,-1-1 0,1 1 0,0-1 0,-1 1 0,1-1-1,0 1 1,0 0 0,-1-1 0,1 1 0,-1 0 0,1 0 0,0 0 0,-1 0 0,1 0 0,0 0 0,-1 1-1,1-1 1,-2 1 0,-2 0 26,0 0 0,0 0-1,1 1 1,-1 0-1,0 0 1,1 0 0,-6 4-1,3-1 9,1 1 0,0-1 0,1 1 0,-1 0 0,1 1 0,0-1 0,-4 8 0,1 1 6,0 0 1,-8 22-1,10-19-8,1 0 0,-6 32 0,9-40-22,1-1 0,1 1-1,0-1 1,0 1 0,0-1-1,1 1 1,3 11 0,-3-18 9,0 0 0,0 0 0,0 0 1,1 0-1,-1 0 0,1 0 0,-1 0 0,1 0 1,0-1-1,0 1 0,0-1 0,1 0 0,-1 1 1,0-1-1,1 0 0,0 0 0,-1 0 0,1-1 1,0 1-1,0-1 0,0 1 0,0-1 0,0 0 0,0 0 1,0-1-1,0 1 0,1-1 0,5 1 0,2-2 16,0 0-1,0-1 1,-1 0-1,1 0 1,0-2-1,-1 1 1,0-1-1,17-9 0,-5 0 68,-1 0 0,33-27 0,9-14-159,-37 30-9,1 1-1,1 1 1,52-31-1,-56 44-10,-24 9 55,1-1 1,0 1-1,0 0 1,0 0-1,0 0 1,0-1-1,0 1 1,0 0-1,0 0 1,0 1-1,0-1 1,0 0-1,0 0 1,0 0-1,0 1 1,-1-1-1,1 0 1,0 1-1,0-1 1,0 1-1,0-1 1,0 1-1,-1-1 1,2 1-1,0 3 30,0-1 0,0 1-1,0 0 1,0-1-1,-1 1 1,1 0-1,-1 0 1,0 0-1,0 0 1,0 6 0,1 44 302,-3-38-211,-2 57-126,3-72 1,0 0-1,0 0 1,0 0 0,0 0 0,0 0 0,0 0-1,0 0 1,0 0 0,0 0 0,1 0 0,-1 0-1,0 0 1,1 0 0,-1 0 0,1 0 0,-1 0-1,2 1 1,-2-2 7,0 0 0,1 0 0,-1 0 0,0 0 0,1 0 0,-1 0 1,1 0-1,-1 0 0,1 0 0,-1 0 0,0 0 0,1 0 0,-1 0 0,1 0 0,-1 0 0,0 0 0,1 0 0,-1 0 0,0-1 0,1 1 0,-1 0 0,0 0 0,1-1 0,-1 1 0,0 0 0,1 0 1,-1-1-1,4-3-19,0 1 0,-1-1 0,1 0 0,3-7 0,15-24-135,43-60-214,-56 85 315,0-1-1,0 1 1,1 1-1,1 0 1,0 0 0,13-8-1,-23 16 42,1 0 0,-1 0-1,0 0 1,1 1 0,-1-1 0,1 1 0,-1-1-1,0 1 1,1-1 0,-1 1 0,1 0-1,0 0 1,-1-1 0,1 1 0,-1 0 0,1 1-1,-1-1 1,3 1 0,-2-1 6,-1 1-1,0 0 1,0-1 0,0 1 0,0 0 0,0 0-1,0 0 1,0 0 0,0 0 0,0 0-1,0 0 1,0 0 0,0 0 0,-1 1 0,1-1-1,0 2 1,2 5 31,-1-1-1,0 1 1,-1 0 0,0 0-1,1 11 1,2 106 281,-4-113-287,1 0-1,0 0 0,0 0 0,1 0 0,6 19 0,-7-27-16,1-1-1,-1 1 0,1 0 1,0 0-1,0-1 0,0 1 1,0-1-1,1 0 0,0 1 0,-1-1 1,1 0-1,0-1 0,0 1 1,1-1-1,-1 1 0,1-1 1,-1 0-1,1 0 0,6 2 1,-3-2 48,0 0 0,1-1 0,-1 0 0,1 0 0,0 0 0,-1-1 0,1-1-1,0 1 1,-1-1 0,1 0 0,9-4 0,4-1-92,-1-1 0,33-18-1,-46 22 2,-1 0 41,0 0-1,0 0 1,9-7 0,-13 8 3,0 0 1,0 0-1,0 0 1,-1 0 0,1 0-1,-1-1 1,1 1 0,-1-1-1,1 1 1,-1-1-1,0 1 1,1-5 0,7-22 3,-4 13 17,4-23 0,4-11-250,-9 38 106,0-2 1,-1 1-1,-1 0 1,2-18-1,-11 66-395,2 7 661,-5 68-315,9-90 191,1 0 1,1 1 0,5 27 0,-5-44-7,-1-1 1,1 0-1,0 1 0,1-1 1,-1 0-1,0 0 1,1 0-1,0 0 1,0 0-1,0 0 1,0 0-1,0-1 0,0 1 1,1-1-1,-1 1 1,1-1-1,0 0 1,-1 0-1,5 2 0,-5-3-3,1 0 0,0 0 0,-1-1 1,1 1-1,0-1 0,-1 1 0,1-1 0,0 0 0,-1 0 0,1 0 0,0 0 0,0 0 0,-1-1 0,1 1 0,0-1 0,-1 0 0,1 0 0,-1 0 0,1 0 0,-1 0 0,1-1 0,-1 1 0,0-1 0,1 1 0,2-4 0,25-22-38,-1-2 0,46-57 0,39-77-184,-57 60 334,-55 101-150,-1-1 1,0 1-1,0-1 1,-1 1-1,1-1 0,0 1 1,-1-1-1,0 1 0,1-1 1,-1 0-1,0 1 0,0-1 1,-1 0-1,1 1 1,-1-1-1,1 1 0,-1-1 1,0 1-1,-1-3 0,2 3 9,-1 1 0,0-1-1,0 1 1,0 0 0,0 0 0,0-1-1,-1 1 1,1 0 0,0 0-1,-1 0 1,1 0 0,0 1-1,-1-1 1,1 0 0,-1 1-1,1-1 1,-1 0 0,1 1 0,-1 0-1,0-1 1,1 1 0,-1 0-1,0 0 1,1 0 0,-1 0-1,1 0 1,-1 0 0,0 0-1,-1 1 1,-3 1-18,1 0-1,0 0 1,0 0-1,0 0 1,0 1-1,0 0 1,0 0-1,1 0 1,-8 7-1,4-3 21,0 1 1,1 1-1,-12 15 1,11-9 32,1 0-1,0 0 1,1 1 0,0 0 0,1 0-1,1 0 1,1 1 0,0-1 0,1 1 0,1 0-1,1 20 1,0-30 14,1 0-1,0-1 1,0 1-1,0 0 1,1 0-1,0-1 1,1 1-1,-1-1 1,1 0-1,0 1 1,1-1-1,7 10 1,-8-13-6,0 1 1,1-1-1,-1 0 1,1 0-1,0 0 0,0 0 1,0-1-1,1 1 1,-1-1-1,0 0 1,1 0-1,-1-1 0,1 0 1,0 1-1,0-1 1,-1-1-1,1 1 1,8-1-1,2-1-5,0 0-1,0-1 1,0-1-1,0 0 1,-1-1-1,1-1 1,-1 0-1,0-1 1,-1-1-1,1 0 1,17-12-1,11-12-29,73-69-1,-114 99 6,11-10 44,0-2-59,2 1 0,-1 1 0,17-10 0,-30 21 16,0 1 1,1-1 0,-1 0-1,0 0 1,1 1-1,-1-1 1,0 0 0,1 0-1,-1 1 1,0-1 0,1 1-1,-1-1 1,0 0-1,0 1 1,0-1 0,1 0-1,-1 1 1,0-1 0,0 1-1,0-1 1,0 1-1,0 0 1,1 6 10,0 0 1,-1 0-1,0 0 0,0 1 0,-1-1 0,-2 12 1,0 2 50,-3 16-19,4-23-33,-1 0-1,1 16 0,2-29-9,0-1 0,0 0-1,0 1 1,0-1 0,0 0-1,0 1 1,0-1 0,0 0 0,0 1-1,0-1 1,0 0 0,0 1 0,0-1-1,0 0 1,0 1 0,0-1-1,1 0 1,-1 0 0,0 1 0,0-1-1,0 0 1,1 0 0,-1 1 0,0-1-1,0 0 1,0 0 0,1 1-1,-1-1 1,0 0 0,1 0 0,-1 0-1,0 0 1,0 1 0,1-1 0,-1 0-1,0 0 1,1 0 0,-1 0-1,0 0 1,1 0 0,-1 0 0,0 0-1,1 0 1,-1 0 0,11-4 63,-10 3-54,2-1-7,1 0-1,-1 0 1,0-1 0,0 1 0,0-1-1,-1 0 1,1 0 0,0 0 0,-1 0 0,3-6-1,19-39-201,-8 14 202,-8 21-39,0 0-1,0 1 1,1 0-1,1 0 1,0 1-1,18-16 0,-26 25 23,1 0 0,-1 0 0,1 1 0,0-1 0,0 1 0,0-1 0,0 1 0,0 0 0,6-1 0,-9 2 11,1 0 0,0 0 0,0 0 0,0 0 0,-1 0 0,1 0 0,0 0 0,0 0 0,0 1 0,-1-1 0,1 0 0,0 0 0,0 1 0,-1-1 0,1 1 0,0-1 0,0 1 0,0 1 6,0-1-1,0 0 1,0 0 0,-1 0 0,1 0 0,0 1 0,-1-1 0,1 0-1,-1 0 1,1 1 0,-1-1 0,0 0 0,1 3 0,0 18 152,-2 43 1,-1-50-149,1 0 0,1 0 0,1 0 0,0 0 0,0 0 1,2 0-1,4 15 0,-6-28 7,-1 0 1,1 0 0,0 0-1,0 0 1,0 0 0,0-1-1,1 1 1,-1 0 0,0-1-1,1 1 1,-1-1 0,1 1-1,0-1 1,-1 0 0,1 1-1,0-1 1,0 0-1,4 1 1,-3-1 0,1 0 0,-1 0 0,1-1 0,0 1 0,-1-1 0,1 0-1,0 0 1,-1 0 0,1-1 0,4 0 0,4-2 8,0-1 0,-1 0 1,1-1-1,-1 0 0,18-11 0,42-34-71,108-96 0,-155 125 77,46-30 1,-63 48-27,13-10 128,-19 12-141,0 1-1,-1-1 1,1 0 0,0 1-1,0-1 1,0 0-1,-1 1 1,1-1 0,0 0-1,-1 0 1,1 0-1,-1 1 1,1-1 0,-1 0-1,1-1 1,-2 2-15,-1-1 0,1 2 0,-1-1 0,1 0 0,-1 0 0,1 0 1,-1 1-1,1-1 0,0 0 0,-1 1 0,-1 0 0,-4 5 8,1-1 0,0 1 0,0 0 0,1 1 0,-9 12 0,12-16 18,-12 17 26,2 1 0,-11 24 1,1-3-20,9-17-28,1 0 0,1 0 0,1 1-1,-10 42 1,19-65 27,0 1-1,0 0 0,1 0 1,-1 0-1,1 0 1,0 0-1,0 0 1,0 0-1,1 0 0,0 0 1,0 0-1,0 0 1,0 0-1,0 0 1,1 0-1,-1-1 0,1 1 1,0-1-1,0 1 1,1-1-1,-1 0 1,1 0-1,-1 0 0,1 0 1,0 0-1,0-1 1,0 1-1,1-1 1,-1 0-1,0 0 0,1 0 1,0 0-1,6 2 1,-3-2 8,0 0 1,0-1-1,0 0 1,0 0-1,0-1 1,1 0-1,-1 0 1,0 0-1,0-1 1,1 0-1,-1-1 1,0 1-1,0-2 1,0 1-1,9-5 1,4-3 42,-1 0 0,0-1 0,32-26 0,4-10-16,-3-1 1,-2-3 0,-2-2-1,53-78 1,-89 114-7,-6 10-31,0 0 1,-1 0-1,0 0 1,-1-1-1,0 0 1,0 0-1,0 0 1,2-12-1,-6 19-12,1 0 0,-1 0 0,0-1-1,0 1 1,0 0 0,0-1 0,0 1-1,0-1 1,-1 1 0,1 0 0,0 0 0,-1-1-1,1 1 1,0 0 0,-1 0 0,0-1-1,1 1 1,-1 0 0,0 0 0,0 0-1,1 0 1,-1 0 0,0 0 0,0 0-1,0 0 1,0 0 0,0 1 0,-1-1 0,1 0-1,0 0 1,0 1 0,0-1 0,-1 1-1,-1-1 1,-2-1-5,-1 1-1,1 0 1,-1 1 0,1-1-1,-1 1 1,1 0 0,-9 1-1,3 1 37,-1 0 0,1 1 0,0 1-1,0-1 1,0 2 0,1-1 0,0 2-1,-1-1 1,2 1 0,-1 1 0,1 0-1,0 0 1,0 1 0,1 0-1,0 0 1,0 1 0,-10 16 0,10-12-6,0 0 1,0 0 0,2 1 0,-1 0 0,2 0 0,0 1-1,0 0 1,2 0 0,0 0 0,0 0 0,2 0 0,-1 30-1,3-38-18,0 0 0,0 1 0,0-1 0,1 0 1,0 1-1,0-1 0,1 0 0,0 0 0,0-1 0,0 1 0,1-1 0,0 0 0,9 11 0,-7-11-77,0 0-1,0-1 1,1 0 0,0 0 0,0-1 0,0 1 0,0-1 0,1-1-1,-1 0 1,1 0 0,0 0 0,9 1 0,0 0-884,0-1 0,1 0 0,0-2 1,-1 0-1,1-1 0,24-3 0,-34 2 238,1 0 0,-1-1 0,0 0-1,1-1 1,-1 0 0,-1 0-1,1-1 1,0 0 0,-1 0-1,0-1 1,0 0 0,0 0 0,-1 0-1,1-1 1,9-12 0,22-40-5805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3:30.6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245 60 14368,'-161'-38'5343,"128"29"-4159,10 5-352,13 4-3936,1-5 1504,0 2-3455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02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3552,'0'-4'21856,"0"8"-24817,0 5 2940,-7 75 976,6-50-742,-8 54 0,2-16 130,-2 8-62,0-10 103,8-59-320,2-4 1040,14-17-970,-1-1-144,-5 4 24,0 0 1,0 1 0,0 0 0,17-8 0,-7 7-68,1 0 0,0 1 0,0 1 0,27-3 0,-3 4 68,45 0 0,-71 4-2,0 1 0,0 1 0,-1 0 1,1 1-1,0 1 0,-1 0 0,0 1 0,0 2 0,-1-1 1,1 2-1,-2 0 0,1 1 0,-1 0 0,0 2 1,-1-1-1,15 15 0,-24-19 23,-1 0-1,1-1 1,-1 1 0,0 1 0,-1-1-1,0 1 1,0-1 0,0 1 0,0 0-1,-1 0 1,-1 0 0,3 13 0,-3-6 249,0 0 0,0 0 0,-2 0 0,0 0 1,-5 25-1,5-35-238,0-1-1,0 1 1,0-1 0,-1 0 0,0 1 0,1-1-1,-1 0 1,0 0 0,-1 0 0,1 0-1,0-1 1,-1 1 0,0-1 0,1 1 0,-1-1-1,0 0 1,0 0 0,0 0 0,-1-1-1,1 1 1,0-1 0,-1 1 0,1-1 0,-8 1-1,-6 2 1,-1-2-1,-1 0 1,-31-1-1,47-1-47,-24 0 28,-21 1 3,0-3 0,-69-10 1,35 1-618,74 10 68,0 0-1,0-1 0,-13-4 1,8 2-1189,13 4 1527,0 0 1,-1 0 0,1 0 0,-1 0 0,1-1 0,-1 1-1,1 0 1,0 0 0,-1-1 0,1 1 0,-1 0 0,1-1-1,0 1 1,-1 0 0,1-1 0,0 1 0,0 0 0,-1-1-1,1 1 1,0-1 0,0 1 0,-1-1 0,1 1 0,0-1-1,0 1 1,0 0 0,0-1 0,0 1 0,0-1 0,0 1-1,0-1 1,0 1 0,0-1 0,0 1 0,0-1-1,0 1 1,0-1 0,0 1 0,1-1 0,-1 1 0,0-1-1,1 0 1,10-18-4522,-11 18 4453,17-17-2833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0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 5312,'-7'-1'1167,"0"0"-1,1 1 1,-11 0 0,15 0-683,0 0 0,0 0 0,0 1 0,1-1 0,-1 0-1,0 1 1,1 0 0,-1-1 0,0 1 0,1 0 0,-1 0 0,1 0 0,-1 0-1,1 0 1,0 0 0,-1 0 0,1 0 0,-1 2 0,-11 18 3038,10-13-1678,3-7-1760,0-1 1,0 0 0,0 0 0,1 0-1,-1 0 1,0 0 0,0 1 0,0-1-1,0 0 1,0 0 0,0 0-1,0 0 1,0 0 0,0 0 0,0 1-1,0-1 1,1 0 0,-1 0 0,0 0-1,0 0 1,0 0 0,0 0 0,0 0-1,0 0 1,1 0 0,-1 0-1,0 1 1,0-1 0,0 0 0,0 0-1,0 0 1,1 0 0,-1 0 0,0 0-1,0 0 1,0 0 0,246-13 672,-159 6-627,92 5 0,-102 3 37,-40 1 640,-22 0-2235,1-1-5130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04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1104 16 4224,'-4'-2'1456,"1"0"0,0 1 0,-1-1 0,1 1 0,-1 0 0,-3-1 0,-25-2 1894,12 5-2883,-28 4 1,40-4 180,-103 11 1204,55-8-1229,0 3 1,-99 26-1,123-22-516,1 1 0,1 2-1,0 1 1,1 1 0,1 2-1,0 1 1,-39 34 0,52-38-66,0-1-1,1 2 1,-16 22 0,-29 55 270,53-83-268,-61 118 234,43-80-149,-25 62-92,41-89-18,2 1-1,0 0 1,-4 32 0,7-21 39,1-1 0,2 1 1,1 0-1,2 0 0,1-1 0,2 1 0,1-1 1,1 0-1,2-1 0,14 32 0,-15-44-63,0-1 0,2 0-1,0-1 1,1 0 0,0-1 0,2 0-1,0-1 1,19 16 0,2-2 165,1-2 0,65 38 1,-87-58-78,1 0 0,0-1 0,1 0 0,0-1 0,-1-1 1,31 5-1,102 0 34,-115-8-109,262-9 153,-230 1-10,96-24 0,57-30 41,-177 48-140,-1-2 1,65-34-1,-84 37-11,-1-2-1,-1 0 0,0-2 1,-1 0-1,0-1 0,-1 0 0,23-33 1,-2-4 259,46-92-1,-33 47 134,-45 84-380,0 0 0,-1 0 0,-1-1-1,0 0 1,-1 1 0,2-33-1,-5 22 34,0 0-1,-2 0 0,-8-41 0,-2-3-37,-14-57 22,22 110-64,-2-1-1,-1 1 1,0 0 0,-1 1-1,-11-18 1,11 21 2,-2-1 1,1 2-1,-2 0 0,1 0 1,-2 0-1,0 2 0,-16-13 1,7 10-17,0 0 0,-1 2 0,-1 0 0,1 2 0,-38-11 0,-132-37-140,39 22-187,106 29 155,-73 1-1,-18 9-409,79-1 276,-108 9-1992,83 1-1453,2 8-3981,58-12 4739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15.9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488 115 2976,'2'-2'10164,"-5"-6"-8355,-19-31 1631,20 35-3258,0 1 1,-1 0-1,0 0 1,0-1-1,0 2 1,0-1-1,0 0 1,0 1-1,-1-1 0,1 1 1,-1 0-1,0 0 1,-7-3-1,-4 0 49,0 0-1,-1 1 1,0 0-1,0 1 1,0 1-1,-31 0 1,27 3-350,-1 0 1,1 1-1,0 1 0,0 1 0,-25 8 1,33-8 83,-1 1 0,1 0 0,0 1 0,0 0 1,-12 10-1,21-14 37,-1 0 0,1 0-1,1 1 1,-1-1 0,0 1 0,1 0 0,-1 0-1,1 0 1,0 0 0,0 0 0,0 0 0,0 1-1,1-1 1,-1 0 0,1 1 0,0 0 0,0-1-1,0 1 1,1 0 0,-1-1 0,1 1 0,0 0 0,0 5-1,3 5 108,1 0-1,0 0 0,0 0 1,2-1-1,0 1 1,0-1-1,1 0 0,1-1 1,13 18-1,6 3 233,61 58 0,-10-26-134,-47-40-68,-24-19-74,0 0 0,-1 1 0,0-1-1,0 1 1,0 1 0,-1-1 0,0 1-1,0 0 1,4 12 0,-7-15-27,0 1 1,0 0-1,0-1 1,-1 1-1,0 0 1,0 0 0,-1 0-1,0 0 1,0 0-1,0 0 1,-1 0-1,1 0 1,-2 0-1,1 0 1,-3 8-1,-9 13 279,-29 48-1,29-52-170,2-7-409,0 0 0,-1-1 0,-1 0-1,0 0 1,-22 17 0,15-21-2820,7-8-2159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25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30 160 7456,'-30'0'3392,"36"0"-2944,13-4 2016,4 4-1440,57-9 2271,11 1-1887,42-13 32,3 5-864,35-14-320,-15 9-160,0-5-160,-29 14 32,-18 0-4000,-24 12 2209,-10 0-7073,-12 3 4960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16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43 7040,'-6'-2'14971,"10"5"-12343,7 2-4841,-4-3 3696,10 1-1240,1-2 1,-1 0 0,1-1-1,18-2 1,0 0 52,210-20 445,-74 4-607,-144 18-390,3 0-238,-29-1-403,1 1 0,-1-1 0,0 0 0,0 1 0,0-1 0,4-3 0,2 1-1317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17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85 8128,'-10'-4'13733,"10"4"-13715,0 0 0,0 0 1,0 0-1,0 0 0,0 0 0,0 0 1,-1 0-1,1-1 0,0 1 1,0 0-1,0 0 0,0 0 0,0 0 1,0 0-1,0 0 0,0 0 1,0 0-1,0 0 0,0 0 0,0 0 1,0-1-1,0 1 0,0 0 1,0 0-1,0 0 0,1 0 0,-1 0 1,0 0-1,0 0 0,0 0 0,0 0 1,0 0-1,0 0 0,0 0 1,0 0-1,0 0 0,0-1 0,0 1 1,0 0-1,0 0 0,0 0 1,0 0-1,0 0 0,1 0 0,-1 0 1,0 0-1,0 0 0,0 0 1,0 0-1,0 0 0,0 0 0,0 0 1,0 0-1,0 0 0,1 0 1,63-19 803,2 2 1,0 3 0,95-7-1,-72 19-938,-54 3 275,29-1 326,-62 0-527,7-6-1292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1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48 7456,'-2'0'786,"-10"4"8966,18-4-9115,-1 1-1,0-1 1,0 1-1,0-1 0,10-2 1,-1 1-93,315-22 3658,-230 22-4132,-74-3-1494,-19 2-1507,-9-18-13967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1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383 1 4992,'1'8'14722,"-4"-4"-15722,-3 6 1826,0-1 0,-1 0 0,-10 9 0,-6 9-103,9-11-301,-22 22 0,-2 0-50,-61 59 199,6-6-193,88-85-330,0-1 0,0 1-1,1 0 1,0 0 0,0 1 0,1-1 0,-4 9 0,6-13-33,0 0 0,1 0 0,-1 1 0,1-1 0,-1 0 0,1 0 0,0 1 0,0-1 0,0 0 1,0 1-1,0-1 0,1 0 0,-1 1 0,1-1 0,-1 0 0,1 0 0,0 0 0,0 1 0,0-1 0,0 0 1,0 0-1,0 0 0,1 0 0,-1-1 0,1 1 0,-1 0 0,3 1 0,3 3 14,1 0 0,0 0-1,0-1 1,1 0 0,0-1 0,-1 0-1,1 0 1,1-1 0,-1 0 0,0-1-1,1 0 1,0 0 0,-1-1 0,1 0-1,0-1 1,-1 0 0,12-2 0,-16 2-76,0-1 1,0 0 0,0 0 0,0 0 0,0-1 0,0 1 0,0-1-1,-1-1 1,1 1 0,-1-1 0,8-5 0,-6 3 7,-1 0 0,1 0 0,-1-1 0,0 0 0,0 0 0,-1 0 0,5-9 0,-2 0 52,0 0 0,-1-1 0,0 0 1,-2 0-1,0 0 0,3-25 0,-4 23 145,-2 1 0,0-1 0,-2 0 0,-2-24 0,4 9-4,1 23 194,-1 19 792,1 15-1002,1 1 0,1-1 0,1 0 0,1 0 0,1 0 0,20 43-1,-22-57-79,0 0 0,1 0 0,1-1 0,0 0 0,0 0 0,1 0 0,16 14 0,-16-16-307,4 4 383,-3-8-7869,14-20-4643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19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20 150 4640,'-19'-9'14042,"20"16"-11583,7 11-1460,-1 1 1,7 28 0,3 9-437,-2-10-263,12 31 382,-18-49-346,-8-27-224,8 9 181,-9-10-280,5 8 1030,1-25-505,-4 14-515,-1 0-1,0 0 0,0 0 0,0 0 0,-1 0 0,1-4 0,10-136 51,-2 18-34,-6 81 116,-3 31-43,1-1 0,0 1 0,1 0 0,5-19 0,-7 31-83,1 0 1,-1 0-1,1 0 1,-1-1-1,1 1 1,-1 0-1,1 0 1,-1 0-1,1 0 1,0 0-1,0 0 1,0 0-1,-1 1 1,1-1 0,2-1-1,-2 2-14,-1-1 0,1 1 0,0 0-1,-1 0 1,1 0 0,0 0 0,-1 0 0,1 0 0,0 0-1,-1 0 1,1 0 0,0 0 0,-1 0 0,1 0 0,0 0 0,-1 1-1,1-1 1,0 0 0,-1 0 0,2 1 0,2 3 31,0-1 0,1 1 1,-1-1-1,-1 1 0,7 8 0,0-1-14,3 4-23,2 0 77,16 13 0,-29-26-178,1 1 1,0-1-1,0 0 1,0 0 0,0-1-1,1 1 1,-1 0-1,0-1 1,1 0-1,-1 0 1,1 0 0,6 1-1,-10-2-180,0 0 0,1-1 1,-1 1-1,0 0 0,1 0 0,-1-1 0,1 1 1,-1 0-1,0 0 0,1-1-543,-1 0 543,1 1 0,-1 0 0,0-1 0,0 1 1,0 0-1,1-1 0,-1 1 0,0-1 0,0 1 1,0-1-1,2-3-2682,5-3-272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20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3072,'-5'-12'21098,"7"18"-20405,6 6-451,0 0 0,13 27 0,-13-18-80,0 0 1,-2 1-1,5 28 1,5 70 135,-10-62-126,5 129-535,-11-187 150,0 0 1,-1 1-1,1-1 0,0 0 1,0 1-1,-1-1 1,1 0-1,0 0 0,0 0 1,-1 1-1,1-1 1,0 0-1,-1 0 0,1 0 1,0 0-1,-1 0 1,1 1-1,0-1 0,-1 0 1,1 0-1,0 0 1,-1 0-1,1 0 0,0 0 1,-1 0-1,1 0 1,0 0-1,-1 0 0,1-1 1,0 1-1,-1 0 1,0 0-1,-11-3-6755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2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69 5408,'-7'-1'720,"-9"-1"10629,21-3-8715,-1 4-2201,-1 0-1,1 1 0,0-1 0,0 1 0,4-1 1,15-1 456,49-13 1111,108-19 401,-156 31-2279,1 2-1,-1 0 1,1 1-1,-1 2 1,34 5-1,-14 4-352,-26-4-4556,-14-4 2808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2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14 6560,'-19'-14'9205,"18"71"-2129,-1-2-4409,1 100-2042,3 1 89,10 123-5,-9-233-780,-2-38-2849,-1-13 2993,0 0 1,1 0-1,0 0 1,0 1-1,0-1 1,0 0 0,1 0-1,0 1 1,0-1-1,0 1 1,5-8 0,-2 6-13,-1 0 1,1 0 0,1 0 0,-1 1 0,1 0-1,0 0 1,8-4 0,-2 2 34,0 0 1,1 1-1,0 1 1,0 0-1,0 1 1,0 0-1,1 1 0,16-2 1,-11 3 170,-1 1-1,1 1 1,23 2 0,-32 0-167,1 0 1,-1 0 0,0 1-1,0 0 1,0 1-1,0 0 1,10 6 0,-12-5 42,0 0-1,1 0 1,-2 1 0,1 0-1,9 9 1,-16-14-115,0 0 0,0 0 0,0 0 0,-1 0-1,1 1 1,0-1 0,0 0 0,0 0 0,-1 1 0,1-1-1,-1 0 1,1 1 0,-1-1 0,0 0 0,1 1 0,-1-1-1,0 1 1,0-1 0,0 1 0,0-1 0,0 0 0,0 1-1,0-1 1,-1 1 0,1-1 0,0 0 0,-1 1 0,1-1-1,-1 1 1,0-1 0,1 0 0,-1 0 0,0 1 0,0-1-1,0 0 1,0 0 0,0 0 0,0 0 0,0 0 0,0 0-1,0 0 1,-2 1 0,-4 2 0,1 0 1,-1-1-1,0 1 0,0-1 1,0 0-1,-1-1 0,1 0 0,-1 0 1,1-1-1,-14 2 0,-8-2-408,-44-4-1,39 1-129,-4-1-2900,-53-11-1,86 13 1924,-1 1 0,1 0 0,-1-1 0,-9 2 1,9 2-1746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22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48 6240,'-30'-6'2948,"16"7"-664,13-1-2104,1 1 1,0-1-1,-1 0 1,1 0 0,0 0-1,-1 0 1,1 0 0,0 1-1,-1-1 1,1 0-1,0 0 1,0 0 0,-1 1-1,1-1 1,0 0 0,0 0-1,0 1 1,-1-1-1,1 0 1,0 1 0,0-1-1,0 0 1,0 1-1,-1-1 1,1 0 0,0 1-1,0-1 1,0 0 0,0 1-1,10-1 2311,118-17 2742,-30 4-3997,20 0-15,221 5 0,-305 10-1903,0 2-1,51 11 1,-80-14-2204,-1-1 870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23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9056,'7'-2'5287,"-2"1"-2584,3 8 144,-3 1-2235,1 1 0,-1 0 0,0 1 1,-1-1-1,0 1 0,0 0 0,4 18 1,3 8 211,10 43 39,-17-57-626,2-1 0,9 25 0,-13-40 262,-2-15-439,2-8 25,-1-31 0,0 13-185,17-175 276,-15 184-31,0 1 1,8-27-1,-8 42-17,0 1-1,0-1 1,1 1-1,0 0 1,1 0-1,0 1 1,0-1-1,8-8 1,-10 13-78,1 1 1,0 0-1,0 0 0,0 0 1,0 0-1,1 0 0,-1 1 1,1 0-1,-1 0 0,1 0 1,0 1-1,0-1 1,-1 1-1,1 0 0,0 1 1,0-1-1,0 1 0,0 0 1,8 1-1,2 0 8,1 2 0,-1 0 0,0 0 0,0 2 0,15 5-1,9 7-139,42 25-1,-30-14-4451,-42-22 2924,5 2-742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27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34 181 3904,'-7'-28'1253,"6"23"-762,1 5-412,0 0-1,0 0 1,0 0 0,0 0 0,0 0 0,0 0-1,0 1 1,0-1 0,0 0 0,0 0-1,0 0 316,1 0-315,-1 1 0,0-1 0,0 0-1,0 0 1,0 0 0,0 0 0,0 0 0,0 0-1,0 0 1,1 0 0,-1 0 0,0 0-1,0 0 1,0 0 0,0 0 0,0 0 0,0 0-1,1 0 1,-1 0 0,0 0 0,0 0 0,0 0-1,0 0 1,0 0 0,0 0 0,1 0-1,-1 0 1,0 0 0,0 0 0,0 0 0,0-1 314,0 1-314,1 0 0,-1 0 0,0 0 0,0 0-1,-1 182 7259,-8 243-4962,8-297-1573,1-74 1217,-4-92-776,-1-23-1120,-4-53-97,7-127-186,4 151-38,1-76-25,-1 98 481,2-32 337,-4 68-392,0 11-147,1 15-96,0 6-61,65 176 250,27 128 432,-37-114-289,-42-150-156,2-1-1,36 64 1,-16-50 14,3 4 95,-27-38 9,0 0 0,26 29 0,-38-48-235,0 0 0,0 0 1,1 0-1,-1 1 0,0-1 0,0 0 0,0 0 0,1 0 0,-1 0 0,0 0 1,0 0-1,0 0 0,1 0 0,-1 0 0,0 0 0,0 0 0,0 0 0,1 0 1,-1 0-1,0 0 0,0 0 0,1 0 0,-1 0 0,0 0 0,0 0 0,0 0 1,1 0-1,-1 0 0,0-1 0,0 1 0,0 0 0,0 0 0,1 0 0,-1 0 1,0 0-1,0 0 0,0-1 0,0 1 0,0 0 0,1-1 0,8-13 500,-5 7-360,-1-1 1,5-16-1,6-54 225,2-76-282,-8 65-97,44-329-5,-46 261-31,-7 125-125,1 31 115,0 1-1,0-1 1,0 1-1,0-1 0,0 1 1,0-1-1,0 1 1,0-1-1,0 1 0,0-1 1,0 1-1,1-1 1,-1 1-1,0-1 0,0 1 1,0-1-1,1 1 1,-1-1-1,0 1 0,1-1 1,-1 1-1,0 0 1,1-1-1,-1 1 0,0 0 1,1-1-1,0 1-240,-1 0 0,1 0-1,-1 0 1,1 1 0,-1-1-1,1 0 1,-1 0 0,1 1 0,-1-1-1,1 0 1,-1 0 0,0 1-1,1-1 1,-1 1 0,1-1-1,-1 0 1,0 1 0,1-1 0,-1 1-1,0-1 1,0 1 0,1-1-1,-1 1 1,8 14-3601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03.9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1 144 1312,'0'5'907,"1"7"7077,1-5-6182,4 4 801,-6-8-2339,1-1 1,-1 1 0,1 0-1,0 0 1,0 0 0,0-1-1,0 1 1,1-1 0,2 6-1,21 25 407,-15-20-213,-2-3-306,0-1-1,0 0 0,1-1 0,0 0 1,1 0-1,12 7 0,67 34 483,-62-35-535,148 62 977,-63-30-520,-73-29-392,95 38 190,-77-38-148,59 9 0,63 1 255,-144-22-380,18 2 203,1-3 0,0-2 0,61-6 0,29-5-171,110-11-7,376-78 321,-207-5-366,-248 55-37,101-32-55,139-33 121,63 23 148,-464 88-220,483-59-199,-297 42 239,65-1-138,90 19 38,-267 7 58,175 34-1,-217-29-25,-1 2-1,80 34 1,-103-36 5,0 0 0,-1 2 1,-1 0-1,0 1 0,0 1 0,-2 1 1,21 21-1,-36-33-1,25 26-47,-1 2 0,37 58 0,-49-65 55,65 101-42,-71-114 42,-1 1 1,-1 0-1,0 0 0,6 16 0,-11-21 14,1-1-1,-2 1 1,1 0 0,-1 0-1,0-1 1,-1 1 0,0 0-1,0 0 1,0 0 0,-1 0-1,-1 0 1,1-1 0,-1 1-1,0 0 1,-1-1 0,-5 12 0,-26 65-54,0 0 69,20-49 7,0-1-1,-2 0 1,-33 49 0,37-67-11,0 0 0,-2-1 1,0-1-1,0 0 0,-1-1 1,-1 0-1,-26 15 0,7-6-80,-68 32 0,100-52 43,-133 61 162,121-55-165,2 1 0,-1 0 0,1 1 0,1 1-1,0 0 1,0 0 0,-11 16 0,15-15 0,0 0 1,1 1-1,0 0 1,1 0-1,-9 26 1,-12 73 139,20-79 98,4-13-64,-1 25 0,0 0-264,2-29 167,-1 2-25,1-1 0,-10 28 0,8-19-130,4-23 101,0 1 0,-1-1 0,1 0 0,-1 0 0,0 0 0,-2 6 0,-3 6 30,1 0 0,1 0 0,0 1 1,-3 25-1,1-3-220,-2 25 138,5-34-1,2 1 168,-1 11-218,-4 9 306,6-46-190,-1 0 0,1 0 0,0 0 0,0 0 0,1 6-1,0 7 311,-1-16 136,-1-2-457,0 1 0,1-1 0,-1 0 0,0 0-1,0 0 1,0 0 0,1 0 0,-1 0 0,0 0 0,1 0 0,-1 0 0,1 0 0,0 0 0,-1 0 0,1 0 0,-1-3-1,-2-13-21,2 10 58,0 0 0,-1 0 0,0 0 0,0 0 0,-5-8 0,-24-67 277,11 47-219,6 11 60,-3-7-16,11 22-179,1-1 0,0-1 0,0 1 0,-5-19 0,9 27 14,1-1-1,0 0 0,-1 0 0,1 0 0,0 1 0,1-6 0,1-25-97,21 100-265,-15-35 455,-4-21-97,-1 0-1,2 13 1,15 73 142,-2-17-175,-18-77 27,3 9 143,1-8-48,-3-3-106,6-3 146,7-6 171,45-50-6,-44 42-278,1 0 1,0 1-1,0 1 1,22-13-1,10 1-108,1 3 0,74-25 0,-112 46 246,-10 2-124,0 0 1,-1 0-1,1 0 0,0 0 1,-1 0-1,1 0 1,0-1-1,-1 1 1,1 0-1,0 0 0,-1 0 1,1-1-1,-1 1 1,1 0-1,0-1 0,-1 1 1,1 0-1,-1-1 1,1 1-1,-1-1 1,1 1-1,-1-1 0,0 1-6,0-1-1,0 1 0,0 0 1,-1 0-1,1-1 0,0 1 1,0 0-1,-1 0 0,1-1 1,0 1-1,-1 0 0,1 0 1,0 0-1,-1 0 0,1 0 0,0-1 1,-1 1-1,1 0 0,0 0 1,-1 0-1,1 0 0,0 0 1,-1 0-1,-8-2 3,-12-5-59,-37-6 0,8 2 111,-7 0 48,16 3-63,6 3-866,0 1 0,-42 1 0,9 1-4846,44-1 1957,5-9-4805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34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5472,'-8'-3'11733,"17"3"-10192,244-10 4684,80 1-6141,-63 10-580,-259-6-5632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36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35 4800,'-1'-1'283,"1"0"0,-1 0-1,1 0 1,-1 0 0,1 0 0,-1 0 0,1 0-1,0 0 1,0 0 0,-1 0 0,1-1 0,0-9 6158,0 10-5450,-2 11 5703,-3 24-6780,5-33 86,-3 85 331,2-70-244,0 0 1,1 0-1,1 0 1,1 0-1,0 0 1,1-1 0,0 1-1,1-1 1,1 1-1,1-1 1,9 18-1,-14-31-46,0 0-1,0 0 0,1 1 0,-1-1 0,1 0 1,-1 0-1,1 0 0,0-1 0,0 1 1,0 0-1,0-1 0,0 1 0,0-1 0,0 1 1,0-1-1,1 0 0,-1 0 0,1 0 1,-1 0-1,3 0 0,-2-1 5,1 0-1,-1 0 1,0 0-1,0-1 1,0 1-1,0-1 1,1 0-1,-1 1 1,0-2-1,0 1 1,-1 0-1,1-1 1,0 1-1,0-1 1,4-3 0,11-10 80,23-24 1,-20 18-52,-6 5-37,0 0 0,-1-1 0,12-21 0,31-59-31,-30 50 320,-25 43-306,0 0 0,-1 0 0,1 0 1,-1 0-1,0-4 0,5-12 14,-5 11 82,-1 8-84,0 2-20,0 0 190,0 0-52,-2 25 8,-7 44 0,4-42 112,-2 48 0,7-68-245,0 0 1,1 0-1,-1 0 1,2 0-1,-1 0 0,1 0 1,1 0-1,-1-1 1,1 1-1,6 10 0,-5-11 10,1 0 0,0 0 0,0 0 0,0-1-1,1 0 1,0 0 0,1 0 0,8 6-1,-11-10-205,0 0-1,0 1 0,0-1 0,0-1 0,0 1 1,0-1-1,0 1 0,1-1 0,-1 0 0,0-1 0,1 1 1,-1-1-1,1 0 0,-1 0 0,1 0 0,6-2 1,-3 1-1763,-5 1 1123,-1 0 0,1-1-1,-1 1 1,0-1 0,1 1 0,-1-1-1,0 0 1,0 0 0,1 0 0,-1 0-1,0 0 1,3-3 0,-2-7-5098,1 1 1941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37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37 5728,'0'0'61,"-22"-6"2721,10 5 5137,21 0-1533,14-2-3368,16-3-1990,15-2 77,-34 4-778,1 1 0,26-1-1,-17 4-143,0 1-1,-1 1 1,52 10 0,-76-10-599,-1-1 1,0 1-1,1-1 1,-1 1-1,0 1 0,7 3 1,10 13-8921,-6-4 5571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40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2400,'11'11'24859,"-9"-7"-24361,-1-1-3546,-1 40 3491,-6 287 554,6-268-746,1-42-159,-1 0 0,-3 30 1,3-49-110,0 0 1,-1 0-1,1 0 1,0 0 0,0 0-1,-1 0 1,1 0 0,0-1-1,-1 1 1,1 0 0,-1 0-1,1 0 1,-1 0-1,1-1 1,-2 2 0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40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58 6048,'-5'-7'13598,"13"7"-8473,52-7-4019,312-34 286,-308 39-1619,79 8 0,-140-6 66,12 1-4126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43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9 170 5056,'0'-1'190,"0"0"0,0-1-1,0 1 1,0 0 0,-1 0 0,1-1 0,0 1 0,0 0 0,-1 0-1,1-1 1,-1 1 0,1 0 0,-1 0 0,-1-2 0,0-1 1598,4-2 1741,1 16 1585,8 15-3905,-1-2-668,41 121 1095,1 4-584,-27-86-898,26 60 422,-23-68-16,-28-52 459,1-5-922,-1 1-1,1 0 1,-1-1 0,1 1-1,0 0 1,0 0 0,0 0-1,1 0 1,-1 0 0,2-2-1,1-4 52,16-22-293,1 1 1,45-48 0,-16 21-37,113-150-294,60-69 689,-223 275-186,1-1 0,0 0 1,-1 1-1,1-1 0,-1 0 0,1 1 1,-1-1-1,1 0 0,-1 0 0,1 0 1,-1 0-1,0 1 0,0-1 0,1 0 0,-1-2 1,0 3-21,0 0 0,0-1 0,0 1 0,-1-1 0,1 1 0,0 0 0,0-1 0,0 1 0,-1 0 0,1 0 0,0-1 0,0 1 0,-1 0-1,1 0 1,0-1 0,-1 1 0,1 0 0,0 0 0,-1-1 0,1 1 0,0 0 0,-1 0 0,1 0 0,0 0 0,-1 0 0,0 0 0,-4-1 13,-1 0 0,0 1-1,0 0 1,-7 1 0,12-1-19,-116 10 75,1 6-1,-123 33 1,199-37-215,29-8-174,0 0 0,0-1 0,-1-1-1,1 0 1,-16 1 0,9-6-2795,18 3 2930,-1 0 1,1 0-1,-1 0 1,1-1-1,0 1 1,-1 0-1,1 0 0,0-1 1,0 1-1,-1 0 1,1-1-1,0 1 1,0 0-1,-1-1 0,1 1 1,0-1-1,0 1 1,0 0-1,0-1 1,0 1-1,-1-1 0,1 1 1,0 0-1,0-1 1,0 1-1,0-1 1,0 1-1,0 0 1,0-1-1,1 1 0,-1-1 1,3-6-2197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44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21 5632,'-2'0'816,"1"-1"1,-1 0-1,1 0 0,-1 1 1,1-1-1,-1 1 0,0 0 1,1-1-1,-1 1 1,-4 1 3888,12 2-1266,11 1-1449,88 1-606,160-13 0,-107 0-1293,-83 3-55,19 0-766,-79 3-1024,-1 1 484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45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582 10 3648,'4'-9'14181,"-15"13"-10791,-7 10-2755,10-7-340,-158 147 1275,159-148-1487,-227 248 877,183-192-805,-19 21-3755,56-71 468,7-8-17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45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11 7968,'-25'-10'2565,"26"10"-1918,0 1-1,0 0 1,0-1 0,0 1 0,0 0-1,0 0 1,-1 0 0,1 0 0,0 0-1,1 2 1,8 17 2134,8 27-1765,-15-38-194,70 171 2431,-60-154-3024,2-1 0,0 0 1,1-1-1,32 35 1,-24-35-63,1-1 0,1-1 0,37 24 0,93 46-2974,-137-79 1351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28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631 66 4736,'0'0'161,"0"0"0,0-1 0,0 1 0,0 0 0,0-1 0,0 1 0,0 0 0,0-1-1,1 1 1,-1-1 0,0 1 0,0 0 0,0 0 0,0-1 0,1 1 0,-1 0 0,0-1 0,0 1 0,0 0 0,1 0 0,-1-1 0,0 1 0,1 0 0,-1 0 0,0-1 0,0 1 0,1 0 0,-1 0 0,0 0 0,1 0 0,0 0 0,3-4 2758,-8-6 136,3 8-2816,-1-1 0,1 1-1,-1 0 1,0 0 0,0 0 0,0 0 0,0 0 0,0 0 0,0 1 0,-1-1-1,1 1 1,-1 0 0,-2-2 0,-4 0 192,0 0 1,-14-3-1,18 5-259,-9-1 49,0 1-1,0 1 0,-1 0 0,1 0 0,0 1 0,0 1 1,-21 5-1,13-2-147,-8 1-32,0 2 0,0 1 0,1 1 0,0 1-1,1 2 1,0 1 0,1 1 0,-29 22 0,45-29 17,0 1-1,1 1 1,0-1 0,0 2-1,1 0 1,0 0 0,1 0 0,0 1-1,1 0 1,-11 26 0,17-33-39,-1 0 0,1 0 0,0 0 0,1 0 0,-1 1 0,1-1 0,0 0 0,0 1 0,1 5 0,0-9-4,-1 1 0,1 0 0,-1-1 1,1 1-1,0 0 0,0-1 1,0 1-1,0-1 0,1 0 1,-1 1-1,1-1 0,-1 0 0,1 0 1,0 0-1,0 0 0,0 0 1,0 0-1,0 0 0,2 1 1,3 0 18,0 0 1,0 0-1,0-1 1,0 0 0,14 2-1,40 1 155,-23-2-116,-9 1-76,0 1 0,0 1 0,-1 1 0,1 2 0,-1 1 0,-1 1 0,0 2 0,38 23 0,-54-29 49,-1 1 0,0 0-1,-1 0 1,1 1-1,-2 0 1,1 1 0,-2-1-1,10 16 1,-15-22 8,0 0 0,-1 1 0,1-1-1,-1 1 1,0-1 0,0 1 0,0 0 0,-1-1 0,1 1 0,-1 0 0,0-1 0,0 1 0,0 0-1,0 0 1,-1-1 0,1 1 0,-1 0 0,-2 5 0,1-5 10,1-1 0,0 0 0,-1 1 0,0-1 0,0 0 0,0 0 0,0 0 0,0-1 0,0 1 0,-1 0 0,0-1 0,1 0 0,-1 1 0,-4 2 0,-3 0 106,-1 0 0,1 0 0,-12 4 1,22-9-164,-37 12 167,-1-1 0,0-1 0,0-3 1,-1-1-1,1-1 0,-1-3 0,0-1 1,-43-5-1,54-1-4841,27 5 4489,1 0 0,0 0-1,0 0 1,0 0 0,-1 0-1,1 0 1,0 0 0,0 0-1,-1 0 1,1 0 0,0 0-1,0 0 1,0 0 0,-1 0-1,1 0 1,0 0 0,0 0-1,-1 0 1,1 0 0,3 21-12751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4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2720,'-6'4'9196,"7"-1"-7379,-1-3-1751,1 1-1,-1-1 1,0 0 0,0 1-1,0-1 1,0 1 0,0-1 0,0 0-1,0 1 1,0-1 0,0 1-1,0-1 1,0 0 0,0 1 0,0-1-1,0 1 1,0-1 0,0 1-1,0-1 1,-1 0 0,1 1 0,0-1-1,0 0 1,0 1 0,-1-1-1,1 0 1,0 1 0,0-1 0,-1 0-1,1 1 1,0-1 0,-1 0-1,1 0 1,0 1 0,-1-1 0,0 0-1,-12 9 1267,13-9-1325,-10 4 399,-1 0-1,1-1 1,-1 0-1,1-1 0,-1 0 1,0 0-1,0-1 1,-14-1-1,2 1 42,-35 3 120,0 2 1,-83 20-1,139-25-537,-1-1 0,1 1 0,-1 0 1,1 0-1,-1 0 0,1 0 1,0 0-1,-1 0 0,1 1 0,0-1 1,0 1-1,0-1 0,0 1 1,1 0-1,-1 0 0,0 0 0,1 0 1,-1 0-1,1 0 0,-1 0 1,1 1-1,0-1 0,0 0 0,0 1 1,1-1-1,-1 1 0,0 3 1,-1 28 351,2-1 1,2 1 0,9 54-1,-1-5-280,24 203 607,-10-46-202,-24-226-360,0 1 1,-3 25-1,0 4 114,-1-30 121,3-13-377,1-1 1,0 0-1,0 0 1,0 0-1,0 0 1,0 0-1,-1 1 1,1-1 0,0 0-1,0 0 1,0 0-1,0 1 1,0-1-1,0 0 1,0 0-1,0 0 1,0 1 0,0-1-1,0 0 1,0 0-1,0 1 1,0-1-1,0 0 1,0 0-1,0 0 1,0 1-1,0-1 1,0 0 0,0 0-1,0 0 1,0 1-1,0-1 1,1 0-1,-1 0 1,0 0-1,0 0 1,0 1-1,1-1 230,15 0 21,47-2-216,76-13 0,-48 3 13,111 1 1,-130 12 114,1 0-3280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48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4 128 6048,'-4'-5'7968,"20"23"-3019,-9-9-4408,0 0 1,-1 0-1,0 1 1,0 0-1,-1 0 1,6 18-1,18 69 548,-24-74-912,28 123 439,1 7 0,-2-6 360,-26-122 389,-1-36-939,54-145-615,-43 115 112,11-27 63,46-85 1,-53 117-14,2 0 1,49-61-1,56-48 11,-124 141-10,-1 0 0,1 0-1,-1 0 1,0 0 0,1 0 0,1-8 0,-3 11 9,-1 0 0,0 0 0,1 0 1,-1 0-1,0 0 0,0 0 1,0 0-1,0 0 0,0 0 0,0 0 1,0 0-1,0 0 0,0 0 1,0 0-1,0 0 0,-1 1 1,1-1-1,0 0 0,-1 0 0,1 0 1,-1 0-1,1 0 0,-1 0 1,1 1-1,-1-1 0,1 0 0,-1 0 1,0 1-1,0-1 0,1 0 1,-1 1-1,0-1 0,0 1 0,0-1 1,0 1-1,1-1 0,-1 1 1,0 0-1,0 0 0,0-1 1,-2 1-1,-11-2-23,0 0 0,-1 1 1,1 0-1,-1 1 0,-14 3 0,-75 14-184,68-10 202,-63 18-101,61-14-112,-44 6 1,75-15-246,6-2 196,-1 0-1,1 1 1,0-1-1,-1 0 1,1 0-1,-1 0 1,1 0-1,0 0 1,-1 0-1,1 0 1,-1-1-1,1 1 1,0-1-1,-2 0 1,-4 1-3634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49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 7808,'-8'-2'10813,"18"11"-4788,-1-3-7232,10 5 1731,1-1-1,0-1 0,0-1 1,1-1-1,-1-1 0,2 0 1,34 3-1,-39-6-488,324 35 159,-298-33-2161,-29-3-764,0 1 757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50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547 2 4384,'-3'-1'15136,"-4"6"-11410,-7 9-4167,-6 7 979,1 1 1,2 1 0,-26 42-1,2 6 176,-69 92-1,77-122-861,-1-2-1,-2-1 0,-54 45 0,78-73-312,-19 15-1729,29-23 1461,-1-1 1,1 1 0,0-1 0,-1 0 0,1 0 0,-1 0 0,1 0 0,-1 0-1,1-1 1,-6 2 0,8-2 581,0 0 0,-1 0-1,1 0 1,0-1 0,0 1-1,-1 0 1,1 0 0,0 0-1,0 0 1,0 0 0,-1 0-1,1 0 1,0 0 0,0-1-1,0 1 1,-1-1-884,1 1 884,0 0-1,-1 0 1,1-1 0,0 1-1,0 0 1,0 0 0,0 0-1,0-1 1,0 1 0,4-4-1962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5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 7040,'-6'-4'1955,"10"4"209,14 4 1151,-7 0-2646,-1 1-1,0 0 1,-1 1-1,1-1 1,-1 2-1,0-1 1,0 2-1,-1-1 1,0 1-1,-1 0 1,1 0-1,7 14 1,5 9-15,-2 1 1,19 47-1,-27-58-343,83 188 377,-85-193-752,0 1-1,14 19 0,11 6-6247,-22-30 3682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52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6 3136,'0'-6'11786,"-5"8"-10202,4 0-1377,0 1-13,-1-1 1,0 1-1,0 0 0,0 0 1,0-1-1,0 1 0,0-1 1,-1 0-1,1 1 1,-1-1-1,0 0 0,0-1 1,-3 3-1,-10 4 101,-34 18 811,-64 45 0,100-61-940,0 2 1,0-1-1,1 2 1,0 0-1,1 1 1,1 0-1,0 0 1,-14 26-1,8-4 78,1 1-1,2 0 0,2 1 1,1 0-1,2 1 0,2 1 1,-4 57-1,10-81-109,1-1 0,0 1 0,2-1 0,0 1-1,0-1 1,6 18 0,-5-24-81,1 1 0,0-1 0,0 0 0,1-1 0,0 1 0,0-1 0,1 0 0,0 0 0,1-1 0,11 11 0,-7-8-163,1-1-1,0-1 1,0 0 0,1-1 0,0 0 0,1-1-1,-1-1 1,25 7 0,-2 0-3837,-22-8 2075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5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55 3392,'3'-7'960,"-6"8"-403,3-1-530,0 0 0,0 0 0,-1 0 0,1 0 0,0 0 0,0 1 0,0-1 0,0 0 0,0 0 0,-1 0 0,1 0 0,0 0 0,0 0 0,0 0 0,0 0 0,0 0 0,-1 0 0,1 0 0,0 0 0,0 0 0,0 0 0,0 0 0,-1 0 0,1 0 0,0 0 0,0 0 0,0 0 0,0 0 0,-1 0 0,1 0 0,0 0 0,0 0 0,0 0 0,0 0 0,0 0 0,-1 0 0,1 0 0,0 0 0,0-1 0,0 1 1,0 0-1,0 0 0,0 0 0,0 0 0,-1 0 0,1-1 0,0 1 0,0 0 0,0 0 0,0 0 0,0 0 0,0 0 0,0-1 0,0-3 2742,0 2-2054,0 1-1,0 0 1,0-1-1,0 1 1,0-1 0,0 1-1,0 0 1,-1-1-1,1 1 1,-1-2 0,1 2-591,-1 1 0,1-1 0,-1 0 1,1 1-1,-1-1 0,1 1 1,-1-1-1,1 1 0,-1-1 0,0 1 1,1-1-1,-1 1 0,0 0 1,1-1-1,-2 1 0,-12-5 397,1 2 1,-1 0-1,0 0 0,0 1 0,0 1 1,0 0-1,-28 3 0,-100 21-482,100-14 259,-104 30-96,139-37-165,0 1 0,0 0-1,0 0 1,-9 7-1,14-9-20,0 1-1,1-1 0,-1 1 1,1-1-1,-1 1 0,1 0 0,-1-1 1,1 1-1,-2 3 0,3-4-2,0 0 1,-1 0-1,1 0 0,0 0 0,-1 0 0,1 0 1,0 0-1,0 0 0,0 0 0,0 0 1,0 0-1,0 0 0,0 0 0,1 0 0,-1 0 1,0 0-1,0 0 0,1 0 0,-1 0 0,2 2 1,1 1 58,0 1 0,0-1 0,1 0 0,0 0 1,0 0-1,0 0 0,7 5 0,37 20 101,-1 1 58,-20-10 101,-1 2 1,40 44-1,-58-57-261,-1 0-1,0 1 0,0 0 0,-1 0 0,0 0 1,-1 1-1,0 0 0,-1 0 0,0 0 0,-1 0 1,4 21-1,-6-18-20,0-1 1,-1 1-1,-1-1 0,0 0 1,0 1-1,-2-1 1,1 0-1,-2 0 0,0 0 1,0 0-1,-1-1 1,-1 0-1,0 0 0,-1 0 1,0-1-1,0 0 1,-1 0-1,-1-1 0,-11 12 1,4-7-6,-21 15 0,7-12-1549,-1-6-3439,30-11 4630,0-1 1,1 0 0,-1 0 0,1 0-1,-1 1 1,0-1 0,1 0 0,-1 0-1,0 0 1,1 0 0,-1 0 0,0 0-1,1 0 1,-1 0 0,1 0 0,-1 0-1,0-1 1,1 1 0,-1 0 0,0 0-1,1-1 1,-1 1 0,1 0 0,-1 0-1,1-1 1,-1 1 0,1-1 0,-1 1-1,1-1 1,-1 1 0,1-1 0,-1 1-1,1-1 1,0 1 0,-1-1 0,1 1-1,0-1 1,0 1 0,-1-1 0,1 0-1,0 1 1,0-1 0,0 0 0,0 1-1,0-1 1,0 0 0,0 1 0,0-1-1,0 0 1,0 0 0,3-12-2920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5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 7808,'-8'-9'8914,"17"9"-7039,128 8 3808,-24-1-4422,189 17-307,-292-23-1296,36 3-280,-17-6-5635,-23-1 1585,2-1 1494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5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13 4224,'0'0'95,"0"-1"0,-1 1-1,1 0 1,0 0 0,0 0 0,0-1 0,0 1 0,-1 0 0,1 0-1,0 0 1,0-1 0,0 1 0,0 0 0,0-1 0,0 1 0,0 0 0,0 0-1,0-1 1,0 1 0,0 0 0,0 0 0,0-1 0,0 1 0,0 0-1,0 0 1,0-1 0,0 1 0,0 0 0,0 0 0,0-1 0,0 1-1,1 0 1,-1 0 0,0-1 0,0 1 0,0 0 0,0 0 0,1 0-1,8-3 8033,-9 3-8065,-2 8 4597,-3 5-1091,1-4-4564,-21 45 1434,3 2-1,-16 58 0,25-67-259,-11 44 155,22-82-243,1 0 0,0 0 1,1 0-1,0 0 0,0 0 0,1 0 0,4 18 0,-5-25-37,1 1-1,0-1 0,0 1 0,1-1 1,-1 1-1,0-1 0,1 1 1,0-1-1,-1 0 0,1 0 1,0 0-1,0 0 0,0 0 1,1 0-1,-1-1 0,0 1 1,1-1-1,-1 1 0,1-1 0,-1 0 1,1 0-1,-1 0 0,1 0 1,0-1-1,5 1 0,-2 0-36,-1-1-1,1 1 1,0-2 0,-1 1-1,1-1 1,0 0-1,-1 0 1,1 0-1,-1-1 1,1 1-1,8-5 1,-5 0-11,1 0-1,0-1 1,-1 0 0,-1 0 0,1 0-1,-1-2 1,0 1 0,-1-1 0,0 0 0,8-13-1,3-10-25,26-65-1,-12 26 87,-9 24 55,-1 4 4,27-78 0,-48 118 683,-2 6-324,-5 14-185,-6 24-270,9-20 1,2 0 0,0 0 0,1 1 0,1-1 0,2 0 0,0 0 0,1 0 0,0-1-1,2 1 1,1-1 0,12 27 0,-13-36 16,0 0 0,0-1-1,2 1 1,-1-1 0,1 0-1,0-1 1,1 0 0,18 14 0,-20-18-208,0 1 0,0-1 1,1-1-1,0 0 0,0 0 1,0 0-1,1-1 0,-1 0 1,1-1-1,-1 0 0,1 0 1,17 0-1,-23-2-335,0 0 0,0 0 0,0-1 0,0 1 0,0-1 0,0 0 0,0 0 0,0 0 0,4-2 0,-5 2 106,-1 1 1,0-1-1,0 0 1,0 0-1,0 1 1,0-1-1,0 0 0,0 0 1,0 0-1,-1 0 1,1 0-1,0 0 0,0-1 1,-1 1-1,1 0 1,-1 0-1,1 0 0,-1-1 1,0 1-1,1 0 1,-1 0-1,0-1 0,0-1 1,0-6-2414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55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60 5216,'-2'-3'497,"0"1"0,1 0 1,-1 0-1,0 0 0,0 0 1,0 1-1,-4-4 0,-9-2 5429,11 5-4971,4 2-711,-1-1 0,1 1 1,0 0-1,-1 0 1,1-1-1,-1 1 0,1 0 1,0 0-1,-1 0 0,1-1 1,-1 1-1,1 0 1,0 0-1,-1 0 0,1 0 1,-1 0-1,1 0 0,-1 0 1,1 0-1,-1 0 1,1 0-1,-1 0 0,25 3 5600,0 1-5309,23 1 195,29 1-31,141-6-262,-167-3-1774,-33 0-2134,-2-3-3939,-13 5 6473,-1-1 1,1 1-1,0 0 0,-1-1 1,1 1-1,-1-1 0,1 0 1,-1 1-1,0-1 0,2-4 0,6-8-3281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41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27 992 3328,'-11'-2'1437,"6"1"-138,6 8-425,4 22 2940,-4-28-3776,-1 0 22,0-1 0,0 1-1,0 0 1,1-1 0,-1 1-1,0-1 1,0 1 0,0-1 0,1 1-1,-1-1 1,0 0 0,1 1 0,-1-1-1,0 1 1,1-1 0,-1 0 0,1 1-1,-1-1 1,1 0 0,-1 1-1,1-1 1,-1 0 0,1 0 0,-1 1-1,1-1 1,-1 0 0,1 0 0,-1 0-1,1 0 1,-1 0 0,1 0-1,-1 0 1,2 0 0,6 1 172,1 0 0,0 0 0,-1-1 0,1-1 0,0 0 0,-1 0 0,1 0 0,0-1 0,-1 0 0,0-1 0,1 0 0,-1 0 0,0-1 0,-1 0 0,1 0 0,-1-1 0,0 0 0,0 0 0,0-1 0,-1 0 0,1 0 0,-2 0 0,9-12 0,-11 13-175,-1 0 1,0-1 0,0 1-1,0-1 1,-1 1 0,1-1-1,-2 0 1,1 0 0,0 1-1,-1-1 1,0 0 0,-1 0-1,1 0 1,-1 0 0,0 1-1,-3-9 1,2 7-78,0 1 0,0 0-1,-1 0 1,1-1 0,-1 2 0,-1-1 0,1 0-1,-1 1 1,0-1 0,-1 1 0,1 0 0,-1 1-1,0-1 1,-8-5 0,10 8-24,0 1 0,0-1 0,0 0-1,0 1 1,0 0 0,0-1 0,-1 1 0,1 1 0,0-1-1,-1 0 1,1 1 0,-1 0 0,1 0 0,-1 0 0,1 0-1,0 0 1,-1 1 0,1-1 0,-1 1 0,1 0 0,0 0-1,-1 0 1,1 1 0,0-1 0,0 1 0,0 0-1,0-1 1,-3 4 0,0 1-49,-1 0 1,1 0-1,1 1 0,-1 0 1,1 0-1,0 0 0,1 1 1,0-1-1,-6 17 0,5-13 57,2 1 0,0 0 0,0 0 1,1 1-1,-1 13 0,5 63 171,-2-81-60,1 1 0,0-1-1,1 1 1,0-1 0,1 0 0,-1 0-1,1 0 1,1 0 0,0-1-1,0 1 1,0-1 0,8 9 0,-9-11 20,1-1 0,1 0 0,-1 0 0,0 0 0,1 0 0,0-1 0,0 0 0,0 0 1,0 0-1,1 0 0,-1-1 0,1 0 0,-1 0 0,1-1 0,0 1 0,0-1 1,0-1-1,10 1 0,1-2 112,-1 0 1,1-2 0,0 0 0,30-10-1,-21 5-69,-1-3-1,31-15 0,-25 8-136,-1-2 0,28-24 0,52-51-75,6-6 23,-91 83 83,-16 12-19,-1 0 1,0 0-1,7-8 0,3-3-146,-15 17 116,-10 10 108,-87 123-10,-32 38-258,125-170 188,0 0-1,1 0 1,-1 0-1,0 0 0,0 1 1,1-1-1,-1 0 0,0 0 1,1 0-1,-1 0 1,1 1-1,0-1 0,-1 0 1,1 1-1,0-1 0,0 0 1,0 1-1,0-1 1,0 0-1,0 0 0,0 1 1,0-1-1,0 0 0,1 1 1,-1-1-1,1 0 1,-1 0-1,1 1 0,-1-1 1,1 0-1,0 0 1,-1 0-1,2 2 0,0-2 31,-1 1 0,1-1 0,0 1 0,-1-1 0,1 0-1,0 0 1,0 0 0,0 0 0,0 0 0,0 0 0,0 0-1,0-1 1,0 1 0,0-1 0,0 0 0,1 1 0,-1-1-1,0 0 1,0 0 0,3-1 0,0 1 18,0-2 0,0 1 0,0 0-1,0-1 1,0 0 0,-1 0 0,1-1 0,-1 1 0,1-1 0,6-5-1,-4 2-12,0-1-1,-1 0 0,0 0 0,0 0 0,7-12 0,2-8 7,-2 0 0,18-49 0,-28 68-33,5-11-51,-5 11-4,0 1 0,0-1 0,2-9 0,-2 7 104,-3 10-73,0 0 0,0 0 0,0 0 1,0 0-1,0 0 0,0 0 0,0 0 0,0 0 0,0 0 0,0 0 0,0 0 0,0 0 0,0 0 0,0 1 0,0-1 0,0 0 0,0 0 0,0 0 0,0 0 1,0 0-1,0 0 0,0 0 0,0 0 0,0 0 0,0 0 0,0 0 0,0 0 0,0 0 0,0 0 0,0 0 0,0 0 0,0 0 0,0 0 0,0 0 0,1 0 1,-1 0-1,0 0 0,0 0 0,0 0 0,0 0 0,0 0 0,0 0 0,0 0 0,0 0 0,0-1 0,-3 21-305,-27 98 105,-1 8 63,-73 254 153,72-252 352,32-127-317,-1 0 1,1 0-1,0 0 0,0 0 1,-1 0-1,1 0 1,-1 0-1,1 0 1,-1-1-1,1 1 1,-1 0-1,-1 1 1,2-1-33,0-1 1,0 0-1,0 0 1,-1 0-1,1 0 1,0 0 0,0 0-1,0 0 1,-1 0-1,1 0 1,0 0 0,0 0-1,0 0 1,-1 0-1,1 0 1,0 0 0,0-1-1,0 1 1,0 0-1,-1 0 1,1 0 0,0 0-1,0 0 1,0 0-1,0 0 1,0-1-1,-1 1 1,1 0 0,0 0-1,0 0 1,0 0-1,0 0 1,0-1 0,0 1-1,0 0 1,0 0-1,-1 0 1,1-1 0,0-1 14,-1 0 0,0 0 1,1 0-1,-1 0 0,1 0 1,0-1-1,-1 1 0,1 0 1,0 0-1,0 0 1,1-3-1,4-56 8,-3 55-26,8-32 12,-9 36-25,0 0-1,0 0 0,0 0 0,0 0 0,0 0 0,0 0 1,0 0-1,1 0 0,-1 0 0,1 0 0,1-1 0,-2 0 3,0-1 6,-1 0 0,1 1 0,0-1 0,0 0 0,0 1-1,1-1 1,-1 1 0,1 0 0,0-1 0,0 1 0,0 0 0,5-5 0,7-13-45,-5 2 49,2 2 1,0-1 0,0 1-1,2 1 1,0 0 0,24-22-1,-13 13-24,28-36 0,9-11 58,-27 35-63,-1-2-1,52-82 1,-39 56 8,-4 7-69,-42 58 69,9-15 49,1 1-1,18-21 0,-27 30-151,-1 4 39,0 3 35,0-1 120,-3 12-549,-7 36 218,-5 61 0,12-67 76,-3 75 264,6-106-83,0 0 0,2 0 0,0 0 0,0 0 1,1 0-1,0-1 0,7 16 0,-10-26 8,1 0 0,-1 0 1,1 0-1,-1 0 0,1 0 0,-1-1 0,1 1 1,0 0-1,-1 0 0,1-1 0,0 1 0,0-1 1,-1 1-1,1 0 0,0-1 0,0 1 0,0-1 1,0 0-1,0 1 0,0-1 0,0 0 0,1 1 1,0-1 7,0 0 1,0 0 0,0-1 0,0 1 0,0 0 0,0-1 0,0 1-1,-1-1 1,1 1 0,3-2 0,2-2 42,-1 0-1,1 0 1,-1-1 0,8-6-1,-8 5-34,0-1 0,0 1 0,0-1-1,-1-1 1,0 1 0,4-10 0,21-49 80,-19 39-71,-6 16-23,51-132-176,-30 74 124,6-22 34,-30 83-16,-2 7 1,0 1 1,0-1-1,0 1 0,0-1 0,0 1 1,0-1-1,0 1 0,0-1 1,1 1-1,-1-1 0,0 1 0,0-1 1,0 1-1,1 0 0,-1-1 1,0 1-1,0-1 0,1 1 1,-1 0-1,0-1 0,1 1 0,-1 0 1,1-1-1,-1 1 0,0 0 1,1-1-1,-3 14-570,1-11 534,-9 77-112,6-48 148,1 1 0,1-1 1,2 0-1,1 1 0,2-1 1,0 0-1,9 31 0,-10-54 31,1-1 0,-1 1 0,2 0 0,-1-1 0,8 14 0,-10-20 9,0 1 1,0-1-1,0 0 0,1 1 1,-1-1-1,0 0 1,0 0-1,1 1 1,-1-1-1,1 0 0,-1 0 1,1-1-1,-1 1 1,1 0-1,0 0 1,-1-1-1,1 1 0,0-1 1,-1 0-1,1 1 1,0-1-1,0 0 1,-1 0-1,1 0 0,0 0 1,0 0-1,-1-1 1,1 1-1,0 0 1,0-1-1,-1 1 0,1-1 1,2-1-1,7-4 51,0-1-1,0 0 1,-1-1-1,0 0 1,12-13-1,40-49 4,28-42-317,-47 59 348,22-23-126,-61 71-25,0 1 0,1 0-1,0 0 1,0 1 0,0-1-1,0 1 1,0 0 0,1 1 0,10-4-1,-14 5 37,1 0 0,0 1-1,-1 0 1,1-1 0,-1 1-1,1 0 1,0 1-1,-1-1 1,1 0 0,-1 1-1,1-1 1,-1 1 0,1 0-1,-1 0 1,1 0 0,-1 0-1,0 0 1,1 0 0,-1 1-1,0-1 1,0 1 0,0-1-1,0 1 1,0 0 0,1 2-1,0 0 9,0-1-1,0 1 1,-1 0 0,1-1-1,-1 1 1,0 0-1,-1 0 1,3 8 0,-2-2 246,-7-6-153,-4 1-131,-3 2 82,-1-1 0,0 0 1,0-1-1,-23 6 1,18-7-129,1 2 0,-16 8 0,18-5 31,0 0 0,1 2-1,1 0 1,0 0-1,0 1 1,-20 26 0,-8 6-40,25-28 46,-31 34 84,41-43-51,1 0-1,0 0 0,0 0 0,0 1 0,-4 13 0,8-19 13,0 0 0,0 0 0,0 0 1,1 0-1,-1 0 0,1 0 0,-1 0 0,1 1 0,0-1 1,0 0-1,0 0 0,0 0 0,1 0 0,-1 1 0,0-1 1,1 0-1,0 0 0,-1 0 0,1 0 0,0 0 0,0 0 1,0 0-1,0 0 0,0 0 0,2 1 0,0 0 39,0-1 1,0 0-1,1 1 0,-1-2 0,0 1 0,1 0 0,-1-1 0,1 1 0,-1-1 0,1 0 1,0 0-1,-1 0 0,9 0 0,3 0 69,0 0 0,1-2 0,-1 1 1,0-2-1,0 0 0,0-1 0,0 0 0,15-6 1,-20 6-83,0-1 1,-1-1-1,1 0 1,-1 0-1,0-1 1,0 0-1,0 0 0,-1-1 1,0 0-1,-1-1 1,1 0-1,7-11 1,3-10 4,-1 0 0,-2-1 0,0-1-1,13-44 1,-20 39 12,-7 19-601,-7 42 534,2-10-141,-3 28 0,6-39 129,-1 19-109,0 0 1,3 31-1,-1-49 165,1 1 0,0 0 0,0-1 0,0 1 0,0-1 0,1 1 0,0-1 0,0 0 0,0 0-1,1 0 1,0 0 0,0 0 0,0-1 0,1 1 0,4 5 0,-6-9-2,-1 0-1,1 0 1,-1 0-1,1 0 1,-1 0 0,1 0-1,0 0 1,-1 0 0,1-1-1,0 1 1,0-1-1,0 1 1,-1-1 0,1 0-1,0 0 1,0 0 0,0 0-1,0 0 1,-1 0-1,1 0 1,0-1 0,0 1-1,0-1 1,-1 1 0,1-1-1,0 0 1,0 1-1,-1-1 1,1 0 0,-1 0-1,1 0 1,1-2 0,5-3 28,-2-1 0,1 0 1,-1 0-1,0 0 1,8-13-1,79-143 63,-7 11 83,-63 116-171,95-160-125,-85 129 99,-3-1 1,-2-2 0,-4-1-1,28-133 1,-52 202 4,2-17-155,-2 18 128,0 0 0,0 0 1,0 1-1,0-1 0,-1 0 1,1 0-1,0 1 0,0-1 1,-1 0-1,1 1 1,0-1-1,-1 1 0,1-1 1,-1 0-1,1 1 0,-1-1 1,1 1-1,-2-2 0,2 2 19,0 0 1,0 0-1,0 0 0,-1 0 0,1 0 0,0 0 1,0-1-1,-1 1 0,1 0 0,0 0 0,0 0 1,0 0-1,-1 0 0,1 0 0,0 0 0,0 0 1,0 0-1,-1 0 0,1 0 0,0 0 0,0 0 1,-1 0-1,1 0 0,0 0 0,0 1 0,0-1 0,-1 0 1,1 0-1,0 0 0,0 0 0,0 0 0,-1 0 1,1 1-1,0-1 0,0 0 0,0 0 0,0 0 1,0 0-1,-1 1 0,1-1 0,0 0 0,0 0 1,-6 9-136,0 0 1,0 0 0,-7 16 0,7-14 97,-92 212-370,73-162 368,1-2 16,3 0 0,-15 73 0,6 55-11,27-145 141,1 0 0,6 59 0,-3-93-62,0-1 1,0 0 0,0 0-1,1 0 1,1 0-1,3 10 1,-5-15-11,0-1-1,-1 1 1,1-1 0,0 1 0,0-1-1,0 0 1,0 1 0,0-1-1,0 0 1,1 0 0,-1 0 0,0 0-1,1 0 1,-1 0 0,1 0-1,-1 0 1,1 0 0,-1-1 0,1 1-1,-1-1 1,1 1 0,0-1-1,-1 0 1,1 1 0,0-1 0,-1 0-1,1 0 1,0 0 0,-1 0-1,1-1 1,0 1 0,-1 0 0,3-1-1,5-3 47,0 0 0,0 0 0,0-1 0,-1 0-1,0 0 1,0-1 0,14-13 0,47-55 57,-66 72-123,64-83 13,-8 9-166,-52 67 68,-6 7 46,1 0-1,0 0 1,0-1 0,0 1-1,0 1 1,0-1 0,0 0-1,4-2 1,-5 4 27,-1 0 0,1 0 0,-1 0 0,1 0 0,-1 0 0,1 0 0,-1 0 0,1 0 0,-1 0 0,1 0 0,-1 0 0,1 0 0,-1 1 0,1-1 0,-1 0 0,1 0 0,-1 1 0,1-1 0,-1 0 0,0 1 0,1-1 0,-1 0 0,0 1 0,1-1 0,-1 1 0,0-1 0,1 0 0,-1 1 0,0-1 0,0 1 0,1-1 0,-1 1 0,0-1 0,0 1 0,0-1 0,0 1 1,0-1-1,0 1 0,0-1 0,0 2 0,2 8-62,-1 0 1,0 0 0,-1 1 0,-1 16 0,0 5-67,1-26 108,0 17-59,5 44-1,-4-61 109,0 0 1,0 0 0,1-1-1,-1 1 1,1-1 0,1 0-1,-1 1 1,1-1-1,0 0 1,0 0 0,0-1-1,1 1 1,5 6 0,-7-10-9,-1 0 0,1 0 1,-1 0-1,1 0 0,-1 0 1,1 0-1,0 0 0,-1-1 1,1 1-1,0-1 1,-1 1-1,1-1 0,0 1 1,0-1-1,0 0 0,-1 0 1,3 0-1,-1-1 7,0 1 0,0-1-1,0 0 1,0 0 0,0 0 0,-1 0 0,1 0-1,0-1 1,3-2 0,4-4 58,0 0-1,-1-1 1,16-19-1,-19 21-38,39-45 17,46-57-57,-83 96-33,-8 13 30,0 0 1,1 0 0,-1 0 0,0 0 0,0-1-1,0 1 1,0 0 0,0 0 0,0 0-1,0 0 1,0-1 0,0 1 0,0 0 0,0 0-1,0 0 1,1 0 0,-1 0 0,0-1 0,0 1-1,0 0 1,0 0 0,-1 0 0,1-1-1,0 1 1,0 0 0,0 0 0,0 0 0,0 0-1,0 0 1,0-1 0,0 1 0,0 0 0,0 0-1,0 0 1,0 0 0,-1 0 0,1-1-1,0 1 1,0 0 0,0 0 0,0 0 0,0 0-1,-1 0 1,0 0-19,0 1 0,0-1-1,-1 1 1,1-1 0,0 1-1,0 0 1,0 0 0,0-1-1,0 1 1,0 0 0,0 0-1,0 0 1,0 0-1,0 0 1,-1 3 0,-15 22-202,13-19 140,-10 16-36,1 1-1,2 0 1,0 1-1,-11 38 1,21-59 121,0 0 0,0 0 0,1 0-1,-1 0 1,1 0 0,0 0 0,0 0 0,1-1 0,1 9 0,-2-11 11,1 1 1,0 0-1,0 0 0,-1 0 1,1 0-1,0 0 0,1-1 1,-1 1-1,0 0 1,0-1-1,1 1 0,-1-1 1,1 0-1,-1 1 0,1-1 1,0 0-1,-1 0 1,1 0-1,0 0 0,2 1 1,4 1 57,1-1 0,-1 0 0,0 0 0,1-1 0,-1 0 0,0-1 0,1 0 0,-1 0 0,1 0 0,-1-1 0,1-1 0,-1 1 0,0-1 0,11-5 0,-13 5-54,0 0 0,0-1 0,-1 0 0,1 0 0,-1-1 0,0 0 0,0 0 0,0 0 0,-1 0 0,1-1 0,-1 1 0,0-1 0,0 0 0,-1 0 0,0-1 0,0 1 0,0-1 0,0 0 0,3-10 0,-4 5 2,1 0 1,-2 0 0,1 0 0,-1 0 0,-1 0-1,0-1 1,-1 1 0,-3-20 0,3 25-31,-1 0 0,0 0 0,0 0 1,0 0-1,-1 1 0,0-1 0,0 1 0,0-1 1,0 1-1,-1 0 0,0 1 0,0-1 0,-1 1 0,1-1 1,-1 1-1,0 0 0,-7-4 0,4 4-9,0 1-1,1-1 1,-1 1-1,-1 1 1,1 0-1,0 0 1,-11-1-1,-62 0-166,64 3 128,16 0 60,-1 0-1,1 0 0,0 0 1,0 0-1,0 0 0,-1 0 1,1 0-1,0-1 0,0 1 1,0 0-1,0-1 0,0 1 1,-2-2-1,2 2 3,1 0 0,0-1 0,0 1-1,0 0 1,0 0 0,0-1 0,-1 1 0,1 0 0,0-1-1,0 1 1,0 0 0,0-1 0,0 1 0,0 0-1,0-1 1,0 1 0,0 0 0,0 0 0,0-1 0,0 1-1,0 0 1,0-1 0,0 1 0,0 0 0,1-1-1,-1 1 1,0 0 0,0 0 0,0-1 0,0 1 0,1-1-1,1-1 2,1-1-1,-1 1 1,1-1-1,-1 1 1,1 0-1,0 0 1,0 0-1,3-1 1,33-15-36,1 2 1,0 2 0,1 2 0,0 1-1,73-8 1,-111 19 24,18-3-43,39 0 0,-55 3 49,0 0-1,0 1 1,0-1-1,0 1 0,1 0 1,-1 1-1,0-1 1,-1 1-1,1 0 1,0 0-1,0 1 0,-1-1 1,5 4-1,-7-3 9,0-1 0,0 1-1,0-1 1,0 1 0,0 0-1,0 0 1,-1 0 0,0 0-1,1 0 1,-1 0-1,0 0 1,-1 0 0,1 1-1,0-1 1,-1 5 0,1 7 40,-2 32 1,0-26-45,-6 68 66,-1 20 106,10-95 334,-2-14-503,0 0-1,1 0 1,-1 0-1,0 0 1,0 0-1,0 1 0,0-1 1,0 0-1,0 0 1,1 0-1,-1 0 1,0 0-1,0 0 1,0 0-1,0 0 1,0 0-1,1 0 0,-1 0 1,0 0-1,0 0 1,0 0-1,0 0 1,1 0-1,-1 0 1,0 0-1,0 0 1,0 0-1,0 0 1,0 0-1,1 0 0,-1 0 1,0 0-1,0 0 1,0 0-1,0-1 1,0 1-1,0 0 1,1 0-1,-1 0 1,0 0-1,0 0 0,16-22 195,-11 13-127,6-10 78,13-29 0,-19 34-186,2 0 1,0 0-1,0 1 1,1 0-1,1 0 0,15-16 1,-23 28 21,0 0-1,0 0 1,0 0 0,0 0 0,0 0 0,0 0-1,1 0 1,-1 1 0,0-1 0,1 0 0,-1 1-1,0-1 1,1 1 0,-1 0 0,1-1-1,-1 1 1,1 0 0,-1 0 0,1 0 0,-1 0-1,1 0 1,-1 0 0,1 0 0,-1 1 0,0-1-1,1 1 1,-1-1 0,1 1 0,-1-1-1,0 1 1,1 0 0,-1-1 0,0 1 0,2 2-1,2 1-8,-1 0-1,-1 0 0,1 1 0,0-1 0,-1 1 0,0 0 0,4 7 0,13 26-21,-12-26-44,-2 1 0,1-1 0,-2 1 0,1 0 0,5 26 0,-10-35-615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5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16 6976,'-5'-16'11194,"19"30"-7114,138 287 1423,-147-289-5358,6 12 31,-2 1 0,0 0 0,-2 1 0,6 34 0,-7-17 75,1 79-1,-7-112-223,0 49 120,-2 0 1,-11 65-1,7-97-148,-1-1 0,-1 1 0,-2-1 0,-23 45 0,-15 11-3281,-5-6-6673,39-54 6729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5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7712,'-1'1'8117,"6"3"-5298,13 4-1185,29 4-425,1-3 1,1-2-1,64 2 0,136-3 423,-243-6-1600,13-1 117,-1 1 1,1 1-1,0 1 0,-1 0 1,35 10-1,-50-11-122,0 1 0,-1-1 0,1 1 0,-1-1 0,1 1 0,-1 0-1,0 0 1,0 0 0,1 0 0,-1 0 0,-1 1 0,1-1 0,0 1 0,-1-1 0,1 1 0,-1-1 0,1 1-1,0 4 1,1 4-12,0 1 0,0-1 0,0 16-1,-2-22 13,9 293-44,-9-189-99,13 317 41,27 32 257,-17-225 31,-23-218-134,0 27 1,-1-40-24,0 1 1,0 0 0,-1 0 0,1 0-1,-1 0 1,1-1 0,-1 1 0,0 0-1,0 0 1,0-1 0,-1 1 0,1-1-1,-1 1 1,1-1 0,-4 4 0,2-4-19,1 0 1,-1-1-1,0 1 0,-1-1 1,1 1-1,0-1 0,0 0 1,-1 0-1,1-1 1,-6 1-1,-34 1 93,33-2-108,-92-1-1717,-200-29 1,182-2-5267,117 31 6530,0 0 0,0 0-1,0 0 1,0-1 0,1 1 0,-1-1-1,0 0 1,1 0 0,-1 0-1,1 0 1,0 0 0,-1-1-1,1 1 1,0-1 0,0 0 0,1 1-1,-1-1 1,-1-4 0,-10-23-3026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35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33 4384,'-17'-5'2210,"-13"-2"12678,30 6-14789,0 1 0,1-1 0,-1 1 1,0-1-1,0 1 0,1-1 0,-1 1 0,1 0 0,-1-1 1,0 1-1,1 0 0,-1-1 0,1 1 0,-1 0 0,1-1 0,-1 1 1,1 0-1,-1 0 0,1 0 0,-1-1 0,1 1 0,14-1 528,25-4 0,-24 3-369,27-2 1,-25 4-206,274 10 678,-276-9-701,23-1-1,3 0-1907,-47-11-6735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4:35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26 6880,'-5'3'4706,"15"-1"44,40-7 830,-24 1-4355,19-1-850,23-3 405,0 2-1,84 4 1,-46 3-5750,-58-1 2143,-39 0 161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32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93 1408,'-7'1'3696,"-7"6"-2955,-11-2 288,24-4-744,-1-1 0,1 1 0,0-1 0,-1 1 0,1-1 0,0 0 0,-1 0 0,1 1 0,-1-1 0,1 0 0,0 0 0,-1 0 0,1-1 0,-1 1 0,1 0 0,0 0 0,-1-1 0,1 1 0,0-1 0,-1 1 0,1-1 0,-2 0 0,-5 1 1367,7 0-1392,-1 0-1,1 0 1,0 1 0,0-1 0,-1 0 0,1 0 0,0 0 0,0-1 0,-1 1 0,1 0 0,0 0 0,0-1 0,0 1 0,-1 0 0,1-1 0,0 1-1,-2-2 1,0-1 486,2 6-4,2-2-90,-1-8-173,3 5-372,0 0 1,0-1-1,0 1 0,0 1 1,0-1-1,0 0 1,1 1-1,3-2 0,3-1 42,-1-1-56,1 0 1,0 2-1,-1-1 1,1 1-1,0 0 1,1 1 0,-1 0-1,12 0 1,-16 2-75,-1 0 0,0 1 0,0-1 0,1 1 0,-1 0 0,0 1 0,0-1 0,0 1 0,0 0 0,0 0 0,-1 1 0,1-1 0,-1 1 0,1 0 0,-1 0 0,0 0 0,7 8 0,-7-7 36,0 0 1,0 1 0,-1-1-1,0 1 1,1 0 0,-1-1-1,-1 1 1,1 1 0,-1-1 0,0 0-1,0 1 1,-1-1 0,0 1-1,0-1 1,0 1 0,0 0 0,-1 9-1,0 73 297,1-85-374,-1 1 0,1-1 0,0 1 0,0-1 0,0 0 0,0 1 0,1-1 0,-1 0 0,1 0 0,0 0 0,0 0 0,0 0 0,0 0 0,1 0 0,-1-1 0,1 1 0,-1-1 0,4 2 0,0 1 68,0-1 1,0 0-1,0-1 1,0 0-1,1 0 1,-1 0-1,1 0 1,9 1-1,-9-3 8,0 0 0,1-1 1,-1 0-1,1 0 0,-1-1 0,1 0 0,-1 0 0,0 0 0,0-1 0,0 0 0,8-4 0,0-1 96,0 0 0,-1-1 0,26-18-1,-23 11-55,-1 0 1,0-2-1,-1 1 0,0-2 0,23-38 0,-33 48-41,-1-1-1,0 0 1,-1 0-1,4-13 1,-4 11-41,0 0 0,7-11 0,-9 19-21,1 1 0,0 0 0,0 0-1,0 0 1,0 0 0,1 0 0,-1 0 0,0 1 0,1-1-1,0 1 1,-1-1 0,5 0 0,38-14 23,-38 14-21,37-7-1117,-2 0-5048,-23 4 3612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54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0 2144,'5'0'15674,"-5"18"-15029,0 38-384,8 464 1638,-11-284-1372,-2-74-280,5-5-112,3 417 983,-25 155-585,21-719-503,-7 75 70,-21 84 0,19-127 48,-14 52 248,15-59-491,-8 49 0,6-22-35,8-42 185,1 0 0,1 0 0,2 23 0,-1-11 39,9 14-478,-9-43 365,1 0 0,-1 0 0,1 0 0,0 0 0,0 0 0,0 0 0,0 0 0,2 3 0,1 4 105,-2-8-90,-1 0 1,1 0-1,0-1 0,0 1 1,0-1-1,-1 1 0,2-1 1,-1 1-1,0-1 0,4 2 1,-1 0-21,1-1-6,0 1 1,-1-1 0,1 0-1,0 0 1,0-1-1,1 0 1,-1 0-1,0 0 1,10-1-1,10 2-54,0 0 86,0-2 0,0 0 0,30-6 0,-9 2 102,463-13-301,-301 17 17,494-3 211,-567 2-31,119-4 58,-50-4-138,224-15-154,-273 10 237,528-51 90,164 9-109,-115 48-11,553-34 406,-716 33-492,-195 6 156,749 15 69,-187 47-325,-507-22 346,406 5-95,-124-39 248,-380-5-375,-156 2 129,727 9 11,-40 10-26,-599-13-13,934 23 207,-671-22-393,-125-2 150,427 31-30,-377-12 50,264-4-67,-478-15 110,25 1-78,626 8-120,-204-6 64,-350-3 62,274 0 76,772-2 197,-804-10-269,-190 2 53,282-9 51,-138 3-134,146-7 139,-147 3-70,-173 11 5,-82 3 77,383-16-177,-567 13 110,474-14 184,4-23-118,-254 15-183,-12 1 120,-156 11 107,47-6-62,-4-12 2,-44 6-22,-96 17-91,-18 3-24,0 1 0,39 0 0,187 17-29,-230-8 102,-13-2-556,0 0-1,0-1 1,29-2 0,-39 0-2444,-7-2 1437,-13-2-1134,-31-6-4892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2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 2656,'-4'-3'14949,"12"2"-13728,-4-2-1123,-1 0 1,1 0-1,0 0 0,0 1 1,0 0-1,0-1 0,0 2 0,1-1 1,-1 0-1,0 1 0,1 0 0,0 0 1,8-1-1,-10 4-1,-1 0 0,0 0 0,1 0 0,-1 0 0,0 1 0,0-1 0,0 0 1,0 1-1,2 3 0,0 3 55,1 1 0,-1-1 0,-1 1-1,0-1 1,2 15 0,6 54 71,-8-50-173,1 9-51,12 86 165,-12-107-106,0 0 0,0 0 0,2 0 1,0-1-1,11 21 0,-14-32-38,-1 0 0,1 0 0,0 0 0,0 0 0,0 0 0,1-1 0,-1 0 0,1 1 0,0-1 0,0 0 1,0-1-1,0 1 0,1-1 0,-1 0 0,7 3 0,-5-4 55,0 0 1,0 0-1,0 0 1,0 0-1,0-1 1,0 0-1,0 0 1,0-1-1,0 0 1,12-3-1,-6 1 5,0-2 0,0 1 0,-1-2 0,0 0 1,0 0-1,0-1 0,-1 0 0,0 0 0,0-1 0,-1-1 0,10-10 0,-3-3-29,0-1 1,-1 0 0,-1-1 0,15-35-1,32-107 469,-49 125-352,-9 26-95,11-26 1,-13 38-62,0 1-1,0 0 1,0-1 0,0 1 0,1 0-1,-1 0 1,1 0 0,0 0-1,0 0 1,-1 0 0,1 0 0,0 1-1,1-1 1,-1 1 0,0-1 0,0 1-1,1 0 1,-1 0 0,0 0 0,1 0-1,-1 0 1,1 0 0,0 1-1,-1-1 1,1 1 0,-1 0 0,1 0-1,0 0 1,4 1 0,54 4-92,-22-1 438,-22-4-7324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28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19 8896,'-11'-1'1377,"9"1"-1101,1 0 1,-1 0-1,0 0 1,0-1-1,0 1 0,1-1 1,-1 1-1,0-1 1,0 0-1,-5-2 6356,7 2-6565,0 1 1,0 0-1,0 0 0,0 0 1,0-1-1,0 1 0,0 0 1,0 0-1,0 0 1,1-1-1,-1 1 0,0 0 1,0 0-1,0 0 1,0 0-1,0-1 0,1 1 1,-1 0-1,0 0 1,0 0-1,0 0 0,1 0 1,-1 0-1,0 0 1,0-1-1,0 1 0,1 0 1,-1 0-1,0 0 1,0 0-1,0 0 0,1 0 1,6-1 365,1-1 1,-1 1 0,0 1-1,14 0 1,3-1 6,251 0 1481,-131 3-1922,-32 4 274,-58-3-1602,-1-1-3909,-32-5 71,1-2 1631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34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2560,'4'2'22759,"3"0"-20976,17 4-5438,-14-4 5381,221 3-336,-142-6-1036,-46 1-125,16 0-176,62-7 0,-109 5-1194,11-2 3768,-5-1-6462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3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73 5568,'-12'-7'1786,"12"7"-1711,0 0-1,0 0 0,0 0 0,-1-1 1,1 1-1,0 0 0,0 0 0,0 0 0,-1 0 1,1-1-1,0 1 0,0 0 0,0 0 1,0 0-1,0-1 0,0 1 0,0 0 0,-1 0 1,1-1-1,0 1 0,0 0 0,0 0 1,0 0-1,0-1 0,0 1 0,0 0 1,0 0-1,0-1 0,0 1 0,0 0 0,0 0 1,0-1-1,0 1 0,1 0 0,0-2 1127,-3 5-232,-4-2 3740,8-1-3620,-7 0 1124,5-3-247,1-9-76,7 9 1294,22-1-2833,-6 0-265,279-30 695,-300 34-773,75 0 251,-37 1-667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41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42 7552,'-52'-14'3424,"38"10"-2976,8 1 608,12 3-672,-6-5-448,8 5 32,3-4-672,-2-1 384,-1-2-4160,6 7 2464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39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47 3136,'-4'-1'322,"0"0"-1,0 0 1,0 0 0,0 0 0,-5-3 0,-9 3 5680,6 2-208,46 0 1778,6 2-5679,59 2-1603,-25-6 550,143-20 0,-79 1-686,-124 17-566,-13 3 300,0 0 0,-1-1 1,1 1-1,0 0 0,-1 0 1,1-1-1,0 1 0,0 0 0,-1 0 1,1 0-1,0 0 0,-1 0 1,1 0-1,0 0 0,0 0 1,-1 1-1,1-1 0,0 0 0,-1 0 1,1 0-1,0 1 0,-1-1 1,1 0-1,0 1 0,10 22-16527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38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1984,'-9'3'21290,"5"3"-20869,-6 47-111,6-31-284,2 4-29,0 1 0,1 0-1,2 0 1,5 33 0,-4-42-29,4 30 171,21 73 0,-24-111-93,0 0 0,0-1 0,1 1 1,10 16-1,-11-21-18,0-1 1,1 0-1,-1 0 1,1 0-1,0 0 0,0 0 1,0-1-1,0 1 1,1-1-1,6 3 1,-9-5-11,0 0 1,0 0-1,1-1 1,-1 1-1,0-1 1,1 1-1,-1-1 1,0 0 0,1 0-1,-1 0 1,0 0-1,1-1 1,-1 1-1,0-1 1,1 1-1,-1-1 1,0 0 0,3-1-1,1-1 27,-1 0 1,0 0-1,1 0 0,-1-1 0,6-5 1,-2-2-1,0 1 1,-1-1 0,-1 0 0,1-1 0,-2 0 0,0 0 0,6-17 0,0 3-24,11-23 172,2 0 0,2 1 0,3 2 0,44-54 1,-51 65-39,-8 12-184,-9 16 17,0-2 61,1 1-1,-2-2 0,8-12 0,-11 12 497,-2 6-197,-2 6-359,-6 11 22,0 1 0,2 1 0,-10 28 0,10-25 40,1-1 0,2 2 0,-1-1 0,2 0 0,1 1-1,0 27 1,3-13-17,2-1 0,1 0 0,1 0 0,19 55 0,-19-73-21,0-1 0,0 0-1,1 0 1,1 0 0,13 16 0,-14-21-10,0-1 0,0 0 0,0 0 0,1-1 0,0 0 0,0-1 0,1 1 0,17 7-1,-21-11-23,13 6-975,22 6-1,-34-13 699,-1 1 0,1-1 0,-1 0 0,1-1 0,-1 0 0,1 0 0,-1 0 0,1 0 0,5-2 0,-9 2-31,-1 0 0,1-1 0,-1 1-1,1-1 1,-1 1 0,1-1 0,-1 1-1,0-1 1,1 0 0,-1 0 0,0 0-1,0 0 1,1 0 0,-1 0 0,0 0 0,0 0-1,0 0 1,0-1 0,0 1 0,-1 0-1,2-3 1,7-13-2818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40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52 2400,'-16'17'15247,"-5"-11"-5558,19-3-9693,36-8 666,175-26-792,26-3-140,-227 33 258,25-2 107,1 1 0,-1 1 0,53 6 0,-60-4 206,-20-1-4400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4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48 4064,'0'0'4645,"18"-1"379,-5-17 1254,-10 14-5154,-3 4-1053,1-1-1,-1 1 0,0 0 0,1-1 0,-1 1 1,0-1-1,0 1 0,1 0 0,-1-1 0,0 1 1,0-1-1,1 1 0,-1-1 0,0 1 0,0-1 1,0 1-1,0-1 0,0 1 0,0-1 1,0 1-1,0-1 0,0 1 0,0-1 0,0 1 1,0-1-1,0 1 0,-1-1 0,1 1 0,0-1 1,0 1-1,0-1 0,-1 1 0,1-1 0,0 1 1,-1-1-1,1 1 0,-1-1 0,-1 0 49,1 1-1,-1-1 0,1 1 0,-1 0 1,0-1-1,1 1 0,-1 0 0,0 0 1,-2 0-1,-30-3 357,27 4-464,0 0 1,-1 1 0,1 0-1,0 0 1,0 1 0,0 0 0,0 0-1,0 1 1,-6 4 0,-16 10-48,9-6-22,-31 24 0,44-30 51,1 0 1,-1 0-1,2 1 0,-1 0 0,1 0 0,0 1 0,0-1 0,-3 9 1,3-5 8,1 0 0,1 0 0,0 1 1,0-1-1,1 1 0,0 0 1,1 0-1,1 0 0,0-1 1,0 1-1,2 0 0,-1 0 1,1 0-1,6 16 0,-5-16 6,1-1 0,1 0-1,0 0 1,0 0-1,1 0 1,0-1 0,1 0-1,0 0 1,1-1 0,0 0-1,1 0 1,-1-1 0,2 0-1,12 9 1,-18-15 29,-1 0 0,1 0 0,-1 0 1,1-1-1,0 1 0,0-1 0,0 0 1,0 0-1,0 0 0,0-1 0,0 1 0,0-1 1,0 0-1,1 0 0,-1 0 0,0-1 0,0 1 1,0-1-1,0 0 0,0 0 0,0-1 0,-1 1 1,1-1-1,0 0 0,0 0 0,-1 0 0,0 0 1,1-1-1,2-2 0,7-8 52,0 0-1,-1 0 1,0-2 0,-1 1-1,10-18 1,-5 4 69,-1 0 0,-1 0 0,-2-1 1,-1-1-1,15-62 0,-24 84-106,0 0 0,-1 0 0,0 0 0,0-12 0,-2 15-20,1 1-1,-1 0 1,0 0 0,0 0-1,0 0 1,0 0 0,-1 0-1,0 0 1,0 0-1,-3-6 1,1 4-10,2 2-100,-1 0 0,1 1 0,0-1 0,-6-4 1,8 7 62,-1 1 0,1-1 0,-1 1 0,0-1 0,1 1 0,-1-1 0,0 1 0,1 0 0,-1-1 0,0 1 0,0 0 0,0-1 0,1 1 0,-1 0 0,0 0 0,0 0 0,0 0 0,1 0 0,-1 0 0,0 0 0,0 0 0,0 0 0,1 0 0,-1 0 0,0 0 0,0 1 0,0-1 0,1 0 0,-1 0 0,-1 2 0,-11 1-93,12-3 102,0 0-1,0 0 1,0 1 0,0-1 0,0 0-1,0 0 1,0 1 0,0-1 0,0 0-1,0 1 1,0-1 0,0 1-1,0 0 1,0-1 0,0 1 0,1 0-1,-1-1 1,0 1 0,0 0-1,0 1 1,-3 9 77,1 1 0,0-1 0,1 1 0,0 0-1,1 0 1,0 17 0,5 76 100,-3-81-52,2 0 0,8 36 1,-7-39-41,0-3-41,0 0 0,2-1 0,0 0-1,1 0 1,0-1 0,1 1 0,1-2 0,1 1-1,0-1 1,23 25 0,-27-35 8,-1 0 0,1 0 1,1-1-1,-1 0 0,0 0 0,1 0 0,10 3 1,-12-5-1053,0 0 0,1-1 0,-1 0 0,1 0 0,-1 0 0,7 0 0,-3-1-1618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45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41 4064,'-9'-13'8538,"16"-1"-3114,0 8 683,-7 6-6097,0 0 0,-1 0 1,1 0-1,0 1 0,-1-1 1,1 0-1,0 0 0,-1 1 0,1-1 1,0 0-1,0 1 0,-1-1 1,1 0-1,0 1 0,0-1 1,0 0-1,-1 1 0,1-1 1,0 0-1,0 1 0,0-1 1,0 1-1,0-1 0,0 1 1,-3 14-69,2-9 23,-9 58 283,-2 124 0,9-117-152,2 59-46,2-113 31,1-1-1,1 1 1,0 0-1,1-1 1,10 27-1,-13-40-27,1 0 0,-1 0 0,1 0 0,0-1 0,-1 1 0,1-1 0,1 1 0,-1-1 0,3 3-1,-4-5-25,0 1-1,0 0 0,0 0 0,0-1 1,1 1-1,-1 0 0,0-1 0,0 1 1,1-1-1,-1 0 0,0 1 0,1-1 0,-1 0 1,0 0-1,1 0 0,-1 0 0,0 0 1,1 0-1,-1 0 0,0-1 0,1 1 0,-1 0 1,0-1-1,1 1 0,-1-1 0,1 0 1,8-5 59,0 0 1,-1 0 0,0-1 0,0-1-1,14-15 1,33-47-21,-49 60-2,33-49 101,60-122 1,-58 99 15,16-40 16,-55 116-133,-1 0 0,0 0 0,2-9 0,4-10-16,-6 17 245,-6 7-396,3 1 59,-1 1 0,1 0 0,0 0 0,0 0 0,0 0 0,0 0 0,0 0 0,0 0 0,-1 2 0,-6 9 58,2 1 1,0 0-1,0 1 1,1-1-1,1 1 1,0 0-1,1 0 1,0 0-1,2 1 0,-1-1 1,2 0-1,0 1 1,0-1-1,5 23 1,-2-16 16,2 0 0,0-1 0,1 0 0,1 0 0,1 0 0,0-1 0,2 0 1,0-1-1,20 27 0,-22-36-21,1 0 0,0 0 0,1-1 1,0 0-1,0 0 0,1-1 0,0-1 1,0 0-1,0 0 0,1-1 0,24 6 0,-27-10-1390,-6-5-2082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4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 3904,'-17'-5'21779,"20"10"-19058,-2-3-3009,1 0 1,-1 0-1,1 0 0,-1 0 0,1-1 0,0 1 0,2 1 1,6 2 1901,11-2-1410,1-1 0,-1 0 0,1-2-1,37-4 1,43-5 83,122-5 98,-149 16-390,-73-2-73,1 0 1,-1 0-1,0 1 0,1-1 1,-1 0-1,0 1 0,0 0 1,3 0-1,-3 30-24689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4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4736,'14'4'19702,"-13"-3"-19243,3 11 1391,-5 17-2452,1-28 638,-8 160 799,2-31-508,0-59-135,-14 166 149,20-235-592,-1 0 0,1-1 0,0 1 0,-1 0 0,1 0-1,-1 0 1,1 0 0,-1 0 0,0 0 0,0-1 0,0 1-1,-2 3 1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47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6 117 6816,'-5'-15'16554,"20"15"-13674,-11 0-2756,355-13 2962,-315 8-2935,51-13-1,-75 13-727,0-1 1,0-1 0,-1-1 0,33-19-1,-27 14-959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48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67 7136,'-3'-2'887,"2"2"-760,1-1-1,-1 1 0,1 0 1,-1 0-1,1-1 1,0 1-1,-1 0 1,1-1-1,-1 1 0,1-1 1,0 1-1,-1 0 1,1-1-1,0 1 0,0-1 1,-1 1-1,1-1 1,0 1-1,0-1 1,0 1-1,0-1 0,-1 1 1,1-1-1,0 0 1,1 22 8725,0 6-5948,3 47-2218,-4-6 130,-6 194 448,6-224 272,4-47-1206,3-2-212,9-33-102,19-69 1,-20 58-24,-11 40 17,4-12-34,1 0-1,17-37 1,-13 38-17,30-47 1,-36 65 93,-1 0 1,1 0-1,0 0 0,1 1 1,-1 0-1,1 0 1,1 1-1,-1 0 0,11-5 1,-17 11-21,0-1 0,-1 0 0,1 1 0,0-1 0,0 1 0,0 0 0,0 0 0,0-1 0,0 1 0,0 1-1,0-1 1,0 0 0,0 0 0,0 1 0,-1-1 0,1 1 0,0-1 0,0 1 0,0 0 0,0 0 0,-1 0 0,1 0 0,-1 0 0,1 0 0,0 0 0,-1 0 0,3 3 0,-1 0 22,1 0 1,-1 0-1,0 0 1,0 1-1,0-1 0,-1 1 1,1 0-1,-1 0 1,2 7-1,3 20 65,-1 1-1,1 37 0,-2-14-50,1 123-474,-6-127-3510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49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10 7040,'-40'-9'3947,"19"9"23,21 0-3784,0 0 0,-1 0 1,1 0-1,-1 0 0,1 0 0,0 0 1,-1 0-1,1 1 0,-1-1 1,1 0-1,0 0 0,-1 0 0,1 1 1,0-1-1,-1 0 0,1 0 0,0 1 1,0-1-1,-1 0 0,1 0 0,0 1 1,0-1-1,-1 0 0,1 1 0,0-1 1,0 1-1,0-1 0,0 0 0,-1 1 1,1-1-1,0 0 0,0 1 0,0 0-48,1 0-1,-1-1 0,1 1 1,-1-1-1,0 1 0,1-1 1,-1 1-1,1-1 0,-1 1 1,1-1-1,-1 1 1,1-1-1,0 1 0,-1-1 1,2 1-1,0 0 172,11 5 501,0 0-1,1-1 1,0 0-1,26 4 1,-21-4-442,87 16 552,173 14 0,-250-32-1309,37 2-927,-23-4-4830,-24-1 2978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42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34 114 8384,'-33'-12'3808,"47"7"-3328,-4 1 608,4-1-704,37-7 1184,15 3-896,44-12 63,-1 9-447,27-6 0,-8 11-160,15-1-192,-15 8 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51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9 3072,'0'-9'13887,"-6"14"-11001,-9 13-1797,-19 20 1,-4 3-539,-13 24 101,-45 54 238,85-107-834,-22 24 244,-47 69 0,61-75-233,2 0 1,1 1-1,2 1 1,0 0-1,3 1 1,0 1-1,3 0 1,-8 48 0,13-52-11,0 0 1,2 0 0,1 0-1,8 57 1,-5-73-8,0-1 0,1 1 0,0-1 0,1 0 0,0 0 0,1 0 0,0-1 0,2 0 0,-1 0 0,1 0 0,1-1 0,17 17 0,-3-8 42,1-1 0,1-1 0,1-2 0,1 0 0,0-2 0,1 0 0,53 16 0,-66-24-650,-14-5 352,1 0-1,0-1 1,0 1 0,-1 0-1,1-1 1,0 1-1,0-1 1,-1 0-1,1 0 1,0 0-1,0 0 1,0 0-1,0 0 1,-1 0-1,4-1 1,8 0-1485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5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5216,'0'0'120,"0"0"0,1 0 0,-1 0 0,0 0 0,0 0 0,1 0 0,-1 0 0,0-1 0,0 1 0,1 0-1,-1 0 1,0 0 0,0 0 0,1 0 0,-1 0 0,0-1 0,0 1 0,0 0 0,0 0 0,1 0 0,-1 0 0,0-1 0,0 1 0,0 0 0,0 0 0,0-1 0,1 1 0,-1 0 0,0 0 0,0-1 0,0 1 0,0 0 0,0 0 0,0-1 0,0 1 0,4-7 2931,-1 4-1552,1 1-1,-1-1 0,0 0 1,4-5-1,-5 6 173,-1 1-1052,2-3 1162,-1 18-981,-7 96-152,-1 32-459,22-9-194,-15-129 55,0 0 1,-1-1 0,1 1-1,1-1 1,-1 1 0,0-1-1,1 1 1,0-1 0,0 0 0,0 0-1,0 0 1,4 4 0,-5-6-35,0 0-1,1 0 1,-1 0 0,1 0 0,-1 0 0,1 0 0,-1 0 0,1-1 0,0 1 0,-1-1-1,1 1 1,0-1 0,0 0 0,-1 0 0,1 1 0,0-1 0,0 0 0,0-1 0,-1 1-1,1 0 1,0 0 0,0-1 0,-1 1 0,1-1 0,0 0 0,-1 1 0,3-3 0,9-4 51,0-2 1,-1 0 0,21-20 0,-18 16 76,93-93 94,-68 66-140,59-72-17,-83 93 25,56-82-37,-70 99-43,0 0-1,-1 0 0,0-1 0,1 1 0,-1-1 0,0 1 0,0-1 0,0 1 0,-1-1 0,1 1 0,-1-1 0,1-2 0,-2 5-59,0 1 1,-1-1-1,1 1 1,0-1 0,0 1-1,0 0 1,0 0-1,0-1 1,1 1-1,-3 2 1,1 3 70,0 0-1,1 0 1,-1 0 0,1 0 0,1 0-1,-1 0 1,1 8 0,-2 9 53,1 7-58,0-1 0,2 0 0,1 1 0,1-1 0,2 0 0,1 0 0,1-1 0,19 49 0,-24-72-14,0 0 0,0 1 0,0-1 1,1 0-1,0 0 0,0-1 0,0 1 1,1 0-1,0-1 0,-1 0 0,8 5 0,-11-8-91,1-1-1,-1 1 1,1-1-1,-1 0 0,1 0 1,-1 1-1,1-1 1,-1 0-1,1 0 0,-1 0 1,1 0-1,0 1 1,-1-1-1,1 0 0,-1 0 1,1 0-1,0 0 1,-1 0-1,1-1 0,-1 1 1,1 0-1,-1 0 1,1 0-1,0 0 0,-1-1 1,1 1-1,-1 0 1,1 0-1,-1-1 0,1 1 1,-1-1-1,1 1 1,-1 0-1,0-1 0,1 1 1,-1-1-1,0 1 1,1-1-1,-1 1 0,1-1 1,0-2-748,0 1 0,0 0 0,-1 0 0,1-1 0,0 1 1,-1 0-1,1-1 0,-1 1 0,0-4 0,-3-20-4992,-1-4 1888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53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6880,'-11'4'16291,"12"6"-15255,-1-9-923,1 1-1,0-1 0,0 0 1,-1 1-1,1-1 0,0 0 1,0 0-1,0 0 0,0 0 1,0 0-1,1 0 0,-1 0 1,0 0-1,0-1 0,1 1 1,-1 0-1,2 0 0,2 2 229,2 1-189,0-1 0,0 1 0,0-2 0,1 1 0,-1-1 0,10 2 1,49 5 420,-41-7-361,36 2 121,-1-3 0,1-2 0,-1-4 0,62-11-1,1-14-93,-92 22-275,-20 4-1578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5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16 3904,'-3'-13'15390,"4"11"-14089,-5 4 514,-14 0 548,-4 7-1597,7-3-410,-22 12 0,34-16-338,-1 0-1,1 0 1,-1 1 0,1 0 0,0-1-1,0 1 1,0 0 0,0 1-1,1-1 1,-1 0 0,-1 5-1,3-7-14,1 0 0,-1 0 0,1 1 0,0-1 0,-1 0 0,1 0 0,0 1 0,0-1 0,0 0 0,0 1 0,0-1 0,0 0 0,1 1 0,-1-1 0,0 0 0,1 0-1,-1 1 1,1-1 0,-1 0 0,1 0 0,-1 0 0,1 0 0,0 1 0,0-1 0,-1 0 0,2 1 0,0 0 21,0-1-1,0 1 1,0 0-1,0-1 1,0 1-1,0-1 1,0 1 0,0-1-1,1 0 1,-1 0-1,5 1 1,-2-1 56,0 0 1,0-1-1,1 1 0,-1-1 1,0 0-1,1-1 0,-1 1 0,0-1 1,0 0-1,8-3 0,-11 3-29,0 1 0,0-1-1,0 0 1,0 0-1,-1 0 1,1 0-1,0-1 1,0 1-1,-1 0 1,1-1-1,0 1 1,-1-1-1,0 1 1,1-1 0,-1 0-1,0 0 1,0 0-1,0 0 1,0 1-1,0-1 1,0 0-1,-1-1 1,1 1-1,-1 0 1,1 0-1,-1 0 1,0-4-1,0 6-59,0-1-1,-1 0 1,1 0 0,0 1-1,-1-1 1,1 0-1,0 1 1,-1-1-1,1 0 1,-1 1-1,1-1 1,-1 1-1,1-1 1,-1 1-1,1-1 1,-1 1-1,0-1 1,1 1-1,-1-1 1,0 1-1,0 0 1,1-1-1,-2 1 1,-18-7-405,16 7 325,-1-2-421,0 1 0,-1 0 0,1 0 0,-7 0 0,-8 2-4028,10 2 2047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54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2912,'6'-5'721,"-4"2"357,0 1 0,1-1 0,0 1 0,0 0 0,3-2 0,3-3 786,-8 6-1539,0 1 0,0-1 0,0 0 0,0 0 0,0 1 1,0-1-1,0 0 0,0 1 0,0-1 0,1 1 0,-1 0 0,0-1 0,0 1 0,0 0 0,1 0 0,-1-1 0,0 1 0,0 0 0,0 0 0,1 1 0,-1-1 0,0 0 0,0 0 0,1 0 0,-1 1 0,0-1 0,2 1 0,0 1-98,0 0 0,0 0 0,1 0 0,-1 0 0,-1 1 0,1-1 0,0 1 0,0-1 0,-1 1 0,0 0 0,1 0 0,-1 0 0,0 1 0,2 4 0,2 7 167,0-1 0,4 17 0,-9-29-341,5 23 164,-1 1 1,-1-1-1,1 38 1,3 28 69,-2-4 278,-6-87-546,0 0-1,0 1 0,0-1 0,0 0 1,0 0-1,0 0 0,0 0 0,0 1 0,0-1 1,0 0-1,0 0 0,0 0 0,0 0 0,0 0 1,0 1-1,0-1 0,0 0 0,0 0 0,0 0 1,0 0-1,0 0 0,0 0 0,1 1 0,-1-1 1,0 0-1,0 0 0,0 0 0,0 0 0,0 0 1,0 0-1,0 0 0,1 0 0,-1 1 0,0-1 1,0 0-1,0 0 0,0 0 0,0 0 0,1 0 1,-1 0-1,0 0 0,0 0 0,0 0 0,0 0 1,0 0-1,1 0 0,-1 0 0,0 0 1,0 0-1,0 0 0,0 0 0,0 0 0,1 0 1,-1 0-1,0-1 0,0 1 0,0 0 0,0 0 1,0 0-1,0 0 0,1 0 0,-1 0 0,10-14 345,6-21-283,-4 5-48,2-1 0,22-37 0,-4 16-28,16-25-8,19-13-178,-62 81 186,1 2 0,0-1-1,1 1 1,-1 0-1,2 0 1,-1 0-1,1 1 1,14-9-1,-21 15 21,1-1-1,-1 1 0,0 0 0,1-1 0,-1 1 0,1 0 1,-1 0-1,1 0 0,-1 0 0,1 0 0,-1 0 0,0 1 1,1-1-1,-1 0 0,1 1 0,-1-1 0,0 1 0,1-1 1,-1 1-1,0 0 0,1-1 0,-1 1 0,0 0 0,0 0 0,0 0 1,0 0-1,0 0 0,0 0 0,0 0 0,0 1 0,1 0 1,2 5 53,0 0 1,0-1 0,0 1 0,4 10 0,1 4 36,-6-14-76,0-1 0,0 0 1,2 14-1,33 210 410,-37-216-573,4 41-2433,28-85-20353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55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3648,'10'-4'11242,"13"5"-3850,-17 1-6771,-1-1-1,0 1 1,1-1 0,-1-1 0,1 1 0,-1-1-1,8 0 1,41-6 421,-38 4-768,71-14 330,115-36 0,-124 30-430,-7 5 11,1 2 0,87-5-1,-112 19-1784,-43 1 1107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5:56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3808,'14'4'20792,"-9"1"-18253,-1-1-5593,6 6 3319,0 0 0,-1 2 1,-1-1-1,0 1 1,0 0-1,-1 0 1,9 25-1,28 100 446,-31-92-356,-5-18-224,15 52 699,23 135 1,-43-185-648,-2 0 0,-1 0 0,-5 38 0,-20 86 459,17-108-635,-33 132 163,30-140-589,-3-1 0,-29 58-1,37-83-471,-1 0 1,0 0-1,-11 11 1,2 0-844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00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5152,'4'-3'9887,"4"2"-5061,12 1-2729,-15 0-1297,6-1-478,0-1 0,0 0 0,0-1 0,0 0-1,-1-1 1,12-5 0,4-1-255,-3 2-19,1 1 0,-1 1 0,32-4 0,298-37 304,-153 17-83,58-5 134,-194 30-408,424-20 618,-379 23-389,56 1-192,152-5 114,-186 1-10,-122 4-129,178 0 152,-80 4-134,128 8 227,413 31 265,-543-36-252,34 0 20,279-19 312,-26-26-192,3 2-234,-166 19 0,45-4 62,3 19 168,-230 4-235,-25-1 8,1 1 0,34 6 0,237 37 198,58 14 62,-309-48-513,0-1 0,1-3 1,51 2-1,-80-9-10,1 0-1,0-1 1,0-1 0,21-6-1,59-25-1929,-62 22 821,-18 5-343,21-11 0,-5-2-5286,-23 13 3777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0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4384,'4'-22'3722,"-4"20"-2782,1 0 0,0 0 1,0 0-1,0 0 0,0 0 0,0 0 0,0 0 0,0 1 0,1-1 0,2-3 0,0 14 4748,2 19-4016,19 197 301,-22-182-1790,1 0 0,3-1-1,11 44 1,-8-39 1390,-7-50-1494,-1 0-1,0-1 1,1 1-1,-1-1 1,0 1-1,-1-1 0,1 1 1,-1-1-1,1 0 1,0-6-1,6-45 42,-6 30-89,47-240-229,-47 256 207,1 0 0,0 0 0,0 0 0,1 1 0,0-1 0,1 1 0,0 0 0,0 0 0,10-12 0,-11 16 2,0 0 1,1 0-1,-1 1 0,0-1 1,1 1-1,0 0 0,0 0 1,0 0-1,0 1 0,0 0 1,1 0-1,-1 0 0,0 1 0,1 0 1,0 0-1,-1 0 0,8 0 1,18 3 58,57 11 1,-47-6-42,-3-1-807,2 1 3260,-17-4-4015,-8-2-4199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04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56 3072,'0'-2'229,"0"1"-1,0 0 1,0 0 0,0 0 0,0 0 0,0 0-1,1 0 1,-1 0 0,0 0 0,1 0-1,-1 0 1,1 0 0,-1 0 0,1 0-1,-1 0 1,1 0 0,0 0 0,-1 0 0,1 1-1,0-1 1,1-1 0,1-1 2023,-2 2-1666,-1 0 0,1-1 0,0 1 0,-1-1 1,1 1-1,-1-1 0,0 1 0,1-1 0,-1 1 0,0-1 0,0 1 0,0-1 0,0 1 0,-1-3 1,1-1 2802,0 100 2098,-9 146-4868,-3 36-309,9-242-319,-2 52 39,5-87-75,0 1-1,0-1 1,0 1 0,0 0-1,0-1 1,0 1 0,0-1-1,0 1 1,0-1 0,0 1-1,0-1 1,0 1 0,0-1-1,-1 1 1,1-1 0,0 1-1,0-1 1,-1 1 0,1-1-1,0 0 1,-1 1 0,1-1-1,0 1 1,-1-1-1,0 1 1,1-1-147,-1 0 0,1 0 0,-1 0 0,1 0-1,-1-1 1,1 1 0,-1 0 0,1 0 0,-1 0 0,1-1 0,-1 1-1,1 0 1,-1-1 0,1 1 0,-1 0 0,1-1 0,0 1 0,-1-1-1,-15-22-5974,15 20 5521,1 0 0,-1 0 0,1 0 0,-1 1 0,1-1 0,0 0 0,0 0 0,0 0 0,2-4 0,-2 3-200,4-14-2050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43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1080 5152,'2'9'2484,"1"-13"-485,5-18 428,-5 15-2063,17-38 987,1 1 0,45-67 0,-34 68-696,51-52 0,-27 33-274,-23 21-210,-2-2-1,-2 0 1,37-77 0,46-122 44,-95 204-212,-3 7-39,-9 23-51,0-1-1,-1 0 1,0-1-1,-1 1 1,0-1-1,0 0 1,2-19-1,-5 29 74,0 0 0,0 0-1,0 0 1,0-1 0,0 1-1,0 0 1,0 0 0,0 0-1,0 0 1,0 0-1,0 0 1,0-1 0,0 1-1,0 0 1,0 0 0,0 0-1,-1 0 1,1 0 0,0 0-1,0 0 1,0 0-1,0-1 1,0 1 0,0 0-1,0 0 1,0 0 0,0 0-1,-1 0 1,1 0-1,0 0 1,0 0 0,0 0-1,0 0 1,0 0 0,0 0-1,-1 0 1,1 0 0,0 0-1,-1 0-6,1 0 0,0 0 0,-1 1 0,1-1 0,-1 0 0,1 0 0,-1 1 0,1-1 0,0 0 0,-1 1 0,1-1 0,0 0 0,-1 1 0,1-1 0,0 1 0,-1-1 0,1 1-1,0 0 1,-30 67-432,-98 167 293,-72 141 112,91-128 302,-3 9 415,78-186 525,-36 110 1,111-225 405,58-56-1600,152-167-5,51-26 15,-296 288-21,12-9 17,-1-1-1,-1 0 0,-1-1 1,22-28-1,-51 67-76,1 1 0,-19 46 0,25-42 83,0-1-1,2 1 1,1 0-1,1 1 1,1 33-1,2-52 0,1 0 0,-1 0 0,4 13 0,-4-21 25,1 1-1,0-1 1,-1 1-1,1-1 1,0 0-1,0 1 1,1-1-1,-1 0 1,0 0-1,1 0 1,-1 0-1,1 0 1,0 0-1,0 0 1,0 0-1,0-1 1,3 3-1,-4-3-7,0-1-1,1 1 1,-1-1 0,0 0 0,0 0-1,1 1 1,-1-1 0,0 0-1,1 0 1,-1 0 0,0 0 0,1 0-1,-1-1 1,0 1 0,0 0-1,1-1 1,-1 1 0,0 0 0,0-1-1,1 0 1,-1 1 0,0-1 0,0 0-1,0 1 1,0-1 0,0 0-1,0 0 1,0 0 0,0 0 0,1-2-1,3-3 62,-1 0-1,0-1 0,0 0 1,3-7-1,6-11-2,-2-1 0,-1 0 0,-1-1 0,-1 0 0,-1-1 0,-2 1 0,0-1 0,0-36 0,-6 60-112,1-1 0,-1 0 1,0 0-1,0 0 1,-1 0-1,1 1 0,-1-1 1,0 1-1,0-1 1,-1 1-1,1 0 0,-1 0 1,0 0-1,0 0 1,-1 0-1,1 1 0,-1-1 1,1 1-1,-6-3 1,-2 0-234,11 6 163,1 0 93,0 0-1,1 0 0,-1 0 1,1 0-1,-1 0 0,0-1 1,1 1-1,-1 0 0,1-1 1,0 0-1,19-6 17,1 1 1,0 1-1,36-5 1,68 4-217,-108 6 267,1 2 0,-1 0 0,0 1 0,0 1 0,0 1 0,0 1 0,-1 0 0,0 1 0,0 1 0,-1 0 0,0 1 0,0 1 0,-1 1 0,0 0 0,14 15 0,-7-7-838,-13-11-2599,17 17 0,-7-5 392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0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43 7808,'-11'0'20396,"18"0"-21044,247-11 2344,217-20-1077,-353 31-1323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07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60 3904,'-7'-14'1681,"7"13"-1552,0 1 1,0-1-1,0 1 1,-1-1-1,1 1 1,0-1-1,0 1 1,0-1-1,0 1 1,0-1-1,0 1 1,0-1-1,0 1 1,0-1-1,0 1 1,0-1-1,1 1 1,-1-1-1,0 0 1,0 1 0,0 0-1,1-1 1,-1 0-1,1-1 586,-1 1 1,0-1-1,1 0 1,-1 1-1,0-1 0,0 0 1,0 0-1,-1-2 1,1-2 2119,0 5-2652,0 1-1,0 0 0,0 0 0,1-1 0,-1 1 0,0 0 0,0 0 0,0-1 0,0 1 1,0 0-1,0 0 0,0-1 0,0 1 0,0 0 0,0-1 0,0 1 0,0 0 0,0 0 1,-1-1-1,1 1 0,0 0 0,0 0 0,-1-2 1457,0 1-1457,-3 11 2060,-4 19-1859,-9 69 114,-8 160 0,2-5 50,22-236-538,0 1-1,1 17 1,1-8-19,-4-5 173,2-20-128,1 1 0,-1-1 0,1 1 0,0-1 0,0 1 0,0-1 0,1 5 1061,0-23-659,1 8-443,1 1-1,1-1 0,-1 0 0,1 1 0,0 0 0,1 0 0,0 0 0,0 0 1,11-10-1,8-6-65,30-21 1,-37 30-11,64-41-18,-40 29 88,-25 14 12,1 2 0,0 0 0,0 1 0,1 0 0,0 2 0,21-7 0,-34 13 9,0 0 0,-1 1 0,1-1 1,0 1-1,0 0 0,0 1 0,0-1 0,0 1 0,0 0 0,-1 0 0,1 0 0,0 0 1,-1 1-1,6 3 0,-3-2 25,-1 1-1,0 1 1,0-1 0,0 1 0,0 0 0,-1 1 0,0-1 0,6 9-1,4 9 64,-2 0-1,0 0 0,-2 1 0,9 27 1,-16-40-22,0 1 1,-1-1 0,0 1 0,-1-1-1,-1 1 1,0 0 0,0 0 0,-1-1-1,-3 25 1,2-26-39,0-2 25,0 0 0,0 0 0,-1 0 0,-3 11 0,4-17-50,0 0 0,1-1 0,-1 1 0,0 0 1,0-1-1,0 0 0,0 1 0,-1-1 0,1 1 0,0-1 0,-1 0 1,1 0-1,0 0 0,-1 0 0,1 0 0,-1 0 0,0 0 1,1 0-1,-1-1 0,0 1 0,1-1 0,-1 1 0,0-1 1,-2 1-1,-6-1-95,1-1 0,-1 0 0,1 0 0,0 0 1,-1-1-1,1-1 0,-12-4 0,4 2-209,-129-33-2775,53 15-1613,2-4-4948,66 18 6012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09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86 107 3552,'-4'4'7704,"-2"-4"-3510,2 0-3592,-8 0 4366,12 0-4936,0 0 1,0 0-1,0 0 0,0 0 0,-1 0 1,1 0-1,0 0 0,0 0 1,0 0-1,0 0 0,0 0 0,0 0 1,0 0-1,0 0 0,-1 0 1,1 0-1,0 0 0,0 0 0,0 0 1,0 0-1,0 0 0,0 0 0,0 0 1,-1 0-1,1 0 0,0 0 1,0-1-1,0 1 0,0 0 0,0 0 1,0 0-1,0 0 0,0 0 1,0 0-1,0 0 0,0 0 0,0 0 1,0-1-1,0 1 0,-1 0 0,1 0 1,0 0-1,0 0 0,0 0 1,0 0-1,0 0 0,0-1 0,0 1 1,0 0-1,0 0 0,0 0 1,0 0-1,1 0 0,-1 0 0,0 0 1,0-1-1,0 1 0,0 0 0,0 0 1,0 0-1,0 0 0,0 0 1,0 0-1,0 0 0,0 0 0,0 0 1,0 0-1,1-1 0,1-11 1627,9 4-1510,0 0 1,0 1-1,1 0 0,22-9 1,-12 8-82,0 0 0,1 1 0,0 1 0,24-2 0,-6 3-1,59 0 0,-92 4-24,0 1 0,0 1 0,0-1 1,0 1-1,0 1 0,0 0 0,0 0 0,0 0 0,-1 1 0,1 0 0,-1 1 0,7 3 0,-13-6-30,1 0 0,-1 0-1,0 0 1,0 1 0,0-1-1,-1 0 1,1 0 0,0 0-1,0 1 1,0-1 0,-1 0-1,1 1 1,-1-1 0,1 1-1,-1-1 1,0 0 0,1 1 0,-1-1-1,0 1 1,0-1 0,0 1-1,0-1 1,0 1 0,-1-1-1,1 1 1,0-1 0,-1 1-1,1-1 1,-1 0 0,1 1-1,-1-1 1,0 0 0,-1 3 0,-3 4 17,0-1 0,0 1 1,-1-1-1,-8 7 1,11-10 9,-19 17 139,-27 22 0,5-6-46,-2 4-70,-82 77 60,126-115-148,0-1 0,0 1-1,0-1 1,0 1-1,0 0 1,0 0-1,1 0 1,-1 0 0,1 0-1,0 0 1,0 1-1,0-1 1,0 0-1,1 1 1,-1 5 0,1-5 28,1 1 0,-1-1 0,1 0 0,0 1 1,0-1-1,1 0 0,0 1 0,-1-1 1,1 0-1,0 0 0,5 6 0,8 8 4,0 1 0,2-2-1,29 25 1,-46-41-7,46 36 7,-29-24 13,0 1 0,-1 1 0,0 0 0,23 29 0,-38-42 19,0 0 0,0 0-1,0 0 1,0 0 0,0 0 0,-1 0 0,1 0 0,0 0 0,-1 0 0,0 0 0,1 0-1,-1 4 1,0-5-12,0 0-1,-1 0 0,1 0 1,0 1-1,0-1 0,-1 0 1,1 0-1,-1 0 0,1 0 1,-1 0-1,1 0 0,-1 0 1,0 0-1,0 0 0,1-1 1,-1 1-1,0 0 0,0 0 1,0-1-1,0 1 0,0 0 1,0-1-1,0 1 0,0-1 0,0 1 1,0-1-1,-2 1 0,-11 3 155,0-1-1,-1-1 1,1 0 0,-1 0-1,1-2 1,-18-1-1,-90-13-108,69 6-208,0 1-527,-19-2-4823,70 9 4698,-12-2-2253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10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94 4224,'-1'-1'209,"0"-1"0,0 1 0,0 0 0,1-1 0,-1 1 0,0-1 0,1 1 0,-1-1 1,1 0-1,0 1 0,0-1 0,0 1 0,-1-1 0,1 0 0,1 1 0,-1-1 0,0-2 0,1-8 2716,-1 6-1977,1-20 3531,-1 24-4167,0 1-1,1 0 1,-1 0 0,0 0-1,0 0 1,1 0 0,-1 0-1,1 0 1,-1 0-1,1 0 1,-1 0 0,1 0-1,-1 0 1,1 0-1,0 0 1,1-1 0,-4 29 3538,0-18-3567,-19 250 1216,21-177-1296,1-34 20,-1-48 70,0 0-285,0 0 0,0 0 0,0 0-1,0 0 1,0 0 0,0 0-1,0 0 1,0 0 0,0 0 0,0 0-1,0 0 1,0-1 0,0 1-1,0 0 1,0 0 0,0 0 0,0 0-1,0 0 1,0 0 0,0 0-1,0 0 1,0 0 0,0 0 0,0 0-1,0-1 1,0 1 0,0 0-1,0 0 1,0 0 0,0 0 0,0 0-1,0 0 1,0 0 0,0 0-1,1 0 1,-1 0 0,0 0 0,0 0-1,0 0 1,0 0 0,0 0-1,0 0 1,0 0 0,0-1 0,0 1-1,0 0 1,0 0 0,0 0-1,0 0 1,1 0 0,-1 0 0,0 0-1,0 0 1,0 0 0,0 0-1,6-2 23,1-1 0,-1 0 0,0-1 0,0 1 0,-1-1 0,1 0-1,5-6 1,36-38 199,-26 25-190,11-13-175,-2-2 0,26-42 0,-28 38 80,-21 33 50,-4 2 59,1 1 0,1 0-1,-1 0 1,1 1 0,0-1-1,10-7 1,-14 13-47,-1 0 1,1-1-1,-1 1 1,1 0-1,-1-1 1,1 1-1,0 0 1,-1 0-1,1 0 1,-1 0-1,1-1 0,0 1 1,-1 0-1,1 0 1,0 0-1,-1 0 1,1 0-1,-1 1 1,1-1-1,0 0 1,-1 0-1,1 0 1,0 0-1,0 1 1,0 0 13,0 0 1,0-1 0,0 1 0,0 0 0,0 0 0,0 0 0,0 0 0,0 1 0,-1-1-1,2 2 1,1 5 68,0-1 0,0 1 0,1 9 0,-2-10-79,4 22 140,-1 0-1,-2 0 1,-1 1-1,-2 48 1,-1-34-45,1 14-873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1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 6304,'-18'-14'20511,"52"20"-18719,93-2-721,141-15-1,-131 3-758,-63 8 38,-34 1-3169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14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3 4576,'0'0'197,"1"-1"-1,-1 1 1,1-1 0,-1 1 0,1 0-1,-1-1 1,0 1 0,15 7 12687,-25 14-11145,7-14-1519,-1 0 0,0 0 0,-5 8 0,-3-1 1,-1 0 1,0-1 0,-24 17 0,12-10 91,-57 47 464,-53 46 82,119-96-735,0 0 0,0 2-1,2-1 1,0 2 0,-16 31-1,13-15-13,2 0-1,2 1 0,-13 54 1,13-29 186,-7 89 0,19-135-220,0 0 0,1 0 0,1 0 0,0-1 0,4 17 0,-2-21-12,0-1 0,0 0 0,1 0 1,1 0-1,-1-1 0,2 1 1,-1-1-1,11 12 0,1-1 63,1 0 0,0-1 0,2-1 0,0-1 0,32 20 0,-19-16 7,2-2-1,72 29 1,-66-37-2171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15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 3712,'5'-12'13993,"4"4"-9901,-19 163 1311,4-97-5347,2 109-1,4-115-91,-1-39 48,1 0 0,0 1-1,3 13 1,-3-26 17,0 1-1,1 0 1,-1 0 0,1-1 0,-1 1-1,1-1 1,0 1 0,0 0 0,0-1 0,0 1-1,0-1 1,0 0 0,0 1 0,0-1-1,0 0 1,0 0 0,1 0 0,2 2-1,-1-1-9,-1-1-1,1 0 1,-1-1-1,1 1 0,-1 0 1,1-1-1,0 1 1,-1-1-1,1 0 1,0 0-1,3 0 0,3-2 11,0 1 0,0-1 0,0 0 0,-1-1 0,1 0 0,11-6 0,3-2 6,-2-1-1,1-1 0,-2-1 1,0-1-1,0 0 0,23-26 0,-14 9 30,-2-1 0,-1-1 0,-1-2 0,-3 0 0,35-74 0,-46 90-9,-9 17-45,0 0 0,-1 0 0,1-1-1,0 1 1,-1 0 0,0 0 0,1-5 0,-14 52-64,4-17 163,4-16-65,1 0 0,-2 11-1,2 2 3,2 1 0,0-1 0,1 0-1,2 0 1,0 0 0,7 27-1,-6-41-6,0 0-1,0 0 1,1-1-1,0 1 0,1-1 1,0 0-1,1 0 1,0-1-1,0 0 0,0 0 1,1 0-1,1-1 1,-1 0-1,10 7 0,-13-12-171,0 0 0,0 0-1,0-1 1,0 1 0,1-1-1,-1 0 1,1 0 0,-1-1-1,0 1 1,1-1 0,-1 0-1,1 0 1,8-2 0,-13 1-560,1 0 0,-1 0 1,0 0-1,1 0 0,-1-1 0,0 1 1,0 0-1,0 0 0,0 0 0,0 0 1,0-1-1,0 1 0,0 0 0,-1 0 1,1 0-1,0 0 0,-1-1 0,0 0 1,-10-20-6316,0-2 2272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16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3072,'49'-1'16647,"2"-1"-8541,10-1-5978,83-7-5839,-95 6 6092,216-13-1464,-253 16-905,-8 0-31,0 1 0,0 0 0,0 0-1,1 0 1,-1 0 0,5 1 0,2 0-141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1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34 3904,'10'-7'10101,"-14"-3"-3702,2 6-5508,2 3-785,-1 1 0,1-1 0,0 0 0,-1 1 0,1-1 0,0 0-1,-1 1 1,1-1 0,-1 1 0,1-1 0,-1 1 0,1-1 0,-1 1 0,1-1-1,-1 1 1,0-1 0,1 1 0,-1 0 0,0-1 0,1 1 0,-1 0-1,0 0 1,1-1 0,-2 1 0,0 0 17,0 0 1,0 0-1,1 0 0,-1 0 0,0 1 1,0-1-1,1 1 0,-1-1 0,0 1 0,-1 0 1,-1 1-12,0 0 0,0 1 1,1-1-1,-1 0 0,1 1 1,0 0-1,-6 6 1,3 0-80,0-1 0,1 1 1,0 1-1,0-1 0,1 1 1,1 0-1,-1 0 0,2 0 1,-1 0-1,1 0 0,0 15 1,2-24-17,0 0 0,0 0 0,0 0 1,0 0-1,0 0 0,0 0 0,0 0 1,1 0-1,-1 0 0,0 0 0,1 0 1,-1 0-1,1-1 0,-1 1 0,1 0 1,-1 0-1,2 1 0,-2-2 10,1 1 0,-1-1 1,1 0-1,0 1 0,-1-1 0,1 0 0,0 1 0,-1-1 1,1 0-1,0 0 0,-1 0 0,1 0 0,0 0 0,-1 0 0,1 0 1,0 0-1,-1 0 0,1 0 0,1 0 0,0-1 31,0 1-1,0-1 0,0 0 1,0 0-1,0 0 1,0 0-1,-1 0 0,1 0 1,0-1-1,-1 1 0,1-1 1,-1 1-1,1-1 1,-1 1-1,0-1 0,2-2 1,1-3 26,0 0-1,0-1 1,-1 1 0,0-1 0,0 0 0,3-16-1,-6 24-88,0 0 0,-1 0 0,1-1 0,0 1 0,0 0 0,0 0 0,0-1 0,0 1 0,0 0 0,0 0 0,0 0-1,-1 0 1,1-1 0,0 1 0,0 0 0,0 0 0,0 0 0,0 0 0,-1 0 0,1-1 0,0 1 0,0 0-1,0 0 1,-1 0 0,1 0 0,0 0 0,0 0 0,0 0 0,-1 0 0,1 0 0,0 0 0,0 0 0,-1 0 0,1 0-1,0 0 1,0 0 0,0 0 0,-1 0 0,1 0 0,0 0 0,0 0 0,0 0 0,-1 0 0,1 0 0,0 1 0,0-1-1,0 0 1,-1 0 0,1 0 0,0 0 0,-11 8-360,10-7 178,0 1 0,0-1 0,0 1-1,0 0 1,0 0 0,1-1 0,-1 1-1,1 0 1,-1 0 0,1 0 0,-1-1-1,1 4 1,0-4-296,0 0 0,0 0 0,1 0 0,-1 0-1,0 0 1,0 0 0,1 0 0,-1 0 0,1 0 0,-1-1 0,0 1 0,1 0 0,0 0 0,-1 0-1,1-1 1,0 1 0,0 1 0,7 6-2887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1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6880,'-6'-12'12757,"12"33"-9109,-6-7-3087,1-1 0,4 15 0,2 20-180,-2 142 1011,-4-30-815,-1-89 1240,-2-70-2495,2-1 667,-1 0 1,1 1-1,-1-1 0,1 1 0,-1-1 0,1 0 0,-1 1 0,1 0 0,-1-1 0,1 1 0,-1-1 1,1 1-1,0-1 0,-1 1 0,1 0 0,0-1 0,0 1 0,-1 1 0,0-1 699,16-17-582,-2-4 3,-2 0 0,16-39 0,10-48-197,-16 43-1,-5 25 57,1 0 0,31-49 0,-40 77 11,0 0 1,0 1 0,1 0 0,1 0-1,13-10 1,-9 8 8,-13 10 32,1 1 0,0 0 0,-1 0 0,1 0-1,0 0 1,0 0 0,0 0 0,0 0-1,0 1 1,0-1 0,0 0 0,0 1-1,0 0 1,0 0 0,0-1 0,0 1 0,0 0-1,0 1 1,0-1 0,0 0 0,0 1-1,0-1 1,0 1 0,0-1 0,0 1-1,0 0 1,0 0 0,-1 0 0,4 2 0,1 1 1,0 0 0,-1 1 0,1 0 0,-1 0 1,0 0-1,0 1 0,6 9 0,5 11 112,-1 1-1,-1 1 0,-2 1 1,0 0-1,13 57 1,21 94 144,-44-171-334,2 19-169,-4-26-675,-4-2-2917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46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1260 2656,'-23'28'837,"22"-27"-794,-1 0-1,1 1 1,0-1-1,0 0 0,0 1 1,0-1-1,0 1 1,0-1-1,1 1 1,-1-1-1,0 4 0,-1 0 143,0-1 420,-1 8 4427,3-15-3774,1-5-579,0 1-1,1-1 0,-1 1 1,5-10-1,1-5 122,4-20-145,2 2 0,1 0 0,2 0 0,30-52 0,171-283 913,-207 358-1525,-6 8-147,1 1 1,0 0-1,0 0 1,13-14-1,-17 22 86,-1 0 0,0-1 0,1 1 0,-1-1 0,1 1 0,-1 0 0,1-1 0,-1 1 0,1 0-1,-1-1 1,1 1 0,0 0 0,-1 0 0,1 0 0,-1-1 0,1 1 0,0 0 0,-1 0 0,1 0 0,-1 0 0,1 0 0,0 0 0,-1 0 0,1 0 0,-1 1 0,1-1-1,0 0 1,-1 0 0,1 0 0,-1 1 0,1-1 0,-1 0 0,1 0 0,-1 1 0,1-1 0,0 1 0,1 1 1,0 1 0,0-1 0,-1 0 0,1 1 0,2 4 1,-3-5 1,9 20 53,-1 0-1,-2 0 1,0 1 0,-1 0 0,-1 0-1,-1 0 1,-1 1 0,-1-1-1,-1 1 1,-1 0 0,-2-1-1,0 1 1,-1 0 0,-11 37-1,8-40 53,3-6 0,-1-1 0,0-1-1,-1 1 1,-9 18 0,11-28-14,0 0 0,0 1 1,0-1-1,-1 0 0,0 0 0,1-1 0,-8 6 0,9-7-35,0-1-1,-1 0 1,1 0-1,0 0 1,0 0-1,0 0 1,-1-1-1,1 1 1,-1 0-1,1-1 1,0 0-1,-1 0 0,1 1 1,-1-2-1,1 1 1,0 0-1,-1 0 1,1-1-1,-5-1 1,0 0 53,0-2 1,0 1-1,1-1 1,-1 0-1,1 0 1,0-1-1,0 0 1,-9-10-1,0-1-100,2 0 0,-12-19 0,24 33 2,0 1 0,0 0 1,0-1-1,1 1 1,-1 0-1,1-1 1,-1 1-1,1-1 0,-1-2 1,1 3-6,0 1 0,0-1 0,0 1 0,0-1 0,0 1 0,0 0 1,0-1-1,0 1 0,0-1 0,1 1 0,-1-1 0,0 1 0,0 0 0,0-1 0,1 1 1,-1-1-1,0 1 0,1 0 0,-1-1 0,0 1 0,1 0 0,-1-1 0,3 0-27,0 0 0,0 0 0,0 0 0,0 0 0,-1 1 0,1-1 0,0 1-1,6-1 1,188-18-86,-171 16 187,0-1 1,-1-1-1,0-1 0,0-2 1,-1 0-1,1-1 1,-2-2-1,0 0 1,0-2-1,23-17 1,0-4 23,-1-3-1,55-60 1,-44 33-21,-2-3-1,53-89 1,-83 118 2,31-68 1,-45 82-77,-1 1 0,-2-1 0,0-1 1,4-35-1,-7 15-101,-4 43 79,0 0 0,0 0 0,0 0 0,0-1 0,0 1-1,-1 0 1,1 0 0,-1 0 0,1 0 0,-1 0 0,0 0 0,0 0-1,0 1 1,0-1 0,0 0 0,0 0 0,-3-2 0,3 4 7,0-1-1,0 1 1,0 0 0,0 0 0,-1 0 0,1 0 0,0 0 0,0 0 0,0 0 0,0 0 0,-1 0-1,1 1 1,0-1 0,0 0 0,0 1 0,0-1 0,0 1 0,0-1 0,0 1 0,0 0 0,0-1-1,-2 3 1,-13 10-60,1 2-1,0 0 0,-15 20 1,7-8 114,8-9-63,1 0-1,1 1 1,1 0-1,1 1 1,1 0-1,-11 29 1,2 6-21,-14 71 0,24-87 48,3 1 0,-4 65 0,10-85 26,0-1 1,1 0-1,1 0 0,1 0 0,1 0 0,0 0 0,13 31 0,-13-41 15,0 0 1,1 0-1,0 0 0,1-1 0,0 1 0,0-1 0,0-1 0,1 1 1,0-1-1,1 0 0,0-1 0,0 0 0,0 0 0,1-1 0,-1 0 0,1 0 1,1-1-1,-1 0 0,18 4 0,-16-5 43,-1 0-1,1-1 1,0-1-1,0 0 1,0 0-1,0-1 1,0-1-1,0 0 1,19-3-1,-19 1-12,1-1-1,0 0 0,-1-1 0,0 0 1,17-10-1,-24 12-51,1 0 1,-1 0-1,0-1 1,0 1-1,0-1 1,-1 0-1,0 0 0,1 0 1,-1 0-1,0 0 1,-1-1-1,1 1 0,-1-1 1,0 0-1,0 0 1,1-5-1,-2 3-29,1 0 1,-2 0-1,1 0 1,-1-1-1,0 1 0,0 0 1,-1 0-1,0 0 0,0 0 1,-4-12-1,5 19 2,0 0 0,0-1 0,0 1-1,-1-1 1,1 1 0,0 0 0,0-1-1,-1 1 1,1 0 0,0 0 0,0-1-1,-1 1 1,1 0 0,0 0 0,-1-1-1,1 1 1,-1 0 0,1 0 0,0 0 0,-1-1-1,1 1 1,0 0 0,-1 0 0,1 0-1,-1 0 1,1 0 0,-1 0 0,1 0-1,-1 0 1,-12 7-188,-7 16 85,16-15 96,0-1 1,0 1 0,1 1-1,0-1 1,0 0-1,1 1 1,0-1 0,0 1-1,1 0 1,0-1 0,1 1-1,1 15 1,-1-19 28,1 0-1,0 0 1,0-1 0,0 1 0,1 0-1,-1 0 1,1-1 0,0 1-1,1-1 1,4 8 0,-4-10 11,-1 1-1,0 0 1,1-1 0,0 0-1,-1 0 1,1 0 0,0 0 0,0 0-1,0 0 1,0-1 0,1 0-1,-1 1 1,0-1 0,1 0 0,-1-1-1,7 2 1,-3-2 39,1 0 1,-1 0-1,1-1 1,-1 0-1,0 0 1,9-3-1,45-16 116,-44 14-139,99-34 206,124-46-285,-223 80-18,0-2 1,21-12-1,-39 22 72,0-1-1,0 1 1,1-1 0,-1 0 0,0 1-1,0-1 1,0 0 0,-1 1-1,1-1 1,0 0 0,0 0 0,-3 2-1,-15 6-10,0 0 1,-1-1-1,-31 9 0,30-11-92,0 1 0,0 1-1,-36 19 1,54-25 93,1 0 0,0 0 0,0 0 0,0 0 0,0 0 1,-3 4-1,5-6 4,0 0 0,-1 1 0,1-1 0,0 0 1,-1 1-1,1-1 0,0 1 0,0-1 1,-1 0-1,1 1 0,0-1 0,0 1 0,0-1 1,0 1-1,0-1 0,0 1 0,-1-1 1,1 1-1,0-1 0,0 0 0,1 1 0,-1-1 1,0 1-1,0-1 0,0 1 0,0-1 1,0 1-1,0-1 0,1 1 0,-1-1 0,0 0 1,0 1-1,1-1 0,-1 1 0,0-1 1,0 0-1,1 1 0,-1-1 0,0 0 0,1 1 1,-1-1-1,1 0 0,-1 0 0,0 1 1,1-1-1,-1 0 0,1 0 0,3 1 40,0 0-1,1 0 1,-1 0-1,0-1 0,0 0 1,0 1-1,0-2 1,1 1-1,-1 0 1,7-3-1,5-1 100,20-9 0,-28 11-79,9-6-10,0-1 0,0 0 0,0-1 0,14-13 0,12-5-433,-43 27 371,0 1 0,0 0 0,0 0 0,0 0 0,1 0 0,-1-1 0,0 1-1,0 0 1,0 0 0,0 0 0,1 0 0,-1 0 0,0 0 0,0-1 0,0 1 0,1 0 0,-1 0 0,0 0 0,0 0 0,1 0 0,-1 0 0,0 0 0,0 0 0,0 0 0,1 0 0,-1 0-1,0 0 1,0 0 0,0 0 0,1 0 0,-1 0 0,0 1 0,0-1 0,0 0 0,1 0 0,-1 0 0,0 0 0,0 0 0,0 0 0,1 0 0,-1 1 0,0-1 0,0 0 0,0 0 0,0 0-1,0 1 1,0-1 0,1 0 0,-1 0 0,0 0 0,0 0 0,0 1 0,0 15-157,-1-5 59,1-3 48,1 1 0,-1 0 0,2 0 1,-1-1-1,1 1 0,5 12 1,-6-18 74,0 0 0,1 0 0,-1 0 1,1 0-1,-1 0 0,1 0 0,0-1 1,0 1-1,0-1 0,1 0 1,-1 1-1,0-1 0,1 0 0,0 0 1,-1 0-1,1-1 0,0 1 0,0-1 1,0 0-1,4 2 0,-3-3 13,1 1-1,-1-1 0,1 0 1,0-1-1,-1 1 1,1-1-1,-1 0 0,1 0 1,-1 0-1,0 0 1,1-1-1,5-3 0,9-2 17,221-73 25,-83 26-43,-127 41-10,0-1 1,0-1 0,29-22 0,-48 28 37,-8 4-70,-10 4-69,-9 4-71,0 1 1,1 1-1,-20 9 1,9-3 106,-4 0 162,-63 27-96,80-32-36,1 1 0,0 0 0,0 1 0,-22 18 0,33-25 22,0 0 0,0 0 0,0 0 0,0 0 0,0 0 0,1 0 1,-1 0-1,0 0 0,1 0 0,-1 0 0,0 1 0,1-1 1,-1 0-1,1 0 0,0 1 0,0-1 0,-1 3 0,1-4-5,0 1 0,0-1 0,0 0 0,1 1-1,-1-1 1,0 1 0,0-1 0,0 1 0,1-1-1,-1 0 1,0 1 0,0-1 0,1 0 0,-1 1-1,0-1 1,1 0 0,-1 1 0,0-1 0,1 0-1,0 1 1,16 2 5,1-4 17,1 0 0,-1-2 1,0 0-1,1-1 0,-1 0 0,-1-2 1,1 0-1,-1-1 0,0-1 0,-1 0 1,0-2-1,0 1 0,-1-2 0,28-24 1,-32 23-21,0 1 0,-1-2 0,0 1 1,9-17-1,24-58-5,-38 75 0,127-349 182,-124 335-145,4-30 1,-10 47-96,-1 0 0,0 0 0,-1 0 0,0 0 0,-1-1 0,-2-13 0,3 22 40,0 0 0,0 0 0,0-1 0,-1 1-1,1 0 1,0 0 0,-1 0 0,1 0 0,-1 0 0,1 0 0,-1 0 0,0 0 0,1 0 0,-1 0 0,0 0-1,0 0 1,0 0 0,0 1 0,1-1 0,-1 0 0,0 1 0,0-1 0,0 0 0,-1 1 0,1-1 0,0 1-1,0 0 1,0-1 0,0 1 0,0 0 0,0 0 0,-1-1 0,1 1 0,0 0 0,0 0 0,0 0 0,-1 1-1,1-1 1,0 0 0,0 0 0,0 1 0,0-1 0,0 0 0,0 1 0,0-1 0,-1 1 0,1 0 0,1-1-1,-1 1 1,-2 1 0,-4 4-28,1 0 1,0 0-1,-7 9 0,6-7 5,-2 4 2,0 1-1,0 0 0,1 0 0,-9 23 0,-19 59-1,19-41 41,2 0 0,3 1 0,2 0 0,-3 66 0,12-107 25,1 0 0,1 1 0,0-1 0,1 0 0,0 1 0,1-1 0,1 0-1,7 18 1,-10-29 5,1 0 0,-1 0 0,0-1 0,1 1 0,0-1 0,-1 1 0,1-1 0,0 0 0,0 1 0,1-1 0,-1 0 0,0-1 0,1 1 0,-1 0 0,1-1 0,-1 1 0,1-1-1,0 0 1,5 2 0,-5-2-3,1-1-1,0 0 0,0 0 0,0 0 0,0 0 1,0-1-1,-1 1 0,1-1 0,0 0 0,0 0 1,-1-1-1,1 1 0,-1-1 0,7-3 0,33-23 40,-1-1 0,-2-3 0,38-37 0,-65 58-20,-4 3-126,0 0 0,1 0 0,19-11 0,-29 19 71,0 0 1,0 0 0,0 0 0,0 0-1,1 0 1,-1 0 0,0 0 0,0 0 0,0 0-1,1-1 1,-1 1 0,0 0 0,0 0-1,0 0 1,1 0 0,-1 0 0,0 0-1,0 1 1,0-1 0,1 0 0,-1 0 0,0 0-1,0 0 1,0 0 0,1 0 0,-1 0-1,0 0 1,0 0 0,0 1 0,0-1 0,1 0-1,-1 0 1,0 0 0,0 0 0,0 0-1,0 1 1,0-1 0,0 0 0,1 0-1,-1 0 1,0 0 0,0 1 0,0-1 0,0 0-1,0 1 1,1 8-93,-5 11 40,0 0 1,-1-1-1,-1 0 1,-1 0-1,-12 23 1,10-21 71,0 0-1,1 1 1,-8 38 0,15-55 29,0 1 1,0-1 0,1 0 0,0 1 0,0-1 0,1 0-1,1 9 1,-2-13-11,1 0 0,-1 0 0,1 1 0,-1-1 0,1 0 0,-1 0 0,1 0 0,0 0 0,-1 0 0,1 0 0,0 0 0,0 0 0,0 0 0,0 0-1,0 0 1,0-1 0,0 1 0,0 0 0,0-1 0,1 1 0,-1 0 0,0-1 0,0 0 0,0 1 0,1-1 0,-1 0 0,0 1 0,0-1 0,1 0 0,-1 0 0,0 0 0,1 0-1,-1 0 1,0-1 0,0 1 0,3-1 0,14-4 106,0-1 0,0 0 0,-1-2 0,0 0 0,26-17-1,18-9-43,-31 19-126,-8 4-189,25-10 0,-47 21 211,1-1-1,-1 1 1,1 0 0,-1 0-1,1-1 1,-1 1 0,1 0-1,-1 0 1,1 0 0,-1 0 0,1 0-1,-1 0 1,1 0 0,-1 0-1,1 0 1,0 0 0,-1 0-1,1 0 1,-1 0 0,1 0-1,-1 0 1,1 1 0,-1-1 0,1 0-1,-1 0 1,1 1 0,-1-1-1,1 0 1,-1 1 0,0-1-1,1 0 1,-1 1 0,1-1-1,-1 1 1,1 0 0,-1 0-1,1 1 1,-1 0-1,0 0 0,0-1 1,0 1-1,0 0 0,0 0 1,0 0-1,0-1 1,0 1-1,-1 2 0,-2 8 30,-1 0 0,-6 13-1,10-24-15,-26 59 7,-2-2 1,-3 0-1,-3-3 0,-1 0 1,-4-2-1,-64 68 1,73-88 62,-40 39 144,57-61-88,0 0 1,0-1-1,-1 0 0,-16 7 0,26-15-89,0 0-1,-1 0 1,1-1 0,-1 0-1,0 0 1,1 0 0,-1 0-1,0-1 1,1 1 0,-1-1-1,0 0 1,-9-2-1,12 2-34,1-1 0,-1 1 0,0-1-1,0 1 1,1-1 0,-1 0-1,0 0 1,1 0 0,-1 0 0,1 0-1,-1 0 1,1 0 0,0 0-1,-1-1 1,1 1 0,0 0-1,0-1 1,0 1 0,0-1 0,0 0-1,0 1 1,0-1 0,1 0-1,-1 1 1,0-1 0,1 0 0,0 0-1,-1 1 1,1-1 0,0 0-1,0 0 1,0 0 0,0 0-1,0 1 1,1-5 0,0-1 2,1 1-1,0-1 1,0 0 0,0 1 0,1-1 0,6-10-1,0 2-10,20-24 0,-9 16-31,0 1 0,46-36 0,57-31 36,99-42 1,-153 97-203,24-13-3476,-70 37 2057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19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2496,'-8'0'404,"1"0"0,0 1 0,-8 2 0,0-2 6221,14-1-6220,1 0-1,-1 0 1,0 0 0,1 0 0,-1 0-1,1 0 1,-1 0 0,0 0-1,1 0 1,-1 0 0,1 0-1,-1 1 1,0-1 0,1 0-1,-1 0 1,1 1 0,-1-1-1,0 1 1,-5 0 3928,5-1-3863,5-1 2204,5 6-1207,-7-3-1357,1 0 1,-1-1-1,1 0 0,0 1 1,0-1-1,-1 0 1,1-1-1,0 1 0,4 0 1,27 3 335,-32-4-418,229 2 1467,-122-4-1192,246 2-10,-353 0-215,1 1-516,0-1-1,0 0 0,1 0 0,-1-1 0,0 1 0,0-1 0,0 1 0,5-3 0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22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78 5728,'0'-3'635,"0"2"-407,0 0 1,0 1-1,-1-1 0,1 0 1,0 1-1,0-1 1,0 0-1,1 1 0,-1-1 1,0 1-1,0-1 0,0 0 1,0 1-1,1-1 1,-1 1-1,0-1 0,0 0 1,1 1-1,-1-1 0,1 1 1,-1-1-1,1 0 1,0-2 1003,-1 0 1,1 0 0,-1 0 0,0-1-1,0 1 1,-1-6 0,1 3 735,0 4-1737,0 1 0,-1-1 0,1 1 1,0-1-1,-1 1 0,1-1 1,-1 1-1,0-1 0,1 1 0,-1 0 1,-1-2-1,2 3-196,0-1 1,-1 1 0,1-1-1,0 1 1,0 0 0,0 0-1,-1-1 1,1 1 0,0 0-1,0-1 1,-1 1 0,1 0-1,0 0 1,-1-1-1,1 1 1,0 0 0,-1 0-1,1 0 1,0-1 0,-1 1-1,1 0 1,0 0 0,-1 0-1,1 0 1,-1 0 0,1 0-1,0 0 1,-1 0-1,1 0 1,-1 0 0,1 0-1,0 0 1,-1 0 0,1 0-1,0 0 1,-1 0 0,1 1-1,-1-1 1,-4 2 583,11 5-593,10 21 103,1-1 0,2-1 0,25 29-1,-20-26-14,111 120 366,-117-131-377,-1-1 0,-1 2 0,-1 0 0,-1 1 0,0 1 0,12 25-1,-20-30-3,0 1-1,-1-1 0,-1 1 0,4 24 0,-5-11 22,0 51 0,-4-55-56,-1-1 0,-1 0 0,-1 0 0,-2 0 0,0-1 0,-2 0 0,0 0 0,-2 0 0,0-1 0,-2-1 0,0 0 0,-24 31 0,-48 47 185,48-60-1128,-54 80 0,66-86-4369,18-26 2773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24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181 124 3968,'0'0'1285,"-16"-1"5088,-3-4-3622,15 4-2314,-1 1 1,0-2 0,1 1-1,-6-3 1,-65-20 5663,64 23-5351,-8-3 761,15 4-1238,4 0-219,-1 0 0,1 0 0,0 0-1,-1 0 1,1 0 0,-1 0 0,1 0-1,0 0 1,-1-1 0,1 1 0,-1 0-1,1 0 1,0 0 0,-1 0 0,1 0-1,0-1 1,-1 1 0,1 0 0,0 0-1,-1-1 1,1 1 0,-1-1 0,2 0 60,0 0 0,0 1 1,0-1-1,0 0 0,0 0 1,0 1-1,0-1 0,0 0 1,0 1-1,0-1 0,0 1 1,0 0-1,1-1 0,-1 1 1,0 0-1,2-1 1,36-8-33,17-2 180,80-6 0,59 9 245,-87 4-338,-56 1 132,56-10 1,-105 12-448,0 1-1,0 0 1,0 0 0,-1 0 0,1 0-1,0 0 1,4 1 0,1 0-5831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25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11 7648,'-6'-7'12643,"3"12"-9829,0 13-2613,1 3 280,-1-1 0,0 1 1,-9 29-1,-2 6-27,-16 182 127,29-201-293,2-1-1,7 44 1,-7-76-244,-1-2-13,0-1 1,0 1-1,1 0 1,-1 0-1,1 0 1,0-1-1,-1 1 1,1 0-1,0-1 1,0 1 0,0-1-1,0 1 1,0-1-1,0 1 1,0-1-1,1 1 1,-1-1-1,0 0 1,1 0-1,-1 0 1,1 0 0,0 0-1,-1 0 1,1 0-1,0 0 1,-1-1-1,1 1 1,0-1-1,0 1 1,-1-1-1,1 0 1,0 0 0,0 0-1,2 0 1,1 0-5,-1 0 0,0-1 1,1 1-1,-1-1 0,0 0 1,0 0-1,0-1 1,0 1-1,0-1 0,0 0 1,0 0-1,0-1 0,0 1 1,3-4-1,16-18 53,-1-1 0,0-1 1,27-45-1,-22 32-60,55-101 271,0 1-320,-48 80 173,-32 51-4,-4 7-52,2 1-81,0-1-13,3 0 7,-1 0 1,0-1-1,0 1 0,0-1 1,0 0-1,0 0 0,0 0 1,0 0-1,-1 0 0,1 0 1,-1 0-1,1-1 0,-1 1 1,0 0-1,0-1 0,0 1 1,0-1-1,0 0 0,0-4 1,-1 0 3,0-10 150,0 15 4,-1 4-153,1-2-10,0 0 0,0 0 0,0 0-1,0 0 1,0 0 0,0 1 0,0-1 0,0 0-1,-1 0 1,1 0 0,0 0 0,0 0 0,0 0 0,0 0-1,0 0 1,0 1 0,0-1 0,-1 0 0,1 0-1,0 0 1,0 0 0,0 0 0,0 0 0,0 0 0,-1 0-1,1 0 1,0 0 0,0 0 0,0 0 0,0 0 0,-1 0-1,1 0 1,0 0 0,0 0 0,0 0 0,0 0-1,-1 0 1,-1 0-45,-11 16-140,9-11 220,0-1 1,0 0-1,-4 9 0,-2 6 83,1 1-1,1 1 1,1-1 0,-7 36-1,9-25-3,0 0-1,1 51 0,3-63-95,2 0 1,0 0-1,1 0 0,7 29 1,-7-43 1,0 1 1,0 0 0,0-1 0,1 1-1,0-1 1,0 0 0,0 0-1,1 0 1,-1 0 0,1-1 0,1 1-1,-1-1 1,0 0 0,1 0 0,0-1-1,0 1 1,0-1 0,8 4-1,-3-3-113,1 0 0,0-1 0,-1-1 0,1 1 0,0-1 0,0-1 0,0 0 0,0-1 0,0 0 0,1-1 0,-1 0 0,0 0 0,0-1 0,15-6-1,-22 6-412,0 0-1,-1 0 0,0 0 0,1 0 1,-1-1-1,0 0 0,0 0 0,0 1 0,-1-2 1,1 1-1,-1 0 0,1 0 0,-1-1 1,0 0-1,-1 1 0,1-1 0,-1 0 1,1 0-1,-1 0 0,0 0 0,0-5 0,0 5-119,-1 0-1,1 0 1,-1 0-1,0 1 0,0-1 1,-1 0-1,1 0 1,-1 0-1,0 1 1,0-1-1,0 0 0,-1 1 1,1-1-1,-1 1 1,-2-5-1,2 6 246,-17-35-3828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26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52 5632,'-26'-20'17049,"34"22"-10601,2-2-7002,85 1 2035,276-10-813,-262-5-1598,-68 2-5185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30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43 119 2144,'-3'0'123,"1"1"0,-1-1 0,1 1 0,0-1 0,-1 1 0,1 0 0,0 0 0,-3 2 0,-13 7 14745,27-8-10474,-3-1-6044,998-19 5085,-358-2-2970,-424 15-359,-23 5 138,14 0-8,-88-3-12,444-3 282,-355 9-658,132 4 443,135-2 118,-75-2-45,271 2 226,-426-6-295,308 5-337,-413-7 165,63 1-161,132 6 198,-90-2-244,32 1 147,11-1 403,-158-3-447,204 4 370,-276-1-502,67-4 98,-56 0 28,-51 3 13,-1-2 0,35-4 0,-47 3-159,-10 2-17,1 0 0,-1 0 0,1 0 0,0 0 1,-1-1-1,1 1 0,-1-1 0,1 1 0,-1-1 0,1 1 0,-1-1 0,0 0 0,1 0 0,-1 1 0,0-1 0,1 0 0,0-2 0,-1 3-33,-1-1-1,0 1 1,0-1-1,0 1 1,1-1-1,-1 0 1,0 1-1,0-1 1,0 1-1,0-1 1,0 0-1,0 1 1,0-1-1,0 0 1,0 1-1,0-1 1,-1 1-1,1-1 1,0 1-1,0-1 1,-1 0-1,1 1 1,0-1-1,0 1 1,-1-1-1,1 1 1,-1-1-1,1 1 1,0-1-1,-1 1 1,1 0-1,-1-1 1,-8-11-3649,-11-21-3379,-4-6 2310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32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2 269 5632,'-1'-4'679,"1"1"0,0 0 1,0-1-1,0 1 0,0 0 1,1 0-1,-1-1 0,1 1 0,0 0 1,0 0-1,0 0 0,0 0 1,3-5-1,-3 7-13,3-19 9093,-4 23-9629,1 0-1,0 0 0,-1 0 1,1 0-1,0 0 0,2 3 1,5 18 20,23 294 728,-25-227-705,0-37 467,-6-53-629,0-1 0,0 0-1,0 0 1,0 0 0,0 0 0,0 0 0,0 1 0,0-1 0,0 0 0,0 0 0,0 0 0,0 0-1,0 0 1,0 1 0,0-1 0,0 0 0,0 0 0,0 0 0,0 0 0,0 0 0,1 1 0,-1-1-1,0 0 1,0 0 0,0 0 0,0 0 0,0 0 0,0 0 0,0 0 0,0 1 0,0-1 0,1 0-1,-1 0 1,0 0 0,0 0 0,0 0 0,0 0 0,0 0 0,1 0 0,-1 0 0,0 0 0,0 0-1,0 0 1,0 0 0,0 0 0,1 0 0,-1 0 0,0 0 0,0 0 0,0 0 0,0 0-1,6-10 371,3-26 58,15-267-130,-11 108-84,-11 177-287,1 0 0,7-26 0,-7 36 30,0-1 0,0 1 0,0 0 0,1 0-1,1 0 1,7-11 0,-10 17 35,0 0 1,0 0-1,0 1 0,0-1 0,0 0 1,1 1-1,-1-1 0,0 1 1,1 0-1,0 0 0,-1 0 0,1 0 1,-1 1-1,1-1 0,0 1 0,0-1 1,-1 1-1,1 0 0,0 0 1,0 0-1,4 1 0,5 1 35,-1 1 0,1 0 0,17 7 0,-1 1 2,1-2-1,0 0 0,0-2 1,49 5-1,-60-10-484,18 1 669,-14-5-8893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33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27 233 5312,'-3'-4'1036,"0"1"0,0 0 0,0-1 0,0 0 0,1 0 0,0 0 0,-3-4 0,5 6-525,-1 0 1,0 0 0,1-1-1,0 1 1,-1 0 0,1 0 0,0 0-1,0 0 1,0 0 0,1-5-1,0-9 1940,0 12-2319,-1 1 1,1-1-1,0 1 0,0 0 0,0-1 0,0 1 0,1 0 1,-1 0-1,1 0 0,0 0 0,0 0 0,0 0 0,0 1 1,0-1-1,1 1 0,-1-1 0,1 1 0,0 0 0,4-3 1,7-4 178,1 0 1,28-12 0,-15 10-84,0 1 1,1 1 0,0 2-1,1 1 1,0 1-1,59-2 1,-85 7-43,0 0 0,0 1 0,0-1-1,0 1 1,0 0 0,6 2 0,-10-3-172,0 1 0,1-1 1,-1 0-1,0 1 0,0-1 0,0 0 0,1 1 0,-1-1 0,0 0 1,0 1-1,0-1 0,0 1 0,0-1 0,0 0 0,0 1 0,0-1 1,0 0-1,0 1 0,0-1 0,0 1 0,0-1 0,0 0 0,0 1 1,0-1-1,0 1 0,0-1 0,-1 0 0,1 1 0,0-1 0,0 0 1,0 1-1,-1-1 0,1 0 0,0 1 0,-1-1 0,-10 17 375,9-14-370,-5 6 0,0-1-1,-1 0 0,0 0 0,-13 9 0,9-7 9,-17 17-1,29-26-34,-1 0 0,0 0-1,1 0 1,-1 0-1,1 0 1,-1 0 0,1 0-1,-1 0 1,1 0-1,0 0 1,-1 0-1,1 0 1,0 0 0,0 0-1,0 0 1,0 0-1,0 0 1,0 0 0,0 1-1,0-1 1,0 0-1,1 0 1,-1 0-1,0 0 1,1 1 0,1 3-11,1 0 0,0-1 1,0 1-1,4 4 0,4 8 1,16 23-206,14 28 415,-37-62-35,-1 1 1,-1-1-1,1 1 1,-1 0 0,0-1-1,-1 1 1,1 0-1,-1 12 1,-1-17-129,0 0 1,0 0 0,0-1 0,-1 1-1,1 0 1,-1 0 0,1 0 0,-1 0-1,0 0 1,0-1 0,0 1 0,0 0-1,0-1 1,0 1 0,0-1 0,-1 1-1,1-1 1,0 0 0,-1 1 0,1-1-1,-1 0 1,0 0 0,1 0 0,-1 0-1,-2 1 1,-3 1-39,-1 0 0,0-1 0,0 0 0,-11 2 0,16-3 1,-34 4-958,0-1 0,-47-2 0,-18-5-5279,67 2 3798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6:59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141 943 4576,'-13'0'522,"8"0"-373,0 0 0,1-1-1,-1 1 1,0-1 0,1 0 0,-1 0 0,1 0 0,-1-1 0,-7-3-1,11 4-169,0-1-1,-1 1 1,1-1-1,0 0 1,0 1-1,0-1 1,0 0-1,0 0 0,1 0 1,-2-3-1,-5-11 1187,4 11-864,-9-13 1639,-19-22 1,30 39-1898,0 0 1,1 1 0,-1-1 0,0 0-1,1 0 1,-1 1 0,1-1 0,-1 0-1,1 0 1,-1 0 0,1 0-1,0 0 1,-1 0 0,1 0 0,0 0-1,0 0 1,0 0 0,0 0 0,0-1-1,0 1-23,0 0-1,1 1 0,-1-1 0,0 0 1,1 0-1,-1 1 0,1-1 0,-1 0 1,1 1-1,-1-1 0,1 1 0,0-1 0,-1 0 1,1 1-1,0 0 0,-1-1 0,3 0 1,2-1 32,0 0 1,1 0 0,0 0 0,11-1-1,-17 3-48,117-10 123,-69 8-94,395-33 996,173-32-554,-25 6-421,-569 59-50,406-17 68,-410 18-96,233 1 163,287 37 0,-150-12 200,-3-24-54,-190-2-392,-132 1 127,550 13-104,-93 4 159,-243-16 114,302-3 16,-373-6 52,64-1-61,644-40 327,-669 14-96,-117 15-299,222-41-95,31-4-178,-195 43 113,43-7 154,68 7 93,-224 19-254,136-3 136,85-5 228,-34 3-427,-105 3 185,66-3 58,104-5 506,-201 9-462,-95 3-200,261 3 174,3 11-79,-274-13-85,177 10 1,54 0 317,277-10-270,-228-13-68,-80 1 77,-181 11-42,394-15 6,-199 7-4,152-10 456,-20 0-12,-101 7 48,28 6-405,-113 4 48,169-2-126,-238 3 209,206-10-81,-59-10 175,504-48-206,-481 41-290,68-7 328,237-1-37,-350 27-94,242 4-115,-148 4 191,275 6 0,145-18-143,-173 13 138,-261 17 4,207 17-115,-35 14-53,-294-29 136,233-3 179,-229-14-110,300 11 60,-226-2-301,41 1 155,281-14 200,-33-12 335,-318 7-337,-63 2-263,119-4 270,-86 4-250,-37 2 20,920-47 38,-711 33 59,-85 4-97,84 8 47,-273 5-178,233 18 52,-136 0 110,-66-7 14,-52-3-64,120 14-78,1 1 135,-145-17-128,327 10 203,-193-10-145,-175-9-23,-21 3 29,0-1 1,0 1 0,1-1-1,-1 1 1,0 0 0,0 0 0,0 0-1,0 1 1,0-1 0,1 1-1,3 1 1,-6-1 127,-4 0-136,0 0 0,-1 0 0,1 1-1,0-1 1,0 1 0,0 0 0,0 0 0,0 0 0,0 1 0,0-1 0,-4 6-1,1-2 0,-4 4-34,1 0 0,0 1 1,-11 19-1,-12 14 6,25-36 37,1 1-1,1 0 0,-1 0 0,1 0 1,1 1-1,-4 11 0,-16 63-169,22-77 153,-63 242 49,-8-2-645,61-196 567,2 1 1,-4 65-1,8-66 50,-13 168-13,10-1 0,32 383 0,44-3 329,-42-450-139,1 4-271,-6 32 23,17 125 75,-9-114 232,-18-82-203,-5-80 27,-1 52 0,-4-85-71,0 1 0,1-1-1,-1 1 1,0-1 0,0 1 0,0 0-1,0-1 1,0 1 0,0-1-1,-1 1 1,1 0 0,0-1 0,0 1-1,0-1 1,0 1 0,-1-1 0,1 1-1,0-1 1,-1 1 0,1-1-1,0 1 1,-1-1 0,1 1 0,0-1-1,-1 1 1,1-1 0,-1 0-1,1 1 1,-1-1 0,1 0 0,-1 0-1,1 1 1,-1-1 0,1 0-1,-1 0 1,0 0 0,1 1 0,-1-1-1,1 0 1,-1 0 0,0 0 0,0 0-1,-3-1-17,0 0-1,1 0 1,-1 0 0,0 0-1,-5-4 1,2 2 21,-28-10 73,-2 1 0,0 2 1,-62-9-1,54 11-21,-210-28 215,218 31-238,-345-15 487,132 13-571,167 1-1175,-83-18-1,148 21 420,1-1 0,0 0 0,0-2-1,1 0 1,-1 0 0,-21-13 0,21 7-2610,-26-24 0,43 36 3422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06.3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22 3392,'24'0'11055,"2"-2"-4007,15-2-2281,2 0-4633,37-4-3166,-28 4 4867,211 4-1701,-123 3 115,65 4-344,-167-4 136,0 2-1,-1 2 1,1 1-1,61 23 1,-94-29-22,0 0 0,0 1-1,-1 0 1,1 0 0,-1 0 0,1 0 0,-1 1 0,0 0-1,0 0 1,0 0 0,-1 0 0,0 0 0,1 1-1,-2 0 1,1 0 0,0-1 0,-1 2 0,0-1 0,0 0-1,-1 0 1,3 10 0,-2 5 72,0 0 1,-1 0-1,-1 0 0,-4 29 0,3-36-65,-2 11 32,-1 0 0,-1 0 0,-1 0 0,-1 0 0,-2-1 0,0 0 0,-1-1 0,-23 37 1,-18 31-1,46-80-59,1 0-1,-1 0 1,1 0 0,1 0-1,-3 17 1,-7 16-23,-11 46 445,15-52-453,4 5 134,4-29-2,-3 3 56,-4-27 380,-14-22 0,-28-73-584,19 48-123,0 2 368,20 45-146,11 11-50,0 0-1,0 0 1,0 0 0,0 0-1,0 0 1,1-1 0,-1 1-1,0 0 1,0 0 0,0 0-1,0 0 1,0 0 0,0 0 0,0 0-1,0 0 1,0 0 0,0 0-1,0 0 1,0 0 0,0 0-1,0 0 1,0 0 0,0 0-1,0 0 1,0 0 0,0 0 0,0 0-1,0 0 1,0 0 0,0 0-1,1 0 1,-1 0 0,0 0-1,0 0 1,0 0-3,0 0-1,0 0 0,0 0 1,-1 0-1,1-1 1,0 1-1,0 0 0,0 0 1,0 0-1,0 0 1,0 0-1,0 0 0,0 0 1,0 0-1,-1 0 1,1 0-1,0-1 1,0 1-1,0 0 0,0 0 1,0 0-1,0 0 1,0 0-1,-1 0 0,1 0 1,0 0-1,0 0 1,0 0-1,0 0 1,0 0-1,-1 0 0,1 0 1,0 0-1,0 0 1,0 0-1,0 0 0,0 0 1,0 1-1,0-1 1,-1 0-1,1 0 1,0 0-1,0 0-4,0 0 0,0 0 0,0 0 1,0 0-1,0 0 0,0 0 0,0 0 0,0 0 0,1 0 1,-1 0-1,0 0 0,0 0 0,0 0 0,0 0 0,0 1 0,0-1 1,0 0-1,0 0 0,0 0 0,0 0 0,0 0 0,0 0 1,0 0-1,0 0 0,0 0 0,0 0 0,0 0 0,0 0 1,0 0-1,0 0 0,0 0 0,0 0 0,0 0 0,0 1 0,0-1 1,0 0-1,0 0 0,0 0 0,0 0 0,-1 0 0,1 0 1,0 0-1,1 0-105,1 74 253,4-1 32,2 0 1,19 75-1,-24-136-144,0 0 0,1-1-1,0 0 1,1 1 0,7 12-1,-10-21 5,0 1-1,1-1 0,-1 0 1,1 1-1,0-1 0,0-1 1,0 1-1,5 3 0,-6-5 2,0 0 0,0 0 0,0 0-1,0 0 1,1 0 0,-1 0-1,0 0 1,1-1 0,-1 0 0,1 1-1,-1-1 1,1 0 0,-1 0-1,0 0 1,4-1 0,3-1 9,1 0 0,-1-1 0,0 0 0,0 0 0,10-7 1,43-26 212,-30 16-206,-13 7-53,0 0 0,-1-1-1,0-1 1,22-25 0,-3 4-39,-25 26 143,0-2 0,18-22 0,-29 33-127,-1 0 0,1 0-1,0 0 1,-1-1 0,1 1-1,-1 0 1,1 0 0,-1 0 0,0-1-1,1 1 1,-1 0 0,0 0-1,0-1 1,0 1 0,0 0-1,0 0 1,0-1 0,-1-1-1,1 1-7,-1 1 0,0-1 0,1 1 1,-1-1-1,0 1 0,0-1 0,0 1 0,0 0 0,-1-1 0,1 1 0,0 0 0,-1 0 0,1 0 0,0 0 0,-1 0 0,-2-1 0,-5-2 19,-1 0 1,1 0-1,0 1 0,-1 0 1,0 1-1,-11-1 0,-63-2-60,37 4 61,-11 0-282,-103 11 0,100-6-1689,37-4-5849,10 0-1744,27 0 4992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46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17 121 5984,'-16'-16'2688,"21"16"-2336,0 0 1312,4 4-992,24-4 1696,6 5-1344,50-10 352,5 1-801,34-13-63,-4 5-320,23-9 320,-16 3-288,16-6-3647,-14 12 1887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09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123 1 4576,'0'0'206,"1"0"0,-1 0 0,0 0 0,1 0 0,-1 0 0,0 0 0,1 0 0,-1 0 0,1 0 0,-1 0 0,0 0 0,1 0 0,-1 0 0,0 0 0,1 0 0,-1 0 0,0 0 0,1 1 0,-1-1 0,1 0-1,-1 0 1,0 0 0,0 1 0,1-1 0,-1 0 0,0 0 0,1 1 0,-1-1 0,0 0 0,1 1 0,-6 11 6774,-1-3-7322,-18 51 2492,-23 82-1,42-124-1968,-36 140-309,36-119-2058,4-23 916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09.54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458 37 7968,'-6'-9'1194,"4"4"-263,-1 1-1,0-1 1,-7-7 0,9 12-625,-1 0-1,1-1 1,0 1-1,0 0 1,-1 0 0,1 0-1,0 0 1,-1 0-1,1 0 1,0 0 0,0 0-1,-1 1 1,1-1-1,0 0 1,0 1 0,-3 0-1,-23 11 1417,15-3-1295,0 0 1,1 1-1,0 0 0,0 0 1,-11 17-1,-43 63 874,44-59-1022,11-16-281,-185 255-1319,191-265-248,-5 7-1048,9-1-3260,3-3 2789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10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337 10 4480,'-1'-1'336,"1"1"0,-1-1 0,0 0 1,1 0-1,-1 1 0,0-1 0,0 0 0,0 1 1,0-1-1,0 1 0,0-1 0,0 1 0,0 0 1,0-1-1,0 1 0,0 0 0,0 0 0,0-1 1,0 1-1,0 0 0,0 0 0,0 0 0,0 0 1,0 1-1,0-1 0,-2 0 0,-4 2 435,0 0 0,-14 6-1,14-5-453,-27 11 928,0 1-1,-50 31 0,53-28-1041,26-16-206,0 1 0,0-1 0,1 1 0,-1 1 0,1-1 0,-1 1 0,1-1 0,-6 8 0,10-10 7,-1-1 0,1 1-1,0 0 1,-1-1 0,1 1-1,0-1 1,0 1 0,-1 0-1,1-1 1,0 1 0,0 0-1,0-1 1,0 1 0,0 0-1,0-1 1,0 1 0,0 0-1,0-1 1,0 1 0,0 0-1,1-1 1,-1 1 0,0 0-1,0-1 1,1 1 0,-1 0-1,0-1 1,1 1 0,-1-1-1,1 1 1,-1-1 0,1 1-1,-1-1 1,1 1-1,-1-1 1,1 0 0,-1 1-1,1-1 1,-1 1 0,1-1-1,0 0 1,5 3 16,-1 0-1,1 0 0,9 2 1,-14-5-28,30 9 126,33 5 0,27 6 734,-87-19-661,0 1-1,0-1 0,0 1 0,0 0 0,6 3 1,-10-5-179,0 1 0,0-1 0,0 0 0,0 0 0,0 0 0,0 0 0,0 0 0,0 0 0,0 1 0,0-1 0,0 0 0,0 0 0,0 0 0,0 0 0,0 0 0,0 1 0,0-1 0,0 0 0,0 0 0,0 0 1,0 0-1,0 0 0,0 1 0,0-1 0,0 0 0,0 0 0,0 0 0,0 0 0,-1 0 0,1 0 0,0 0 0,0 1 0,0-1 0,0 0 0,0 0 0,0 0 0,0 0 0,0 0 0,-1 0 0,1 0 0,0 0 0,0 0 0,0 0 1,-1 0-1,-11 8 327,-16 5 261,28-13-599,-201 88-411,170-77-3040,13-7-2753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10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0 7296,'0'0'429,"-1"0"0,0 0 0,0 0 0,0 0 0,1 0 0,-1 0 0,0 0 1,0 1-1,1-1 0,-1 0 0,0 0 0,1 1 0,-1-1 0,0 0 0,-1 1 0,-3 14 3991,3-4-4016,0 0 1,-1 0 0,0 0-1,-1 0 1,0-1 0,-1 1-1,-11 17 1,6-9-787,-2 0-5097,10-17 4179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11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28 100 5984,'-10'-15'2688,"6"-3"-2336,-1 9 960,10 6-800,-10-9 128,5 3-352,-5-3-768,5 6 256,-4-6-1536,4 9 960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11.4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1 8896,'-8'0'1140,"1"1"0,0-1 0,-8 3 0,4 31 5030,7-26-5778,1 0 0,1 0 1,-1 0-1,1 0 0,1 0 0,-1 9 0,-6 22 911,8-39-1296,0 1 0,0-1 0,0 0 0,0 0 0,0 0 0,-1 0 0,1 0 0,0 1 0,0-1 0,0 0-1,0 0 1,0 0 0,0 0 0,0 1 0,0-1 0,0 0 0,0 0 0,0 0 0,0 0 0,0 1 0,0-1 0,0 0 0,0 0 0,0 0 0,0 0 0,0 1 0,0-1 0,0 0 0,0 0 0,0 0 0,0 0 0,0 1 0,1-1 0,-1 0-1,0 0 1,0 0 0,0 0 0,0 0 0,0 1 0,0-1 0,1 0 0,6-6-54,10-17-251,-13 18 291,-1-1 0,1 1 0,1-1 0,-1 1 0,0 1 0,1-1 0,0 1 0,0 0 0,8-5 0,3-2 83,-7 5 111,0 0 1,1 1-1,14-7 0,-22 11-149,1 0 0,0 0 0,0 1 0,0-1 0,-1 1 0,1-1 0,0 1 0,0 0 0,0 0 0,0 0 0,0 0 1,0 1-1,0-1 0,-1 1 0,1 0 0,0 0 0,4 2 0,-2 0 90,0 0 0,0 0 1,0 0-1,0 1 0,-1 0 1,0 0-1,1 0 1,-1 1-1,-1-1 0,1 1 1,-1 0-1,1 0 0,2 7 1,-6-12-135,1 1 1,0 0 0,-1 0-1,1 0 1,0 0 0,0 0-1,-1-1 1,1 1-1,0 0 1,0-1 0,0 1-1,0-1 1,0 1 0,0-1-1,0 1 1,0-1-1,0 0 1,0 1 0,0-1-1,1 0 1,-1 0 0,0 0-1,0 0 1,0 0-1,0 0 1,0 0 0,0 0-1,2-1 1,4 0-56,0-1 0,0 0 0,9-4 0,-10 4-24,43-19-104,-28 11 99,40-12 1,-59 21 146,0 1 0,1-1 0,-1 1 0,0 0 0,1 0 0,-1 0 0,0 0 0,0 0 0,1 0 0,-1 1 0,0-1 0,0 1 0,1-1 0,-1 1 0,0 0 0,0 0 0,4 2 0,-4-1 24,1 0-1,0 1 0,-1-1 1,1 1-1,-1-1 1,0 1-1,0 0 0,0 0 1,0 0-1,2 5 1,0 1-74,-1 0 0,0 0 0,0 1 0,-1-1 0,-1 1 0,1 0 0,-1 13 0,-3-11-1959,1-2-2585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12.00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35 236 9888,'-16'3'3178,"16"-3"-3157,0 0 0,0 0 0,-1 0 0,1 0 0,0 0 0,0 0 0,0 0 0,0 0 0,0 0 0,0 0 0,0 0 0,0 0 0,-1 0 0,1 0 0,0 0 0,0 0 0,0 0 0,0 0 0,0 0 0,0 0 0,0 0 0,0 0 0,0 0 0,-1 0 0,1 1 0,0-1 0,0 0 0,0 0 0,0 0 0,0 0 0,0 0 0,0 0 0,0 0-1,0 0 1,0 0 0,0 1 0,0-1 0,0 0 0,0 0 0,0 0 0,0 0 0,0 0 0,0 0 0,0 0 0,0 1 0,0-1 0,0 0 0,0 0 0,0 0 0,0 0 0,0 0 0,0 0 0,0 0 0,0 0 0,0 0 0,0 1 0,0-1 0,0 0 0,1 0 0,1 9 750,-1 0-1,0 0 1,0 1-1,-1-1 1,0 10 0,-11 185 4159,8-77-3652,2-122-1211,1 7 156,-1 1 0,-4 18 0,8-62-446,0-37 0,-2 51 194,8-133-139,-5 110 155,14-113-22,-11 115 39,1 1 1,14-40-1,-21 75 8,3-9 121,0 0 1,1 1-1,11-20 1,-14 28-85,-1 0 1,1 0 0,0-1 0,0 2-1,0-1 1,0 0 0,0 0 0,0 1-1,0-1 1,3-1 0,-3 3-10,-1-1 1,1 1 0,-1-1-1,1 1 1,-1 0-1,0 0 1,1-1-1,-1 1 1,1 0 0,-1 0-1,1 1 1,-1-1-1,1 0 1,-1 0-1,1 1 1,-1-1-1,1 1 1,-1-1 0,3 2-1,1 1 74,0 0 0,0 1 0,0 0 0,-1-1-1,1 2 1,-1-1 0,0 0 0,0 1 0,0 0 0,-1 0-1,6 9 1,-7-10-39,-1-1 1,1 1-1,-1-1 0,0 1 0,0 0 0,0-1 1,0 1-1,0 0 0,-1 0 0,0 0 0,0 0 0,0 0 1,0-1-1,-1 1 0,1 0 0,-1 0 0,0 0 1,-3 6-1,2-6-57,0 0 0,0 0 1,0 0-1,-1-1 0,0 1 1,0-1-1,0 0 0,0 1 0,0-1 1,0-1-1,-1 1 0,0 0 1,-4 2-1,4-4-406,0 1 0,0 0-1,0-1 1,0 0 0,-1 0 0,1 0 0,0-1 0,-8 1 0,-28-4-7212,40 3 7430,-1 0-1,1 0 1,0 0 0,-1 0 0,1 0 0,0 0 0,0-1-1,-1 1 1,1 0 0,0 0 0,0 0 0,-1 0 0,1-1 0,0 1-1,0 0 1,0 0 0,-1 0 0,1-1 0,0 1 0,0 0-1,0 0 1,0-1 0,-1 1 0,1 0 0,0 0 0,0-1-1,0 1 1,0 0 0,0-1 0,0 1 0,0 0 0,0 0-1,0-1 1,0 1 0,0 0 0,0-1 0,0 1 0,0 0-1,0-1 1,0 1 0,0 0 0,0 0 0,0-1 0,1 1-1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12.4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31 20 5888,'-12'-12'1898,"9"5"1188,4 10-534,5 9-1416,-2 0 1,0 1 0,0-1-1,-1 1 1,0 0 0,0 15 0,3 158 3493,-16 93-2621,-16-5-1344,18-198-855,3-54-2284,44-55-15963,-25 16 15781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12.9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 29 6816,'0'1'119,"0"-1"16,0 1-1,0-1 1,0 1 0,0-1-1,0 1 1,0-1 0,0 1-1,0-1 1,0 1-1,0-1 1,0 1 0,-1-1-1,1 0 1,0 1 0,0-1-1,0 1 1,-1-1 0,1 1-1,0-1 1,-1 0 0,1 1-1,0-1 1,-1 0-1,1 1 1,0-1 0,-1 1-1,0-1-34,1 0 1,0 0-1,0 0 0,0 0 0,-1 1 0,1-1 0,0 0 1,0 0-1,0 0 0,-1 1 0,1-1 0,0 0 0,0 0 0,0 0 1,0 1-1,0-1 0,0 0 0,0 1 0,-1-1 0,1 0 0,0 0 1,0 1-1,0-1 0,0 0 0,0 0 0,0 1 0,0-1 1,0 0-1,1 1 0,-1-1 0,0 0 0,0 0 0,0 1 0,0-1 1,0 0-1,10 11 3164,-7-9-2845,0 0 1,1 0-1,-1 0 1,1 0-1,4 1 1,-6-2-371,0-1 0,0 0 0,0 0 1,0 0-1,0 0 0,0 0 0,0-1 0,0 1 1,0 0-1,0-1 0,0 1 0,0-1 0,0 0 1,0 0-1,0 0 0,-1 0 0,1 0 0,0 0 1,-1 0-1,1-1 0,1-1 0,-1 1-22,0 1 0,-1-1 0,1 0 0,0 0 0,-1 0 0,0-1 0,1 1 0,-1 0 0,0 0 0,0-1 0,0 1 0,-1-1 0,1 1 0,-1 0 0,1-4 0,-1 5-1,0 0-1,0 0 1,0 1-1,0-1 1,0 0 0,0 0-1,-1 0 1,1 0-1,0 0 1,0 1-1,-1-1 1,1 0-1,-1 0 1,1 1-1,-1-1 1,1 0-1,-1 0 1,1 1 0,-1-1-1,1 1 1,-1-1-1,0 0 1,1 1-1,-1-1 1,0 1-1,0 0 1,1-1-1,-1 1 1,0 0-1,0-1 1,0 1 0,-1 0-1,1-1 39,-1 1-1,1 0 0,0 0 1,-1 0-1,1 0 1,-1 0-1,1 1 1,0-1-1,-1 0 0,1 1 1,0-1-1,0 1 1,-1-1-1,1 1 1,0-1-1,0 1 0,0 0 1,-3 1-1,0 4 255,-1-1-1,0 1 0,1 0 1,0 0-1,1 0 1,0 1-1,0-1 0,0 1 1,0 0-1,-1 9 1,2-11-183,1 0 1,1 1 0,-1-1 0,1 0-1,-1 1 1,2-1 0,-1 0 0,0 0 0,1 1-1,0-1 1,1 0 0,-1 0 0,1 0 0,0 0-1,3 6 1,-3-7-124,0 0 0,1-1 0,0 1 0,0 0 0,0-1-1,0 0 1,1 1 0,-1-2 0,1 1 0,-1 0 0,1-1 0,0 1 0,0-1-1,1 0 1,7 2 0,-3-1-573,0-1 0,1-1 0,-1 0-1,1 0 1,-1-1 0,15-2 0,14 1-1077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18.1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1022 4480,'-5'-3'858,"-9"-2"7916,-5-4-5047,10 6-3266,1 0 0,-1 0 1,0 1-1,1 0 0,-18-2 0,22 4-367,0 0 1,-1 1 0,1-1-1,0 0 1,0 1 0,0 0-1,0 0 1,0 1 0,0-1 0,0 1-1,0 0 1,0-1 0,1 2-1,-6 3 1,-2 2 72,4-3-44,0 0 1,1 0-1,0 1 1,-7 8-1,3-1 245,1 1 0,-11 21 0,18-31-281,0 1 0,0 0 0,0 0 0,1 0 0,0 1 0,0-1 1,0 0-1,0 0 0,1 1 0,0-1 0,1 10 0,1-5-24,0-1-1,0 1 0,1-1 0,0 0 1,1 0-1,-1 0 0,2 0 1,8 13-1,-10-19-64,-1 0 1,1 0-1,-1 0 1,1-1-1,0 1 1,0-1-1,1 1 1,-1-1-1,0 0 1,1 0-1,-1-1 1,1 1-1,0-1 1,-1 1-1,1-1 1,0 0-1,0-1 1,0 1-1,0-1 1,0 1-1,0-1 0,-1-1 1,1 1-1,5-1 1,7-3 13,1-1 0,-1 0 0,28-15 0,-17 9 47,23-10-1,57-26-100,-62 22 26,0 0-57,1 1 0,58-21 0,-100 44 81,-1 0 0,1-1 0,0 1 0,0 1 0,0-1 0,0 0 0,0 1 0,0 0 0,0 0 0,0 0 0,0 1 0,0-1 0,0 1 0,0 0 0,0 0 0,-1 0 0,1 1 0,0-1 0,-1 1 0,1 0 0,-1 0 0,1 0 0,5 5 0,2 3 113,0 0 1,-1 0 0,-1 1-1,16 20 1,-25-30-110,0 0 0,1 0 1,-1-1-1,1 1 0,-1 0 1,1 0-1,0-1 0,-1 1 0,1-1 1,0 1-1,-1-1 0,1 1 1,0-1-1,0 1 0,0-1 0,-1 1 1,1-1-1,0 0 0,0 0 1,0 1-1,0-1 0,1 0 1,-1 0 136,-2-7-204,0-1 0,0 1 0,-1 0-1,0 0 1,0 0 0,0 0 0,-1 0 0,-6-10 0,9 16 60,-1-1 0,0 1-1,0-1 1,0 1 0,0-1 0,0 1 0,-1 0-1,1 0 1,0 0 0,-1 0 0,1-1 0,-1 2 0,1-1-1,-1 0 1,1 0 0,-1 0 0,1 1 0,-1-1 0,0 1-1,0-1 1,1 1 0,-1 0 0,0 0 0,1-1 0,-1 1-1,0 1 1,0-1 0,1 0 0,-1 0 0,0 1 0,0-1-1,1 0 1,-1 1 0,-2 1 0,-5 1 61,1 2 0,-1-1 1,1 1-1,-14 11 0,14-11-6,-4 4 27,-1 1 0,1 1 0,0 0 0,-9 12 0,15-16-24,0 1 0,0 0 0,1 0 0,1 0 0,-1 1 0,1 0 0,-5 16 0,9-22-38,-1-1 0,1 1 0,-1-1 0,1 1 0,0-1 0,0 1 0,0-1 0,0 1 0,1 0 0,-1-1 0,1 1 0,1 3 0,-2-5-27,0 0 0,1 0 0,-1 0 0,1 0 0,-1 0 0,1-1 0,0 1 0,-1 0 0,1 0 0,0 0 0,0-1 0,-1 1 0,1-1 0,0 1 0,0 0 0,0-1 0,0 1 0,0-1 0,0 0 0,0 1 0,0-1 0,0 0 0,0 0 0,0 1 0,0-1 0,0 0 0,0 0 0,0 0 0,0 0 0,0 0 0,1-1 0,5 0-83,-1 0 0,1 0 1,-1-1-1,0 0 0,0 0 1,0-1-1,0 0 1,0 0-1,0 0 0,-1 0 1,1-1-1,-1 0 0,0 0 1,0-1-1,5-6 0,52-50-571,-61 61 653,-1 0 0,0 0 1,0-1-1,0 1 0,1 0 0,-1 0 0,0 0 0,0-1 0,0 1 0,1 0 0,-1 0 0,0 0 1,1 0-1,-1 0 0,0 0 0,0 0 0,1 0 0,-1-1 0,0 1 0,0 0 0,1 0 0,-1 0 1,0 0-1,1 0 0,-1 1 0,0-1 0,0 0 0,1 0 0,-1 0 0,0 0 0,0 0 1,1 0-1,-1 0 0,0 0 0,0 1 0,1-1 0,-1 0 0,0 0 0,0 0 0,0 0 0,1 1 1,-1-1-1,0 0 0,0 0 0,0 1 0,1-1 0,5 15 271,-5-11-234,2 4-25,1 0 1,0-1 0,0 1 0,0-1 0,1 0 0,0 0-1,0-1 1,1 1 0,0-1 0,0 0 0,1-1 0,6 5 0,-10-8-19,-1-1 0,1 0 1,-1 0-1,1 0 1,0-1-1,0 1 0,-1-1 1,1 1-1,0-1 1,0 0-1,0 0 0,-1 0 1,6-1-1,3-1-81,22-7 0,-21 6 23,41-14 115,-2-3 0,53-27 0,-88 40-88,0-2 1,-1 0 0,-1 0-1,0-1 1,0-1 0,-1-1 0,0 0-1,-1 0 1,0-1 0,18-28 0,-10 11-141,29-64 0,5-39 22,36-164 718,-90 296-553,9-42 96,-8 39-52,-1 1 0,0-1 0,1 0 0,-2 0 0,1 0-1,0 1 1,-1-1 0,0 0 0,-1-5 0,2 9-41,0 0-1,0 0 1,0-1 0,0 1-1,0 0 1,0 0 0,0 0-1,-1 0 1,1 0 0,0 0-1,0-1 1,0 1 0,0 0-1,0 0 1,0 0 0,0 0-1,-1 0 1,1 0 0,0 0-1,0 0 1,0 0 0,0-1-1,0 1 1,-1 0 0,1 0-1,0 0 1,0 0 0,0 0-1,0 0 1,0 0 0,-1 0-1,1 0 1,0 0 0,0 0-1,0 0 1,0 0 0,-1 0-1,-6 6 253,-7 14 31,10-14-228,-5 8 4,1 0 1,1 0-1,0 1 1,-8 24-1,-13 66 282,24-88-255,-43 243 720,44-233-617,1 1 0,3 51-1,0-63-125,2 1-1,0-1 0,0 0 0,2 0 0,11 29 0,-15-42-82,0-1-1,0 1 0,0-1 1,1 0-1,-1 1 0,1-1 1,-1 0-1,1 0 0,0 0 1,0 0-1,0 0 0,0-1 1,0 1-1,1 0 0,-1-1 1,0 0-1,1 1 0,-1-1 1,1 0-1,-1 0 0,1-1 1,-1 1-1,1 0 0,0-1 1,-1 0-1,1 1 0,0-1 1,0 0-1,-1-1 0,1 1 1,0 0-1,-1-1 0,1 1 1,0-1-1,-1 0 0,5-2 1,63-38-399,-47 26 405,0 0-1,49-19 1,74-12-289,-128 42 285,-10 1 4,1 1 0,-1 0 0,1 1-1,-1 0 1,1 0 0,17 1 0,-12 1 25,-13-1-21,-1 0 1,0 0 0,1 0-1,-1 0 1,0 0-1,1 0 1,-1 0 0,0 0-1,1-1 1,-1 1-1,1 0 1,-1 0 0,0 0-1,1 0 1,-1 0-1,0-1 1,0 1 0,1 0-1,-1 0 1,0 0-1,1-1 1,-1 1 0,0 0-1,0 0 1,0-1 0,1 0-1,-3 1-26,1-1 0,-1 0 1,1 0-1,-1 1 0,0-1 0,0 1 0,1-1 0,-1 1 0,0 0 0,0 0 1,1 0-1,-1 0 0,0 0 0,-3 0 0,-35 2 19,21 1 101,1 0-1,-1 2 0,1 0 1,0 1-1,0 0 0,1 2 1,-27 15-1,39-20-30,-1 1-1,1 1 1,0-1 0,0 1 0,0 0-1,1 0 1,0 0 0,-5 9-1,7-12-33,0 1 0,1 0 0,-1 0 0,1 0 0,0 0-1,0 0 1,0 0 0,0 0 0,1 0 0,-1 0 0,1 1 0,0-1-1,0 0 1,0 0 0,0 1 0,0-1 0,1 0 0,0 0 0,1 5-1,-1-6-32,0-1 1,0 1-1,0-1 0,0 1 0,1-1 0,-1 0 0,0 0 0,1 1 0,-1-1 0,1 0 0,0 0 0,-1-1 0,1 1 0,-1 0 0,1 0 0,0-1 0,0 1 0,0-1 0,-1 1 0,1-1 0,0 0 0,0 0 0,2 0 1,7 1-67,0-1 1,18-3 0,-19 2 41,33-4-150,0-2 0,0-2-1,-1-2 1,79-31 0,-99 32 124,0-1-1,-1-1 0,36-27 1,50-54 101,-96 85-15,-11 8-28,1 0-1,-1 0 1,0 1-1,0-1 0,1 0 1,-1 0-1,0 0 0,0 0 1,1 0-1,-1 0 1,0 0-1,0 1 0,1-1 1,-1 0-1,0 0 1,0 0-1,0 1 0,1-1 1,-1 0-1,0 0 0,0 0 1,0 1-1,0-1 1,0 0-1,1 0 0,-1 1 1,0-1-1,0 0 0,0 1 1,0-1-1,0 0 1,0 0-1,0 1 0,0-1 1,0 0-1,0 0 0,0 1 1,0-1 1,-1 10 64,0-1 0,-1 1 0,0-1 0,0 0 1,-4 10-1,2-8-53,0 1 0,-1 15 1,4-25-19,0 6-3,0-1 0,0 0 0,1 1-1,0-1 1,0 1 0,1-1 0,0 1 0,2 8 0,-3-16-10,0 1 1,1-1-1,-1 0 1,0 1-1,0-1 1,0 0-1,0 1 1,1-1-1,-1 0 1,0 1-1,0-1 1,1 0-1,-1 0 1,0 1 0,1-1-1,-1 0 1,0 0-1,1 0 1,-1 1-1,0-1 1,1 0-1,-1 0 1,0 0-1,1 0 1,-1 0-1,0 0 1,1 0-1,-1 0 1,1 0-1,-1 0 1,0 0-1,1 0 1,-1 0-1,0 0 1,1 0-1,-1 0 1,0 0-1,1 0 1,-1 0-1,0-1 1,1 1 0,-1 0-1,1 0 1,17-12-477,-17 11 499,9-7-167,-1-1 0,11-12 1,15-15-38,-20 24 175,-6 3 67,0 1 0,1 1 0,0-1 1,1 2-1,16-9 0,-26 14-40,-1 1 1,1 0-1,0 0 0,-1-1 1,1 1-1,0 0 1,-1 0-1,1 0 1,0 0-1,0 0 0,-1 0 1,1 0-1,0 0 1,-1 0-1,1 0 0,0 1 1,-1-1-1,1 0 1,0 0-1,-1 1 1,1-1-1,0 0 0,-1 1 1,1-1-1,0 1 1,1 1 3,-1-1 1,0 1 0,0-1-1,0 1 1,-1-1 0,1 1 0,0-1-1,0 1 1,-1 0 0,1 1-1,1 6 51,-1-1 0,0 0 0,-1 11 0,0-15-70,1 0 1,-1-1-1,1 1 1,-1 0-1,1-1 1,0 1-1,0-1 1,1 0 0,-1 1-1,1-1 1,0 0-1,0 0 1,0 0-1,0 0 1,0 0-1,0 0 1,1 0-1,0-1 1,-1 1-1,1-1 1,0 0-1,0 0 1,0 0 0,0 0-1,1-1 1,-1 1-1,1-1 1,-1 0-1,0 0 1,1 0-1,0 0 1,-1-1-1,5 1 1,4-1-50,1-1-1,0 0 1,-1-1 0,1 0 0,-1-1-1,0 0 1,0-1 0,0-1 0,0 0-1,-1 0 1,0-1 0,15-11 0,-13 7-21,-1-1 0,-1 0 0,1-1 0,15-22 0,-14 13-37,-1 0 0,14-34 0,17-55-108,-29 73 151,85-227-173,15-79 1073,-103 282-320,-11 51-341,-4 12-18,-9 21 76,-35 94 381,37-87-538,-11 35 129,3 1 0,-13 76 0,0 137 75,29-240-217,3 0 1,1 0 0,6 42-1,-6-75-81,0-1 0,0 0-1,1 0 1,-1 0 0,1 0-1,0-1 1,4 6 0,-5-8-2,0-1 0,0 1 0,0-1 0,0 1 0,1-1 1,-1 1-1,0-1 0,1 0 0,0 0 0,-1 0 0,1 0 1,-1 0-1,1 0 0,0 0 0,0 0 0,0-1 0,-1 1 0,1-1 1,0 1-1,0-1 0,4 0 0,8-1-76,-1-2-1,1 1 1,0-2 0,-1 0-1,14-6 1,-20 8 70,20-10-39,0 0 0,-1-2-1,0 0 1,40-32 0,-30 18 80,-2-2 1,40-44-1,-54 51 149,-1-1 0,-1-1-1,25-46 1,-41 68-141,8-20 291,-11 17-138,-9 8-82,2 1-74,1 2 0,0-1 0,0 1 0,0 0 0,1 0 0,-1 1 0,-10 13 1,1-3 27,-46 46 350,-82 108 0,140-166-372,0 1-1,1 0 1,0-1-1,0 2 1,0-1-1,0 0 1,1 0-1,0 1 0,0 0 1,1-1-1,-2 11 1,3-15-34,0 0 1,0-1 0,0 1-1,0 0 1,0-1 0,0 1-1,0 0 1,0-1 0,1 1-1,-1-1 1,0 1 0,0 0-1,1-1 1,-1 1-1,0-1 1,1 1 0,-1-1-1,1 1 1,-1-1 0,1 1-1,-1-1 1,1 1 0,-1-1-1,1 0 1,-1 1 0,1-1-1,0 0 1,-1 1 0,1-1-1,0 0 1,-1 0-1,1 0 1,-1 1 0,1-1-1,0 0 1,-1 0 0,1 0-1,0 0 1,0 0 0,-1 0-1,1 0 1,-1-1 0,1 1-1,0 0 1,-1 0 0,2-1-1,4-1-170,-1 1-1,1-1 0,-1-1 1,7-3-1,1-2-48,0 0 0,-1-1 0,-1-1 0,14-13 0,38-48-50,-45 51 339,-5 3-4,-8 11 51,-1 0 0,1 1 0,0-1 0,9-6 0,-14 12-97,1 0 0,-1 0-1,0-1 1,1 1 0,-1 0-1,0 0 1,1 0 0,-1-1 0,0 1-1,1 0 1,-1 0 0,1 0-1,-1 0 1,1 0 0,-1 0-1,0 0 1,1 0 0,-1 0 0,1 0-1,-1 0 1,0 0 0,1 0-1,-1 0 1,1 0 0,-1 0 0,0 1-1,1-1 1,-1 0 0,0 0-1,1 0 1,-1 1 0,1-1-1,-1 0 1,0 0 0,0 1 0,1-1-1,-1 0 1,0 1 0,0-1-1,1 0 1,-1 1 0,0-1 0,0 1-1,0-1 1,1 0 0,-1 1-1,0-1 1,0 0 0,0 1 0,0-1-1,0 1 1,0-1 0,0 1-1,4 29 261,-4-25-234,0 59 269,2 11 55,-2-65-360,2-1 0,0 1 0,0-1 0,0 0 0,1 0 0,4 9 0,-6-16-5,0-1-1,0 1 1,0 0 0,0 0-1,1-1 1,-1 1 0,0-1-1,1 1 1,-1-1-1,1 0 1,-1 1 0,1-1-1,-1 0 1,1 0 0,0 0-1,0 0 1,0-1 0,-1 1-1,1 0 1,0-1-1,0 1 1,0-1 0,0 0-1,0 0 1,0 1 0,0-1-1,0 0 1,0-1-1,0 1 1,0 0 0,0-1-1,0 1 1,0-1 0,3-1-1,3-1-66,0 0 0,0-1 0,-1 0 0,1-1 0,-1 0 0,13-11 0,-10 6 41,1-1 1,-2 0 0,0-1 0,0 0 0,9-17 0,29-67 238,76-142-180,19-25-53,-39 1 7,-78 192 194,-19 53-123,2-3 70,-2-1 1,9-41-1,-15 51 72,-3 9-58,-4 6 64,1 5-120,0 1 1,0 0-1,0-1 1,-4 14-1,2-5-9,-105 207 719,92-180-661,1 0 0,3 0-1,-22 90 1,21-54-31,3 1 0,4 1 0,-1 92 0,13-152-69,1-1 0,1 1 0,0-1-1,2 0 1,1 0 0,16 41 0,-21-60-67,1 0-1,-1 1 1,1-1-1,0 0 1,0 0-1,0 0 1,0 0 0,0 0-1,1-1 1,-1 1-1,1-1 1,0 1-1,-1-1 1,5 2 0,-4-2-72,0-1 0,0 0 0,1 0 0,-1-1 0,0 1 0,1-1 0,-1 1 0,0-1 0,1 0 0,-1 0 0,0 0 1,1-1-1,-1 1 0,4-2 0,2 0-388,-1 0-1,1-1 1,-1 0 0,0 0 0,15-9 0,-20 10 362,0 0 1,0 0 0,-1 0 0,1 0-1,-1-1 1,1 1 0,-1-1 0,0 1-1,0-1 1,0 0 0,-1 0-1,1 0 1,-1 0 0,1 0 0,-1 0-1,0 0 1,0-1 0,-1 1 0,2-5-1,-2 2-99,0-1 0,-1 0 0,1 1 0,-1-1 0,-1 1 0,-2-9 0,-14-37-850,17 48 1021,-12-28-10,-1 1 0,-2 0 0,-1 1 0,-1 1 0,-2 1 0,-1 0 0,-1 2 0,-1 0 0,-1 2 0,-29-23 0,45 40 380,-60-45 761,57 45-255,-1 0 0,0 0 1,0 1-1,-16-6 0,50 14 1255,29-2 0,-14-1-1570,159 1-89,-64 0-3987,-123 0 2226,0 1 0,0 0 0,0 1 0,0-1 0,0 2 0,0-1 0,16 8 0,-16-5 299,0 0 1,0 0-1,15 13 0,-16-12 854,-1 1-1,13 16 0,-14-16 909,-1 1 0,0 0 0,5 11 0,-5-7 204,-1 0-1,0 0 1,-1 1-1,0-1 1,1 14-1,0 63 2931,-15 76 2044,6-117-5451,2-20-627,3-27-67,0 0 1,0 0-1,0 0 0,-1 0 0,1 0 0,0 0 0,0 0 1,-1 0-1,1 0 0,0 0 0,-1 0 0,1 0 0,-1 0 1,0 0-1,1-1 0,-1 1 0,-1 1 0,14-25-6023,-3 7 5191,-1 0-1,-1 0 1,6-22-1,0 4 470,29-80 1340,-23 38 4416,-14 55-2019,-7 45 222,0-6-3004,1 27-1,3-25-82,0 0 0,1 0 0,8 24 0,-9-37-204,0-1 0,0 0 0,1 0 0,0 0 0,0 0 0,1 0 0,0-1 0,0 1 0,0-1 0,0 0 0,1-1 0,0 1 0,9 6 0,-8-7-21,0 0-1,0 0 1,1-1 0,-1 0-1,1 0 1,0 0 0,0-1-1,0 0 1,0-1 0,0 0-1,0 0 1,0 0 0,0-1-1,1 0 1,-1 0 0,0-1-1,7-1 1,-12 2 17,0-1-1,0 1 1,0-1 0,-1 0 0,1 1 0,0-1 0,0 0-1,-1 0 1,1 0 0,-1 0 0,1-1 0,-1 1-1,0 0 1,1-1 0,-1 1 0,0 0 0,0-1-1,2-2 1,-2 1-1,0 0-1,0 0 0,0 0 0,0 0 1,-1 0-1,1 0 0,-1 0 1,0 0-1,1-1 0,-2-3 1,0 0 37,0 0 1,0 0-1,0 1 1,-1-1-1,0 1 1,-1-1 0,0 1-1,0 0 1,0 0-1,-5-6 1,2 3 15,0 2 1,-1-1-1,0 1 0,0 0 1,-1 0-1,-11-8 0,16 14-96,0-2-69,-1 1 0,0-1 0,0 1 0,0 0 1,0 0-1,0 1 0,0-1 0,-1 1 1,1 0-1,-9-1 0,13 2 69,0 0 0,0 0 0,0 0 0,0 0 0,0 0 0,-1 0 0,1 0 0,0 0 0,0 0 0,0 0 0,0 0 0,0 0 0,0 0 0,-1 0 0,1 0 0,0 0 0,0 0 0,0 0 0,0 0 0,0 0 0,0 0 0,0 0 1,-1 0-1,1 0 0,0 0 0,0 0 0,0 1 0,0-1 0,0 0 0,0 0 0,0 0 0,0 0 0,0 0 0,0 0 0,0 0 0,0 1 0,-1-1 0,1 0 0,0 0 0,0 0 0,0 0 0,0 0 0,4 7-75,6 3 93,-2-6-26,-1 0 0,1-1 1,0 0-1,-1 0 0,1-1 0,1 0 0,-1 0 1,0-1-1,15 1 0,7-2 10,39-4 0,-61 3-37,72-9 22,-55 5 241,0 2-1,0 1 1,1 1 0,40 3-1,-63-2-151,1 0-1,-1 1 1,1 0 0,-1 0-1,0 0 1,1 0 0,-1 0-1,0 1 1,0 0 0,0-1-1,0 1 1,0 0 0,0 0-1,-1 1 1,1-1-1,-1 0 1,1 1 0,-1 0-1,0-1 1,0 1 0,0 0-1,-1 0 1,1 0 0,-1 1-1,1-1 1,-1 0 0,0 0-1,0 1 1,0-1 0,-1 1-1,1-1 1,-1 1-1,0-1 1,0 1 0,0-1-1,-1 0 1,0 7 0,0 24 357,1-21-552,0-13 101,1 1-1,-1-1 1,0 0-1,1 0 0,-1 0 1,1 0-1,-1 1 1,1-1-1,-1 0 1,1 0-1,-1 0 0,0 0 1,1 0-1,-1 0 1,1 0-1,-1 0 1,1 0-1,-1 0 0,1 0 1,-1-1-1,0 1 1,1 0-1,-1 0 1,1 0-1,-1-1 0,1 1 1,-1 0-1,1-1 1,16-6-222,10-9 82,-8 5 199,40-18-1,-51 27 62,0-1 0,-1 1 0,1 0-1,0 1 1,0 0 0,0 0 0,0 1 0,0 0-1,10 1 1,-4 1 71,-1 1 0,0 0 0,0 1-1,0 1 1,21 10 0,58 39-132,-30-16-367,-44-28-572,54 30-9404,-67-37 9501,0-2 0,-1 1-1,1 0 1,0-1 0,1 0 0,-1 0-1,0-1 1,0 1 0,0-1-1,0 0 1,1 0 0,-1-1-1,0 0 1,0 0 0,5-1-1,18-4-1536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1:5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 6464,'-27'-4'7783,"27"4"-7667,7 8 3999,2-1-3371,-1 0 639,0 1 0,0 0-1,7 12 1,-11-15-1195,0 1 1,-1 0-1,0 0 0,0 0 0,0 1 1,-1-1-1,0 1 0,1 7 0,-2-8-385,3 26-1689,-5-21-3260,-2 8-9144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53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1471 5216,'2'0'5888,"-1"0"-5781,0 0 0,0-1-1,0 1 1,0 0-1,0-1 1,-1 1 0,1-1-1,0 1 1,0-1 0,0 1-1,0-1 1,-1 1-1,1-1 1,0-1 0,37-31 2238,-23 19-1462,18-17 0,46-53 610,62-71-586,-135 145-891,1 0-1,-1-1 0,-1 0 0,0 1 0,4-13 0,-9 22-24,1 1 0,-1-1 0,0 1 1,0-1-1,0 1 0,1-1 0,-1 0 0,0 1 0,0-1 0,0 1 0,0-1 0,0 1 1,0-1-1,0 0 0,0 1 0,0-1 0,0 1 0,-1-1 0,1 1 0,0-1 0,0 1 0,0-1 1,-1 0-1,1 1-5,-1-1 0,1 1 0,-1 0 0,1 0-1,-1 0 1,1-1 0,-1 1 0,1 0 0,-1 0 0,1 0 0,-1 0 0,1 0 0,-1 0 0,1 0 0,-1 0 0,1 0 0,-1 0 0,1 0 0,-1 1 0,0-1 0,-2 1-35,0 0-1,0 0 1,0 0 0,1 1-1,-1-1 1,-4 4 0,3-1 4,1 0 1,-1 0-1,1 0 1,0 0 0,-3 7-1,0-1-35,-5 6 40,1 1 0,1 1-1,1-1 1,0 1 0,1 1-1,-6 24 1,11-35 51,1 0 0,0 0 0,0 1 0,0-1 0,1 1 0,0-1 0,1 0 0,0 1 0,0-1 0,1 0 0,0 1-1,0-1 1,1 0 0,0-1 0,1 1 0,7 14 0,-8-19 34,0 0 0,-1 1 1,1-1-1,0 0 0,1 0 0,-1-1 0,0 1 0,1-1 0,0 0 1,-1 1-1,1-2 0,0 1 0,0 0 0,0-1 0,0 0 0,0 0 1,1 0-1,-1 0 0,0 0 0,0-1 0,1 0 0,-1 0 0,0 0 1,0-1-1,1 1 0,-1-1 0,7-2 0,8-5 162,0-1 1,-1 0-1,-1-1 0,32-23 1,-45 29-189,194-145 488,-193 145-481,0 1 0,0 0-1,1 0 1,-1 0 0,0 1 0,7-3 0,-12 5-30,0 0-1,1 0 1,-1 0-1,0 0 1,0 0 0,1 0-1,-1 0 1,0 0-1,0 0 1,1 0-1,-1 0 1,0 0 0,0 0-1,1 0 1,-1 0-1,0 0 1,0 0 0,1 0-1,-1 0 1,0 1-1,0-1 1,1 0-1,-1 0 1,0 0 0,0 0-1,0 1 1,1-1-1,-1 0 1,0 0-1,0 0 1,0 1 0,0-1-1,0 0 1,1 0-1,-1 0 1,0 1 0,0-1-1,0 0 1,0 0-1,0 1 1,0-1-1,0 0 1,0 1 0,-1 12-14,0-10 17,-22 105 48,-1 2 82,11-36 36,12-51-21,1-23-131,0 1 0,0-1 0,0 0 0,0 1-1,0-1 1,0 0 0,0 1 0,0-1 0,0 0 0,1 1 0,-1-1 0,0 0-1,0 1 1,0-1 0,1 0 0,-1 1 0,0-1 0,0 0 0,1 0 0,-1 1 0,0-1-1,0 0 1,1 0 0,-1 0 0,0 1 0,1-1 0,-1 0 0,0 0 0,1 0-1,-1 0 1,0 0 0,1 0 0,-1 0 0,1 0 0,-1 1 0,0-1 0,1-1-1,-1 1 1,0 0 0,1 0 0,-1 0 0,0 0 0,1 0 0,-1 0 0,0 0 0,1 0-1,-1-1 1,0 1 0,1 0 0,-1 0 0,0 0 0,1-1 0,8-9 85,1-1 0,-2 0-1,0 0 1,9-18 0,-3 8-70,11-16-1,2 1-1,1 1 1,52-49 0,-69 74-86,1 0 0,15-10 1,-24 18 38,1 0 1,-1 0 0,1 0-1,-1 0 1,1 1-1,0-1 1,-1 1-1,1 0 1,0 0-1,0 0 1,0 1 0,0-1-1,7 1 1,-10 1 18,-1-1 1,1 0 0,0 0 0,-1 1 0,1-1-1,-1 1 1,1-1 0,-1 0 0,1 1 0,-1-1-1,1 1 1,-1-1 0,1 1 0,-1-1 0,1 1-1,-1 0 1,0-1 0,1 1 0,-1-1 0,0 1-1,0 0 1,0-1 0,1 1 0,-1 0 0,0-1-1,0 1 1,0 0 0,0 1 0,0 25 1,-1-16-2,1-1 14,0 0-1,1 1 1,4 19-1,-5-27 4,1-1 0,0 1 0,0-1 0,0 1 0,0-1 0,0 1 0,0-1 0,1 0 0,-1 1-1,1-1 1,0 0 0,0 0 0,0 0 0,0 0 0,0-1 0,0 1 0,0 0 0,0-1 0,1 0-1,4 3 1,-2-3 47,0 0-1,0 0 0,0 0 1,0-1-1,1 1 1,-1-1-1,0 0 0,0-1 1,0 0-1,1 1 0,7-4 1,8-2 13,28-14 0,-31 12-27,140-70 13,-116 55-135,-33 18 33,0 1 0,0 0-1,0 1 1,11-3 0,-16 5 23,-1 0 1,1 0-1,0 1 1,-1 0-1,1 0 1,0 0-1,0 0 1,-1 0-1,1 1 1,0 0-1,-1-1 1,1 2-1,6 1 1,-7-1 125,8 3-322,-9-5 348,-6-4 527,1 0-649,-1 1 0,0 0 0,0 0-1,0 1 1,0-1 0,-1 1 0,1 0-1,-1 0 1,1 0 0,-8-1 0,4 1-40,-1 1-1,0 0 1,0 0 0,0 1 0,-13 1 0,9 0-41,0 1 0,0 1 0,0 0 0,1 1 1,-1 0-1,1 1 0,-22 11 0,28-12 62,1 0-1,0-1 1,0 2 0,1-1-1,-1 0 1,1 1 0,0 0-1,0 0 1,0 0 0,1 1-1,0-1 1,0 1 0,0 0 0,0 0-1,1 0 1,0 0 0,1 0-1,-1 0 1,1 0 0,0 1-1,1-1 1,0 1 0,0-1-1,0 0 1,0 1 0,1-1-1,0 0 1,1 1 0,0-1-1,-1 0 1,2 0 0,-1 0 0,1-1-1,0 1 1,0 0 0,0-1-1,6 6 1,-4-4 24,1-1 0,0 0 0,0-1 0,0 1 0,0-1 0,1 0 0,0-1 0,0 0 1,1 0-1,-1 0 0,1-1 0,0 0 0,0 0 0,0-1 0,0 0 0,0-1 0,0 0 0,0 0 0,1-1 0,-1 0 0,0 0 0,0-1 0,1 0 1,-1 0-1,0-1 0,0 0 0,0 0 0,0-1 0,-1 0 0,13-7 0,108-68 143,30-15 30,-8 24-31,-144 66-162,0 0 1,0 0-1,0-1 1,-1 0-1,1 0 0,-1 0 1,0-1-1,0 0 1,4-5-1,-8 9 1,-1 1-1,0 0 1,0 0 0,1-1-1,-1 1 1,0 0 0,0-1-1,1 1 1,-1-1 0,0 1-1,0 0 1,0-1 0,0 1 0,0-1-1,0 1 1,0 0 0,0-1-1,0 1 1,0-1 0,0 1-1,0 0 1,0-1 0,0 1-1,0-1 1,0 1 0,0 0-1,0-1 1,0 1 0,-1-1-1,0 1 2,1-1 0,-1 1-1,1-1 1,-1 1-1,0 0 1,1-1-1,-1 1 1,0 0-1,0 0 1,1 0 0,-1-1-1,0 1 1,1 0-1,-2 0 1,-26 3 3,15 0-48,1 1 0,-1 1-1,1-1 1,1 2 0,-1 0-1,1 0 1,0 1 0,0 0-1,1 1 1,-1 0 0,2 1-1,0 0 1,-16 19 0,23-24 45,-1 0 0,1 1 0,0-1 0,0 1 1,0-1-1,1 1 0,-1 0 0,1 0 0,0 0 0,1-1 1,-1 1-1,1 0 0,0 0 0,0 0 0,0 0 1,1 0-1,0 0 0,0 0 0,0-1 0,0 1 0,1 0 1,0-1-1,0 1 0,0-1 0,1 1 0,-1-1 1,1 0-1,6 7 0,-3-6 20,0 0 1,0 0-1,1-1 0,0 1 1,0-2-1,0 1 0,0-1 1,0 0-1,1 0 0,0-1 1,-1 0-1,1 0 0,0-1 1,0 0-1,0 0 0,0-1 1,0 0-1,0 0 1,0-1-1,0 0 0,0-1 1,0 1-1,-1-1 0,1-1 1,0 0-1,12-7 0,-1-2 91,-1-1 0,-1-1-1,20-21 1,-31 29-104,1-1 1,-2 0-1,1 0 0,-1 0 1,0-1-1,0 0 0,3-8 1,-6 10-3,0 1 1,0-1 0,0 0 0,-1 0 0,0 0 0,0 0-1,0 0 1,-1 0 0,0 0 0,-1-12 0,0 16-11,1-1 1,-1 0 0,0 1-1,0-1 1,0 1 0,0 0-1,0-1 1,-1 1 0,1 0-1,-1 0 1,1-1 0,-1 1 0,0 1-1,0-1 1,0 0 0,0 0-1,0 1 1,0-1 0,0 1-1,-1-1 1,1 1 0,0 0-1,-1 0 1,1 0 0,-1 0 0,0 1-1,-4-2 1,-6 1-64,0 0-1,0 0 1,0 1-1,-17 2 1,19-1 29,-11 1 63,-37 8 0,197-34 8,-102 17-82,97-20-108,-121 24 110,0 1 0,0 0 0,0 1 0,1 0 0,-1 1 0,0 1 0,21 3 0,-31-4 46,0 0 1,-1 1-1,1-1 0,0 0 0,-1 1 0,1-1 0,-1 1 0,1 0 0,-1 0 1,1-1-1,-1 1 0,1 0 0,-1 0 0,0 1 0,1-1 0,-1 0 0,0 0 1,0 0-1,0 1 0,0-1 0,0 1 0,0-1 0,0 1 0,-1-1 1,1 1-1,0-1 0,-1 1 0,0 0 0,1-1 0,-1 1 0,0 0 0,1-1 1,-1 1-1,0 0 0,-1-1 0,1 3 0,-2 5 30,0 1 0,0-1 1,-1 0-1,0 0 0,-6 11 0,3-7-21,5-9 3,-11 24 276,-20 38-1,42-89 153,-2 11-444,1 1 0,0 1 1,1-1-1,0 1 0,0 1 1,1 0-1,1 0 0,17-9 1,15-7-65,48-18-1,-64 31 17,-22 9 16,-2 1 14,1 0 1,-1 0 0,0 0 0,1 1-1,-1-1 1,1 1 0,-1 0-1,1 0 1,-1 1 0,1-1 0,0 1-1,7 1 1,-12-1 18,1 0 1,-1 0-1,1 0 1,-1 0-1,1 1 1,0-1-1,-1 0 0,1 0 1,-1 1-1,1-1 1,-1 0-1,1 1 1,-1-1-1,1 0 0,-1 1 1,0-1-1,1 1 1,-1-1-1,1 1 1,-1-1-1,0 1 0,1-1 1,-1 1-1,0-1 1,0 1-1,0-1 1,1 1-1,-1-1 1,0 1-1,0 0 0,0-1 1,0 1-1,0-1 1,0 1-1,0 0 1,0-1-1,0 1 0,0-1 1,0 1-1,-1 0 1,1-1-1,0 1 1,0-1-1,-1 1 0,1-1 1,0 1-1,0-1 1,-1 1-1,-2 5 3,-1 0-1,1-1 1,-7 8 0,7-10 48,-63 89 168,56-79-233,3-1 268,9-11-58,8-6 17,26-14-24,18-8-225,68-47-1,-108 63 26,33-21-84,-42 28 43,0 2 1,1-1-1,-1 0 1,1 1-1,-1 0 1,12-2-1,-16 4 47,0 0 0,0-1-1,1 1 1,-1 0 0,0 0-1,0 0 1,0 0 0,0 0-1,1 0 1,-1 1-1,0-1 1,0 0 0,0 0-1,0 1 1,0-1 0,0 1-1,0-1 1,0 1 0,0 0-1,0-1 1,0 1 0,0 0-1,0-1 1,0 1 0,0 0-1,0 0 1,-1 0 0,1 0-1,0 0 1,-1 0 0,1 0-1,-1 0 1,1 0 0,-1 0-1,0 0 1,1 0 0,-1 2-1,1 5 5,0-1 0,-1 0-1,0 0 1,0 0 0,-2 9-1,0 4 113,2-15-95,0 1 0,0 0 1,1 0-1,-1-1 0,2 1 0,-1-1 1,0 1-1,4 7 0,-4-12 4,0 0-1,-1 0 1,1-1-1,0 1 1,0 0-1,0-1 1,0 1-1,0-1 1,0 1-1,0-1 1,0 1 0,0-1-1,0 0 1,0 1-1,0-1 1,0 0-1,0 0 1,0 0-1,0 0 1,0 0-1,0 0 1,0 0-1,0 0 1,0 0-1,0-1 1,0 1-1,0 0 1,2-1-1,3-2 37,1 0-1,-1 1 1,7-6-1,-13 8-49,259-156 26,-254 153-47,0 0-11,0 0 0,1 0 0,-1 0 0,1 1 0,-1 0 0,1 0 0,0 0 0,6-1 0,-12 4 25,1-1 0,0 0 1,0 1-1,-1-1 0,1 0 0,-1 1 0,1-1 0,0 1 0,-1-1 0,1 1 0,-1-1 0,1 1 1,-1-1-1,1 1 0,-1-1 0,1 1 0,-1 0 0,0-1 0,1 1 0,-1 0 0,0 0 0,1-1 0,-1 1 1,0 0-1,0-1 0,0 1 0,0 1 0,-1 2-37,1 0 0,-2-1 0,1 1 0,0 0 0,-1 0 0,0-1 0,-3 7 0,0-2 14,-4 9-10,-32 66-24,-60 207 63,-66 363 608,166-642-531,1-10-60,0 0 0,0 0 0,0 0 0,0 1 0,0-1 0,0 0 0,0 0 0,0 0 0,-1 0 0,1 0 0,-1 1 0,1-1 0,0 0 0,-1 0 0,0 0 0,1 0 0,-1 0 0,0 0 0,1 0 0,-1 0 0,0-1 0,0 1 0,0 0 0,-1 0 0,0-1 86,2-5-20,2-32 61,2-1 0,17-73 0,31-79-144,-44 162 54,16-50-46,4 0 1,49-97 0,99-121-40,-133 228-66,-20 32 27,-2 1-89,44-55-1,-61 85 132,0 1-1,1 0 1,-1 0 0,1 0 0,5-3 0,-9 6 16,1 0 0,-1 0 0,0 1 1,1-1-1,-1 1 0,0-1 0,1 1 1,-1-1-1,0 1 0,1-1 0,-1 1 1,1 0-1,-1 0 0,1 0 0,-1 0 1,1 0-1,-1 0 0,1 0 0,-1 1 1,1-1-1,-1 0 0,0 1 0,1-1 1,-1 1-1,3 1 0,-1 1-5,1 1-1,-1-1 0,0 1 1,0 0-1,0 0 0,0 0 1,-1 0-1,0 0 0,1 0 1,-2 1-1,1-1 0,0 1 0,-1 0 1,0-1-1,0 1 0,0 5 1,1 11 32,-1 0 0,-2 28-1,1-38-3,-3 18 32,0-1-1,-2 0 1,-13 43 0,18-70-45,-2 9 80,-1-1 0,-9 18 0,12-25-54,-1 0 0,0 0 1,-1-1-1,1 1 0,0 0 0,0-1 0,-1 1 1,1-1-1,-1 1 0,1-1 0,-1 0 1,1 1-1,-1-1 0,0 0 0,0 0 1,0 0-1,0 0 0,0-1 0,1 1 1,-4 0-1,4-1-11,0 0 0,-1 0 0,1 0 0,0 0 0,0 0 0,0 0 0,0 0 0,-1 0 1,1-1-1,0 1 0,0 0 0,0-1 0,0 1 0,0-1 0,0 0 0,0 1 0,0-1 0,0 0 0,0 1 0,-1-2 0,1 0 0,-1 0-1,1 0 1,0 0-1,-1 0 0,1 0 1,0 0-1,0-1 1,0 1-1,0-4 0,0 2-22,0 0 0,0 0 0,1 0 0,0 0 0,0 0 0,0 0 0,0-1 0,0 1 0,1 0-1,0 0 1,2-7 0,-1 7-29,0 1 1,1-1-1,-1 0 0,1 1 0,0 0 0,0-1 0,0 1 0,6-4 1,31-19-68,-21 14 140,6-3-53,41-16 0,-11 5 57,-17 6-18,76-43-140,-93 50 98,-1-1 1,-1 0-1,23-23 0,-38 32 21,0 1 0,0-1 0,-1 1 0,5-9 0,-3-4 10,-5 16-7,0 1 0,0-1 1,0 0-1,0 1 0,0-1 1,0 1-1,0-1 0,-1 1 0,1-1 1,0 0-1,0 1 0,0-1 1,-1 1-1,1-1 0,0 1 1,-1-1-1,1 1 0,-1-1 0,1 1 1,0 0-1,-1-1 0,1 1 1,-1-1-1,-1 1-8,1-1 0,0 1 0,0 0 0,0-1-1,0 1 1,-1 0 0,1 0 0,0 0 0,0 0 0,0 0 0,-1 0 0,1 0 0,0 1 0,0-1-1,0 0 1,0 0 0,0 1 0,-1-1 0,1 1 0,0-1 0,0 1 0,0 0 0,0-1 0,0 1 0,-1 1-1,-2 1-32,-1 1 0,1 0 0,-6 8 0,3-2 8,0 1 0,1-1 1,1 2-1,0-1 0,0 1 0,1-1 0,-5 24 0,4-18 22,3-10 14,1 0 0,-1 1 0,1-1-1,1 0 1,-1 1 0,1-1 0,0 0-1,1 1 1,0-1 0,0 0 0,3 9 0,-2-10-1,0-1 0,0 1 1,1-1-1,0 0 0,0 0 1,1 0-1,-1 0 0,1 0 1,0-1-1,0 1 1,0-1-1,1 0 0,0 0 1,7 4-1,-1-2 16,1 0-1,-1-1 1,1-1 0,0 1-1,0-2 1,1 0 0,-1 0-1,1-1 1,16 0 0,-9-1 32,0-2 1,0 0-1,0-1 1,-1 0-1,27-8 1,-35 7-20,-1-1 0,1 0 0,-1 0 0,0-1 0,-1 0 0,1 0 0,-1-1 0,0-1 0,0 0 0,-1 0 0,0 0 0,0-1-1,-1 0 1,0-1 0,0 0 0,-1 0 0,0 0 0,-1-1 0,0 1 0,0-1 0,5-19 0,-6 16-100,-1 0 1,1-17-1,-3 26 41,-1 0 0,0 1 0,0-1 0,-1 0 0,1 1 0,-1-1 0,1 0 0,-1 1 0,0-1 0,0 1 0,-1-1 0,-2-5 0,3 9 19,1-1 0,-1 1 0,1-1 0,-1 1 0,1-1 0,-1 1 0,0-1 0,1 1 0,-1 0 0,0-1 0,1 1 0,-1 0 0,0-1 0,1 1 0,-1 0 0,0 0 0,0 0 0,1 0 0,-1-1 0,0 1 0,0 0 1,1 0-1,-1 1 0,0-1 0,0 0 0,0 0 0,1 0 0,-1 0 0,0 1 0,1-1 0,-1 0 0,0 1 0,1-1 0,-1 0 0,0 1 0,1-1 0,-1 1 0,1-1 0,-2 2 0,-1 1-9,-1 0 1,1 0-1,0 0 0,0 0 0,-5 7 0,2 1-9,-1-1-1,2 1 1,-1 1-1,2-1 1,-1 1-1,2 0 0,0-1 1,0 2-1,-2 23 1,5-30 35,0 0 0,0 0 0,0 0 1,1 0-1,0 0 0,1-1 0,-1 1 0,1 0 1,0-1-1,0 0 0,1 1 0,-1-1 0,1 0 1,0 0-1,1 0 0,-1 0 0,1-1 0,0 0 1,0 1-1,1-2 0,-1 1 0,1 0 0,5 3 1,-6-5 4,0 0 0,0 0 1,0-1-1,0 1 1,0-1-1,1 0 0,-1 0 1,0 0-1,1-1 1,-1 0-1,0 1 0,8-2 1,2-1 36,0 0 1,21-6-1,-6-1-2,0-2-1,0-1 1,-1-2 0,0 0 0,-1-2 0,-1-1-1,0-1 1,28-27 0,17-29 171,-10 10-554,-60 63 316,-1 0-1,1 0 1,0 1 0,-1-1 0,1 0-1,0 1 1,0-1 0,0 1-1,-1-1 1,1 1 0,0-1 0,0 1-1,0 0 1,0-1 0,2 1 0,-3 0 10,0 0 1,1 0 0,-1 1 0,0-1 0,0 0 0,1 0 0,-1 0 0,0 1 0,0-1 0,0 0 0,1 0 0,-1 1 0,0-1 0,0 0 0,0 1-1,0-1 1,0 0 0,1 1 0,-1-1 0,0 0 0,0 1 0,0-1 0,0 0 0,0 1 0,0-1 0,0 0 0,0 1 0,0-1 0,-1 1 0,0 7-44,0 0 0,-5 13 0,4-12 45,-3 9 27,1 1 1,-2-1-1,-1 0 1,0-1-1,-1 0 1,-1 0-1,0 0 1,-22 26-1,29-40 5,-1-1-1,0 1 0,0-1 0,0 0 1,0 0-1,-1 0 0,1-1 1,-1 1-1,1-1 0,-1 1 0,1-1 1,-1-1-1,1 1 0,-1 0 1,-4-1-1,-7 1 116,-1 0 1,-20-4-1,-6-4-245,31 5 36,-1-1 0,-16 0 0,20 5-72,7-1 39,6 0 35,132-6-177,-54 2 404,-53 2-156,0-1 0,42-9 0,-62 9 14,0-1 0,0 0-1,0-1 1,0 0 0,0 0 0,-1-1-1,0 0 1,0-1 0,0 0-1,10-10 1,-8 5 11,0-1 0,-1-1-1,0 0 1,-1 0 0,13-25 0,27-75-33,-30 64-16,29-70-174,-42 110 47,-6 9 134,0 1 1,1-1-1,-1 0 0,0 0 1,0 0-1,1 1 0,-1-1 1,0 0-1,0 1 1,0-1-1,0 0 0,1 1 1,-1-1-1,0 0 0,0 0 1,0 1-1,0-1 1,0 0-1,0 1 0,0-1 1,0 1-1,0-1 1,0 0-1,0 1 0,0-1 1,0 0-1,0 1 0,0-1 1,0 0-1,-1 1 1,2 58-56,0 12-74,-3 0 0,-12 77 0,9-116 218,3-15 38,-1 0-1,0-1 1,-2 1 0,-9 24-1,14-40-102,-1 0-1,1 1 0,-1-1 0,0 0 1,0 1-1,1-1 0,-1 0 0,0 0 1,0 0-1,0 0 0,0 0 0,0 0 1,-1 0-1,1 0 0,0 0 0,0 0 1,-1 0-1,1-1 0,0 1 0,-3 0 1,3-1 6,-1 0 0,1 0 1,-1 0-1,0 0 0,1 0 0,-1-1 1,1 1-1,-1-1 0,1 1 1,-1-1-1,1 1 0,0-1 0,-1 0 1,1 1-1,0-1 0,-2-1 0,-2-3 15,0 1-1,0-1 1,1 0-1,-1 0 0,1 0 1,1-1-1,-1 1 0,-3-8 1,2 2-81,1 5 14,1-1 0,0 1 1,1 0-1,-1-1 0,1 1 0,0-1 0,-1-12 0,3 19 16,0-1-1,0 0 1,0 1-1,0-1 1,0 1-1,1-1 1,-1 1-1,0-1 1,0 1-1,0 0 1,1-1-1,-1 1 1,0-1 0,0 1-1,1-1 1,-1 1-1,1 0 1,-1-1-1,0 1 1,1 0-1,-1-1 1,1 1-1,0-1 1,15-3-118,26 5 174,-26 0-137,29-1 122,1-2 0,-1-1 0,0-3 0,0-2 0,71-22 0,-105 26-6,0 0 0,-1-1 0,0-1 0,0 0 1,-1 0-1,16-14 0,-1-2 14,20-26 1,-26 28-54,-6 5-31,-4 5-125,-7 11 79,-3 9 14,-19 50-216,11-33 293,-7 32-1,13-42-24,0-5 26,2-1 0,-2 18 0,3-26 16,1 0 0,0 0 0,0 0 0,1 0 0,-1 0 0,1 0 1,-1 0-1,1 0 0,0 0 0,0 0 0,0 0 0,0-1 0,1 1 0,2 4 1,-3-5 7,0-1 0,0 0 0,0 0 1,0 0-1,1 0 0,-1-1 0,0 1 1,0 0-1,0 0 0,1-1 1,-1 1-1,0-1 0,1 1 0,-1-1 1,0 1-1,1-1 0,-1 0 0,1 0 1,-1 0-1,1 1 0,-1-1 0,0-1 1,1 1-1,-1 0 0,1 0 1,1-1-1,3-1 29,-1 0-1,-1 0 1,1 0 0,0-1-1,8-5 1,-4 1 0,-1-1 0,0 1 0,0-1 0,-1-1 0,0 1 0,11-18 0,30-63 147,-34 62-178,104-189 103,-100 186-116,28-49-62,-4 7-82,46-105 0,-85 172 118,1-5-44,0 0 0,-1-1 1,0 1-1,3-16 0,-6 25 57,0 0 1,0 0-1,0 0 1,0 0 0,1 0-1,-1 0 1,-1-1-1,1 1 1,0 0 0,0 0-1,0 0 1,-1 0 0,1 0-1,0 0 1,-1 0-1,1 0 1,-1 0 0,1 0-1,-2-1 1,2 2 0,-1 0 0,1-1-1,-1 1 1,0 0 0,1 0 0,-1 0 0,1 0 0,-1 0-1,0 0 1,1 0 0,-1 0 0,1 0 0,-1 0 0,0 0 0,1 0-1,-1 0 1,0 0 0,1 0 0,-1 1 0,1-1 0,-1 0-1,1 0 1,-2 1 0,-4 3-38,0 0-1,0 1 0,0-1 1,-5 7-1,-5 6 2,1 0 0,-26 38 0,28-35 32,1 0 0,1 1 0,-12 31 0,-16 68-64,33-102 73,-16 69-2,3 0 0,-10 116 0,29-197 20,-1 5 16,0 1 0,1 15 1,0-25-6,0 0 1,0 0 0,0-1-1,1 1 1,-1 0 0,0-1-1,1 1 1,-1 0 0,1-1-1,0 1 1,-1 0 0,1-1-1,0 1 1,0-1 0,0 0-1,0 1 1,0-1 0,0 0-1,1 1 1,-1-1 0,0 0 0,1 0-1,2 2 1,-3-3-8,1 0 0,0 0-1,-1 0 1,1 0 0,0 0 0,-1 0 0,1 0 0,0 0-1,-1-1 1,1 1 0,-1 0 0,1-1 0,-1 0 0,1 1 0,-1-1-1,1 0 1,1-1 0,26-19 26,-27 20-37,13-13 5,0 1 0,-1-2 0,15-21 0,33-53 52,-36 43-75,-24 42-24,1-1-1,-2 1 0,1-1 1,-1 0-1,1 0 1,-1 0-1,0-9 1,-1 14 32,0 0 0,0 0 0,0-1 0,0 1 0,0 0 0,0 0 0,0 0 0,0-1 0,0 1 0,0 0 0,0 0 0,0-1 0,0 1 0,0 0 0,0 0 0,0-1 0,0 1 0,0 0 0,-1 0 0,1 0 0,0 0 0,0-1 0,0 1 0,0 0 0,-1 0 0,1 0 0,0 0 0,0-1 0,0 1 0,0 0 0,-1 0 0,1 0 1,0 0-1,0 0 0,-1 0 0,1 0 0,-10 3-54,-7 12-63,12-9 110,1 1-1,1 0 0,0 0 0,0 0 1,0 0-1,1 0 0,0 1 1,0-1-1,-1 12 0,3-16 10,0 0-1,0 0 0,0 1 0,0-1 0,1 0 1,-1 0-1,1 0 0,0 0 0,0 0 0,0 0 1,0 0-1,1 0 0,-1 0 0,1 0 0,-1 0 1,1-1-1,0 1 0,0-1 0,0 0 1,1 1-1,-1-1 0,1 0 0,-1 0 0,6 3 1,-4-3 20,0 0 1,0 0 0,0 0 0,0 0 0,1-1-1,-1 0 1,0 0 0,1 0 0,-1 0 0,1-1-1,-1 1 1,1-1 0,-1 0 0,0-1 0,1 1-1,-1-1 1,1 0 0,8-3 0,-3 0 6,0-1 0,0 0 1,0-1-1,-1 0 0,0-1 0,0 1 1,0-2-1,-1 1 0,10-12 0,5-9 14,30-47 1,62-104 461,11-32-789,-27 25 176,-71 131 117,53-119-149,-77 165 122,-3 8 11,0 0-1,0-1 1,0 1 0,-1 0 0,1-1 0,0 1 0,-1-1 0,1 1 0,-1-1 0,0 1 0,1-1-1,-1 1 1,0-1 0,0 1 0,0-1 0,0 1 0,0-1 0,0 1 0,0-1 0,-1 1 0,0-3 0,-2 3-58,-3 6 4,-7 10 10,1-1 0,0 2 0,1 0 0,-10 20-1,-37 82 19,46-94 20,-21 57-11,3 0 0,4 2 0,-28 153 0,47-193 90,2 1 1,1 0 0,4 52-1,0-88 1,0 1 0,1 0 1,0 0-1,1-1 0,0 1 0,0 0 0,1-1 0,0 0 0,0 0 0,1 0 0,8 13 1,-10-19-39,-1 0 0,0 0 0,1-1 0,0 1 0,-1-1 1,1 1-1,0-1 0,0 0 0,0 0 0,0 0 1,0 0-1,0 0 0,0 0 0,0 0 0,0 0 1,0-1-1,0 1 0,1-1 0,-1 0 0,0 0 0,0 0 1,1 0-1,-1 0 0,0 0 0,0 0 0,0-1 1,1 1-1,1-2 0,6-1 29,1-1 1,-2-1-1,1 1 1,13-10-1,-4 1-20,-1 0 1,-1-1-1,22-23 0,-28 26-27,22-21 44,-2-1 1,-1-2-1,-2-1 0,33-54 0,-55 79-100,0 0 0,0 0 1,-2 0-1,1-1 0,2-13 0,-6 24 40,-1-1-1,0 1 1,1-1-1,-1 1 1,0-1 0,1 0-1,-1 1 1,0-1 0,0 1-1,-1-1 1,1 0 0,0 1-1,0-1 1,-1 1 0,1-1-1,-1 0 1,1 1 0,-1-1-1,0 1 1,0 0 0,1-1-1,-1 1 1,0 0 0,0-1-1,0 1 1,-1 0-1,1 0 1,0 0 0,0 0-1,-1 0 1,1 0 0,0 0-1,-1 0 1,-1 0 0,-1 0 0,-1-1-1,1 2 1,-1-1 0,1 0 0,0 1 0,-1 0-1,1 0 1,-1 0 0,1 1 0,-1 0 0,-5 1 0,-2 2 0,0 0 0,1 1 1,-1 0-1,1 0 1,0 2-1,0-1 1,1 1-1,0 1 1,0 0-1,1 0 1,0 1-1,0 0 1,1 1-1,-12 18 0,3-2 8,2 0 0,1 1 0,1 1 0,-18 58 0,28-75 12,0-1-1,0 1 1,1 0 0,1 0-1,-1 14 1,2-21 15,0 0 0,1 0 0,-1 0 0,1 0 0,0 0 0,0 0 0,0 0 1,1 0-1,0 0 0,-1 0 0,1 0 0,0-1 0,1 1 0,-1-1 0,1 1 0,-1-1 0,5 4 1,-1-3 14,0 1 1,-1-1-1,1-1 1,1 1-1,-1-1 1,0 0-1,1 0 1,12 2-1,1 0 98,36 3-1,-27-6-252,0-2-1,-1 0 1,32-5 0,34-13-3557,-80 15 2178,0-2 0,-1 1-1,0-2 1,0 1 0,19-14 0,16-9-2539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18.48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148 52 9984,'-39'-40'3205,"38"39"-3121,1 1 0,-1-1 1,1 0-1,-1 1 0,1-1 1,-1 1-1,1-1 0,-1 1 0,0-1 1,0 1-1,1-1 0,-1 1 0,0 0 1,-1-1-1,-2 0 19,4 0-18,-1 1 1,1 0-1,-1 0 1,1-1-1,-1 1 1,0 0 0,1 0-1,-1 0 1,0 0-1,1-1 1,-1 1-1,0 0 1,1 0 0,-1 0-1,1 0 1,-1 1-1,0-1 1,1 0-1,-1 0 1,0 0-1,1 0 1,-1 1 0,1-1-1,-1 0 1,0 1-1,1-1 1,-1 0-1,1 1 1,-1-1 0,1 1-1,-1-1 1,1 0-1,0 1 1,-1-1-1,1 1 1,-1 0-1,1-1 1,0 1 0,-1 0-1,-18 66 5432,-7 29-2853,5 87-1626,17-140-1334,3-32-618,1-1 1,0 1 0,0 0 0,3 11 0,-3-22 756,0 1-1,0-1 1,0 1-1,0-1 1,0 1-1,0 0 1,0-1-1,0 1 1,1-1-1,-1 1 0,0-1 1,0 1-1,1-1 1,-1 1-1,0-1 1,0 0-1,1 1 1,-1-1-1,1 1 1,-1-1-1,0 0 1,1 1-1,-1-1 1,1 0-1,-1 0 0,1 1 1,-1-1-1,1 0 1,-1 0-1,1 1 1,-1-1-1,1 0 1,-1 0-1,1 0 1,-1 0-1,1 0 1,-1 0-1,2 0 1,11 3-2339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18.8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150 5 13696,'-22'-5'6207,"8"35"-5375,8-9 864,6 3-1088,-10 18 1824,1 5-1408,-10 13 320,10-6-800,-5 0-704,4-6 96,-4-7-2080,9-4 1184,-9-7-3488,10 0 2528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24.2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70 4064,'-20'3'9350,"21"-3"-9198,0 3 106,3 2 310,1-1 0,0 1 0,0-1 0,1 1 1,-1-2-1,1 1 0,0 0 0,0-1 1,0 0-1,9 2 0,-6-2-329,-1-1 1,1 0-1,0 0 0,-1-1 1,1 0-1,0-1 0,10-1 1,-13 1-173,0 0 0,-1-1 1,1 0-1,0 0 0,-1-1 0,0 0 1,1 1-1,-1-2 0,0 1 0,0-1 1,0 0-1,7-4 0,-10 5-18,0 0-1,0 0 0,0-1 1,-1 1-1,1 0 0,0-1 1,-1 1-1,1-1 0,-1 1 1,0-1-1,0 0 0,0 1 1,0-1-1,-1 0 0,1 0 1,-1 0-1,1 0 0,-1 0 1,0 1-1,0-1 1,-1 0-1,1-3 0,-1 3-9,0 1 0,1 0 0,-1 0 1,0 0-1,0 0 0,0 0 0,0 0 0,-1 0 0,1 0 0,0 0 0,-1 0 0,0 1 0,1-1 0,-1 1 0,0-1 1,0 1-1,0 0 0,1-1 0,-2 1 0,1 0 0,0 0 0,0 1 0,0-1 0,0 0 0,0 1 0,-1-1 0,1 1 0,-5-1 1,1 1 4,0 0 1,0 1-1,0-1 1,0 1-1,0 1 1,0-1-1,0 1 1,0 0-1,1 0 1,-1 1-1,-9 4 1,-3 5 124,-32 27 0,47-36-140,-6 4 134,1 0 0,0 1 1,0 1-1,1-1 0,0 1 1,1 0-1,0 1 0,0-1 0,-8 21 1,12-25-84,1 0 1,-1 0-1,1 0 0,0 1 1,0-1-1,1 0 1,-1 1-1,1-1 0,0 1 1,1-1-1,-1 1 1,1-1-1,0 0 1,1 1-1,-1-1 0,1 0 1,0 0-1,0 0 1,1 0-1,0-1 1,-1 1-1,6 6 0,-4-7-54,0-1-1,0 1 0,0-1 1,0 1-1,0-1 0,1-1 1,-1 1-1,1-1 0,0 1 1,0-1-1,0-1 0,0 1 1,0-1-1,0 1 0,0-2 0,1 1 1,-1 0-1,0-1 0,9-1 1,8 0-54,1-2 1,-1-1-1,25-7 0,-44 11 27,38-11-55,-1-2-1,-1-2 0,0-1 1,63-38-1,-92 48 18,-5 2 53,1 1 0,-1 0-1,1 0 1,6-2 0,-10 5 32,0-1 1,0 1 0,0-1-1,1 1 1,-1 0-1,0 0 1,0 0 0,0 0-1,0 0 1,0 1-1,0-1 1,1 1-1,-1-1 1,0 1 0,0 0-1,2 1 1,28 15 319,-17-9-267,0 0 0,0-1 0,22 6 0,114 33 592,121 31-902,-269-76-87,34 5-180,-19-6-2450,-3-7-5602,-14 7 8282,-1 0 0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24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644 9 6880,'-1'-1'282,"0"0"-72,1 0 0,-1 1 0,1-1 0,-1 1 0,0-1 0,1 1 0,-1-1-1,0 1 1,1-1 0,-1 1 0,0 0 0,1-1 0,-1 1 0,0 0 0,0 0-1,-1-1 1,-6 7 7034,-29 19-2541,-84 30-1340,15-9-2140,73-28-1022,1 2 1,1 1-1,-32 27 0,-72 84-1976,108-106-783,23-22 1228,-1-1 1,1 0-1,-1 0 1,-7 4-1,6-3-781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28.1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11 89 4160,'0'0'136,"0"0"1,-1-1-1,1 1 1,0 0-1,-1 0 0,1 0 1,0 0-1,-1 0 1,1 0-1,-1 0 1,1 0-1,0 0 0,-1 0 1,1 1-1,0-1 1,-1 0-1,1 0 1,0 0-1,-1 0 0,1 0 1,0 1-1,-1-1 1,1 0-1,0 0 1,0 1-1,-1-1 0,1 0 1,0 0-1,0 1 1,-1-1-1,1 0 1,0 1-1,4 11 6448,2-3-6673,-6-8 321,1 1 1,0-1-1,0 0 1,0 0-1,0 1 1,0-1-1,0 0 1,1 0-1,-1 0 1,0 0-1,1-1 1,-1 1-1,0 0 1,1-1-1,-1 1 1,1 0-1,1-1 1,1 2 610,1-1 0,-1 0 0,1-1 0,7 1 0,-12 0-817,1 0 1,0 0 0,-1 0-1,1 0 1,-1 0 0,1 0-1,-1 0 1,0 0 0,0 0-1,1 0 1,-1 0 0,0 2-1,0-2-15,0-1-77,-1 0 64,1 0 0,-1 0 0,1 1 0,-1-1 0,1 0 0,-1 1 0,1-1 0,-1 0 0,1 1-1,0-1 1,-1 0 0,1 1 0,0-1 0,-1 1 0,1-1 0,0 1 0,-1-1 0,1 1 0,-3 3-26,13 1-1236,-9-4 1386,16 2 412,-12-5-576,0 1 0,0-2 1,-1 1-1,9-5 1,5-3 94,81-48 198,-92 55-180,0-1 0,1 0 1,-1-1-1,-1 0 0,1 0 1,-1 0-1,8-9 0,-14 14-48,1-1-1,-1 1 0,1-1 1,-1 1-1,1-1 1,-1 1-1,0-1 1,1 0-1,-1 1 0,0-1 1,0 0-1,1 1 1,-1-1-1,0 0 0,0 0 1,0 1-1,0-1 1,0 0-1,0 1 0,0-1 1,0 0-1,0 0 1,0 1-1,-1-2 0,1 1 7,-1 0-1,0 0 0,1 0 1,-1 1-1,0-1 0,0 0 1,0 0-1,1 1 0,-1-1 1,0 0-1,0 1 0,0-1 1,0 1-1,-2-1 0,-1-1 13,1 1 0,-1 0 1,-1 0-1,1 0 0,0 0 0,0 1 0,0 0 0,-8 0 0,3 2 68,0 0 0,0 0 0,0 1 0,0 0 0,1 1 0,-1 0 0,1 0 0,0 1 0,0 0 0,0 0 0,1 1 0,0 0 0,0 0 1,0 1-1,1 0 0,0 0 0,1 0 0,-10 16 0,10-15-2,1 0 1,0 1 0,0-1-1,1 1 1,0 0 0,0 0-1,1 0 1,1 0 0,-1 0-1,1 0 1,1 1 0,0-1-1,0 0 1,1 0 0,0 1-1,0-1 1,1 0-1,6 17 1,-7-22-101,1-1-1,-1 1 0,1-1 1,0 1-1,0-1 1,1 1-1,-1-1 1,1 0-1,-1 0 0,1 0 1,0-1-1,0 1 1,1-1-1,-1 1 1,0-1-1,1 0 1,-1 0-1,1-1 0,0 1 1,-1-1-1,1 0 1,0 0-1,0 0 1,0 0-1,0 0 0,0-1 1,0 0-1,4 0 1,5-2-10,-1 0 0,0 0 1,1-1-1,22-10 0,-25 9-5,52-20-210,-1-3-1,61-38 0,-88 44 165,-2-1-1,-1-1 0,56-55 1,-65 60 82,9-10 193,-30 26-204,1 1 0,-1-1 0,1 0 0,-1 0 1,0 0-1,0 0 0,0 0 0,0 0 0,0 0 0,-1 0 1,1 0-1,-1 0 0,1-1 0,-1-3 0,-1 18 100,-1-1-1,0 0 0,-1 1 0,-8 19 1,10-27-52,-1 0 0,1 0 1,0 0-1,1 0 1,-1 7-1,-2 11 204,1-13-227,2-1-1,-1 1 1,2-1-1,0 11 1,0 8 203,-1-26-230,0 0 0,0-1 0,0 1 0,0-1 0,0 1-1,1 0 1,-1-1 0,0 1 0,0 0 0,0-1 0,0 1-1,1-1 1,-1 1 0,0 0 0,1-1 0,-1 1 0,0-1 0,1 1-1,-1-1 1,1 1 0,-1-1 0,1 1 0,-1-1 0,1 0-1,-1 1 1,1-1 0,0 1 0,1-1-26,-1 1 1,1-1-1,0 0 1,-1 0-1,1 0 0,0 0 1,-1 0-1,1 0 1,-1 0-1,4-1 0,3-1-37,0-1 0,0 1 0,9-6 0,121-56-192,-75 39 226,2 2 0,128-26-1,-173 46 113,-1 0 0,1 2 0,-1 0-1,1 1 1,34 5 0,-51-4-67,0-1 0,-1 1 1,1-1-1,0 1 0,0 0 0,0 0 0,0 0 0,-1 0 0,1 1 1,0-1-1,-1 1 0,0 0 0,1-1 0,-1 1 0,0 0 1,0 0-1,0 1 0,2 2 0,-3-4 380,-17-1-699,-33-1 187,15-1-3,1 3 0,-1 0 0,-42 8-1,58-5 114,0 0 1,0 1-1,1 1 0,0 1 0,-22 11 0,35-15-5,-1-1-1,2 1 1,-1 0 0,0 0 0,1 1-1,-1-1 1,1 1 0,0-1-1,0 1 1,0 0 0,-2 5-1,4-5 0,-1-1-1,1 1 0,0-1 0,0 1 0,1 0 0,-1 0 0,1 0 1,0-1-1,0 1 0,0 0 0,0 0 0,1 0 0,-1-1 0,1 1 1,2 7-1,0-4 5,1 1 0,-1-1 0,1 0 0,1 0 0,-1-1 0,1 1 0,0-1 0,0 0 0,1-1 0,0 1-1,0-1 1,0 0 0,12 7 0,-7-6 3,1 1-1,0-2 0,-1 1 0,2-2 0,-1 0 0,0 0 0,24 3 0,-17-6-25,0 0 0,0-1-1,1-2 1,-1 0-1,0 0 1,0-2 0,-1-1-1,1 0 1,-1-1 0,0-1-1,0-1 1,-1 0-1,22-15 1,98-65-209,28-17-57,-145 92 450,27-21 0,-66 43-77,13-2-80,1-1-1,-1 1 1,1 1 0,1-1-1,-1 1 1,1-1 0,0 1-1,1 0 1,0 1 0,0-1-1,1 1 1,-1 8 0,1-6 17,2 0 0,0 0 0,0 1 0,1-1 0,0 0 0,1 0 1,3 13-1,-3-19-41,-1 0 0,1 0 0,-1 0 0,2 0 0,-1-1 0,0 1 0,1-1 0,0 0 0,0 0 0,0 0 0,0 0 0,1 0 0,0 0 0,-1-1 0,1 0 0,1 0 0,-1 0 0,5 3 0,-7-6 10,0 1-1,0 0 1,1-1-1,-1 1 1,0-1-1,0 0 1,0 1-1,0-1 1,0 0-1,1 0 0,-1-1 1,0 1-1,0 0 1,4-2-1,0 0-21,0-1 1,-1 1-1,9-7 0,-8 6-4,6-5-18,0-1 0,0 0 0,-1-1 0,0 0 0,14-19 0,45-65-90,-11 13 60,-12 21 850,-47 59-765,0 1-1,0 0 0,0-1 1,1 1-1,-1 0 1,0 0-1,0-1 0,0 1 1,0 0-1,0 0 0,1-1 1,-1 1-1,0 0 0,0 0 1,1 0-1,-1 0 1,0-1-1,0 1 0,0 0 1,1 0-1,-1 0 0,0 0 1,1 0-1,-1 0 0,0-1 1,0 1-1,1 0 0,-1 0 1,0 0-1,0 0 1,1 0-1,-1 0 0,0 0 1,1 0-1,-1 0 0,0 0 1,0 1-1,1-1 0,-1 0 1,0 0-1,1 0 1,-1 0-1,0 0 0,0 0 1,1 1-1,-1-1 0,0 0 1,0 0-1,0 0 0,1 1 1,-1-1-1,0 0 1,0 0-1,0 0 0,0 1 1,0-1-1,1 0 0,-1 0 1,0 1-1,0-1 0,0 0 1,0 1-1,0-1 0,0 0 1,6 21 121,-3 16-74,-1 0 0,-1 0 0,-6 45-1,-24 111 106,27-185-183,-8 37 113,9-41-152,0 0 0,-1 0 0,1 0 0,-1 0 0,0-1 0,-1 1 0,1 0 0,-3 2 0,4-5 30,1 0 0,0-1 0,-1 0 0,1 1 0,-1-1 0,1 1 0,-1-1 0,1 1 0,-1-1 0,1 0 0,-1 1 0,1-1 0,-1 0 0,0 0 0,1 1 0,-1-1 0,0 0 0,1 0 0,-1 0 0,1 0 0,-1 0 0,0 0 0,1 0 0,-1 0 0,0 0 0,0-1-6,0 1 0,0 0 0,0-1 0,0 0 0,1 1 0,-1-1 0,0 0 0,1 1 0,-1-1 0,0 0 0,1 0 0,-1 1 0,1-1 0,-1-2-1,-2-3-81,0 0-1,1-1 0,-2-11 0,3 16 114,-2-14-41,0 0 0,-1-23 0,4 38 55,0-1-1,0 0 1,0 1 0,0-1-1,1 0 1,-1 0 0,1 1-1,-1-1 1,1 1 0,-1-1-1,1 0 1,0 1 0,0-1-1,0 1 1,0 0 0,0-1-1,0 1 1,0 0 0,0-1-1,0 1 1,1 0 0,1-1-1,2-1 47,0 1 0,0 0 0,0 0 0,0 0 0,8-1 0,7-3 36,14-3 51,-22 6-127,23-8-1,21-14-110,80-48-1,-23-8 254,-110 79-145,24-22 371,-27 23-373,1 0 1,0 1 0,0-1-1,-1 0 1,1 0 0,0 0 0,-1 0-1,1 0 1,-1 0 0,1 0-1,-1 0 1,0 0 0,1 0 0,-1 0-1,0 0 1,0 0 0,1-1-1,-1 1 1,0 0 0,0 0-1,0 0 1,-1 0 0,1 0 0,0 0-1,0 0 1,-1 0 0,1-2-1,-1 2 5,-1 0-1,1 0 1,0 1-1,0-1 0,0 0 1,0 0-1,-1 1 1,1-1-1,0 1 1,-1-1-1,1 1 0,0 0 1,-1-1-1,1 1 1,0 0-1,-1 0 1,1 0-1,-1 0 0,1 0 1,0 0-1,-1 0 1,1 1-1,0-1 1,-1 0-1,-1 1 0,-1 0-2,-1 1-1,0-1 1,1 1-1,-1 0 1,1 0-1,-7 5 1,8-5 16,1 0 1,0 0 0,0 0 0,0 1-1,0-1 1,0 1 0,1-1 0,-1 1-1,1-1 1,-1 1 0,1 0 0,0 0-1,0 0 1,0 0 0,1 0 0,-1 0-1,1 0 1,-1 0 0,1 0 0,0 0-1,0 0 1,0 0 0,1 0 0,-1 0-1,1 0 1,0 0 0,2 5 0,0 2-12,1 0-1,1 0 1,0-1 0,0 0 0,1 0 0,12 16 0,7 1-15,0-1 0,1-1 0,34 23 0,-48-38-5,1 0 1,0-1-1,0-1 1,15 6-1,-21-10-299,-1 0-1,1-1 1,-1-1 0,1 1-1,0-1 1,0 0 0,-1 0 0,1-1-1,0 0 1,0 0 0,9-2-1,-12 0-406,1 1-1,0-2 1,-1 1-1,1 0 0,-1-1 1,0 0-1,0 0 0,0 0 1,0-1-1,0 1 0,-1-1 1,0 0-1,0 0 0,0 0 1,5-9-1,6-10-2018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28.5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165 18 11968,'-84'-12'5407,"40"15"-4703,30-3-1408,6 0 224,-3-3-863,8 3 767,3-5-2400,3 10 1664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29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359 16 7136,'-22'-15'10418,"20"22"-9253,1-7-919,-34 101 5119,-8 37-3436,12-33-967,-124 336 1064,133-379-2101,-5 12-1298,8-26-2875,18-45 1432,3-8 418,12-21-1779,7-11-357,6-2 1564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29.44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438 8 9888,'0'-1'168,"0"1"1,0 0 0,0-1 0,1 1-1,-1-1 1,0 1 0,0 0 0,0-1-1,1 1 1,-1 0 0,0-1 0,1 1-1,-1 0 1,0 0 0,1-1 0,-1 1-1,0 0 1,1 0 0,-1-1 0,0 1-1,1 0 1,-1 0 0,1 0 0,-1 0-1,0 0 1,1 0 0,0 0 0,0 0 15,-1 0 1,0 1-1,1-1 0,-1 0 1,1 1-1,-1-1 1,0 1-1,1-1 1,-1 1-1,0-1 1,1 1-1,-1-1 1,0 1-1,0-1 0,1 1 1,-1-1-1,0 1 1,4 28 3817,-4-14-2578,-5 26-1,2-15-675,-2 14 23,-1 0-1,-2-1 1,-25 74-1,17-76-449,-1 0 0,-2-1 0,-1-1 0,-2-1 0,-52 62 0,-19 9-311,-1 3-2836,57-70-2571,33-34 3950,5-20-8231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29.7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53 7 12288,'-44'-7'3978,"35"7"-1113,15 3-813,171 37 4609,95-4-5279,266-15-1169,-369-21-2858,-159 0 926,1-1 1,-1 0-1,10-3 0,-20 4 1599,0 0 0,0 0 0,1 0 0,-1 0 0,0 0 0,0-1-1,0 1 1,0 0 0,0 0 0,1 0 0,-1 0 0,0 0 0,0-1-1,0 1 1,0 0 0,0 0 0,0 0 0,0 0 0,0-1 0,0 1-1,0 0 1,0 0 0,1 0 0,-1-1 0,0 1 0,0 0 0,0 0-1,-1 0 1,1-1 0,0 1 0,0 0 0,0 0 0,0 0 0,0-1-1,0 1 1,0 0 0,0 0 0,0 0 0,0 0 0,0-1 0,-1 1-1,1 0 1,0 0 0,0 0 0,0 0 0,0 0 0,0-1 0,-1 1-1,1 0 1,0 0 0,0 0 0,0 0 0,0 0 0,-1 0 0,-14-6-4232,0 5 1472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30.1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10 144 12064,'-9'0'4306,"15"-1"-2454,31-1-1420,-13 1 812,55-3 856,46-3 595,424-51 496,-180 13-5636,-348 43 1646,35-6-4144,-22-3-3501,-20 7 4935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5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75 10208,'-61'-50'4640,"22"41"-4032,25 5 511,5 8-735,-6-8 0,6 4-256,0-5-64,18 2-1823,5-1 959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30.7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190 203 5728,'-16'-11'1840,"8"7"-911,-5 5 4599,3-1-2348,9 0-2951,0-1 0,1 1 0,-1 0 0,0-1 0,0 1 0,0 0 1,0-1-1,1 1 0,-1-1 0,0 0 0,1 1 0,-1-1 0,0 1 0,1-1 0,-1 0 1,0 0-1,1 1 0,-1-1 0,1 0 0,0 0 0,-1 0 0,1 1 0,0-1 0,-1 0 1,1 0-1,0 0 0,0 0 0,0 0 0,0 0 0,0 0 0,0-1 0,0 0-92,0 0-1,0 0 0,1-1 1,-1 1-1,0 0 0,1 0 1,0 0-1,-1 0 0,1 1 1,0-1-1,0 0 0,2-3 1,13-12 383,17-15 0,-20 22-327,-1 0 0,1 1 1,0 1-1,1 0 1,0 0-1,0 2 1,1 0-1,0 0 1,0 1-1,28-5 0,-36 9-124,0 1 1,0-1-1,1 1 0,-1 1 0,0-1 0,0 1 0,0 1 0,0-1 0,7 4 0,-10-4-33,0 0 1,0 1 0,-1 0-1,1 0 1,-1 0-1,1 1 1,-1-1 0,0 1-1,0-1 1,0 1 0,0 0-1,-1 0 1,1 1-1,-1-1 1,1 0 0,-1 1-1,3 6 1,-2-1-30,-1 1 1,1-1 0,-2 1-1,1-1 1,-1 1 0,0 15-1,-2 0 65,-6 32 0,2-24-19,-2 0-1,-2 0 1,0-1 0,-21 44 0,21-57-7,-1 0 0,-1 0 0,0-1-1,-1-1 1,-1 0 0,-1 0 0,-1-1 0,-17 14 0,10-13 21,0-1-1,-1 0 1,-1-2 0,-31 13-1,-109 33 188,154-55-606,26-7 252,5 0 179,160-14 635,84 16-703,-188 4-507,-52-4-2982,2 0-4804,-27 0 8039,0 0-1,1 0 1,-1 0-1,0 0 0,1 0 1,-1 0-1,0 0 1,1 0-1,-1 0 1,0 0-1,1 0 0,-1-1 1,0 1-1,6-7-5609,3-2 2157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31.36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0 8384,'32'41'9976,"45"41"-5894,-38-44-2867,69 70 1312,-86-82-1890,0 0 0,26 44 0,-33-45-338,-2 1 0,0 0-1,-2 1 1,-1 0 0,-1 1-1,7 35 1,-13-46-192,-1 0 0,0 0 0,-1 1 0,-1-1 1,-1 0-1,0 1 0,-2-1 0,1 0 0,-2 0 0,-1 0 0,-12 30 0,6-24-47,-2 0 1,-19 26-1,-38 43-60,43-57-58,-95 130-2080,45-56-2652,38-58 1456,-3-6-3588,9-10 2304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20.9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 0 4896,'-10'7'11743,"2"3"-5638,2 0-7655,-16 27 2738,1 1 1,2 1-1,-24 72 1,-24 131 131,42-144-440,-6 43 80,29-122-859,0-1 1,2 1-1,0 0 1,1 0-1,5 29 0,-6-47-100,4 22 27,1-1 0,0 0 0,17 40-1,-13-41-986,-8-12-1985,-1-8 2419,0-1 450,0 0 0,14-4-8664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21.3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5 7136,'-13'-5'13459,"14"7"-14263,1 1 1196,0 0 0,0 0 0,0 0 0,-1 1 0,1-1 0,-1 0 0,0 1 0,2 6 0,3 33 1072,-6-35-1234,4 56 646,-3-1 1,-3 1 0,-2-1 0,-26 124-1,-11 68-1276,41-230-713,1-10-2995,4-25-2890,12-16 2192,-10 16 2669,11-16-593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21.7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8 7456,'-8'-7'3778,"5"6"-1475,5 5 549,0 0-2212,0-1 1,-1 0-1,1 0 1,-1 1-1,0-1 1,0 1-1,0-1 1,1 6-1,2 34 930,-4-43-1566,-2 282 4287,1-257-4129,-13 190 729,-4-14-726,17-192-202,2-5-510,-2-1 1,1 1 0,0-1-1,-1 0 1,1 1 0,-1-1 0,0 0-1,-2 4 1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22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21 7808,'-13'1'961,"-18"-3"1571,26 2-2332,1-1 142,0 1 1,0-1-1,0 1 0,0 0 1,0 1-1,0-1 0,-5 4 5875,22-2-4256,23-1-815,23-1-90,98-12 0,-116 8-2682,4-1-4594,-21 0 3837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22.7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13 10048,'-12'-13'3232,"22"25"5747,-4-4-8398,-1-1-1,-1 1 0,6 11 1,4 17 472,-2 0 0,12 54 0,6 80 382,-19-97-1192,-8-56-174,30 196 774,-33-212-830,0-1 0,0 1 0,0-1 1,0 1-1,0-1 0,0 1 0,0-1 1,0 1-1,0-1 0,1 1 0,-1-1 1,0 1-1,0-1 0,0 1 0,1-1 1,-1 1-1,0-1 0,1 1 0,-1-1 1,0 0-1,1 1 0,0-1-7,-1 0 0,0 0 0,1 0-1,-1 0 1,0-1 0,1 1 0,-1 0 0,0 0 0,1 0-1,-1-1 1,0 1 0,1 0 0,-1 0 0,0-1 0,0 1-1,1 0 1,-1-1 0,0 1 0,0 0 0,0-1 0,1 0-1,11-26-61,-10 22 2,54-121-310,-40 95 377,1 1 0,21-28 0,-25 38 56,-6 9-51,15-18 0,-20 26-8,0 1 1,0 0 0,0 0 0,0 1 0,1-1-1,-1 0 1,0 1 0,1-1 0,-1 1 0,1 0-1,0 0 1,-1 0 0,1 0 0,3 0-1,-4 1 6,-1 0-1,1 0 0,0 1 1,0-1-1,-1 0 1,1 1-1,0-1 0,-1 1 1,1 0-1,-1 0 0,1-1 1,-1 1-1,1 0 0,-1 0 1,0 1-1,1-1 0,-1 0 1,0 0-1,0 1 0,0-1 1,0 0-1,2 3 0,2 6 50,1-1 0,5 15 0,-8-17-42,19 42-51,-12-24 197,1 0 1,18 27-1,-27-48-111,1 0 0,-1 0 0,1-1 0,0 1 0,0-1 0,1 0 0,-1 0 1,1 0-1,3 3 0,-4-5-38,-1 0 0,0 0 0,1-1 1,-1 1-1,0-1 0,1 1 0,-1-1 1,1 0-1,-1 0 0,1 0 0,-1 0 1,0 0-1,1-1 0,-1 1 0,1-1 1,-1 1-1,0-1 0,5-2 0,4-3-14,1 0 0,-1 0 0,0-1 0,0 0 0,-1-1-1,10-10 1,3-4-5,25-33 0,-25 25-96,-1 0-1,23-45 1,2-21-4622,-27 45-3261,-12 33 4448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8T17:07:32.5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378 1 2496,'0'0'14495,"-14"17"-11199,-22 20-2128,21-15-680,0 1 0,1 0 0,-13 31 0,-38 132 1181,9-22-815,32-106-481,-47 129 1187,61-154-1186,1 0 0,2 1 0,-6 62 0,12-57-82,1 0 0,1 0 0,13 68 0,-11-94-341,1-1 1,0 1-1,1-1 0,0 1 0,1-2 1,0 1-1,0-1 0,2 0 0,-1 0 0,1 0 1,1-1-1,0-1 0,19 16 0,10-2-644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30T22:53:54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24575,'0'0'0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6:50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609 231 2720,'-8'-1'729,"8"-4"1473,2-7 136,-2-83 4307,0 93-6550,0-1 0,-1 1 0,1-1-1,-1 1 1,1-1 0,-1 1 0,0 0 0,0-1-1,0 1 1,0 0 0,-1 0 0,0-3-1,-23-23 903,14 17-618,6 6-300,0 1 0,0 0 0,-1 0-1,1 0 1,-1 1 0,0 0 0,0 0 0,0 0 0,0 1-1,-1 0 1,-8-2 0,8 3 24,-1-1-1,1 2 1,0-1 0,0 1-1,-1 0 1,1 0-1,0 1 1,0-1 0,-1 2-1,-11 3 1,-6 5 82,0 1 0,1 1-1,0 2 1,1 0 0,-30 25 0,36-26-100,0 1 1,1 1-1,-17 20 0,13-10-53,5-7 158,0 1 1,2 0 0,-20 36 0,26-40-59,1-1 0,-9 31 0,14-40-106,0 0 1,0 0-1,0 0 0,1 0 0,0 1 0,0-1 0,0 0 1,1 0-1,0 0 0,0 0 0,0 0 0,0 0 0,5 9 1,-5-11-12,0 0 0,0 0 1,0 0-1,-1 1 0,1-1 1,-1 0-1,0 5 0,0-5-14,0 0 0,1 0 0,-1 1 0,1-1 0,-1 0 0,1 0 0,0 0 0,0 0 0,0 0 0,3 5 0,17 24 121,-15-20-66,1-1 0,0 0 0,1-1 0,0 0 0,15 15 1,-10-14 97,20 13 0,-29-21-121,1 0 0,0-1 1,-1 0-1,1 0 0,0 0 1,0 0-1,0-1 0,10 2 1,0-2 48,1 0 0,0 0 0,0-2 0,0 0 1,0-1-1,0 0 0,-1-1 0,1-1 1,-1-1-1,0 0 0,15-7 0,-18 6 16,-1 0 1,0 0-1,-1-1 0,0 0 0,0-1 0,0 0 0,-1 0 0,-1-1 0,16-19 1,-23 26-99,0 0 0,0 0 0,0-1 0,0 1 0,0 0 0,-1 0 0,1 0 0,-1 0 0,1-1 0,-1 1 0,0 0 0,0-1 0,0 1 0,0 0 0,0 0 0,0-1 0,-1 1 0,1 0 1,-1 0-1,0-1 0,0 1 0,1 0 0,-1 0 0,-1 0 0,1 0 0,0 0 0,0 0 0,-1 0 0,1 1 0,-1-1 0,1 0 0,-4-1 0,1-1-34,0 1 0,0 0-1,0 0 1,-1 0 0,1 1 0,-1-1 0,1 1-1,-1 0 1,0 0 0,0 1 0,0 0-1,0-1 1,0 2 0,-5-1 0,-7 1-21,-1 2 1,1 0-1,0 1 1,1 1-1,-1 1 0,1 0 1,0 1-1,-23 11 1,26-10 53,1 1 0,0 1 1,0-1-1,0 2 0,1 0 0,-16 19 1,6-4 138,16-21 164,31-24-21515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56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1272 3328,'-10'9'9591,"21"-26"-7892,41-69 311,28-42-1209,56-42-338,-85 109-334,-18 21 19,-3-1 1,-1-2-1,-3-1 1,-1-1 0,-2-1-1,22-65 1,-39 95-97,27-91 484,-28 88-499,-2 1 0,0-1 0,2-32 0,-8 40-251,-2 16 13,-4 18-19,-95 209 103,89-203 126,-124 252-93,119-236 133,-241 499 435,237-495-357,17-33-11,0 0 0,-1-1 0,0 0-1,-2 0 1,-17 21 0,26-35-82,1-1 0,-1 1 0,0 0 0,1-1 1,-1 1-1,0-1 0,1 0 0,-1 1 0,0-1 1,0 1-1,1-1 0,-1 0 0,0 0 0,-1 1 1,2-1-19,0 0 0,-1 0 0,1 0 0,0 0 1,-1 0-1,1 0 0,0 0 0,-1-1 0,1 1 0,0 0 1,0 0-1,-1 0 0,1 0 0,0 0 0,-1-1 0,1 1 1,0 0-1,0 0 0,0-1 0,-1 1 0,1 0 1,0 0-1,0-1 0,0 1 0,-1 0 0,1-2 4,-1 1 0,1-1-1,0 1 1,-1-1 0,1 1-1,0-1 1,0 1-1,0 0 1,0-1 0,0 1-1,0-1 1,1 1 0,-1-1-1,0 1 1,2-3 0,2-6-22,0 0 0,1 1 1,1-1-1,0 1 0,0 1 1,14-16-1,-1 5 93,34-28 0,77-50-228,98-85 2,-129 89 148,78-71 17,-115 112 14,92-81-61,-116 94 13,-1-2 0,-2-1 0,39-63 0,-66 94 30,93-149 81,-89 139-98,-1-1 0,-1 0 0,-1-1 0,-1 0-1,8-43 1,-15 62-27,0-1 1,-1 0-1,0 0 0,0 0 0,0 0 0,-2-9 0,2 13 1,0 0 0,0 0 0,-1 0 0,1 0 0,-1 0 0,1 0 0,-1 0 0,1 0 0,-1 0 0,0 0 0,1 1 1,-1-1-1,0 0 0,0 0 0,1 0 0,-1 1 0,0-1 0,0 1 0,0-1 0,0 1 0,0-1 0,0 1 0,0-1 0,0 1 0,0 0 0,0-1 0,0 1 0,0 0 0,0 0 0,0 0 0,-1 0 0,1 0 0,0 0 0,0 0 0,0 0 0,0 1 0,0-1 0,0 0 0,0 1 0,-1 0 0,-9 2-43,0 0-1,0 1 1,0 1-1,1 0 1,-14 8-1,9-2 50,1 0-1,0 1 1,0 1 0,-22 27-1,8-5-26,-22 39 0,16-18 32,2 1 0,3 1-1,-29 81 1,49-111 33,0 1-1,2 0 1,1 0-1,2 1 1,0-1-1,2 1 1,2 0-1,0 0 1,7 42-1,-5-64 2,0 1 0,0 0 0,0-1 0,1 1 0,1-1 0,-1 0 0,1 0 0,1 0 0,0-1 0,0 1 0,0-1 0,1 0-1,10 10 1,-11-13 10,0 0 0,1-1 1,-1 1-1,1-1 0,-1 0 0,1-1 0,0 1 0,0-1 0,0 0 0,1-1 0,-1 1 0,0-1 0,0-1 0,1 1 0,-1-1 0,1 0 0,-1 0 0,0-1 0,12-2 0,-1-2 31,0 0-1,0-1 1,-1-1 0,0 0 0,0-1-1,16-12 1,88-69 60,-86 62-126,-15 13-7,0-2 0,-2 0 0,0-1-1,17-21 1,-33 36-15,1-1 0,-1 1 1,1-1-1,-1 1 0,0-1 0,0 0 1,1-4-1,-2 7 16,0 0 1,0-1-1,0 1 0,1 0 0,-1 0 1,0 0-1,0 0 0,0 0 1,0 0-1,0 0 0,0 0 1,0 0-1,0-1 0,0 1 0,0 0 1,0 0-1,0 0 0,0 0 1,0 0-1,0 0 0,0 0 1,0 0-1,0 0 0,0-1 0,0 1 1,0 0-1,0 0 0,-1 0 1,1 0-1,0 0 0,0 0 1,0 0-1,0 0 0,0 0 0,0 0 1,0 0-1,0-1 0,0 1 1,0 0-1,0 0 0,0 0 1,-1 0-1,1 0 0,0 0 0,0 0 1,0 0-1,0 0 0,0 0 1,0 0-1,0 0 0,0 0 1,-1 0-1,1 0 0,0 0 0,0 0 1,0 0-1,0 0 0,0 0 1,-11 11-190,3-1 187,-7 9-23,1 1-1,-20 37 0,22-33 56,1 1 0,-13 44 0,22-59-7,-1 0-1,1 0 1,1 1 0,0-1 0,0 1 0,1-1-1,1 1 1,-1-1 0,2 1 0,2 13 0,-2-19 19,-1-1 0,1 0 0,0 0 0,0 1 0,1-1 1,-1 0-1,1-1 0,3 5 0,-4-6-21,-1-1 0,0 1 0,1-1-1,-1 0 1,1 0 0,-1 1 0,1-1 0,0 0 0,-1-1-1,1 1 1,0 0 0,0 0 0,0-1 0,-1 1 0,1-1-1,0 0 1,0 1 0,0-1 0,0 0 0,0 0 0,0 0-1,3-1 1,-1 0 9,0 0-1,-1-1 1,1 1-1,-1-1 1,1 0-1,-1 0 1,1 0-1,-1-1 1,0 1-1,0-1 1,0 0-1,-1 0 1,1 0-1,-1 0 1,1 0-1,-1 0 1,2-6-1,4-5 44,-2 0 0,9-30 0,-11 34-10,10-36 47,15-84-1,-28 122-112,0 0 1,0 0-1,-1 1 0,0-1 0,0 0 0,-1 0 0,-2-9 0,2 14-9,0 0 0,0 1 0,0-1 0,0 1 0,0-1-1,-1 1 1,1-1 0,-1 1 0,0 0 0,1 0 0,-1 0 0,0 0-1,0 0 1,0 0 0,-1 0 0,1 1 0,0-1 0,-1 1-1,1-1 1,-1 1 0,1 0 0,-1 0 0,-4-1 0,4 1 7,-1 1 0,1-1 0,-1 1 1,0 0-1,1 0 0,-1 0 1,1 1-1,-1-1 0,1 1 0,-1-1 1,1 1-1,-1 0 0,1 1 0,-7 2 1,1 2-39,-1 0 0,1 0 1,-15 14-1,22-19 60,1 1 1,-1-1-1,1 1 0,0-1 1,-1 1-1,1-1 0,0 1 1,0 0-1,0 0 0,0 0 1,0 0-1,1-1 0,-1 1 1,1 0-1,-1 0 0,1 0 1,-1 0-1,1 0 0,0 1 1,0-1-1,0 0 0,0 0 1,1 0-1,-1 0 0,0 0 1,1 0-1,-1 0 0,1 0 1,0 0-1,0-1 0,0 1 1,0 0-1,0 0 0,0 0 1,0-1-1,1 1 0,-1-1 1,0 1-1,1-1 0,-1 1 1,1-1-1,0 0 0,-1 0 1,1 0-1,0 0 0,0 0 1,3 1-1,0-1 37,0 0 0,1 0-1,-1 0 1,1-1 0,-1 0 0,1 0-1,-1 0 1,8-2 0,5-1 21,22-9 0,-30 9-54,85-28 6,54-17-6,-83 28-13,-2 1 22,85-16 0,-149 35-27,1 0 0,-1 0 1,0 0-1,1 0 0,-1 0 1,1 0-1,-1 0 0,0 0 0,1 0 1,-1 0-1,1 0 0,-1 0 1,0 0-1,1 0 0,-1 0 0,1 0 1,-1 0-1,0 1 0,1-1 1,0 0-1,-2 7-15,-12 10-28,9-12 36,-64 92 7,56-78 43,0 0 0,1 1-1,1 1 1,1 0 0,1 0-1,-8 32 1,16-52-29,0 1-1,-1-1 1,1 0 0,0 0 0,0 1-1,0-1 1,0 0 0,0 0 0,1 1-1,-1-1 1,0 0 0,1 0 0,-1 1-1,0-1 1,2 2 0,-2-3-5,1 1 1,-1 0 0,1-1-1,-1 1 1,1-1-1,0 1 1,-1-1 0,1 0-1,-1 1 1,1-1-1,0 0 1,-1 1 0,1-1-1,0 0 1,0 0-1,-1 0 1,1 1-1,0-1 1,-1 0 0,1 0-1,0 0 1,0 0-1,-1 0 1,1 0 0,0-1-1,0 1 1,-1 0-1,1 0 1,0 0 0,0-1-1,7-3 37,-1 0-1,0 0 1,0-1 0,0 0-1,-1 0 1,0-1-1,0 0 1,7-8-1,5-4 105,61-64 19,-60 61-210,76-71-348,-88 84 318,-5 6 34,0 0 1,0 0 0,0 0 0,0 0-1,1 0 1,2-1 0,-5 3 32,0 0 1,0 0 0,0 0-1,1-1 1,-1 1 0,0 0 0,0 0-1,0 0 1,1 0 0,-1 0-1,0 0 1,0 0 0,1 0-1,-1 0 1,0 0 0,0 0-1,0 0 1,1 0 0,-1 1-1,0-1 1,0 0 0,0 0 0,1 0-1,-1 0 1,0 0 0,0 0-1,0 0 1,1 1 0,-1-1-1,0 0 1,0 0 0,3 14-41,-3-7 44,3 98-30,-2-86 35,2 0 0,1-1 0,8 29 0,-3-29 175,-9-18-163,0 1 0,1-1 0,-1 1-1,0-1 1,1 1 0,-1-1 0,0 0 0,1 1 0,-1-1-1,1 0 1,-1 1 0,1-1 0,-1 0 0,1 1-1,-1-1 1,1 0 0,-1 0 0,1 0 0,-1 0-1,1 0 1,-1 1 0,1-1 0,-1 0 0,1 0 0,-1 0-1,1 0 1,0 0 0,-1-1 0,1 1 0,-1 0-1,1 0 1,-1 0 0,1 0 0,-1-1 0,1 1 0,-1 0-1,1 0 1,-1-1 0,1 0 0,9-7 64,-1-1 0,-1 0-1,0-1 1,12-18 0,2-2-32,179-205 165,-197 232-237,-1 0 1,1 0 0,0 0 0,0 0 0,0 1 0,0 0-1,0 0 1,0 0 0,1 0 0,-1 0 0,1 1 0,-1 0-1,1 0 1,-1 0 0,9 0 0,5 1 3,0 1 1,33 6-1,-9-2 131,24-1 165,83-8 0,-24 0-1210,-91 6 357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6:5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923 35 3648,'-2'-3'358,"0"0"0,-1 0 0,1 1 0,-1 0 0,1-1 0,-1 1 0,0 0 0,0 0 0,0 0 0,0 0 0,0 1 0,0-1 1,0 1-1,-1 0 0,1 0 0,0 0 0,-1 0 0,1 1 0,-1-1 0,1 1 0,-7 0 0,-125 3 2687,93-1-2473,1 3 0,0 1 0,-46 14 0,76-17-495,-1 1 1,1 0-1,0 1 0,1 0 1,-1 1-1,1 0 0,0 1 1,1 0-1,-1 0 0,1 1 1,1 0-1,0 1 0,0 0 1,0 0-1,-6 11 0,4-5 34,-4 6 279,-19 34 0,-14 37 541,-78 114-1,68-115-546,48-74-206,0 1-1,1 0 1,1 0-1,1 0 1,1 1-1,-5 23 1,8-23-144,0-1 0,1 1 1,3 32-1,0-9 80,-2-19-59,2 1-1,1-1 1,1 0 0,1 0 0,1 0 0,10 24 0,20 43 185,-30-77-194,2 1 1,-1-1 0,1 0 0,1-1 0,0 0 0,1 0-1,1-1 1,19 17 0,-26-25-22,0 0 0,1 0 0,-1-1 0,1 0 1,-1 0-1,1 0 0,0 0 0,0-1 0,6 2 0,2-1 64,1-1 0,17 0-1,-23-1-65,0 1 0,0 0 0,12 3 0,-12-2 7,0 0 1,0-1-1,12 1 1,73-10 220,-38 3-145,-3-2-53,0-2 1,62-20-1,-85 21-19,0-2-1,0-2 1,-1 0-1,-1-2 1,0-1 0,-1-1-1,0-1 1,-1-1 0,-1-1-1,-1-2 1,-1 0 0,25-31-1,75-111 341,-80 105-193,-21 30-42,33-62-1,-44 70-88,-2 0 0,0-1 0,5-25 0,-10 32-36,0 0 1,-2-1 0,0 1 0,0-1-1,-4-28 1,-2 10-63,-2 1 0,-19-53 0,19 66-6,-1 1-1,-1 0 1,0 1-1,-1 0 1,-1 1-1,-1 0 1,0 0-1,-1 2 1,0-1-1,-23-18 1,17 19-2,0 1 0,-1 0 0,-1 1-1,1 1 1,-2 1 0,0 1 0,0 1 0,-29-7 0,14 6-39,-31-7-204,-41-8-3861,77 17 2458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6:5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103 290 2816,'-2'-4'417,"1"2"-281,0 1 0,1 0 1,-1-1-1,0 1 0,1-1 0,-1 1 0,1-1 1,-1 1-1,1-1 0,0 0 0,0 1 0,0-1 1,0 1-1,0-1 0,0 0 0,0 1 1,0-1-1,0 1 0,2-3 0,-1-17 2378,-1 14-701,0 18-1025,-1 5-208,-1-1 0,-6 31 0,-1-1 202,-24 374 2486,20-204-2152,11-199-954,2-12-49,-1-1 0,1 1 0,0 0 0,0 0 1,0 0-1,0 0 0,2 5 0,-1-1 358,-5-8 31,-2-9 34,2-64 81,2 44-643,2-48 0,2 25 26,-2 27 0,7-47 0,17-77-59,14-62 118,-32 183-71,27-94-110,-27 106 79,0-1 0,2 1-1,0 1 1,0-1-1,14-17 1,-13 21-44,1 0-1,0 1 1,0 0 0,20-15 0,-26 23 66,-1 1-1,1 0 1,0 0 0,0 0 0,0 0 0,0 0 0,0 1 0,0 0-1,6-1 1,-8 2 6,1 0 0,0 0 0,-1 0 0,1 0 1,0 0-1,-1 1 0,1-1 0,-1 1 0,1 0 0,-1 0 0,1 0 0,-1 0 0,0 0 0,1 0 0,-1 1 0,3 2 0,2 2 2,0 0 0,-1 1 0,0 0 0,-1 0 0,1 1 0,-1-1 0,7 16 0,-5-8 41,-1 1-1,0 0 0,5 23 1,-8-23 48,0 0 1,-2 0-1,0 0 1,0 0-1,-2 0 0,-2 22 1,1-28 5,0 1-1,-1 0 1,0-1 0,0 1 0,-1-1 0,-1 0-1,0 0 1,0 0 0,-1-1 0,-9 12-1,-2-3 59,-1 0-1,0-1 1,-2-2 0,0 1-1,0-2 1,-2-1-1,1-1 1,-2 0-1,0-2 1,0 0-1,-36 8 1,52-16-98,0-1 1,1 0-1,-1 0 1,0-1-1,-8 0 1,2 0-213,33-15-656,-9 11 799,0 0-1,0 0 1,0 1 0,1 0 0,-1 1 0,1 1 0,0 0-1,21 0 1,10 4-125,43 7-1,-71-8 79,-3 0 61,0 0-1,0 1 1,0 1 0,0 0 0,-1 0 0,1 1 0,-1 1 0,20 13 0,-25-15 25,0 0 1,-1 1-1,0 0 1,0 0 0,0 0-1,0 1 1,-1-1-1,0 1 1,0 0 0,-1 1-1,0-1 1,0 0-1,0 1 1,-1 0-1,0 0 1,2 11 0,-2-10 41,-2 1 0,1-1 0,-1 0 0,0 1 1,-1-1-1,0 0 0,0 1 0,-1-1 0,0 0 0,0 0 1,-1 0-1,0 0 0,0-1 0,-1 1 0,0-1 0,-1 0 1,1 0-1,-8 8 0,-4 1 69,0-2-1,0 0 1,-1 0 0,-20 10-1,10-9-14,-1-1 0,-46 16 0,35-15-37,23-9-32,1 0-1,-1-2 1,0 1 0,0-2-1,-1 0 1,1-1 0,-18 0-1,-20 4-1056,87-8 895,0 0 0,59-14 0,60-24 145,-105 26 66,-1-2 0,57-28 0,-76 29-49,0 0 0,-1-2 0,0-1 0,38-35 0,-42 32 13,2 0 150,0-2-1,39-51 0,-57 66-103,-5 6-113,0 1-1,0 0 0,0-1 0,0 1 0,0-1 0,0 1 1,-1-1-1,1 0 0,0 1 0,-1-1 0,0 0 0,1 1 0,-1-1 1,0 0-1,0-2 0,0 4 4,0 0 1,0 0-1,0-1 1,0 1-1,-1 0 1,1 0-1,0 0 1,0 0-1,0 0 1,0 0-1,-1 0 1,1 0-1,0 0 1,0 0-1,0 0 1,-1 0-1,1 0 0,0 0 1,0 0-1,0 0 1,-1 0-1,1 0 1,0 1-1,0-1 1,0 0-1,0 0 1,-1 0-1,1 0 1,0 0-1,0 0 1,-3 3-38,1-1 1,0 1-1,0-1 1,0 1-1,0 0 1,0 0-1,1 0 1,-1 0 0,1 0-1,0 0 1,0 0-1,-1 5 1,-1 5-3,-2 24 0,5-29 31,-2 18-86,3 32 1,1-7 70,-2-42 24,1 1-1,0 0 0,0-1 0,1 1 1,5 14-1,-6-20 41,0-1 0,1 1 0,-1 0 0,1-1-1,0 1 1,0-1 0,0 0 0,1 1 0,-1-1 0,1 0 0,0-1 0,0 1 0,0 0 0,0-1 0,0 0 0,5 3 0,-7-5-9,0 1 1,0-1 0,1 0 0,-1 0 0,0 0-1,0 0 1,0 0 0,1 0 0,-1 0 0,0 0-1,0 0 1,0-1 0,1 1 0,-1 0-1,0-1 1,0 1 0,0-1 0,0 1 0,0-1-1,0 0 1,0 1 0,0-1 0,0 0 0,0 0-1,0 0 1,0 0 0,-1 1 0,1-1 0,0 0-1,0-2 1,3-3 102,0-1 0,0 1 0,3-10 0,-5 9-62,1 0 1,-1-1 0,0 1 0,-1-1 0,0 0 0,0 1 0,-1-1 0,0 0-1,0 0 1,-1 1 0,1-1 0,-2 0 0,-2-9 0,1 7-69,0 0 0,-1 0 1,-1 1-1,1-1 0,-2 1 0,1 0 0,-1 0 1,-14-15-1,15 19-67,1 2 0,-1-1 0,0 0-1,-1 1 1,1 0 0,0 0 0,-1 1 0,0 0 0,-11-4 0,-7 7-700,17 4 554,7-5 215,0 0 0,0 0 0,0 0 0,0 0 1,0 0-1,0 0 0,0 0 0,0 0 0,-1 0 0,1 0 0,0 0 0,0 1 0,0-1 0,0 0 0,0 0 0,0 0 0,0 0 0,0 0 0,0 0 0,0 0 0,0 0 1,0 1-1,0-1 0,0 0 0,0 0 0,0 0 0,0 0 0,0 0 0,0 0 0,0 0 0,0 1 0,0-1 0,0 0 0,0 0 0,0 0 0,0 0 0,0 0 0,0 0 1,0 0-1,0 0 0,0 0 0,0 1 0,1-1 0,-1 0 0,0 0 0,0 0 0,0 0 0,0 0 0,0 0 0,0 0 0,0 0 0,0 0 0,0 0 0,0 0 0,1 0 1,-1 0-1,0 0 0,1 1 0,-1-1 1,1 0 0,-1 0 0,1 1 0,-1-1-1,1 0 1,0 1 0,-1-1 0,1 0-1,-1 1 1,0-1 0,1 1 0,-1-1-1,1 2 1,2 0 9,-1-1 5,1 1-1,-1-1 1,1 0 0,0 0-1,0-1 1,-1 1 0,1 0-1,0-1 1,0 0 0,0 1-1,0-1 1,-1 0-1,1-1 1,0 1 0,5-2-1,3 0 31,0-2-1,17-7 1,-15 6-14,390-136 534,-389 135-564,11-3-132,-25 8 134,0 1-1,0 0 1,1 0-1,-1 0 1,0 0 0,1 0-1,-1-1 1,0 1-1,1 0 1,-1 0 0,0 0-1,1 0 1,-1 0-1,0 0 1,1 0-1,-1 0 1,0 0 0,1 0-1,-1 0 1,0 0-1,1 0 1,-1 0 0,0 1-1,1-1 1,-1 0-1,0 0 1,1 0-1,-1 0 1,0 1 0,1-1-1,-1 0 1,0 0-1,0 1 1,0-1 0,1 0-1,-1 0 1,0 1-1,0-1 1,0 0-1,1 1 1,-1-1 0,0 0-1,0 1 1,0-1-1,0 1 1,0 0-9,0 1 1,-1 0-1,1-1 0,-1 1 1,0-1-1,0 1 0,1-1 1,-1 0-1,-2 3 0,-2 3-5,-11 22-3,0 0-1,2 0 1,2 1-1,0 1 1,-12 54-1,18-57-62,-2 53 1,7-72 75,1 0 1,1 1-1,0-1 1,0 0-1,1 1 1,0-1-1,0 0 0,1 0 1,5 11-1,-7-19 26,0 1 0,-1-1 0,1 1 0,0-1-1,0 1 1,0-1 0,0 0 0,0 1 0,0-1 0,0 0-1,1 0 1,-1 0 0,0 0 0,1 0 0,-1 0-1,1 0 1,-1 0 0,1-1 0,-1 1 0,1 0 0,0-1-1,-1 1 1,1-1 0,0 0 0,-1 0 0,1 1 0,0-1-1,-1 0 1,1-1 0,0 1 0,-1 0 0,3-1 0,0 0 26,0-1 0,0 0 0,0 1 0,0-2 0,-1 1 0,1 0 0,-1-1 0,1 1 0,-1-1 0,0 0 0,0 0 1,3-4-1,5-10 28,-1 0 0,0-1 0,-1 0 0,8-22 0,-3 6 30,40-115 83,-42 113-288,-11 14-528,-1 17 196,0 16 135,1 14 200,6 34 0,-4-40 91,-2-12 33,28 166 33,-28-170-47,-1 0-1,1 0 1,0 0-1,0 0 1,0 0-1,0 0 1,1 0-1,-1 0 1,1-1-1,0 1 1,-1 0-1,1-1 1,0 0-1,1 1 1,-1-1-1,0 0 1,1 0-1,4 3 1,-6-5 6,-1 0 0,1 0 0,-1 0-1,1 0 1,0 0 0,-1 0 0,1 0 0,-1 0 0,1 0 0,-1 0 0,1-1 0,0 1-1,-1 0 1,1 0 0,-1-1 0,1 1 0,-1 0 0,1-1 0,-1 1 0,0 0-1,1-1 1,-1 1 0,1-2 0,10-11 75,-8 8-34,13-17 207,27-49 1,-29 46-205,1 0 1,18-23-1,-21 34-164,-1 1 0,2 1 0,0 0-1,0 0 1,23-14 0,-35 26 90,0-1 1,-1 1-1,1-1 1,0 1-1,0-1 1,0 1 0,0-1-1,0 1 1,0 0-1,0-1 1,0 1-1,0 0 1,0 0-1,0 0 1,0 0-1,0 0 1,0 0-1,0 0 1,0 0-1,0 0 1,0 1-1,0-1 1,0 0-1,0 0 1,-1 1-1,1-1 1,0 1-1,0-1 1,0 1-1,0-1 1,0 1-1,-1 0 1,1-1-1,0 1 1,-1 0-1,1 0 1,0-1-1,-1 1 1,2 1-1,0 4 6,1-1 0,-1 1 0,0-1 0,-1 1 0,2 9 0,-3-15 6,3 18 32,-2 0 1,0 1-1,-2-1 0,0 1 1,-5 31-1,-1 5-82,8-10 567,15-66 486,22-51-1060,-25 45 5,33-49 1,41-33-141,-84 106 155,-1 0 0,1 0 1,0 1-1,0-1 0,0 1 0,0 0 1,0 0-1,0 0 0,1 0 0,-1 1 1,6-3-1,-8 4 19,0 0 0,0 0 0,0-1 0,0 1 0,0 0 0,1 0 0,-1 0 0,0 1 0,0-1 0,0 0 0,0 0 0,0 0 0,0 1 0,0-1 0,0 1 0,0-1 0,0 1 0,0 0 0,1 0 6,-1 0 1,0 0-1,0 1 1,0-1 0,0 0-1,0 1 1,0-1-1,-1 1 1,1-1-1,0 1 1,-1-1 0,1 1-1,-1 0 1,1 2-1,5 32-41,1 57 0,1 8-97,-5-75 156,9 30 0,-9-46 30,0-1 0,1 1-1,0-1 1,0 0-1,1 0 1,8 11 0,-13-18-18,1-1 1,0 0-1,0 0 0,0 0 1,0 0-1,0 0 1,0 0-1,0 0 1,0-1-1,0 1 1,1 0-1,-1-1 0,0 1 1,0 0-1,1-1 1,-1 1-1,0-1 1,1 0-1,-1 0 1,0 1-1,1-1 1,-1 0-1,1 0 0,-1 0 1,0 0-1,1-1 1,-1 1-1,1 0 1,-1 0-1,0-1 1,1 1-1,-1-1 0,0 1 1,0-1-1,1 0 1,0-1-1,2 0 22,0-1 0,-1 0 0,0 0 0,1 0 0,-1 0 0,0 0 0,0-1-1,-1 0 1,4-5 0,16-38 69,-18 39-83,15-40 49,24-50-97,3 16-415,-46 81 425,1 0 0,-1 1 0,1-1 0,-1 0 0,1 1 0,-1-1 0,1 1 0,0-1 0,-1 1 1,1-1-1,0 1 0,-1-1 0,1 1 0,0 0 0,-1-1 0,1 1 0,0 0 0,0 0 0,0 0 1,-1-1-1,1 1 0,0 0 0,0 0 0,0 0 0,-1 0 0,1 0 0,0 0 0,0 1 0,0-1 1,-1 0-1,1 0 0,0 1 0,0-1 0,-1 0 0,1 1 0,0-1 0,0 0 0,-1 1 0,1-1 1,-1 1-1,1 0 0,0-1 0,-1 1 0,1-1 0,0 2 0,2 2-28,1 0-1,-1 0 1,0 0 0,0 0 0,4 8-1,25 61-84,23 44 400,-41-78 226,-13-37-202,-13-13 287,2 3-524,1-1 0,1-1 0,0 1 0,-12-20 0,-15-18-41,-10-2-389,44 48 352,0 0-1,0 0 1,0 1 0,0-1-1,0 0 1,0 0 0,-1 1-1,1-1 1,0 1 0,0-1-1,0 1 1,-1-1-1,1 1 1,0 0 0,0 0-1,-1-1 1,1 1 0,0 0-1,-1 0 1,1 0 0,0 1-1,0-1 1,-1 0 0,1 0-1,0 1 1,0-1 0,-1 1-1,1-1 1,0 1 0,0-1-1,0 1 1,0 0 0,0-1-1,0 1 1,0 0 0,0 0-1,0 0 1,0 0 0,-1 1-1,-1 3-34,-1-1 0,1 0 0,1 1 0,-1 0 0,0-1 1,1 1-1,-3 9 0,2 2-23,0 0 1,1-1 0,0 1-1,1 0 1,1 0 0,1 0-1,4 27 1,-4-38 88,0 0 0,0 0 1,1 0-1,-1 0 0,1 0 0,1 0 0,-1-1 1,0 1-1,1-1 0,0 0 0,0 0 0,1 0 1,-1 0-1,1 0 0,-1-1 0,1 1 1,1-1-1,-1 0 0,0 0 0,1-1 0,4 3 1,-3-3 33,0 1 1,-1-2-1,1 1 1,0-1-1,0 0 1,0 0-1,1 0 1,-1-1 0,0 0-1,0 0 1,0 0-1,0-1 1,0 0-1,0-1 1,0 1-1,0-1 1,6-2 0,-4 0-4,-1 0 1,1-1 0,-1 0 0,0 0 0,0 0 0,-1-1 0,1 0 0,9-12 0,-5 3 32,0 0 1,16-32 0,-15 22-81,-1-1-1,-1 0 1,7-34 0,11-80 22,-22 103 39,-1 0-1,-2-1 1,-2 0 0,-3-42 0,-18-114-329,17 166 175,2 27 89,-11-91-14,9 78-85,0 0 0,-1 0 0,-1 1 0,-7-15 0,12 27 83,0 0-1,0 0 1,-1 0 0,1 0 0,-1 1 0,1-1-1,-1 0 1,1 0 0,-1 1 0,1-1-1,-1 0 1,1 1 0,-1-1 0,0 0-1,0 1 1,1-1 0,-1 1 0,0-1 0,0 1-1,0-1 1,1 1 0,-1 0 0,0 0-1,-1-1 1,1 1 1,-1 1 0,1 0-1,0-1 1,0 1 0,0 0 0,-1-1 0,1 1-1,0 0 1,0 0 0,0 0 0,0 0-1,0 0 1,1 0 0,-1 0 0,0 0-1,-1 2 1,-4 7-58,-1 1 0,2 1 0,-1-1 0,1 1 0,1 0 0,-4 16 0,-12 78-266,18-94 306,-4 34 11,2 0 0,2 0 0,6 69 0,33 134-9,-31-222 75,1 0-1,20 49 0,-20-61-15,0-1 0,0 0 1,2 0-1,0-1 0,0 0 0,17 16 1,-22-25 11,0-1 0,0 1 1,0-1-1,0 0 0,1 0 1,-1-1-1,1 0 0,0 1 1,0-1-1,0-1 0,0 1 1,0-1-1,0 0 0,0 0 1,0 0-1,0-1 0,1 0 1,-1 0-1,0 0 0,10-2 0,0-2 22,-1 0 0,1 0 0,-1-2 0,0 0-1,26-15 1,-16 6-63,-2-1-1,-1-1 0,0-1 1,-1 0-1,0-2 0,-2 0 1,21-30-1,11-9 37,1-1 36,-37 44-70,-12 14 23,0-1 1,0 1-1,0 0 1,0-1-1,0 1 1,-1-1-1,1 1 1,-1-1-1,1 0 1,-1 0-1,0 1 1,0-1-1,0 0 0,0-6 1,-1 9-24,0 0 0,0 0 0,0 0 0,0 0 0,1 0 0,-1-1 0,0 1 0,0 0 0,0 0 0,0 0 0,0 0 0,0 0 0,0-1 0,0 1 0,-1 0 0,1 0 0,0 0 0,0 0 0,0 0 0,0 0 0,0-1 0,0 1 0,0 0 0,0 0 0,0 0 0,0 0 0,0 0-1,0 0 1,-1 0 0,1-1 0,0 1 0,0 0 0,0 0 0,0 0 0,0 0 0,0 0 0,0 0 0,-1 0 0,1 0 0,0 0 0,0 0 0,0 0 0,0 0 0,0 0 0,-1 0 0,1 0 0,0 0 0,0 0 0,0 0 0,0 0 0,-9 6-186,-7 13-39,5-2 121,0 1-1,1-1 1,-8 23-1,-19 61-100,29-78 100,0-4 88,2 1-1,0-1 1,2 1 0,0 1-1,-2 31 1,6-49 41,0-1 1,1 1-1,-1 0 1,1 0 0,-1-1-1,1 1 1,0 0-1,2 4 1,-3-7-9,0 1 1,1-1 0,-1 1 0,0-1 0,1 1 0,-1-1 0,0 0-1,1 1 1,-1-1 0,1 0 0,-1 1 0,0-1 0,1 0 0,-1 0 0,1 1-1,-1-1 1,1 0 0,-1 0 0,1 0 0,0 1 0,0-1 8,-1 0 1,1-1-1,0 1 1,0 0-1,-1 0 1,1 0 0,0-1-1,-1 1 1,1 0-1,0-1 1,-1 1-1,1-1 1,-1 1-1,1-1 1,0 1-1,-1-1 1,1 1-1,0-2 1,9-10 104,0-1 0,-1 0 0,-1-1 0,0 0 0,0 0 0,9-30 0,23-100-132,-29 102 5,-5 14-130,-6 20-236,-4 18-58,-1 4 365,1 1 1,1-1-1,0 1 1,1-1-1,0 1 1,2 0-1,-1 0 1,4 23-1,-2-30 62,0 1 0,1-1 0,0 0 0,0 0 0,1-1 0,0 1 0,0 0 0,1-1 0,0 0 1,0 0-1,1 0 0,0 0 0,0-1 0,1 0 0,-1 0 0,14 10 0,-14-12 46,0-1 0,0 0 0,1 0 1,-1-1-1,1 1 0,0-1 1,0-1-1,0 1 0,0-1 1,0 0-1,9 0 0,-7-1-1,1 0 0,-1-1-1,1 0 1,-1 0 0,1-1-1,-1 0 1,13-6 0,-8 2-1,0 0 0,0-1 0,0-1 0,-1 0 0,0-1 0,-1 0 0,0-1 0,0 0 0,11-15 0,-9 9 23,-2-1 0,0 1 0,0-2 0,-2 0-1,8-20 1,-12 25-61,-1 1-1,0-1 0,-1 0 0,-1 0 0,0 0 0,-1 0 1,0 0-1,-1-1 0,-1-12 0,0 22-23,1 1 7,0 0 1,-1 1-1,1-1 0,-1 1 1,0-1-1,1 1 0,-1-1 0,0 1 1,0-1-1,-3-3 0,-3-6-56,6 9 38,0 1 0,-1-1 0,1 1-1,-1 0 1,0 0 0,-1-3-1,-9-6-194,10 7 6,4 5-7,-1-1 84,9 10-197,15 7 44,-21-15 291,-1 0 1,1 0 0,-1 0 0,1 1 0,-1 0 0,0-1 0,0 1 0,0 0 0,3 4 0,34 51-107,-34-50 84,-1 0 0,-1 0 0,0 1 0,0 0 0,0-1 0,-1 1-1,-1 0 1,3 12 0,9 30 98,-6-31-7,-2-2-18,1 0-1,1-1 1,15 27 0,-22-43-32,-1 0 0,1-1 0,-1 1 0,1 0 0,0 0 0,-1 0 1,1 0-1,0 0 0,-1-1 0,1 1 0,0 0 0,0-1 0,0 1 1,0-1-1,0 1 0,0-1 0,0 1 0,0-1 0,0 1 0,0-1 1,0 0-1,0 0 0,0 1 0,0-1 0,0 0 0,0 0 0,0 0 1,0 0-1,0 0 0,0-1 0,0 1 0,0 0 0,0 0 0,0-1 1,0 1-1,0 0 0,0-1 0,0 1 0,0-1 0,0 0 0,0 1 1,0-1-1,-1 0 0,2 0 0,2-3 51,0-1-1,0 0 1,0 0-1,0 0 1,-1 0-1,4-9 1,14-28 94,70-130-209,-69 133-311,-22 39 349,0-1 0,0 1 0,0-1 0,0 1 1,1-1-1,-1 1 0,0-1 0,0 1 0,0 0 1,1-1-1,-1 1 0,0-1 0,1 1 0,-1 0 1,0-1-1,1 1 0,-1 0 0,0-1 0,1 1 1,-1 0-1,1-1 0,-1 1 0,0 0 0,1 0 1,-1 0-1,1 0 0,-1-1 0,1 1 0,0 1-10,0-1-1,-1 1 1,1-1 0,-1 1-1,0-1 1,1 1-1,-1-1 1,1 1-1,-1 0 1,0-1 0,0 1-1,1-1 1,-1 1-1,0 0 1,0-1 0,1 2-1,3 35-391,-5 12 285,4 76 285,-2-111-104,1-1-1,0 0 1,1 0 0,1 0-1,0 0 1,1 0 0,7 14-1,-11-26-32,0 1-1,-1-1 0,1 0 1,0 1-1,0-1 0,-1 0 1,1 1-1,0-1 1,0 0-1,1 0 0,-1 0 1,0 0-1,0 0 0,0 0 1,1 0-1,-1 0 0,1-1 1,-1 1-1,0-1 1,1 1-1,-1-1 0,1 1 1,-1-1-1,1 0 0,-1 1 1,1-1-1,0 0 0,-1 0 1,1 0-1,2-1 1,1 0 64,0-1 0,-1 0 0,1 0 0,-1-1 0,0 1 0,1-1 0,-1 0 0,0 0 0,6-8 0,4-3 7,13-21-1,-18 23-68,10-16-61,-2 0 0,-1-2-1,13-32 1,-12 26-27,-17 36 51,0-1-1,0 0 1,1 0 0,-1 1-1,0-1 1,0 0-1,1 0 1,-1 1-1,1-1 1,-1 0 0,1 1-1,-1-1 1,1 1-1,-1-1 1,1 1 0,0-1-1,-1 1 1,1-1-1,0 1 1,-1-1 0,1 1-1,0 0 1,-1-1-1,2 1 1,-1 1 0,-1 0 1,0-1-1,1 1 1,-1 0-1,1 0 1,-1 0-1,0 0 0,0 0 1,0 0-1,1 0 1,-1 0-1,0 0 1,0 0-1,0 0 1,0 0-1,-1 0 1,1 0-1,0 0 0,0 0 1,-1 0-1,1-1 1,-1 2-1,-55 209-137,20-112 205,-17 49-144,29-72 28,-45 127 35,55-167 70,-53 124 491,61-148-348,-1 1 0,-1-1 0,-15 20 0,21-30-149,-1 2 10,1-1 0,-1 0-1,0 0 1,0 0 0,-5 3-1,7-5-39,0-1 0,0 1 0,0-1 0,0 1-1,0-1 1,0 0 0,-1 1 0,1-1 0,0 0-1,0 0 1,0 0 0,0 0 0,0 0-1,0 0 1,-1 0 0,1 0 0,0 0 0,0 0-1,0-1 1,0 1 0,0 0 0,0-1 0,0 1-1,0-1 1,-2-1 0,-1-1 13,0 0 1,0-1-1,0 1 1,1-1-1,0 0 1,-1-1-1,1 1 0,1 0 1,-1-1-1,1 0 1,0 1-1,-3-9 1,-2-11-36,-7-33 0,12 48 14,-7-34-53,2 0 1,2-1 0,2 1 0,2-48 0,2 83 38,-1 1 0,1 0 0,0 0 1,1 0-1,-1 0 0,1 0 0,1 0 1,-1 1-1,1-1 0,0 1 1,1 0-1,0-1 0,0 2 0,0-1 1,0 0-1,1 1 0,0 0 1,0 0-1,1 0 0,-1 1 0,1-1 1,0 1-1,0 1 0,0-1 1,8-2-1,29-11 0,-1 2-1,2 1 1,0 3 0,0 1-1,58-4 1,-70 11-13,123-9 321,-129 12-394,0 1-1,0 1 1,50 10 0,-22 4-4108,-19-1-2914,-6 0 2855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03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324 914 1984,'11'-11'751,"-10"11"-586,-1 0 0,1-1 0,0 1 0,-1 0 0,1-1 0,-1 1 1,1-1-1,-1 1 0,1-1 0,-1 1 0,1-1 0,-1 0 0,1 1 0,-1-1 0,0 0 1,1 1-1,-1-1 0,0 0 0,0 1 0,1-1 0,-1 0 0,0 0 0,0 1 0,0-1 1,0 0-1,0 0 0,0 1 0,0-1 0,0 0 0,0 1 0,0-1 0,-1 0 0,1 0 1,0 1-1,0-1 0,-1 0 0,1 1 0,0-1 0,-1 0 0,1 1 0,-1-1 0,1 1 1,-1-2-1,-2-1 81,-1 0 0,1 0 0,0 0 1,-1 0-1,0 0 0,1 1 0,-1-1 0,0 1 1,-7-3-1,1 1-68,1 1 1,-20-4-1,22 6-144,0 0-1,-1 1 1,1 0 0,-1 0-1,1 1 1,0 0 0,-11 2-1,3 1 22,0 1-1,-19 9 0,27-11-16,1 0 0,0 1-1,1 0 1,-1 0 0,1 1 0,-1-1 0,1 1-1,0 0 1,1 1 0,0-1 0,0 1 0,0 0-1,0 0 1,1 0 0,-4 10 0,0 4 112,0 0 0,2 0 0,-6 41 0,8-43-29,2 1 0,0-1 0,1 1 0,1 0 0,4 26 0,-3-37-54,-1-1-1,1 0 0,0 0 0,0 0 0,1 0 0,0 0 0,1 0 1,-1-1-1,1 1 0,0-1 0,1 0 0,-1 0 0,1-1 0,0 1 1,1-1-1,10 8 0,-7-8 7,-1 0-1,2-1 1,-1 0 0,1 0-1,-1-1 1,1 0 0,0-1-1,0 0 1,0-1 0,0 0 0,0 0-1,0-1 1,1 0 0,-1-1-1,0 0 1,0-1 0,0 0-1,17-6 1,-5-1 78,-1 0 0,0-2 0,0 0 0,-1-2-1,0 0 1,32-29 0,-20 13-11,-1-1-1,-1-2 1,-2-1-1,-1-2 1,28-48-1,-47 70-81,2-3 55,0-1 1,-2 0 0,11-28-1,-18 30-192,-1 15 69,0-1 1,0 1-1,0 0 1,0 0-1,0 0 1,0-1 0,0 1-1,0 0 1,0 0-1,0-1 1,0 1-1,0 0 1,-1 0-1,1 0 1,0-1-1,0 1 1,0 0-1,0 0 1,0 0 0,0 0-1,-1-1 1,1 1-1,0 0 1,0 0-1,0 0 1,0 0-1,-1 0 1,1 0-1,0-1 1,0 1-1,0 0 1,-1 0 0,1 0-1,0 0 1,0 0-1,0 0 1,-1 0-1,1 0 1,0 0-1,0 0 1,-1 0-1,1 0 1,0 0-1,0 0 1,0 0 0,-1 0-1,1 0 1,0 0-1,0 1 1,0-1-1,-1 0 1,1 0-1,0 0 1,0 0-1,0 0 1,-1 0 0,1 1-1,0-1 1,0 0-1,0 0 1,0 0-1,0 0 1,0 1-1,-1-1 1,1 0-1,-3 4-40,0-1-1,0 1 1,0 0-1,1 0 1,-1 0-1,1 0 1,0 0 0,0 0-1,1 1 1,-1-1-1,1 1 1,0-1-1,-1 6 1,0 8 42,0-1 0,1 21 0,1-13 128,5 32 0,-4-47-45,1-1-1,0 0 1,1 0 0,-1-1-1,2 1 1,-1 0-1,6 8 1,-7-14-24,0 0-1,0 0 0,1-1 1,-1 1-1,1-1 1,0 1-1,-1-1 1,1 0-1,0 0 1,6 3-1,-8-5-9,1 1 0,-1 0-1,1-1 1,-1 1 0,1-1-1,-1 1 1,1-1 0,-1 0-1,1 0 1,0 0 0,-1 0-1,1 0 1,-1 0 0,1 0-1,0 0 1,-1-1 0,1 1-1,-1-1 1,1 1 0,-1-1-1,1 0 1,-1 1 0,0-1-1,1 0 1,-1 0 0,2-2-1,3-3 81,-1-1 0,0-1 0,0 1 0,-1-1-1,0 0 1,0 0 0,2-9 0,-2 9-74,1-6 59,0 0 0,0 0 0,-1-1 0,-1 0 1,0 0-1,0-17 0,-3 24-99,0 1-1,0-1 1,-1 0 0,0 1-1,0-1 1,-1 1-1,0-1 1,0 1 0,-1 0-1,0 0 1,0 0-1,-1 0 1,0 1 0,-6-9-1,8 13-35,0 0 0,0 0 0,0 0 0,-1 0 0,1 0 0,0 1-1,-1-1 1,1 1 0,-1-1 0,0 1 0,1 0 0,-1 0 0,0 1 0,1-1-1,-1 0 1,0 1 0,0-1 0,0 1 0,0 0 0,-4 1 0,-5 0-50,1 1 0,0 0-1,-19 6 1,27-6 50,0-1 0,0 0 0,0 1 0,0 0 0,1 0 0,-4 2 0,5-4 25,1 1 0,0-1 1,0 0-1,-1 0 0,1 0 1,0 1-1,0-1 0,-1 0 1,1 1-1,0-1 1,0 0-1,0 1 0,0-1 1,-1 0-1,1 0 0,0 1 1,0-1-1,0 1 0,0-1 1,0 0-1,0 1 0,0-1 1,0 0-1,0 1 0,0-1 15,1 1-1,-1-1 1,1 1-1,-1-1 1,1 0-1,-1 0 1,1 1-1,-1-1 1,1 0-1,0 0 1,-1 0-1,1 1 1,-1-1-1,1 0 1,-1 0-1,1 0 1,0 0-1,-1 0 1,1 0-1,0-1 1,12 0 53,0 0 0,0-2 0,24-7 0,24-8-49,1 3 0,0 3-1,1 2 1,102-3 0,-152 13-50,-1 1-1,13 2 1,-23-3 39,0 0 0,-1 1 1,1-1-1,-1 1 0,1-1 1,-1 1-1,1 0 0,-1 0 1,1-1-1,-1 1 0,1 0 0,-1 0 1,0 0-1,0 1 0,0-1 1,0 0-1,0 0 0,0 1 1,0-1-1,0 0 0,0 1 1,0-1-1,-1 1 0,1-1 1,0 1-1,-1 0 0,0-1 1,1 3-1,-1-1 27,1 1 0,-1 0-1,0 0 1,-1 0 0,1 0 0,-1 0-1,1 0 1,-1 0 0,0 0 0,-3 5 0,-8 23 195,7-18-35,0-1 1,-1 0-1,-7 12 1,19-32 60,1 0 0,0 1 0,10-8 0,9-8-263,-15 12-7,-1 1 0,2 0 1,-1 1-1,1 1 0,1 0 0,-1 0 0,1 1 1,24-7-1,-33 11-51,1 1 0,-1 0 0,1 0 0,0 0 0,-1 1 0,1 0 0,8 0 0,-11 0 56,0 1 0,-1-1 0,1 1 0,0-1 0,0 1 1,-1 0-1,1 0 0,0 0 0,-1 0 0,1 0 0,-1 0 0,0 0 1,1 1-1,-1-1 0,0 1 0,0-1 0,1 0 0,-1 1 0,0 0 1,-1-1-1,1 1 0,1 3 0,2 5 20,-2 1 0,1-1 0,-1 1 0,-1 0 0,0 0 0,0 0 0,-2 14 0,0-14-29,1 1-1,1-1 1,-1 0-1,2 0 1,0 1-1,5 18 1,-3-20 119,-1-2-5,0-1 0,0 1-1,5 7 1,-7-13-73,0-1 0,0 1 0,0-1 0,0 0 0,0 1 1,0-1-1,0 0 0,1 0 0,-1 0 0,0 0 0,1 0 0,-1 0 1,0 0-1,1 0 0,0-1 0,-1 1 0,1-1 0,-1 1 0,1-1 1,0 1-1,2-1 0,1 0 21,0-1 0,-1 1 0,1-1 0,0 0-1,-1-1 1,1 1 0,0-1 0,6-4 0,38-24 82,-14 8-48,52-29 60,73-40 46,-144 82-214,135-74 143,-209 115-781,30-11 636,1 1 0,1 2 1,-45 50-1,38-32-2,-53 87 0,77-114-9,-14 33 0,22-44 47,-1 1 0,0 0 1,1 0-1,0 0 0,0 0 1,0 0-1,1 0 0,0 0 1,0 0-1,0 0 0,2 8 1,-2-11 7,1 0 1,-1-1-1,1 1 1,-1 0 0,1 0-1,0-1 1,0 1-1,0-1 1,0 1 0,0-1-1,0 1 1,0-1-1,0 0 1,1 1 0,-1-1-1,1 0 1,-1 0-1,1 0 1,2 1 0,-2-1 4,1 0 0,0 0 1,-1-1-1,1 1 0,0-1 1,0 1-1,0-1 0,0 0 1,-1 0-1,1-1 0,4 0 0,3-1 18,0-1 0,0 0 0,-1-1 0,1 0 0,12-7 0,-7 2 7,-1 0-1,-1-1 1,0-1 0,0 0 0,14-17-1,48-65 117,-72 89-150,36-52 30,-2-2-1,29-63 1,-55 98 29,0-1 0,-2 1 1,0-2-1,-2 1 0,7-44 0,18-155-15,-29 165-80,-1 0 0,-8-74 0,5 128-21,1 0 0,0 0 0,-1 0 0,0 0 0,0 0 0,0 1 0,-1-1 0,1 1 1,-1-1-1,0 1 0,0-1 0,-3-4 0,5 8 43,-1 0 1,1 0 0,-1 0-1,1 0 1,-1 0-1,0 0 1,1 0-1,-1 0 1,1 0-1,-1 0 1,1 0 0,-1 0-1,1 0 1,-1 0-1,1 1 1,-1-1-1,1 0 1,-1 0-1,1 1 1,-1-1 0,1 0-1,0 0 1,-1 1-1,1-1 1,-1 1-1,1-1 1,0 0-1,-1 1 1,1-1-1,0 1 1,0-1 0,-1 1-1,1 0 1,-1 0-22,-8 11-36,1 0 0,1 1-1,-12 24 1,-11 46 72,5-15 3,1-12-142,-39 106-66,57-141 175,1 0 1,0 0-1,2 0 0,0 0 1,2 1-1,1 22 0,1-19 41,2 0-1,1-1 1,1 1-1,1-1 1,1 0-1,1 0 1,1-1-1,1 0 0,22 36 1,-28-53 39,0 0 1,1-1-1,-1 1 1,1-1-1,0 0 1,11 8-1,-14-11-31,1-1-1,-1 1 1,1-1-1,0 0 1,-1 0-1,1 0 1,0 0-1,0 0 1,-1-1-1,1 1 1,0-1-1,0 0 1,0 0-1,0 0 1,0 0-1,0 0 1,-1-1 0,1 1-1,5-3 1,-2 1 18,0-1 0,0 0 0,-1 0 0,1 0 0,-1-1 0,0 0 0,0 0 0,-1 0 0,5-5 0,7-9 169,14-21 1,-15 19-143,22-24-77,1 1 1,3 3-1,1 1 1,74-52-1,-112 87-14,0 1-43,0 1-1,-1-1 0,1 0 0,6-2 0,-9 5 55,-1 0 0,1 0 0,-1 0 0,1-1 0,-1 1 0,0 0 0,1 0 0,-1 0 0,1 0 0,-1 0 0,1 0 1,-1 0-1,1 0 0,-1 0 0,0 0 0,1 0 0,-1 0 0,1 1 0,-1-1 0,1 0 0,-1 0 0,0 0 0,1 1 0,-1-1 0,1 0 0,-1 0 0,0 1 0,1-1 0,-1 0 0,0 1 0,1-1 0,-1 0 0,0 1 0,0-1 0,1 0 0,-1 1 0,0-1 0,0 1 0,0-1 0,0 1 0,1-1 0,-1 0 0,0 1 0,0-1 0,0 1 0,0-1 0,0 1 0,0-1 0,0 1 0,0-1 1,0 0-1,0 1 0,-1-1 0,1 1 0,-1 6 20,1-1 1,-1 0-1,-1 0 1,1 0-1,-4 8 1,-3 9-67,0 18-1,2 0 1,2 0 0,0 56-1,4-93 56,3 59 32,-2-58 1,-1 0 0,1 0 1,0 0-1,1-1 1,-1 1-1,1 0 0,0 0 1,0-1-1,5 8 1,-6-10-7,1-1 1,-1 1-1,1-1 1,-1 1 0,1-1-1,-1 0 1,1 0 0,0 0-1,0 0 1,-1 0-1,1 0 1,0 0 0,0 0-1,0-1 1,0 1 0,0-1-1,0 0 1,0 1 0,0-1-1,0 0 1,0 0-1,1 0 1,-1 0 0,0-1-1,0 1 1,0-1 0,2 0-1,4-2 16,1 0 0,-1-1 0,0 0 0,13-8 0,11-11 45,-1 0 1,-1-2-1,-2-1 0,0-2 0,36-45 1,-9 11 13,-38 43-41,0 0 0,0-1 0,25-43 0,-20 19-2,27-71 0,4-49-62,-4 12-126,-24 87 55,21-69 78,-41 118-49,2-22 1,-6 33 44,-1 0-1,1 0 0,-1 0 0,-1 1 0,1-1 1,-1 0-1,0 0 0,-2-8 0,3 12-3,0 0 0,-1 0 0,1 0 0,0 1-1,0-1 1,-1 0 0,1 0 0,-1 0 0,1 1 0,-1-1-1,1 0 1,-1 1 0,1-1 0,-1 0 0,1 1 0,-1-1 0,0 1-1,0-1 1,1 1 0,-1-1 0,0 1 0,0 0 0,1-1-1,-1 1 1,0 0 0,0-1 0,0 1 0,1 0 0,-1 0 0,0 0-1,0 0 1,0 0 0,0 0 0,0 0 0,0 0 0,1 0-1,-1 0 1,0 1 0,0-1 0,0 0 0,1 0 0,-1 1 0,0-1-1,0 1 1,0 0 0,-4 1-41,1 2 0,-1-1 0,1 0 0,0 1 0,-6 6 0,0 2-21,0 1 0,1 0-1,0 0 1,1 1 0,-11 23 0,-21 77 222,32-87-123,-24 91-276,-16 128-1,42-207 254,-1 48-1,6-66-5,2 0-1,0 0 1,9 39 0,-7-49-30,14 57 155,-14-58-42,1 0 1,0 0 0,0-1 0,8 12 0,-11-19-60,0 0 1,1 0-1,0 0 1,-1-1-1,1 1 1,0 0 0,0-1-1,0 1 1,0-1-1,0 0 1,0 0 0,0 0-1,0 0 1,0 0-1,1 0 1,-1 0-1,0-1 1,1 1 0,-1-1-1,1 0 1,-1 1-1,0-1 1,1-1 0,-1 1-1,1 0 1,-1 0-1,0-1 1,1 1-1,-1-1 1,3-1 0,5-2 73,1-1 1,-1 0-1,1 0 0,15-12 1,-25 16-100,24-16 75,122-78 94,-3 3-21,-128 79-171,-7 7-561,-15 21 202,-2 0 354,1 0 0,1 0 1,0 1-1,1-1 0,1 1 1,-4 27-1,7-29 50,1-1 1,0 1-1,1 0 0,1-1 1,0 0-1,0 1 0,8 19 1,-10-31-10,1 0 1,-1-1 0,1 1-1,0 0 1,0 0 0,0-1 0,0 1-1,0-1 1,0 1 0,0-1 0,0 1-1,1-1 1,-1 0 0,0 0-1,1 1 1,-1-1 0,1 0 0,0 0-1,-1 0 1,1-1 0,0 1 0,0 0-1,-1-1 1,1 1 0,0-1-1,0 1 1,0-1 0,0 0 0,-1 0-1,1 0 1,0 0 0,0 0 0,0 0-1,0-1 1,0 1 0,0-1 0,-1 1-1,1-1 1,0 0 0,0 1-1,2-3 1,6-3 24,0 0 0,-1-1 0,1 0 0,-1-1 1,-1 0-1,0 0 0,11-14 0,-4 6-5,86-107 285,-81 96-313,-19 26-14,1-1 0,-1 1 0,-1-1 0,1 0 0,0 1 0,0-1 0,-1 0 0,1 0-1,-1 0 1,1-3 0,-1 5 3,0-1-1,0 1 0,0 0 1,0 0-1,0 0 1,0-1-1,0 1 0,0 0 1,0 0-1,0-1 1,0 1-1,0 0 0,0 0 1,0 0-1,0-1 1,0 1-1,0 0 0,-1 0 1,1 0-1,0-1 1,0 1-1,0 0 0,0 0 1,0 0-1,-1 0 1,1 0-1,0-1 0,0 1 1,0 0-1,-1 0 1,1 0-1,0 0 0,-1 0-14,0 0-1,0 0 1,0 0-1,1 1 1,-1-1-1,0 0 1,0 0-1,0 1 1,1-1-1,-1 0 1,0 1-1,1-1 1,-1 1-1,-1 0 1,-5 5-38,0 1 1,0 0 0,0 0-1,1 0 1,0 1 0,1 0-1,0 0 1,0 1 0,0-1-1,1 1 1,1 0-1,-4 11 1,3-8 58,1 0 0,0 1 0,1-1 0,1 1 0,0-1 0,0 1 0,1 0 0,1-1 0,2 15 0,-1-21 9,-1-1 1,1 1 0,0 0-1,1-1 1,-1 1 0,1-1-1,0 0 1,1 0 0,3 5-1,-6-9 4,0 1 1,0-1-1,0 1 0,1-1 0,-1 0 0,0 0 0,1 0 0,-1 0 0,1 0 1,-1 0-1,1 0 0,0 0 0,-1 0 0,1-1 0,0 1 0,-1-1 0,1 1 1,0-1-1,0 0 0,0 0 0,-1 1 0,1-1 0,0-1 0,0 1 0,0 0 1,-1 0-1,1-1 0,0 1 0,0-1 0,-1 1 0,1-1 0,0 0 0,2-1 0,6-6 49,-1 0-1,1-1 1,-2 0-1,1-1 0,-1 0 1,-1 0-1,0 0 1,0-1-1,6-14 0,-8 14 11,0 0-1,-1-1 1,0 1-1,0-1 0,2-19 1,-5 26-82,-1 1 0,1 0 1,-1 0-1,0 0 0,0-1 1,-1 1-1,1 0 0,-1 0 1,0 0-1,0 0 1,0 0-1,-1 0 0,1 0 1,-1 0-1,0 0 0,0 1 1,-1-1-1,1 1 0,-6-7 1,4 6-23,-1 1 0,0-1 0,-1 1 0,1 0 0,0 0 0,-1 1-1,0-1 1,0 1 0,1 0 0,-1 1 0,0-1 0,-1 1 0,1 1 0,0-1 0,-11 1 0,4 1-22,1 0 0,-1 1-1,1 0 1,0 1 0,0 1 0,0-1-1,-12 7 1,24-10 53,0 0 0,0 0 0,0 0 0,0 0 0,0 0 0,0 0 0,0 1 0,1-1 0,-1 0 0,0 0 0,0 0 0,0 0 0,0 0 0,0 0 0,0 0 0,0 0 0,0 0 0,0 0 0,0 0 0,0 0 0,0 0 0,0 0 0,0 0 0,0 0 0,0 0 0,0 0 0,0 0 0,0 0 0,0 1 0,0-1 0,0 0 0,0 0 0,0 0 0,0 0 0,0 0 0,0 0 0,0 0 0,0 0 0,0 0 0,0 0 0,0 0 0,0 0 0,-1 0 0,1 0 0,0 0 0,0 0 0,0 0 0,0 0 0,0 0 0,0 0 0,0 0 0,0 0 0,0 0 0,0 0 0,0 0 0,0 0 0,0 1 0,0-1 0,0 0 0,0 0 0,0 0 0,0 0 0,0 0 0,-1 0 0,1 0 0,0-1 0,0 1 0,7 2 0,7-2 0,27-7 13,55-14 0,2-2 41,42 3-153,-109 17 41,0 2 1,50 4-1,-71-1 52,0 0 0,0 0 0,0 1 0,0 0 0,0 1 0,15 8 0,-24-11 13,0-1 0,1 1 1,-1 0-1,0 0 1,0 1-1,0-1 1,0 0-1,0 0 1,-1 0-1,1 1 1,0-1-1,0 0 1,-1 1-1,1-1 1,-1 0-1,1 1 1,-1-1-1,0 1 1,0-1-1,1 1 1,-1-1-1,0 1 1,0-1-1,0 1 1,-1 1-1,0 3 16,0 1-1,-1-1 0,0 1 1,-3 7-1,2-9-8,-2 7 2,-1-1 1,-14 21 0,4-6 34,-16 27 407,32-54-454,0 1 0,0 0-1,0 0 1,0 0 0,-1 0-1,1 0 1,0 0-1,0 0 1,0 0 0,0 0-1,0-1 1,0 1-1,0 0 1,0 0 0,0 0-1,0 0 1,0 0-1,0 0 1,0 0 0,0 0-1,0 0 1,0 0-1,0 0 1,-1-1 0,1 1-1,0 0 1,0 0-1,0 0 1,0 0 0,0 0-1,0 0 1,0 0 0,0 0-1,0 0 1,-1 0-1,1 0 1,0 0 0,0 0-1,0 0 1,0 0-1,0 0 1,0 0 0,0 0-1,0 0 1,0 0-1,-1 0 1,1 0 0,0 0-1,0 0 1,0 1-1,0-1 1,0 0 0,0 0-1,0 0 1,0 0-1,0 0 1,0 0 0,0 0-1,-1 0 1,1 0 0,0 0-1,0 0 1,0 0-1,0 1 1,0-1 0,0 0-1,0 0 1,4-10 47,1 0 1,0 0-1,1 0 0,0 1 1,0 0-1,1 0 1,0 0-1,13-10 0,7-6-159,37-26-1,-22 25-91,-20 13 37,-20 12 140,-1 0 0,0 0 0,1 1 0,-1-1 0,1 0 0,-1 1 0,1-1 0,-1 1 0,1-1 0,-1 1 0,1 0 0,-1 0 0,1-1 0,-1 1 0,1 0 0,-1 0 0,1 1 0,0-1 0,1 1 0,-1-1 10,-1 1 0,1 0 0,-1 0 1,0 0-1,1 0 0,-1 1 0,0-1 0,0 0 1,1 0-1,-1 1 0,0-1 0,0 1 0,-1-1 1,1 1-1,0-1 0,0 1 0,-1-1 0,1 3 0,11 35-25,-8-23 18,10 26-1,-12-37 34,1-1-1,-1 1 1,1-1 0,-1 0 0,1 0-1,1 0 1,-1 0 0,0 0 0,8 5 0,-9-7 10,-1-1 0,1 0 1,-1-1-1,1 1 0,-1 0 1,1 0-1,0-1 0,-1 1 1,1-1-1,0 1 0,0-1 1,-1 0-1,1 1 0,0-1 1,0 0-1,0 0 1,-1 0-1,1-1 0,0 1 1,0 0-1,0-1 0,-1 1 1,1-1-1,0 0 0,-1 1 1,1-1-1,-1 0 0,3-1 1,7-6 71,0 0 0,0 0 1,0-1-1,-2 0 0,14-16 1,3-2-60,214-225 28,-236 247-128,0 1 1,0 0 0,1 0-1,8-6 1,-12 10 45,0-1 1,-1 1-1,1 0 1,0-1-1,-1 1 1,1 0-1,0 0 1,0-1-1,-1 1 1,1 0-1,0 0 1,0 0-1,0 0 1,-1 0-1,1 0 1,0 0-1,1 0 1,-1 1 5,-1-1 0,1 0 0,-1 1 0,1-1-1,-1 1 1,1 0 0,-1-1 0,1 1 0,-1-1 0,0 1 0,1-1 0,-1 1 0,0 0 0,0-1 0,0 1 0,1 0 0,-1-1 0,0 1 0,0 0 0,0-1 0,0 1 0,0 0 0,0-1 0,0 3-1,-1 13 1,-1 1-1,0 0 1,-1-1-1,-1 1 1,0-1-1,-12 26 0,-1-3 71,-31 51-1,48-90-55,-14 24 200,-1 0 0,-21 25 0,31-44-150,1 0 0,-1 0 1,0 0-1,0-1 0,0 1 1,0-1-1,-1-1 0,0 1 0,0-1 1,0 0-1,0 0 0,0-1 1,-1 1-1,-8 1 0,11-4-36,0 0-1,0 0 1,1 0-1,-1 0 1,0-1-1,1 1 1,-1-1-1,0 0 1,1 0-1,-1 0 1,1-1-1,-1 1 1,1-1-1,0 0 1,-6-4-1,-2-3 40,1 0 0,-18-20 0,17 17-20,6 8-47,1-1 0,-1-1 0,1 1 0,0-1 0,0 1 0,1-1 0,-5-11 0,8 17 7,0-1-1,0 0 0,-1 0 1,1 1-1,0-1 1,0 0-1,0 1 1,0-1-1,0 0 0,0 0 1,1 1-1,-1-1 1,0 0-1,0 1 0,0-1 1,1 0-1,-1 1 1,0-1-1,1 0 1,-1 1-1,0-1 0,1 0 1,-1 1-1,1-1 1,-1 1-1,1-1 1,-1 1-1,1-1 0,0 1 1,-1 0-1,1-1 1,-1 1-1,1 0 1,0-1-1,-1 1 0,1 0 1,1-1-1,4 0-46,-1-1-1,1 1 1,11-1-1,-10 1 32,75-7-23,0 5-1,85 6 0,-17 1 286,-95-7-2580,-19-1-4292,-24 3 3905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03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9 6304,'-60'-9'2848,"45"22"-2464,3-7 224,12-2-416,-3-4 64,-3 0-384,12 0 64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03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470 85 8064,'0'0'218,"-4"-7"979,4 7-1153,0 0 0,0 0 0,0-1 0,0 1 0,0 0 0,0 0 0,0 0 0,0-1 0,0 1 0,0 0 0,0 0 0,0 0 0,0 0 0,0-1 0,0 1 0,0 0 0,0 0 0,0 0 0,0-1 0,0 1 0,0 0 0,1 0 0,-1 0 0,0 0 0,0 0 0,0-1 0,0 1 0,0 0 0,0 0 0,1 0 0,-1 0 0,0 0 0,0 0 0,0-1 0,0 1 1,0 0-1,1 0 0,-1 0 0,0 0 0,0 0 0,0 0 0,1 0 0,-1 0 0,0 0 0,0 0 0,0 0 0,0 0 0,1 0 0,-1 0 0,95 0 3585,375-14 1696,-283 1-5282,-175 11-962,16 1-660,-27 1 1039,1 0 1,0 1-1,-1-1 0,1 0 1,-1 1-1,1 0 1,-1-1-1,3 2 0,3 6-2126</inkml:trace>
  <inkml:trace contextRef="#ctx0" brushRef="#br0" timeOffset="1">99 40 7136,'-72'-23'3232,"52"20"-2816,14-1 1216,12-2-1632,9 6-32,11-4-672,8 4 384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06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346 176 1408,'34'-8'923,"-16"6"881,2 0 336,-19 2-1976,-1-1 0,0 1 0,1 0 0,-1 0-1,1 0 1,-1 0 0,0 0 0,1 0-1,-1-1 1,1 1 0,-1 0 0,0 0 0,1-1-1,-1 1 1,0 0 0,1-1 0,-1 1 0,0 0-1,1-1 1,-1 1 0,0 0 0,0-1-1,0 1 1,1-1 0,-1 1 0,0 0 0,0-1-1,0 1 1,0-1 0,0 0 34,-1 0 0,1 1 0,0-1 0,-1 1 0,0-1 0,1 1 0,-1-1 0,1 1 0,-1-1 0,0 1 0,1-1 0,-1 1 0,-1-1-1,-2-1 195,2 1-344,0 0 0,0 0 0,0 0 0,-1 0 0,1 0 0,-1 0 0,1 1 0,-1-1 0,1 1 0,-1 0 0,1 0 0,-1 0 0,1 0 0,-3 0 0,0 1-49,0 0-1,-1 1 1,1-1 0,0 1 0,0 0 0,-6 4 0,0 0-2,1 1 0,0 0 0,1 0-1,0 1 1,-13 14 0,13-12 44,1 0 0,1 1 0,-1 0 0,-9 22 1,14-27-9,0 1 0,1-1 0,0 1 0,0 0 0,1 0 1,-1-1-1,1 1 0,1 0 0,0 0 0,0 13 1,1-17 29,0 0 0,-1-1 0,1 1 0,0-1 0,0 1 0,1-1 0,-1 1 1,0-1-1,1 1 0,1 1 0,-2-3-23,0 0-1,0 0 1,-1 0-1,1 0 1,0-1 0,0 1-1,0 0 1,0 0 0,0-1-1,0 1 1,0-1 0,0 1-1,0-1 1,1 1-1,-1-1 1,0 0 0,0 1-1,0-1 1,0 0 0,1 0-1,-1 0 1,0 0 0,0 0-1,2 0 1,1-2 90,-1 0 1,1 0-1,-1 0 0,1 0 1,-1 0-1,0-1 1,0 0-1,0 1 0,0-1 1,4-6-1,27-37 702,-16 20-473,-6 10-66,-2 0 0,1-1 0,14-35 0,-24 49-173,-1 0 0,1 0 0,-1 0-1,0-1 1,0-4 0,0 2 25,0 6-150,-1 0 1,1 0-1,0-1 0,0 1 1,0 0-1,0 0 1,0 0-1,0 0 0,0 0 1,0 0-1,0 0 0,0 0 1,0 0-1,0 0 1,0 0-1,-1 0 0,1-1 1,0 1-1,0 0 0,0 0 1,0 0-1,0 0 1,0 0-1,0 0 0,0 0 1,-1 0-1,1 0 0,0 0 1,0 0-1,0 0 1,0 0-1,0 0 0,0 0 1,0 0-1,-1 0 0,1 0 1,0 0-1,0 0 1,0 1-1,0-1 0,0 0 1,0 0-1,0 0 0,0 0 1,0 0-1,0 0 1,-1 0-1,1 0 0,0 0 1,0 0-1,0 0 0,0 1 1,0-1-1,0 0-38,-3 5-84,1 0 1,0 0-1,0 0 1,-1 8-1,-3 7 40,-9 38 98,-9 84 1,12-68 34,11-69-43,-63 343 975,62-337-945,-85 337 1236,85-342-1215,1-1 0,-1 0 0,0 0 1,0 0-1,0 0 0,-1-1 0,0 1 0,0 0 1,0-1-1,0 0 0,-7 7 0,9-10-33,0-1 0,0 1 0,0 0 0,0 0 0,0-1 0,0 1 0,0 0-1,0-1 1,0 0 0,-1 1 0,1-1 0,0 1 0,0-1 0,0 0 0,-1 0 0,1 0 0,0 0-1,0 0 1,0 0 0,-1 0 0,1 0 0,0 0 0,0 0 0,-1-1 0,1 1 0,0-1 0,0 1-1,0-1 1,0 1 0,0-1 0,0 1 0,0-1 0,0 0 0,0 0 0,0 0 0,0 1 0,0-1-1,0-1 1,-4-4 12,0 0-1,0 0 0,1-1 0,0 1 0,-3-8 0,-4-12-57,1-1-1,1 0 0,1 0 1,-4-31-1,10 44 14,1 1-1,0-1 0,1 1 0,0-1 1,1 1-1,1-1 0,4-15 0,28-85-200,-33 111 198,10-27-95,1 1 0,1 1 0,2 0 1,1 0-1,1 2 0,22-27 1,-29 43 65,0 1 0,0 0 0,1 0 0,0 1 0,0 0 0,1 1 0,0 1 0,14-6 1,7-5 91,76-38 309,-23 9-158,-10 4-88,118-65 214,-175 94-208,-1 0 1,18-16-1,-33 26-103,0 1 0,1-1 0,-1 0 0,-1-1 1,1 1-1,0 0 0,-1-1 0,0 0 0,0 1 0,0-1 0,0 0 1,0 0-1,-1 0 0,0 0 0,0-1 0,0 1 0,0 0 0,-1 0 0,1-8 1,-1 12-17,0 0-1,0 0 1,-1 0 0,1 0 0,0 0 0,0 0 0,0 0 0,0 0 0,0 0 0,0 0 0,0-1 0,0 1 0,0 0 0,-1 0 0,1 0 0,0 0 0,0 0 0,0 0-1,0 0 1,0 0 0,0 0 0,0 0 0,0 0 0,-1 0 0,1 0 0,0 0 0,0 0 0,0 0 0,0 1 0,0-1 0,0 0 0,0 0 0,0 0 0,0 0 0,0 0 0,-1 0-1,1 0 1,0 0 0,0 0 0,0 0 0,0 0 0,0 0 0,0 0 0,0 0 0,0 1 0,0-1 0,0 0 0,0 0 0,0 0 0,0 0 0,0 0 0,0 0 0,0 0 0,0 1-1,-5 5-182,-3 19-73,5-17 217,0 1 1,1-1-1,0 1 0,0 0 1,1 0-1,0-1 0,0 1 1,2 14-1,0-15 59,0 0 1,0 1-1,1-1 0,1-1 0,4 12 1,-7-17 14,1 0-1,0-1 1,0 1 0,0-1 0,0 0-1,0 1 1,0-1 0,0 0 0,1 1-1,-1-1 1,0 0 0,1 0 0,-1 0-1,1 0 1,-1-1 0,1 1 0,0 0-1,-1 0 1,1-1 0,0 1 0,-1-1-1,1 0 1,0 1 0,0-1 0,-1 0-1,1 0 1,0 0 0,0 0 0,-1-1-1,3 1 1,1-2 14,1 1-1,-1-1 0,0 0 1,0 0-1,-1 0 0,1-1 0,0 0 1,-1 0-1,5-3 0,38-38 157,-20 18-53,-12 11-194,0-1-1,13-19 1,-28 35 38,0 0 1,0 0-1,0 0 1,1 0-1,-1 0 1,0 0-1,0 0 0,0-1 1,0 1-1,0 0 1,0 0-1,0 0 1,0 0-1,0 0 1,0 0-1,0 0 0,0 0 1,0 0-1,0 0 1,0 0-1,0 0 1,0 0-1,0 0 1,0 0-1,1 0 1,-1 0-1,0 0 0,0 0 1,0 0-1,0 0 1,0 0-1,0 0 1,0 0-1,0 0 1,0 0-1,0 0 0,0 0 1,0 0-1,0 0 1,1 0-1,-1 0 1,0 0-1,0 0 1,0 0-1,0 0 0,0 0 1,0 0-1,0 0 1,0 0-1,0 0 1,0 0-1,0 1 1,0-1-1,0 0 0,0 0 1,0 0-1,0 0 1,0 0-1,0 0 1,0 0-1,0 0 1,0 0-1,0 0 0,2 8-185,-3 10 66,-1-3 123,0-1 0,1 1 1,0 0-1,1 0 0,2 15 0,-1-23 68,0 1-1,0 0 0,1-1 1,0 0-1,0 1 0,5 8 1,-6-14-50,0-1 0,-1 1 0,1-1 0,0 1 0,0-1 0,0 0 0,1 1 0,-1-1 0,0 0 0,0 0 0,1 0 0,-1 0 0,1 0 0,-1 0 0,1 0 0,-1-1 0,1 1 0,-1 0 0,1-1 0,0 1 0,-1-1 0,1 0 0,0 0 0,-1 1 0,1-1 0,0 0 0,0 0 1,-1-1-1,1 1 0,0 0 0,-1-1 0,1 1 0,0 0 0,-1-1 0,1 0 0,2-1 0,15-8 203,-1-1 1,0 0 0,28-25-1,-16 12-201,6-2 0,107-88-143,-143 114 98,1-1 0,0 0 0,0 0 0,0 0 0,0 1 0,0-1-1,0 1 1,0-1 0,0 0 0,0 1 0,0 0 0,0-1 0,0 1 0,0 0 0,0-1-1,0 1 1,1 0 0,-1 0 0,0 0 0,0 0 0,0 0 0,2 1 0,-1 0-46,1 0 0,-1 0 0,0 0 0,0 0 1,0 1-1,1-1 0,2 4 0,9 6-17,27 19 27,-34-23 182,1 0-1,0-1 1,1-1 0,0 1 0,-1-1-1,19 7 1,-24-12-78,-1 1-1,1 0 1,-1-1-1,1 0 1,-1 1 0,1-1-1,-1 0 1,1 0-1,-1 0 1,1-1-1,-1 1 1,1-1-1,-1 1 1,0-1 0,1 0-1,-1 0 1,0 0-1,1 0 1,-1 0-1,0-1 1,0 1-1,0 0 1,0-1 0,0 0-1,0 0 1,0 1-1,-1-1 1,1 0-1,-1 0 1,1 0 0,-1-1-1,0 1 1,0 0-1,0 0 1,0-1-1,0 1 1,0-4-1,2-21 8,-1 0 0,-2 0 0,-5-52 0,5 76-75,-1-1-1,0 1 1,0 0-1,0 0 1,0 0-1,0 0 1,-3-4-1,4 6 15,0 1 0,-1-1 0,1 1 0,-1-1 0,1 1 0,0-1 0,-1 1 0,1 0-1,-1-1 1,1 1 0,-1-1 0,1 1 0,-1 0 0,1 0 0,-1-1 0,1 1 0,-1 0 0,0 0-1,0 0 1,0 0-6,0 0 0,1 0 0,-1 0 0,0 0 0,0 1 0,1-1 0,-1 0 0,0 1 0,1-1-1,-1 1 1,0-1 0,1 1 0,-1-1 0,0 1 0,1-1 0,-1 1 0,1 0 0,-1-1 0,0 2 0,-3 4-16,0 0 1,1 0 0,-1 0-1,1 1 1,1-1 0,-1 1 0,1 0-1,0 0 1,0 0 0,1 0 0,0 0-1,0 0 1,1 0 0,0 0-1,0 0 1,1 0 0,0 0 0,0 0-1,0 0 1,1 0 0,4 9 0,-2-6 61,0 0 1,1-1-1,0 1 1,1-1-1,0 0 1,0-1 0,1 1-1,0-1 1,1-1-1,-1 1 1,1-1-1,1-1 1,15 10 0,-7-6 25,1-2 1,1 0 0,-1-1 0,1-1 0,0-1 0,0 0 0,1-2 0,19 2 0,-29-5-605,0 0 0,0 0 0,0-1 0,0 0 0,0-1 1,14-5-1,-19 6-217,0-1 1,-1 1 0,1-1 0,0-1-1,-1 1 1,1-1 0,-1 0 0,0 0-1,0 0 1,0 0 0,0-1 0,0 1-1,-1-1 1,4-6 0,-5 8 8,-1 0 0,-1 0 0,1-1 1,0 1-1,0-1 0,0-3 0,0-13-2782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0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14 6720,'-56'-13'3040,"25"20"-2624,20-7-320,11 6-128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10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552 688 1888,'9'-17'1189,"-9"15"-838,1 1-1,-1 0 0,0 0 1,0 0-1,0 0 0,0 0 1,0-1-1,0 1 1,0 0-1,-1 0 0,1 0 1,0 0-1,-1 0 0,1-1 1,-1 0-1,-15-23 2380,12 21-2562,0-1 1,0 1 0,-1 0 0,1 0-1,-1 1 1,0-1 0,-9-4-1,5 4-116,-1 1-1,1 0 0,-1 1 1,0 0-1,1 1 0,-1 0 1,0 1-1,0-1 0,0 2 1,0 0-1,-11 2 0,-8 3 25,1 2-1,-41 17 1,39-13 177,0 1-1,-44 27 1,65-34-219,0 0 0,0 0 0,0 1 1,1 0-1,0 1 0,0 0 0,1 0 0,0 1 0,0 0 1,1 0-1,-9 18 0,13-22 12,1 0 0,0 0 0,0 0 1,0 0-1,0 0 0,1 0 0,0 0 0,0 1 0,0-1 1,1 0-1,0 0 0,0 0 0,0 0 0,0 0 1,1 0-1,0 0 0,0 0 0,0-1 0,1 1 0,-1-1 1,1 0-1,0 1 0,5 3 0,-1 0 65,0 0 0,0-1 0,1 0 1,0-1-1,0 1 0,1-2 0,-1 1 0,1-1 0,0-1 0,19 8 0,-18-10-24,1 0-1,-1 0 1,0-1-1,0 0 0,1-1 1,-1 0-1,0-1 1,1 0-1,-1 0 0,0-1 1,14-5-1,6-3 141,-1-1 0,39-22 0,80-52 203,-89 49-327,71-55 404,-107 73-246,-10 6 6,-13 8-238,-9 9-208,-7 7 27,1 0 0,0 1 0,-27 31 0,39-41 134,0 1-1,1-1 0,-1 1 0,1 0 1,0 0-1,0 0 0,0 0 0,1 0 1,-1 0-1,1 1 0,-1 5 0,2-7 32,0 0 0,0-1 0,0 1 0,0-1 0,0 1 0,1 0 0,-1-1 0,1 1 0,-1-1 0,1 1 0,0-1 0,0 1 0,0-1 0,1 0 0,-1 1 0,1-1 0,-1 0 0,1 0 0,0 0 0,2 3 0,0-2 50,0 0 0,0-1 0,0 1 0,0 0-1,0-1 1,1 0 0,-1 0 0,8 2-1,2-1 104,22 3-1,-24-5-74,15 2 122,0-1 1,0-1-1,0-1 0,0-2 1,40-7-1,-46 4 7,-1-1 0,0 0 0,30-16 0,-45 20-129,0-2 0,0 1 0,0 0 1,0-1-1,0 0 0,-1 0 0,0-1 0,0 1 0,0-1 0,4-7 1,-7 11-76,1 0 0,-1-1 0,0 1 0,0-1 0,0 1 0,-1-1 0,1 0 0,0 1 0,-1-1 0,1 0 0,-1 0 0,1 1 0,-1-1 0,0 0 0,1 0 0,-1 1 0,0-1 0,0 0 0,-1 0 0,1 0 0,0 1 0,-1-1 0,1 0 0,-1 0 0,1 1 0,-1-1 0,-1-1 0,1 0-28,-1 0 1,-1 0 0,1 0 0,0 0 0,-1 1-1,1 0 1,-1-1 0,0 1 0,0 0-1,0 0 1,0 0 0,0 1 0,0-1 0,-1 1-1,1 0 1,-6-2 0,-3 0-100,0 0 0,-1 1 0,-16 0 0,-6 1 68,-1 2 1,0 1-1,1 2 0,0 2 1,-44 12-1,72-17 58,8-3 41,17-2-10,61-7 19,118-32 0,-52 9-168,-131 31 49,0 1 0,1 1 0,-1 0 0,25 2 1,-33 0 38,0-1 0,0 1 0,0 0 1,0 1-1,0 0 0,-1 0 0,1 0 1,-1 0-1,1 1 0,-1 0 0,0 0 1,0 0-1,0 1 0,4 4 0,-7-6 33,0 1 0,0-1 0,0 1 0,0 0-1,-1-1 1,1 1 0,-1 0 0,0 0 0,0 0 0,0 0-1,0 0 1,-1 0 0,1 1 0,-1-1 0,0 0-1,0 0 1,0 0 0,0 4 0,-2 5 128,0 0 1,-1 0 0,-7 17-1,0 5 49,9-24 65,1-10-249,0 1 0,0-1 0,0 0 0,0 0 0,0 0 0,0 0 0,0 1-1,0-1 1,0 0 0,0 0 0,0 0 0,0 0 0,0 1 0,0-1-1,0 0 1,0 0 0,0 0 0,0 0 0,0 1 0,0-1 0,0 0 0,0 0-1,0 0 1,1 0 0,-1 0 0,0 1 0,0-1 0,0 0 0,0 0-1,0 0 1,0 0 0,1 0 0,-1 0 0,0 0 0,0 1 0,0-1 0,0 0-1,1 0 1,-1 0 0,0 0 0,0 0 0,0 0 0,0 0 0,1 0-1,-1 0 1,0 0 0,0 0 0,0 0 0,0 0 0,1 0 0,-1 0 0,0 0-1,0 0 1,0 0 0,0-1 0,1 1 0,-1 0 0,0 0 0,28-18 317,37-22-267,-59 37-72,113-56-196,-102 52 125,0 0 0,0 2 1,0 0-1,0 1 0,29-3 0,-41 7 55,0 0 0,1 0 1,-1 0-1,0 1 0,0 0 1,0 0-1,0 0 0,0 1 1,0-1-1,0 1 0,0 1 1,0-1-1,-1 0 0,1 1 1,-1 0-1,0 0 0,5 5 1,0 1-1,-1 0 0,0 1 1,-1 0-1,0 0 0,-1 1 1,6 13-1,-9-19 97,-1 1 0,1-1 0,0 0 0,0 0 0,1 0 0,0 0 0,8 7 0,-11-11-32,0 0-1,0 0 1,0-1 0,0 1-1,0-1 1,1 1 0,-1-1-1,0 1 1,0-1-1,1 0 1,-1 1 0,0-1-1,0 0 1,1 0 0,1 0-1,-1-1 4,0 1 0,1-1-1,-1 0 1,0 1 0,0-1 0,0 0-1,1 0 1,-1 0 0,0-1 0,3-1 0,2-4 35,0 1-1,0-1 1,0 0 0,-1-1 0,10-13 0,22-45 160,-24 39-218,-10 20-42,16-27-169,22-57-1,-39 87 10,-2 9 7,-1 13-48,-7 49-30,4-33 281,-1 0 0,-9 34 1,-39 115 597,50-179-559,1 0 0,-1 0 1,0 1-1,0-1 0,0 0 1,0 0-1,-5 6 0,6-10-49,1 1-1,-1 0 1,1-1-1,-1 1 1,0 0-1,1-1 1,-1 1-1,0-1 1,1 1-1,-1 0 1,0-1-1,0 0 1,1 1-1,-1-1 1,0 0-1,0 1 1,0-1-1,0 0 1,1 0-1,-1 0 1,0 1-1,0-1 1,0 0-1,0 0 1,0 0-1,0-1 1,0 1-1,-2-1 7,1 1 0,0-1 0,0-1 0,0 1 0,0 0 0,0 0 0,0-1 0,0 1 0,1-1 0,-4-2 0,-1-4 14,-1 0 1,1-1 0,0 0-1,-5-11 1,2 4-21,6 11-94,0 0 0,0 0-1,0-1 1,1 1 0,-1-1 0,1 0-1,1 1 1,-2-7 0,3 11 63,0 1 1,1 0 0,-1-1-1,0 1 1,0-1-1,0 1 1,0 0-1,1-1 1,-1 1-1,0 0 1,0 0 0,1-1-1,-1 1 1,0 0-1,1 0 1,-1-1-1,0 1 1,1 0 0,-1 0-1,0 0 1,1-1-1,-1 1 1,1 0-1,-1 0 1,0 0-1,1 0 1,-1 0 0,1 0-1,-1 0 1,0 0-1,1 0 1,19 0-368,-12 0 309,33-1 269,81-14 1,39-20 199,-140 30-355,16-3 54,0-2 0,61-26-1,-82 29-71,0-1 0,0 0 1,-1-2-1,0 0 0,-1 0 0,0-2 0,-1 1 0,0-2 0,-1 0 0,-1 0 0,18-27 1,-14 14 2,-2-2 1,-1 1 0,-1-2-1,-2 1 1,7-31 0,20-156 58,-33 191-90,1-2 16,-1 0-1,-1 0 1,-3-39-1,1 61-62,-1 1 0,0-1 0,1 1 0,-1-1 0,0 0 0,-4-5 0,5 8 32,-1 0 0,1 0 0,-1 0 0,0 0 0,1 0 0,-1 0 0,0 0 0,0 1 1,0-1-1,0 0 0,0 1 0,0-1 0,0 0 0,0 1 0,0-1 0,0 1 0,0 0 0,0-1 0,0 1 0,0 0 0,0 0 0,0 0 0,-1 0 0,1-1 0,0 2 0,0-1 0,-2 0 1,0 1-32,0-1 0,1 1 0,-1 0 1,0 1-1,0-1 0,1 0 1,-1 1-1,0-1 0,1 1 0,0 0 1,-1 0-1,1 0 0,-4 4 1,0 2-1,0 0 1,0 0-1,-7 15 1,-5 12 25,2 1 1,1 1-1,2 0 1,2 1-1,2 0 1,1 1-1,1 0 1,3 0 0,1 1-1,2-1 1,6 65-1,0-75 48,2 0 0,0 0 0,2-1 0,1 0 0,1-1-1,16 29 1,-24-50 66,1 1 0,-1-1 0,1-1-1,1 1 1,-1-1 0,1 1 0,0-1-1,9 7 1,-12-11-37,1 1 1,-1 0-1,1-1 0,0 0 0,0 0 1,-1 0-1,1 0 0,0 0 0,0 0 0,0-1 1,0 1-1,0-1 0,0 0 0,0 0 0,0 0 1,0 0-1,0-1 0,0 1 0,0-1 1,0 0-1,0 1 0,4-4 0,3-1-5,-1 0-1,0-1 1,0 0-1,0-1 1,-1 0-1,0 0 1,0-1-1,11-15 1,4-4 41,6-7-49,-16 17-116,20-19-1,-29 32 22,0 0 1,1 1-1,0-1 0,-1 1 1,1 0-1,0 0 1,1 0-1,-1 1 0,8-3 1,-11 5 27,0-1-1,0 1 1,-1 0 0,1-1-1,0 1 1,0 0 0,0 0-1,-1 0 1,1 1 0,0-1-1,0 0 1,-1 1 0,1-1-1,2 2 1,0 0-16,-1 0 1,1 0-1,-1 1 0,6 5 0,-4-4 32,101 94 236,-104-96 21,-8-3-92,1 0-1,0 0 1,0-1-1,0 1 1,0-1 0,-7-4-1,10 5-111,-20-10-17,17 7-43,0 2-1,-1-1 0,1 1 1,-12-3-1,5 1-54,0 1 1,0 1 0,-1 0 0,1 0-1,-21 1 1,27 2 31,1-1 0,-1 1 0,1 0 1,0 0-1,0 0 0,-1 1 0,1 0 0,0 0 0,0 0 1,0 0-1,1 1 0,-1 0 0,1 0 0,-1 0 0,-6 7 1,4-1-13,-1 0 0,1 0 0,1 0 0,0 1 0,0 0 0,1 0 0,0 1 0,0-1 0,-4 20 0,7-22 62,0 0 0,1 1 0,0 0 1,0-1-1,1 1 0,0 0 0,1-1 0,0 1 0,0-1 0,1 1 0,0-1 0,0 0 0,5 12 0,-6-18 20,0 1 0,1-1 0,-1 1 0,0-1 0,1 1-1,-1-1 1,1 0 0,0 0 0,0 1 0,0-1 0,0-1 0,0 1 0,0 0 0,1 0 0,-1-1 0,0 1 0,1-1 0,0 0 0,-1 0-1,1 0 1,-1 0 0,1 0 0,0-1 0,0 1 0,0-1 0,-1 0 0,1 1 0,0-1 0,0-1 0,0 1 0,-1 0 0,1-1 0,0 1-1,0-1 1,-1 0 0,1 0 0,3-2 0,8-4 45,-1-1 0,0 0 0,-1-1 0,0 0 0,11-11-1,52-59 104,-38 36-202,35-56-1,-65 86-232,-7 12-5,-3 3-27,1 0 217,0 0 1,1 0 0,-1 1-1,0-1 1,1 1 0,-3 4-1,2 0 58,1 0-1,0-1 0,0 1 1,0 0-1,1 0 0,0 0 1,1 9-1,1-5 33,0 0 0,1-1 0,0 0 0,0 1 0,1-1 0,1 0 0,0-1 0,0 1 0,1-1 0,0 0 0,0 0 0,1-1 0,0 0 0,1 0 0,10 8 0,-15-14 17,0 0 1,0 0-1,1-1 0,-1 1 1,0-1-1,1 0 1,-1 0-1,1 0 0,-1-1 1,1 1-1,0-1 0,-1 0 1,1 0-1,-1 0 1,1-1-1,0 1 0,-1-1 1,1 0-1,-1 1 0,1-2 1,-1 1-1,0 0 1,1-1-1,-1 1 0,0-1 1,5-4-1,75-63 303,-62 52-309,33-30 58,13-15-784,-67 62 695,0 0 0,0-1 0,0 1-1,0 0 1,1 0 0,-1 0-1,0 0 1,0 0 0,0 0 0,0 0-1,0 0 1,1 0 0,-1 0-1,0 0 1,0 0 0,0 0-1,0 0 1,0 0 0,1 0 0,-1 0-1,0 0 1,0 0 0,0 0-1,0 0 1,1 0 0,-1 0-1,0 0 1,0 0 0,0 0 0,0 0-1,0 0 1,0 1 0,1-1-1,-1 0 1,0 0 0,0 0 0,0 0-1,0 0 1,0 0 0,0 0-1,0 1 1,0-1 0,0 0-1,1 0 1,-1 0 0,0 0 0,0 0-1,0 1 1,0-1 0,0 0-1,0 0 1,0 0 0,0 0-1,0 1 1,0-1 0,0 0 0,0 0-1,0 0 1,0 0 0,0 0-1,-1 1 1,2 13 5,-2-10-13,0 18 34,-6 32 1,1-9 114,5-39-119,1 0 28,-1 1 0,0-1 0,-3 12 0,60-89 525,-51 65-611,0 0 1,0 1-1,1 0 0,-1 0 1,1 1-1,8-5 0,-14 9 29,1-1 0,-1 1 0,0 0 0,1 0 0,-1 0 0,1-1 0,-1 1 0,1 0 0,-1 0 0,0 0 0,1 0 0,-1 0 0,1 0 0,-1-1 0,1 1 0,-1 0 0,1 0 0,-1 1-1,1-1 1,-1 0 0,0 0 0,1 0 0,-1 0 0,1 0 0,-1 0 0,1 1 0,-1-1 0,1 0 0,-1 0 0,0 1 0,1-1 0,-1 0 0,0 0 0,1 1 0,-1-1 0,0 1-1,1-1 1,-1 0 0,0 1 0,0-1 0,1 0 0,-1 1 0,0-1 0,0 1 0,0 0 0,6 28-121,-4-18 175,-1-8-45,3 15-11,1 1 1,11 27-1,-14-41 35,0 0-1,1-1 1,-1 1-1,1-1 1,0 0-1,0 0 1,0 0-1,1 0 1,0 0-1,-1-1 1,1 0-1,0 0 1,1 0-1,7 4 1,-9-5-5,1-1 1,-1-1-1,0 1 1,1 0 0,-1-1-1,1 0 1,-1 1-1,1-1 1,-1-1-1,1 1 1,-1 0-1,1-1 1,-1 0-1,6-2 1,1 0 29,0-1 1,-1-1 0,16-9-1,-3-1 104,-1-2 0,35-35-1,-6 6-47,-31 29-87,0-1 1,27-34 0,-37 39-6,1-1 0,-2 0 0,0-1 1,-1 1-1,9-25 0,-2-12-22,13-92 1,-20 94-34,-1 0 0,-3 0 1,-2-1-1,-8-80 0,6 127 9,1 1 0,-1-1 0,1 0 1,-1 1-1,0-1 0,-3-4 0,4 6 26,0 1-1,-1 0 1,1-1 0,0 1-1,0-1 1,-1 1 0,1 0-1,0-1 1,-1 1 0,1 0-1,0-1 1,-1 1 0,1 0-1,-1-1 1,1 1 0,0 0-1,-1 0 1,1 0 0,-1-1-1,1 1 1,-1 0 0,1 0-1,-1 0 1,1 0 0,-1 0-1,1 0 1,-1 0 0,1 0-1,-1 0 1,1 0 0,-1 0-1,1 0 1,-1 0 0,1 1-1,0-1 1,-1 0 0,1 0-1,-1 0 1,1 1 0,-1-1-1,1 0 1,0 0 0,-1 1-1,1-1 1,0 0 0,-1 1-1,-3 4-29,0-1 0,0 1 0,0-1 0,1 1 0,0 0-1,0 1 1,0-1 0,0 0 0,1 1 0,-3 10 0,0 4-40,-3 37 1,5-38 41,-1 16 11,1 1-1,2 0 1,1-1-1,2 1 0,2 0 1,1-1-1,1 0 0,2 0 1,25 66-1,-22-74 80,25 54 176,-31-71-142,1 0 0,0-1 1,1 1-1,0-1 0,13 13 0,-19-21-50,0 0 0,1 0-1,-1 0 1,0 0 0,1 0 0,-1 0-1,1 0 1,-1-1 0,1 1 0,-1 0-1,1-1 1,0 1 0,-1-1 0,1 0-1,0 1 1,-1-1 0,1 0 0,0 0-1,-1 0 1,1 0 0,0-1 0,0 1-1,-1 0 1,1-1 0,-1 1 0,1-1-1,0 1 1,-1-1 0,1 0 0,2-1-1,3-3 56,-1-1 0,1 1 1,-1-1-1,11-12 0,-10 9-97,125-125 106,-23 26-432,-97 100 162,-12 7 149,1 1 1,-1 0-1,0-1 0,1 1 1,-1 0-1,0 0 0,1-1 1,-1 1-1,1 0 0,-1 0 1,1-1-1,-1 1 0,0 0 1,1 0-1,-1 0 0,1 0 1,-1 0-1,1 0 0,-1 0 1,1 0-1,-1 0 0,1 0 1,-1 0-1,1 0 0,-2 7 19,-1 0 0,0 0 0,0 0 0,0 0 0,-1-1 0,0 1 0,0-1 0,-6 8 0,4-5 5,-52 79 138,4-6-146,-21 47 372,70-123-330,1-1-1,-1 0 1,1-1-1,-1 1 0,-1-1 1,1 0-1,-7 6 0,9-9-20,1 0 0,-1 0 0,1 0 0,-1-1 0,1 1 0,-1 0 0,0-1 1,1 1-1,-1-1 0,0 1 0,0-1 0,1 0 0,-1 0 0,0 1 0,0-1 0,1-1 0,-1 1 0,0 0 0,0 0 0,1-1 0,-1 1 0,0-1 0,1 1 0,-1-1 0,0 0 0,1 0 0,-1 1 0,1-1 0,-1 0 0,-1-2 0,-3-4 17,1 0 0,-1 0 0,1-1 0,1 0 0,-1 0 0,1 0 0,-3-11 0,3 12-70,1 0 1,1-1-1,-1 1 0,1-1 1,1 0-1,-1 0 0,1 0 1,1 0-1,0 0 0,0 0 0,0 0 1,3-13-1,-3 20 28,1 0 0,-1 0 0,1-1 0,-1 1 0,1 0 0,-1 0 0,1 0 0,0 0 0,0-1-1,0 1 1,0 0 0,0 1 0,0-1 0,0 0 0,0 0 0,0 0 0,2-1 0,24-8 15,-20 8-13,21-6 42,45-6-1,-22 4-127,24-2-622,-40 7-2798,43-12-1,-58 10-300,-4 6 1307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11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0 8128,'-21'0'3680,"15"4"-3168,12 0 1472,5 2-1184,14-6 1151,5 3-1119,38-3 128,1 0-576,24 0-160,-7 0-128,1 0 192,-15 0-160,-16-3-32,-11 3-64,-9-6-4831,-10 6 2623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1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72 7968,'-5'0'3616,"46"-4"-3136,1-1 512,3 1-640,57-6 1408,5 1-992,25-4-129,-4 3-415,15 3-32,-11 1-96,15 2-3583,-19 8 1919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3:56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0 10976,'-58'12'4960,"6"9"-4321,29-12 2145,9 3-1664,-10 1-32,10 1-672,-6-11-32,12 6-224,-1-9 64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12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543 0 2496,'0'1'184,"0"-1"0,0 0-1,0 0 1,0 1 0,0-1 0,0 0 0,0 0-1,0 1 1,0-1 0,2 4 3492,-2-4-3492,1 0-1,-1 0 1,0 1 0,0-1 0,1 0 0,-1 0-1,0 0 1,0 0 0,1 0 0,-1 0 0,0 0-1,0 0 1,1 0 0,-1 0 0,0 0 0,0 0-1,1 0 1,-1 0 0,0 0 0,0 0 0,1 0-1,-1 0 1,0-1 0,-2 3 147,0-1-1,0 0 1,0 0 0,0 0-1,0 0 1,0 0 0,0-1-1,-1 1 1,1 0 0,0-1-1,-1 0 1,1 0-1,0 0 1,-4 0 0,-21 1 69,0 1-1,1 1 1,-1 2 0,1 0 0,0 2-1,-46 18 1,42-12-332,1 1 0,0 1 0,1 2-1,1 1 1,-36 31 0,56-42-61,0 1 0,0-1 0,0 1-1,1 0 1,0 1 0,1-1 0,0 1 0,-7 18 0,9-19 24,0 0 1,0 0 0,1 1 0,1-1-1,-1 1 1,1-1 0,1 1 0,0 0-1,0 0 1,0-1 0,3 11 0,-2-16 16,0 1 1,0-1-1,0 0 0,0 0 1,1 0-1,2 5 1,-3-7-20,0 0 0,0 0 0,-1 0 0,1 0 0,0 0 0,0 0 0,0 0 0,0 0 0,0-1 0,0 1 0,0 0 0,1 0 0,-1-1 1,0 1-1,0-1 0,0 1 0,1-1 0,-1 0 0,0 1 0,2-1 0,0 0 14,-1 0 0,1-1 0,-1 1 0,1-1 0,-1 0 0,1 0 0,-1 0 0,1 0 0,-1 0 0,5-3 0,22-19 247,-15 10-98,14-8 7,113-83 386,-117 88-473,0-1 0,-1-1 0,-1-1 0,-1-1 0,31-37 0,-40 42-62,12-19 52,-22 31-107,-1 0 0,1-1 0,-1 1-1,0 0 1,0-1 0,0 1 0,0 0 0,-1-1 0,1-6 0,-1 10 2,0-1-1,0 1 1,0 0 0,0-1 0,0 1-1,0-1 1,0 1 0,0 0-1,0-1 1,0 1 0,-1-1 0,1 1-1,0 0 1,0-1 0,0 1 0,0 0-1,-1-1 1,1 1 0,0 0-1,0-1 1,-1 1 0,1 0 0,0-1-1,-1 1 1,1 0 0,0 0 0,-1-1-1,1 1 1,0 0 0,-1 0-1,1 0 1,0 0 0,-1-1 0,1 1-1,-1 0 1,1 0 0,0 0 0,-1 0-1,1 0 1,-1 0 0,1 0-1,-1 0 1,1 0 0,0 0 0,-1 0-1,1 1 1,-1-1 0,1 0 0,0 0-1,-1 0 1,1 0 0,-1 1-1,-21 12-275,12-6 219,1 0 0,0 1 1,0 1-1,1 0 0,0 0 0,0 0 1,-7 14-1,13-20 64,0 0 0,1 0 1,-1 1-1,1-1 0,0 0 0,0 0 1,0 1-1,0-1 0,1 1 0,-1-1 0,1 1 1,0-1-1,0 1 0,0-1 0,0 1 1,1-1-1,-1 0 0,1 1 0,0-1 1,0 1-1,1-1 0,-1 0 0,0 0 0,1 0 1,0 0-1,0 0 0,0 0 0,0 0 1,0 0-1,4 2 0,0 1 59,1-1-1,0 1 1,0-2-1,0 1 1,1-1-1,-1 0 1,10 3-1,3 0 152,36 8 0,-41-12-106,1-1-1,-1-1 1,1 0 0,-1-1-1,1-1 1,-1 0 0,19-4-1,36-12-1708,-1-5-4332,-60 19 4713,32-8-2449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13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0 4384,'-10'0'2016,"-5"10"-1760,4-7 480,7 12-448,-13 2 320,2 6-352,-4 5-288,2-1 0,-2-5 224,8 1-128,2-4 288,3-2-224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14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4576,'-6'6'2048,"-5"11"-1760,7-8 1088,-1 5-800,-10 8 256,9 6-480,-3 4-64,3-1-192,0 1 352,6-4-224,-3-2 32,6-3-160,3-10-4480,9 2 2368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14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 5056,'0'0'74,"0"0"0,0-1 0,0 1 0,0 0 0,0 0-1,0 0 1,-1 0 0,1-1 0,0 1 0,0 0 0,0 0 0,0 0 0,-1 0 0,1-1 0,0 1 0,0 0 0,0 0 0,-1 0 0,1 0 0,0 0 0,0 0-1,0 0 1,-1 0 0,1 0 0,0 0 0,0 0 0,-1 0 0,1 0 0,0 0 0,0 0 0,-1 0 0,1 0 0,0 0 0,0 0 0,0 0 0,-1 0 0,1 0 0,0 0-1,0 0 1,-1 0 0,1 0 0,0 1 0,0-1 0,0 0 0,0 0 0,-1 0 0,1 0 0,0 1 0,0-1 0,-1 11 1850,2-5-1449,0 0 1,0 0-1,-1 0 1,0 1-1,-1 11 1,0 6-33,7 119 410,-6-44 246,0-57-5414,0-28 1665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14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5632,'0'4'2560,"4"19"-2208,-4-4 2336,6-1-1536,-6 9-128,6 5-608,-6 4-128,5-1-160,-1 7 224,7-1-224,-7-1 320,7-3-256,-5-1-5472,3-4 2880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1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295 772 3648,'1'-1'294,"-1"0"0,0 0 0,0 0 0,0 0 0,1 0 0,-1 0 0,1 0 0,-1 0 1,1 0-1,-1 0 0,1 0 0,-1 1 0,1-1 0,0 0 0,-1 0 0,1 1 0,0-1 0,1 0 0,-1 0-47,-1 0-1,1 1 0,0-1 0,0 0 1,-1 1-1,1-1 0,0 0 0,-1 0 1,1 0-1,-1 0 0,1 1 0,-1-1 1,1 0-1,-1 0 0,0 0 0,1 0 1,-1 0-1,0-2 0,0 3-62,-1-1-1,1 0 0,-1 0 1,1 1-1,-1-1 1,1 0-1,-1 1 1,0-1-1,1 1 0,-1-1 1,0 1-1,0-1 1,1 1-1,-1-1 0,0 1 1,0 0-1,0-1 1,0 1-1,1 0 1,-1 0-1,0-1 0,-1 1 1,-6 1-39,0 0 0,0 0 0,0 1 1,0 0-1,0 1 0,-9 4 0,-43 22 236,46-20-353,1 0 0,1 0 0,0 1 0,0 1 0,1 0 0,0 0 1,1 1-1,1 1 0,0-1 0,0 1 0,1 1 0,1 0 0,0 0 0,1 0 0,1 1 0,0 0 0,1 0 0,-5 30 0,9-36-3,-1-1 0,1 0-1,1 0 1,-1 1 0,1-1-1,4 12 1,-4-16 24,0 0-1,0 1 1,1-1 0,0 0-1,-1 0 1,1 0-1,1-1 1,-1 1 0,1 0-1,-1-1 1,1 0-1,0 1 1,5 3 0,-7-7-18,0 1 1,1 0-1,-1 0 1,1-1 0,-1 1-1,1-1 1,-1 1-1,1-1 1,-1 1-1,1-1 1,-1 0 0,1 0-1,0 0 1,-1 0-1,1 0 1,-1 0-1,1 0 1,-1-1 0,1 1-1,-1 0 1,1-1-1,-1 1 1,1-1-1,-1 0 1,3-1 0,1-2 51,1 0 0,0 0 0,-1 0 1,8-10-1,-1 1-6,-1-1 0,-1 0 0,14-25 0,23-53 83,-34 66-20,3-9 4,0-2 0,18-69 0,-33 92-412,-3 10-93,-1 9 19,3-2 297,-1 0 0,1 0-1,0 0 1,0 0-1,0 0 1,0 0 0,1 0-1,-1 0 1,2 6 0,2 9 34,-3-10 54,0 0 0,0 0-1,1 0 1,0-1 0,1 1-1,0-1 1,0 1 0,1-1-1,-1 0 1,2 0 0,-1-1-1,1 1 1,0-1 0,0 0-1,0 0 1,9 6 0,-12-11 0,0 0 0,0 1 1,0-1-1,0 0 1,0-1-1,0 1 0,0 0 1,1-1-1,-1 1 1,0-1-1,0 1 0,1-1 1,-1 0-1,0 0 1,0 0-1,1 0 0,3-1 1,2-2 108,1 1 0,-1-1 0,12-6 0,3-1-53,36-12 19,-2-3 1,-1-2 0,-2-3 0,0-2 0,-2-3 0,69-59 0,-113 87-109,3-3-82,20-14 0,-31 23 66,1 1 1,-1 0-1,0 0 0,0 0 0,1-1 0,-1 1 1,0 0-1,0 0 0,1 0 0,-1 0 0,0-1 1,0 1-1,1 0 0,-1 0 0,0 0 0,0 0 0,1 0 1,-1 0-1,0 0 0,1 0 0,-1 0 0,0 0 1,1 0-1,-1 0 0,0 0 0,0 0 0,1 0 1,-1 0-1,0 0 0,1 0 0,-1 1 0,0-1 1,0 0-1,1 0 0,-1 0 0,0 0 0,0 1 0,1-1 1,-1 0-1,0 0 0,0 0 0,0 1 0,0-1 1,1 0-1,-1 0 0,0 1 0,0-1 0,0 0 1,0 0-1,0 1 0,0-1 0,1 1 0,-1 14-150,-2-3 158,0-1 1,-1 0-1,0 1 0,-7 16 0,-24 43 125,21-46-94,-21 44 1455,48-85-1399,1 0 1,0 1-1,1 1 0,21-14 1,-11 7-78,-24 19-3,4-3-124,0 0 1,1 1-1,-1-1 1,10-3 0,-15 7 94,0 1 0,0-1 0,0 1 0,0-1 0,0 1 0,0 0 0,0-1 0,0 1 0,0 0 0,1 0 1,-1 0-1,0 0 0,0 0 0,0 0 0,0 0 0,0 0 0,0 0 0,0 0 0,0 1 0,0-1 0,1 0 0,-1 1 0,0-1 0,0 1 1,-1-1-1,1 1 0,0 0 0,0-1 0,0 1 0,0 0 0,0 0 0,-1-1 0,1 1 0,0 0 0,-1 0 0,1 0 0,0 0 0,-1 0 1,1 2-1,1 2-3,-1 1 1,0 0 0,0-1 0,0 1-1,0 0 1,-1 0 0,-1 11 0,0-12 25,1 0-1,-1 0 1,2 0 0,-1 0 0,0 0 0,1 0-1,0 0 1,0 0 0,0 0 0,1 0 0,2 4 0,-3-7 10,1 0 0,-1 0 0,1 0 0,0 0 0,0-1 0,0 1 0,0 0 0,0-1 0,0 0 0,1 1 0,-1-1 0,0 0 0,1 0 0,-1-1 0,1 1 0,-1 0 0,1-1 0,-1 1 0,1-1 0,4 0 0,6 0 61,1 0-1,23-5 1,-21 3-8,42-7 6,0-3 1,-1-2-1,0-3 1,70-31-1,-103 37 14,0-1-1,0-2 0,-2-1 1,1 0-1,32-31 0,-52 43-111,0 1 1,-1-1-1,0 1 0,1-1 0,-1 0 0,0 0 0,0 0 0,-1 0 1,1-1-1,0 1 0,-1 0 0,2-6 0,-4 9 20,1 0 0,0 0-1,0 0 1,0 0 0,0 0 0,0 0-1,0 1 1,0-1 0,0 0 0,0 0-1,0 0 1,0 0 0,0 0-1,0 0 1,-1 0 0,1 0 0,0 0-1,0 0 1,0 0 0,0 0 0,0 0-1,0 0 1,0 0 0,0 0 0,-1 0-1,1 0 1,0 0 0,0 0 0,0 0-1,0 0 1,0 0 0,0 0-1,0 0 1,0 0 0,0 0 0,-1 0-1,1 0 1,0 0 0,0 0 0,0 0-1,0 0 1,0 0 0,0 0 0,0 0-1,0-1 1,0 1 0,0 0-1,0 0 1,-1 0 0,1 0 0,0 0-1,0 0 1,0 0 0,0 0 0,0 0-1,0 0 1,0-1 0,0 1 0,0 0-1,0 0 1,0 0 0,0 0-1,0 0 1,0 0 0,0 0 0,0 0-1,0-1 1,0 1 0,0 0 0,-14 8-262,-14 13-23,2-2 129,-51 29 1,48-32 141,-48 37 0,64-42-7,0 0 0,0 2 0,-20 25 0,30-33 30,-1-1 0,1 1 0,1 0 1,-1 0-1,1 0 0,-1 0 0,1 0 1,1 1-1,-1-1 0,1 0 0,0 1 1,0-1-1,1 1 0,-1 0 0,1-1 1,1 8-1,-1-11 10,1-1 0,-1 1 0,0 0 0,1-1 0,-1 1 0,1-1 1,0 1-1,0-1 0,-1 1 0,1-1 0,0 0 0,0 1 0,0-1 0,1 0 0,-1 0 0,0 1 0,0-1 0,1 0 1,-1 0-1,0 0 0,1-1 0,-1 1 0,1 0 0,-1 0 0,1-1 0,-1 1 0,1-1 0,0 0 0,-1 1 0,1-1 1,3 0-1,2 0 56,0 0 0,0-1-1,-1 0 1,1 0 0,0-1 0,8-2 0,-6 1-46,0-1-1,0 0 0,0 0 0,-1-1 1,1 0-1,-1-1 0,-1 0 1,1 0-1,-1 0 0,12-14 1,17-15 176,-17 17-113,-1-1 0,0-1 0,28-41 1,45-112 71,-12-9 29,-65 149-207,0-1-2,12-28 9,36-123 0,-60 177-111,0 0 1,-1 0-1,0 0 1,0 0-1,-2-15 1,1 22 106,0 1 0,0-1 0,0 0 0,0 0 0,0 1 1,0-1-1,0 0 0,0 1 0,-1-1 0,1 0 0,0 1 0,-1-1 1,1 0-1,0 1 0,-1-1 0,1 1 0,-1-1 0,1 0 1,-1 1-1,1-1 0,-1 1 0,1 0 0,-1-1 0,0 1 1,1-1-1,-1 1 0,0 0 0,1 0 0,-1-1 0,0 1 0,1 0 1,-1 0-1,0 0 0,1-1 0,-1 1 0,-1 0 0,-1 1-1,1-1-1,-1 1 1,1-1-1,-1 1 1,1 0-1,0 0 1,-1 0-1,1 0 1,0 1-1,0-1 1,0 0-1,-3 3 1,-6 6-12,0 1 0,1 1-1,0-1 1,1 2 0,0-1 0,1 1 0,0 1 0,1-1 0,-8 23 0,-1 10-28,-18 79 1,-1 77-43,32-175 134,2 1 1,1 0-1,1-1 0,2 1 1,7 35-1,-8-55-99,-1-1 0,1 0 0,1 0 0,-1-1 0,1 1 0,0 0 0,1-1 1,0 0-1,0 0 0,0 0 0,1 0 0,-1-1 0,1 1 0,1-1 0,-1 0 0,1-1 0,0 1 0,0-1 0,0-1 0,0 1 0,11 4 0,25 7-1050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1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19 5152,'0'-19'2896,"-8"29"1482,-20 22-3025,15-17-727,-14 16-317,2 1 1,2 1-1,0 2 0,-33 70 1,53-99-625,-8 27 268,11-32-109,-1-1 0,1 1 0,0 0 0,0 0 1,0 0-1,0 0 0,0 0 0,0 0 0,0 0 1,0 0-1,0 0 0,0 0 0,0 0 0,1 0 1,-1 0-1,0 0 0,1 0 0,-1-1 1,1 1-1,-1 0 0,1 0 0,-1 0 0,1-1 1,0 1-1,-1 0 0,1 0 0,0-1 0,0 2 1,14 2-2309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17.9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14 5312,'0'-13'2400,"-5"20"-2080,-1-1 2208,6-2-1440,-9 9 1760,-3 6-1632,-7 13 415,3 0-927,-3 13 64,2 0-448,-2 4-32,8 2-192,-4-6 160,9-5-160,-4-2-2144,10-6 1120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1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46 3072,'-8'-13'976,"8"12"-943,0 1 1,0-1 0,0 1-1,-1-1 1,1 0 0,0 1-1,0-1 1,0 1-1,1-1 1,-1 0 0,0 1-1,0-1 1,0 1 0,0-1-1,0 0 1,1 1-1,-1-1 1,0 1 0,1-1-1,-1 1 1,0-1 0,1 0-1,0-1 465,1 0 1,-1 1-1,0-1 0,1 1 0,-1-1 0,0 1 1,1 0-1,0-1 0,-1 1 0,1 0 0,3-2 1,-5 4-308,0 0 1,0 0 0,0 0-1,0 0 1,0 0-1,0 0 1,0 0 0,0 0-1,0 0 1,-1 0-1,1 0 1,0 0 0,-1-1-1,0 2 1,0 2 534,-3 27 1444,-1 52 0,2-30-1407,-8 107 457,-9 136 115,21-178-850,-1-117-471,0 0-1,0 0 0,0 0 1,0 0-1,0 0 0,0 0 1,0 1-1,1-1 0,-1 0 1,0 0-1,1 0 1,-1 0-1,1 0 0,-1 0 1,1 0-1,-1 0 0,1-1 1,1 3-1,13 4-3525,-1-4 1250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18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35 5216,'-15'0'651,"10"-1"-368,1 1 1,-1-1-1,0 1 1,0-1-1,-5-2 1,4 1-455,-14-4 2253,13 3 133,7 3-2176,0 0 0,0 0 1,0 0-1,0 0 0,0 0 0,0 0 0,0 0 0,0 0 0,0 0 1,0 0-1,0 0 0,0 0 0,0-1 0,0 1 0,0 0 0,0 0 0,0 0 1,0 0-1,0 0 0,0 0 0,0 0 0,0 0 0,0 0 0,0 0 1,0 0-1,0 0 0,0 0 0,0 0 0,0 0 0,0-1 0,0 1 157,0 0-157,0 0 0,0 0 0,1 0 1,-1 0-1,0 0 0,0 0 0,0 0 0,0 0 0,0 0 0,0 0 0,0 0 1,0 0-1,0 0 0,0 0 0,0 0 0,0 0 0,0 0 0,0 0 1,0 0-1,1 0 0,-1 0 0,0 0 0,0 0 0,0 0 0,0 0 0,0 0 1,15-4 354,0 0 0,0 1 0,1 1 0,-1 0 0,1 1 0,0 1 0,-1 0 0,24 4 0,-25 0-9,0 1 0,-1 0 0,1 0 0,-1 2 0,0-1 0,0 2 0,-1 0 0,0 0 0,-1 1 0,13 12 0,-20-16-225,1 0 1,-1-1 0,0 2 0,0-1 0,0 0 0,-1 1-1,0 0 1,0 0 0,-1 0 0,1 0 0,-1 0 0,0 1-1,-1-1 1,2 10 0,-3-12-80,0 0 1,0 0-1,0 0 1,-1 0-1,1 0 0,-1 0 1,0-1-1,0 1 0,0 0 1,-1 0-1,1-1 0,-1 1 1,0-1-1,0 1 1,0-1-1,-1 0 0,1 0 1,-1 0-1,1 0 0,-1 0 1,0-1-1,0 1 0,0-1 1,-1 0-1,-3 2 1,-1 1-37,-1-2 1,1 1 0,-1-1 0,1-1 0,-1 1-1,0-2 1,0 1 0,0-1 0,0 0 0,-1-1 0,1 0-1,-15-2 1,10-1-496,0 1 0,-24-9 0,22 5-2186,-28-15 0,11 3-527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4:14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46 3968,'-1'-1'249,"0"1"1,1-1-1,-1 1 1,0-1-1,0 1 0,0 0 1,0-1-1,0 1 1,0 0-1,1 0 0,-1 0 1,0 0-1,0-1 1,0 1-1,0 0 1,0 1-1,0-1 0,-3 0 2579,-6 1 2908,20 0-2337,21 1-1969,26-2-768,140-5-39,-154 4-361,-29 1-209,0-1 1,0 0-1,16-4 0,-24 1-368,-2-5-5123,0-1 125,4 0 1473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19.0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 2976,'8'-14'971,"-8"14"-955,0 0 0,0-1 0,0 1 0,1 0 0,-1 0 0,0-1 0,0 1 0,0 0 0,1 0 0,-1-1 0,0 1 0,0 0 0,1 0 0,-1 0 0,0 0 0,0-1 0,1 1 0,-1 0 0,0 0 0,1 0 0,-1 0 0,1 0 0,3-2 389,1 1 0,0-1-1,0 1 1,0 0 0,0 1 0,0-1 0,0 1 0,0 0 0,0 0 0,0 1 0,0-1 0,-1 1 0,1 0 0,0 0 0,9 4 0,-12-4-115,1 1 0,-1-1 0,1 1 0,-1-1 0,0 1 0,0 0 0,0 0 0,0 0 0,0 0 0,0 0 0,0 0 0,-1 1 0,1-1 1,-1 0-1,1 1 0,-1 0 0,0-1 0,1 4 0,-2-2-18,1 1 1,-1-1 0,1 1 0,-1-1 0,-1 1 0,1-1 0,-1 1-1,0-1 1,0 1 0,-1 3 0,-3 7 59,0 0 0,0 0-1,-2-1 1,-9 17 0,-53 81-359,68-111-437,-3 5 484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19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7136,'0'0'3232,"0"36"-2816,0-23 3328,0 6-2144,-5 8 1599,-1 1-1855,-3 8 480,3-1-1088,-9 7 160,5-3-544,-5 3-64,10-1-160,-7-5-160,12-4 0,-9-6 160,9 3-64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20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6 2912,'0'-1'29,"0"1"0,0 0 0,0 0 0,0-1 0,0 1 0,-1 0 0,1 0 0,0 0 0,0-1 0,0 1 1,0 0-1,0 0 0,0 0 0,-1-1 0,1 1 0,0 0 0,0 0 0,0 0 0,-1 0 0,1 0 0,0-1 0,0 1 0,0 0 0,-1 0 0,1 0 0,0 0 0,0 0 0,-1 0 1,1 0-1,0 0 0,0 0 0,-1 0 0,1 0 0,0 0 0,0 0 0,-1 0 0,1 0 0,0 0 0,0 0 0,0 0 0,-1 0 0,1 0 0,0 0 0,0 1 0,-1-1 1,1 0-1,0 0 0,0 0 0,0 0 0,0 0 0,-1 1 0,1-1 0,0 0 0,-5 2 2030,-15 1 8108,3 2-8416,11-2-869,-22 12 1349,27-15-2188,1 0 0,-1 1 1,0-1-1,1 0 0,-1 1 0,1-1 0,-1 1 0,0-1 1,1 1-1,-1-1 0,1 1 0,0 0 0,-1-1 0,1 1 1,-1-1-1,1 1 0,0 0 0,-1-1 0,1 1 0,0 0 1,0 0-1,0-1 0,0 1 0,0 0 0,-1 0 0,1-1 1,0 1-1,0 0 0,1-1 0,-1 1 0,0 0 0,0 0 1,0-1-1,1 2 0,0-1-4,0-1 1,-1 1-1,1-1 0,0 1 0,0-1 1,0 1-1,0-1 0,0 0 1,0 1-1,0-1 0,1 0 1,-1 0-1,0 0 0,2 0 0,5 1 188,-2 0-113,0-1 1,1 0-1,-1 0 0,0-1 1,1 1-1,-1-1 1,0-1-1,10-3 0,-16 5-109,1 0 0,-1 0 0,1-1 0,0 1 0,-1 0 1,0-1-1,1 1 0,-1 0 0,1-1 0,-1 1 0,1-1 0,-1 1 0,0-1 0,1 1 0,-1-1 0,0 1 0,1-1 0,-1 1 0,0-1 0,0 0 0,2-9-2969,-2 1 926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46.6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611 493 2912,'0'-19'7178,"-6"5"-4234,4 13-2859,0-1-1,0 1 0,0 0 1,0 0-1,0 0 0,0 0 1,0 0-1,-1 0 0,1 1 1,0-1-1,0 1 1,-1 0-1,-4-1 0,-32 1 490,11 4-490,1 1 0,0 1-1,0 2 1,-39 16 0,58-21-82,-18 7-29,-1 1 0,2 1 0,-1 1 0,2 1-1,0 2 1,1 0 0,0 2 0,2 0 0,0 1 0,-19 23 0,32-31 0,0 1 1,1-1-1,1 1 1,0 0-1,0 0 1,1 1-1,1 0 1,0 0-1,1 0 1,-2 19-1,2-8 68,1-1 1,2 1-1,0-1 1,2 1-1,5 26 1,-4-35 85,1 0-1,0-1 1,1 1 0,1-1-1,0 0 1,1 0 0,0-1-1,1 0 1,1 0 0,0-1-1,16 17 1,-21-25-19,1 0-1,-1 0 1,1 0 0,0-1 0,0 0 0,0 0 0,1 0-1,-1-1 1,11 3 0,-12-3-21,0-2-1,0 1 1,0 0-1,1-1 1,-1 0 0,0 0-1,0 0 1,0 0-1,0-1 1,0 0 0,1 1-1,-1-1 1,0-1 0,-1 1-1,7-3 1,-1-2 23,1-1-1,-1 1 1,-1-1 0,1-1 0,-1 0 0,-1 0-1,1 0 1,11-20 0,3-6-8,17-40 0,-35 66-68,76-182 286,-42 94-512,-32 77 150,0 1-1,-1-1 1,-1 0-1,2-31 1,-1 16-130,-4 26 105,0 7 23,-1 0 1,0 0-1,0 0 1,1-1 0,-1 1-1,0 0 1,0 0 0,0 0-1,0 0 1,0 0-1,-1-1 1,1 1 0,0 0-1,0 0 1,-1 0-1,0-2 1,1 3 23,-1 0-1,1 0 0,0 1 1,-1-1-1,1 0 1,0 0-1,-1 0 1,1 1-1,0-1 0,0 0 1,-1 0-1,1 1 1,0-1-1,0 0 1,0 1-1,-1-1 0,1 0 1,0 1-1,0-1 1,0 1-1,-4 17-62,1-1 0,1 1 0,1 0 1,0 0-1,3 26 0,0 7 25,0-27 58,0 0 0,2 0 0,7 26-1,-3-13 72,-1-6-22,0-1 0,3 0 0,0 0 0,16 29 0,-23-53 30,0-1 1,0 0-1,0 0 0,1 0 1,4 5-1,-7-9-29,1 0 0,-1 0 0,1 0 0,-1 0 0,1 0 0,-1 0 0,1 0 0,-1 0 0,1 0 0,0-1 0,-1 1 0,1-1 0,0 1 0,0-1 0,-1 0 0,1 1 0,0-1-1,0 0 1,0 0 0,3-1 0,1-1 34,0 0 0,-1-1 1,1 0-1,0 0 0,-1 0 0,0-1 0,0 0 0,0 0 0,0 0 0,0-1 0,3-4 0,1 0 11,195-199 897,-181 186-932,10-10 41,47-59 0,-62 66-80,-1-2 1,-1 0 0,-2 0-1,-1-1 1,-1-1 0,10-33-1,-2-14-73,12-93 1,-26 134-56,-1-1 0,-2 0 1,-3-60-1,0 91 21,0 1 0,-1-1 0,0 0 0,0 0 0,0 1-1,-2-6 1,2 10 70,1 0-1,0 0 0,0 0 0,-1 0 1,1 0-1,0 0 0,0 0 0,0 0 1,-1 0-1,1 0 0,0 0 0,0 0 1,0 0-1,-1 0 0,1 0 1,0 0-1,0 1 0,0-1 0,-1 0 1,1 0-1,0 0 0,0 0 0,0 0 1,0 0-1,-1 1 0,1-1 0,0 0 1,0 0-1,0 0 0,0 1 0,0-1 1,0 0-1,0 0 0,-1 0 0,1 1 1,-4 7-73,1 0-1,0 1 1,0-1 0,-3 17 0,-1 6 28,-12 44 77,4 1 0,3 0 0,4 0 0,1 81 0,26 71-11,-17-211-5,24 163 1,-17-133 63,27 80-1,-29-106 96,1 0 0,2 0 0,0-1 0,15 23 0,-23-40-139,0-1 0,0 0-1,0 0 1,0 0 0,0 0 0,0 0 0,0 0 0,4 1-1,-6-2-95,1-1 0,0 1 0,0-1 0,-1 0 0,1 1 0,0-1 0,0 0 0,0 0 0,0 0 0,0 0 0,-1 0-1,1 1 1,0-1 0,0-1 0,0 1 0,0 0 0,0 0 0,-1 0 0,1 0 0,0-1 0,0 1 0,0 0 0,-1-1 0,1 1 0,0 0 0,0-1-1,-1 1 1,1-1 0,0 1 0,-1-1 0,2 0 0,0-3-535,1 0-1,-1 0 0,1 0 1,-1 0-1,-1 0 1,1 0-1,0 0 1,0-7-1,5-33-4854,3-1 1706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46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 6976,'-24'0'3168,"29"0"-2304,5 3-736,10 1 1152,10 2-704,16-2 736,6 5-768,9-9 96,5 4-384,0-4 192,1 0-256,-6-4 447,-11 4-351,13-9-2655,-3 9 1247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50.6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12 919 3136,'-3'0'265,"3"0"-218,0 0-1,0-1 1,-1 1 0,1 0-1,0 0 1,0 0 0,-1 0-1,1 0 1,0 0-1,0 0 1,-1 0 0,1 0-1,0 0 1,0 0 0,-1 0-1,1 0 1,0 1 0,0-1-1,-1 0 1,1 0 0,0 0-1,0 0 1,-1 0-1,1 0 1,0 1 0,0-1-1,0 0 1,-1 0 0,1 0-1,0 0 1,0 1 0,0-1-1,0 0 1,-1 0-1,1 1 1,0-1 0,0 0-1,0 0 1,0 1 0,0-1-1,0 0 1,0 0 0,0 1-1,0-1 1,0 1-1,15 2 3437,-12-3-3104,0-1 0,0 1 0,0-1 0,0 0 0,0 0-1,0 0 1,-1 0 0,1 0 0,0-1 0,-1 1 0,1-1 0,-1 0 0,0 0 0,4-3 0,3-4 208,15-19 1,21-38 247,-40 56-743,9-15 129,0-1-1,15-45 0,-14 32-81,30-89 388,18-40-622,-61 161 36,1 0 0,1 1-1,0 0 1,8-11 0,-11 16 24,-1 0 0,1 0 1,0 0-1,0 0 0,0 0 1,0 0-1,0 0 1,0 1-1,0-1 0,0 0 1,0 1-1,0-1 0,0 1 1,0-1-1,0 1 0,0 0 1,1-1-1,-1 1 0,0 0 1,0 0-1,1 0 1,-1 0-1,0 0 0,0 0 1,0 0-1,1 0 0,-1 0 1,0 1-1,0-1 0,0 0 1,1 1-1,-1-1 0,0 1 1,0 0-1,0-1 0,2 2 1,1 2 4,0 0 0,0-1 0,-1 2-1,1-1 1,-1 0 0,0 1 0,0-1 0,-1 1 0,3 5 0,3 10 63,6 21 0,-12-32-33,65 305 263,-66-313-259,6 46 268,1 88 0,-8-132-245,-2 38 234,2-38-116,-1 1 1,1-1-1,-1 0 0,0 0 1,0 0-1,0 0 1,0 0-1,0 0 1,-1 0-1,-1 3 1,2-5-77,0-1 0,0 1 1,-1-1-1,1 1 0,0-1 0,0 1 1,0-1-1,0 0 0,0 0 1,0 1-1,-1-1 0,1 0 0,0 0 1,0 0-1,0 0 0,0 0 1,-1 0-1,1-1 0,0 1 0,0 0 1,0-1-1,0 1 0,0-1 1,-2 0-1,-32-15 618,28 12-637,-38-19 92,2-2 0,-52-39 1,80 52-251,1-1 0,-22-28 1,18 21-269,18 20 339,-1-1 0,1 1 1,0-1-1,-1 1 0,1-1 0,-1 1 0,1-1 0,0 0 1,-1 1-1,1-1 0,0 1 0,0-1 0,0 0 1,-1 1-1,1-1 0,0 1 0,0-1 0,0 0 0,0 0 1,0 1 0,0-1-1,1 1 1,-1 0 0,0 0 0,0-1-1,0 1 1,1 0 0,-1-1-1,0 1 1,0 0 0,1 0-1,-1-1 1,0 1 0,0 0-1,1 0 1,-1 0 0,0-1-1,1 1 1,-1 0 0,0 0 0,1 0-1,0 0 1,1-1-50,0 1 0,0 0 0,0-1 0,1 1 0,-1 0-1,0 0 1,0 1 0,0-1 0,3 1 0,112 33-250,-85-25 491,1-2-1,-1-2 1,1-1 0,66 0-1,-92-4-67,0-1 0,0 1-1,0-2 1,0 1 0,-1-1-1,1 0 1,0 0 0,-1-1-1,1 0 1,-1 0 0,7-5-1,-2 0 29,0-2-1,0 1 1,-1-1 0,0-1-1,-1 0 1,11-16-1,41-80 384,-37 61-390,33-82 291,-11 20-915,-41 97 35,-7 13-108,-8 21 128,5 2 367,-6 46-1,9-52 119,0 7-34,1-1 0,0 0 0,2 0 0,1 0 0,2 0 0,0 0 0,9 29 0,-9-45 39,-1 1 0,2 0 0,0-1 1,9 14-1,-11-19 43,0 0 0,0 0 1,0 0-1,1 0 0,0-1 0,0 1 1,0-1-1,0 0 0,0-1 1,0 1-1,7 3 0,-9-6-15,0 1-1,1-1 1,-1 1-1,0-1 0,0 0 1,0 0-1,0 0 0,1 0 1,-1 0-1,0 0 1,0-1-1,0 1 0,0-1 1,0 1-1,1-1 1,-1 0-1,0 0 0,-1 0 1,5-2-1,1-2 120,-1 0-1,1-1 1,9-10 0,-11 11-140,8-10 75,-1 1 1,-1-1-1,-1-1 0,17-31 1,25-74 46,-30 65-148,0 2-48,10-25-254,-32 79 261,1-1 1,-1 1-1,0 0 1,0-1-1,0 1 1,1 0 0,-1-1-1,0 1 1,0-1-1,0 1 1,0 0-1,0-1 1,0 1-1,0-1 1,0 1 0,0-1-1,0 1 1,0 0-1,0-1 1,0 1-1,0-1 1,0 1 0,0 0-1,0-1 1,0 1-1,-1-1 1,1 1 0,-1 1 1,1-1-1,-1 1 1,1-1-1,0 0 1,-1 1-1,1-1 1,-1 1-1,1-1 0,0 1 1,0 0-1,-1-1 1,1 1-1,0-1 1,0 1-1,0-1 1,-1 1-1,1 0 1,0-1-1,0 1 1,0-1-1,0 1 1,0 0-1,-5 49-145,2-1 1,1 1-1,8 65 0,-2-85 225,2 0-1,1-1 0,17 45 1,-22-68-15,0-1 1,1 1-1,0-1 1,5 10-1,-7-14-1,0 0 0,0 0 0,-1 0-1,1 0 1,0 0 0,0 0 0,0 0 0,0 0 0,0 0 0,0-1-1,0 1 1,0 0 0,0-1 0,1 1 0,-1-1 0,0 1 0,0-1-1,0 0 1,1 1 0,-1-1 0,0 0 0,1 0 0,-1 0 0,0 0-1,0 0 1,1 0 0,1 0 0,-1-1 19,0 0 0,0 0 0,0 0 0,0 0 0,0-1 0,0 1 1,0-1-1,0 1 0,0-1 0,-1 1 0,1-1 0,1-2 0,14-25 316,-14 23-297,11-23 29,-2 1 0,-1-2 1,-1 1-1,-1-1 0,5-38 1,-2 11 79,-5 30-365,-2 1 0,-1-1 0,1-31 0,14 59-227,-17 0 383,-1-1 0,1 0 0,0 1 0,-1 0-1,1-1 1,0 1 0,-1 0 0,1 0 0,-1 0 0,1 0-1,-1 0 1,0 0 0,3 3 0,17 20-129,-19-21 154,9 12 14,-2 1 1,0 0 0,0 1-1,-2 0 1,8 24-1,-3-9-48,5 14 15,19 46-6,-30-82 47,-1 1-1,2-1 1,-1 0-1,1-1 1,1 0-1,10 11 1,-16-18 1,0 0 1,0-1 0,0 1-1,0-1 1,0 0 0,0 0-1,1 1 1,-1-1 0,0-1-1,1 1 1,-1 0 0,0-1 0,1 1-1,-1-1 1,1 0 0,-1 1-1,1-1 1,-1 0 0,0-1-1,1 1 1,-1 0 0,1-1-1,-1 1 1,1-1 0,-1 0-1,0 0 1,0 0 0,1 0-1,-1 0 1,0 0 0,0-1 0,2-1-1,6-5 68,0 0-1,0-1 1,-1-1 0,13-16-1,-21 25-77,25-36 66,-2 0 1,-1-1-1,22-54 0,-37 76-114,61-143 27,-58 129 59,-2 0 0,-1-1 0,6-44 0,-12-23-119,-3 59-519,1 39 575,0 0 0,0 0 0,0 0 0,0 0 0,0 0 0,0 0 0,0 0 0,0 0 0,0 0 0,0 0 0,0 0 0,-1 0 0,1 0 0,0 0 0,0 0 0,0 0 0,0 0 0,0 0 0,0 0 0,0 0 0,0 0 0,0 0 0,0 0 0,0 0 0,0 0 0,0 0 0,0 0 0,0 0 0,0 0 0,0 0 0,0 0 0,0 0 0,-1 0 0,1 0 0,0 0 0,0 0 0,0 0 0,0 0 0,0-1 0,0 1 0,0 0 0,0 0 0,0 0 0,0 0 0,0 0 0,0 0 0,0 0 0,0 0 0,0 0 0,0 0 0,0 0 0,0 0 0,0 0 0,0 0 0,-4 8-270,-3 12 131,3-2 60,2 0 1,-2 20-1,0 13 7,-19 215-41,-67 462 144,86-698 25,-8 44 237,10-65-117,0-1 0,-1 1 0,0-1 0,0 0 0,-9 15 0,12-22-138,-1-1 0,1 1 0,0 0 0,-1-1-1,1 1 1,-1-1 0,1 1 0,-1-1 0,0 1-1,1-1 1,-1 0 0,1 1 0,-1-1 0,0 0-1,1 1 1,-1-1 0,0 0 0,1 0 0,-1 1-1,0-1 1,1 0 0,-1 0 0,0 0 0,1 0-1,-1 0 1,0 0 0,-1 0 0,0-1 14,0 0 0,0 0 0,0 1 0,0-1 0,0 0 0,1-1 1,-1 1-1,0 0 0,-2-3 0,-2-2 31,1 0 0,-1 0 0,1 0 0,-5-10 0,-1-3-18,2 0 0,0-1 0,1 0 1,-6-23-1,11 31-84,0-1 0,1 0 0,1 0 0,0 0 0,0 0-1,1 0 1,4-26 0,-3 33 13,1 0 1,1 0-1,-1 0 0,1 0 0,0 0 1,1 1-1,-1-1 0,1 1 0,0 0 0,0 0 1,1 0-1,-1 1 0,1 0 0,8-6 0,2-1-75,1 1-1,-1 1 0,33-14 1,-30 17 49,0 0 0,1 2 1,26-4-1,-30 6 50,-1 0 1,0-1-1,0 0 0,-1-1 1,1-1-1,-1 0 0,17-9 1,-9 1 74,-1 0 0,0-2 0,-1 0 0,-1-2 0,-1 0 0,0 0 0,15-22 0,97-160 81,-75 114-116,-31 54-235,-22 29 143,1 1 0,-1-1 0,1 1-1,-1-1 1,1 1 0,0 0-1,0 0 1,-1 0 0,1 0 0,0 0-1,0 0 1,0 1 0,0-1 0,0 0-1,0 1 1,2-1 0,-3 2 43,-1-1-1,1 1 1,0-1-1,-1 1 1,1-1-1,-1 1 1,1-1-1,-1 1 1,0-1-1,1 1 1,-1 0 0,0-1-1,1 1 1,-1 0-1,0-1 1,0 1-1,1 0 1,-1-1-1,0 1 1,0 0-1,0 0 1,0-1 0,0 2-1,0 2-57,1-1 47,-1 0-1,1-1 0,-1 1 1,0 0-1,0 0 1,0 0-1,-1 0 0,1 0 1,-1 0-1,0-1 0,1 1 1,-1 0-1,0 0 0,-2 2 1,-3 5 43,1 0-1,-11 12 1,8-11-47,-36 44-11,10-14 32,-16 22-6,-61 81-116,103-130 122,-6 5 0,2 0 0,1 1 0,-17 39 0,28-58 3,-1 1-1,1-1 1,0 0 0,-1 0-1,1 1 1,0-1-1,0 1 1,0-1-1,0 0 1,0 1-1,0-1 1,0 0 0,1 1-1,-1-1 1,1 3-1,0-4 9,-1 1-1,0-1 1,1 1-1,-1-1 1,1 1 0,-1-1-1,1 1 1,-1-1-1,1 1 1,-1-1-1,1 0 1,0 1-1,-1-1 1,1 0 0,0 0-1,-1 1 1,1-1-1,-1 0 1,1 0-1,0 0 1,0 0-1,-1 0 1,1 0 0,0 0-1,-1 0 1,1 0-1,0 0 1,-1 0-1,1 0 1,0-1 0,-1 1-1,2-1 1,4-1 147,0-1 0,0 0 1,-1-1-1,1 1 0,9-9 1,3-2-48,-4 3-39,0-1 1,0-1-1,-1 0 1,0-1-1,19-28 1,-13 14-16,-2-2 1,18-38 0,0-28-136,-6 17-505,-27 78 303,-1 4 104,0 8-78,-1 9 84,0 16-32,7 60-1,-5-84 205,0 0 0,1 0-1,1-1 1,0 1 0,0-1-1,1 0 1,0 0 0,14 20-1,-14-24 22,1 0 1,0 0-1,0-1 0,0 0 0,0 0 0,1-1 0,0 1 0,15 7 0,-18-11 17,0 0-1,1 0 0,-1-1 1,0 0-1,1 1 0,-1-2 0,1 1 1,-1 0-1,1-1 0,0 0 1,-1 0-1,1 0 0,-1-1 0,1 1 1,-1-1-1,1 0 0,-1-1 1,9-2-1,-3-2 28,-1 1 0,1-1-1,-1-1 1,0 0 0,0 0 0,-1 0 0,0-1-1,0-1 1,6-8 0,9-15-1,23-41 0,-42 64-57,-1 1 0,1 0 0,-1-1 1,2-9-1,6-17-215,-10 17 99,-1 16 92,0 4 46,-16 3-703,9 0 614,1 0-1,-1 0 0,2 1 0,-1 0 1,0 0-1,1 0 0,0 0 0,1 1 0,0 0 1,0 0-1,-6 13 0,3 0 37,0-1-1,1 1 1,-4 30 0,9-42 25,0 0 0,1-1 1,0 1-1,1 0 0,0 0 1,0-1-1,0 1 0,1-1 1,0 1-1,1-1 0,0 0 1,0 0-1,0 0 0,1 0 1,0 0-1,0-1 0,1 0 1,0 0-1,0 0 0,0 0 1,1-1-1,-1 0 0,8 5 1,-7-7 32,-1-1 1,0 0 0,1 0-1,-1 0 1,1-1 0,0 0 0,0 0-1,-1 0 1,1-1 0,0 0-1,0 0 1,0 0 0,6-2 0,14-2 100,40-12 0,-55 13-120,39-12 210,60-25 1,-85 29-145,0-2-1,-1 0 1,0-1 0,23-20 0,-38 26-68,0 0-1,0-1 1,0 0-1,-1 0 1,-1-1-1,0 0 1,0 0-1,-1-1 1,0 1-1,-1-1 0,0-1 1,-1 1-1,6-25 1,-10 32-67,1 0 1,0 0-1,-1 0 1,0 0-1,0 0 0,-1 0 1,0-4-1,1 7 35,0 1-1,0-1 1,0 0-1,-1 0 1,1 0-1,0 0 1,0 1-1,-1-1 1,1 0-1,-1 0 1,1 1-1,-1-1 1,1 0-1,-1 1 0,1-1 1,-1 0-1,0 1 1,1-1-1,-1 1 1,0-1-1,0 1 1,1-1-1,-1 1 1,0 0-1,0-1 1,1 1-1,-1 0 1,0 0-1,0-1 1,0 1-1,0 0 1,0 0-1,1 0 1,-1 0-1,0 0 1,0 0-1,0 0 1,0 1-1,0-1 1,-1 1-1,-6 1-60,0 2 0,0-1 0,0 1 0,1 0 0,0 1-1,-1 0 1,2 0 0,-13 11 0,-46 55-22,61-66 103,-8 10-34,0-1 0,1 2 1,1-1-1,-13 29 0,22-41 46,0 0 0,0 0 1,0 0-1,0 0 0,0 1 1,1-1-1,0 0 0,-1 0 1,1 1-1,0-1 1,1 0-1,-1 1 0,0-1 1,1 0-1,0 1 0,0-1 1,0 0-1,0 0 0,0 0 1,1 0-1,0 0 0,-1 0 1,1 0-1,0-1 0,0 1 1,0-1-1,1 1 1,-1-1-1,1 0 0,-1 0 1,1 0-1,3 2 0,5 2 65,-1-1 0,0-1 0,1 0 0,0-1 0,0 0 0,0 0 0,1-1-1,13 1 1,-11-1 23,1 0-4,1-1 1,-1 0 0,1-1 0,0 0 0,-1-1-1,18-4 1,-23 3-90,2 0-39,1 0 0,-1-1 1,0-1-1,0 0 0,0 0 0,17-11 0,-23 12-765,-4 1 107,1 1 0,-1-1 0,1 0 0,-1 1 0,0-1 0,4-4-1,-5 5 32,0-1 0,-1 1 0,1 0 0,0-1 0,-1 1 0,1-1 0,-1 1 0,1-1-1,-1-1 1,5-16-3578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52.2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101 643 4896,'-1'0'69,"1"0"0,0-1 0,0 1 0,-1 0 0,1-1 0,0 1 0,0 0 1,0-1-1,0 1 0,0 0 0,0-1 0,0 1 0,-1 0 0,1-1 0,0 1 0,0-1 0,0 1 0,1 0 0,-1-1 0,0 1 1,0 0-1,0-1 0,0 1 0,0 0 0,0-1 0,0 1 0,1 0 0,-1-1 0,0 1 0,0 0 0,0-1 0,1 1 1,-1 0-1,0-1 0,0 1 0,1 0 0,-1 0 0,3-3-22,-3 3 50,0 0 0,0 0 0,0 0 0,0-1 0,0 1 0,0 0 0,1 0 0,-1 0 0,0-1 0,0 1 0,0 0 0,0 0 0,0-1 0,0 1 0,0 0 0,0 0 0,0-1 0,0 1 0,0 0 0,0 0 0,0 0 0,0-1 0,-1 1 0,1 0 0,0 0 0,0-1 1,0 1-1,0 0 0,0 0 0,0 0 0,0-1 0,-1 1 0,1 0 0,0 0 0,0 0 0,0 0 0,-1-1 0,1 1 0,0 0 0,0 0 0,0 0 0,-1 0 0,1 0 0,0 0 0,0 0 0,-1 0 0,1 0 0,0 0 0,0 0 0,0 0 0,-1 0 0,1 0 0,-2-1-21,1 1 0,0 0-1,0 0 1,-1-1 0,1 1 0,0 0-1,0 0 1,-1 0 0,1 1-1,0-1 1,-1 0 0,1 0 0,-2 1-1,-1 2-78,0-1-1,0 1 0,0 0 0,0 0 1,0 0-1,0 0 0,1 1 1,0 0-1,0-1 0,0 1 1,0 1-1,1-1 0,-1 0 1,-2 6-1,0 4-22,0 0 0,0 0-1,-3 21 1,7-28 44,0 1 0,0-1-1,0 0 1,1 1 0,0-1-1,1 0 1,-1 0 0,3 9-1,-2-13 41,0 0 0,0 0 0,0 0 0,1 0 0,-1 0 0,1 0 0,-1 0 0,1-1 0,0 1 0,0-1 0,1 1 0,-1-1 0,0 0 0,1 0 0,-1 0-1,1 0 1,0 0 0,-1 0 0,1-1 0,4 2 0,-1-1 71,1 0-1,0 0 0,-1-1 1,1 0-1,0-1 1,0 1-1,0-1 0,0 0 1,0-1-1,0 0 1,0 0-1,-1 0 1,1-1-1,7-3 0,-7 3-34,0-1 0,0 1-1,-1-2 1,0 1 0,0-1-1,0 0 1,0 0 0,0-1-1,-1 0 1,0 0-1,0 0 1,0 0 0,6-11-1,-6 8 5,-1 0 0,0-1-1,-1 1 1,0-1-1,-1 0 1,1 0-1,-2 0 1,1 0-1,-1-10 1,0 12-86,-1 0-1,-1 1 1,1-1 0,-1 0 0,0 1 0,-1-1 0,1 0 0,-1 1-1,-1 0 1,1-1 0,-1 1 0,0 0 0,-5-7 0,5 9-18,0 0 0,-1 0 1,1 1-1,-1-1 0,0 1 1,0-1-1,-1 1 0,1 1 0,-1-1 1,-6-2-1,3 0-27,3 2-52,-1 1 0,0-1-1,1 1 1,-1 0 0,0 1 0,0-1 0,0 1 0,0 0 0,0 1 0,0 0-1,0 0 1,0 0 0,-8 1 0,10 0 35,1 0-1,0 0 1,0 0-1,0 0 1,0 0-1,0 0 1,0 1-1,1 0 1,-1-1-1,0 1 1,1 0-1,-1 0 1,1 1-1,0-1 1,-1 0-1,1 1 1,0-1-1,1 1 1,-1 0-1,0 0 1,1-1 0,-1 1-1,1 0 1,0 0-1,0 1 1,-1 4-1,2-5 53,-1-1 0,1 1 0,0 0 0,0 0 0,0-1 0,0 1 0,1 0 0,-1-1 0,2 4 0,-2-4 20,0-1 0,1 0 0,-1 0 0,1 0 0,0 1 1,-1-1-1,1 0 0,0 0 0,0 0 0,-1 0 0,1 0 0,0 0 0,0-1 0,0 1 0,0 0 0,0 0 1,1-1-1,-1 1 0,0 0 0,0-1 0,0 1 0,3 0 0,0-1 73,0 1 0,0-1 0,0 0 0,0 0 1,0 0-1,0 0 0,1-1 0,5-1 0,32-12 449,-32 11-403,23-11 133,0-1 0,-1-1 0,38-26 0,-26 10 165,59-51 0,-79 60-332,-1 0 0,0-2 0,-2 0 1,-1-2-1,-1 0 0,-1-1 0,-2-1 1,18-42-1,27-88 149,-61 158-267,5-10-479,-2 23-17,2 24 147,-2-22 281,-1 0 0,0 19 0,-21 268 91,-22 2 192,35-267-207,-17 101 198,-43 133-1,59-247-50,-2 0 0,-16 32 0,23-50-66,-1 1-1,0-1 1,-7 9-1,8-13-23,1 1-1,-1 0 1,0-1 0,1 0 0,-1 0-1,0 1 1,0-1 0,0 0-1,0 0 1,0-1 0,0 1 0,-3 0-1,2 0 4,0-1-1,1 1 0,-1-1 0,0 0 0,0 0 0,1-1 1,-1 1-1,0 0 0,1-1 0,-1 0 0,0 1 1,1-1-1,-1 0 0,1-1 0,-1 1 0,1 0 0,-1-1 1,1 1-1,0-1 0,0 0 0,0 0 0,-3-3 1,-3-4 55,0 0 1,1 0 0,-9-18-1,13 23-100,-3-6 30,1 1 1,0-1-1,-6-17 0,9 22-39,1 0 0,0 0 0,0-1 0,1 1-1,0 0 1,-1 0 0,2-1 0,-1 1-1,2-10 1,1 5-51,0 0 0,1-1 0,-1 1 0,2 0 0,0 1 0,11-19 0,48-52-132,-46 58 168,7-7 37,1 1 0,1 1 0,2 2-1,0 1 1,1 1 0,51-29 0,-59 40-183,0 2 0,1 0 0,0 1 0,0 1 0,1 2 0,0 0 0,1 1 0,-1 2 0,1 0 0,-1 2 0,29 1 0,14 8-840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54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1484 2816,'0'1'102,"0"-1"-1,0 1 1,0 0 0,0 0 0,0-1-1,0 1 1,1 0 0,-1-1-1,0 1 1,0 0 0,1-1 0,-1 1-1,0 0 1,1-1 0,-1 1 0,1-1-1,-1 1 1,1-1 0,-1 1-1,1-1 1,-1 1 0,1-1 0,0 0-1,-1 1 1,1-1 0,-1 0-1,1 1 1,0-1 0,0 0 0,-1 0-1,1 1 1,0-1 0,-1 0 0,1 0-1,0 0 1,-1 0 0,1 0-1,1 0 1,1-1 219,0 1-1,0 0 1,0-1-1,0 1 1,-1-1-1,1 0 1,0 0-1,0 0 1,-1-1-1,3-1 1,4-3 239,-1 0 0,0 0 0,-1-1 0,13-15 0,65-87 1362,-38 47-1465,-23 31-330,12-13 159,-3-3 1,35-60-1,65-193 61,-122 273-323,80-217-43,-70 179-1746,-28 85 1448,1 0 1,-7 39-1,6-25 216,-41 219-149,36-180 564,2 1 1,0 83 0,10-156-288,0 8 201,0 0-1,3 14 1,-2-20-86,-1 0 0,1 0 0,0 0 0,0 0 0,1 0 0,-1-1 0,1 1 0,-1 0 0,1-1 0,4 5-1,-6-6-86,1 0 0,0-1 0,0 1 0,0-1 0,0 1 0,-1-1 0,1 0 0,0 1 0,0-1-1,0 0 1,0 0 0,0 1 0,0-1 0,0 0 0,0 0 0,0 0 0,0 0 0,0 0 0,0-1-1,0 1 1,0 0 0,0 0 0,-1-1 0,1 1 0,0 0 0,0-1 0,0 1 0,1-2 0,29-19 745,-30 21-793,44-38 460,46-51 0,-48 41-454,-2-2 0,-2-1 1,35-62-1,99-183 78,-86 123-213,-70 130 58,-1 0 0,12-51-1,-15 51 190,-10 32-214,1 0 0,-1 0 0,-1 0 0,2-17 0,-15 55-327,-9 28 338,-32 78-31,-70 147 275,-89 198 180,131-286 1137,140-256 976,-38 42-2546,1 1 1,1 1-1,1 2 1,48-29 0,-68 45 42,-1-1 0,1 2 0,0-1 1,-1 0-1,1 1 0,0 0 0,0 0 0,0 1 1,0-1-1,0 1 0,0 0 0,0 0 1,0 1-1,0-1 0,0 1 0,0 0 0,-1 1 1,1-1-1,0 1 0,0 0 0,-1 0 1,1 0-1,7 6 0,11 12 40,-7-6-5,0-1 1,0-1-1,30 16 1,-42-25 46,0-1-1,1 0 1,0 0-1,-1-1 1,1 1 0,0-1-1,0 0 1,0-1-1,0 1 1,0-1 0,0 0-1,0 0 1,0 0 0,0-1-1,0 1 1,0-1-1,0-1 1,0 1 0,-1-1-1,6-2 1,-4 1 41,1-1-1,-1 0 1,0 0-1,0-1 1,0 0 0,0 0-1,-1 0 1,0-1-1,0 1 1,7-13-1,-7 9-43,0 0 0,-1-1-1,0 1 1,0-1-1,-1 0 1,0 0 0,1-17-1,-1 3-25,-2-1 0,-2-32 0,1 55-50,0 0-1,0 0 1,0 0 0,-1 0-1,1-1 1,0 1 0,-1 0-1,1 0 1,-1 0 0,0 0-1,0 0 1,0 0 0,0 0-1,0 0 1,-2-2 0,2 3 25,1 1 0,0 0 0,-1-1 0,1 1 0,0 0 0,-1 0 0,1-1-1,0 1 1,-1 0 0,1 0 0,-1 0 0,1-1 0,0 1 0,-1 0 0,1 0 0,-1 0 0,1 0 0,-1 0 0,1 0 0,-1 0 0,1 0 0,0 0 0,-1 0 0,1 0 0,-1 0 0,1 0 0,-1 0 0,1 1 0,0-1 0,-1 0 0,1 0 0,-1 0 0,1 1 0,0-1 0,-1 0 0,1 0 0,0 1 0,-1-1 0,1 0 0,-1 1 0,0 1-17,0-1 1,0 1-1,0 0 1,0-1-1,0 1 1,0 0-1,0 0 1,0 2-1,-1 4 23,0 0 1,1-1-1,0 1 0,1 0 0,-1 0 0,2-1 0,-1 1 1,1 0-1,0 0 0,0-1 0,1 1 0,0-1 0,1 1 0,-1-1 1,1 0-1,1 0 0,0 0 0,-1 0 0,2-1 0,-1 1 1,1-1-1,0 0 0,1-1 0,-1 1 0,12 8 0,-2-4 50,1-1-1,0-1 1,1 0-1,24 7 0,71 15-128,-107-29 61,7 2-725,0-1 1,1-1-1,0 0 0,-1 0 0,24-3 0,-10 2-1017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54.3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27 227 7648,'-26'-10'3456,"41"10"-3008,0-9 192,11 5-448,25-18 128,6 3-192,44-17 0,10 10-64,38-12 448,-11 12-288,9 3-2336,-19 10 1120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57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36 959 3552,'-22'16'1147,"21"-16"-1116,0 1 0,0-1 0,0 1 1,1-1-1,-1 1 0,0-1 0,1 1 0,-1 0 1,0-1-1,1 1 0,-1 0 0,1-1 1,-1 1-1,1 0 0,0 0 0,-1 0 1,1 0-1,0-1 0,-1 1 0,1 1 1,-1 1 106,1-2-36,0 0 0,0 0 0,0 0 0,0 1-1,0-1 1,0 0 0,0 0 0,0 0 0,0 0 0,0 0-1,1 0 1,-1 0 0,0 1 0,1-1 0,0 2 0,9 13 1158,-9-14-1078,0 0-15,0-1-1,1 1 1,-1-1 0,0 1-1,0-1 1,1 0 0,-1 0-1,1 1 1,-1-1 0,1 0-1,-1 0 1,1-1 0,0 1-1,-1 0 1,1 0 0,0-1-1,0 1 1,0-1 0,-1 0-1,1 1 1,0-1 0,0 0-1,0 0 1,0 0 0,0 0-1,-1 0 1,1-1 0,0 1-1,0-1 1,3 0 0,3-3 219,0 1 0,0-1 0,-1-1 0,1 1 0,7-7 0,20-18 703,61-63 1,-50 47-592,-15 11-330,-1 0 1,-1-2-1,-2-1 0,-2-1 1,-1-1-1,18-43 0,-41 79-166,4-7-6,0 0 1,1 0-1,0 0 1,8-9-1,-13 18-8,-1 1 0,0 0 0,0-1 0,0 1 0,1-1-1,-1 1 1,0 0 0,0 0 0,1-1 0,-1 1 0,0 0-1,1-1 1,-1 1 0,0 0 0,1 0 0,-1 0 0,0-1-1,1 1 1,-1 0 0,1 0 0,-1 0 0,0 0 0,1 0-1,-1 0 1,1 0 0,-1 0 0,0 0 0,1 0 0,-1 0-1,1 0 1,-1 0 0,1 0 0,-1 0 0,0 0 0,1 0-1,-1 0 1,0 1 0,1-1 0,-1 0 0,1 0 0,-1 0-1,0 1 1,1-1 0,-1 0 0,0 1 0,0-1 0,1 0-1,-1 1 1,0-1 0,0 0 0,1 1 0,-1-1 0,0 0-1,0 1 1,0-1 0,0 1 0,0-1 0,1 0 0,-1 1-1,0-1 1,0 1 0,0-1 0,5 33-240,-4-28 230,3 58 7,-3 89 0,-20 64 419,5-127-172,11-75-112,0 0 0,-1 0 0,-1 0 0,-7 13 0,11-24-78,0-1 0,0-1 1,-1 1-1,1 0 0,0 0 1,-1 0-1,1-1 0,-1 1 0,0-1 1,-2 3-1,2-3-8,1-1-1,0 1 1,0-1-1,0 0 1,0 1-1,-1-1 1,1 0 0,0 0-1,0 1 1,-1-1-1,1 0 1,0 0-1,0-1 1,-1 1 0,1 0-1,0 0 1,0 0-1,0-1 1,-1 1-1,1-1 1,0 1-1,-2-2 1,-5-4 81,0 0-1,0 0 1,0-1 0,1 0-1,0 0 1,-12-17-1,-32-53 55,-30-51-319,76 116-133,5 12 268,0 0 0,0-1 1,0 1-1,0 0 0,0 0 1,0-1-1,0 1 0,0 0 0,1 0 1,-1-1-1,0 1 0,0 0 1,0 0-1,0-1 0,0 1 1,0 0-1,1 0 0,-1-1 1,0 1-1,0 0 0,0 0 0,0 0 1,1 0-1,-1-1 0,0 1 1,2-1-24,0 1 0,0 0 0,1-1 0,-1 1 0,0 0 0,0 0 0,0 0 0,0 0 0,2 1 0,62 10-44,-51-7 103,0-2 0,0 1 0,0-2 0,1 0-1,-1 0 1,21-3 0,-13-4 97,1 0 0,-1-2 0,0-1 0,35-18 0,0-1 92,17-8-41,-50 22-181,2 1 0,40-13 0,-66 25-3,-1 1-1,1 0 1,0-1 0,0 1-1,0 0 1,0 0-1,0 0 1,0 0-1,0 0 1,0 0-1,0 0 1,0 0-1,-1 0 1,1 0 0,0 1-1,0-1 1,0 0-1,0 0 1,0 1-1,0-1 1,-1 1-1,1-1 1,0 1 0,0-1-1,0 1 1,-1 0-1,1-1 1,0 1-1,-1 0 1,1-1-1,-1 1 1,1 0 0,-1 0-1,1 0 1,-1-1-1,0 1 1,1 1-1,0 3-23,0-1 1,0 0-1,0 1 0,0 0 0,-1-1 0,0 6 1,-3 42 89,-2 0 0,-16 67 0,12-69-146,-86 371 399,92-410-128,3-9-111,0 0 0,-1 0 0,1 0 0,-1 0 0,1 0 0,-1 0 0,0 0 0,0 0 1,0 0-1,0 0 0,0 0 0,0-1 0,-1 1 0,-2 2 0,4-4-58,0 0-1,0 0 0,0 0 1,0 0-1,0 0 0,0 0 1,0 0-1,0 0 0,0 0 1,0 0-1,0 0 1,1 0-1,-1 0 0,0 0 1,0-1-1,0 1 0,0 0 1,0 0-1,-1 0 0,1 0 1,0 0-1,0 0 0,0 0 1,0 0-1,0 0 0,0 0 1,0 0-1,0 0 0,0 0 1,0 0-1,0 0 1,0-1-1,0 1 0,0 0 1,0 0-1,0 0 0,0 0 1,0 0-1,0 0 0,0 0 1,0 0-1,0 0 0,0 0 1,-1 0-1,1 0 0,0 0 1,0 0-1,0 0 0,0 0 1,0 0-1,0 0 0,0 0 1,0 0-1,0 0 1,0 0-1,0 0 0,0 0 1,0 0-1,0 0 0,-1 0 1,1 0-1,0 0 0,1-11 181,0-1-1,1 1 0,1-1 1,-1 1-1,8-17 1,-1 0-95,72-225-167,-61 198 141,4 0 0,48-83 0,-28 66-205,54-68 0,-80 116 48,-9 11-25,0 1 0,1 0 0,11-11 1,-20 22 95,0 0 0,1 0 1,-1 0-1,0 0 0,0 0 1,0 1-1,1-1 1,-1 0-1,0 1 0,0-1 1,1 1-1,-1-1 0,1 1 1,-1 0-1,0-1 0,1 1 1,-1 0-1,1 0 1,-1 0-1,1 0 0,-1 0 1,0 1-1,1-1 0,-1 0 1,1 1-1,-1-1 0,0 1 1,1-1-1,-1 1 1,0-1-1,1 1 0,-1 0 1,0 0-1,0 0 0,0 0 1,0 0-1,0 0 0,0 0 1,0 0-1,1 2 1,4 6-39,0-1 1,-1 1 0,0 0 0,6 15-1,-11-22 62,4 7-10,-1 1 0,-1-1 0,0 1 0,0-1 0,-1 1 0,0-1 1,-1 1-1,-1 14 0,-2 10 9,-9 34 0,10-58 28,0 1 57,-1 0 0,0-1 1,0 1-1,-1-1 0,0 1 1,-1-1-1,-11 17 0,14-24-67,0-1-1,0 1 1,0-1 0,0 0-1,-1 1 1,1-1-1,0 0 1,-1 0 0,1-1-1,-1 1 1,0-1-1,0 1 1,0-1-1,0 0 1,0 0 0,0 0-1,0 0 1,0-1-1,0 1 1,0-1 0,0 0-1,0 1 1,0-2-1,0 1 1,-1 0-1,1-1 1,0 1 0,0-1-1,0 0 1,0 0-1,-5-3 1,6 4-22,-3-2-12,1 0-1,0 0 1,0-1-1,-5-2 1,9 4 10,-1 1 0,0-1 0,1 1 0,-1-1 0,1 1 0,-1-1 1,1 0-1,-1 1 0,1-1 0,-1 0 0,1 1 0,0-1 0,-1 0 1,1 1-1,0-1 0,-1 0 0,1 0 0,0 0 0,0 1 0,0-1 0,0 0 1,0 0-1,0 0 0,0 1 0,0-1 0,0 0 0,0 0 0,0 1 1,1-1-1,-1 0 0,1-1 0,3-3-13,0-1-1,0 1 1,0 1-1,1-1 1,0 1-1,0 0 1,0 0 0,10-6-1,4-3-6,180-154 375,-152 125-341,-1-2 0,-2-1-1,49-68 1,78-139 101,-122 166-136,-32 54-95,0 1 1,38-49 0,-51 76-362,-4 6 190,-5 11 55,1-3 163,-28 72-29,-51 157-123,-13-7 256,0-1 90,53-107 572,38-108 106,5-16-789,0 0 0,0 0 0,0-1 0,0 1 0,0 0 0,0 0 1,0 0-1,0 0 0,0 0 0,0 0 0,0 0 0,0 0 0,0 0 0,0 0 0,0 0 0,0 0 0,0 0 0,1 1 1,-1-1-1,0 0 0,0 0 0,0 0 0,0 0 0,0 0 0,0 0 0,0 0 0,0 0 0,0 0 0,0 0 0,0 0 1,0 0-1,0 0 0,0 0 0,0 0 0,0 0 0,0 0 0,0 0 0,0 0 0,0 0 0,14-23 262,-3 4-152,7-6-93,0 2 0,2 0 0,0 1 1,2 1-1,0 1 0,35-24 0,-30 22-56,-19 16-40,-1 0 0,1 0 1,0 1-1,0 0 0,0 0 0,1 1 0,11-5 1,-17 9 45,0-1 1,-1 1 0,1 0-1,0 0 1,-1 0-1,1 1 1,0-1 0,0 1-1,-1-1 1,1 1 0,-1 0-1,1 0 1,-1 0 0,1 0-1,-1 0 1,1 1 0,-1-1-1,0 1 1,0 0-1,0-1 1,0 1 0,0 0-1,0 0 1,0 0 0,1 3-1,4 5 3,0 0 0,-1 0 0,0 0 0,6 16 0,-10-19 40,1-1-1,0 0 1,1 0-1,0 0 1,-1-1 0,2 1-1,-1-1 1,9 8 0,-11-11 13,0-1 0,0 1 1,0-1-1,0 0 0,0 1 1,0-1-1,0 0 0,0-1 0,0 1 1,1 0-1,-1-1 0,0 1 1,1-1-1,-1 1 0,0-1 1,1 0-1,-1 0 0,0 0 1,1-1-1,-1 1 0,0 0 1,1-1-1,-1 0 0,0 1 1,0-1-1,1 0 0,2-2 1,3-2-8,0-1 1,-1 1 0,0-1 0,0-1 0,-1 1 0,0-1-1,0-1 1,0 1 0,7-14 0,-8 12-17,0-1 0,0 0 1,-1 0-1,0 0 0,-1 0 0,0-1 0,2-19 1,-4 23-61,-1 1 1,0-1-1,-2-9 1,2 16 34,0-1 1,0 0-1,0 0 1,0 1-1,-1-1 1,1 0-1,0 0 1,-1 1-1,1-1 1,0 0 0,-1 1-1,1-1 1,-1 0-1,1 1 1,-2-2-1,2 2 6,-1 0-1,1 0 1,0 0-1,-1 0 0,1 0 1,-1 0-1,1 0 1,-1 0-1,1 0 1,-1 0-1,1 0 0,0 0 1,-1 1-1,1-1 1,-1 0-1,1 0 0,-1 0 1,1 1-1,0-1 1,-1 0-1,1 0 1,0 1-1,-1-1 0,1 0 1,0 1-1,-1-1 1,1 0-1,0 1 1,-1 0-1,-7 9-24,0 0 1,1 0-1,0 1 1,0 0-1,1 1 1,1 0-1,0-1 1,0 2-1,1-1 1,1 0-1,0 1 1,1 0-1,0-1 0,1 1 1,0 0-1,1 0 1,1 0-1,0 0 1,4 17-1,-4-25 60,0 1 0,1 0-1,0-1 1,0 1 0,0-1-1,1 1 1,0-1 0,0 0-1,6 7 1,-7-10-12,0 0 0,0 0 0,0 0 1,0-1-1,0 1 0,0-1 0,1 0 0,-1 0 0,0 1 0,1-1 1,-1-1-1,1 1 0,0 0 0,-1-1 0,1 1 0,-1-1 0,1 0 1,0 0-1,-1 0 0,1 0 0,0 0 0,-1 0 0,1-1 0,3-1 1,24-8 150,-1-1 0,-1-1 0,37-23 1,-20 11-48,199-92-151,-228 110-137,1 0 0,25-5 0,-41 10 153,0 1 0,0 0 0,0 0 0,0 0 0,0 0 0,1 0 0,-1 0 0,0 0 0,0 0 0,0 0 0,0 0 0,0 1 0,0-1 0,0 0 0,0 1 0,0-1 0,0 1 0,0-1 0,0 1 0,0-1 0,-1 1 0,1 0 0,0-1 0,0 1 0,0 0 0,-1 0 0,1 0 0,0-1 0,-1 1 0,1 0 0,0 2 0,1 2-5,-1-1-1,0 1 0,0-1 1,0 1-1,0 8 0,0-4 29,3 49-147,-4-42 141,1 0-1,0-1 0,8 32 1,-5-31 46,13 34 179,-15-45-187,0-1 0,0 1 0,0-1 0,1 1 1,0-1-1,0 0 0,5 6 0,-7-9-26,0 0 0,0 0 0,0-1 0,0 1 0,0 0 0,0-1 1,0 1-1,1-1 0,-1 1 0,0-1 0,0 1 0,0-1 0,1 0 0,-1 0 0,0 1 0,0-1 0,1 0 0,-1 0 0,0 0 0,1 0 0,-1-1 0,0 1 0,0 0 0,0 0 0,1-1 0,-1 1 0,0-1 0,0 1 0,0-1 1,0 0-1,0 1 0,2-2 0,2-2 26,0 0 0,-1-1 1,0 1-1,0-1 1,6-7-1,18-33 224,-1-2-1,31-77 1,-56 120-267,2-7-53,1 1 1,-1-1-1,-1-1 0,0 1 1,-1 0-1,0-1 0,0-13 1,-2 24 41,0 1 1,0-1 0,0 0 0,0 1 0,0-1 0,0 0 0,0 0 0,0 1 0,0-1 0,-1 0 0,1 1-1,0-1 1,0 1 0,-1-1 0,1 0 0,0 1 0,-1-1 0,1 1 0,0-1 0,-1 1 0,1-1-1,-1 1 1,1-1 0,-1 1 0,1-1 0,-2 1 0,1-1-7,0 1 1,0 0-1,0 0 1,0 0 0,0 0-1,0 0 1,0 0-1,0 0 1,0 0-1,0 0 1,0 0-1,0 1 1,0-1-1,-2 1 1,-2 1-29,0 1 0,0 0 0,1-1 0,-1 2 0,-4 3 0,4-3 21,1 1 0,-1 0 0,1 0 0,0 0 0,0 0-1,1 1 1,0-1 0,0 1 0,0 0 0,1 0 0,-1 0 0,2 0 0,-1 1-1,1-1 1,-1 0 0,2 1 0,-1 7 0,1-3 62,1 0-1,0 0 1,1 0-1,0 0 1,0 0-1,1 0 1,1-1-1,0 1 1,6 10 0,-6-13-3,1-1 1,0 0 0,0-1 0,0 1 0,1-1 0,0 0-1,0-1 1,1 1 0,-1-1 0,1 0 0,0-1 0,1 0-1,-1 0 1,1 0 0,15 4 0,-6-3 23,1 0 0,1-1 1,-1-1-1,1-1 0,-1-1 0,22 0 1,-10-3-809,-1-1 0,-1-2 0,35-8 0,31-17-6134,-38 12 3213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4:14.9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4800,'-5'2'9012,"5"-1"-8787,-4 11 2757,0 22-3531,3-25 1684,-7 136 775,0-8-1020,-8 147 288,17-253-918,0 0-1,8 38 1,-7-49 318,-2-18-704,-1-11-1787,3-2-1858,5 2 1105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59.1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34 204 3904,'-8'-24'2817,"-6"-33"0,5 15 786,7 26-2781,3 14-520,2 12-322,10 32 286,114 339 1740,-91-276-561,-30-94 1176,-7-28-1493,1 11-957,-6-42 232,-19-84-1,10 70-543,4-1 0,2-1-1,0-84 1,9 144 99,0-5-96,0 0 0,2-13 0,-2 20 114,1 1 0,-1 0 0,0 0 0,0 0-1,0-1 1,1 1 0,-1 0 0,1 0 0,-1 0 0,1 0 0,-1 0 0,1 0 0,0 0 0,-1 0 0,1 0-1,0 0 1,0 0 0,0 0 0,0 0 0,0 0 0,-1 1 0,2-1 0,-1 0 0,0 1 0,0-1 0,0 1-1,1-1 1,2 1 6,0 0-1,0 0 0,0 1 1,-1-1-1,1 1 1,0 0-1,0 0 0,-1 0 1,1 1-1,-1-1 0,1 1 1,-1 0-1,1 0 0,-1 0 1,0 0-1,0 1 1,0-1-1,4 6 0,5 5 39,-1 0 0,17 27-1,-26-37-17,11 16-22,61 99 467,-65-103-342,0-1 1,17 20 0,-6-9 371,-18-25-78,0-7-1800,-1 5 831,-1 0 0,1 0 0,0 0 0,0 0-1,-1 0 1,2 0 0,-1 0 0,0 0 0,3-2 0,15-12-5334,5 3 1872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59.5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14 6560,'-11'3'1897,"-2"3"2830,44-3-749,-8-5-3157,-1 0-149,34-7 0,-27 4-464,1 1 0,-1 1 0,52 2-1,-52 1 109,-11 3 101,-5-2-3591,-14 0 2656,0-1 0,0 1 0,1 0 0,-1-1 0,0 1 0,1 0 0,-1 0 0,0-1 0,1 1 0,-1 0 0,1 0 0,-1 1 0,-4 6-3841,-1 1 551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7:59.9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55 6144,'-8'-6'2103,"17"6"-563,6-1-373,108-6 5608,-69 5-5859,33-4-214,35-2-236,-58 5-227,-41-1-3545,-21 3 2972,0 1-535,-1 0 1,1-1 0,-1 1-1,1-1 1,-1 0-1,1 1 1,-1-1 0,1 0-1,2-2 1,7-6-3276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8:00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18 5888,'-1'-1'243,"1"0"-1,-1 0 1,1 0 0,0 0 0,-1 0 0,1 0-1,0 0 1,0 0 0,0 0 0,0 0-1,0 0 1,0-1 0,0 2-212,0 0 0,0 0 0,0-1-1,0 1 1,0 0 0,0 0 0,0 0 0,0 0 0,0-1 0,0 1 0,0 0-1,0 0 1,1 0 0,-1 0 0,0 0 0,0 0 0,0-1 0,0 1-1,0 0 1,0 0 0,1 0 0,-1 0 0,0 0 0,0 0 0,0 0 0,0 0-1,1 0 1,-1 0 0,0 0 0,0-1 0,0 1 0,0 0 0,1 0-1,-1 0 1,0 0 0,0 0 0,0 0 0,0 1 0,1-1 0,-1 0 0,0 0-1,0 0 1,0 0 0,0 0 0,1 0 0,-1 0 0,0 0 0,0 0-1,0 0 1,0 0 0,0 1 0,0-1 0,1 0 0,-1 0 0,0 0 0,0 0-1,0 0 1,0 0 0,0 1 0,0-1 0,0 0 0,0 0 0,0 0-1,1 1 1,-1-1 68,0 1 0,0-1-1,1 1 1,-1 0 0,0-1-1,0 1 1,0-1 0,1 1-1,-1 0 1,0-1-1,0 1 1,0 0 0,0-1-1,0 1 1,-1 0 0,2 8 632,2 1-339,0-2-89,0 0 1,-1 1-1,0-1 1,0 1-1,0 9 1,13 608 2826,-9-551-2440,0 0-3790,-6-71 1591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8:00.7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22 236 7712,'-18'-34'2506,"15"23"-1524,3 3-920,-1 4 276,1-1-1,0 1 1,0 0 0,1-1 0,-1 1 0,1-1 0,0 1 0,0 0 0,0-1 0,1 1 0,-1 0-1,1 0 1,0 0 0,4-6 0,3 0-121,1 1 0,-1 0 0,1 1 0,1 0 0,0 1 1,0 0-1,0 0 0,1 1 0,0 1 0,0 0 0,0 1 0,1 0 0,21-4 0,9 1-108,0 3 0,74 0-1,-94 4-31,0 1 0,40 7-1,-54-6-53,0 0-1,0 1 0,0 0 1,0 1-1,-1 0 0,1 0 1,-1 0-1,0 1 0,10 9 1,-16-12-14,0 0 1,0 0 0,0 1 0,0-1-1,0 1 1,-1 0 0,1-1-1,-1 1 1,1 0 0,-1 0 0,0 0-1,0 0 1,-1 0 0,1 0-1,0 0 1,-1 0 0,0 1 0,0-1-1,0 0 1,0 0 0,-1 3-1,-1 5 48,0-2 0,0 1 0,-1 0 0,0 0 0,-6 11-1,0-4 11,0 0-1,-1-1 0,-1 0 0,-1-1 1,0 0-1,-1-1 0,-22 19 1,-11 6 54,-55 32 1,24-17-96,62-44-8,6-5-66,2 1 0,-1-1 0,-6 8 1,12-12 40,1 1 0,0-1 1,-1 0-1,1 1 0,0-1 1,0 1-1,0-1 0,0 1 1,1 0-1,-1-1 0,0 1 1,1 0-1,-1 0 1,1-1-1,0 1 0,-1 0 1,1 0-1,0 0 0,0 0 1,0-1-1,0 3 0,1-2 9,0 0 1,-1 0-1,1-1 0,0 1 0,0 0 0,0-1 0,0 1 0,0-1 0,1 1 0,-1-1 0,0 1 0,1-1 0,-1 0 0,1 0 1,2 2-1,1 0 19,0 0 0,0-1 0,1 1 0,6 1 0,47 11 570,70 10-1,-80-17-476,-1 1 0,0 3 0,53 20 0,-47-6 34,-34-13-4088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8:01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391 21 4576,'-2'-2'289,"0"0"-1,1 0 1,-1 0 0,0 0-1,-1 0 1,1 0-1,-4-2 1,4 4-188,1-1-1,-1 1 0,1 0 1,-1-1-1,1 1 1,-1 0-1,1 0 1,-1 0-1,1 0 1,-1 0-1,1 0 0,-1 0 1,1 1-1,0-1 1,-1 0-1,1 1 1,-3 1-1,-14 5 111,1 2-1,1 0 1,0 0 0,0 2-1,1 0 1,0 0 0,1 2-1,0 0 1,1 0 0,1 1-1,0 1 1,0 0 0,-10 21-1,3-1 175,1 0-1,2 1 1,2 1-1,-20 77 1,24-66-253,2 0 1,2 1 0,1 86 0,8-93-63,1 1 1,3-1 0,19 69-1,-16-79 77,1 0 0,1-1 0,2 0-1,2-1 1,0-1 0,2 0 0,1-2 0,2 0-1,0-1 1,2-1 0,0-1 0,2-1 0,1-1-1,0-1 1,1-2 0,2-1 0,0-1 0,46 20-1,18 0 350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8:02.0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20 4224,'-5'-16'1365,"5"16"-1305,0-1 0,1 1 0,-1 0 0,0 0 0,0-1 0,0 1 0,1 0 0,-1 0 0,0 0 0,0-1 0,1 1 0,-1 0 1,0 0-1,1 0 0,-1 0 0,0 0 0,0 0 0,1-1 0,-1 1 0,0 0 0,1 0 0,-1 0 0,0 0 0,1 0 0,-1 0 0,0 0 0,1 0 0,-1 0 0,0 1 0,1-1 0,10 0 650,-7 1-597,-1 0 1,0 0 0,0 0-1,0 0 1,0 1-1,0-1 1,0 1 0,-1-1-1,5 4 1,24 24 1243,-20-18-933,11 10 322,-1 1 0,-2 2-1,0-1 1,-1 2 0,19 36 0,-16-17-411,-1 2 1,-3 0-1,-1 1 1,-3 0 0,-2 1-1,6 54 1,-11-39-123,-2-1-1,-4 1 1,-2-1 0,-15 94 0,-51 143-149,22-132-5301,24-97 2165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8:11.9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46 4320,'-4'-11'1050,"-2"-8"403,6 18-1235,0 0 1,0 1-1,0-1 1,0 1 0,0-1-1,0 0 1,0 1-1,0-1 1,0 1 0,0-1-1,0 0 1,0 1-1,1-1 1,-1 1 0,0-1-1,0 1 1,1-1-1,-1 1 1,0-1 0,1 1-1,6-4 6064,-6 9-4794,0 3-1150,0 0-1,0 0 1,0-1-1,-2 15 1,2 11 145,10 489 1834,-12-357-2095,10-47 375,-9-117-575,0 0 0,0 0 1,0-1-1,0 1 0,0 0 0,0-1 0,0 1 1,0 0-1,-1-1 0,1 1 0,0-1 0,-1 1 1,1 0-1,0-1 0,-2 2 0,1-2 299,2-3-32,-1 1-281,1-1-1,-1 1 0,0-1 1,0 1-1,0 0 0,0-1 1,0 1-1,-1 0 0,1-1 1,-1 1-1,0-3 1,-1-3-38,0-13 29,1-1 0,1 1 0,1-1 0,6-36 0,-1 23-120,0 1 0,22-62 0,-20 75 68,0 0 0,2 1 0,0 0 0,19-27 0,-24 40 39,0-1 0,1 1 0,0 1 0,0-1 0,0 1 0,1 0 0,0 1 0,0-1 0,1 1 0,-1 1 0,1-1 0,0 1 0,0 1 0,12-4 0,-16 6 34,-1 0 0,1 1 0,0-1 0,0 1-1,0 0 1,-1 0 0,1 0 0,0 1 0,0 0 0,-1-1 0,1 1-1,0 0 1,-1 1 0,1-1 0,-1 1 0,1-1 0,-1 1-1,0 0 1,1 0 0,-1 1 0,0-1 0,-1 1 0,1-1 0,0 1-1,3 5 1,-1-1 29,-1 0 0,0 0 0,0 0 0,-1 1 0,1-1 0,-2 1 0,1 0 0,-1 0 0,0 0 0,-1 0 0,1 10 0,-2 3 14,-1-1 1,0 1-1,-2-1 0,0 1 0,-2-1 1,0 0-1,-1 0 0,-1-1 0,-1 0 1,0 0-1,-2-1 0,0 0 0,-14 18 1,19-28-39,-2 0 1,1 0 0,-1-1 0,0 0 0,-1 0 0,0-1-1,0 0 1,0-1 0,0 1 0,-1-2 0,0 1 0,-11 3 0,11-4-1,1-1 0,-1-1 0,0 0 0,0 0 0,1 0 0,-12-1 0,17-1-52,0 0-1,0 0 1,0-1 0,0 1 0,0-1-1,0 0 1,0 0 0,0 0-1,1 0 1,-1-1 0,0 1-1,1-1 1,-1 0 0,1 1-1,0-1 1,-1 0 0,1 0-1,0-1 1,0 1 0,0 0-1,1-1 1,-1 1 0,-1-4 0,0 1-46,1 0 1,0 0 0,0 0 0,1 0 0,0 0 0,0 0 0,-1-9 0,2 12 41,0-1 0,0 1-1,0-1 1,0 0-1,0 1 1,0-1-1,1 1 1,-1-1 0,1 1-1,0-1 1,0 1-1,0 0 1,0-1-1,0 1 1,0 0 0,1 0-1,-1-1 1,3-2-1,-3 4 24,1 1-1,-1-1 0,0 1 0,0-1 1,0 1-1,0-1 0,1 1 1,-1 0-1,0-1 0,0 1 1,1 0-1,-1 0 0,0 0 1,0 0-1,1 0 0,-1 0 0,0 0 1,0 1-1,3 0 0,26 10-16,-16-5-53,32 9 257,0-2 1,86 14 0,-122-26-129,0 0 1,-1-1-1,1 0 1,0 0-1,-1-1 1,1 0-1,0-1 1,-1 0 0,1 0-1,-1-1 1,0 0-1,0-1 1,0 0-1,0-1 1,-1 1-1,0-2 1,0 1 0,0-1-1,0 0 1,8-10-1,-1-1-16,-1-1-1,19-32 1,20-46 171,-25 42-105,24-46-144,-52 99 48,0 1 1,1-1-1,-1 1 0,0-1 0,0 1 1,1-1-1,-1 1 0,0 0 0,1-1 0,-1 1 1,0-1-1,1 1 0,-1 0 0,1-1 1,-1 1-1,0 0 0,1-1 0,-1 1 1,1 0-1,-1 0 0,1 0 0,-1-1 0,1 1 1,-1 0-1,1 0 0,0 0 0,-1 0 1,1 0-1,-1 0 0,1 0 0,-1 0 0,1 0 1,-1 0-1,1 0 0,-1 0 0,1 1 1,-1-1-1,1 0 0,-1 0 0,1 1 1,-1-1-1,1 0 0,-1 0 0,1 1 0,-1-1 1,0 0-1,1 1 0,-1-1 0,1 1 1,-1 0-1,1 2 63,0 0 0,-1 0 0,0 0 1,1 1-1,-1-1 0,-1 6 0,1 5 20,5 181 77,-6-152-79,0-34-38,1 0 0,0 0 0,0 0 0,1 0 0,0 0 0,1 0 0,2 9 0,1-11 247,0-11-168,0-12-84,-4 14-18,23-77 15,-10 31-148,39-87 0,-51 131 101,0-1 0,1 1-1,-1 0 1,7-7-1,-9 10 9,1 1-1,-1-1 0,1 1 0,-1-1 0,1 1 1,-1-1-1,1 1 0,-1 0 0,1-1 0,-1 1 1,1 0-1,0-1 0,-1 1 0,1 0 0,-1 0 1,1 0-1,0-1 0,-1 1 0,1 0 1,0 0-1,-1 0 0,1 0 0,0 0 0,-1 0 1,1 0-1,0 1 0,-1-1 0,1 0 0,-1 0 1,1 0-1,0 1 0,-1-1 0,1 0 0,-1 0 1,1 1-1,-1-1 0,1 1 0,-1-1 0,1 0 1,-1 1-1,1-1 0,-1 1 0,1-1 1,-1 1-1,0 0 0,1-1 0,-1 1 0,0-1 1,1 2-1,2 4 11,0 0 0,-1 0 1,1 0-1,-1 1 0,0-1 1,-1 1-1,2 11 0,-1 48 65,-2-63-72,-1 67 31,-15 98 0,-29 16 9,27-121 34,1-3 90,-3-1-1,-49 102 0,68-160-165,-1 5 13,-1 0-1,0 0 1,0-1-1,-1 1 0,1-1 1,-1 0-1,0 0 1,-1 0-1,1 0 1,-1-1-1,-6 5 1,9-8-15,0 0 1,0 0-1,1 0 1,-1 0 0,0 0-1,0-1 1,0 1-1,0 0 1,0-1-1,0 0 1,0 1-1,-1-1 1,1 0 0,0 0-1,0 0 1,0-1-1,-3 0 1,1 0-9,1 0 1,0 0-1,1-1 1,-1 1-1,0-1 0,0 0 1,1 0-1,-1 0 1,1 0-1,-4-3 1,-2-5-33,1 0 0,0 0 0,0-1 1,-8-18-1,7 12-6,1-1 1,1 0 0,0 0-1,2 0 1,0-1 0,1 1-1,1-1 1,0 0 0,3-32-1,0 41 55,0 1-1,0-1 1,1 1-1,0 0 1,1-1-1,0 1 1,0 1-1,1-1 1,0 0-1,1 1 1,10-14-1,-7 12 31,1 0 0,0 1-1,0 0 1,1 1-1,0 0 1,1 1 0,21-12-1,-9 8 9,0 1-1,1 0 1,30-6-1,71-9-312,-93 20 197,92-16-4441,-102 15 1632,0 0 1,0-1-1,31-15 0,-2-3-1335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8:13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86 413 1312,'0'0'15,"1"0"0,-1 0 0,0 0 0,0 0 0,0 0 1,0 0-1,0 0 0,0 0 0,0-1 0,0 1 0,0 0 0,0 0 0,0 0 0,0 0 1,0 0-1,-1 0 0,1 0 0,0 0 0,0-1 0,0 1 0,0 0 0,0 0 0,0 0 0,0 0 1,0 0-1,0 0 0,0 0 0,0 0 0,0 0 0,0 0 0,0-1 0,-1 1 0,1 0 1,0 0-1,0 0 0,0 0 0,0 0 0,0 0 0,0 0 0,0 0 0,0 0 0,-1 0 0,1 0 1,0 0-1,0 0 0,0 0 0,0 0 0,0 0 0,0 0 0,0 0 0,0 0 0,-1 0 1,1 0-1,0 0 0,0 0 0,0 0 0,0 0 0,0 1 0,0-1 0,0 0 0,0 0 0,0 0 1,-1 0-1,1 0 0,0 0 0,0 0 0,0 0 0,0 0 0,0 1 0,3-14 1999,-1 5-504,0-14 1307,-1 10 349,-1 19 472,-2 42-2286,-9 55 0,6-21-791,4-53-279,-6 38 0,5-58-183,-1 5 233,1 1-1,-1 21 1,1-85 62,-11-66 1,-5-43-409,18 147 39,-4-28 46,-12-232-62,16 265-11,0 0-1,0 0 1,1 0 0,1-8 0,-2 13 6,0 0 1,0 0-1,0 0 1,0 0-1,0 0 0,0 0 1,0 0-1,1 0 1,-1-1-1,0 1 0,0 0 1,0 0-1,0 0 1,0 0-1,0 0 1,0 0-1,0 0 0,0 0 1,0 0-1,0 0 1,0 0-1,0 0 0,0 0 1,0 0-1,0 0 1,0 0-1,0 0 0,0 0 1,0 0-1,0 0 1,0-1-1,0 1 0,1 0 1,-1 0-1,0 0 1,0 0-1,0 0 0,0 0 1,0 0-1,0 0 1,0 0-1,0 0 0,0 0 1,0 0-1,0 0 1,0 0-1,0 0 1,0 1-1,1-1 0,-1 0 1,0 0-1,0 0 1,0 0-1,0 0 0,0 0 1,0 0-1,0 0 1,3 6 241,4 13 133,-5-13-311,23 66 799,18 57-304,-15-48-9,53 108 1,-72-170-557,39 93 431,-45-106-10,0-6-113,1-13 45,1-22-147,2-111 190,3 29-315,-5 72-72,14-110-285,-12 107 275,12-57-260,-14 88 186,3-13-1854,-7 26 952,1 0 1,-1 1 0,1-1 0,0 1 0,4-5-1,3 2-1069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8:14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0 6048,'-34'43'2725,"32"-41"-2776,-4 5 659,1 0-1,-1 1 1,2-1 0,-1 1-1,-4 11 1,6-11 66,0-1 1,1 1-1,0 0 1,-2 15 0,4-19-487,0-1 0,0 1 0,0-1 1,1 1-1,-1 0 0,1-1 1,0 1-1,0-1 0,0 0 0,1 1 1,-1-1-1,1 0 0,0 0 0,2 3 1,-2-2-61,0-1 1,1 0 0,-1 0-1,1-1 1,0 1-1,0-1 1,0 1 0,0-1-1,0 0 1,0 0-1,1 0 1,-1 0-1,1-1 1,-1 0 0,1 1-1,0-1 1,0 0-1,-1-1 1,7 1 0,-4-1-25,-1 0-1,0 0 1,0-1 0,1 0 0,-1 0 0,0-1 0,0 1 0,0-1 0,0 0 0,-1 0 0,1-1 0,0 0-1,6-5 1,-8 6-69,-1 1-1,0-2 1,0 1-1,0 0 1,0 0-1,0-1 1,0 1-1,-1-1 1,1 1-1,-1-1 1,0 0-1,0 1 1,0-1-1,0 0 1,1-6-1,-2 7-16,1 0 0,-1 0 0,0 0 0,0 0-1,0-1 1,-1 1 0,1 0 0,-1 0 0,1 0 0,-1 0-1,1 0 1,-1 0 0,0 0 0,0 0 0,0 0-1,0 0 1,0 0 0,-1 1 0,1-1 0,-1 0 0,-1-1-1,-2-1-27,1 1-1,-1 0 1,0 0 0,1 0-1,-2 1 1,1-1-1,0 1 1,0 0-1,-1 1 1,1-1-1,-10 0 1,-2 1-437,1 0 0,-27 4 0,-3-1-2332,46-2 2762,-3 0-621,1 0 0,0 0-1,-1 0 1,1 0 0,0 0-1,-1 1 1,1-1 0,0 1 0,-4 1-1,-1 3-2235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4:14.9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3 117 4992,'-2'2'12035,"5"1"-9383,11 1-2065,11-8 446,-7 1-567,227-22 1454,-41 13-1429,-12 1-257,-186 11-218,0-1 1,1 0-1,-1-1 0,0 1 1,0-1-1,0 0 0,7-4 1,-10 4-345,-1 1 0,0-1-1,0 1 1,1-1 0,-1 0 0,0 0 0,2-3 0,-2 3-566,-1 0 0,0-1 1,0 1-1,1 0 0,-1 0 0,-1-1 0,1 1 0,1-6 1,2-5-2835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8:14.7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 7712,'-2'7'10496,"2"-6"-9971,6 4 3560,16-1-4417,-14-3 1627,86 9 1492,-49-6-2454,-22 2 158,-4-1-2049,-6-3-6170,-2 2-490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8:15.4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341 128 1984,'0'0'26,"3"-3"146,0 1 0,-1 0 1,1-1-1,-1 1 0,0-1 1,3-3-1,-2-2 1649,-2 7-1575,0 0 0,-1-1 0,1 1 0,-1 0-1,1-1 1,-1 1 0,1-1 0,-1 1 0,0-1 0,0 1 0,0-1 0,1 1 0,-2-1 0,1 1 0,0-1 0,0 1 0,0-1-1,-1 1 1,1-1 0,-1 1 0,1 0 0,-2-3 0,1 1 78,-1-1 0,-1 1 0,1 0 0,0 0 0,-1 0 0,0 0 0,1 0 0,-1 0-1,0 1 1,-1-1 0,-5-3 0,2 2 81,0 0-1,0 1 1,0 0-1,-1 0 1,-8-2-1,10 4-280,-1 0-1,1 1 0,0 0 0,0 0 0,0 0 0,0 1 0,0-1 0,-1 2 0,1-1 0,1 1 1,-1 0-1,0 0 0,0 0 0,1 1 0,-1 0 0,1 0 0,0 0 0,-10 8 0,-4 7 118,0 0 0,1 0 0,-18 25 0,24-29-184,5-5-86,0 0-1,1 0 0,-1 0 1,2 1-1,-7 14 0,10-21 43,1 1-1,0-1 0,0 0 1,1 1-1,-1-1 0,1 0 1,-1 1-1,1-1 1,0 1-1,0-1 0,1 1 1,-1-1-1,1 0 1,-1 1-1,1-1 0,0 0 1,0 1-1,1-1 1,-1 0-1,1 0 0,-1 0 1,4 3-1,1 2 18,1-1 0,-1 0 0,2 0 0,-1-1 0,1 0 0,0 0 0,0-1 0,1 0 0,9 4 0,15 5 520,39 12-1,-44-18-103,-13-4-271,-11-3-27,0 0-1,0 0 1,0 0-1,-1 0 1,1 0-1,0 1 1,0 0-1,-1-1 1,1 1-1,4 5 1,-7-7-124,-1 0 1,0 0 0,0 1 0,0-1-1,0 0 1,0 0 0,1 0 0,-1 1-1,0-1 1,0 0 0,0 1 0,0-1-1,0 0 1,0 0 0,0 1 0,0-1-1,0 0 1,0 0 0,0 1 0,0-1-1,0 0 1,0 1 0,0-1 0,0 0-1,-1 0 1,1 1 0,0-1 0,0 0-1,0 0 1,0 1 0,-10 5 516,-16 1-112,21-6-470,-64 21 333,50-15-759,0-1 1,-1 0-1,0-2 1,0 0-1,-32 2 1,38-6-2339,7 0 863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8:17.1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12 874 4160,'-2'-1'222,"1"1"-157,1 0 1,0 0 0,-1 0 0,1 0-1,0 0 1,-1 0 0,1-1 0,-1 1-1,1 0 1,0 0 0,-1 0-1,1 0 1,0-1 0,-1 1 0,1 0-1,0 0 1,-1-1 0,1 1 0,0 0-1,0-1 1,-1 1 0,1 0 0,0-1-1,0 1 1,0 0 0,-1-1-1,1 1 1,0-1 0,0 1 0,0 0-1,0-1 1,0-2 385,1 1-1,0 0 0,0-1 1,0 1-1,0 0 0,0 0 1,0-1-1,3-2 1,19-26 279,-15 21-271,102-121 2019,-68 83-1730,-21 24-515,0-2-1,-2-1 0,-1 0 1,-1-1-1,-1-1 0,19-49 1,-17 25 220,-2 0 0,17-108 1,-31 152-348,-1-1 1,0 1 0,-1-1-1,0 1 1,-1-1 0,0 1-1,0-1 1,-5-14 0,6 23-106,0 0 0,-1 0 0,1 1 1,0-1-1,0 0 0,-1 1 0,1-1 0,-1 0 0,1 1 1,0-1-1,-1 1 0,1-1 0,-1 1 0,1-1 1,-1 1-1,0-1 0,1 1 0,-1-1 0,1 1 1,-1 0-1,0-1 0,0 1 0,1 0 0,-1-1 0,0 1 1,1 0-1,-1 0 0,0 0 0,0 0 0,1 0 1,-1 0-1,0 0 0,0 0 0,1 0 0,-1 0 1,0 0-1,1 0 0,-1 1 0,0-1 0,0 0 1,1 0-1,-1 1 0,0-1 0,1 1 0,-1-1 0,1 0 1,-1 1-1,1-1 0,-2 2 0,-2 1 16,0 1 0,1-1-1,-1 1 1,1 0 0,-5 7 0,-8 20 350,-26 63 0,19-38 189,20-49-492,-35 85 615,32-74-558,0 1 0,2-1 0,-4 23 0,7-32-63,1 1 1,-1-1-1,2 0 0,-1 0 0,1 1 1,1-1-1,0 0 0,0 0 1,1 0-1,0 0 0,4 9 0,1-4 98,1 1-1,0-2 1,0 1-1,1-1 1,17 15-1,-26-26-118,1 0-1,0 0 1,-1 0 0,1 0-1,0 0 1,0-1 0,0 1-1,1-1 1,-1 1 0,0-1 0,1 0-1,-1 0 1,1 0 0,-1 0-1,1 0 1,-1-1 0,1 1-1,-1-1 1,1 0 0,0 1-1,-1-1 1,1 0 0,0-1 0,3 0-1,-1 0-11,1 0 1,-1-1-1,0 0 0,1 0 0,-1 0 0,0 0 1,0-1-1,-1 0 0,1 0 0,-1-1 0,1 1 0,-1-1 1,6-7-1,3-4-2,-1 0 0,17-28 0,-16 22-22,32-55-248,-45 75 238,0 1 1,1 0-1,-1 0 0,0-1 0,0 1 0,0 0 1,1-1-1,-1 1 0,0 0 0,0-1 1,0 1-1,0 0 0,0-1 0,0 1 0,0 0 1,0-1-1,0 1 0,0-1 0,0 1 0,0 0 1,0-1-1,0 1 0,0 0 0,0-1 0,0 1 1,0 0-1,-1-1 0,1 1-4,-1 1 0,1-1 0,-1 0 1,1 1-1,-1-1 0,1 1 0,-1-1 0,1 1 0,0-1 0,-1 1 1,1 0-1,0-1 0,-1 1 0,1-1 0,0 1 0,0 0 0,0-1 0,-1 2 1,-2 7 51,1 0 0,0 0 1,0 0-1,1 0 1,0 1-1,1-1 1,0 0-1,0 1 0,1-1 1,0 0-1,1 0 1,0 0-1,0 0 0,1 0 1,0 0-1,1-1 1,0 1-1,0-1 1,1 0-1,0 0 0,0 0 1,8 8-1,-11-14-16,0 0-1,1 0 1,-1-1-1,0 1 0,1-1 1,-1 0-1,1 0 1,-1 0-1,1 0 1,-1 0-1,1 0 0,0 0 1,-1-1-1,1 0 1,0 1-1,0-1 1,0 0-1,-1 0 0,1-1 1,0 1-1,-1 0 1,1-1-1,0 0 1,4-1-1,6-3 21,-1 0 1,1-1-1,18-12 1,-26 15-53,1-1 11,52-28 84,-50 28-113,0 1-1,1-1 1,-1 2 0,1-1 0,10-1 0,-18 4 21,1 0 0,-1 0 0,0 0 0,0 0 1,0 0-1,0 0 0,0 0 0,1 0 0,-1 0 0,0 1 0,0-1 1,0 0-1,0 1 0,0-1 0,0 1 0,0-1 0,0 1 0,0 0 0,0-1 1,0 1-1,-1 0 0,1 0 0,0 0 0,0-1 0,-1 1 0,1 0 1,0 0-1,-1 0 0,1 0 0,-1 0 0,1 2 0,1 3-6,-1 0 0,0-1 0,0 1 0,0 0 0,-1 0 0,0 5 0,-3 98 63,-4 0 1,-28 135 0,30-214 90,-2-1 1,-1 1 0,-2-2 0,-13 30 0,18-52-66,2-7-6,-2-23-48,4-9-210,3-47 1,34-205 367,-25 226-157,34-110 0,-38 150 4,1 0 0,0 0 0,12-18 0,-15 29-23,0 0 0,0 1-1,1-1 1,0 1 0,1 1 0,-1-1-1,1 1 1,15-10 0,-20 15 13,-1 0 0,1 0 0,0 0 0,0 0 0,0 1 0,0-1 0,1 1 0,-1 0 0,0-1 0,0 1 1,0 0-1,0 0 0,0 1 0,0-1 0,0 0 0,0 1 0,0-1 0,0 1 0,0-1 0,0 1 1,0 0-1,0 0 0,0 0 0,0 0 0,0 0 0,-1 0 0,1 1 0,0-1 0,-1 1 0,1-1 0,1 3 1,1 1 52,1 1 1,-1 0-1,0 0 1,0 0 0,-1 1-1,1-1 1,3 14 0,-4-11 22,-1 0 0,-1 0 0,1 0 0,-1-1 1,-1 1-1,0 0 0,0 0 0,-1 0 0,0 0 1,0 0-1,-1 0 0,-1 0 0,1-1 1,-1 1-1,-1-1 0,1 0 0,-6 9 0,5-12-169,1-1 0,-1 0 0,0 0 0,0 0 0,0 0 0,-1-1 0,1 0 0,-1 0-1,0 0 1,0 0 0,-9 3 0,11-5-339,0 0 0,0-1 0,0 0 1,0 1-1,0-1 0,1 0 0,-1 0 0,0-1 0,0 1 0,-5-2 0,-8-6-4122,15 7 3866,0 1 0,1-1 1,-1 0-1,0 0 0,0 0 0,1 0 0,-1 0 0,1 1 1,-1-1-1,1 0 0,-1 0 0,0-2 0,0-4-2876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8:17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0 7648,'-40'0'3456,"29"0"-3008,7 0-736,8 0 64,7 4-5600,4 11 3168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8:04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65 4320,'0'-64'8688,"24"106"-6064,55 115-1580,-76-151-990,27 43 419,2-1 0,60 69 0,-74-96-271,-8-9-15,1-2 0,15 14 1690,-24-29-741,4-2-813,-1 1 0,7-13 0,3-3-87,143-219-81,-75 107-470,-83 133 315,3-3-28,0 0 0,-1-1 0,1 1 0,-1-1-1,0 1 1,1-7 0,1 2 190,-4 9-172,0 0 0,0 0 0,0 0 1,0 0-1,0 0 0,0 0 1,0 0-1,0 0 0,0 0 1,0 0-1,0 0 0,0 0 1,0 0-1,1 0 0,-1 0 1,0 0-1,0 0 0,0 1 0,0-1 1,0 0-1,0 0 0,0 0 1,0 0-1,0 0 0,0 0 1,0 0-1,0 0 0,0 0 1,0 0-1,0 0 0,0 0 0,1 0 1,-1 0-1,0 0 0,0 0 1,0 0-1,0 0 0,0 0 1,0 0-1,0 0 0,0 0 1,0 0-1,0 0 0,0 0 0,0-1 1,0 1-1,0 0 0,0 0 1,0 0-1,0 0 0,1 0 1,-1 0-1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8:04.8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29 5984,'-22'-13'1920,"21"13"-1886,1 0 1,0-1-1,-1 1 1,1 0-1,0 0 1,-1 0-1,1 0 1,-1-1-1,1 1 1,0 0-1,-1 0 1,1 0-1,-1 0 1,1 0-1,0 0 1,-1 0-1,1 0 1,-1 0-1,1 0 1,0 1-1,-1-1 1,1 0-1,0 0 1,-1 0-1,1 0 1,0 1-1,-1-1 1,1 0-1,0 0 1,-1 0-1,1 1 1,0-1-1,-1 1 1,1-1 178,-9 0 2488,13 3 721,-1-1-3272,0 0 0,0 0 0,1-1 1,-1 1-1,0-1 0,1 0 0,-1 0 0,1 0 1,-1 0-1,1 0 0,6 0 0,7-1 402,22-1-1,-24 0-326,317-2 1706,-213 3-1499,-93-1-117,48-8-1,-72 9-476,0-1-1,0 0 0,0 1 0,0-1 0,0 0 1,-1 0-1,1 0 0,0 0 0,2-3 0,-3 3-737,1 0 0,0-1 1,-1 1-1,1 0 0,0 0 0,0 1 0,-1-1 0,3-1 0,11 1-2140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8:05.3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80 4576,'-2'-1'351,"0"0"0,-1 0 0,1 0 0,-1 1 0,1 0 0,-1-1 0,1 1 0,-1 0 0,1 0 0,-1 0 0,1 1 0,-1-1 0,1 0 0,-1 1 0,-2 1 0,-31 2 5051,86-13-957,56-5-4086,-88 11 32,-14 3-370,271-47 987,-268 45-984,-2 0-33,0 1 0,0-1 1,0 1-1,0 1 1,0-1-1,0 1 1,0 0-1,9 0 1,-7 1 2,-7-1 6,1 0 0,-1 1 0,1-1 0,-1 0 0,1 0 0,-1 0 0,1 0 0,-1 1 0,1-1 0,-1 0 0,1 0 0,-1 1 0,0-1 0,1 0 0,-1 1 0,0-1 0,1 1 0,-1-1 0,0 0 0,1 1 0,-1-1 0,0 1 0,0-1 0,1 1 0,-1-1 0,0 1 0,0-1 0,0 1 0,0-1 0,0 1 0,0-1 0,0 1 0,0-1 0,0 1 0,0-1 0,0 1 0,0 0 0,0 1 0,2 3-25,1 14-3934,-3-11 2600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8:05.8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83 38 4736,'-2'0'86,"-8"0"555,1 0 0,0 1 0,-14 2 0,9 4 1257,13-6-1521,0-1 1,0 1-1,0 0 1,0-1 0,0 1-1,0-1 1,0 0 0,0 1-1,0-1 1,0 0-1,0 1 1,0-1 0,-1 0-1,89-8 3843,-25 1-3507,59-3 138,98-9 186,-151 15-884,12-2 276,-56 6-50,-13 1-1681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8:06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425 169 5152,'-4'-7'1012,"3"6"-735,1-1-1,-1 1 0,0-1 1,0 1-1,0 0 0,0-1 1,0 1-1,0 0 0,0 0 0,0-1 1,-1 1-1,1 0 0,0 0 1,-1 1-1,1-1 0,-1 0 0,1 0 1,-1 1-1,-2-2 0,-1 2-2,0 1 1,0-1-1,0 1 0,1 0 0,-1 1 0,0-1 0,0 1 0,1 0 1,-1 0-1,-7 5 0,-2 3 199,-24 21 0,14-10-109,-104 91 678,103-87-952,1 1 0,-40 54-1,62-76-76,0-1-1,0 1 0,0 0 0,0 0 0,1 0 0,-1 0 0,1 0 1,0 0-1,0 0 0,1 0 0,-1 0 0,1 0 0,0 1 0,0 7 1,1-6 23,1-1 0,-1 1 0,1 0 0,0-1 0,0 0 0,1 1 0,0-1 0,0 0 0,6 8 1,1-1 57,1-1 1,0 0 0,0 0 0,1-2-1,1 1 1,0-1 0,18 9 0,-15-11 22,0 0 0,0-1 0,0 0 1,1-2-1,0 0 0,0-1 0,0 0 1,26 0-1,1-3 45,1-3 0,45-7 0,-37 1 62,0-2 0,-1-2 0,0-3 0,74-33 0,-115 44-173,0 0 1,-1-1-1,1 0 1,-1-1-1,13-12 0,-16 13-2,-1 0-1,-1-1 0,1 0 0,-1 0 0,0 0 0,-1-1 0,1 1 0,4-14 0,-6 11-20,0-1 0,-1 0 0,0 0 0,-1 0 0,0 0 0,-1 0 0,0 0 0,-1 0 0,0 0 0,-1 0 0,-5-19 0,2 12-44,-1 0-1,-1 1 1,0 0-1,-2 1 1,1 0-1,-2 0 1,0 1-1,-1 0 1,-1 0-1,0 1 1,-1 1-1,-20-17 1,14 16-80,0 0 1,0 1 0,-1 1-1,-1 0 1,0 2 0,0 1-1,-1 0 1,-1 2 0,-32-8-1,38 12 4,0 1 0,0 1 1,0 0-1,-1 1 0,1 1 0,0 1 0,0 0 0,0 1 0,0 1 0,1 1 0,0 0 0,-1 1 0,2 1 0,-1 0 0,1 1 0,0 1 0,1 0 1,0 1-1,0 1 0,-16 16 0,24-21-506,1 2 1,-1-1 0,1 1-1,0-1 1,1 1 0,-6 14 0,2 10-1531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8:32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509 838 3808,'6'0'7034,"-7"-14"-3188,-13 2-3045,0 0 0,0 1 0,-31-18 1,26 21-570,1 1 1,-1 1-1,-1 0 1,-39-6-1,42 10-226,0 0 0,-1 1 0,1 1 0,0 1 0,-28 4 0,36-4-49,0 1 0,0 1 0,1 0 0,-1 0 0,1 0 0,0 1 0,0 0 0,0 1 1,0 0-1,1 0 0,0 0 0,-10 10 0,12-9 35,0 0 0,0 0 1,1 0-1,0 1 0,0 0 0,1-1 1,0 1-1,-4 13 0,5-15 32,1 0 0,0 0 0,0-1 0,1 1-1,-1 0 1,1 0 0,0 0 0,1 0 0,-1-1 0,1 1-1,0 0 1,0 0 0,0-1 0,4 10 0,0-5 50,0-1 1,1 0 0,-1 0-1,2 0 1,-1-1-1,1 1 1,0-1 0,0-1-1,1 0 1,0 0-1,0 0 1,0-1 0,12 5-1,0-1 86,0-2 1,1 0-1,-1-1 0,43 6 0,-44-10-39,0 0 1,0-2-1,0 0 0,20-4 1,74-16 236,-92 15-267,0-1 0,-1-1-1,0-1 1,0 0-1,23-16 1,-12 5 26,-2-1 1,36-33-1,-63 52-88,0-1-1,-1 1 1,1-1 0,0 1-1,-1-1 1,1 0-1,-1 1 1,0-1-1,0 0 1,0 0-1,0 0 1,0 0-1,0 0 1,0 0 0,-1 0-1,2-3 1,-2 4-40,0 1 1,0 0 0,0 0 0,0-1 0,0 1-1,0 0 1,0 0 0,0 0 0,0-1-1,0 1 1,0 0 0,-1 0 0,1-1 0,0 1-1,0 0 1,0 0 0,0 0 0,0-1 0,0 1-1,0 0 1,-1 0 0,1 0 0,0 0-1,0-1 1,0 1 0,0 0 0,-1 0 0,1 0-1,0 0 1,0 0 0,0 0 0,-1 0-1,1-1 1,0 1 0,0 0 0,0 0 0,-1 0-1,1 0 1,0 0 0,0 0 0,-1 0 0,1 0-1,0 0 1,0 0 0,0 0 0,-1 0-1,1 0 1,0 0 0,0 1 0,0-1 0,-1 0-1,1 0 1,0 0 0,0 0 0,0 0 0,-1 0-1,1 0 1,0 1 0,0-1 0,0 0-1,0 0 1,-1 0 0,1 1 0,-13 10-584,9-6 516,0 0 1,0 0 0,0 1 0,1-1 0,0 1 0,0 0-1,0-1 1,1 1 0,0 1 0,0-1 0,1 0-1,-2 11 1,3-13 98,-1 0 0,1-1-1,0 1 1,1 0 0,-1 0 0,1-1-1,0 1 1,0-1 0,0 1-1,0-1 1,0 1 0,1-1 0,0 1-1,0-1 1,0 0 0,0 0 0,0 0-1,0 0 1,1-1 0,0 1-1,-1 0 1,1-1 0,0 0 0,4 3-1,-3-3 36,0 1-1,0-1 0,1 1 0,-1-1 0,1 0 1,-1-1-1,1 1 0,0-1 0,-1 0 0,1 0 1,0-1-1,0 1 0,0-1 0,0 0 1,0 0-1,7-2 0,12-2 129,-18 4-99,-1-1 0,1 0 0,-1 0 0,1 0 1,-1-1-1,0 0 0,1 0 0,-1 0 0,0 0 0,0-1 0,7-5 0,-10 6-64,0 1 0,-1-1-1,1 0 1,-1 0 0,1 0-1,-1 1 1,1-1 0,-1-1-1,0 1 1,0 0 0,0 0 0,0 0-1,0 0 1,-1-1 0,1 1-1,0-3 1,-1 3-10,0 0 0,-1 0 1,1 0-1,0 0 0,-1 0 0,1 0 0,-1 0 0,0 0 0,1 0 1,-1 0-1,0 1 0,0-1 0,0 0 0,0 1 0,-1-1 1,1 0-1,0 1 0,-1 0 0,1-1 0,-1 1 0,-2-2 1,-2-1-44,0-1 0,-1 1 0,0 1 0,0-1 0,0 1 0,-14-4 0,2 3-335,-26-3 0,9 3 119,32 3 231,2 0 4,0 1 0,-1 0 0,1 0-1,0 0 1,0 0 0,0 0 0,-1 0-1,1 0 1,-4 2 0,-8-1-14,13-1 6,0 0 0,0 0 0,0 0 0,0 0 0,0 0 0,0 0 0,0 0 0,0 0 0,1 1 0,-1-1 0,0 0 0,0 1 0,0-1 0,0 0 0,0 1 0,-1 0 0,69-27 69,-40 15-17,1 3 0,47-9 0,59-1 47,-110 16 4,0 1-1,27 2 1,-42 0-3,1 0 0,-1 0 0,0 1-1,0 0 1,0 1 0,0 0 0,0 0 0,13 8-1,-20-10-46,0 1 0,1 0 0,-1 0 0,0 0 0,-1 0-1,1 0 1,0 0 0,-1 0 0,1 1 0,-1-1 0,1 1-1,-1-1 1,0 1 0,0-1 0,-1 1 0,1 0 0,0 0 0,-1-1-1,1 6 1,-1-3-16,0 0-1,0-1 0,-1 1 1,1 0-1,-1 0 0,0-1 1,0 1-1,-1-1 0,1 1 1,-1-1-1,-3 5 1,-4 10 177,7-9 1,1-9-182,1-1 1,0 0-1,0 0 1,0 0-1,0 0 1,0 0-1,0 1 1,0-1-1,0 0 1,0 0 0,0 0-1,0 0 1,1 0-1,-1 0 1,0 1-1,0-1 1,0 0-1,0 0 1,0 0-1,0 0 1,0 0 0,0 0-1,0 1 1,0-1-1,0 0 1,1 0-1,-1 0 1,0 0-1,0 0 1,0 0-1,0 0 1,0 0 0,0 0-1,1 0 1,-1 1-1,0-1 1,0 0-1,0 0 1,0 0-1,1 0 1,5-4 558,17-9-517,0 0 1,-1-1 0,27-22-1,-40 30-203,1 0 0,0 0-1,0 1 1,11-4 0,-20 9 137,0 0 0,0-1 1,0 1-1,0 0 1,0 0-1,0 0 1,0 0-1,0 0 1,0 0-1,0 0 0,0 0 1,0 0-1,0 1 1,0-1-1,0 0 1,0 1-1,0-1 1,0 0-1,0 1 0,0-1 1,0 1-1,0 0 1,-1-1-1,1 1 1,0 0-1,0-1 0,-1 1 1,1 0-1,0 0 1,-1 0-1,1-1 1,-1 1-1,1 0 1,-1 0-1,1 1 0,1 4-21,0-1 0,0 0 0,-1 1 0,3 10 0,-3-7 49,0 2-13,1-1 1,0 0-1,0 0 1,8 18-1,-10-26 22,1-1-1,0 1 0,0 0 0,0-1 1,0 1-1,0-1 0,0 1 1,0-1-1,1 1 0,-1-1 0,0 0 1,1 0-1,-1 0 0,1 0 1,-1 0-1,1 0 0,0 0 0,-1 0 1,1 0-1,0-1 0,0 1 1,-1-1-1,1 1 0,0-1 0,0 0 1,0 0-1,0 0 0,-1 0 0,1 0 1,0 0-1,0 0 0,0-1 1,2 0-1,29-9 98,47-22 0,-4 1-334,206-81-23,-220 85 273,-49 18-35,-12 8-125,-3 3-78,-2 2-31,-18 16-154,-1-2 0,-34 22 0,30-22 264,-45 39 0,71-56 105,-3 2-32,0 1 0,0 0 0,1 0 0,-1 1 0,-5 8 0,9-12 57,-1 1 1,1-1-1,-1 0 1,1 0-1,0 1 1,-1-1-1,1 0 1,0 1-1,0-1 1,0 0-1,0 1 0,0-1 1,0 0-1,0 1 1,1-1-1,-1 0 1,0 1-1,1-1 1,-1 0-1,1 0 1,-1 1-1,1-1 1,0 0-1,0 0 1,-1 0-1,1 0 0,0 0 1,0 0-1,0 0 1,2 1-1,-2-1 17,1 1 1,0-1-1,0 0 0,0 0 0,0 1 0,0-1 0,0-1 0,0 1 0,0 0 0,0-1 1,1 1-1,-1-1 0,0 1 0,3-1 0,0 0 28,0 0 1,0-1-1,0 1 0,1-1 1,8-3-1,1-1 52,1-2-1,27-15 1,-32 14-154,-1 0 1,0 0 0,0-1-1,-1-1 1,0 1-1,0-1 1,-1-1-1,-1 1 1,13-24-1,-6 5-60,0-1 0,-2 0-1,-1 0 1,9-44-1,-8 15 28,6-81 0,-16 105 80,0 0 0,-3 1-1,-8-62 1,8 89-66,0 0 1,0 0-1,-1 0 0,0 0 1,-1 0-1,1 0 0,-1 1 1,-1-1-1,-6-10 0,9 17 31,0-1-1,0 0 1,0 1-1,0-1 1,0 1-1,1-1 1,-1 1-1,0 0 1,0-1-1,0 1 1,0 0-1,0-1 1,0 1-1,-1 0 1,1 0-1,0 0 1,0 0-1,0 0 1,0 0-1,0 1 0,0-1 1,0 0-1,0 0 1,0 1-1,-1 0 1,-1 0-36,-1 0 0,1 1 0,0 0 0,-1 0 0,-3 3 0,2-1 43,1 0 1,-1 1-1,1 0 1,0 0-1,1 0 0,-1 0 1,1 1-1,-5 9 0,1 2 129,-8 28-1,8-14 51,2 0 1,0 0-1,2 0 0,2 1 0,1-1 0,5 48 0,-3-61-60,1 0-1,1 0 1,0 0-1,1-1 1,1 0 0,0 0-1,2 0 1,0-1-1,1 0 1,0 0 0,1-1-1,1 0 1,0-1-1,16 15 1,-24-27-23,-1 0-1,1 0 1,-1-1 0,1 1 0,0 0 0,0-1-1,0 0 1,-1 0 0,1 0 0,0 0-1,1 0 1,-1-1 0,0 1 0,0-1 0,0 0-1,0 0 1,6 0 0,-5-1-28,0 0 0,0 0 0,0 0 0,0 0 0,0-1 0,0 1 1,0-1-1,-1 0 0,1 0 0,-1 0 0,0-1 0,1 1 0,5-7 0,53-48 189,3-3-365,-38 24-66,-28 41-62,1-1 0,0 1-1,1-1 1,1 8-1,0 17 132,-2-24 137,0-1 0,0 1 1,1-1-1,-1 0 0,1 1 0,0-1 0,0 0 1,1 1-1,-1-1 0,1 0 0,0 0 0,0 0 1,0 0-1,4 5 0,-3-5 34,-1 0 1,1 0-1,0 0 0,0 0 1,0-1-1,0 1 0,1-1 1,-1 0-1,1 1 0,0-2 1,0 1-1,0 0 0,0-1 1,1 0-1,-1 0 0,1 0 1,-1-1-1,1 1 0,0-1 1,-1 0-1,9 1 0,6-2 77,0 0 0,0-1 0,-1-1-1,1 0 1,-1-2 0,1 0 0,-1-1-1,-1-1 1,1-1 0,-1 0 0,26-15 0,-35 16-105,0 1 0,0-1 0,-1-1 0,0 1 0,0-1 0,-1 0 0,9-12 0,-5 3 65,1-1-1,10-27 1,1-11-82,27-107-1,-37 117-230,43-181-124,-48 187 271,-1 1 0,-1-1 0,-2-50 0,-3 88 88,0-1-49,0 0 0,0 0 0,0 0 0,0 0 0,0 0 0,0 0 0,-1 0 0,1 0 0,-1 0 0,1 0 0,-1 0 0,0 0 0,-2-3 0,3 5 16,-1 0-1,1 0 1,-1 0 0,1 0 0,-1 0 0,1 0 0,-1 1 0,1-1 0,-1 0 0,1 0 0,0 0 0,-1 1 0,1-1 0,-1 0 0,1 1 0,0-1 0,-1 0 0,1 1 0,0-1-1,-1 1 1,1-1 0,0 0 0,-1 1 0,1-1 0,0 1 0,0 0 0,-9 14-333,-6 27 446,1 0 0,2 0 1,2 2-1,-7 70 0,5 180 284,12-251-247,1 1 0,3 0 0,1-1 1,14 50-1,-18-87-39,0 0 0,1 0 0,0 0 0,0-1 0,1 1 0,0-1 1,0 0-1,0 0 0,7 9 0,-4-8 67,-6-5-128,1 0 1,-1-1-1,1 1 0,-1-1 0,1 1 1,-1-1-1,1 1 0,-1-1 0,1 1 1,-1-1-1,1 0 0,-1 1 0,1-1 1,0 0-1,-1 1 0,1-1 0,0 0 1,-1 0-1,1 0 0,0 0 0,-1 1 1,1-1-1,0 0 0,-1 0 0,1 0 1,0 0-1,-1-1 0,1 1 0,0 0 1,0 0-1,0 0 0,12-5 146,-1-1-1,0 0 1,0 0 0,0-2-1,0 1 1,-1-1-1,12-12 1,11-7 55,-22 17-242,-1 0 1,14-18-1,-21 24 20,-3 3-29,-1 0 0,1 0 0,0 0 0,-1 1 0,1-1 0,0 0 0,0 0 0,0 0 0,0 1 0,0-1-1,0 1 1,0-1 0,1 0 0,-1 2-13,-1-1 0,1 1-1,-1 0 1,0 0 0,1 0 0,-1-1-1,0 1 1,0 0 0,1 0-1,-1 0 1,0 0 0,0 0 0,0 0-1,0 0 1,0-1 0,0 1 0,-1 2-1,1 7 43,0 1-1,1 0 0,3 14 1,-4-22 15,1 0 0,0 0 0,0 0 0,0 0 0,1 0 0,-1-1 0,1 1 0,-1 0 0,1-1 0,0 1 0,0-1 0,0 0 0,0 1 0,1-1 0,-1 0 0,4 2 1,-3-2 14,1 0 1,0 0-1,-1 0 1,1-1 0,0 1-1,0-1 1,0 0 0,0 0-1,5 0 1,0 0 51,-1-1 0,0-1 0,16-2 0,10-5 68,0-1-1,-1-2 0,58-27 1,-78 32-140,0 0 1,-1-1 0,0-1-1,0 0 1,0 0 0,-1-1-1,0 0 1,-1-1 0,16-19-1,-21 21-124,2 1-1,-1-1 0,1 1 1,0 1-1,9-8 0,-33 72-1247,0 5 1326,15-55 40,1-1-1,0 1 1,0 0-1,1-1 1,0 1-1,2 10 1,-2-17 9,0 1-1,0-1 1,1 1-1,-1-1 1,1 1 0,-1-1-1,1 0 1,0 1 0,-1-1-1,1 0 1,0 0 0,0 0-1,0 1 1,1 0 0,0-1 37,-1 1 1,0 0-1,1-1 1,-1 1 0,0 0-1,0 0 1,1 2 0,-2-3-6,1 1 0,-1-1 1,1 0-1,0 0 0,-1 0 1,1 0-1,0 0 0,0 0 1,-1 0-1,1-1 0,0 1 1,0 0-1,0 0 0,0-1 1,0 1-1,0 0 0,0-1 1,0 1-1,1-1 0,-1 1 1,0-1-1,0 0 0,0 0 1,0 1-1,1-1 0,-1 0 1,0 0-1,0 0 0,1 0 1,-1 0-1,0 0 0,0-1 1,2 1-1,0-1-27,-1-1-1,1 1 1,-1 0 0,1-1-1,-1 1 1,0-1 0,0 1-1,0-1 1,1 0 0,-2 0 0,1 0-1,0-1 1,0 1 0,-1 0-1,1-1 1,-1 1 0,1 0-1,-1-1 1,0 0 0,0 1-1,-1-1 1,1 0 0,0 1 0,-1-1-1,0 0 1,1 0 0,-1 0-1,0 1 1,0-1 0,-1 0-1,1 0 1,-1 0 0,1 1 0,-1-1-1,0 0 1,0 1 0,0-1-1,0 1 1,-1-1 0,1 1-1,-1-1 1,1 1 0,-4-4 0,3 4-80,0 1 0,0-1 0,-1 0 1,1 1-1,0-1 0,-1 1 0,1 0 1,-1 0-1,1 0 0,-1 0 0,0 0 1,1 0-1,-5 0 0,-2 1-120,0-1 0,-17 3-1,-2-1 181,28-1 6,0 0 1,0 0-1,0-1 0,0 1 0,0 0 1,0 0-1,0 0 0,0-1 0,0 1 1,0 0-1,0 0 0,0 0 0,0-1 1,0 1-1,0 0 0,0 0 0,0 0 1,0-1-1,0 1 0,0 0 0,1 0 1,-1 0-1,0 0 0,0-1 0,0 1 1,0 0-1,0 0 0,0 0 0,1 0 1,-1 0-1,0-1 0,0 1 0,0 0 0,1 0 1,-1 0-1,0 0 0,0 0 0,0 0 1,0 0-1,1 0 0,-1 0 0,0 0 1,1 0-1,43-14 108,-30 9 74,0 0 1,26-4 0,9 3 163,66-1 1,-99 7-273,0 1-1,0 0 1,0 2 0,0 0-1,0 0 1,-1 1 0,1 1-1,18 9 1,-31-12-47,1 0 1,0 0 0,0 1-1,-1 0 1,1-1-1,-1 1 1,0 0-1,0 1 1,0-1-1,0 0 1,-1 1-1,1 0 1,-1-1 0,0 1-1,0 0 1,-1 0-1,1 1 1,-1-1-1,1 0 1,-1 0-1,-1 1 1,1-1 0,0 7-1,-1-11-20,0 0-1,0 1 1,0-1-1,0 0 1,0 0-1,0 0 1,0 0-1,0 1 1,0-1-1,0 0 1,0 0 0,0 0-1,0 1 1,0-1-1,1 0 1,-1 0-1,0 0 1,0 0-1,0 0 1,0 1-1,0-1 1,1 0-1,-1 0 1,0 0-1,0 0 1,0 0-1,0 0 1,1 0 0,-1 0-1,0 0 1,0 0-1,0 0 1,0 0-1,1 1 1,-1-1-1,10-2 213,12-8 146,30-24-404,-2-4 0,59-55 1,-106 91 18,-1-1 0,1 1 1,0 0-1,0 0 0,0 1 0,0-1 0,4-2 1,-6 4 18,0 0 1,0 0-1,0-1 1,-1 1 0,1 0-1,0 0 1,0 0-1,0 0 1,0 0 0,-1 0-1,1 0 1,0 0-1,0 0 1,0 0 0,0 1-1,-1-1 1,1 0-1,0 1 1,0-1 0,-1 0-1,1 1 1,0-1-1,0 1 1,-1-1 0,1 1-1,-1-1 1,1 1-1,0 0 1,-1-1 0,1 1-1,-1 0 1,1-1 0,-1 1-1,0 0 1,1-1-1,-1 1 1,1 2-1,4 10 211,-1 0-1,0 1 0,3 22 1,6 27 50,-12-54-315,-1-3-175,1 0-1,-1 0 0,1 0 1,1 0-1,-1 0 0,1-1 1,3 10-1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4:14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1195 4800,'-14'4'9493,"14"-8"-8442,0 1-772,1-1 0,-1 1 0,1 0 0,0-1 0,2-5 0,1-2 57,15-67 1131,-4 18-811,31-76 274,-28 87-692,63-157 626,-1-40-96,-78 242-759,15-57 208,29-64 1,-38 107-190,1 0 1,0 0-1,2 1 1,0 0-1,1 1 1,0 0-1,27-25 1,-35 38-27,0-1 1,1 1-1,-1 0 1,0 1-1,1-1 1,0 1-1,0 0 1,0 0-1,0 0 1,0 1-1,0-1 1,0 1-1,0 1 0,0-1 1,0 1-1,1 0 1,-1 0-1,0 0 1,0 1-1,1 0 1,-1 0-1,0 0 1,0 0-1,0 1 1,0 0-1,0 0 1,-1 0-1,1 1 1,5 4-1,-4-3 51,1 1 0,-1-1 0,0 2 0,-1-1 0,1 1-1,-1 0 1,0 0 0,-1 0 0,0 1 0,1-1 0,-2 1-1,1 0 1,-1 1 0,0-1 0,-1 0 0,0 1 0,0-1 0,0 1-1,-1 0 1,0 0 0,-1 14 0,0-12 9,-1 0 0,0 0 1,0 0-1,-1 0 0,-1 0 0,1 0 0,-2 0 1,1-1-1,-1 0 0,-1 0 0,0 0 1,0 0-1,0-1 0,-12 14 0,2-8 15,0 0-1,-1-1 1,-29 18 0,-60 26 342,97-54-704,1 0 0,0-1 1,-1 0-1,0-1 0,1 1 1,-1-2-1,-8 1 0,1-1-979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8:33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74 9632,'-50'-10'4384,"40"14"-3840,4-4 2591,1-4-1791,5-5-1728,11-1 192,-1-3-2047,1 4 1247,-7-4-3104,7 3 2304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8:33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 9728,'-4'-6'4514,"19"17"-1077,-5-7-2816,-1 0 0,1-1 0,0 0-1,0 0 1,12 1 0,55 2 833,-31-2-958,71 8 115,84 7-667,-160-16-619,-22-1-1732,-4-1-5802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8:33.8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5 9984,'-72'-4'4512,"46"4"-3936,17 0 416,-3 0-2112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00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1434 62 3136,'0'0'1029,"9"4"4459,-43-5-568,24 1-4211,1-1-1,0-1 1,-13-3-1,18 4-458,0 0 0,0 1-1,0-1 1,0 1-1,-7-1 1,-12 0 476,-58-16 513,30 7-586,-64-7-1,78 13-404,22 2-63,1 1 0,-1 0-1,-18 2 1,-13 1-53,37-3-92,-1 1 1,0 1-1,0-1 1,1 2 0,-1-1-1,-12 5 1,-17 7 185,-33 15 65,-30 14-119,-126 36 0,221-76-137,-31 10 24,1 2-1,1 1 1,-44 25 0,70-33-46,0 0 1,1 0 0,0 1-1,0 1 1,1-1 0,0 1-1,0 1 1,1-1 0,0 1-1,1 1 1,0-1 0,0 1-1,2 0 1,-1 0 0,-5 24-1,-12 67 3,-13 157 0,35-171-13,1-39 85,1-26 46,0 1 1,2 0 0,1-1-1,1 0 1,10 25-1,5 26-264,22 69 670,-33-117-520,0-1-1,2-1 1,21 34 0,-27-50 25,1 0 1,-1 0 0,2-1-1,-1 1 1,17 11-1,46 24 146,-57-36-140,0-1 0,1 0 0,0-1-1,0-1 1,1 0 0,-1-1 0,1 0 0,0-1 0,0-1 0,19-1 0,60 7 68,-3-1-324,-51-5 280,-20 0 122,33-2 1,-29-1-198,1-1 30,1 0 0,32-9 0,-13 2 101,-27 7-95,21-7 0,-22 4 26,26-8 67,79-38 0,-100 41-147,-2 1-24,0-1 0,-1-1 0,22-17-1,-11 3 94,0 0 0,-2-2-1,34-43 1,-45 49 0,26-39 90,-5 6-286,-23 36 202,24-44-1,-29 41 63,-9 16-137,2 1 0,-1 0 0,0 0 0,1 0 0,0 0 0,1 0 0,-1 0 0,5-4 0,-6 6 27,0 1 0,0-1 0,0 0 0,0-1 0,0 1-1,-1 0 1,1 0 0,1-6 0,0-1-41,23-59 70,-22 59-19,-2 0 0,1 0 0,-2-1 1,1 1-1,-1-13 0,2-11 10,4-31-60,-4-132-1,-4 110 153,1 80-135,-1-1-1,0 1 0,0 0 0,-1 0 0,-3-10 0,-3-17-13,6 28-3,0 0-1,-1 0 0,0 0 1,1 1-1,-2-1 1,1 1-1,-1-1 0,0 1 1,0 0-1,0 0 1,-1 1-1,-7-7 0,-7-10-12,5 3 3,-4-2 216,14 15-146,1 1 1,-1-1-1,0 1 0,-1 0 0,1 0 0,-1 1 0,1-1 1,-1 1-1,0 0 0,-7-3 0,-5 0 65,11 3-58,0 0 0,-1 1 1,1 0-1,-1 1 0,0-1 1,0 1-1,-10 0 0,-38-6 331,21 3-233,21 2-90,4 1-57,1 1 0,0-1 0,-1 2 0,-8 0 0,-12 1-350,-41-3 0,-16 2-3444,74 0 2775,7-1 264,0 1-1,0 0 1,0-1 0,0 0 0,0 0 0,0-1 0,0 0-1,0 1 1,0-1 0,0-1 0,-6-2 0,7 2-400,1-1 1,0 0 0,-1 0 0,1 0 0,-4-6 0,-15-18-3574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06.862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69 36 3072,'0'0'4640,"-1"-14"-1696,-1 12-2864,1 1 1,-1-1-1,0 1 0,0 0 1,0 0-1,0 0 1,0 0-1,0 0 1,0 0-1,0 0 1,0 0-1,0 1 0,0-1 1,-4 1-1,-6-2-358,4-1-164,7 3 376,1 0 0,-1 0-1,0-1 1,1 1-1,-1 0 1,0 0-1,1 0 1,-1 0-1,0 0 1,1 0-1,-1 0 1,0 0-1,0 0 1,1 0-1,-1 1 1,0-1-1,1 0 1,-1 0 0,0 1-1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07.241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17 1 3072,'-11'0'1376,"5"3"-1184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07.591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6 10 1984,'4'0'896,"-8"0"-768,-1 0 64,10 0 832,-1 0-704,2 0-192,-6-4-224,5 4 32,-1-6-1152,2 12 640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11.111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959 102 4224,'-15'-7'5895,"13"6"-5438,-9-4 749,-14-2 750,4 2-1226,19 4-666,-1 0-1,1 0 0,-1 1 0,1-1 0,-1 1 0,1-1 0,-1 1 1,0 0-1,1 0 0,-1 0 0,-3 1 0,4-1-29,0 0-1,-1 0 1,1 0-1,0 0 1,0 0 0,0 0-1,0-1 1,-1 1-1,1-1 1,0 0-1,0 1 1,0-1-1,0 0 1,-2-1 0,3 1 16,-1 0 1,1 0-1,-1 0 1,1 1-1,-1-1 1,1 1-1,-1-1 1,0 1-1,1 0 1,-1-1-1,0 1 1,1 0 0,-1 0-1,0 0 1,-1 1-1,-4 0 92,1 0-1,0-1 1,0 1-1,0-1 1,-1 0-1,-6-2 1,-5 1 478,-28 1 316,-50 0-67,81 1-796,1 0 0,-1 1 0,1 1 0,-15 4 0,13-1-73,1 0 0,0 0 0,0 1 0,1 1 0,-1 1 0,2 0 0,0 0 0,-18 17 0,22-17-26,0 0-1,0 1 0,1 0 1,0 1-1,-7 12 0,2 0 67,2 0-1,0 1 0,2 0 1,0 1-1,2 0 0,0 1 1,-5 45-1,10-36-79,1 39 0,2-57 115,0 0 1,2-1 0,0 1 0,8 22 0,-6-22 50,3 8-77,21 45 0,-7-26 130,12 24-108,-29-60-44,7 13 30,28 37 0,-35-51-39,1-1 1,1 0-1,-1 0 1,1-1-1,-1 1 1,2-1-1,-1-1 1,0 0-1,9 4 1,-8-4-11,0-1 1,0 0 0,1-1 0,-1 0 0,1 0 0,-1-1-1,1 0 1,0 0 0,-1-1 0,1 0 0,0-1-1,-1 0 1,1 0 0,0-1 0,-1 0 0,0 0-1,1-1 1,-1 0 0,0-1 0,-1 0 0,1 0 0,8-6-1,192-129 83,-184 126-119,1 0 0,30-10 1,14-6-317,-47 18 289,6-3-659,40-14 1,-63 26 389,0 0 0,1 0 1,-2-1-1,1 1 0,0-1 0,0 0 1,-1-1-1,0 1 0,7-7 0,-9 8 310,1 0 0,-1 0 0,0 0 0,0 0 0,0 0 0,-1-1-1,1 1 1,0-1 0,-1 1 0,0-1 0,0 0 0,1 1 0,-1-1-1,-1 0 1,1 0 0,0 0 0,-1 0 0,0 0 0,1 0 0,-1 1-1,0-1 1,-1-4 0,-1-9 143,1 9-2,-1 0 0,1 0-1,-1 0 1,-5-13 0,-4-5 123,2 5-101,-1 0 1,0 1-1,-2 0 1,-15-20-1,15 24 27,3 4-50,0 0 0,-15-12 0,20 19-82,-1 1 0,1 0 0,-1 0-1,0 0 1,0 1 0,0 0 0,0 0 0,0 0-1,-9-2 1,6 3 32,1 0 1,-1 0-1,0 1 1,1 0-1,-1 0 0,0 1 1,0 0-1,1 0 1,-10 4-1,4-1-22,1 1 0,-1 0 0,1 1 1,-20 13-1,6 0-45,0 1 0,2 2 1,-35 37-1,42-39 39,-15 23 0,4-4-267,27-38 194,-1 1 0,1 0 0,0-1 0,0 1 0,0 0 0,0 0-1,0-1 1,1 1 0,-1 0 0,0 0 0,1 0 0,-1 0 0,1 3-1,0-4 26,0-1 0,0 1-1,1 0 1,-1 0 0,0-1 0,1 1-1,-1 0 1,0-1 0,1 1-1,-1 0 1,1-1 0,-1 1 0,1-1-1,-1 1 1,1-1 0,-1 1-1,1-1 1,0 1 0,-1-1-1,1 0 1,0 1 0,-1-1 0,1 0-1,0 0 1,0 1 0,-1-1-1,1 0 1,0 0 0,0 0 0,-1 0-1,1 0 1,0 0 0,0 0-1,-1 0 1,3-1 0,8 1 66,1-1 0,-1 0 1,0-1-1,1-1 1,-1 0-1,0 0 0,0-1 1,20-10-1,-10 4-134,6-5-115,-27 15 180,1-1 0,-1 1 0,1 0-1,-1-1 1,1 1 0,-1-1 0,1 1-1,-1-1 1,1 1 0,-1-1 0,0 1-1,1-1 1,-1 1 0,0-1-1,1 0 1,-1 1 0,0-1 0,0 1-1,0-1 1,0 0 0,0 1 0,1-1-1,-1 0 1,0 1 0,0-1 0,0 1-1,-1-1 1,1 0 0,0 1 0,0-1-1,0 0 1,0 1 0,-1-1 0,1 1-1,0-1 1,0 1 0,-1-1 0,1 0-1,-1 1 1,1-1 0,0 1-1,-1 0 1,1-1 0,-1 1 0,1-1-1,-1 1 1,0-1 0,-3-2 31,0 0 0,0 1-1,0 0 1,0 0 0,-8-4 0,8 5-29,1 0-72,-1 0 0,0 0 0,1-1 0,-1 0 0,0 0 0,1 0 0,0 0 0,0 0 0,-6-5 0,9 6 53,-1 0-1,1 0 0,0 1 0,0-1 0,-1 0 0,1 0 1,0 0-1,0 1 0,0-1 0,0 0 0,0 0 0,0 0 1,1 0-1,-1 1 0,0-1 0,0 0 0,1 0 1,-1 1-1,0-1 0,1 0 0,-1 0 0,0 1 0,1-1 1,-1 0-1,1 1 0,-1-1 0,1 1 0,0-1 0,-1 0 1,2 0-1,0-2-48,26-27-57,2 2 1,52-41-1,-63 54 76,10-10 89,2 2-1,1 1 0,1 2 1,40-20-1,64-19 5,-133 58-14,0-1 0,0 1-1,-1 0 1,1 0 0,0 0 0,0 0 0,0 1 0,0 0 0,0-1 0,5 2 0,-7-1-6,0 0 0,1 1 0,-1-1 1,0 1-1,0 0 0,0 0 1,0 0-1,0 0 0,0 0 1,0 0-1,0 0 0,-1 1 1,1-1-1,0 1 0,-1-1 0,1 1 1,-1-1-1,1 1 0,0 2 1,5 8 30,-2-1 1,1 1-1,-2 0 1,0 0-1,4 15 1,8 65 87,-14-76-142,22 191 437,-23-205-450,-1 0-1,0 0 1,1 0 0,-1 0-1,0 0 1,0 0-1,0 0 1,-1 0-1,1 0 1,0 0-1,-1 0 1,1 0-1,-1-1 1,1 1-1,-1 0 1,0 0 0,0 0-1,0-1 1,0 1-1,-3 2 1,4-4 3,0 0 1,0 0 0,0 0-1,0 0 1,0 0 0,-1-1-1,1 1 1,0 0 0,0 0-1,0 0 1,0 0 0,0-1-1,0 1 1,0 0 0,0 0-1,0 0 1,0-1 0,0 1-1,-1 0 1,1 0-1,0 0 1,0-1 0,1 1-1,-1 0 1,0 0 0,0 0-1,0-1 1,0 1 0,0 0-1,0 0 1,0 0 0,0-1-1,0 1 1,0 0 0,0 0-1,0 0 1,1 0 0,-1-1-1,1-13-233,7-102 333,-2 53 1,-4-47 112,1 73-27,-2-1 0,-2 1 0,-9-66 0,8 97-106,0 0 0,0 0-1,0 0 1,-1 0 0,0 1 0,-1-1 0,1 1 0,-5-6 0,-3 4-88,1-1 1,-2 1-1,1 1 1,-1 0-1,0 1 0,0 0 1,0 1-1,-1 0 1,-24-4-1,7 5-4,-43 0 0,-15-1 18,73 2 8,-16-2 124,0 1 1,-50 3-1,-41 5-64,107-4-135,0 0-1,-28 8 0,1-1 10,33-6 42,1 1 0,0 0 0,0 0-1,0 1 1,0 0 0,1 0 0,-12 9 0,0-1 112,-18 11 32,17-12-102,-1 2 0,2 0 0,0 1 0,-19 19 0,-15 25 112,3 3-1,-84 131 0,118-167-97,1 2 0,1 0 0,-16 43 0,26-58-36,0 0 0,0 0 0,0 1 0,-1 15 0,4-16 48,0-1 0,1 0 0,0 0 0,2 13 0,1-5 3,0-1-1,1 0 0,1 0 0,1-1 1,0 0-1,11 19 0,-11-24-4,0-1 0,2 1 0,-1-2 0,1 1 0,1-1-1,0 0 1,0-1 0,1 0 0,16 12 0,-15-15-33,1 0-1,0 0 1,0-1 0,0-1 0,1 0 0,-1 0-1,1-1 1,0-1 0,0 0 0,0-1-1,0-1 1,1 1 0,14-3 0,2-2 1,0-1 0,0-1 1,-1-1-1,48-19 1,65-35 201,42-17-342,-135 61 97,-15 4-77,0 1 0,61-11 1,-92 22 107,-1 1 0,1-1 0,-1 0 0,1 0 0,-1 0-1,4-2 1,-4 2-121,-3 2-21,-2 1 103,-1 0-1,1 0 1,-1 0 0,0-1-1,0 1 1,0-1-1,0 0 1,1 0-1,-8 0 1,-5 3 59,-30 11 102,1 2-1,1 3 1,0 1 0,1 2-1,-66 48 1,78-49 18,-1-1 1,-1-2 0,-62 27-1,83-42-212,0 0-1,-1 0 1,1-2 0,-16 3-1,24-5 42,1 0-1,0 0 0,-1 0 0,1 0 1,-1-1-1,1 1 0,-1-1 1,1 0-1,0 0 0,-1 0 1,1 0-1,0-1 0,0 1 0,0-1 1,0 0-1,0 0 0,0 0 1,1 0-1,-1 0 0,1-1 0,-1 1 1,1-1-1,0 0 0,0 0 1,0 1-1,0-1 0,1 0 0,-3-5 1,1 1-20,1 0 0,0-1-1,0 1 1,1 0 0,-1-1 0,2 1 0,-1-1 0,1 0 0,0 1 0,1-1 0,2-12 0,0 8 8,0 1 1,1 0-1,0 0 1,1 0-1,0 1 1,9-13-1,44-54-204,-28 40 176,-24 29 49,27-34 38,44-72-1,-69 100 85,-1-1-1,0 1 1,-1-1-1,-1-1 0,0 1 1,-1-1-1,-1 1 1,0-1-1,1-28 1,-5 29-95,-1 0-1,0 0 1,-1 0 0,0 0 0,-2 1 0,-9-25 0,12 34-59,0 1 0,-1-1 0,0 0 0,0 1 0,-1-1 0,1 1 0,-1 0 0,0 0 0,0 0 0,0 1 0,-9-7 0,-1 2-103,-1 0 0,-22-8 0,30 13 134,-30-12 42,-1 3 0,-67-14-1,-77-1 626,144 22-468,21 3-109,-10-2-90,-40 0-1,65 4-16,0 0 0,-1 0 0,1 0-1,0 1 1,0-1 0,0 0 0,0 1 0,0 0-1,0-1 1,0 1 0,0 0 0,0 0-1,1 0 1,-1 0 0,-3 2 0,4-1-9,0-1 0,0 1 1,0-1-1,0 1 0,0 0 1,0-1-1,0 1 0,1 0 1,-1 0-1,1 0 0,-1-1 1,1 1-1,0 0 0,0 0 0,-1 0 1,1 0-1,0 0 0,1 3 1,1 7 21,0-1 1,0 1-1,1-1 1,0 0-1,1 0 1,1 0 0,6 13-1,-2-9 55,1 1 1,0-2-1,1 1 0,15 14 1,-1-5 82,1-1 0,1-1 1,1-1-1,42 23 0,-21-18 184,2-2 0,98 32 0,-124-50-191,0 0 1,0-1-1,0-2 0,1 0 1,38-2-1,126-19-134,-186 17 31,39-5-613,0-2 0,-1-1 0,0-3 0,58-24 0,-88 31-5,0-1 1,20-13 0,-29 17 415,0-1 1,0 1-1,0-1 0,0 0 1,0 0-1,0 0 0,-1 0 1,1 0-1,-1-1 0,0 1 1,0-1-1,0 1 1,1-5-1,-3 7 85,0 1 0,1-1 0,-1 0 0,0 0 0,0 1 0,1-1 0,-1 0 1,0 1-1,0-1 0,0 0 0,0 0 0,0 1 0,0-1 0,0 0 0,0 0 0,0 1 0,-1-1 0,1 0 0,0 1 1,0-1-1,-1 0 0,1 0 0,0 1 0,-1-2 0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21.10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6976 890 224,'8'-4'13697,"-18"7"-12345,-14 2-887,-241-5 1306,184 4-578,-132 24 1,77-7-440,25-7-400,-317 54 860,392-61-1199,-1-1-1,-47 0 1,-79-5 87,79-2-195,4 1 119,-336-11-4,223 1-70,-9 12 32,18 12-154,-1 15 130,-45 6 240,-173 19-243,218-32 91,86-17-64,58-2-43,-46-4 1,30 0 239,-63-8-298,77 4 138,9 1 14,-51-2-1,13 1-34,60 4-17,-1 0-1,-15-4 0,16 3-18,0 0 1,-18 0-1,27 1 4,1 1-1,-1 0 0,1-1 0,-1 0 0,1 0 0,-1 1 1,1-1-1,-5-3 0,5 2 43,-1 1 0,0 0-1,0-1 1,0 1 0,0 0 0,0 1 0,0-1-1,0 0 1,-5 1 0,-5-5-180,12 5 155,0-1 1,0 1-1,0-1 1,0 1-1,-1-1 1,1 1-1,0 0 1,0-1-1,0 1 1,-1 0-1,1 0 1,0 0-1,-2 0 1,-5 1-34,3-1 17,4 1 26,0-1 0,0 0 0,0 0 0,-1 0-1,1 0 1,0 0 0,0 0 0,-1-1 0,1 1 0,0 0 0,0-1 0,0 1 0,0 0 0,-1-1 0,1 1-1,-1-2 1,-10 1 7,11 1 3,0 0 1,0 0 0,0 0-1,0 0 1,0 0-1,0-1 1,-1 1 0,1 0-1,0 0 1,0-1 0,0 1-1,0-1 1,-1 0-1,-3-1-52,0 0-1,-1 0 1,1 1-1,-11-3 0,-2 0-130,9 4 199,7 0-35,-1 0 0,1-1 0,0 1-1,-1 0 1,1-1 0,0 1 0,0-1 0,-1 0 0,1 0-1,0 0 1,0 0 0,0 0 0,0 0 0,-2-2-1,-14-10-325,1 0 467,13 11-161,0 1 0,1-1 1,-1 0-1,1-1 0,-1 1 0,1-1 0,0 1 0,0-1 0,0 0 1,1 0-1,-1 0 0,1 0 0,-1-1 0,1 1 0,0-1 1,-2-5-1,-5-7 97,7 13-40,1 0 1,-1-1-1,1 1 1,-1-1-1,1 0 1,0 1-1,1-1 1,-1 0-1,1 0 0,-1-6 1,0-10-58,-4-33 2,0 31 83,4 19-39,0 1 0,0-1 0,0-1 0,0 1 0,1 0 0,-1 0 0,1 0 0,0 0 0,1-4 0,0-11 77,0 1 0,-2-34 1,0 11-28,1-126 301,-1 151-363,0 0 0,-2 0 0,-7-26 0,-13-18-16,22 54 23,-3-8 1,0-1 0,-1 0 1,0 1-1,-14-24 0,-7-9-45,8 15 569,13 21-334,-1 0-1,-9-13 1,7 15-238,1 0 1,-1 0-1,-11-7 1,-13-13 336,18 19-425,4 1 96,6 4 18,-1 0 0,1 0 0,0 0 0,-1 1 0,0 0 0,0 0 0,0 0 1,0 0-1,0 1 0,-9-3 0,-8-3-164,-16 0 477,27 5-382,0 0 0,0 0 0,-19-1 0,-6-2 89,29 6 55,0-1 0,0 1 0,0 0-1,-12 2 1,11-1-63,1-1 1,-1 1-1,0-1 0,1-1 0,-10-1 1,4 0-31,0 1 0,-25 0 0,-260 1-512,248 5 437,42-4 98,0 0 0,0 0 0,1 1 0,-1-1 1,1 2-1,-1-1 0,1 1 0,-10 5 0,16-7 4,-28 8-209,14-4 233,12-5-13,0 1 0,0 0-1,0 1 1,0-1 0,-5 3 0,-16 13 23,-1-1 0,-45 21 1,66-35 4,-27 13-125,-101 56 273,68-31-211,15-11 118,-75 59 0,68-46-105,23-19-10,5-3 40,-62 51 190,-41 47 463,119-108-580,0-1-1,-19 12 1,18-13 132,-18 15 1,12-13 50,11-8-81,8-2-185,0 0 1,0 0 0,0 0 0,0 0-1,0 0 1,0 0 0,0 0-1,1 0 1,-1 0 0,0 0-1,0 0 1,0 0 0,0 0 0,0 0-1,0 0 1,0 0 0,0 0-1,0 0 1,0 0 0,0 0-1,0 0 1,0 0 0,0 0 0,0 0-1,0 0 1,0-1 0,1 1-1,-1 0 1,0 0 0,0 0-1,0 0 1,0 0 0,0 0 0,0 0-1,0 0 1,0 0 0,0 0-1,0 0 1,0 0 0,0 0-1,0 0 1,0-1 0,0 1 0,0 0-1,0 0 1,0 0 0,0 0-1,0 0 1,0 0 0,-1 0-1,1 0 1,0 0 0,0 0 0,0 0-1,0 0 1,0 0 0,0 0-1,0 0 1,0-1 0,0 1-1,0 0 1,0 0 0,0 0 0,0 0-1,0 0 1,0 0 0,-1 0-1,68-48-612,32-34 181,-81 67 353,-1 1 61,-1 1-20,14-16-1,-20 20 11,0 1 0,0 1 0,1-1 0,0 2 0,12-7 0,-12 7 54,172-87-186,-129 69 33,85-24-1,65-17 54,-159 51-2,1 1 1,0 2-1,77-7 0,-56 18-99,-31 1 207,2 1-48,-1 3 1,71 16-1,-84-15 3,-1 1-1,1 0 1,-1 2-1,-1 1 1,1 1 0,38 25-1,-50-27 48,-1 0 0,10 11-1,5 5-90,-17-18 221,0 0 0,11 6 0,-18-13-165,-1 0-1,0 0 1,0 0 0,0 0 0,0 1-1,0-1 1,0 0 0,0 0 0,0 0-1,0 0 1,0 0 0,0 0 0,1 0-1,-1 0 1,0 0 0,0 0 0,0 0-1,0 0 1,0 0 0,0 0-1,0 0 1,0 0 0,0 0 0,1 0-1,-1 0 1,0 0 0,0 0 0,0 0-1,0 0 1,0 0 0,0 0 0,0 0-1,0 0 1,0 0 0,1 0 0,-1 0-1,0-1 1,0 1 0,0 0 0,0 0-1,0 0 1,0 0 0,0 0-1,0 0 1,0 0 0,0 0 0,0 0-1,1-6 98,-1 4-200,-1-1 63,1 1 0,-1-1-1,1 0 1,-1 1 0,0-1-1,0 0 1,0 1 0,0-1-1,-2-3 1,-5-9-166,6 5 137,-1 0 0,0 1-1,-1 0 1,0-1 0,-1 1 0,0 1 0,0-1 0,-10-10-1,8 11 28,0 0 0,-1 1-1,0 0 1,0 0-1,-1 1 1,0 0 0,0 1-1,-1 0 1,-12-5-1,-1 1-50,0 2 0,-1 0-1,-29-4 1,-103-4-194,120 13 211,0 3-1,-49 5 0,48 2 157,0 1-1,0 2 1,-47 21 0,22-8-30,-56 17-91,-109 42 548,183-64-489,1 2-1,-79 52 1,53-15 3,36-29-8,15-12 20,2 1 0,-27 35-1,23-27 9,-39 52 78,50-67-62,2 1 1,-1 0 0,2 1-1,0 0 1,-9 27 0,9-24-43,-3 8 84,2 1 1,1 0-1,1 1 1,-2 28-1,6-51-105,0 9 25,0 0 1,1 0-1,1 12 0,1 19 4,-2-31-24,0 0 1,3 15-1,32 182 259,-30-164-134,-1-21 9,0 2 30,5-2-206,-5-17 77,-2-1-1,1 1 1,2 12 0,-3-6-116,2 20-10,6 57 168,-10 141 102,0-227-191,1 0 0,-1 0 0,1 0 1,0-1-1,1 1 0,2 6 1,4 13-6,-7-18 10,0-1-1,0 1 1,1 0-1,-1-1 1,1 0-1,0 1 1,1-1-1,-1 0 1,1 0 0,-1 0-1,8 7 1,1 8 65,-9-16-71,-1 0 0,1 0-1,0 0 1,0 0-1,1 0 1,-1 0 0,3 2-1,5 4 30,-1 0 0,0 0-1,8 13 1,-14-19-24,-1 0 0,1 0 0,-1-1 0,1 0-1,4 4 1,9 7 132,-12-10-124,-1 0 0,1 0 0,0 0-1,0-1 1,0 0 0,0 1 0,1-1 0,-1-1 0,1 1 0,-1-1-1,1 0 1,0 0 0,-1 0 0,1 0 0,8-1 0,12 3-38,66 15 88,-47-12 14,-26-3-85,34 1 1,-1-1-86,53 8 0,-36-3 277,1 4-150,-50-9-96,40 14 120,-43-12 7,4 0-47,-1-1 0,1 0 0,-1-1 1,22 0-1,-7-4 1,1-1 1,-1-2-1,36-8 0,5-2 151,8-3-122,-33 5-47,-1-3 0,70-31 0,-93 33 19,64-33-129,-77 38 162,-1 0 0,0-1 0,0-1 1,17-18-1,-22 21-71,-2-1 1,9-15-1,-4 7-1,43-74-82,-31 50 209,29-40 0,-4 4-151,-25 31 286,-18 35-247,1 1 0,-1 0 0,1 0 0,1 0 0,9-12 0,-10 17 21,-1-1-1,0 0 1,-1 0 0,1 0 0,-1 0-1,0-1 1,-1 0 0,4-7 0,-4 4-32,0-1-1,0 1 1,-1 0 0,-1-1 0,0-9-1,1 17 19,-1 1 0,1 0 0,-1 0 0,0 0 0,1-1 0,0 1 0,-1 0 0,1 0 0,0 0 0,0 0 0,-1 0 0,1 0 0,0 1 0,0-1 0,0 0 0,0 0 0,0 1 0,0-1 0,0 0 0,0 1 0,1-1 0,1 0 0,-1 0-37,0 0 0,0 0 1,0 0-1,-1 0 0,1-1 1,0 1-1,-1-1 0,3-2 1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22.10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 3904,'37'19'12053,"-20"-13"-11260,1-1 1,-1-1 0,1 0-1,33 1 1,76-3 470,-90-2-1275,26 0 78,401 5 1189,34 9-184,63 9-304,-21 9-199,-539-32-568,185 13 124,412 23-100,-368-33-5139,-222-3 4606,29 0-1268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4:14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50 171 4384,'-1'-4'1133,"0"-1"0,0 1 0,0 0 0,1-1 0,-1 1 0,1 0 1,0-1-1,1-6 836,0 14-1852,1 0 0,-1-1 0,0 1 0,1 0 0,-1 0 0,1-1 0,0 1 0,0-1 0,0 1-1,4 3 1,5 7 186,3 9 48,-1 1-1,-1 0 1,-1 1-1,-1 0 1,11 42-1,18 132 468,-17-74-347,-6-54-219,9 47 232,-24-81 1239,0-36-1642,0-1 1,0 0 0,-1 1-1,1-1 1,0 0-1,-1 1 1,1-1-1,0 0 1,-1 0-1,1 0 1,-1 0-1,0 1 1,1-1-1,-1 0 1,0 0-1,1-1 1,4-9 111,29-59 20,-25 48-219,50-97-47,-9 43 91,3 1-1,4 3 0,72-73 1,-63 77-126,68-91 0,-121 139-40,-12 17 100,1 0 1,0 0 0,0 0-1,0 0 1,0 0-1,1 1 1,-1-1-1,1 1 1,0 0-1,-1-1 1,1 1-1,0 0 1,4-2 0,-7 4 23,1 0-1,-1 0 1,0 0 0,0-1 0,0 1 0,0 0 0,0 0 0,1 0 0,-1-1 0,0 1 0,0 0 0,0-1 0,0 1 0,0 0 0,0 0-1,0-1 1,0 1 0,0 0 0,0 0 0,0-1 0,0 1 0,0 0 0,0-1 0,0 1 0,0 0 0,0 0 0,0-1 0,0 1 0,0 0-1,-1 0 1,1-1 0,0 1-63,-1 0 63,0-1 0,0 1 0,0 0 0,0 0 0,0 0 0,0 0 0,0 0 0,0 0-1,1 0 1,-1 1 0,0-1 0,0 0 0,0 0 0,0 1 0,-2 0 0,-22 10-99,12-6 101,-42 13-19,-74 13 0,78-20-28,-183 51 86,224-59-37,-130 31-65,84-20 50,-110 17 300,156-30-287,-3 0-135,13-1 112,0 0 0,0 0 0,0 0 0,0 0 0,0 0 0,0 0 0,0 0 0,0 0 0,0 0 1,0 0-1,0 0 0,0 0 0,0 0 0,0 0 0,0 0 0,0 0 0,0 0 0,0 0 0,1 0 0,-1 0 0,0 0 0,0 0 0,0 0 0,0 0 0,0 0 0,0-1 0,0 1 0,0 0 0,0 0 0,0 0 1,0 0-1,0 0 0,0 0 0,0 0 0,0 0 0,-1 0 0,1 0 0,0 0 0,0 0 0,0 0 0,0 0 0,0 0 0,0 0 0,0 0 0,0 0 0,0 0 0,0 0 0,0 0 0,0 0 0,0 0 0,0 0 1,0 0-1,0-1 0,0 1 0,22-8-3021,6 1-511,4-2 1147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23.03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144 0 832,'-9'4'94,"6"-3"-57,1 0 0,-1 0 0,0 0 0,1 1-1,-1 0 1,-3 3 0,-3 0 9,4-1 315,-1-1-1,1 1 0,-9 9 1,6-5 931,-1-1-1,-48 38 10481,66-42-10309,19 0-839,-25-3-427,87 5 1318,37-11-582,-74 3-751,458-8 977,-508 11-1150,224-1 316,542 18 96,-705-14-393,597 26 552,1 17 12,-113-2-5,-420-34-455,257 11 195,-185-26-1037,-145 0-1042,90-19 0,-136 22 973,1-1-1,-1-1 1,0 1-1,0-2 1,16-9-1,-23 13 444,-1 0 0,0 0 0,0 0 0,0-1 0,1 1 0,-1-1 0,-1 0 0,1 1 0,0-1 0,0 0 0,-1 0 0,1 0 0,-1 0 0,0-1 0,1 1 0,-1 0 0,0 0 0,0-1 0,0 1 0,-1-1 0,1 1 0,-1-1 0,1 1 0,-1-4 0,6-30-3354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23.75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136 11 4384,'-20'-4'1381,"14"2"-834,1 1 0,-1 0 0,0 0 0,1 0 0,-1 1 0,-9 0 0,-7 0 1927,17-1-1977,0 1 1,0 0 0,0 0-1,0 0 1,0 1 0,-5 1 0,9-2-483,1 0 1,0 0 0,0 0 0,0 0 0,0 0 0,-1 0-1,1 0 1,0 0 0,0 0 0,0 0 0,0 0 0,0 0-1,-1 0 1,1 0 0,0 0 0,0 0 0,0 0 0,0 1-1,0-1 1,-1 0 0,1 0 0,0 0 0,0 0 0,0 0-1,0 0 1,0 0 0,0 1 0,0-1 0,0 0 0,0 0-1,0 0 1,-1 0 0,1 0 0,0 1 0,0-1 0,0 0-1,0 0 1,0 0 0,0 0 0,0 1 0,0-1-1,0 0 1,0 0 0,0 0 0,0 0 0,0 0 0,0 1-1,1-1 1,-1 0 0,0 0 0,0 0 0,0 0 0,0 0-1,0 1 1,0-1 0,0 0 0,0 0 0,0 0 0,1 0-1,-1 0 1,0 0 0,17 6 874,-12-5-721,83 12 1417,96-9 89,147-8-225,-317 4-1399,732-7 1568,135 30-1022,3 61-186,28 82-65,-756-129-346,277 57-3066,-392-86 1525,-19-3-195,26 2-1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24.52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0 159 5408,'9'-6'2838,"-8"6"-2743,19 0 669,-7 0 115,157-19 5079,76-7-3815,214 2-635,-337 19-1224,102-3 110,56-3 214,277-11 107,-250 16-438,646 2 1062,-202 32-389,-689-25-881,1292 11 1061,-1200-15-1429,97-4-1286,-86-11-3395,-160 15 4695,-1 0-197,0 1 0,0-1 1,-1 0-1,6-3 0,17-38-8183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25.33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40 68 6048,'-25'-5'1952,"25"5"-1886,-1 0-1,1 0 1,-1 0 0,1 0 0,-1 0 0,1 0 0,-1 0 0,1 0-1,-1 0 1,1 0 0,-1 0 0,-7 5 1794,34-4 3524,0 1-3517,38 2-809,101-9 782,144-12-602,465-22-214,125 26-443,-101 35-80,-12 24-405,-481-17-1334,-153-14-1065,-138-13 1979,131 8-3229,-116-9 324,1-1 1,53-9 0,-36 0-612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26.28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28 148 10464,'-28'2'5959,"37"0"-4596,120-10 1326,-121 7-2605,251-22 1676,179-14-560,500-28-96,82 48-1013,-703 29-43,378 37 36,-604-41-157,119 7-589,114 7-2239,-198-16 1498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27.11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76 8544,'1'0'3840,"276"-11"1846,-154 3-4775,277-11 550,516-14-624,-572 28-655,783 10 634,-1042-3-779,811 3-885,-623-12-800,-34 3 485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28.13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6 155 6048,'-5'-7'2034,"5"6"-1956,10 2 1417,11-1-73,110-19 2918,-23 3-2691,212-14 1434,-304 29-2971,517-37 1744,152 4-379,-16 24-314,-290 18-851,-181-3-123,180 13 0,-321-15-186,237 6-165,-165-6-1772,-10 0-2631,-73-3 2543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28.81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1 236 5568,'0'-13'10490,"16"13"-7866,28-5-1083,-10 1-1045,111-2 1062,197-17 412,-298 20-1812,450-38 723,-416 34-802,539-48 433,-77 27-528,60 19 154,-440 1-1006,-54-8-3698,-76 8 694,-3-2 1259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29.38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22 97 6976,'-21'-6'3978,"31"6"-2692,90 9 3860,210-9-1489,-189-3-2845,450-8 1583,76-5-1232,-100 10-1019,140-2-1846,-537-1-2314,-141 8 3202,1 0-1,0-1 0,-1 0 0,0 0 0,1-1 1,-1-1-1,0 1 0,8-6 0,20-10-2379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30.00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28 0 5472,'-28'4'8394,"59"2"-6957,-12-3-650,167 19 1967,-114-15-1983,547 31 1812,-308-35-3519,-2-6-3313,-209 0 57,-16-2 1291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4:14.9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25 3488,'-3'-10'-699,"1"-4"11686,2 18-7710,0 8-2939,5 106 1508,6 65-760,1 3-7,1 6-252,-12-160-310,-1-20-949,1-20-4483,0 2 3270,0 1 0,0-1 0,1 1-1,3-7 1,3-2-968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30.93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46 196 8224,'-45'0'12271,"55"4"-10655,-4-4-1458,1 1 1,-1-1-1,0 0 0,0 0 0,0-1 0,7-1 0,-1 0 47,116-15 983,105-12-418,202 8 46,-381 21-749,397-1 266,53 2-125,-69 12-319,-221-5 216,-130-6-491,158-17-1,-219 12-1148,0-2 0,0-1 1,43-16-1,-53 16-210,0 0 1,-1-1-1,0 0 1,0-1-1,0 0 1,-1-1-1,16-17 0,-1 3-1593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32.08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9 0 4800,'-9'25'16633,"10"-24"-16570,11 3 1205,-5-2-1297,7 3 449,1 0-1,1-2 1,29 5 0,49-3 39,-58-4-261,415 3 1035,-309-5-988,452 1 171,343 23-123,-634 3-444,-145-10 238,-110-10-92,16 1-173,-55-7-886,0-1-1,16-1 1,-5-7-3289,-8 4 2135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33.06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24 54 5408,'-24'5'18794,"191"-14"-15549,-53 0-3157,220-7 253,311-4 113,86 17-360,5 33-28,-651-23-32,-10 0-1448,79-4-1,-150-3 1185,14-1-1553,21-3 0,-33 3 1049,-1 0-1,1-1 0,-1 0 0,0 0 0,1 0 1,-1-1-1,8-5 0,18-14-2486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33.722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4 54 5728,'-3'30'12639,"8"-29"-12143,41 0 1381,-38-1-1370,70-3 1204,94-18-1,-59 6-987,63-1-61,599-14 852,65 58-869,-561-6-599,231 17-220,-60-29-1777,-369-13-73,1-2 1,137-29 0,-59-5-889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35.41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0 253 2400,'21'7'847,"-14"-5"451,0 0 0,-1 0 1,1 1-1,8 5 0,0 1 886,25 9 0,-16-9-1351,0-2 0,47 10 0,49-1-25,310-6 1539,-295-11-1846,340-10 638,-308 5-806,518-24 360,-277 9-597,-3 10 27,-8 13 21,-3-2 32,233-14 688,-308 0-757,-268 12-108,-9 0 2,249-6 9,-116 9 83,437-6 177,-276 0-292,-272 2 144,451-19 447,-5-21-358,-44 2-7,33-4 8,-365 32-99,0 6 0,0 6 0,0 6 0,146 24 0,69 9-48,-21-3 14,-218-23-49,1-6 0,166-11 1,-207 1-193,97-5-1746,-238-78-10212,53 65 10769,-30-36-4425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0:13.0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2979 1 2656,'-12'0'8566,"9"0"-8151,1 3 1628,-16-2 218,-76 43 624,78-37-2584,1 0 0,0 1 0,0 1 0,1 0 0,0 1-1,-14 13 1,4-2 114,2 2-1,-28 34 0,38-43-274,-22 20 1,22-23-18,0 0 1,-13 19-1,-2-1 188,22-25-216,0 0 1,1 1 0,0-1 0,0 1-1,-4 6 1,-1 3 205,-1 0-1,-12 12 0,7-7-59,-31 40 20,35-47-155,-22 19 1,21-20 202,-19 22 1,28-30-288,0 0 0,0 0 0,-1 0 0,1-1 0,-1 1 1,-5 2-1,2-1-177,-42 24 38,45-25 130,-1-1 0,1 0 0,-1 0 0,1 0 0,-6 2 1,-14 4 13,-94 30-197,53-18 202,39-13-137,0-1 0,-30 4 0,16-6 8,-75 5-201,89-9 260,0-2-1,0 0 1,0-2 0,-38-10-1,-133-32 267,60 16-381,39 10 209,24 6-107,30 4 125,4 3-8,1-3 0,-71-26 0,84 25 65,15 7-20,0 0-1,-1-2 1,2 1 0,-1-1-1,-18-14 1,2 1 42,7 6 3,12 7-71,0 0 0,0 0 0,-14-6 0,13 8-19,1-1 0,-1-1-1,-8-6 1,-49-38 78,56 42-27,0 2 0,-1-1 1,-16-6-1,18 10 3,0 0 0,0 1 0,-1 0 0,-18-2 1,13 2-29,2 2-6,0-1-1,0 1 0,0 1 1,0 1-1,0 0 0,0 0 1,0 1-1,-18 8 0,18-6-51,9-4-43,1 0-1,0 1 0,-1-1 1,1 0-1,-1 0 1,1-1-1,-8 1 1,-9 3 44,16-2-29,1-1 0,-1-1-1,1 1 1,-1 0-1,-5-1 1,-36 8-1,31-8 1,11 0 81,3 0-101,0 0 0,1 0-1,-1 0 1,0 0 0,0 0 0,0 0-1,0 0 1,1 0 0,-1 0-1,0 0 1,0 0 0,0 0 0,0-1-1,0 1 1,0 0 0,1 0-1,-1 0 1,0 0 0,0 0 0,0-1-1,0 1 1,0 0 0,0 0-1,0 0 1,0 0 0,0 0-1,0-1 1,0 1 0,0 0 0,0 0-1,0 0 1,0-1 4,0 0 22,0 1 0,1-1 0,-1 0-1,0 0 1,0 1 0,0-1 0,1 0 0,-1 0-1,0 1 1,1-1 0,-1 0 0,1 1 0,-1-1-1,1 0 1,-1 1 0,1-1 0,-1 1 0,1-1-1,0 1 1,-1-1 0,1 1 0,0-1 0,-1 1-1,1 0 1,0-1 0,-1 1 0,1 0 0,1-1-1,6-1 108,-1 0 1,14-6-1,-13 5-87,-3 3-139,-10 0 86,-19 0-230,-16 0-117,25 0 389,0 4 126,15-4-154,-1 1 0,1-1 0,-1 0 0,1 1 0,-1-1 0,1 0 0,-1 0 0,1 0 0,-1 1 0,1-1 0,-1 0 0,1 0 0,-1 0 0,1 0 0,-1 0 0,0 0 0,1 0 0,-1 0 0,1 0 0,-1 0 0,1-1 0,-1 1 0,0 0 0,-6 0 66,2 0 40,3 0-547,2-14-2536,0 6 2638,0 4 356,0 0 1,0 0 0,0 0-1,0 0 1,1 0-1,-1 0 1,1 0-1,2-4 1,-1-25 405,0 32-382,-2 1-20,0 0 1,1 0 0,-1-1 0,0 1 0,0 0 0,0 0-1,0 0 1,0 0 0,1 0 0,-1 0 0,0 0 0,0 0-1,0 0 1,0-1 0,0 1 0,0 0 0,0 0 0,0 0-1,0 0 1,0 0 0,1 0 0,-1-1 0,0 1 0,0 0-1,0 0 1,0 0 0,0 0 0,0 0 0,0-1 0,0 1-1,0 0 1,0 0 0,0 0 0,0 0 0,0 0 0,0-1-1,-1 1 1,1-2 335,0 5 1247,9 1-1075,2 12-98,0 2-1,-1-1 0,-1 1 0,-1 1 0,9 28 0,-14-37-380,0-2 0,-1-1 1,1 0-1,0 0 1,0 0 0,8 11-1,0-1-13,-1 0-1,13 30 1,-8-15-172,-11-24-900,-5-11 368,-7-16 27,5 11 439,-18-43-25,3 0 0,-19-94 0,13 1 655,23 122-116,2 12 226,-1 10-515,0 0-1,0 0 0,0 0 1,0 0-1,0 0 0,0 0 1,0 0-1,0 0 0,1 0 1,-1 0-1,0 1 0,0-1 0,0 0 1,0 0-1,0 0 0,0 0 1,0 0-1,0 0 0,0 0 1,0 0-1,0 0 0,0 0 1,0 0-1,0 0 0,0-1 0,0 1 1,0 0-1,1 0 0,-1 0 1,0 0-1,0 0 0,0 0 1,0 0-1,0 0 0,0 0 0,0 0 1,0 0-1,0 0 0,0 0 1,0 0-1,0 0 0,0 0 1,0 0-1,0 0 0,0 0 1,0 0-1,0 0 0,0 0 0,0 0 1,0 0-1,0-1 0,0 1 1,0 0-1,0 0 0,0 0 1,0 0-1,0 0 0,0 0 1,0 0-1,0 0 0,0 0 0,0 0 1,0 0-1,0 0 0,14 22 159,1-1 0,1-1 0,1 0 0,27 24 0,-13-17-67,1-2 1,40 26-1,-50-38-121,0-2 0,1 0-1,1-1 1,0-1 0,32 8-1,-50-15 349,-3-11-7632,-3 8 7334,-1 0 0,0-1 0,1 1 0,-1 0 0,0 0 0,0 0 0,0 0 0,1 0 0,-1 0 0,0 0 0,0 0-1,-1 0 1,1 0 0,0 1 0,0-1 0,0 0 0,-2 0 0,-38-15 1179,23 9-556,9 5-191,4 3-111,2-1-895,-1-1 0,1 0 0,0 0 0,-1 0 0,1 0-1,0-1 1,0 1 0,0-1 0,0 0 0,0 0 0,1 0 0,-1 0 0,0-1 0,-2-2 0,0 0-308,-22-18-2504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44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22 419 4576,'-2'0'181,"2"0"-98,-1 0 0,1 0-1,-1 0 1,1 0 0,-1 1 0,1-1 0,0 0 0,-1 0 0,1 0 0,-1 0 0,1 1 0,0-1 0,-1 0 0,1 0 0,0 1 0,-1-1 0,1 0 0,0 1 0,-1-1 0,1 0 0,0 1 0,0-1 0,-1 0 0,1 1 0,-1 4 3966,2-5-3916,-1 0-1,0 0 0,0 1 0,0-1 0,0 0 0,0 0 0,0 0 0,0 1 0,0-1 0,0 0 0,0 0 0,0 1 0,0-1 0,0 0 1,0 0-1,0 1 0,0-1 0,-1 0 0,1 0 0,0 1 0,0-1 0,0 0 0,0 0 0,0 0 0,0 1 0,-1-1 0,1 0 0,0 0 1,0 0-1,0 0 0,0 0 0,-1 1 0,1-1 0,0 0 0,0 0 0,-1 0 0,1 0 0,0 0 0,0 0 0,0 0 0,-1 0 0,1 0 0,0 0-52,-1 0-1,1 0 1,0 0-1,0 0 1,-1 0-1,1 0 0,0 0 1,0 0-1,0 0 1,-1 0-1,1 0 0,0 0 1,0-1-1,0 1 1,0 0-1,-1 0 0,1 0 1,0 0-1,0-1 1,0 1-1,0 0 0,0 0 1,-1 0-1,1-1 1,0 1-1,0 0 0,0 0 1,0 0-1,0-1 1,0 1-1,0 0 1,0-13 1009,7-19-922,-4 17 169,33-127 368,-27 119-643,1 1 1,0 1 0,2 0 0,0 0-1,2 2 1,19-24 0,-28 37-107,4-5-159,-6 11 182,-2 8 143,-10 111 370,2 61-400,6-153 27,2 40 0,0-54-55,1 1-1,0-1 1,1 0-1,9 25 1,-11-36-20,0 0 0,0 0 0,0-1 0,0 1 1,0 0-1,0-1 0,1 1 0,-1-1 0,1 1 0,-1-1 0,1 0 1,-1 1-1,1-1 0,0 0 0,0 0 0,0 0 0,-1 0 0,1-1 0,0 1 1,0 0-1,0-1 0,0 1 0,0-1 0,0 0 0,0 0 0,0 0 0,1 0 1,-1 0-1,0 0 0,0 0 0,3-1 0,3-1 54,0-1 0,1 1 0,-1-1 0,0 0 0,-1-1 0,11-6 0,-4 1-62,-1 0 1,-1-1-1,0-1 0,0 0 1,-1 0-1,0-1 1,-1-1-1,0 0 1,-1 0-1,-1-1 1,0 0-1,-1 0 1,0-1-1,-1 0 1,-1 0-1,0 0 1,-1-1-1,-1 0 0,2-16 1,-2-4 64,-2 12-169,2 0 0,0 0 0,14-46 0,-14 66 59,-1-1-1,0 0 1,1 1 0,0 0 0,0 0 0,0-1 0,1 2-1,-1-1 1,1 0 0,0 1 0,0 0 0,0-1-1,1 2 1,-1-1 0,1 0 0,7-2 0,-4 2 48,-1 0 1,1 1 0,0 0-1,0 0 1,0 0 0,0 1-1,0 1 1,0-1 0,14 2-1,-20 0-8,6-1 91,1 1 1,-1 1-1,1 0 1,-1 0-1,1 1 1,10 4-1,-6-2-62,-12-4-61,1-1 0,0 1 0,-1-1-1,1 1 1,0 0 0,-1 0 0,1 0 0,-1 0 0,3 2 0,21 10-9,-24-12-410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45.3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55 4800,'-26'-1'18347,"39"-1"-17013,15-4-1117,-11 0-122,0 1 0,1 1 1,-1 1-1,1 0 0,0 1 0,35 2 1,-15 1 33,-20 0-74,22 2 1,-19 0-1055,40-1 0,-56-2 154,-5-1 347,0 0-1,1 0 1,-1 0-1,0 0 1,0 0-1,0 0 1,1 0-1,-1 0 1,1 0-1,-1 0 1,0 0-1,1 1 1,0-1-1,0-1 1,4-8-3609,-1 3 1377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45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0 6976,'-6'8'8415,"21"-3"-4831,26 0-1829,116-1-285,-38-4-812,-78 2-944,35 2-1652,-32-3-7000,-30 2 6362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46.3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10 7648,'-15'-10'9461,"10"16"-7355,-14 65 537,-12 52-1494,23-86-875,-1 0 93,-5 70 0,12-83-247,1-13 38,0 0 1,0 0-1,1 0 0,1 0 1,0 0-1,0-1 1,4 15-1,-5-25-135,0 1-1,1 0 1,-1 0 0,0-1 0,0 1-1,1 0 1,-1 0 0,0-1 0,1 1-1,-1 0 1,1-1 0,-1 1-1,1-1 1,-1 1 0,1-1 0,-1 1-1,1-1 1,0 1 0,-1-1 0,1 1-1,0-1 1,-1 1 0,1-1 0,0 0-1,-1 0 1,1 1 0,0-1 0,0 0-1,0 0 1,-1 0 0,1 0-1,0 0 1,0 0 0,-1 0 0,1 0-1,0 0 1,0 0 0,-1 0 0,2-1-1,3-1 17,-1 0-1,1-1 0,-1 0 0,0 1 0,6-6 0,3-2-56,13-10 19,-1 0 0,40-42 1,40-58 15,-39 43-11,-40 44-79,-18 22-19,16-17 1,-23 26 75,1 1 0,0-1 0,0 1 0,0 0 0,0 0 0,0 0 0,0 0 0,3-1 0,-5 2 27,1-1-1,-1 1 0,1 0 1,-1 0-1,1 0 1,-1 0-1,1 0 1,-1 0-1,0 0 1,1 0-1,-1 0 0,1 0 1,-1 0-1,1 0 1,-1 0-1,1 0 1,-1 1-1,0-1 1,1 0-1,-1 0 0,1 0 1,-1 1-1,0-1 1,1 0-1,-1 0 1,0 1-1,1-1 0,-1 0 1,0 1-1,1-1 1,-1 0-1,0 1 1,0-1-1,0 1 1,1-1-1,-1 0 0,0 1 1,0-1-1,0 1 1,0-1-1,0 1 1,0-1-1,1 0 1,-1 1-1,0-1 0,0 1 1,0-1-1,-1 1 1,1 0-1,1 24 259,0-1 0,2 1 0,1 0 0,1-1 0,1 0 0,12 33-1,-10-39-394,0 0-1,2 0 0,14 22 0,-15-28-666,0 1 1,2-1 0,-1-1 0,22 18 0,-32-29 411,1 1 0,-1-1 0,1 0 0,0 1 1,-1-1-1,1 0 0,0 0 0,-1 1 1,1-1-1,0 0 0,-1 0 0,1 0 0,0 0 1,0 0-1,3 0-1960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1:55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1261 2912,'0'0'38,"-1"0"1,1 0-1,-1 0 0,1 0 1,-1 0-1,1 0 0,-1 0 1,1 0-1,0 0 0,-1 1 1,1-1-1,-1 0 0,1 0 0,-1 0 1,1 1-1,0-1 0,-1 0 1,1 0-1,0 1 0,-1-1 1,1 0-1,0 1 0,-1-1 1,1 0-1,0 1 0,0-1 1,-1 0-1,1 1 0,0-1 1,0 1-1,0-1 0,0 1 1,0-1-1,-1 0 0,1 1 1,0-1-1,0 1 0,0-1 1,0 1-1,0-1 0,0 1 1,-1 9 1241,-6 43 4422,6-52-5509,1 1 0,-1 0 0,1 0 0,0 0 0,-1 0 0,1 0 1,0 0-1,0 0 0,0-1 0,1 1 0,-1 0 0,0 0 0,1 0 1,-1 0-1,1 0 0,0-1 0,-1 1 0,1 0 0,0 0 0,0-1 1,0 1-1,0-1 0,1 1 0,-1-1 0,0 1 0,1-1 0,1 2 0,-1-1-15,1 0-1,-1-1 0,0 1 0,1 0 0,0-1 0,-1 0 0,1 1 1,0-1-1,-1 0 0,1 0 0,0-1 0,0 1 0,0-1 0,0 1 0,3-1 1,-1 0 24,0-1 0,1 1 0,-1-1 0,0 0 0,0 0 1,0-1-1,9-4 0,2-2 35,-1-1 0,-1 0 0,0-1 1,17-15-1,-11 8-138,-1-1 1,0-1 0,-1-1 0,-1 0 0,-1-1-1,20-35 1,38-119 172,-53 121-213,80-236 845,-98 281-859,10-47 257,-6 28-145,-7 28-154,0 0 1,0 0-1,0-1 0,0 1 1,0 0-1,0-1 0,0 1 1,1 0-1,-1 0 1,0-1-1,0 1 0,0 0 1,0 0-1,1 0 0,-1-1 1,0 1-1,0 0 0,1 0 1,-1 0-1,0-1 1,0 1-1,1 0 0,-1 0 1,0 0-1,1 0 0,-1 0 1,0 0-1,0 0 0,1 0 1,-1 0-1,0 0 1,1 0-1,-1 0 0,0 0 1,1 0-1,-1 0 0,0 0 1,0 0-1,1 0 1,-1 0-1,0 0 0,1 1 1,-1-1-1,0 0 0,0 0 1,1 1-1,11 7 106,-8-3-47,0 0 0,0 1 0,0-1 0,0 1 0,-1 0 0,0 0 0,0 0 0,-1 0 0,2 7 0,3 12-19,3 27-1,-6-28 42,38 236 753,-27-163-309,3 193 0,-18-284-457,0 0-1,0 0 1,-1 0 0,1-1-1,-2 1 1,1 0 0,-3 7-1,4-12-57,0-1 0,-1 1-1,1 0 1,-1 0 0,1-1-1,0 1 1,-1-1 0,1 1-1,-1 0 1,0-1 0,1 1-1,-1-1 1,1 1 0,-1-1-1,0 0 1,1 1 0,-1-1-1,0 0 1,1 1 0,-1-1-1,0 0 1,0 0 0,1 1-1,-1-1 1,0 0 0,0 0-1,1 0 1,-1 0 0,0 0-1,0 0 1,0 0 0,1 0-1,-1-1 1,0 1 0,0 0-1,1 0 1,-1-1 0,0 1-1,1 0 1,-2-1-1,-4-2-47,1 0 0,0-1 0,-10-7 0,12 8-13,-62-52-206,34 28 72,0 1 0,-57-34 0,55 37 198,24 16-116,1 1 0,-1 0 0,-16-8 0,33 19-958,29 13 1050,103 26 573,-117-39-485,0 0 0,0-2 0,1-1 0,31-1 0,-18-4-12,0-2-1,0-1 1,-1-2 0,0-1 0,0-2 0,46-21-1,-59 21-62,-1-1 0,1 0-1,-2-2 1,0 0 0,-1-2-1,0 0 1,27-31 0,-16 8 44,-1-2 0,-3-1 1,24-48-1,-34 57-42,-2-1-1,-1 0 0,-1-1 1,12-61-1,32-189 53,-51 249-56,4-25 19,2-91 1,-15 98-247,3 53 218,1 1-1,-1-1 1,0 1 0,0-1-1,0 0 1,0 1 0,0-1-1,0 1 1,0-1 0,-1 1 0,1-1-1,0 1 1,0-1 0,0 1-1,0-1 1,-1 1 0,1-1 0,0 1-1,0-1 1,-1 1 0,1 0-1,0-1 1,-1 1 0,1-1-1,-1 1 1,1 0 0,0-1 0,-1 1-1,1 0 1,-1 0 0,0-1-1,0 2-1,0-1-1,0 1 0,0 0 0,0 0 1,0 0-1,0-1 0,0 1 0,0 0 1,0 0-1,1 0 0,-1 1 0,0-1 1,1 0-1,-1 0 0,0 3 0,-9 20 0,2 1 0,0 0 0,-6 46 0,9-48-29,-18 89 105,-29 161 175,41-195-135,-2 120-1,14-152 15,1-1 0,11 62 0,-6-70 28,-5-22-103,0-1 0,1 1 0,0-1 0,2 1 0,0-1 0,0 0 0,13 22 0,-15-32-30,0 0 0,0 0 0,1 0 0,-1-1 0,1 1 0,0-1 0,0 0 0,5 3 0,-6-4 2,-1-1 0,0 1 1,1-1-1,0 0 1,-1 0-1,1 0 0,0 0 1,-1-1-1,1 1 0,0-1 1,0 1-1,-1-1 1,1 0-1,0 0 0,5-1 1,11-5-12,-1-1 0,1-1 0,-2 0 0,1-1 0,-1-1 0,-1-1 0,1 0 0,-2-1 0,0-1 0,0 0 0,-2-1 0,1-1 0,-2 0 0,0-1 0,-1 0 0,0-1 0,-1 0 0,-1-1 0,-1 1 0,0-2 0,4-19 0,-9 27 23,-1 0 0,-1 0 0,1-1 0,-2 1-1,0 0 1,0 0 0,-1-1 0,0 1-1,-1 0 1,-1 0 0,-6-21 0,8 29-31,-1-1 1,1 1-1,-1 0 1,0 0 0,0 0-1,0 0 1,0 0-1,0 0 1,-1 0-1,1 1 1,-1-1-1,0 1 1,0 0-1,0 0 1,0 0 0,0 0-1,0 0 1,-1 1-1,1-1 1,-6-1-1,5 2 13,0 1 0,0 0 0,0 0-1,0 0 1,0 0 0,1 0-1,-1 1 1,0 0 0,0-1 0,0 2-1,1-1 1,-1 0 0,1 1-1,-1-1 1,1 1 0,-1 0 0,1 0-1,-5 4 1,2 0-15,1-1-1,-1 1 1,1 0 0,1 1-1,-1-1 1,1 1-1,0 0 1,0 0 0,1 0-1,0 0 1,0 1-1,-2 8 1,-1 13-34,-7 55 1,13-79 41,-2 7-3,1-1 0,0 1-1,1 0 1,1 0 0,0 0 0,0 0 0,1-1-1,0 1 1,1-1 0,1 1 0,6 15-1,-4-16 49,1 0-1,0 0 0,9 11 0,-11-17-21,-1 0 0,1 0 0,0-1 0,0 0 0,0 0 0,1 0 0,0-1-1,6 4 1,-2-3 1,0-1-1,0 1 1,0-2 0,0 1-1,0-1 1,1-1-1,-1 0 1,1-1-1,-1 0 1,1 0-1,-1-1 1,13-2-1,-3-2-80,1-1 0,-1 0 0,-1-1 0,1-2 0,18-10 0,-22 9 30,1 0-1,-2-1 1,0-1-1,0-1 1,25-28-1,54-81 121,-90 117-80,0-1 0,0 1-1,1 0 1,8-8 0,-12 12-10,0 0-1,0 1 1,1-1 0,-1 0-1,0 0 1,0 0 0,0 1-1,0-1 1,1 1-1,-1-1 1,0 1 0,1-1-1,-1 1 1,0 0-1,1 0 1,-1 0 0,1 0-1,-1 0 1,0 0-1,1 0 1,-1 0 0,0 0-1,1 0 1,-1 1-1,0-1 1,1 1 0,-1-1-1,0 1 1,0-1-1,2 2 1,1 1 19,-1-1 0,0 1 0,0 0 0,0 0 0,0 0 0,0 1 0,-1-1 0,0 1 0,1-1 0,-1 1-1,0 0 1,-1 0 0,1-1 0,-1 1 0,0 0 0,0 1 0,0-1 0,0 6 0,-1-10-18,0 0 0,0 0 0,0 1 0,0-1 0,0 0 0,0 0-1,0 0 1,0 1 0,0-1 0,0 0 0,0 0 0,0 0 0,0 0 0,0 1 0,0-1 0,0 0 0,0 0 0,0 0-1,0 0 1,-1 1 0,1-1 0,0 0 0,0 0 0,0 0 0,0 0 0,0 0 0,-1 0 0,1 1 0,0-1 0,0 0-1,0 0 1,0 0 0,-1 0 0,1 0 0,0 0 0,0 0 0,0 0 0,-1 0 0,-8-3 184,-9-9-174,10 2-46,0 0 0,1 0 1,0 0-1,-7-16 0,9 16-20,-1 0 0,0 1 1,-1-1-1,-8-9 0,14 18 39,0 0 0,0 0 1,1 0-1,-1 0 0,0 0 0,0 1 0,0-1 1,0 0-1,0 1 0,0-1 0,0 0 0,0 1 1,-1-1-1,1 1 0,0 0 0,0-1 0,0 1 1,-1 0-1,1 0 0,0 0 0,0 0 0,0 0 0,-1 0 1,1 0-1,0 0 0,0 0 0,0 1 0,-1-1 1,1 0-1,0 1 0,0-1 0,0 1 0,0-1 1,0 1-1,0 0 0,0-1 0,0 1 0,0 0 1,0 0-1,0 0 0,0 0 0,0 0 0,1 0 1,-1 0-1,0 1 0,-3 4-28,0 0 1,1 1-1,0-1 1,0 1-1,0 0 1,-1 7-1,-4 21 64,-4 54-1,12-87-29,-2 13-26,1-1-1,1 1 0,1-1 0,3 23 0,-3-29 58,1 0 0,0 1 0,1-1 0,0 0 0,0-1 0,1 1 1,0-1-1,9 14 0,-11-19-25,-1 0 0,1 0-1,0-1 1,-1 1 0,1 0 0,0-1 0,0 1 0,1-1 0,2 2 0,-3-3-10,-1 1 0,0-1-1,0 1 1,0-1 0,0 0 0,0 0 0,0 0-1,1 1 1,-1-1 0,0 0 0,0 0 0,0-1 0,0 1-1,1 0 1,-1 0 0,0 0 0,0-1 0,0 1-1,0-1 1,1 0 0,1-1-27,0 0-1,0-1 1,0 1 0,-1-1-1,1 1 1,-1-1 0,0 0 0,0 0-1,0 0 1,0 0 0,0-1-1,-1 1 1,1 0 0,0-6-1,2-5-10,-1 0 0,2-20 0,-2 13 89,7-41 13,-3 24 236,3-59 0,-8 132-345,7 39 0,-5-51 89,-3-15-37,0 0 0,1 1 0,1-1 0,4 11 0,-6-16-8,1 1 0,-1-1 0,1 0-1,0 0 1,0 0 0,0-1 0,1 1-1,-1 0 1,1-1 0,-1 0-1,1 1 1,0-1 0,3 2 0,1-1-19,0 0 0,0-1 0,0 1-1,1-2 1,-1 1 0,0-1 0,1 0 0,-1 0 0,1-1 0,-1 0 0,15-2 0,-4-1-85,1-1 0,-1-1 0,27-10-1,-24 6 77,0-1-1,-1-1 0,0-1 0,-1 0 0,0-2 1,-1 0-1,27-28 0,-6 0 169,62-87-1,-93 117-25,0 0-1,-1-1 1,7-16 0,-13 27-113,-2 3-1,-5 9-4,0 0 8,-149 222-288,116-177 241,33-47 36,-25 39-128,29-42 122,-1-1 0,2 0 0,-1 1-1,0-1 1,1 1 0,0-1 0,0 1 0,0 0 0,0 5-1,1-9 1,0 0 0,0 0 0,0 1-1,0-1 1,0 0 0,1 0 0,-1 0-1,0 1 1,1-1 0,-1 0 0,1 0-1,-1 0 1,1 0 0,0 0 0,-1 0-1,1 0 1,0 0 0,0 0 0,0 0-1,0 0 1,0 0 0,-1-1 0,2 1-1,-1 0 1,0-1 0,0 1 0,0-1-1,0 1 1,0-1 0,0 1 0,1-1 0,0 0-1,2 1-25,-1-1-1,0 0 0,0 0 1,1 0-1,-1 0 0,0 0 1,0-1-1,1 0 0,-1 1 1,0-1-1,0 0 0,3-2 1,2-2 25,0 1-1,-1-1 1,0 0 0,0-1 0,-1 0 0,0 0-1,0 0 1,0-1 0,0 0 0,-1 0 0,4-8 0,6-13-77,21-49 1,-27 54 87,-1 6 13,17-41 78,22-78 0,12-115-305,-13-107 256,-45 354-34,1-21 71,-2-31 0,0 49-45,-1 1-1,0 0 1,0 0 0,0 0 0,-1-1 0,0 2-1,0-1 1,0 0 0,-6-9 0,7 14-24,1 0 1,0 1 0,-1-1-1,1 1 1,-1-1-1,1 1 1,0-1 0,-1 1-1,1-1 1,-1 1-1,0 0 1,1-1 0,-1 1-1,1-1 1,-2 1 0,2 0-3,-1 0 1,1 0-1,0 0 1,-1 0-1,1 0 1,0 0 0,0 0-1,-1 0 1,1 0-1,0 0 1,-1 0-1,1 1 1,0-1 0,0 0-1,-1 0 1,1 0-1,0 0 1,0 1-1,-1-1 1,1 0 0,0 0-1,0 1 1,0-1-1,-1 0 1,-9 25-46,9-21 56,-14 48 127,-14 94 0,9 64 66,13 94 343,9-244-287,4 1-1,25 116 1,-30-174-246,9 29 66,-10-31-79,0-1 0,0 1 0,1 0 0,-1 0 1,0-1-1,0 1 0,1 0 0,-1 0 0,1-1 0,-1 1 1,0 0-1,1-1 0,-1 1 0,1-1 0,0 1 0,-1-1 1,1 1-1,-1-1 0,1 1 0,0-1 0,-1 1 0,1-1 0,0 0 1,0 1-1,-1-1 0,1 0 0,0 0 0,0 0 0,-1 1 1,2-1-1,-1-1-18,0 1 1,0-1-1,0 0 1,0 1-1,-1-1 1,1 0-1,0 0 1,-1 0 0,1 1-1,-1-1 1,1 0-1,-1 0 1,1 0-1,-1 0 1,1-1-1,6-20-118,-3 10 52,46-120-13,-2 5 148,-39 106-57,-8 16 40,1 0-1,0 1 1,0-1 0,0 1-1,0-1 1,1 1-1,0 0 1,0 0 0,0 0-1,0 0 1,5-3-1,-8 7-28,0 0 0,0-1-1,1 1 1,-1 0 0,0 0-1,0 0 1,1 0 0,-1 0-1,0 0 1,0 0-1,1 0 1,-1 0 0,0 0-1,0 0 1,1 0 0,-1 0-1,0 0 1,0 0 0,1 0-1,-1 0 1,0 0 0,0 0-1,0 0 1,1 0-1,-1 1 1,0-1 0,0 0-1,1 0 1,-1 0 0,0 0-1,0 0 1,0 1 0,0-1-1,1 0 1,-1 0-1,0 0 1,0 1 0,0-1-1,0 0 1,0 0 0,0 1-1,1-1 1,3 14 72,-4-13-69,8 45 157,4 79-1,-8-60-122,-4-64-38,1 15 55,1-1 0,0 0 1,1 1-1,0-1 0,9 22 0,-7-23 19,-2-5-45,1 0-1,0 0 1,9 13 0,-12-20-23,1 0 1,-1 0 0,1 0 0,0 0 0,-1 0-1,1 0 1,0-1 0,0 1 0,1-1 0,-1 0-1,0 1 1,0-1 0,1 0 0,-1 0 0,0 0-1,1-1 1,-1 1 0,6 0 0,-4-1-41,1 0 1,0 0-1,0-1 1,0 0 0,0 0-1,-1 0 1,1 0-1,0-1 1,-1 0-1,1 0 1,-1 0 0,6-4-1,6-5-42,26-22-1,-31 23 121,10-9 10,-14 12-25,0 0 0,1 1 1,0 0-1,0 0 0,14-6 0,-21 11-23,0 1-1,0-1 1,0 1-1,0 0 1,0 0 0,0 0-1,0-1 1,0 1-1,0 0 1,0 0-1,0 0 1,0 0-1,0 1 1,0-1-1,1 0 1,-1 0-1,0 1 1,0-1-1,0 0 1,0 1-1,-1-1 1,1 1-1,0 0 1,0-1 0,0 1-1,0 0 1,0-1-1,-1 1 1,1 0-1,0 0 1,-1 0-1,1-1 1,0 1-1,-1 0 1,1 0-1,-1 0 1,1 2-1,1 2 7,0 1-1,0-1 1,-1 1-1,1 0 1,0 10-1,-1 2 19,-1-1 0,-1 0 0,-1 0 0,0 0 1,-1 0-1,-1 0 0,-11 31 0,1-13 39,-1 0-1,-30 46 1,26-50-80,-1-1 0,-1-2 0,-2 0 0,-1-1 0,-54 47 0,67-65 27,0 0-1,0-1 1,-1-1 0,-1 0-1,-23 10 1,30-14-51,0-1 0,0 0 1,0-1-1,0 0 0,-1 0 0,1 0 1,-7 0-1,9-1-35,0-1 1,1 1 0,-1-1-1,0 0 1,1 0-1,-1 0 1,1 0 0,-1-1-1,1 1 1,0-1-1,-1 0 1,1 0-1,-5-4 1,1-1-34,0 0 0,1 0 0,0-1 1,1 1-1,0-1 0,0 0 0,0-1 0,1 1 0,-4-14 0,0-2-43,1 0-1,-5-35 1,10 52 132,1 0 1,0 0-1,1 0 1,0 0-1,0 0 1,0-1-1,1 1 1,0 0 0,0 0-1,1 0 1,0 0-1,0 0 1,1 1-1,0-1 1,0 1-1,1-1 1,-1 1-1,1 0 1,0 0-1,1 1 1,0-1-1,0 1 1,0 0 0,0 0-1,1 1 1,10-7-1,2 1 1,0 1 1,0 0-1,22-6 1,60-14-59,-69 21 78,-14 4-116,109-35-700,-106 32-860,-1-2 1,20-11-1,-27 13-569,7-3-110,-19 9 2004,1 1 0,0 0 0,-1-1 0,1 1 0,0-1 0,-1 1-1,1-1 1,-1 0 0,1 1 0,-1-1 0,0 1 0,1-1 0,-1 0-1,1 1 1,-1-1 0,0 0 0,0 0 0,1 1 0,-1-2 0,0-2-2891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4:14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42 315 4224,'-14'-17'1365,"13"16"-1290,1 0 0,-1 1 0,0-1 0,1 1 0,-1-1 0,0 0-1,1 1 1,-1-1 0,0 1 0,0 0 0,1-1 0,-1 1 0,0 0 0,-1-1 0,2 1 18,-1 0 0,1 0 0,-1 0 0,1-1 1,0 1-1,-1 0 0,1 0 0,0 0 1,-1-1-1,1 1 0,0 0 0,-1 0 0,1-1 1,0 1-1,0 0 0,-1 0 0,1-1 1,0 1-1,0 0 0,-1-1 0,1 1 0,0 0 1,0-1-1,0 1 0,0-1 0,0 1 1,0 0-1,-1-1 0,1 1 0,0-1 0,0 1 1,-2-14 1151,-1 1 0,2-1 0,0 1 0,0-16 0,2 22-1025,-1 1 0,1-1 0,0 0 0,1 1 0,0-1 0,0 1 0,0 0 0,0 0 0,1 0 0,7-11 0,-3 7-87,1 1 1,1 1 0,-1-1-1,1 1 1,1 1 0,-1 0 0,1 0-1,0 1 1,1 0 0,0 1-1,0 0 1,0 1 0,0 0-1,15-3 1,-3 2-31,0 1 0,0 1 0,0 1-1,0 1 1,0 1 0,34 5 0,-47-4-16,0 1-1,0 0 1,0 1 0,0 0-1,0 0 1,-1 1-1,1 1 1,-1-1 0,0 2-1,0-1 1,11 10 0,-16-11-11,0 0 0,0 0 0,0 1 0,0-1 0,-1 1 0,0 0 1,0 0-1,0 0 0,-1 0 0,1 0 0,-1 1 0,0-1 0,-1 1 1,1-1-1,-1 1 0,0 0 0,-1 0 0,0-1 0,1 1 0,-2 0 0,0 9 1,-1-2 79,-1-1 0,0 0 1,-7 18-1,8-25-128,-1 1 0,0 0 1,0-1-1,0 0 0,0 0 0,-1 0 0,0 0 0,0 0 0,-8 5 0,6-5-6,-1 0 0,0-1-1,0 1 1,0-2 0,0 1-1,-1-1 1,0 0 0,0-1-1,1 0 1,-2 0 0,1 0-1,0-1 1,0-1 0,0 1-1,-11-2 1,1 0-1014,0-2 0,-20-4 0,30 4 352,0 1 0,0-1 0,0 0 0,0 0 0,0-1 0,-12-9 0,14 7-1578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46.7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77 10208,'-13'-2'1709,"-8"-2"6528,70-6-4664,26 0-2359,4-1-1110,92-17-2936,-136 21-1906,-22 3-1052,-7 3 2745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47.0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97 6560,'-22'-3'817,"10"2"-106,-1-1-1,-14 2 1,-17 0 920,-11 0 4247,43 4-3215,12-1-998,10-1-761,34 0-17,0-1-1,52-6 1,89-25-3840,-42-11-5116,-62 15 4197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50.7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2536 224 2304,'-4'-7'8169,"-6"3"-6019,9 3-2079,0 1 1,-1-1-1,1 1 0,-1 0 1,1-1-1,-1 1 0,1 0 1,-1 0-1,1 0 0,-3 0 1,4 1-5,-1-1 0,0 0 1,0 0-1,0 0 1,1 0-1,-1 1 1,0-1-1,0 0 1,1 0-1,-1-1 0,0 1 1,0 0-1,0 0 1,1 0-1,-1 0 1,0-1-1,0 1 1,1 0-1,-1-1 0,0 0 1,-15-12 944,15 11-927,-1 1 0,0-1-1,1 1 1,-1-1 0,0 1-1,0-1 1,0 1 0,0 0-1,0 0 1,-4-2-1,-15-3 147,17 5-179,1-1-1,-1 1 1,0 0-1,0 0 1,1 1 0,-1-1-1,0 1 1,0 0 0,-6 0-1,-15 2 883,-50-2 0,30-1-706,-61-5 210,8 0 25,-60 8 33,74 2-320,-152 25 0,165-14 54,47-8-67,0-2 1,-41 3-1,-47-7 305,-36 3-8,-25 1 191,132-1-397,19-2-139,1-1 0,0 0 0,-39-5 1,39 1-49,3 1 8,0-2 1,-20-6-1,-71-29 122,90 33-176,-1 1-1,0 0 1,0 2 0,0 0-1,0 1 1,-27 2-1,-73 1-68,64-2 48,34 3 0,-29 6 0,49-8 0,-31 12 70,29-11-77,-1 0 1,1 1 0,0-1 0,-1 1-1,1 0 1,0 0 0,0 0 0,0 1 0,1-1-1,-1 1 1,-5 5 0,7-6 45,-4 2-34,-13-2-33,8 0 134,-4 1 71,5-3 346,7 0-270,7 0-240,-4-8 158,31-26-257,-23 25 174,0 1 0,14-11 0,0 0-58,-12 10 40,0 1 0,0 0 0,1 0 0,0 1 1,14-7-1,-4 7-135,0 0 1,35-6-1,-21 6 195,-16 5-88,-15 2-16,-1 0 0,1 0 0,-1-1 0,0 1 0,1-1 0,3-1 0,0 0-52,0 1 0,0 0 0,11-1-1,2 0 68,-3 0-35,-5 1-27,0 0 1,0-1 0,16-6 0,-28 8 20,2-1-4,0 0-1,1 0 1,-1 0-1,1 1 1,-1-1 0,1 1-1,0-1 1,-1 1-1,1 0 1,-1 0-1,5 0 1,-5 1-103,-5-1 85,0 1 0,1-1 0,-1 1 0,0-1-1,0 1 1,1 0 0,-1 0 0,-3 2 0,-10 4 13,-101 17-241,-8 5 420,-73 12-143,180-41 398,13 0-94,13 0 6,6 1-269,-1 1 1,1 0-1,-1 1 0,0 1 0,0 0 0,0 1 1,-1 0-1,16 9 0,-3-3-42,153 85 182,-117-61-176,-31-16-514,18 10-1460,-44-27 1658,1 0-1,-1 0 1,1 0 0,0-1 0,-1 1 0,1-1 0,0 0 0,7 0 0,-11-1-34,-1 0 0,1 0 0,0 0 0,-1 0 1,1 0-1,0 0 0,-1 0 0,1 0 0,-1-1 0,1 1 0,0 0 1,-1 0-1,1-1 0,-1 1 0,1 0 0,0-1 0,-1 1 0,1 0 0,-1-1 1,1 1-1,-1-1 0,0 1 0,1-1 0,-1 1 0,1-1 0,-1 1 1,0-1-1,1 1 0,-1-1 0,0 0 0,0 1 0,1-1 0,-1 1 0,0-1 1,0 0-1,0 1 0,0-1 0,0 0 0,0 1 0,0-1 0,0 0 1,0-4-1442,5-13-2790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52.0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11 146 2816,'-11'8'13338,"41"-26"-9738,-23 15-3367,7-4 116,1 1 1,0 1 0,30-7 0,78-5 127,143-1 1,-58 14-121,464-28 731,-526 22-762,93-4-305,-172 13 78,175-6-6,-106 7 27,-62 1-208,-69-1-38,1 0 1,-1 0 0,0 1-1,1-1 1,-1 1 0,0 0-1,9 3 1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52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0 124 3648,'5'-2'14091,"3"-1"-10671,8-1-2478,17-6-132,129-39 684,-26-1-1361,-118 45-228,-17 5 25,-10 5 38,-44 14 103,24-10-41,-9 1-24,-18 7-7,-70 33 439,109-45-402,16-5-10,-1 0-1,1 1 1,0-1-1,0 0 1,-1 1-1,1-1 1,0 1-1,0-1 1,0 1-1,-1 0 1,1-1-1,-1 3 1,18 5 1859,5 3-1376,15 1-158,60 12 1,41-1-3563,-111-19 1474,6 1-162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53.9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116 230 2080,'-9'-4'425,"6"2"-107,1 1 0,0 0 0,0 0 0,-1 0 0,1 0 0,0 0 0,-1 1 0,1-1 0,-5 0 0,6 2-6,-1-1 0,1 0-1,-1 1 1,1-1 0,0 0 0,-1 0-1,1 0 1,-1 0 0,1 0-1,-4-1 1,-2 1 755,3 0-444,2 0-343,1 0 0,-1-1 0,1 1 0,-1 0 0,0 1 0,1-1 1,-1 0-1,1 0 0,-3 2 0,-11 13 2866,4 2-632,10-16-2398,1 0 1,-1 0-1,1 0 0,-1 0 0,1-1 0,0 1 0,0 0 1,-1 0-1,1 0 0,0 0 0,0 0 0,0 0 0,0 0 1,0 0-1,0 0 0,0 0 0,0-1 0,0 1 1,1 2-1,0-3-38,1 1 1,-1 0 0,0-1-1,0 1 1,1-1 0,-1 0-1,0 1 1,1-1 0,-1 0-1,0 0 1,1 0 0,-1 0-1,0 0 1,1 0 0,-1 0-1,0 0 1,1-1 0,-1 1-1,2-1 1,2 0 150,241-36 1308,-3-20-1101,56-11-41,296-20 192,-467 74-422,238 6 1,-319 11-222,0 2 1,0 1 0,-1 3 0,0 2 0,81 30 0,-116-36-245,-1-1-2364,-20 2-5166,3-1 4886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54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32 372 3072,'-31'13'9196,"37"-16"-4225,-1 2-5981,-1-1 1473,0 0 0,1 0 0,-1 0 1,0-1-1,0 1 0,0-1 0,0 0 0,-1 0 1,1 0-1,5-7 0,4-3 452,84-89 1562,-67 67-1857,46-42 1,-53 58-427,34-22 1,-5 11-302,-47 27 108,1 1-1,-1-1 0,1 1 1,8-2-1,-10 4-3,-1-1 0,0 0 0,1 0-1,-1-1 1,0 1 0,0-1 0,0 1 0,6-5 0,-73 48 93,26-14 12,2 1-1,-64 67 0,-3-2 491,97-92-360,13 3 27,6 5-58,0 0 1,1-1 0,0 0-1,1-1 1,22 8 0,82 25 219,-85-31-404,118 36-183,-138-42-256,27 4-1,-17-7-2587,-22-1 2596,6-1-1101,2-4-6833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55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2 330 2560,'-2'-2'326,"4"-19"14921,-2 20-15157,0 1-1,1-1 1,-1 1 0,0-1 0,1 1 0,-1-1 0,1 1-1,-1-1 1,1 1 0,-1-1 0,1 1 0,-1 0-1,1-1 1,-1 1 0,1 0 0,-1 0 0,1-1 0,1 1-1,18-8 557,-6 3-305,4-3 80,0 1 6,28-9 0,138-26 774,-165 38-1122,495-91 1521,82 25-720,163 26-139,-476 47-378,-281-3-477,20 1 64,-22-1-6,1 0 1,0 0-1,-1 0 0,1 0 0,-1 0 1,1 0-1,-1 0 0,1 0 1,-1 0-1,1 1 0,-1-1 1,1 0-1,-1 0 0,1 1 0,-1-1 1,1 0-1,-1 1 0,1-1 1,-1 0-1,0 1 0,1-1 1,-1 0-1,0 1 0,1-1 0,-1 1 1,0-1-1,1 1 0,-1-1 1,0 1-1,0 0-105,-1 0 1,1 0-1,0-1 1,-1 1-1,1-1 0,-1 1 1,1 0-1,-1-1 1,1 1-1,-1-1 0,0 1 1,1-1-1,-1 1 1,0-1-1,1 0 1,-3 1-1,-14 7-2128,-56 16-9540,40-11 8059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56.4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65 375 3328,'-28'10'2438,"24"-9"-1060,0 1 0,0-1 0,1 1 0,-1-1 1,0 0-1,-6 0 0,10-1-1311,-1 0 1,1 0-1,0 0 1,0 0-1,0 0 1,-1-1-1,1 1 1,0 0-1,0 0 0,0 0 1,0 0-1,-1 0 1,1 0-1,0-1 1,0 1-1,0 0 1,0 0-1,0 0 1,0-1-1,0 1 0,-1 0 1,1 0-1,0 0 1,0-1-1,0 1 1,0 0-1,0 0 1,0 0-1,0-1 1,0 1-1,0 0 0,0 0 1,0 0-1,0-1 1,0 1-1,0 0 1,0 0-1,1-1 1,1-9 1050,4-1-642,1 1 1,0-1-1,0 1 0,1 1 0,0 0 1,16-15-1,2-1 291,68-66 681,-47 49-1050,-26 23-192,3-5-17,2 2 0,37-26 0,-47 35 72,-10 7-40,-6 6-219,0 0-1,0 0 1,0 0-1,0 0 1,0 0-1,0 0 1,0 0 0,0 0-1,0 0 1,0 0-1,0-1 1,0 1-1,0 0 1,0 0-1,0 0 1,0 0-1,0 0 1,1 0 0,-1 0-1,0 0 1,0 0-1,0 0 1,0 0-1,0 0 1,0 0-1,0 0 1,0 0-1,0-1 1,0 1 0,0 0-1,-1 0 1,1 0-1,0 0 1,0 0-1,0 0 1,0 0-1,0 0 1,0 0-1,0 0 1,0 0 0,0 0-1,0 0 1,0 0-1,0 0 1,0 0-1,0 0 1,0 0-1,0 0 1,0 0-1,0-1 1,0 1 0,0 0-1,0 0 1,0 0-1,-1 0 1,1 0-1,0 0 1,0 0-1,0 0 1,0 0 0,0 0-1,0 0 1,0 0-1,-21 18-102,13-12 96,1-1 1,0 2-1,1-1 0,-1 0 0,1 1 1,-8 14-1,-9 8 139,-35 51 237,38-50-295,-29 34 0,-37 21 612,82-82-631,0 0 524,12-2-99,7 1-268,-1 0 1,0 1-1,1 0 0,-1 1 1,26 11-1,-22-8-140,8 4-983,40 24 0,14 6-1833,-60-32-426,-1 4 1029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2:59:59.8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21 120 4992,'-21'0'9109,"21"0"-9061,0 0-1,0 0 1,1 0 0,-1 0 0,0 0 0,0 1-1,0-1 1,0 0 0,0 0 0,0 0 0,0 0-1,0 0 1,0 0 0,0 0 0,0 1 0,0-1-1,0 0 1,0 0 0,0 0 0,0 0 0,0 0-1,0 0 1,0 1 0,0-1 0,0 0 0,0 0-1,0 0 1,0 0 0,0 0 0,0 2 1789,0-1-1791,0-1 1,0 0-1,0 0 1,0 0 0,0 0-1,0 0 1,0 0 0,0 0-1,42-24 1214,1 1 0,69-24 0,-66 27-858,-40 18-424,-1 0 0,0 0 0,1 1 0,-1-1 0,1 1 0,-1 0 1,8 0-1,-11 1 36,0 0 0,0 0 0,0 1 0,0-1 0,0 1 0,0-1 0,0 1 0,0 0 0,-1-1 0,1 1 0,0 0 0,0 0 0,-1 0 0,1 1 0,-1-1 0,1 0 0,-1 0 0,1 1 0,-1-1 0,0 1 1,0 0-1,1-1 0,-1 1 0,0 2 0,3 4 46,0 1 1,-1 0-1,0 0 1,-1 1-1,0-1 1,0 0-1,0 12 1,-1 70 325,-2-51-200,1-2-105,-1 9 121,2 0 0,14 89 1,-13-124-57,-2-9-90,0 0 0,1 1 0,-1-1 0,1 0-1,0 0 1,0 0 0,0 1 0,0-1-1,1 0 1,-1 0 0,4 4 0,-5-7-50,1 0 1,-1 1 0,0-1 0,1 0 0,-1 0-1,0 1 1,1-1 0,-1 0 0,1 0-1,-1 0 1,0 0 0,1 0 0,-1 1 0,1-1-1,-1 0 1,1 0 0,-1 0 0,1 0 0,-1 0-1,0 0 1,1 0 0,-1-1 0,1 1 0,-1 0-1,1 0 1,-1 0 0,0 0 0,1 0 0,-1-1-1,1 1 1,-1 0 0,0 0 0,1-1-1,-1 1 1,0 0 0,1-1 0,-1 1 0,0 0-1,0-1 1,1 0 0,1-2 23,1 0 0,-1 0 0,0-1 0,0 1 0,1-6 0,43-115 120,-1-28 31,-38 130-165,-1 1 1,2-23-1,3-8 191,-9 45-230,0-9-135,37 15 46,48 11 266,-71-9-101,-14-1-64,0 1-1,1-1 1,-1 0 0,0 0 0,0 0-1,1 0 1,3-1 0,1-1-99,12-3-2455,-18 4 2026,0 0 0,0 0-1,0 0 1,0 0 0,0 0 0,0 0 0,0 0 0,0 0-1,-1 0 1,1 0 0,0 0 0,-1 0 0,1 0 0,0-3 0,1-3-3696,3 2 1462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4:14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16 155 4320,'0'-1'40,"0"1"0,-1 0 0,1 0 1,0 0-1,0-1 0,-1 1 0,1 0 0,0 0 1,-1 0-1,1 0 0,0 0 0,-1 0 0,1 0 1,0 0-1,-1 0 0,1 0 0,0 0 0,-1 0 1,1 0-1,0 0 0,0 0 0,-1 0 0,1 0 1,0 0-1,-1 0 0,1 0 0,0 0 0,-1 1 1,1-1-1,0 0 0,0 0 0,-1 0 0,1 1 1,0-1-1,0 0 0,-1 0 0,1 1 0,0-1 0,0 0 1,0 0-1,0 1 0,-1-1 0,1 0 0,0 1 1,0-1-1,0 0 0,0 1 0,0-1 0,0 0 1,0 0-1,0 1 0,0-1 0,0 0 0,0 1 1,0 0-1,-4 6 2062,5-13 739,0 6-2353,-1-1 0,0 0 0,0 0 0,0-7 6545,0 1-5522,39 16-898,-32-8-518,1 0 0,-1-1 0,0 0 0,1 0 0,-1-1-1,13-2 1,46-14 308,-45 11-344,367-72 1085,-187 43-854,-106 25-230,-47 6-168,-34 2-1049,-4 4 282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0:00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0 7968,'-11'1'9423,"30"1"-8289,-1 0 0,1-1-1,31-2 1,-7 0-746,73 1-314,-91 0-3463,1 0-3589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0:00.5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22 127 7232,'-21'0'6560,"30"-4"-4224,6 4-1345,12-13 641,3 3-960,6-8 64,-1 4-448,1-4-384,-6 10 32,-3-7-1056,-8 7 640,-2-7-2911,-2 12 1887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0:00.8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 6880,'-2'2'791,"0"0"-1,1 0 1,-1 0 0,1 0 0,-1 1-1,1-1 1,0 1 0,-2 3 0,1 1 202,0 1-1,1-1 1,-1 14-1,-2 12 475,-1 2-661,1 0 1,3-1-1,0 1 1,9 69-1,-8-100-725,1 0 1,-1 0-1,1 0 0,0 0 1,0-1-1,1 1 0,-1 0 1,4 6-1,-5-10-65,1 1-1,-1-1 1,0 1 0,1-1-1,-1 1 1,1-1-1,-1 1 1,1-1 0,-1 0-1,1 1 1,-1-1-1,1 0 1,-1 0 0,1 1-1,-1-1 1,1 0-1,0 0 1,-1 0 0,1 0-1,-1 1 1,1-1-1,0 0 1,0 0-1,1-1-13,0 1-1,-1-1 1,1 0-1,-1 1 0,0-1 1,1 0-1,-1 0 0,0 0 1,1 0-1,-1 0 0,0 0 1,0 0-1,2-2 0,7-11-229,-1 0 0,13-25-1,-12 20 98,8-16-22,-2 5 75,20-28 0,-24 39 76,5-8 138,-17 26-94,1 0 1,-1 0-1,1 0 0,0 0 1,0 0-1,0 0 0,-1 1 1,1-1-1,0 0 0,0 1 1,0-1-1,0 0 0,0 1 1,0-1-1,1 1 0,-1 0 1,2-1-1,-3 2 68,0 1 0,0-1 0,1 1-1,-1-1 1,0 1 0,1-1 0,-1 1 0,1-1 0,1 2 0,-2-2-100,6 13 367,-5-8-324,1-1-1,0 0 1,0 0-1,1 0 1,0-1 0,0 1-1,0 0 1,0-1-1,0 0 1,1 0 0,8 7-1,1-1-386,29 14-1,-35-20-1220,1-1 0,-1 0-1,12 3 1,-5-1-499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0:01.2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74 11712,'-8'0'7035,"32"8"-1799,-18-6-4977,1-1 0,0 0 0,-1-1 0,1 0 0,0 0-1,8-1 1,42-9 129,-48 8-326,23-5-302,-1-1 0,46-19 0,-61 19-3776,23-12 0,-30 18 1371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0:01.5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91 8224,'-36'-4'3712,"31"13"-32,16-5-2337,4 0 1569,10 5-1664,25 1-64,7 3-704,20-17-160,-5 4-192,39-23-1344,11 1 640,21-23-5343,-11 3 3295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0:07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2944 683 1568,'1'0'193,"0"1"0,0-1 0,0 0 0,-1 0 0,1 0-1,0 0 1,0 0 0,0 0 0,-1 0 0,1 0 0,0-1 0,0 1 0,0 0 0,-1 0 0,1-1 0,0 1 0,0 0 0,-1-1-1,1 1 1,4-11 9078,-5 8-9355,0 1 213,-1 0 0,1 0 0,-1 0 0,0 0 0,0 0 0,0 0 0,0 0 0,0 1 0,0-1 0,0 0 1,0 0-1,-1 1 0,1-1 0,-1 1 0,1-1 0,-3 0 0,-27-21 890,28 21-984,-32-20 652,9 6-193,1-1 1,-39-34-1,61 49-440,-8-8 183,-15-17 0,1-2 240,-50-46 0,50 52-417,5 3 66,2-1 0,-18-27 1,8 10 230,16 22-216,0 1 0,-1 0 1,-1 1-1,0 1 0,-24-18 1,33 27-106,-3-1 74,0 0-1,0 0 1,-1 1 0,1 0 0,-1 1 0,-15-5 0,-7-4 255,23 8-338,-1 0 1,-15-5 0,-18 1 91,-70-5 0,26 5 27,8 4-109,-18 1 11,61 4-32,-35-5 0,46 3-20,-39 2 0,14 0 92,-44 7-112,44-2 11,34-4 125,-29 8 1,30-6-138,-21 3 1,26-6 50,-1 1 1,2 0 0,-13 5-1,-11 3 108,2-3 17,0 1 1,1 2-1,0 0 1,-33 19-1,45-20-88,0 1 0,1 1-1,0 0 1,1 1 0,0 0-1,1 1 1,0 1 0,1 1-1,1-1 1,0 2 0,-10 19-1,12-21-62,0 2 0,-11 22 0,2 0 328,-36 54 0,31-47-541,16-35 294,1 0 0,-1-1 1,-14 13-1,7-8-30,11-10-33,0 0 0,0 0 1,0-1-1,0 1 0,0-1 1,-1 0-1,-5 2 0,-50 27 126,27-16-175,-46 19 238,28-13 103,42-19-275,-4 2 21,0 0-1,1 0 0,-15 9 0,22-12-14,0 0 0,-1 0 0,1-1-1,0 0 1,0 0 0,-1-1 0,1 1 0,-1-1 0,1 0 0,0 0 0,-6-2 0,2 2 52,1-1 0,-1 2 1,-10 0-1,-24 7-168,0 2 0,-43 17 1,80-25 82,0 0 1,-1-1 0,1 0-1,0 0 1,-1 0 0,1 0-1,-7-1 1,11 1-9,2-1 0,-1 0 0,1 1 0,-1-1 0,1 1 0,-1-1 0,1 0 0,-1 1 0,1-1 0,-1 0 0,1 0 0,-1 1 0,1-1 0,-1 0 0,0 0 0,1 0 0,-1 0 0,1 0 0,-1 0 0,0 0 0,0 0 0,4 0-16,-2 0-53,0-1 75,-1 0-1,1 0 1,0 0 0,0-1 0,0 1 0,0 0 0,0 0-1,1 0 1,-1 1 0,0-1 0,0 0 0,1 0-1,1 0 1,16-14 9,-4-12 106,-14 24-106,0 0 1,1 0-1,-1 0 1,1 1-1,0-1 1,0 0 0,2-2-1,4-8-15,-7 11 0,-1 1 0,1-1 0,0 1 0,0 0 0,0-1 0,0 1 0,0 0 0,0-1 0,0 1 0,0 0 0,0 0 0,2-1 0,30-24 0,-23 18 0,0 0 0,0 1 0,12-6 0,-5-2 72,-17 15-64,0-1 0,1 1 0,-1-1 0,0 1 0,1-1 0,-1 1 0,1-1 0,-1 1 0,1 0 0,-1-1 0,1 1 0,-1-1 0,1 1 0,-1 0 0,1 0 0,0-1 0,-1 1 0,2 0 576,-3 0-579,1 0 1,0 0-1,0 0 0,0 0 1,0 0-1,0 0 0,-1 0 1,1 0-1,0 0 0,0 0 1,0 0-1,0 0 0,0 0 1,-1 0-1,1 0 0,0 0 1,0 0-1,0 0 0,0 0 1,0 0-1,-1 0 0,1 1 1,0-1-1,0 0 0,0 0 1,0 0-1,0 0 0,0 0 1,-1 0-1,1 0 0,0 0 1,0 1-1,0-1 0,0 0 1,-4 8 39,-1-1 1,0 0 0,0 0 0,-1 0-1,0 0 1,-10 8 0,-7 4 14,2 0 0,0 1 0,-26 33 0,46-52-93,0 0 1,0 0 0,1 0-1,-1 0 1,0-1-1,0 1 1,0 0 0,0-1-1,0 1 1,0-1 0,0 1-1,0-1 1,-1 1-1,1-1-153,2 0 90,76-6 393,-60 4-216,32-4 48,46-3 36,-51 7-383,0 1 1,-1 3-1,1 1 0,46 10 1,-82-11-206,27 7-3978,-1 4-3778,-9 0 4340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0:08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0 1888,'-4'0'2528,"-1"0"-2784,5 6 224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0:35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44 122 2816,'-15'0'14895,"9"-1"-16553,4 0 1891,-1 0-1,1-1 1,-1 1-1,1 0 1,0-1 0,-1 0-1,-1-1 1,3 0 84,2 6-138,0-2-136,-1-17 154,0 15-191,1-1 0,0 1 0,-1-1 0,1 1-1,0-1 1,0 1 0,0 0 0,0-1 0,0 1 0,0 0 0,0 0-1,0 0 1,0-1 0,1 1 0,-1 1 0,0-1 0,1 0-1,1-1 1,3-1-28,1-1-1,-1 1 1,10-3-1,-3 3 33,23-3 0,12-2 216,-45 8-203,0-1-1,-1 1 1,1-1 0,0 1 0,0 0 0,4 1-1,4-1 245,-11 0 11,1 3-190,0 0-1,0-1 1,0 1 0,0 0 0,1-1 0,-1 1-1,3 3 1,6 11-1,19 68 4,-28-82-82,1 0 0,-1-1 0,1 0 0,0 1 0,0-1 0,0 0 0,0 0 0,0 0 0,1 0 0,2 2 1,7 6-89,-8-7 92,-1-1-1,1 1 1,0-1-1,0 0 1,0 1-1,0-2 1,5 3 0,-4-2 28,0 0 1,0 0 0,0 0 0,6 6-1,-7-6-38,0 0-1,0 0 0,1-1 1,-1 1-1,0-1 1,0 0-1,1 0 0,7 0 1,-11-1 9,0 0 0,-1 0 0,1 1 0,0-1 0,0 0 0,-1 0 0,1 1 0,0-1 0,0 0 0,-1 1 0,1-1 0,0 1 0,-1-1 0,1 1 0,0 0-10,-1-1 0,0 0 0,1 1-1,-1-1 1,0 0 0,1 1 0,-1-1 0,1 0-1,-1 0 1,0 1 0,1-1 0,-1 0 0,1 0-1,-1 0 1,1 0 0,-1 1 0,1-1-1,-1 0 1,1 0 0,-1 0 0,0 0 0,1 0-1,-1 0 1,1 0 0,-1-1 0,1 1 0,-1 0-1,1 0 1,-1 0 0,1 0 0,-1 0 0,0-1-1,1 1 1,-1 0 0,1-1 0,-1 1 0,0 0-1,1 0 1,-1-1 0,0 1 0,1-1 0,11-10 280,-9 9-243,1-1 1,-1 1-1,0-1 1,-1 0-1,1 0 1,0 0-1,-1 0 1,0-1-1,0 1 1,0 0-1,0-1 1,0 0-1,-1 1 1,2-6-1,5-27 189,-5 25-206,-1 0-1,0 0 1,1-21 0,3-4-97,-4 28 70,-1 8 8,-1-1-1,0 0 0,1 1 0,-1-1 1,0 0-1,1 1 0,-1-1 0,0 0 1,0 0-1,0 1 0,0-1 0,0 0 1,0-1-1,1-23-71,0 25 80,-1-1 1,1 1-1,0-1 1,-1 1 0,1-1-1,0 1 1,0 0-1,-1-1 1,1 1-1,0 0 1,0 0 0,0-1-1,-1 1 1,3 0-1,4-1 136,-3 0-68,1 0 0,0 1 0,0 0 0,0 0 0,7 1 0,7 0-1236,-17-1 631,-1 0 294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0:36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17 4640,'1'9'14821,"62"-5"-13216,-48-4-1430,0 0 0,0 0 1,0-2-1,0 0 0,0-1 0,15-4 1,-22 4-132,-1 1 0,1 0 0,10 0 1,7-2 7,-20 3 28,1 0 1,-1 1-1,0 0 0,1 0 0,6 1 1,12 0-5752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0:36.5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13 3488,'1'1'11048,"4"1"-8608,10 1-2062,62 1 2973,-47-1-3072,51-3 0,-62-2-1004,25-6 1,-3-3-4173,-22 6 2684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4:14.9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31 2656,'-2'-26'8492,"2"26"-8403,0 0 0,0-1 0,0 1 0,0 0 0,0 0 0,0 0 0,0 0 0,0-1 0,0 1 0,0 0 0,0 0 0,0 0-1,0 0 1,-1 0 0,1-1 0,0 1 0,0 0 0,0 0 0,0 0 0,0 0 0,0 0 0,0 0 0,-1-1 0,1 1 0,0 0 0,0 0 0,0 0 0,0 0 0,-1 0 0,1 0 0,0 0-1,0 0 1,0 0 0,0 0 0,-1 0 0,1 0 0,-7 10 1957,3 2-1550,0-1 0,1 1 0,1 0 0,0 0 0,0 0 0,1 13 0,4 82 330,5 215 705,-7-193-971,-1-127-539,0-1 1,0 0-1,0 1 1,0-1-1,0 0 1,-1 0-1,1 1 1,0-1-1,-1 0 1,1 0-1,-1 0 1,0 2-1,1-3-105,-1 0 0,1 1 0,0-1 0,-1 0-1,1 0 1,-1 1 0,1-1 0,-1 0 0,1 0 0,-1 0-1,1 0 1,0 1 0,-1-1 0,1 0 0,-1 0 0,1 0-1,-1 0 1,1 0 0,-1 0 0,1 0 0,-1 0 0,1-1-1,-1 1 1,1 0 0,-1 0 0,1 0 0,-1 0 0,1-1-1,0 1 1,-1 0 0,1 0 0,-1-1 0,1 1 0,-1-1-1,-6-6-3013,6-2 965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0:37.1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3 4576,'-2'-2'5711,"2"2"-5472,0 1 0,1 0 0,-1-1-1,0 1 1,0 0 0,0 0 0,0-1-1,-1 1 1,1 0 0,0-1 0,0 1-1,0 0 1,-1-1 0,1 1 0,0 0-1,-1 0 1,-12 22 1786,-14 36 0,12-25-896,13-28-1067,0-1 1,0 1-1,0-1 0,0 1 1,1 0-1,0-1 1,1 1-1,-1 0 1,1 6-1,0-9-64,1 1 1,-1-1-1,1 1 1,0-1-1,0 0 0,0 1 1,0-1-1,0 0 1,1 0-1,0 0 1,-1 0-1,1 0 0,0 0 1,0 0-1,1-1 1,2 3-1,-3-3 44,0 0 1,0 0-1,0 0 0,1 0 0,-1-1 0,0 0 1,1 1-1,0-1 0,-1 0 0,1 0 1,0 0-1,-1 0 0,1-1 0,0 1 1,0-1-1,0 0 0,5 0 0,-5 0 23,1-1 0,0 0 0,-1 0-1,1 0 1,-1-1 0,1 1 0,-1-1 0,0 0-1,0 0 1,1 0 0,-1 0 0,2-3-1,3-2 67,0-1 0,-1 0-1,-1-1 1,1 0 0,-2 0 0,1 0-1,-1 0 1,6-15 0,-10 19-36,1 1 0,-1-1 0,0 0 0,0 0 0,0 0 0,-1 0 0,0 0 0,1 0 0,-2 0 0,1 0 1,-2-5-1,2 8-93,0 1 0,-1-1 0,1 0 0,-1 1 0,0-1 0,1 1 0,-1-1 0,0 1 0,0 0 0,0-1 0,0 1 1,0 0-1,0 0 0,0-1 0,-1 1 0,1 0 0,0 0 0,-1 0 0,1 1 0,0-1 0,-1 0 0,1 0 1,-1 1-1,0-1 0,1 1 0,-1-1 0,1 1 0,-1 0 0,0 0 0,1 0 0,-1-1 0,0 2 0,1-1 0,-1 0 1,-2 0-1,-9 3-490,-1 1 0,1 0 0,0 1 0,0 0-1,-17 10 1,4-2-2157,9-4 901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0:38.5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29 396 2976,'3'0'11749,"3"-90"-7024,-6 76-4568,-1 3 25,1 0-1,1 0 1,0 0 0,0 0 0,1 0 0,4-12-1,4-18 83,-9 32-151,1 1 1,0-1 0,0 1 0,7-14-1,12-27 321,-13 26-318,-7 6 332,-1 16-443,0 1 0,0 0 0,0 0 0,0 0 0,0 0 0,0 0 0,0 0 0,0 0 0,0 0 0,0 0 0,-1 0 0,1 0 0,0 0 1,0 0-1,0 0 0,0 0 0,0 0 0,0 0 0,0 0 0,0 0 0,0 0 0,0 0 0,0-1 0,0 1 0,0 0 0,-1 0 0,1 0 0,0 0 0,0 0 1,0 0-1,0 0 0,0 1 0,0-1 0,0 0 0,0 0 0,0 0 0,0 0 0,0 0 0,0 0 0,0 0 0,-1 0 0,1 0 0,0 0 0,0 0 0,0 0 1,0 0-1,0 0 0,0 0 0,0 0 0,0 0 0,0 0 0,0 0 0,0 0 0,0 0 0,0 1 0,0-1 0,0 0 0,0 0 0,-2 3-2,0 0 0,0 0 0,0 0 0,0 0 0,-1 0 0,1 0 0,-1-1 0,0 1 0,0-1 0,-5 4 0,-9 7 7,5 1 93,11-12-85,0-1 0,0 0 0,0 1-1,0-1 1,0 0 0,0 1 0,-1-1-1,1 0 1,-1 0 0,-1 1 0,2-2-2,0 1 1,0-1 0,1 0 0,-1 1 0,0-1-1,0 0 1,1 1 0,-1-1 0,1 1 0,-1-1-1,0 1 1,1-1 0,-1 1 0,1-1 0,-1 1-1,1 0 1,-1-1 0,1 1 0,-1 1-1,0-1 197,-3-5-158,0 0-136,4 2 39,-1 0 0,0 0 0,1 0 0,0 0 0,0 0 0,0 0 0,0 0-1,0 0 1,0-1 0,0 1 0,0 0 0,1 0 0,-1 0 0,1 0 0,0 0 0,-1 0 0,1 0-1,2-2 1,27-41-118,-19 35 168,-11 10-1,0 0-1,1 0 0,-1 0 0,0 0 0,1 0 0,-1 0 0,0 0 0,1 0 0,-1 0 1,0 0-1,0 0 0,1 0 0,-1 1 0,0-1 0,1 0 0,-1 0 0,0 0 0,0 1 0,0-1 1,1 0-1,-1 0 0,0 1 0,9 6 187,10 0 473,-19-6-628,2 0-54,37 13-2952,-12-5-5243,-8-1 4793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0:40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5 4480,'1'-2'348,"-1"2"-305,-1 0 0,1 0 0,0 0 0,0 0 0,0 0 0,0 0 0,0 0 0,0 0 0,0 0-1,0 0 1,0 0 0,0 0 0,0 0 0,0 0 0,-1 0 0,1 0 0,0 0 0,0 0 0,0 0 0,0 0 0,0 0 0,0 0 0,0 0 0,0 0 0,0 0 0,0-1 0,0 1 0,0 0 0,0 0 0,0 0 0,0 0 0,0 0-1,0 0 1,0 0 0,0 0 0,0 0 0,0 0 0,0 0 0,0 0 0,0-1 0,0 1 0,0 0 0,0 0 0,0 0 0,0 0 0,0 0 0,0 0 0,0 0 0,0 0 0,-4 14 9402,0 6-8784,-3 31 0,5 44 86,1 83 299,3-84 1268,-8-92-1606,2 0-578,-1-9 13,-16-48 447,-7-15-401,26 67-154,1 0-1,-1 0 1,0 0 0,1 0-1,-1 1 1,-1-1 0,-2-3-1,2 4-16,4 4-191,2 13-141,-3-10 297,1 0-1,0 0 1,1 0-1,-1 0 1,1 0 0,4 8-1,1 5 28,18 43 177,-5-17-385,-20-42 223,1 1 0,0-1 0,0 0 0,0 1 0,0-1 0,0 0 0,0 0-1,3 3 1,-3-4 413,-1-3-385,1 1 0,0-1 1,0 1-1,0-1 0,0 1 1,0 0-1,0-1 0,0 1 1,0 0-1,0 0 1,1 0-1,1-2 0,12-12-5,45-74-43,-58 84 48,1 1 0,-1 0-1,0-1 1,0 1 0,0-1-1,-1 0 1,2-6 0,-3 10-37,0 1 0,0 0 0,0 0 0,0 0 0,0 0 0,0 0 0,0 0 1,-1 0-1,1-1 0,0 1 0,0 0 0,0 0 0,0 0 0,0 0 0,0 0 0,-1 0 1,1 0-1,0 0 0,0 0 0,0 0 0,0 0 0,0 0 0,0 0 0,-1 0 1,1 0-1,0 0 0,0 0 0,0 0 0,0 0 0,0 0 0,-1 0 0,1 0 0,0 0 1,0 0-1,0 0 0,0 0 0,0 0 0,-1 0 0,1 0 0,0 0 0,0 0 1,0 1-1,0-1 0,0 0 0,-7 3 219,-44 24-171,48-25-292,0-1 0,0 0 1,-1 0-1,1 0 1,0 0-1,-1 0 0,-6 0 1,8-1-283,0 0 1,0 0-1,0 0 0,0-1 1,0 1-1,1-1 0,-1 1 1,0-1-1,-2 0 0,-1-3-1506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0:50.6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14 992,'15'-13'22645,"-15"13"-22609,-1 1 0,1-1 1,-1 0-1,1 1 0,0-1 1,-1 0-1,1 1 0,0-1 1,-1 1-1,1-1 0,0 0 1,-1 1-1,1-1 0,0 1 1,0-1-1,0 1 0,0-1 1,-1 1-1,1-1 0,0 1 1,0 0-1,-3 16 97,2-12-63,-2 13 46,1-6-92,-1 0-1,-4 14 1,1-7 45,-4 20-1,0 2 168,7-30-248,0 0 1,2 0-1,-1 1 0,1-1 1,1 0-1,0 1 0,0-1 0,1 0 1,4 15-1,-5-24 8,0 1-10,0 1 0,1-1 1,-1 0-1,1 1 0,0-1 0,0 0 0,0 0 0,0 0 0,0 0 0,1 0 0,-1 0 0,1 0 1,0 0-1,0-1 0,0 1 0,4 4 0,7 4 0,-12-9 32,1 0 0,0 0 1,-1-1-1,1 1 0,0-1 0,0 1 1,0-1-1,0 0 0,0 0 1,1 0-1,-1 0 0,0 0 1,0 0-1,1 0 0,-1-1 1,1 1-1,-1-1 0,0 0 1,4 0-1,1 0 11,-1 0 0,1-1 0,-1 1 0,1-2 0,-1 1 0,0-1 0,0 0 0,0 0 0,0 0 1,0-1-1,0 0 0,0 0 0,-1-1 0,0 0 0,1 1 0,-1-2 0,-1 1 0,1-1 0,5-6 0,7-12-85,18-31 0,-27 38 50,0-1 0,-2 0 0,1 0 0,-2-1 0,-1 0 0,3-21 0,8-52 342,-13 73-378,2-14 340,-8 44-226,-1 13 0,-2 119 733,6-125-740,1 0 1,1 0-1,4 23 1,-3-22-67,-1-17-18,0 0-1,1 0 1,-1 0-1,1 0 1,-1 0-1,1 0 1,0 0 0,0 0-1,0-1 1,1 1-1,-1-1 1,1 1-1,-1-1 1,1 0-1,0 0 1,3 2 0,-5-4-55,0 0 1,-1 0-1,1 0 1,-1 1 0,1-1-1,0 0 1,-1 0 0,1 0-1,0 0 1,-1 0-1,1 0 1,-1 0 0,1-1-1,0 1 1,-1 0 0,1 0-1,-1 0 1,1-1-1,0 1 1,0-1 0,13-8-1325,-9 6 593,20-7-1929,-21 8 1985,1 1 0,0-1-1,-1 0 1,1 0 0,-1-1-1,5-3 1,17-17-4493,4 0 1674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0:43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46 3072,'-15'-6'16314,"25"-2"-15711,-3 3-579,1 1-1,-1 0 1,1 0 0,0 1 0,0 0 0,1 1 0,15-4-1,-22 6 17,1-1 0,0 1 0,0 0 0,-1 0-1,1 0 1,0 0 0,0 1 0,-1-1-1,1 1 1,0 0 0,-1-1 0,1 1-1,-1 0 1,1 1 0,-1-1 0,1 0-1,-1 1 1,0-1 0,1 1 0,-1 0 0,0 0-1,0-1 1,-1 2 0,1-1 0,0 0-1,0 0 1,-1 0 0,3 6 0,0 1 75,-1 0 1,0 0-1,0 1 1,-1 0-1,0-1 1,-1 1 0,0 0-1,0 11 1,-1-17-106,0 0 1,0 0-1,0 0 1,1-1-1,-1 1 1,1 0-1,0 0 1,0 0-1,1-1 1,-1 1-1,1 0 1,0-1-1,0 0 1,0 1 0,0-1-1,0 0 1,1 0-1,-1 0 1,1 0-1,0-1 1,0 1-1,0-1 1,0 1-1,1-1 1,-1 0-1,1 0 1,-1-1-1,1 1 1,-1-1-1,1 0 1,0 0-1,0 0 1,0 0 0,0-1-1,0 1 1,-1-1-1,6 0 1,-3 0 52,5 0 54,-1 0-1,0 0 1,1-1-1,-1-1 1,18-4-1,-13 1 85,1-2-1,21-12 0,-31 16-153,0-2 0,0 1 0,-1-1 0,1 0 0,-1 0 0,0 0 0,0-1 0,5-8 0,8-13 113,26-43-138,-44 69-6,0 0 1,0 0 0,1 1-1,-1-1 1,1 0 0,-1 0-1,1 0 1,-1 0 0,1 1 0,0-1-1,-1 0 1,1 0 0,0 1-1,-1-1 1,1 0 0,0 1-1,0-1 1,0 1 0,0-1-1,-1 1 1,1 0 0,0-1 0,0 1-1,0 0 1,0 0 0,0-1-1,0 1 1,1 0 0,12-2 91,-11 1-74,0 1 0,0 0 1,0 0-1,0 0 1,0 0-1,0 0 1,0 1-1,0 0 1,3 1-1,33 11 299,-19-5-301,-11-5-123,1 1-1232,-2-3-3428,-3-10-3276,5 0 4497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0:44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81 6304,'-15'-3'3705,"-12"2"7006,27 1-10434,7-1 5926,37-8-6145,-1 1-43,-8 0 34,121-12 164,-127 16-157,-17 2-49,0 0 0,0 1 0,0 0 0,18 2 0,-23 0-133,0 0 0,0-1 0,0 0 0,7-1 1,-9-7-2734,-5-2-5647,0 5 6314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0:44.9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46 3904,'-21'5'18153,"52"-5"-17080,30-4 97,-44 4-861,1-1-1,24-4 1,-37 3-282,144-26 143,-130 21-570,-15 8-54,-1-3-1851,0-1 1102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0:45.3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0 5312,'0'0'1701,"-10"0"1286,5 38 3189,0 5-4747,-3-1 0,-1-1 0,-3 0 1,-24 61-1,24-76-1057,0-1-1,-30 43 1,15-27-271,-6 11 67,9-15-1476,9-12-2565,15-22 1561,3-5-711,0 1 1163,5 0-1254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0:56.4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52 2496,'0'0'10288,"0"-1"-10135,0 0 0,1 1 1,-1-1-1,0 1 1,1-1-1,-1 0 1,1 1-1,-1-1 0,1 1 1,-1-1-1,1 1 1,1-1-1,62 9 1858,-59-8-1930,51 0 145,-1-1-1,73-13 0,-113 10-730,1 0 1,22-10-1,-31 11 163,29-8-724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0:57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4064,'55'1'10490,"-21"0"-8623,34 6-1,-47-4-2123,-1-1-1,30 0 0,-29-4-3931,21-3 0,-12 0 589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4:14.9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84 4992,'-6'1'584,"1"0"0,0 1 0,0-1 0,-9 5 1,13-5-327,-1-1-1,1 1 1,0-1 0,0 1 0,0 0 0,-1-1 0,1 1 0,0 0 0,0 0 0,0 0 0,0 0 0,0 0 0,0 0 0,1 0-1,-1 1 1,0-1 0,1 0 0,-1 0 0,0 1 0,1-1 0,0 0 0,-1 3 0,1-4-175,0 0-1,0 0 1,0 1 0,0-1-1,1 0 1,-1 1-1,0-1 1,0 0 0,0 0-1,1 1 1,-1-1 0,0 0-1,0 0 1,1 0 0,-1 1-1,0-1 1,1 0 0,-1 0-1,0 0 1,1 0 0,-1 0-1,0 0 1,1 0 0,-1 1-1,0-1 1,0 0 0,1 0-1,-1 0 1,0 0-1,1 0 1,-1 0 0,0-1-1,1 1 1,-1 0 0,0 0-1,1 0 1,-1 0 0,0 0-1,1 0 1,-1-1 0,0 1-1,0 0 1,1 0 0,-1-1-1,3 1 551,123-40 3935,-96 29-4166,4 1-237,1 0-1,1 2 0,54-4 0,-31 8-111,82 4 0,-125 1-540,1-1 0,16-2 1,-3-4-3792,-2-6-4325,-8 4 3718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1:04.95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1380 36 1888,'-12'-5'412,"7"2"168,5 2-420,0 1-147,-1 0 33,1 0-1,-1 0 0,1 0 1,-1 0-1,1 0 0,-1 0 1,1 0-1,-1-1 0,1 1 1,0 0-1,-1 0 0,1 0 1,-1-1-1,1 1 0,-1 0 1,1 0-1,0-1 0,-1 1 1,1 0-1,-1-1 0,0 0 33,0 0-1,0 0 0,-1 0 1,1 0-1,0 0 0,-1 0 1,1 0-1,0 0 0,-1 1 1,1-1-1,-1 1 0,1-1 1,-1 1-1,0-1 0,1 1 1,-1 0-1,1 0 0,-1 0 1,1 0-1,-1 0 0,0 0 1,-2 1-1,-7 1 873,-23 5 0,28-5-602,-21 5 681,-1-2 0,-1 0 1,-49 1-1,-2-2 1136,89-4-2083,0 1 0,-1 1 0,10 2-1,15 3-34,33 1 632,104-3 1,68-16 21,-119 4-458,-52 4-108,338-3 626,-308 12-731,238 9-37,-253-16 49,0-3 0,89-16 1,39-16 517,-199 34-555,3-1-142,1 1 0,16 0 0,-36 2 2,0 1-1,0 0 0,0 0 1,0 0-1,-6 3 0,-4 1 54,-394 95-334,210-58 335,-109 19 237,-95-1 53,-2-1 41,-300 54 432,657-104-559,18-3-118,0-1 1,-42 1-1,104 4-773,94 8 1068,143 2 1,-125-12-86,450 13 462,-511-21-664,117 7 76,480 18 785,-505-28-810,-142-1-186,-22 2 5,0 0-1,-1 1 1,16 0-1,-25 1 76,-26 12-581,0-2 380,-1-1-1,-34 8 0,-84 9 119,43-8 126,-108 38-37,4 14-185,178-60 196,-280 103 193,6 20 362,71-22-307,163-83-20,-105 30 1,168-58-192,-3 3-41,-1-1 0,-1-1 0,1 1 0,-13-1-1,20-1-82,3 1-213,15 4 318,-1-1 1,1 0-1,0-1 0,33 0 1,-21 0 34,445 11 308,3-38-326,227-40 124,-633 56-32,41-6-44,-93 11 138,7-1-140,-20 2-127,-9 1-73,-76-4-297,3-2 322,-331 18 75,-3 28 211,-152 29 555,208-24-500,80-6 95,104-13 86,126-20-236,22-3-232,-31 7 0,48-7-111,8 0-33,11 0-51,402 1 101,-272-6 238,318-10 134,-315 10-253,194 3 16,225 40 360,-507-35-325,40 5 15,-52-3 25,84 2 0,-91-3 23,-37-6-260,3 0-257,-10 1-128,-128 30-543,-13-8 847,-69 13 155,-543 166 1179,612-157-758,-126 33-154,0-27 72,76-15-49,164-29-142,21-4 31,-1-1 0,0 0 0,-21 1 0,-8 3-595,74-2 144,-4 1 357,362 9 626,-1-25-616,179-25 294,65-45-80,-565 73 171,-161 16-704,-454 46 75,484-47 265,-272 37 72,-759 127 351,421-66 21,568-83-368,103-22-93,0 0 1,0 0 0,0 0-1,0 0 1,0 0-1,-1 0 1,1 0 0,0 0-1,0 0 1,0 0-1,0 0 1,0 0 0,-1 0-1,1 0 1,0 0-1,0 0 1,0 0 0,0 0-1,0 0 1,0 0 0,-1 0-1,1 0 1,0 0-1,0 0 1,0 0 0,0 0-1,0 0 1,0 0-1,0 0 1,-1 0 0,1 1-1,0-1 1,0 0-1,0 0 1,0 0 0,0 0-1,0 0 1,0 0 0,0 0-1,0 1 1,0-1-1,0 0 1,0 0 0,-1 0-1,1 0 1,0 0-1,0 1 1,0-1 0,9 2-401,23 2 43,-29-4 357,418 17 208,3-25 223,452-24-284,-868 32-129,535 0 454,-309 21-267,-158-10 0,78 21 0,-143-29-126,-4-1-38,1 0 0,0 0 0,-1 0 0,1 1-1,-1 1 1,9 5 0,-15-9-39,0 1 0,0-1-1,-1 1 1,1 0 0,0-1 0,-1 1-1,1 0 1,0-1 0,-1 1 0,1 0-1,-1 0 1,1 0 0,-1-1 0,0 1-1,1 0 1,-1 0 0,0 0 0,0 0-1,0 0 1,1 0 0,-1 0 0,0 0 0,0 0-1,0-1 1,0 1 0,-1 0 0,1 0-1,0 0 1,0 1 0,-1 1-10,-1-1-1,1 1 1,0-1 0,0 0 0,-1 1 0,1-1-1,-1 0 1,0 0 0,-3 3 0,-6 5 4,-1-1 0,-1-1 0,0 0 1,0-1-1,0 0 0,-21 7 0,-181 62-77,102-39 135,-282 69 142,-8-33 375,283-53-456,94-16-61,17-3 21,2 0 0,-1 0 0,0 1 0,-12 4 1,20-6-67,-1 1 0,0-1 0,1 0 0,-1 1 0,0-1 0,1 0 0,-1 1 0,0-1 0,0 0 0,1 0 0,-1 0 0,0 0 0,0 0 0,1 0 0,-1 0 0,0 0 0,0 0 0,0 0 0,2-1-28,0 0 0,0 1-1,0 0 1,0-1 0,0 1-1,0 0 1,0-1 0,0 1-1,0 0 1,0 0 0,1 0 0,-1 0-1,0 0 1,2 0 0,106 8-336,58-5 451,12 0-134,289 10 56,-112-2-25,-10 0 696,-309-6-786,-20-3-2817,-33-9-654,-6-1 758,0 2-1,-36-6 1,-4 2-835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1:06.599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107 294 4576,'-34'-22'8183,"35"21"-8094,21-12 875,38-19 1,-35 20-750,7-3 8,1 1 0,40-10 0,70-11 467,-24 6-284,199-44 164,-268 65-374,2 2 0,58 0-1,58 3-376,-168 13-1174,-3-6 1274,0-1-1,0 1 0,-1 0 1,1-1-1,-1 0 1,0 0-1,0 0 1,0 0-1,-6 3 1,-10 7-48,-11 14-69,-50 54 1,-7 6 262,55-60 36,-1-1 0,-1-2 0,-63 33 0,-124 43 432,48-23 60,168-74-566,-280 144 693,272-139-673,0 1-1,1 0 1,0 0 0,1 1 0,-16 17 0,24-22-2,0-1 1,1 1-1,0-1 1,0 1 0,0 0-1,0 1 1,1-1-1,0 0 1,0 1-1,1-1 1,-1 1-1,1-1 1,0 1 0,1 0-1,-1-1 1,1 1-1,0 0 1,2 10-1,2 2-27,0 0-1,2-1 0,0 0 1,9 19-1,0-7-15,26 42 0,-33-60-97,1 0-1,0-1 1,0 0-1,1 0 1,0-1-1,1 0 1,0-1-1,0 0 1,1 0 0,0-2-1,0 1 1,1-2-1,0 1 1,0-2-1,0 0 1,22 4-1,-15-5-444,0-1-1,0-1 1,0-1 0,0 0-1,0-2 1,0 0-1,0-2 1,0 0-1,-1-1 1,37-14-1,78-48-5325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1:10.855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7 141 6656,'-7'0'2761,"13"0"-2083,23-1-245,125-9 3439,-69 6-2886,154-9 118,278-44-596,-117 11 125,-15 36-110,-322 14-355,93 19-1,-110-15-246,97 10 258,-122-16-123,29 7 200,-49-9 10,-6 4-463,-5 0 163,0 1-1,0-1 1,0-1-1,-1 0 1,0 0-1,0-1 1,-16 1-1,2 1 162,-235 27 306,85-13-354,-240 26 500,175-20-422,154-13-116,24-2 90,-67-1 1,119-6-474,10-2 335,0 0-1,0 0 1,0 0-1,0 0 1,0 0-1,0 0 1,0 0-1,0 0 1,0 0-1,-1 0 1,1 0-1,0 0 1,0 0-1,0 0 1,0 1-1,0-1 1,0 0-1,0 0 1,0 0-1,0 0 1,0 0-1,0 0 1,0 0-1,0 0 1,0 0-1,0 0 1,0 0-1,0 1 1,0-1-1,0 0 0,0 0 1,0 0-1,0 0 1,0 0-1,0 0 1,0 0-1,0 0 1,0 0-1,0 0 1,0 0-1,1 0 1,-1 1-1,0-1 1,0 0-1,0 0 1,0 0-1,0 0 1,0 0-1,0 0 1,0 0-1,0 0 1,18 9-243,53 13 200,135 24-1,-165-38 51,374 45 217,-3-38-135,-229-15-94,40 0-109,0 19 334,-179-10-43,-44-9-175,0 0 0,0 0-1,0 0 1,0 0 0,0 0-1,0 0 1,0 0-1,0 1 1,1-1 0,-1 0-1,0 0 1,0 0 0,0 0-1,0 0 1,0 0 0,0 0-1,0 0 1,0 1-1,0-1 1,0 0 0,0 0-1,0 0 1,0 0 0,0 0-1,0 0 1,0 0-1,0 1 1,0-1 0,0 0-1,0 0 1,0 0 0,0 0-1,0 0 1,0 0 0,0 0-1,0 1 1,0-1-1,0 0 1,0 0 0,0 0-1,0 0 1,0 0 0,-1 0-1,1 0 1,0 0 0,0 0-1,0 1 1,0-1-1,0 0 1,0 0 0,0 0-1,0 0 1,-1 0 0,1 0-1,0 0 1,0 0-1,0 0 1,0 0 0,0 0-1,0 0 1,0 0 0,-1 0-1,1 0 1,0 0 0,0 0-1,-1 1-34,-6 2 17,0 1 1,0-1-1,0-1 1,0 1 0,-1-1-1,1 0 1,-1-1-1,-12 1 1,0 1 37,-118 27 122,4 0-23,-587 96 78,477-85-87,-234 45-61,291-44-60,178-40-72,1 0-1,0 1 0,0-1 1,-11 7-1,19-9 80,-1 0 0,1 0-1,0 0 1,0 0-1,0 0 1,0 0 0,0 0-1,-1 0 1,1 0 0,0 1-1,0-1 1,0 0-1,0 0 1,0 0 0,0 0-1,-1 0 1,1 1-1,0-1 1,0 0 0,0 0-1,0 0 1,0 0 0,0 1-1,0-1 1,0 0-1,0 0 1,0 0 0,0 0-1,0 1 1,0-1-1,0 0 1,0 0 0,0 0-1,0 1 1,0-1 0,0 0-1,0 0 1,0 0-1,0 0 1,0 1 0,8 5-279,14 4 54,14 0 329,1-2 1,1-1 0,42 1-1,-44-4-45,457 36 639,122 14-349,-457-21 28,-126-25-181,-32-8-187,1 0-1,-1 0 1,1 0 0,-1 0 0,1 0 0,-1 1-1,1-1 1,-1 0 0,1 0 0,-1 0 0,1 1-1,-1-1 1,1 0 0,-1 1 0,1-1 0,-1 0-1,1 1 1,-1-1 0,0 1 0,1-1 0,-1 0-1,0 1 1,1-1 0,-1 1 0,0 0 0,0 0-3,0-1 0,0 1 0,0-1 0,0 1 0,-1 0 0,1-1 1,0 1-1,0-1 0,-1 1 0,1-1 0,0 1 0,-1-1 0,1 1 0,-1-1 0,1 1 1,-1-1-1,1 0 0,-1 1 0,-4 2 8,1 0 1,0 0-1,-1-1 1,0 0 0,-6 3-1,-131 30 32,51-15-63,9 1 25,-326 75 39,83-31 328,-189 32-161,397-76-69,-32 5-251,139-23-170,10-3 279,-1 0 1,1 0-1,0 0 1,0 0 0,0 0-1,0 0 1,0 0-1,0 0 1,0 0 0,0 0-1,0 0 1,0 0-1,0 0 1,0 0-1,0 0 1,0 0 0,0 0-1,0 0 1,0 0-1,0 0 1,0 1-1,0-1 1,0 0 0,0 0-1,0 0 1,0 0-1,0 0 1,0 0 0,0 0-1,0 0 1,0 0-1,0 0 1,0 0-1,0 0 1,0 0 0,0 0-1,0 0 1,0 0-1,0 0 1,0 0 0,0 1-1,0-1 1,0 0-1,0 0 1,0 0-1,0 0 1,0 0 0,0 0-1,0 0 1,0 0-1,0 0 1,1 0-1,-1 0 1,0 0 0,0 0-1,0 0 1,0 0-1,0 0 1,0 0 0,0 0-1,0 0 1,0 0-1,0 0 1,0 0-1,0 0 1,0 0 0,0 0-1,0 0 1,0 0-1,22 4-433,352 16 398,-237-17 151,395 3 73,-199-4-104,-214-2-9,175 10 350,-263-6-90,34 2-489,-63-6 63,-4 0 59,-25 6 6,-1-2 0,1-1 1,-33-1-1,14 0-1,-509 26-21,-2 21-118,423-37 287,69-6 24,43-6 39,18 0-209,0 0 0,0 0-1,0 0 1,1 0-1,-1 1 1,0 0-1,-4 1 1,24 4-695,9-2 677,49 4 0,172-10 332,10-18-114,-166 12-166,773-51-137,-464 49-160,-374 11 229,-24-1 72,0 0 0,-1 0 0,1 0 0,-1 0 0,1 0 1,-1 0-1,1 1 0,-1-1 0,1 0 0,0 0 0,-1 0 1,1 1-1,-1-1 0,1 0 0,-1 1 0,0-1 0,2 1 0,-2 0-5,0-1-1,0 0 1,0 1-1,0-1 1,0 0-1,0 1 0,-1-1 1,1 0-1,0 1 1,0-1-1,0 0 1,0 0-1,0 1 0,0-1 1,-1 0-1,1 1 1,0-1-1,0 0 1,0 0-1,-1 1 0,1-1 1,0 0-1,0 0 1,-1 0-1,1 0 1,0 1-1,-1-1 0,1 0 1,0 0-1,0 0 1,-1 0-1,1 0 1,-1 0-1,-13 7-51,-1-2 1,0 0-1,-30 6 1,4-2-30,-260 60 262,-59 16 37,-112 37 22,136-36 21,193-46-226,-94 24-124,-174 17 406,398-78-321,-22 8 0,22-6-178,11-5 44,5 2-8,5 3 98,1-1 0,-1 0-1,1-1 1,0 0 0,16 3-1,364 60 827,5-32-468,-66-12 21,113 5-183,-416-26-63,37-5 1,-61 4-85,3-1-5,0 1 0,0 0-1,0 0 1,0 0 0,0 1-1,0-1 1,8 3 0,-39-2-37,-426-9-410,-11 23 606,305-8-44,-424 34 292,463-27-161,101-9-487,18-5 233,1 0 0,0 0 0,-1 0 0,1 0 0,0 0 0,0 0 0,-1 0 0,1 1 0,0-1 0,0 0 0,0 0 0,-1 0 0,1 1 0,0-1 0,0 0 0,0 0 0,0 0 0,-1 1 0,1-1 0,0 0 0,0 0 0,0 1 0,0-1 0,0 1 0,0-1-9,0 1 1,0-1-1,1 1 1,-1-1 0,0 0-1,1 1 1,-1-1-1,0 0 1,1 1-1,-1-1 1,1 0-1,-1 1 1,1-1 0,-1 0-1,1 1 1,-1-1-1,1 0 1,-1 0-1,1 0 1,20 7-50,-1-1-1,39 5 1,-56-11 66,178 25 119,0-9-1,253-9 0,-96-23 206,-29 2-251,-162 8-139,103-2 235,-198 6-86,-35 1-61,-1 0 0,23 2-1,-38-1-20,0 0 0,-1 0 0,1 0 0,-1 0 0,1 1 0,-1-1 0,1 0 0,0 0 0,-1 0 0,1 1 0,-1-1 0,1 0 0,-1 1 0,1-1 0,-1 0 0,1 1 0,0 0 9,-1 0-1,0 0 0,1-1 1,-1 1-1,0 0 1,1 0-1,-1 0 0,0-1 1,0 1-1,0 0 1,0 0-1,0 0 0,0 0 1,0 0-1,0 0 0,0-1 1,0 1-1,0 0 1,-1 0-1,1 0 0,0 0 1,0-1-1,-1 1 0,1 0 1,-1 1-1,-16 19-39,6-7-108,0-3 189,10-10-159,0 0 0,-1 0-1,1 1 1,0-1 0,0 0 0,0 0 0,0 1 0,0-1 0,1 0 0,-1 1 0,0-1 0,0 1 0,0 2 0,1-3 99,0-1-1,0 1 1,0 0-1,1 0 1,-1-1-1,0 1 1,0 0 0,1 0-1,-1-1 1,0 1-1,1 0 1,-1-1 0,1 1-1,-1 0 1,1-1-1,-1 1 1,1-1-1,0 1 1,-1-1 0,1 1-1,-1-1 1,2 1-1,19 7 58,-11-5 29,-7-2-87,1 0 1,-1-1-1,1 1 0,-1-1 1,1 0-1,-1 0 1,1-1-1,-1 1 0,1-1 1,-1 1-1,1-1 1,-1 0-1,0-1 0,1 1 1,-1 0-1,3-3 1,6-2-68,-1-1 0,0 0 1,11-9-1,53-51-365,-74 66 486,-2 1-80,0 0-1,1 1 1,-1-1 0,0 0-1,1 1 1,-1-1 0,0 0-1,1 1 1,-1-1 0,1 0-1,-1 1 1,1-1 0,-1 1-1,0 0 1,-3 5-114,0-1 0,0 0 0,0-1 0,-8 7-1,6-6-21,0 1-1,1-1 0,-7 10 0,-8 13 38,-38 41 0,49-61 161,0 0-1,0-1 1,-1 0-1,0 0 0,0-1 1,-20 9-1,-71 22 407,77-29-366,-334 92 1209,293-83-1028,-172 31 668,150-33 129,178 0-2536,-6-8 1334,128-7 0,-86-3 50,155-1 557,-274 4-527,0-1-1,0 0 0,-1-1 1,1 1-1,0-2 1,-1 1-1,0-1 0,0 0 1,13-8-1,-10 6 9,-1-2-1,0 1 1,0-1 0,-1-1-1,0 0 1,9-10-1,-7 4 29,1 0 0,-2-1-1,0 0 1,-1-1-1,-1 0 1,10-29-1,-15 38 106,-1-1 0,0 1-1,0-1 1,0 1 0,-1-1-1,0 1 1,-1-1 0,1 1-1,-2-1 1,-2-12 0,0 7-17,-1 0 0,0 1 0,0-1 0,-2 1 1,-6-11-1,5 12 111,5 7-175,1 0 0,-1 0 0,1 0 0,-4-9 0,5 11-13,1 0 0,-1 1-1,1-1 1,0 0-1,0 0 1,0 1-1,0-1 1,0 0-1,0 0 1,0 1 0,1-1-1,-1 0 1,0 1-1,1-1 1,0 0-1,-1 1 1,1-1 0,1-1-1,5-8-6,2 1 0,-1-1 1,1 2-1,1-1 0,-1 1 0,2 1 0,21-15 0,-28 20 9,-1 2 75,-1-1-1,0 1 1,0-1 0,0 0 0,0 0 0,-1 0-1,4-4 1,-5 5-34,0 1 0,1-1 1,-1 1-1,0-1 0,0 1 0,0-1 0,0 1 0,1-1 1,-1 1-1,0-1 0,0 1 0,0-1 0,0 1 0,0-1 1,0 0-1,0 1 0,0-1 0,-1 1 0,1-1 0,0 1 1,0-1-1,0 1 0,0-1 0,-1 1 0,1-1 0,0 1 0,-1 0 1,1-1-1,0 1 0,-1-1 0,1 1 0,0 0 0,-1-1 1,1 1-1,-1 0 0,1-1 0,-1 1 0,1 0 0,-1 0 1,0-1-1,-55-17-465,33 10-160,17 7 187,1-1 0,-1 0 0,1 0 0,-1-1 0,1 1 0,0-1 0,0 0 0,0-1 0,0 1 0,0-1 0,-7-8 0,-1-6-863,-14-24 0,27 42 1289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3:34.43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 1 64,'-5'0'32,"10"0"-32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3:3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441 174 3552,'5'0'8893,"-11"-5"-8464,4 3-163,-1 0-1,1 0 1,-1 0-1,1 0 0,-1 0 1,0 0-1,0 1 1,0 0-1,0-1 1,0 1-1,0 0 0,-4-1 1,-11-6 450,15 7-615,0-1 0,0 1 0,0-1 0,0 1 1,0 0-1,0 0 0,-4 0 0,-5 0 228,0 1 0,0 0 1,0 1-1,-14 3 0,10-1 101,-24 0 1,-57 2 683,95-4-1096,-1-1 1,0 0-1,1 1 0,-1-1 0,0 1 0,1 0 0,-1 0 0,1 0 1,-1 0-1,1 1 0,0-1 0,-1 1 0,1-1 0,0 1 0,0 0 1,0 0-1,0-1 0,0 2 0,1-1 0,-1 0 0,0 0 0,1 0 1,-2 5-1,-3 4 127,1 1-1,1 1 1,-6 20 0,7-23-66,-9 34 178,2-1 0,1 1 1,-4 89-1,16-53 90,-3-67-228,1 0 0,0 0 0,1 0 0,0 0 0,7 21 0,-7-31-89,-1-1 0,1 1 0,0-1 0,-1 0 0,1 1 0,0-1 0,1 0-1,-1 0 1,0 0 0,0-1 0,1 1 0,0 0 0,-1-1 0,1 0 0,-1 1 0,4 0 0,11 6 48,-9-2 1,-1-1 0,1-1 0,0 1 0,0-2 0,1 1-1,-1-1 1,1 0 0,0-1 0,15 3 0,11-4 49,1-1 0,-1-2 0,51-9 0,-51 6-95,13-3 151,47-13 0,-81 17-178,-1 0-1,0-1 0,0-1 0,0 0 0,0-1 1,-1 0-1,0-1 0,11-10 0,-11 7 39,0-1-1,-1-1 1,0 0-1,-2-1 1,1 1-1,-2-2 1,0 1-1,0-1 0,5-18 1,-3 3 55,-1 0 1,-1-1-1,6-58 0,-13 73-89,0 0 1,-1 1-1,-1-1 0,0 1 0,-1-1 1,0 1-1,-6-16 0,6 23-1,-1 0 0,0 0 0,0 0 0,-1 1-1,0-1 1,0 1 0,-1 0 0,0 1 0,0-1 0,-1 1 0,1 0 0,-1 0-1,-1 0 1,1 1 0,-8-5 0,-2 2-18,-1-1-1,0 2 1,-32-10 0,-58-7-187,38 9 194,55 12-306,-1 1-1,0 0 0,0 1 1,0 1-1,0 0 0,-25 5 1,34-5-54,2 1-224,1-1 1,0 1-1,0-1 0,0 1 1,-6 2-1,-6 7-4988,10-3 2620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3:40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71 3552,'-1'-1'230,"1"0"0,-1 0 0,0 0 0,1 1 0,-1-1 0,1 0 0,-1 0 1,1 0-1,0 0 0,-1 0 0,1 0 0,-1-2 0,-1-3 2520,2 6-2698,0 0 1,0 0 0,0 0 0,0 0 0,0 0 0,0 0 0,0 0 0,0 0-1,0 0 1,-1 0 0,1 0 0,0 0 0,0 0 0,0 0 0,0 0 0,0 0-1,0 0 1,0 0 0,0 0 0,0 0 0,0 0 0,-1 0 0,1 0-1,0 0 1,0 0 0,0 0 0,0 0 0,0 0 0,0 0 0,0 0 0,0 0-1,0 0 1,0 0 0,0 0 0,0 0 0,-1 0 0,1 0 0,0 1 0,0-1-1,0 0 1,0 0 0,0 0 0,0 0 0,0 0 0,0 0 0,0 0-1,0 0 1,0 0 0,0 0 0,0 1 0,-1-1 215,1 1 0,-1-1 0,0 1 0,0-1 0,0 1 0,1-1 0,-1 1 0,0-1 0,0 0 0,0 1 0,0-1 0,0 0 1,0 0-1,0 0 0,0 0 0,0 0 0,1 0 0,-1 0 0,0 0 0,0 0 0,0 0 0,0 0 0,0-1 0,0 1 0,0 0 0,-1-1 0,0 0 791,4 3-278,-1-2-109,-1 0-579,0-1-1,1 1 1,-1-1 0,0 0-1,0 1 1,0-1 0,1 1-1,-1-1 1,0 1-1,1-1 1,-1 1 0,0-1-1,1 1 1,-1-1 0,1 1-1,-1-1 1,0 1 0,1 0-1,-1-1 1,1 1 0,0-1-1,18-6 635,20 0-383,175-10 819,-175 16-759,-28 2-226,0-1 0,20-4 1,-12 5-104,-18-1-77,0 0 0,0 0 0,0 0 1,0 0-1,0 1 0,0-1 1,0 0-1,0-1 0,0 1 0,0 0 1,0 0-1,-1 0 0,1 0 1,0-1-1,0 1 0,0-1 0,0 1 1,0 0-1,-1-1 0,1 1 1,1-2-1,-1 0 149,3-2-1028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3:40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33 3904,'-6'-16'14188,"6"16"-14161,0 0 0,0 0 1,0 0-1,0 0 0,0 0 0,0 0 1,-1 0-1,1 0 0,0-1 0,0 1 1,0 0-1,0 0 0,0 0 0,0 0 1,0 0-1,0 0 0,0 0 0,0 0 1,0 0-1,-1 0 0,1 0 0,0 0 1,0 0-1,0 0 0,0 0 0,0 0 1,0 0-1,0 0 0,0 0 0,-1 0 1,1 0-1,0 0 0,0 0 0,0 0 1,0 0-1,0 0 0,0 0 0,0 0 1,0 0-1,0 0 0,-1 0 0,1 0 1,0 1-1,0-1 0,0 0 0,0 0 1,0 0-1,0 0 0,0 0 0,0 0 0,0 0 1,-7 1 1616,5-1-779,6 0-9,13-6 787,27 7-746,-22 0-464,1-1 0,-1-1 0,23-3 0,-43 4-421,12-3 173,0 0 0,1 1 1,-1 1-1,28 1 0,-16 2 268,38-2 0,-24-1-3401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3:43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 2720,'-1'0'47,"1"0"0,0 0 0,-1 0 0,1 0 1,0 0-1,-1 0 0,1 0 0,0 0 0,-1 0 0,1 0 0,0 0 0,-1 0 1,1 0-1,0 0 0,-1 0 0,1 0 0,0 0 0,-1 0 0,1 1 1,0-1-1,-1 0 0,1 0 0,0 0 0,0 1 0,-1-1 0,1 0 0,0 0 1,0 1-1,0-1 0,-1 0 0,1 0 0,0 1 0,-2 3 415,3-3 870,0-14 8231,-2 3-7748,-2 14-813,-2 16-113,6-1-282,0-13-410,0-1 1,-1 1 0,0 0-1,0 5 1,-4 55 623,10 112 1,-1-91-535,2-9-75,-5-69-183,-1 0-1,2 0 0,-1 0 1,1 0-1,0-1 1,5 9-1,-6-14-12,0-1-1,-1 0 1,1 0 0,0 0 0,0 0-1,0 0 1,0 0 0,0 0-1,1-1 1,-1 1 0,0-1 0,1 0-1,-1 0 1,1 0 0,0 0-1,-1 0 1,1 0 0,0 0 0,-1-1-1,1 0 1,3 1 0,-2-1 15,-1 0 0,1 0 1,0-1-1,0 1 0,0-1 1,0 0-1,-1 0 1,1 0-1,0-1 0,-1 1 1,1-1-1,-1 0 0,0 0 1,5-3-1,3-6-2,0-1 0,-1 0 0,-1 0 0,10-17 0,-13 19-14,20-34 20,-2-2 0,31-85 1,2-5 109,-7 44 148,-49 79-258,-1 9 20,0 7 20,0-2 96,0 9 704,2 16-160,1 0 0,10 45 1,-4-28-447,0 2-453,1-1 0,3 0 0,1-1 0,2-1 0,29 53 1,-45-95 60,0 1 1,0-1-1,0 0 1,0 1-1,0-1 1,0 0-1,1 0 1,-1 1-1,0-1 1,0 0-1,0 0 1,1 1-1,-1-1 1,0 0-1,0 0 1,1 1-1,-1-1 1,0 0-1,0 0 1,1 0-1,-1 0 1,0 0-1,0 0 1,1 1-1,-1-1 1,0 0 0,1 0-1,-1 0 1,0 0-1,1 0 1,-1 0-1,0 0 1,1 0-1,-1 0 1,0 0-1,1 0 1,-1 0-1,0-1 1,0 1-1,1 0 1,-1 0-1,0 0 1,1 0-1,-1 0 1,0-1-1,0 1 1,1 0-1,-1 0 1,0 0-1,0-1 1,0 1 0,1-1-1,10-16-6577,-10 14 5908,13-20-3325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3:44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 4064,'-14'0'1185,"13"0"-644,0 1 0,0-1-1,-1 0 1,1 0 0,0 0 0,-1 0 0,1 0 0,0 0 0,0 0-1,-1 0 1,-6-1 6747,7 1-7177,3 5 2289,-2-5-2283,0 0 0,0 0 0,0 0 0,0 0 0,0 1 0,0-1 0,0 0 0,0 0 0,0 0 0,0 1 0,0-1 0,0 0 0,0 0 0,0 0 0,0 0 0,1 1 0,-1-1 0,0 0 0,0 0 0,0 0 0,0 0 0,0 0 1,0 1-1,1-1 0,-1 0 0,0 0 0,0 0 0,0 0 0,0 0 0,0 0 0,1 0 0,-1 1 0,0-1 0,0 0 0,25 8 743,0 0 1,1-1 0,-1-2-1,53 4 1,106-6-1904,-105-4-2111,-69 4-5372,0 0 3319,8 0 941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3:4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92 2144,'-15'-17'7552,"15"16"-7343,-1 1 1,1-1-1,-1 1 0,1-1 1,-1 1-1,1-1 0,-1 1 1,1 0-1,-1-1 1,1 1-1,-1 0 0,0-1 1,1 1-1,-1 0 0,1 0 1,-1-1-1,0 1 1,1 0-1,-1 0 0,0 0 1,1 0-1,-1 0 0,0 0 1,1 0-1,-1 0 0,0 0 1,-1 1 4,1-1 0,-1 1 0,1-1 0,-1 0 0,1 0 0,0 0 0,-1 0 0,1 0 0,-1 0-1,1 0 1,-1 0 0,1 0 0,0-1 0,-1 1 0,1-1 0,-3 0 0,3 1-99,0-1-1,0 1 0,0-1 1,-1 1-1,1 0 1,0 0-1,-1 0 0,1-1 1,0 1-1,-3 1 1,-7-1 629,6-1-131,8 2 638,-3 1-1138,-6 0 2675,29-15-2287,-9 8-366,1 0 0,0 0 0,0 2 1,24-4-1,-1 1 48,-1 1-19,-1 1 0,39 1 0,11 0 90,4 3 272,-42 1 111,-41-8-562,-4 3-219,-4 5-502,1-1 551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4:14.9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6 709 4480,'-5'7'8697,"10"-12"-4152,0 0-5500,39-72 2882,-6 9-1630,82-110 658,-11 36-398,-75 103-177,54-50 0,-85 86-357,0 1-1,0-1 0,0 1 1,1 0-1,4-2 0,-7 3-22,-1 1 0,1 0 1,0-1-1,-1 1 0,1 0 0,-1 0 0,1 0 0,0 0 0,-1-1 0,1 1 0,0 0 1,-1 0-1,1 0 0,0 0 0,-1 0 0,1 1 0,-1-1 0,1 0 0,0 0 1,-1 0-1,1 0 0,0 1 0,-1-1 0,1 0 0,-1 1 0,1-1 0,-1 0 0,1 1 1,-1-1-1,1 1 0,-1-1 0,1 1 0,-1-1 0,0 1 0,1-1 0,-1 1 1,0-1-1,1 1 0,-1-1 0,1 2 0,0 4 36,1-1 0,-1 1-1,0 0 1,0 0 0,-1 0-1,0 10 1,-6 40 178,2-32-177,-28 151 119,8-55 94,22-111-138,-2 16-14,4-24-55,0 0 0,0 1 0,0-1 0,0 0 0,0 0 0,0 0 1,0 0-1,0 0 0,1 0 0,-1 0 0,0 0 0,1 0 0,-1 0 0,1-1 0,-1 1 0,1 0 0,-1 0 0,1 0 1,1 1-1,-2-2-18,1 0 1,0 1 0,0-1 0,-1 0 0,1 0-1,0 0 1,0 0 0,0 0 0,-1 0-1,1 0 1,0 0 0,0 0 0,0 0-1,-1 0 1,1-1 0,0 1 0,-1 0 0,1-1-1,0 1 1,0 0 0,-1-1 0,1 1-1,0-1 1,-1 1 0,1-1 0,-1 1 0,1-1-1,-1 1 1,1-2 0,3-2 43,0 0 1,0-1-1,6-9 0,54-110 132,-48 91-140,1-1-19,2-7 3,44-67 1,31-12-41,-43 58-5,-31 33-144,-25 36 61,1 0 0,0 1-1,1-1 1,-4 10 0,-15 44 115,21-56-21,-14 44 100,2 0 0,2 0 0,2 1 0,3 1 0,-1 64 1,7-104-59,1 0 0,0 0 0,0-1 0,1 1 0,0-1 1,1 1-1,0-1 0,7 15 0,-8-20-7,0-1-1,1 0 1,0 0-1,0 0 1,0 0-1,0 0 1,1 0-1,-1-1 1,1 0-1,0 0 1,0 0-1,0 0 1,0-1 0,1 1-1,-1-1 1,1 0-1,-1 0 1,1-1-1,0 1 1,6 0-1,6 0 19,-1 0 1,1-2-1,0 0 0,0 0 0,20-5 1,23-7-1776,-2-3-4489,-24 5 2542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3:47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12 1664,'4'0'9312,"-9"10"-3457,3-10-5673,1 0 0,-1 1 0,0-1-1,1 0 1,-1 1 0,0 0 0,1-1-1,-1 1 1,1 0 0,0 0 0,-1 0-1,1 0 1,-1 0 0,-1 2-1,-9 6 480,-7 1 402,-24 8-1,20-9-423,-26 15 0,22-9-248,1 2 0,-39 32 0,54-39-305,0 0-1,1 0 0,0 1 1,1 1-1,0 0 0,1 0 0,-12 24 1,18-31-52,0 0 1,1 0 0,-1 0 0,1 0 0,1 1 0,-1-1 0,0 0 0,1 0 0,0 1 0,1-1-1,-1 0 1,1 0 0,0 0 0,0 0 0,0 1 0,1-1 0,0-1 0,0 1 0,4 7 0,-3-6-22,1 0 0,0-1 0,0 0 0,0 0 1,0 0-1,1 0 0,0-1 0,0 1 0,0-1 1,1-1-1,0 1 0,-1-1 0,1 0 0,12 5 1,-7-5 33,-1 0 0,0 0 0,1-1 1,0-1-1,16 1 0,-23-2-35,1 0 0,0-1 0,-1 1 0,1-1 0,-1 0 0,1-1 0,-1 1 0,1-1 0,-1 0 0,0 0-1,0 0 1,0 0 0,0-1 0,0 0 0,3-3 0,6-7-46,-1 0-1,0-1 1,-1 0-1,-1-1 1,0 0-1,-1-1 1,13-30-1,-15 27 23,0 1-1,-2-2 1,0 1 0,-1-1-1,-1 1 1,2-38 0,-13-23 326,7 70-266,-1 1 0,-1-1 0,-3-9 0,6 18-39,0 1 0,0 0-1,0 0 1,0 0 0,-1-1 0,1 1-1,0 0 1,0 0 0,0 0-1,0 0 1,0-1 0,0 1 0,0 0-1,0 0 1,-1 0 0,1 0-1,0-1 1,0 1 0,0 0 0,0 0-1,0 0 1,-1 0 0,1 0 0,0 0-1,0 0 1,0 0 0,-1 0-1,1-1 1,0 1 0,0 0 0,0 0-1,0 0 1,-1 0 0,1 0 0,0 0-1,0 0 1,0 0 0,-1 0-1,1 1 1,0-1-2,-1 0 0,1 0 0,0 0 0,0 0 0,-1 0-1,1 0 1,0 0 0,0 0 0,0 0 0,-1-1 0,1 1 0,0 0 0,0 0-1,-1 0 1,1 0 0,0 0 0,0 0 0,0 0 0,-1 0 0,1-1 0,0 1-1,0 0 1,0 0 0,-1 0 0,1 0 0,0-1 0,0 1 0,0 0 0,0 0-1,0 0 1,0-1 0,-1 1 0,1 0 0,0 0 0,0-1 0,0 1 0,0 0-1,0 0 1,0-1 0,-6-6 364,6 7-309,2 1-63,-1 0 732,-2 3-546,1-1 0,-1 1 1,0 0-1,0 0 0,-1-1 0,-1 4 1,-4 14 117,4 0-113,1 0-1,1-1 1,1 30 0,1-9-187,0-27 76,1 0-1,1 1 0,0-1 0,0 0 0,7 14 1,-9-22-45,1-1 0,1 1 1,-1-1-1,1 0 0,0 0 0,0 0 1,1 0-1,-1 0 0,1-1 1,0 1-1,0-1 0,1 0 0,-1 0 1,1-1-1,0 1 0,0-1 1,0 0-1,0-1 0,1 1 0,-1-1 1,1 0-1,0 0 0,-1-1 1,1 1-1,0-1 0,0-1 0,10 1 1,-15-1-131,11 0-41,-1 0-1,17-3 1,-11-4-4214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3:49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52 112 1664,'1'-19'5163,"2"-8"2831,-8 32-3674,3-2-4075,0 0 0,1-1 1,-1 1-1,1 0 0,0 0 1,-1 4-1,-15 68 1216,10-47-1111,1 0 1,-2 39-1,7 43 73,2-96-389,0-1 0,2 1 0,-1-1 0,2 1 0,0-1 0,6 14 0,-9-26-22,0 1-1,0 0 0,-1-1 0,1 1 1,0-1-1,0 0 0,1 1 1,-1-1-1,0 0 0,0 0 1,1 0-1,-1 0 0,0 0 0,1 0 1,1 1-1,0-1 14,0 0-1,0 0 1,0 0 0,1-1 0,-1 1-1,0-1 1,6 0 0,1 0 6,-1-1 1,1-1-1,-1 0 0,0 0 1,0-1-1,0 0 0,0 0 1,0-1-1,11-7 1,6-5 72,38-30 1,-52 36-118,-1 0 0,-1-1 0,0 0 0,17-25 0,26-53-72,-40 61 107,-1-1 0,15-50-1,-8 18 80,-12 39-66,-6 17 48,1 0-1,-1 0 1,1 0-1,0 0 1,0 0 0,0 1-1,1-1 1,4-7-1,-5 6 661,-2 5-374,-1 6 194,4 49 389,14 79 0,-6-55-707,-9-60-186,0-1-1,1 0 1,1 1 0,1-1-1,1-1 1,0 1 0,1-1-1,15 25 1,-22-39-115,1-1 1,0 0-1,0 0 0,0 0 0,0 0 1,0 0-1,0 0 0,0-1 0,0 1 1,1 0-1,-1 0 0,0-1 0,0 1 1,0-1-1,1 1 0,-1-1 0,0 0 1,1 1-1,-1-1 0,1 0 1,-1 0-1,0 0 0,1 0 0,-1 0 1,0 0-1,1 0 0,-1-1 0,0 1 1,1 0-1,1-2 0,8 2-4154,-10 0 3625,-1 1 1,1-1 0,0 0 0,0 0-1,0 0 1,-1 0 0,1 0 0,0 0-1,0 0 1,-1-1 0,1 1-1,0 0 1,0 0 0,-1-1 0,1 1-1,0 0 1,0-1 0,0 0 0,5-3-2504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3:50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4 4160,'0'0'31,"-1"-1"-1,1 1 1,0 0 0,0 0 0,0 0-1,0-1 1,0 1 0,-1 0 0,1 0-1,0 0 1,0-1 0,0 1 0,-1 0-1,1 0 1,0 0 0,0 0 0,-1 0-1,1 0 1,0 0 0,0-1 0,-1 1-1,1 0 1,0 0 0,0 0 0,-1 0-1,1 0 1,0 0 0,0 0 0,-1 0 0,1 0-1,0 0 1,0 0 0,-1 1 0,1-1-1,0 0 1,0 0 0,-1 0 0,1 0-1,0 0 1,0 0 0,0 0 0,-1 1-1,1-1 1,0 0 0,0 0 0,0 0-1,0 1 1,-1-1 0,1 0 0,0 0-1,0 0 1,0 1 0,0-1 0,0 0-1,0 0 1,0 1 0,-1-1 0,1 0-1,0 1 1,-2 7 153,-8 27 2101,-1-12 8366,4-30-6983,6 6-2445,4 9-653,-3-7-486,1 0 0,0 0 0,-1 0 1,1 0-1,0 0 0,0 0 0,0 0 0,-1 0 0,1-1 1,0 1-1,0 0 0,0 0 0,1-1 0,-1 1 0,0-1 1,0 1-1,0-1 0,0 1 0,0-1 0,1 0 0,-1 0 1,0 1-1,0-1 0,1 0 0,0 0 0,4-1 99,1 1 0,-1-1 0,0-1-1,7-1 1,4-2 128,98-13 603,-94 16-761,-1 1-1,1 1 1,34 4 0,-39-1-164,0 1 1,16 6-1,-22-6 27,0 0 0,0-1 0,0-1 0,0 0 0,1 0 0,-1-1 0,20 0 0,-28-1-55,1-1-1,0 1 0,0 1 0,0-1 1,0 0-1,0 1 0,0-1 0,0 1 1,0 0-1,0 0 0,-1 0 0,1 0 1,0 0-1,4 4 0,11 9-7150,-17-14 7020,-1 0 0,0 1 0,1-1 0,-1 0 0,0 0 0,1 0 0,-1 1 0,0-1 0,1 0 0,-1 0 0,0 0 0,1 0 0,-1 0 0,0 0 0,1 0 0,-1 0 0,0 0 0,1 0 0,-1 0-1,1 0 1,-1 0 0,0 0 0,1 0 0,-1 0 0,0 0 0,1 0 0,-1 0 0,0-1 0,1 1 0,-1 0 0,0 0 0,1 0 0,-1-1 0,0 1 0,0 0 0,1 0 0,-1-1 0,0 1 0,0 0 0,1-1 0,-1 1 0,2-2-630,9-8-2437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3:50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4160,'2'2'8651,"-1"8"-3818,-1-6-5635,0 178 10559,0-3-8630,0 1-10486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3:51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86 4800,'-20'0'12799,"20"9"-4681,27-9-7672,-1-2 0,0-1 1,0 0-1,0-2 1,-1-1-1,44-17 1,-39 12-329,1 1 0,0 2 0,0 1 0,1 1 0,0 2 0,45-1 0,36 8-368,-103-7-1587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3:54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 2976,'-4'0'8410,"7"-9"-3504,2 4-2275,-5 20-1043,-3-2-1267,2 0 0,0 0 1,0 0-1,2 16 0,2 135 424,-5-94-434,6 79 89,-2-151-355,0 0 1,0 0 0,0 0-1,0 0 1,0 0 0,2-4 0,12-35-4,-7 13-42,16-58-59,-18 59-37,1-1 0,12-28 1,-9 35 115,1 1 1,1 1 0,17-21 0,-28 37-40,4-4-1,0-2 77,1 0 1,0 1-1,1 0 1,0 0-1,11-8 1,-16 14 45,0 0 1,0 1-1,0-1 1,0 1-1,0 0 1,1 0-1,-1 0 1,0 0-1,1 1 1,3-1-1,-6 1-36,1 0-1,0 0 0,0 0 0,0 0 0,0 0 0,0 1 1,0-1-1,0 0 0,-1 1 0,1 0 0,0-1 0,0 1 1,-1 0-1,1 0 0,0 0 0,-1 0 0,1 0 0,-1 0 1,1 1-1,1 1 0,2 6 130,-1 0 0,0-1-1,-1 2 1,0-1 0,0 0 0,0 1 0,0 11 0,-1-10-94,5 30 145,0 44 0,-1-14-165,-5-19-166,-1-31-1394,0-21 1298,0 0 0,0 1 1,0-1-1,0 0 0,0 0 1,0 0-1,0 1 0,0-1 1,0 0-1,0 0 0,0 1 1,0-1-1,0 0 1,0 0-1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3:5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41 3552,'0'-23'1147,"0"23"-1114,0 0 1,0 0 0,0 0-1,0 0 1,-1 0 0,1 0 0,0 0-1,0 0 1,0 0 0,0 0 0,-1 0-1,1 0 1,0 0 0,0 0 0,0 0-1,0 0 1,0 0 0,-1 0 0,1 0-1,0 0 1,0-1 0,0 1 0,0 0-1,0 0 1,-1 0 0,1 0 0,0 0-1,0 0 1,0 0 0,0-1 0,0 1-1,0 0 1,0 0 0,0 0-1,0 0 1,0 0 0,-1-1 0,1 1-1,0 0 1,-2-3 672,5 5 161,-3-2-719,0 1-1,0-1 1,1 1 0,-1 0-1,0-1 1,0 1-1,0-1 1,1 1 0,-1-1-1,0 1 1,0 0 0,0-1-1,0 1 1,0-1-1,-1 2 1,1-1 29,0-1-1,0 1 1,0-1 0,0 1-1,3 8 7016,-3-4-5668,1 5 2322,0-10-2699,2-7-715,-3 6-341,1 0 1,-1 0-1,1-1 0,0 1 0,-1 0 0,1 0 0,0 0 0,-1 0 0,1 0 1,0 0-1,0 0 0,0 0 0,0 0 0,0 0 0,0 1 0,0-1 1,1 0-1,-1 0 0,0 1 0,0-1 0,0 1 0,1 0 0,-1-1 0,0 1 1,1 0-1,-1-1 0,0 1 0,1 0 0,-1 0 0,0 0 0,0 0 1,1 1-1,2-1 0,7 4 119,0-2 0,0 1 1,0-1-1,1-1 1,20 0-1,58-9 357,24 2-428,-40 3-17,18-10-127,-72 9-1022,-16 2-2176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3:59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277 0 3328,'0'2'141,"-1"-1"-77,1-1-1,0 1 0,0-1 1,0 1-1,0-1 0,0 1 1,0-1-1,0 1 0,0-1 1,0 1-1,0-1 0,6 9 7644,-20 6-3238,-88 103-560,86-96-3474,2 0 1,0 1-1,1 1 0,-13 35 1,8-10 227,-15 70 1,21-53 27,-5 74-1,15-110-486,2 0 1,0 0-1,2 0 0,1-1 0,1 1 0,15 49 1,-18-73-166,1-1 0,1 0 1,-1 0-1,1 0 1,-1 0-1,1-1 1,1 1-1,3 4 1,-5-6-36,1-1 1,-1 0-1,1 0 0,0 1 1,-1-1-1,1-1 1,0 1-1,0 0 0,0-1 1,0 0-1,1 1 1,-1-1-1,0 0 0,4 0 1,1 0-627,-1 0 0,0 1 0,0 0 0,11 4 1,-17-5 295,0-1 0,0 0 0,-1 0 1,1 1-1,0-1 0,0 0 0,0 0 1,0 0-1,0 0 0,-1 0 0,1 0 1,0 0-1,0 0 0,0 0 0,0-1 1,0 1-1,-1 0 0,1 0 0,0-1 0,0 1 1,0-1-1,-1 1 0,1 0 0,0-1 1,-1 1-1,1-1 0,0 0 0,-1 1 1,2-2-1,5-4-1885,12-4-978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00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26 2656,'-6'-4'9802,"6"4"-9642,-1 0 0,1 1-1,-1-1 1,1 0 0,0 1 0,-1-1-1,1 0 1,-1 1 0,1-1-1,0 0 1,-1 1 0,1-1 0,0 1-1,0-1 1,-1 1 0,1-1-1,0 1 1,0-1 0,0 0 0,-1 1-1,1-1 1,0 2 0,-7 19 788,6-15-642,-6 19 341,2-1-1,0 2 0,2-1 1,0 45-1,8 30-228,-3-85-368,1 0-1,0 1 1,1-1 0,7 18 0,-9-30-53,-1 0 1,0 0 0,1-1-1,0 1 1,-1 0 0,1 0 0,0-1-1,0 1 1,1-1 0,-1 1-1,0-1 1,1 0 0,0 0-1,-1 0 1,1-1 0,5 3 0,-6-3 12,1 0 1,0-1 0,0 1 0,0-1-1,-1 0 1,1 1 0,0-1 0,0-1-1,0 1 1,-1 0 0,1-1 0,0 1-1,0-1 1,-1 0 0,1 0 0,-1 0-1,1 0 1,-1-1 0,4-1 0,3-4 0,0-1 1,0 0-1,0 0 1,-1-1-1,0 0 1,6-11 0,-3 7 8,9-14 7,20-37-1,-5 6 108,-12 21-222,28-64 0,-47 93 136,-1 2-15,-1-1 0,0 1 0,1-10-1,-2 11 74,0 1-1,0-1 1,1 1-1,-1-1 0,1 1 1,3-7-1,-4 5 300,-1 4-124,0 5 1236,0 11-472,-1 11-151,0-16-732,1 0 0,-1 0 0,2 0 0,0 0 0,2 12 0,36 127 196,-34-136-760,-1-1 1,1 1 0,12 18 0,-15-27 606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01.1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20 4064,'-7'-14'1307,"6"13"-1277,1 1 0,0 0 0,0 0 1,0 0-1,0-1 0,0 1 1,0 0-1,0 0 0,0 0 1,0-1-1,0 1 0,-1 0 1,1 0-1,0 0 0,0-1 1,0 1-1,0 0 0,-1 0 1,1 0-1,0 0 0,0 0 1,0 0-1,-1-1 0,1 1 0,0 0 1,0 0-1,0 0 0,-1 0 1,1 0-1,0 0 0,0 0 1,-1 0-1,1 0 0,0 0 1,0 0-1,0 0 0,-1 0 1,1 0-1,0 0 0,0 0 1,-1 0-1,1 0 0,0 0 1,0 1-1,0-1 0,-1 0 0,1 0 1,0 0-1,0 0 0,0 0 1,0 1-1,-1-1 0,1 0 1,0 0-1,0 0 0,0 1 1,-4 6 1078,3-6-930,1 0 1,-1-1-1,1 1 1,0-1-1,-1 1 1,0 0-1,1-1 1,-1 1-1,1-1 1,-1 0-1,1 1 1,-1-1-1,0 1 1,0-1-1,1 0 1,-1 0-1,0 1 0,-1-1 1,-6 5 2458,8-5-2377,0 0 0,-1 0 0,1 0 1,-1 1-1,1-1 0,-1 0 0,1 0 1,-1 0-1,1 0 0,0 0 0,-1 0 0,1 0 1,-1 0-1,1 0 0,-1 0 0,1 0 1,-1 0-1,1 0 0,-1 0 0,-2-1 2118,6 2-2121,-3-1-185,0 1 0,0-1 0,0 0 1,1 0-1,-1 1 0,0-1 0,0 0 0,0 0 1,0 1-1,1-1 0,-1 0 0,0 1 0,0-1 1,0 0-1,0 1 0,0-1 0,0 0 1,0 1-1,0-1 0,0 0 0,0 1 0,0-1 1,0 0-1,0 1 0,0 4 902,9-5 134,-1-1-868,1 1-1,-1-1 1,0 1-1,0 1 1,0-1-1,12 4 1,23 0 240,-17-5-164,-20 0-263,0 1 0,1-1 0,-1 2-1,0-1 1,1 0 0,-1 1-1,11 3 1,12 7 35,-23-7-76,0-2 1,0 1-1,1-1 0,0 0 0,-1 0 1,1 0-1,0-1 0,0 0 0,0-1 1,12 0-1,-13-1-93,-4 1-17,1 0 0,-1 0 0,1-1 0,-1 1 0,1-1 0,0 0 0,-1 0 0,0 0 0,1 0 0,-1 0 1,0 0-1,1-1 0,-1 1 0,0-1 0,0 0 0,3-2 0,-2 2-584,-2 10-5129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4:14.9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54 195 4384,'-8'0'408,"5"-1"148,1 1 0,0 0 1,-1 0-1,1 0 0,-1 0 0,1 0 0,0 1 1,-1-1-1,1 1 0,0-1 0,-1 1 0,1 0 0,0 0 1,0 0-1,0 0 0,0 0 0,0 1 0,-2 1 1,28 0 4781,2-2-4383,40-3-1,229-41 1366,-152 15-1705,88-16-40,19 7-246,-32 6-370,-171 21 159,-17 0-3068,-15 5 1104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01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3328,'-7'0'11082,"-3"3"-5999,7-1-4775,-1-1 0,1 0 0,0 1 0,0 0 0,0 0 1,0 0-1,0 0 0,-4 4 0,-12 16 1246,-19 30 0,27-38-1334,10-12-186,-1 0 1,1 1 0,0-1-1,-1 0 1,1 0 0,0 1-1,-1 4 1,2-7-35,0 0 0,0 0 0,0 0 1,0 0-1,0 0 0,0 0 0,0 1 1,0-1-1,0 0 0,0 0 0,0 0 0,0 0 1,0 0-1,0 0 0,0 0 0,0 1 1,0-1-1,0 0 0,0 0 0,0 0 0,0 0 1,1 0-1,-1 0 0,0 0 0,0 0 1,0 0-1,0 1 0,0-1 0,0 0 0,0 0 1,0 0-1,1 0 0,-1 0 0,0 0 1,0 0-1,0 0 0,0 0 0,0 0 0,0 0 1,0 0-1,1 0 0,-1 0 0,0 0 1,0 0-1,0 0 0,0 0 0,0 0 0,14-7-106,-9 4 38,1-1-1,-1 0 0,0 0 1,6-7-1,-9 8-633,1 0 0,-1 0 0,0 0 1,0 0-1,1-5 0,2 4-1192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02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53 2240,'-12'-11'720,"5"-1"6398,7 6-3794,0 102 5904,0 142-7720,0-232-1472,0-1-15,0 1-1,0-1 0,0 1 1,1 0-1,-1-1 0,1 1 1,1-1-1,-1 0 1,5 10-1,-6-15-19,0 0 0,0 0 0,0 0-1,0 0 1,0 0 0,0 0 0,0 0 0,0 0 0,1 0 0,-1 0 0,0 0 0,0 1-1,0-1 1,0 0 0,0 0 0,0 0 0,0 0 0,1 0 0,-1 0 0,0 0 0,0 0-1,0 0 1,0 0 0,0 0 0,0 0 0,1-1 0,-1 1 0,0 0 0,0 0-1,0 0 1,0 0 0,0 0 0,0 0 0,0 0 0,0 0 0,1 0 0,-1 0 0,0 0-1,0 0 1,0 0 0,0-1 0,0 1 0,0 0 0,0 0 0,0 0 0,0 0 0,0 0-1,0 0 1,0-1 0,7-10 26,5-19-77,10-57-387,9-24 410,-29 103 32,4-12-27,1 1 0,0 0 0,1 0 0,1 1-1,17-25 1,-17 32 47,7-11 82,-16 22-79,1-1 1,-1 1-1,1-1 0,-1 1 1,1-1-1,-1 1 1,1-1-1,-1 1 1,1-1-1,-1 1 1,1 0-1,0-1 1,-1 1-1,1 0 0,0 0 1,-1-1-1,1 1 1,0 0-1,-1 0 1,1 0-1,0 0 1,-1 0-1,1 0 0,1 0 1,5 2 445,-6-1-397,0-1 0,-1 0 0,1 0 0,0 1 0,0-1 0,0 1 0,0-1 0,-1 1 0,1-1 0,0 1 0,0-1 0,-1 1 0,1 0 0,0-1 0,0 2 1,4 6 88,-1 0 1,0 1 0,0-1 0,-1 1 0,0 0 0,3 16-1,0 16 145,2 53-1,5 29-269,-13-119-366,1 0-1,-1 0 1,0 0 0,0 0-1,-1 0 1,0 7 0,-6 9-6619,6-16 4490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03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5152,'-15'14'18714,"16"-13"-18505,0 1 1,1-1-1,-1 1 1,1-1 0,-1 1-1,1-1 1,0 0-1,-1 0 1,1 0-1,0 0 1,0 0-1,0 0 1,2 1-1,6-1 126,-1 0-1,1-1 0,-1 0 1,1 0-1,0-1 1,13-3-1,29-1 429,-25 6-425,36-2 220,-22 2-385,-36 0-214,1 0 0,0-1 0,0 0-1,-1 0 1,1 0 0,0-1 0,0 1 0,7-4 0,-12 4-235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0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6304,'-2'4'8120,"2"-4"-7955,5 9 1968,9 10-1069,3-1 594,20 16-1,4 5-81,96 110 2210,-128-141-3574,0 2 0,0 0 1,-1 0-1,-1 0 0,0 1 0,0 0 0,-1 0 0,7 18 0,-5-1 47,-1 1 0,-1-1-1,-2 1 1,2 54 0,-7-31-119,-13 95 0,11-129-172,-1 1 0,-1-1 0,0 0 1,-1 0-1,-1-1 0,-14 24 0,12-26-882,0-1-1,-1 0 1,0-1 0,-15 14-1,-3 5-1325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06.8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0 303 3328,'0'0'10282,"15"10"-6885,12 6-1050,-11-11-2074,0 0 0,0-2 0,0 0 0,1-1-1,23 0 1,86-9-316,-109 6 86,170-28 11,-28 2 564,-116 24-248,54 4 1,10-1 163,-36-3-210,167-3 205,-142 7-288,52 3 542,-97-2-464,82-8 0,-56 1-183,24-5 90,-24 1-111,31-2 171,50-3 223,-140 13-482,4 0 56,0-1 0,41-9 1,-20 2-84,-1 1 0,57-3-1,-37 4-19,76 0-82,-82 2 102,71 2 0,95 4 0,-116-1 0,91-14-33,-44 2 56,-129 11 20,79 0-60,-67 2 32,47-4-1,-2-1 107,-25 2-208,58-11 0,-3 1 154,-14 7-24,65-7 148,111-20-105,-92 16-81,219-5 278,-290 15-1374,-65 0-4773,-34 4 622,-2 4 1637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07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 2816,'1'1'163,"0"-1"0,0 0 0,-1 0-1,1-1 1,0 1 0,0 0 0,0 0 0,-1 0 0,1 0 0,0-1 0,17-4 15635,-18 16-12615,-2 10-2189,0 1 1,-5 22 0,-2 17-38,2 169 160,7-192-933,0 130-29,0-95-4320,0-73 3631,-1 0 0,0-1 0,1 1 0,-1 0 0,0 0 0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08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58 175 6656,'-13'-3'678,"3"1"353,0 0 0,-14-9 5076,24 11-6001,0 0-1,0 0 1,0 0-1,0 0 1,0 0 0,0-1-1,0 1 1,0 0 0,0 0-1,0 0 1,0 0 0,0 0-1,0 0 1,0-1-1,1 0 157,0-1 0,-1 1 1,1 0-1,0 0 0,0-1 0,1 1 0,-1 0 0,0 0 0,0 0 0,0 0 0,1 0 0,1 0 0,-3 0-122,27-16 774,1 2 0,0 1 0,1 1 0,36-12 1,-8 6 245,65-14-1,-118 32-1113,-1 1 0,1-1-1,-1 1 1,1 0 0,-1 0-1,1 0 1,-1 0-1,1 1 1,-1-1 0,1 1-1,-1 0 1,5 2 0,-6-2-13,0 0 1,0 0 0,0 1 0,0-1 0,0 1 0,0-1 0,0 1 0,-1 0 0,1-1 0,-1 1 0,1 0-1,-1 0 1,1 0 0,-1 1 0,0-1 0,0 0 0,0 0 0,0 4 0,1 1 11,-1 0 0,1 0-1,-2 0 1,1 1 0,-1-1 0,0 0 0,-1 0 0,0 1 0,0-1-1,0 0 1,-1 0 0,0 0 0,-1 0 0,1-1 0,-1 1 0,-7 11-1,1-5-23,0 1-1,-1-2 1,0 1-1,-1-1 1,-16 13-1,14-14-77,-1-1 0,0-1 0,0-1 1,-1 0-1,-29 11 0,29-16-112,12-3 157,-1 1 0,1 0 0,-1 0 0,1 0 1,-6 2-1,9-2 33,0-1 1,1 1-1,-1 0 1,0-1-1,0 1 1,1-1-1,-1 1 1,0-1-1,0 1 0,1 0 1,-1-1-1,1 0 1,-1 1-1,0-1 1,1 1-1,-1-1 1,1 1-1,-1-1 1,1 0-1,-1 1 1,2-1-1,13 12 397,-2-3-171,-1 0 0,0 1 0,0 0 0,-1 1 0,13 17 0,44 67 557,-42-55-588,49 66-40,-43-56-135,-24-37-359,0 0-1,1-1 1,16 18 0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11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7 3328,'-3'-5'6298,"3"5"-6225,-1 0 0,1-1 0,0 1 0,0 0 0,0 0 365,0 0-365,0 0 0,0 0 0,0 0 0,-1-1 0,1 1 0,0 0 0,0 0-1,0 0 1,0 0 0,0 0 0,0 0 0,0 0 0,-1 0 0,1 0 0,0 0 0,0 0 0,0 0 0,0 0 0,0 0 0,0 0 0,0 0 0,-1 0 0,1 0 0,0 0 0,0 0 0,0 0 0,0 0 0,0 1 0,0-1-1,-1 0 366,1 0-365,0 0 0,0 0 0,0 0 0,-9 7 4138,1-8-1215,5 1-2525,6 0-105,-2 0 77,-11 13 1274,3 82 273,4-59-1529,2-27-299,0 0 0,0 0 0,2 15 0,2 17 569,-4 53 1,0-29-531,1 51 93,0-83-4668,0-91-9620,0 43 10922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11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19 3552,'-2'-1'113,"2"0"-59,0 1-1,0 0 1,0-1 0,-1 1-1,1 0 1,0-1 0,0 1 0,-1 0-1,1 0 1,0-1 0,-1 1-1,1 0 1,0 0 0,-1 0 0,1-1-1,0 1 1,-1 0 0,1 0-1,0 0 1,-1 0 0,1 0 0,-1 0-1,1 0 1,0 0 0,-1 0 0,1 0-1,-1 0 1,1 0 0,0 0-1,-1 0 1,1 0 0,-1 0 0,1 0-1,0 0 1,-1 0 0,1 1-1,0-1 1,-3 2 1951,3-2-1855,0 1 0,0-1 0,0 0 0,0 0 0,0 0 0,0 0 1,0 1-1,0-1 0,0 0 0,0 0 0,0 0 0,0 1 0,0-1 0,0 0 0,0 0 0,0 1 451,0-1-451,2 12 5077,-2-12-5028,0 1 1,1-1-1,-1 1 0,0-1 0,1 0 0,-1 1 1,0-1-1,1 0 0,-1 1 0,1-1 0,-1 0 1,1 1-1,-1-1 0,0 0 0,1 1 0,0-1 1,-1 0-1,1 0 0,-1 0 0,1 0 0,-1 0 1,1 0-1,-1 0 0,1 0 0,-1 0 0,1 0 1,-1 0-1,1 0 0,1 0 0,-1 0-164,56 0 2482,79-10 0,-31 0-1409,-7 2-659,-86 7-418,0 1-1,-1 0 0,1 0 0,0 1 0,-1 1 1,15 3-1,-25-4-28,4-1 7,-1 1 1,0 0 0,1-1-1,-1 0 1,1 0-1,-1 0 1,0 0 0,1-1-1,-1 0 1,1 0-1,-1 0 1,0 0 0,0-1-1,6-2 1,-5 0-10,-5 4-12,0-1 1,1 1-1,-1-1 1,1 1-1,-1 0 1,0-1-1,1 1 1,-1 0-1,1 0 1,-1-1 0,1 1-1,-1 0 1,1 0-1,-1 0 1,1-1-1,0 1 1,-1 0-1,1 0 1,0 0-1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12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17 3072,'-17'-16'15816,"16"19"-14590,-2 21 3664,1 35-5205,1-29 1785,-6 269 503,2-42-1157,6-220-824,8 61 0,-9-83 1,0-13 14,-1 0 0,1 0 0,0 0 0,0 0 0,0 0 0,0 0 0,1 0 0,-1 0 0,1 0 0,-1 0 0,1 0 0,-1 0 0,2 2 0,-1-7-35,-1 0-1,1 0 0,-1 1 1,1-1-1,0 0 1,2-4-1,2-8-171,5-30 62,-7 28 88,1-1 1,1 1 0,9-23-1,1 1 50,-10 27 0,0-1 0,0 1 0,1 0 0,0 0 0,1 1 0,10-12 0,-16 22 9,0-1-1,0 1 1,0 0-1,0 0 1,0 0-1,1 0 1,-1 0-1,0 1 1,1-1-1,-1 0 1,1 0-1,-1 1 1,1-1-1,-1 1 1,1 0 0,-1-1-1,1 1 1,-1 0-1,3 0 1,-2 0 21,1 1 0,-1-1 1,0 1-1,0-1 0,0 1 1,0 0-1,-1 0 1,1 0-1,0 0 0,0 0 1,-1 1-1,4 2 0,3 4 123,-1 0 0,0 1 0,-1 0-1,8 15 1,-10-18-111,23 37 225,-14-24-88,-1 0-1,-1 0 0,10 27 0,-18-39-130,-1-1 0,0 1-1,-1-1 1,1 1 0,-1 0 0,-1 0-1,1 0 1,-1-1 0,-1 1-1,1 0 1,-1 0 0,0 0 0,0-1-1,-1 1 1,-3 6 0,3-8-15,0 0 0,0 0 0,-1 0 1,0-1-1,0 1 0,-1-1 0,1 0 1,-1 0-1,0 0 0,0 0 0,0-1 1,0 0-1,-9 6 0,10-7-58,-1-1 0,1 1-1,-1-1 1,0 1 0,0-1 0,1 0 0,-1-1-1,0 1 1,0-1 0,0 1 0,0-1 0,0 0-1,1-1 1,-1 1 0,0-1 0,0 1 0,0-1-1,0 0 1,1-1 0,-5-1 0,-5-4-569,1 0-1,0-1 1,1 0 0,-13-12 0,-40-43-8574,59 58 8108,4 4 638,1 1-1,-1-1 1,0 0-1,0 1 1,1-1 0,-1 0-1,0 0 1,1 0 0,-1 0-1,1 0 1,-1 1-1,1-1 1,0 0 0,-1 0-1,1-2 1,2-1-2767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4:14.9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71 890 2400,'-2'4'778,"0"1"-1,0-1 1,0 1 0,0-1 0,-1 8-1,3-11-532,-1 0-1,1 0 0,0 0 1,-1 1-1,1-1 0,-1 0 1,1 0-1,-1 0 0,1 0 0,-1 0 1,0 0-1,1 0 0,-1 0 1,0 0-1,0-1 0,0 1 1,0 0-1,0 0 0,0-1 0,0 1 1,0-1-1,0 1 0,0-1 1,0 1-1,0-1 0,-2 1 1,2-1-115,0 0 1,0 0-1,0 0 1,0 0-1,0-1 1,0 1-1,0 0 1,0-1-1,0 1 1,0 0-1,0-1 1,1 1-1,-1-1 1,0 1 0,0-1-1,0 0 1,0 1-1,1-1 1,-1 0-1,0 0 1,1 1-1,-1-1 1,0 0-1,1 0 1,-1 0-1,1 0 1,0 0-1,-1 0 1,1 0-1,0 0 1,-1-1-1,-2-7 180,1-1 0,-1 0-1,2 0 1,-1 0-1,2 0 1,-1 0-1,3-19 1,0 14-118,0 1 1,2-1 0,0 1-1,0-1 1,8-13-1,10-26 463,17-39 109,0 13-188,33-64 332,-51 107-701,44-59 1,36-24-59,-93 110-142,1 1-1,0 0 1,0 1 0,1 0 0,0 1-1,1 0 1,0 0 0,0 1 0,0 1-1,0-1 1,1 2 0,0 0 0,0 0-1,21-2 1,-20 4 0,0 1-1,0 0 0,1 1 1,-1 1-1,0 0 1,0 1-1,16 4 0,-24-5-3,-1 1-1,1-1 1,0 1-1,-1 0 1,1 0-1,-1 1 0,1-1 1,-1 1-1,0 0 1,0 0-1,-1 1 0,1-1 1,-1 1-1,1 0 1,-1-1-1,0 1 0,-1 1 1,1-1-1,-1 0 1,1 1-1,-1-1 0,1 7 1,0-1 45,-2-1 1,1 1 0,-1 0-1,-1 0 1,0 0-1,0-1 1,-1 1-1,0 0 1,-1 0-1,0-1 1,0 1 0,-1-1-1,0 0 1,-1 0-1,0 0 1,0 0-1,-1 0 1,-11 13-1,5-7 30,0-1-1,-2-1 0,0 0 1,0-1-1,-1 0 0,0-1 1,-1-1-1,0 0 0,-20 8 1,28-15-38,1 0 0,-1-1-1,0 0 1,0 0 0,0-1 0,0 0 0,-1 0 0,1-1-1,0 0 1,0 0 0,-1-1 0,1 0 0,0 0 0,0 0-1,0-1 1,-10-4 0,13 5-181,-1-1 0,0 0 0,0-1 0,1 1 0,-1-1 0,1 0 0,0 0 0,0-1 0,0 1 0,0-1 0,1 0 0,-1 0 0,1 0 0,0 0 0,0-1 0,1 1 0,-1-1 0,1 0 1,0 1-1,0-1 0,1 0 0,-3-10 0,4 13-282,0 0-1,0 0 1,-1 0 0,1 1 0,1-1 0,-1 0 0,0 0 0,0 0 0,1 0 0,-1 0 0,1 0 0,-1 0-1,1 1 1,2-4 0,-2 3-68,0 1 0,0 0 0,0 0-1,0 0 1,0 0 0,1 0 0,-1 0 0,0 0 0,1 1-1,-1-1 1,0 0 0,1 1 0,-1-1 0,1 1-1,-1-1 1,1 1 0,0 0 0,-1 0 0,2 0-1,25-1-3294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1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154 138 2400,'0'0'92,"-3"-7"252,3 7-333,0 0 0,0 0 0,0 0 0,0 0 0,0 0 0,0 0 0,0 0 0,0 0 1,0 0-1,0 1 0,0-1 0,0 0 0,0 0 0,0 0 0,0 0 0,-1 0 0,1 0 0,0 0 0,0 0 0,0 0 0,0 0 0,0 0 0,0 0 0,0 0 0,0 0 0,0 0 1,0 0-1,0 0 0,0 0 0,0 0 0,-1 0 0,1 0 0,0 0 0,0 0 0,0 0 0,0 0 0,0 0 0,0 0 0,0 0 0,0 0 0,0 0 0,0 0 0,0 0 0,0 0 1,-1 0-1,1 0 0,0 0 0,0 0 0,0 0 0,0 0 0,0 0 0,0 0 0,0 0 0,0 0 0,0 0 0,0 0 0,0-1 0,-1 8 83,1-4 5,0 0 0,0-1-1,-1 1 1,1-1-1,-1 1 1,1-1 0,-1 1-1,0-1 1,0 0-1,-3 5 1,-18-8 4402,18 2-3863,-1 0 0,0-1 1,0 0-1,-8 0 0,10-1-371,0 1-1,0 0 1,0 0-1,0 0 1,0 0-1,0 0 1,0 0-1,0 1 1,0 0 0,0-1-1,1 1 1,-1 0-1,0 1 1,0-1-1,-2 2 1,-4 11 795,8-12-887,0 0 1,0 1-1,-1-1 1,1 0 0,-1 0-1,-2 2 1,4-3-146,0-1-1,-1 0 1,1 0 0,0 0 0,0 0 0,0 0 0,-1 0-1,1 1 1,0-1 0,0 0 0,-1 0 0,1 0-1,0 0 1,0 0 0,0 0 0,-1 0 0,1 0 0,0 0-1,0 0 1,-1 0 0,1 0 0,0 0 0,0 0-1,-1-1 1,1 1 0,0 0 0,-7-10 1018,7 9-1012,-1 0-1,1-1 1,0 1 0,0-1 0,0 1 0,0 0 0,0-1 0,0 1 0,1 0 0,-1-1-1,0 1 1,1-1 0,-1 1 0,1 0 0,0 0 0,-1-1 0,1 1 0,0 0 0,-1 0-1,1 0 1,0 0 0,1-1 0,2-2 33,-1 0-1,1 0 1,0 1-1,8-6 1,25-15 195,-7 4-167,1 0-1,1 3 1,51-21-1,-71 34-47,53-16 274,-58 19-270,-1 0 1,1 0-1,0 0 1,0 1-1,0 0 1,0 0 0,12 3-1,-16-2-14,0 0 0,1 0-1,-1 1 1,0-1 0,0 1-1,0 0 1,0 0-1,0 0 1,0 0 0,0 0-1,-1 1 1,1-1 0,-1 1-1,0 0 1,0-1 0,0 1-1,2 4 1,2 4 192,-1-1 1,-1 1-1,6 22 1,-8-26-173,-1 1 0,0-1 0,0 1 0,0-1 1,-1 0-1,-1 1 0,1-1 0,-1 1 1,0-1-1,-1 0 0,0 1 0,0-1 0,0 0 1,-1 0-1,0-1 0,-6 10 0,3-5-23,-1-1-1,-1-1 0,1 1 1,-1-1-1,-1 0 0,0-1 1,0 0-1,-1-1 0,-16 11 1,0-1 63,16-10-71,0-1 0,-1 0 0,1 0 0,-1-1-1,-18 6 1,29-11-37,0 0 0,-1 0-1,1 0 1,0 0 0,-1 0-1,1 0 1,0 0 0,0 0-1,-1 0 1,1 0 0,0 1-1,0-1 1,-1 0 0,1 0 0,0 0-1,0 0 1,-1 0 0,1 0-1,0 1 1,0-1 0,-1 0-1,1 0 1,0 0 0,0 1-1,0-1 1,0 0 0,-1 0 0,1 1-1,0-1 1,0 0 0,0 0-1,0 1 1,8 4-240,18 2 48,17-6 188,-35-2 20,0 1 1,0 0-1,0 1 1,1 0-1,14 4 1,-13-2 62,0 2 0,0-1 1,0 1-1,-1 0 0,0 1 1,0 0-1,11 10 0,-16-13-9,0 1 0,-1 0 0,1 0 0,-1 0 0,0 0 0,0 0 0,0 1-1,0-1 1,-1 1 0,0 0 0,0 0 0,0-1 0,-1 2 0,1-1 0,-1 0 0,0 0 0,0 6-1,-1-4 5,0 1 0,-1-1 0,0 0 0,0 1-1,0-1 1,-1 0 0,0 0 0,0 0 0,-1 0-1,0 0 1,0-1 0,-1 1 0,1-1 0,-1 0-1,-1 0 1,1 0 0,-1 0 0,0-1 0,-8 7-1,3-5-72,1 0 0,-1-1 0,-1 0 0,1-1 0,-1 0 0,0 0 0,-22 5 0,13-5-401,0-2 0,0 0-1,-35-1 1,48-2-181,0 0-1,0 0 0,-12-4 1,17 4 259,1-1 1,-1 1-1,0-1 0,0 0 1,0 0-1,0 0 0,0 0 0,1 0 1,-1 0-1,1 0 0,-1 0 1,0-1-1,1 1 0,-3-4 1,4 4 83,-1 0-1,1 0 1,0 0 0,-1 0 0,1-1-1,0 1 1,0 0 0,-1 0 0,1-1-1,0 1 1,0 0 0,1 0 0,-1 0 0,0-1-1,0 1 1,0 0 0,1 0 0,-1 0-1,1-1 1,-1 1 0,1 0 0,1-2-1,1-2-707,0 0-1,0 0 0,7-6 1,-4 5-690,1 0 1,11-8 0,26-14-1631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16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0 4384,'0'6'12711,"-4"18"-9542,-1 2-2090,-2 26 320,-4 32-472,-4 105-271,16-155-656,4-46-6,1 1-20,14-31-57,45-80-256,-57 109 291,1 0 0,0 1 0,1 1 0,0-1 0,1 2 0,24-20 0,68-37 123,-94 62 50,0 0 1,1 1-1,0 0 0,0 1 1,0 0-1,0 0 0,1 1 1,-1 0-1,1 1 0,-1 0 1,1 1-1,0 0 0,11 2 1,-19-1-40,0 0 0,0 0 1,0 0-1,0 0 1,0 1-1,-1-1 1,1 1-1,0 0 1,-1-1-1,1 1 1,-1 1-1,0-1 1,0 0-1,0 0 0,0 1 1,0 0-1,0-1 1,2 5-1,1 3 144,1 1-1,-2 1 0,6 16 0,-4-8-81,-1 0 0,-1 1 0,2 25 0,-5-25-222,4 72-1489,-24-115-16634,23 7 15083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17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43 2720,'-6'-2'390,"-1"0"0,1 0 1,-1 0-1,-7 0 0,12 2-148,0-1 0,0 1 0,0 0 0,0 0 0,0 0 0,0 0 0,0 1-1,0-1 1,0 1 0,0-1 0,0 1 0,0-1 0,0 1 0,1 0 0,-1 0 0,0 0-1,0 0 1,1 0 0,-3 2 0,1 2 149,-10 7 1951,13-12-2256,0 1-1,-1-1 1,1 0 0,0 0-1,-1 1 1,1-1-1,-1 0 1,1 0-1,0 0 1,-1 0 0,1 0-1,-1 0 1,1 0-1,0 0 1,-1 1-1,1-1 1,-1-1 0,1 1-1,-1 0 1,1 0-1,0 0 1,-1 0-1,1 0 1,-1 0-1,1 0 1,0 0 0,-1-1-1,1 1 1,0 0-1,-1 0 1,1-1-1,-1 1 1,1-1 0,-2 0 289,1 0 1,-1 0 0,0 0 0,1 0 0,-1 1 0,0-1 0,1 0 0,-1 1 0,0-1 0,0 1 0,0 0 0,0-1 0,0 1 0,1 0 0,-1 0 0,-4 1 0,4-1-176,1 0 1,-1 0 0,0 0 0,0 0 0,0 0-1,0 0 1,0-1 0,0 1 0,0-1-1,0 1 1,0-1 0,0 0 0,1 0-1,-1 1 1,0-1 0,0-1 0,-1 0 0,-2-1 583,3 2-258,10-7 249,-6 6-693,1 1 1,-1 0-1,0 0 1,1 0-1,-1 0 1,1 0-1,-1 1 1,1-1-1,0 1 1,-1-1-1,1 1 1,0 0-1,2 0 1,10 0 138,22-5 401,72-5 78,-64 8-380,83-1 290,-109 4-545,-1 1-1,0 1 1,0 0 0,0 1-1,18 7 1,-27-8 3,0 0 1,0-1-1,13 2 1,-20-4-197,0 1 0,0-1 0,0 0 0,0 0 1,0 0-1,1 0 0,-1 0 0,0 0 0,0-1 0,0 1 1,0-1-1,0 1 0,0-1 0,0 0 0,0 0 0,-1 0 0,1 0 1,0 0-1,0 0 0,1-2 0,-2 3-123,-1-1 0,1 0-1,-1 1 1,1-1 0,-1 0-1,0 0 1,1 1 0,-1-1 0,0 0-1,0 0 1,1 0 0,-1 1-1,0-1 1,0 0 0,0 0 0,0 0-1,0-1 1,-1-1-794,1-2-1371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18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14 4064,'-12'-13'10560,"-8"38"-5179,-7 17-3830,15-22-745,-209 355 3802,214-361-4471,0 0 1,1 1-1,1 0 0,0 1 1,1-1-1,1 1 1,1-1-1,-2 29 0,4-31-100,1 0-1,1-1 1,-1 1-1,2-1 1,0 1-1,1-1 1,0 0-1,0 0 1,1-1-1,1 1 1,11 16-1,27 33 62,3-3-1,63 59 0,-74-79-255,-32-33-155,2 0 0,-1-1 1,0 1-1,9 4 0,-13-8-93,1 0 1,-1 0-1,1 0 0,0 0 0,-1-1 0,1 1 1,0-1-1,0 1 0,0-1 0,-1 1 0,1-1 1,0 0-1,0 0 0,0 0 0,0 0 0,-1 0 1,1-1-1,0 1 0,3-1 0,6-4-2276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19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36 3488,'-12'-36'8343,"14"42"-3806,-3-1-5721,-5 54 4680,3-28-967,-9 44 0,11-72-2456,1 0-1,-1 0 1,1 1-1,0-1 1,0 0-1,0 0 1,2 7-1,0 13 137,-3-4-120,1-13-80,-1 1 0,1-1-1,0 1 1,1-1 0,-1 1 0,1-1-1,1 0 1,-1 1 0,4 8-1,0-5-10,3 2 7,-7-12-6,0 0-1,-1 1 1,1-1 0,-1 0 0,1 0 0,-1 0 0,1 0-1,0 0 1,-1 0 0,1 0 0,-1-1 0,1 1 0,-1 0-1,1 0 1,0 0 0,-1 0 0,1-1 0,-1 1 0,1 0-1,-1-1 1,1 1 0,-1 0 0,1-1 0,-1 0 0,92-73-559,30-26 484,-50 39 173,-65 56-51,-2 0 1,1 0-1,0 0 1,-1-1-1,0 0 0,0 0 1,-1 0-1,0 0 1,5-9-1,-2 4 44,-6 10-80,-1-1 1,1 1-1,0 0 0,0 0 0,0 0 0,-1-1 1,1 1-1,-1 0 0,1-1 0,-1 0 1,0 1 53,-4 23 2074,-14 40-226,17-54-1780,-1-1 0,1 1 0,1-1 1,-1 1-1,1-1 0,2 12 0,0 7-69,-2-22-58,1 0 1,-1 0-1,1 0 1,-1 0-1,1 0 1,0 0 0,3 6-1,0 0-65,2 0 1,-1 0-1,1 0 0,9 11 0,-14-20-17,0 0-1,0 0 0,0 0 0,0-1 0,1 1 0,-1 0 0,0-1 0,0 1 0,0-1 0,0 1 0,1-1 0,-1 1 0,0-1 1,1 0-1,-1 0 0,0 1 0,1-1 0,-1 0 0,0 0 0,1-1 0,-1 1 0,0 0 0,0 0 0,1-1 0,1 0 0,4-1-1161,-1-1-1,0 0 1,11-8-1,0 2-1946,-2 1-835,2 3 1360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19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7 5824,'-12'-7'1866,"-5"10"5910,10-2-1906,12 3-2965,18 0-1099,30-4 7,77 1 253,-102 1-1980,0 1 1,43 11 0,-53-10-708,25 2 0,-22-4-2653,-1-2-3282,-9 0 3442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20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9 4736,'0'-1'60,"-1"1"0,1 0 1,0-1-1,0 1 0,0-1 1,0 1-1,0 0 0,0 0 1,0-1-1,0 1 0,-1 0 1,1-1-1,0 1 0,0 0 1,0-1-1,-1 1 0,1 0 0,0 0 1,0 0-1,-1-1 0,1 1 1,0 0-1,-1 0 0,1 0 1,0-1-1,0 1 0,-1 0 1,1 0-1,0 0 0,-1 0 1,1 0-1,0 0 0,-1 0 0,1 0 1,0 0-1,-1 0 0,1 0 1,-1 0-1,1 0 0,0 0 1,-1 0-1,1 0 0,0 0 1,-1 1-1,-5 2 3368,6-3-3193,0 1 0,0-1 1,0 0-1,-1 1 0,1-1 0,0 0 1,0 1-1,0-1 0,0 1 1,0 0 151,-1 0 0,1 0 0,0 0 0,-1 0 1,1 0-1,-1 0 0,1 0 0,-1 0 0,0 0 0,1 0 1,-1 0-1,0 0 0,0-1 0,0 1 0,0 0 1,-1 1-1,-1 0 149,1 1 0,-1-1 0,1 1 0,0 0 0,0-1 0,0 1 0,-3 6 0,-9 12 1319,13-20-1762,1 0 0,-1 0 0,1-1 0,-1 1 0,0 0 0,0-1 0,1 1 0,-1-1 0,0 1 0,0-1-1,0 1 1,0-1 0,0 1 0,0-1 0,1 0 0,-1 0 0,0 1 0,-1-1 0,-1 0 46,4-1-88,-1 1-82,1 0 1,-1 0-1,1 0 0,-1 0 0,1 0 0,-1-1 0,0 1 0,1 0 0,-1 0 0,0-1 0,1 1 0,-1 0 0,0 0 1,1-1-1,-1 1 0,0 0 0,1-1 0,-1 1 0,0-1 0,0 1 0,0 0 0,1-1 0,-1 1 0,0-1 0,0 0 0,0 0-459,1-1-1,-1 0 0,1 0 0,-1 1 0,1-1 0,-1 0 0,1 1 0,1-3 1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21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89 5312,'-20'-7'1701,"17"7"-2298,2 7 3947,1 3 3433,7 7-4608,-6-14-1891,0 0 1,0 0-1,1 0 1,-2 1 0,1-1-1,0 0 1,-1 1-1,1 3 1,-3 24 1083,-8 53 0,10-59-1208,-2-23-40,-2-1-104,6 0-40,-1-1-94,3-15-159,6-7-62,-7 16 298,0-1 0,1 1 0,-1 0 0,9-11 0,59-59 260,-52 56 124,1 0 1,1 2-1,1 1 0,40-25 1,-59 39-231,0 1 0,0 0 0,1 0 0,-1 0 1,1 1-1,-1-1 0,1 1 0,0 0 0,-1 0 0,1 0 0,0 1 1,0-1-1,5 1 0,1-1 98,-8 1-198,-1 0 0,1 0-1,0 0 1,-1 0 0,1 0 0,-1 0 0,1 1-1,0-1 1,-1 0 0,1 1 0,-1-1 0,1 1-1,-1 0 1,1-1 0,1 3 0,13 3 211,-14-6-204,-1 0 1,1 0 0,-1 1 0,1-1 0,-1 1 0,1 0 0,-1-1 0,1 1 0,-1 0 0,0 0 0,2 1-1,2 2 20,-2 0 0,1 0-1,0 1 1,-1-1 0,0 1-1,0-1 1,0 1-1,-1 0 1,1 0 0,-1 0-1,0 1 1,-1-1 0,3 11-1,-4-12-52,14 159-358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2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66 6304,'-13'-4'1331,"-1"-1"686,4 0 2331,-7 5 6210,27-3-8621,36-5 509,76-13-487,20 11-798,-62 6-818,-50 4-287,32 2 0,5 1-146,-65-3-120,1 0 0,0 0 0,0 0 0,0 0-1,0-1 1,0 1 0,0-1 0,-1 0 0,1 0 0,0 0 0,-1 0 0,4-2 0,-4 2 528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2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6048,'-12'-11'1952,"11"11"-1926,1 0 1,0 0-1,0 0 1,0 0 0,0-1-1,0 1 1,0 0-1,0 0 1,0 0-1,0 0 1,0-1-1,0 1 1,-1 0-1,1 0 1,0 0 0,0-1-1,0 1 1,0 0-1,0 0 1,1 0-1,-1-1 1,0 1-1,0 0 1,0 0 0,0 0-1,0 0 1,0-1-1,0 1 1,0 0-1,0 0 1,0 0-1,0 0 1,1 0 0,-1-1-1,0 1 1,0 0-1,0 0 1,0 0-1,0 0 1,1 0-1,-1-1 1,5-2 3050,2 3-1962,0 1 0,0 0 0,0 0 1,0 0-1,0 1 0,-1 0 0,1 1 0,6 2 1,-1 1-238,-1 1 1,-1-1-1,20 17 0,-10-5-284,-2 1-1,0 0 1,25 37-1,-18-16 30,-1 0 0,-2 1 0,-2 1 0,18 57 0,-31-79-451,-1 0 0,-1 0 1,4 28-1,-8-35-104,0 0 1,-1 0-1,-1 0 1,0 0-1,0 0 1,-6 20-1,-26 67 17,14-45-1971,-45 96-1,30-86-4402,-4-2-5883,27-44 7234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4:14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296 172 2816,'4'-46'3417,"-2"38"-2344,-1 0 1,0 0-1,0 0 0,-1 0 0,-2-16 0,2 21-691,-1 0 0,0 0 0,0 0 0,0 0 0,0 0 0,-1 0 0,-2-5 0,4 8-364,0-1 0,0 1 0,0 0 0,0 0 0,0 0 0,-1 0 0,1 0 0,0 0 0,0 0 0,0-1 0,0 1 0,0 0 0,0 0 0,0 0 0,0 0 0,0 0 0,-1 0 0,1 0 0,0 0 0,0 0 0,0 0 0,0 0 0,0 0 0,0-1 0,0 1 0,-1 0 0,1 0 0,0 0 0,0 0 1,0 0-1,0 0 0,0 0 0,0 0 0,-1 0 0,1 0 0,0 0 0,0 0 0,0 1 0,0-1 0,0 0 0,0 0 0,-1 0 0,1 0 0,0 0 0,0 0 0,0 0 0,0 0 0,0 0 0,0 0 0,0 0 0,0 1 0,-1-1 0,-3 10 166,2-4-92,-52 158 1204,16-41-538,-33 70 362,3 38-482,29-90 89,30-108 180,198-666 1397,-183 608-2304,69-232 154,-75 256-164,1 0-1,-1 0 0,1 0 0,-1 0 1,1-1-1,-1 1 0,1 0 1,-1 0-1,1 0 0,0 0 1,0 1-1,-1-1 0,1 0 0,0 0 1,1-1-1,-1 2 5,-1 0 0,1 0 0,-1 0 1,1 0-1,-1 0 0,1 0 0,-1 0 0,1 0 0,-1 0 1,1 0-1,-1 0 0,1 0 0,-1 0 0,1 0 0,-1 0 1,1 1-1,-1-1 0,1 0 0,-1 0 0,1 0 0,-1 1 1,0-1-1,1 0 0,0 1 0,2 3 2,0 0 1,0-1-1,0 2 0,0-1 1,3 7-1,-4-8 45,6 11-9,11 19 23,0 0 0,35 41 0,110 89 56,-21-24-46,-104-91 18,-1 1-1,-2 1 1,32 65 0,-63-109-22,8 14 84,-13-19-128,0 0 0,1-1 1,-1 1-1,0 0 0,0 0 0,1-1 0,-1 1 0,0 0 0,0 0 0,0-1 1,0 1-1,0 0 0,0 0 0,0 0 0,0-1 0,0 1 0,0 0 0,0 0 0,-1-1 1,1 1-1,0 0 0,0 0 0,-1-1 0,0 2 0,-10 10 34,-1-1 1,-1 0-1,0 0 0,0-1 0,-1-1 0,0 0 0,-1-1 0,-20 8 1,-135 41-164,138-48 115,-35 11 33,-107 29 116,147-43-85,1-2 0,0 0 0,-1-2 0,-42-2 0,61 0-80,1-1 0,-1 0-1,0 0 1,1-1 0,-1 0 0,1-1 0,-14-6 0,18 8-97,0-1 0,0 0 0,0-1 0,0 1 1,1-1-1,-1 1 0,1-1 0,-1 0 0,1 0 0,0 1 1,0-2-1,0 1 0,1 0 0,-1 0 0,1-1 0,0 1 1,0 0-1,-1-6 0,0 2-662,1 1 1,1-1-1,-1 1 1,1-1-1,0 1 1,1-1-1,-1 1 1,1-1-1,1 1 1,-1-1-1,1 1 1,0 0-1,1 0 0,4-10 1,16-11-2770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24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33 3392,'-17'8'1088,"16"-8"-1051,1-1 1,0 1-1,-1 0 1,1 0-1,0 0 1,0 0-1,0-1 1,-1 1-1,1 0 1,0 0 0,0-1-1,0 1 1,-1 0-1,1 0 1,0-1-1,0 1 1,0 0-1,0 0 1,0-1-1,0 1 1,0 0-1,0-1 1,0 1-1,0 0 1,0-1-1,0 1 1,0 0-1,0 0 1,0-1-1,0 0 1,0-2 1392,0 7 1875,-7-1 1517,2-1-3806,5-2-905,0 0 0,0 0 0,-1 0 0,1 0 0,0 0 0,0 0 0,-1 0 0,1 0 0,0 0 0,0 0 0,0 1 1,-1-1-1,1 0 0,0 0 0,0 0 0,0 0 0,-1 0 0,1 1 0,0-1 0,0 0 0,0 0 0,0 0 0,-1 1 0,1-1 0,0 0 0,0 0 0,0 1 0,0-1 0,0 0 0,0 0 0,0 1 0,0-1 0,0 0 0,0 0 0,0 1 0,0-1 0,0 0 0,0 0 0,0 1 0,0-1 0,0 0 0,-9 1 3923,7-2-2898,11-1-562,7-1-177,0-1-117,-1 1 0,30-1 0,192-3 453,-210 5-724,-3 1-291,1-1 1,-1-1 0,39-11-1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2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60 5472,'-14'-15'13440,"9"25"-12093,4-9-556,-6 21-44,1 0-1,0 1 1,2 0 0,0 0-1,0 26 1,5-42-702,-1 0 1,1 0-1,0 0 0,1 0 1,0 0-1,0 0 0,0 0 1,1 0-1,0-1 0,0 1 1,8 9-1,-10-15-52,0 0 0,0 0-1,0 0 1,0-1 0,0 1 0,0 0 0,0-1 0,1 1 0,-1-1 0,0 1-1,0-1 1,1 0 0,-1 0 0,0 1 0,1-1 0,1 0 0,23-2-123,-17-1 115,0-1 0,0 1 0,0-2 0,0 1 0,0-1 0,13-10 0,46-44-166,-19 15 115,75-70 258,-115 105 58,-1 0-1,0 0 1,-1-1 0,9-14-1,-16 37 447,0-1 0,1 0 0,3 19 0,-1-19-612,0 0 1,1-1-1,0 1 0,1-1 0,0 0 1,1 0-1,0-1 0,1 1 0,0-2 1,0 1-1,1-1 0,1 0 1,-1 0-1,13 8 0,-16-12-175,15 11-1650,-19-15 1100,0 0 0,0-1-1,1 1 1,-1-1 0,0 1 0,0-1 0,1 0 0,-1 1-1,0-1 1,2 0 0,2 0-1466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2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30 7712,'-29'-29'12883,"38"33"-8511,-4-3-4753,17-3 2706,14 1-394,198 36 722,-232-35-2645,35 7-30,50 17-1,-36-4-2556,-33-12 452,-5 1-2567,1 0 1547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28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53 304 2656,'-20'-11'837,"18"10"-496,0 1 0,1-1 0,-1 1 0,0-1 0,0 1 0,1 0 0,-1 0 0,0 0 0,0 0 0,1 0 1,-1 0-1,0 0 0,0 0 0,-5 4 4541,20-6-481,9-2-4180,1 0-1,-1 2 0,26 1 0,25-3-2,151-14 786,-173 14-771,277-21 809,116-9 2,-31-3 52,-175 13-571,-201 21-467,713-48 828,-669 49-882,175 0 243,-22-2-3,-125 0-190,-17 2 16,243-1 628,-119 1 89,-111-1-555,192-12 44,-279 14-243,61-4 97,482-14 1132,-354 16-1067,17 0-289,-80 4-2268,-125-3-4978,-49-9-6642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29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5312,'5'-2'2092,"-10"-6"4064,11 11-2575,-5-2-3299,0 0 0,-1 0 0,1 0 0,0 0 1,-1 0-1,1 0 0,0 0 0,-1 0 0,1 1 0,-1-1 1,0 0-1,1 0 0,-1 2 0,2 2 18,2 7 614,-2-7-612,0 0 0,-1 0 0,1 0 1,-1 1-1,0-1 0,1 10 1,2 150 1958,-1-43-1480,-2-26-448,0 60-290,-1-89-629,0-66 340,0-7-2532,-5-76 806,2 40 1677,-20-280 130,24 216 655,-1 100-429,1-1 0,0 1 0,0 0 0,1 0 0,-1 0-1,1 0 1,1 0 0,-1 0 0,1 0 0,0 1 0,0-1-1,1 1 1,0 0 0,-1 0 0,2 0 0,-1 1 0,8-7-1,-3 3 87,1 1-1,0 0 0,1 0 0,0 1 0,0 0 0,0 1 1,0 0-1,14-3 0,3 0 9,0 2 1,0 1-1,1 1 0,-1 1 1,1 2-1,0 0 0,42 6 1,-60-3-58,-1 0 1,-1 0 0,1 1 0,0 1 0,-1 0 0,1 0 0,8 5 0,-16-7-67,0-1 0,0 0 0,0 1 0,0-1 0,0 1 0,-1-1 1,1 1-1,0 0 0,-1-1 0,1 1 0,-1 0 0,0 0 0,1 1 0,-1-1 0,0 0 0,0 0 0,-1 0 1,1 1-1,0-1 0,-1 0 0,1 1 0,-1-1 0,0 0 0,0 1 0,0-1 0,0 1 0,0-1 0,0 0 0,-1 1 1,1-1-1,-1 1 0,0-1 0,0 0 0,1 0 0,-3 4 0,1-3-20,-1 1 0,1-1 0,-1 1-1,1-1 1,-1 0 0,0 0 0,0 0 0,-1-1-1,-3 4 1,-34 17-111,37-20 80,-48 21-451,-1-3 0,-65 18 0,80-27 318,12-5 96,-45 8 0,55-8-30,2-1 204,20-1 586,175 151 1754,62 59-506,-217-192-1837,-13-11-132,0 1 1,-1 0-1,0 0 1,17 26-1,-25-35-128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30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26 179 3072,'-1'-2'264,"-2"-3"534,2 9 1126,-9-13 3212,10 9-4887,-1-1 0,0 1-1,1 0 1,-1 0 0,1-1-1,-1 1 1,1 0-1,-1-1 1,1 1 0,-1 0-1,1-1 1,-1 1 0,1-1-1,-1 1 1,1-1 0,0 1-1,-1-1 1,1 0-1,0 1 1,-1-1 0,1 1-1,0-1 1,0 0 0,0 1-1,-1-1 1,1 1 0,0-1-1,0 0 1,0 1-1,0-2 1,1-1 39,-1 0 0,1 1 0,0-1 0,-1 0 0,1 1 0,0-1 0,1 1 0,1-3 0,3-6 147,2 0 0,16-18 0,-19 23-297,0 1 0,1-1-1,-1 1 1,1 0 0,0 0-1,1 1 1,-1-1 0,1 1 0,0 1-1,14-6 1,-6 5 29,-1 0 0,1 1 0,0 1 0,0 0 0,0 1-1,20 1 1,-29 0-84,0 1-1,0-1 0,0 1 0,0 1 0,0-1 1,0 1-1,0 0 0,0 0 0,0 1 1,-1 0-1,0 0 0,1 0 0,-1 0 0,0 1 1,-1 0-1,1 0 0,-1 0 0,6 7 1,-9-9-34,1 1 0,0-1 0,-1 1 1,1 0-1,-1 0 0,0 0 1,0-1-1,0 1 0,-1 0 1,1 0-1,0 0 0,-1 0 0,0 1 1,0-1-1,0 4 0,-1-2 14,0 0-1,0 0 1,-1-1-1,1 1 1,-1-1-1,0 1 1,-1-1 0,-4 8-1,-3 1 40,-1 0 0,0 0 0,-1-1 0,-17 13 0,13-12-83,0-1 0,-1 0 0,0-1 0,0-2 0,-1 1 0,-30 9 0,48-18-27,-5 0-235,0 1 1,0 0-1,0-1 0,-10 1 1,14-2-20,18 1 278,25 6-26,-29-6 117,23 6-1,124 41 1361,-155-47-1284,0 0 1,0 1 0,0 0-1,0 0 1,0 1-1,8 5 1,-10-7-103,-4-1-62,1 0 0,0 0 0,0 0-1,0 1 1,0-1 0,0 0 0,0 0 0,0 0 0,0 0 0,0 0 0,0 0 0,0 0 0,-1 0-1,1 0 1,0 0 0,0 0 0,0 0 0,0 1 0,0-1 0,0 0 0,0 0 0,0 0 0,0 0 0,0 0-1,0 0 1,0 0 0,0 0 0,0 0 0,0 1 0,0-1 0,0 0 0,0 0 0,0 0 0,0 0 0,0 0-1,0 0 1,0 0 0,0 0 0,0 0 0,0 1 0,0-1 0,0 0 0,1 0 0,-1 0 0,0 0 0,-10 3 406,-15 5-669,1-2 0,-1 0-1,0-1 1,-48 1 0,39-2-1594,22-3-87,-1 1 1,0-2-1,0 0 0,-20-2 1,0-5-5409,2 0 2293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5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29 2240,'-7'0'5765,"-8"19"3972,24-17-8245,4 0-1569,5-2 286,0-1 0,0-1 0,0 0 0,32-9 0,-17 2 31,0 1 0,1 2 0,43-3 0,-63 8-184,3 0 73,-1 0 0,19 2 0,3-1 194,-33 0-295,1-1 1,-1 1-1,1 0 0,0 1 0,-1-1 1,1 1-1,7 2 0,-12-2 271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5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1888,'0'-1'175,"0"0"-1,0 0 1,0-1 0,0 1-1,0 0 1,0 0 0,0 0-1,0 0 1,1 0 0,-1 0-1,0 0 1,1 0 0,-1 0-1,1 0 1,-1 0 0,1 0-1,-1 0 1,1 0 0,1-1-1,12-8 11715,-14 10-11773,1 8 288,-1 3-312,-2-1-57,1 1-1,0-1 0,1 0 1,2 20-1,-1 2 125,5 54 113,-4-72-225,1 0 0,0 0 1,9 23-1,-3-7 121,-8-29-168,6 18 242,-6-18-212,-1 0 0,1-1 0,-1 1 0,1 0 0,-1-1 0,1 1 0,-1 0 0,1-1 0,0 1 0,-1-1 0,1 1 1,0-1-1,0 1 0,0-1 0,-1 1 0,1-1 0,0 0 0,0 1 0,0-1 0,0 0 0,-1 0 0,3 0 0,-1-1 48,1 0 1,0 0-1,0-1 0,0 1 0,-1-1 0,1 0 0,-1 1 0,1-1 0,-1 0 0,3-4 0,61-68 514,-42 49-583,-1-1-1,-2-1 1,-1-1-1,30-54 1,-48 79-20,1-1 3,-1 1 1,0-1 0,0 0-1,0 1 1,-1-1-1,1 0 1,-1 0 0,0-1-1,0 1 1,-1 0 0,1 0-1,-1-8 1,0 36 421,0 43 301,1-60-658,0 1 1,0-1-1,0 1 0,1-1 1,0 1-1,5 10 1,0-5-48,0-1 0,1-1 0,0 1 0,0-2 1,1 1-1,1-1 0,0 0 0,0-1 0,1 0 0,17 11 1,-5-3 124,-20-14-138,0 0 0,0-1 1,0 1-1,0-1 0,1 0 0,-1 0 0,1 0 0,-1 0 1,1 0-1,0-1 0,7 2 0,-8-5-1554,2 2 431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4:56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4480,'-28'6'4128,"28"-4"-3599,1-1-406,-1-1 0,0 0 0,0 1 1,0-1-1,0 1 0,0-1 0,0 1 1,1-1-1,-1 0 0,0 1 0,0-1 1,0 1-1,-1-1 0,1 1 0,0-1 1,0 1-1,0-1 0,0 0 0,0 1 1,0-1-1,-1 1 0,1-1 0,0 0 1,0 1-1,-1-1 0,1 0 0,0 1 1,-1-1-1,1 0 0,0 1 0,-1-1 1,1 0-1,0 0 0,-1 1 0,1-1 1,0 0-1,-1 0 0,1 0 0,-1 1 1,1-1-1,-1 0 0,1 0 0,-1 0 1,-7 7 2409,5-3-1650,4-2-166,0-2-152,6 1 694,19 7 493,-18-5-1327,1 0-1,-1 0 1,13 1-1,5-3-54,0-1-1,34-4 0,15 0-261,66 6 4,-126-2-270,0 1 1,26 6-1,7 4-3753,-12-2 1335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0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4 3136,'2'-3'10519,"-3"7"-9310,-1 1-1026,0 0 0,1 1 0,-1-1 0,1 7 1,0-6-121,0 0 0,0 0 0,-1-1 0,-2 7 1,-82 157 877,56-116-585,-40 100 0,-18 149 257,37-22-138,44-228-373,2 0-1,3 0 1,1 0 0,14 102 0,-9-125-27,2 0 0,1-1 1,1 0-1,2-1 1,1 1-1,1-2 1,1 0-1,1 0 1,1-1-1,24 29 0,100 89 350,-18-19-71,-79-75-130,68 107 0,-98-135-720,1-1 0,2 0 0,17 20 0,-30-38 257,-1-1 0,1 1 0,-1 0 0,1-1-1,0 0 1,-1 1 0,1-1 0,0 0 0,0 0 0,0 0 0,2 1 0,-2-2-227,0 0 0,0 0 0,0 0 0,-1 0 0,1 0 0,0 0 1,0 0-1,0-1 0,0 1 0,-1-1 0,1 1 0,0-1 0,2-1 0,26-14-4312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4:14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46 195 3968,'-26'-5'2674,"12"5"482,14 0-3040,0 0 0,-1 0 0,1 0 0,0 0 0,0 0 0,-1 0 1,1 0-1,0 0 0,0 0 0,-1 0 0,1 0 0,0 1 0,0-1 1,-1 0-1,1 0 0,0 0 0,0 0 0,0 0 0,0 1 0,-1-1 1,1 0-1,0 0 0,0 1 0,0-1 0,0 0 0,0 0 1,-1 0-1,1 1 0,0-1 0,0 0 0,0 1 0,9-6 4023,193-99 586,-191 98-4597,38-18 331,-45 22-451,-1 1 0,1-1 0,0 1 1,0 0-1,0 0 0,-1 1 0,1-1 1,0 1-1,0 0 0,6 0 0,-8 1-1,-1-1-1,1 1 0,0 0 0,-1-1 0,1 1 1,-1 0-1,1 0 0,-1 0 0,1 0 1,-1 0-1,0 1 0,1-1 0,-1 0 0,0 1 1,0-1-1,0 0 0,0 1 0,0 0 1,0-1-1,-1 1 0,1-1 0,0 1 0,-1 0 1,1 2-1,1 4 21,-1 0 1,0 0 0,0-1-1,-1 9 1,0 20 83,3 100 507,-1-118-486,0 1 0,2 0-1,0-1 1,1 0 0,8 20 0,-13-37-155,10 18 396,-9-18-348,-1-1 0,0 1 0,1-1 0,-1 1 0,0-1 0,1 0 0,-1 1 0,0-1 0,1 1-1,-1-1 1,1 0 0,-1 1 0,0-1 0,1 0 0,-1 1 0,1-1 0,-1 0 0,1 0 0,-1 0 0,1 1 0,-1-1 0,1 0-1,0 0 1,-1 0 0,1 0 0,-1 0 0,1 0 0,-1 0 0,1 0 0,-1 0 0,1 0 0,-1 0 0,1-1 0,0 1 0,0 0 0,4-6 67,0 1 0,0-1 0,0 0 1,-1 0-1,0 0 0,5-12 1,-8 16-83,33-61 219,41-71 6,-70 126-230,14-23 1,1 1-1,2 1 0,30-33 0,-48 58-17,1 0-1,0 0 1,-1 0 0,1 0-1,1 1 1,-1 0 0,0 0-1,1 1 1,0-1-1,0 1 1,-1 0 0,1 1-1,0-1 1,0 1 0,1 1-1,-1-1 1,0 1-1,0 0 1,0 0 0,0 1-1,0-1 1,0 1 0,0 1-1,10 3 1,22 5 168,-14-3-71,28 12-1,32 10 332,-83-28-432,-5-4-3331,-16-15-11225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04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0 1888,'8'2'10052,"-17"0"-6451,-3-2-2740,4 0-605,0 0 1,1 0-1,-1 1 1,0 0-1,-8 2 1,-52 15 255,-21 19-301,76-31-295,1 1 0,0 0 0,1 1 1,-21 18-1,27-21 29,1 1 1,0-1-1,0 1 1,0 0 0,0 0-1,1 1 1,0-1-1,0 1 1,1-1-1,0 1 1,-2 12-1,1-5-11,2-1 0,0 1 0,0-1 0,1 1-1,3 18 1,-2-22 73,2 0 1,0 1-1,0-1 0,0 0 0,1 0 1,1-1-1,0 1 0,0-1 0,1 0 1,0 0-1,0-1 0,15 15 0,-17-20 42,0 1-1,1 0 1,-1-1-1,1 0 0,0 0 1,0 0-1,0-1 1,0 0-1,0 0 0,1 0 1,6 1-1,-8-2 13,1-1-1,0 0 1,-1 0-1,1 0 1,0 0-1,-1-1 0,1 1 1,-1-1-1,1-1 1,-1 1-1,0-1 1,1 1-1,-1-1 1,0 0-1,5-4 1,1-1 39,-1 1 1,0-2-1,-1 1 1,1-1-1,-2-1 1,1 0-1,-1 0 1,0 0-1,-1-1 1,0 0-1,-1 0 1,6-13-1,-4 6 57,10-22 306,22-78 0,-38 111-428,0 1-1,-1-1 1,1 1 0,-1-1-1,0 0 1,-1 1 0,1-1-1,-1 1 1,0-1 0,-1 1-1,-2-8 1,2 9-70,0 0 1,0 1-1,-1-1 0,1 1 1,-1 0-1,0-1 0,-3-2 1,6 6 16,-1 0 0,1-1-1,0 1 1,-1 0 0,1 0 0,0 0 0,-1-1 0,1 1 0,0 0 0,-1 0 0,1 0 0,-1 0 0,1 0 0,-1 0 0,1 0 0,0 0-1,-1 0 1,1 0 0,-1 0 0,1 0 0,0 0 0,-1 0 0,1 0 0,-1 0 0,1 1 0,0-1 0,-1 0 0,1 0 0,0 0 0,-1 1 0,1-1-1,0 0 1,-1 0 0,1 1 0,0-1 0,-1 1 0,1-1 8,-1 1-1,1 0 1,-1-1 0,1 1-1,0 0 1,-1-1 0,1 1 0,0 0-1,0-1 1,-1 1 0,1 0-1,0-1 1,0 1 0,0 0-1,0 0 1,0-1 0,0 1-1,0 0 1,0 0 0,1 0-1,0 6 44,0-1-1,0 0 1,1 10-1,-2-9 41,1 1 0,0-1 0,2 9 0,63 167 1185,-59-163-1168,1-1-1,13 21 0,-8-14 107,-11-19 65,-1-8-207,-1 0-277,0 0 1,0-1-1,1 1 0,-1 0 1,0 0-1,0 0 0,0 0 1,0-1-1,0 1 0,-1 0 0,1 0 1,0 0-1,-1 0 0,1 0 1,-1-2-1,-2-13-3824,7 2 1263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05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62 4992,'-1'0'85,"1"0"0,0 1-1,-1-1 1,1 0 0,0 0 0,-1 1 0,1-1 0,-1 0-1,1 0 1,-1 0 0,1 1 0,0-1 0,-1 0 0,1 0 0,-1 0-1,1 0 1,-1 0 0,1 0 0,-1 0 0,1 0 0,-1 0-1,1 0 1,-1 0 0,1 0 0,0 0 0,-1-1 0,1 1 0,-1 0-1,1 0 1,-1 0 0,1-1 0,-2 1 1610,0 1-880,0 0 1,0 0-1,-1-1 1,1 1-1,0-1 0,0 0 1,0 1-1,-3-1 1,10 1-661,0 0 0,1 0 0,-1 0 0,0-1 0,1 0 1,-1 0-1,1 0 0,6-2 0,8 0 262,239-22 1553,-168 14-1551,6-3-62,88-5 374,-114 16-553,0 3 0,122 18 0,-170-15-82,-3 0-272,21 5 0,-41-8-310,-1 0 1,0 0 0,1 0-1,-1 0 1,0 0 0,0-1-1,0 1 1,1 0 0,-1-1-1,0 1 1,0-1 0,-1 1 0,-4 3-1915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0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19 351 5312,'-6'-10'1700,"-4"-6"1852,10 16-3478,-1 0 0,1 0-1,0-1 1,0 1 0,0 0-1,0 0 1,0 0 0,-1 0-1,1 0 1,0-1 0,0 1-1,0 0 1,0 0 0,0 0 0,0-1-1,0 1 1,0 0 0,0 0-1,0 0 1,0 0 0,0-1-1,0 1 1,0 0 0,0 0-1,0 0 1,0-1 0,0 1 0,0 0-1,0 0 1,0 0 0,0-1-1,0 1 1,0 0 0,0 0-1,0 0 1,0 0 0,0-1-1,1 1 1,-1 0 0,0 0 0,0 0-1,0 0 1,0 0 0,0-1-1,1 1 1,-1 0 0,0 0-1,0 0 1,0 0 0,0 0-1,1 0 1,-1 0 0,0 0 0,4 22 2160,10 23-1739,14 53 141,-3 51-165,-6-30-222,-14-94-66,-2 2 0,1 37 0,-4-62-121,0-1 1,0 1-1,0-1 1,0 1-1,0 0 0,0-1 1,1 1-1,-1-1 0,1 1 1,-1-1-1,1 1 0,1 2 1,-1-3 545,-3-16-126,0 1 1,-1-1 0,0 1 0,-7-18-1,-1-7-335,3 6-160,1 0 1,2 0-1,1-1 1,2 0-1,4-66 1,3 71-94,1 1 0,16-47 0,-6 25-131,-3 6 196,31-71-1,-37 100 11,0 1 0,1 1 0,1-1 0,0 2 0,1-1 0,0 1 0,1 1 0,18-17 0,-25 26 31,-1-1-1,1 1 1,-1 0 0,1 0 0,0 0 0,0 1 0,0-1 0,0 1 0,0 0 0,0 0 0,0 0 0,0 1-1,0-1 1,0 1 0,1 0 0,-1 0 0,7 2 0,-8-1-9,0-1-1,0 1 1,1 1-1,-1-1 1,0 0-1,0 1 1,0-1-1,0 1 1,-1 0 0,1 0-1,0 0 1,-1 1-1,1-1 1,-1 0-1,0 1 1,0 0 0,0-1-1,0 1 1,0 0-1,-1 0 1,1 0-1,1 6 1,0 3 42,0 0 1,0 0-1,-1 1 0,-1 0 0,0-1 1,-1 1-1,0-1 0,-1 1 0,-4 24 1,-3-3 57,-2 0 1,-17 40 0,24-63-29,-2-1 1,1 0-1,-1 0 0,0 0 0,-1-1 1,0 0-1,-1 0 0,0-1 1,0 1-1,-1-1 0,0-1 0,0 0 1,-1 0-1,-11 7 0,17-13-64,0 2-34,-1 0 0,0-1 0,-1 1 0,1-1 0,0 0 0,-1 0 0,1 0 0,-1-1 1,0 0-1,1 0 0,-1 0 0,0 0 0,-8-1 0,16 6-1,1-1 1,0 1 0,10 8 0,-8-7-48,4 5 77,-7-8 21,1 0-1,-1 0 1,1-1-1,0 1 1,0-1-1,5 4 1,10 6 304,24 22 0,8 6-51,13 2-38,70 33-1,-110-64-416,33 11 1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1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3232,'-8'12'16689,"9"-12"-16511,-1 0 0,0 1 0,0-1 0,0 0 0,1 0 1,-1 0-1,0 0 0,0 0 0,1 0 0,-1 0 0,0 0 0,20 0-150,0 0 0,0 2 0,27 6 0,-13-3 28,0-1 0,0-2 0,56-3 0,-27 0 8,-31-1 57,-1 0 0,33-8 0,-44 6-132,19 1 22,-28 2 65,-1 1 0,0-2 0,11-2 0,-15 3 1258,-3 1-3536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16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3328,'-2'0'13442,"-3"8"-10523,-4 12-3115,1 13 773,1 1 1,1 0-1,-1 40 1,2-20-179,-9 128 305,14-117-723,1-27-970,-2-35 67,-1-4 8,-2-13-2455,3-5-540,3-4 1237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18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27 4064,'-1'-1'71,"1"1"0,0-1 0,-1 1-1,1-1 1,0 1 0,0-1 0,-1 0 0,1 1 0,0-1 0,0 0 0,0 1 0,0-1 0,0 1-1,0-1 1,0 0 0,0 1 0,0-1 0,0 0 0,0 1 0,3-15 12212,-3 20-11195,12 198 1663,0-42-1993,8 230-91,-13-341-113,-3-171 48,-1 91-868,1 1-1,11-42 1,-11 56 132,1 0 1,1 0-1,13-25 0,-17 36 112,0 0-1,0 1 0,1-1 1,0 1-1,-1-1 0,1 1 1,0 0-1,0 0 0,1 1 1,-1-1-1,1 1 0,-1-1 1,1 1-1,0 0 0,0 0 1,0 1-1,0-1 0,6-1 1,-7 3 46,0 0 0,0 1-1,1-1 1,-1 0 0,0 1 0,0 0 0,0 0 0,0 0 0,0 0 0,0 0 0,0 1 0,0-1 0,0 1 0,0 0 0,-1 0 0,1 0 0,-1 0 0,0 0-1,1 0 1,-1 1 0,3 3 0,0 0 63,-1 1 0,1 0 0,-1 0 0,0 0-1,0 0 1,-1 1 0,4 11 0,-1 12 218,0 0 0,-2 1 0,-2 0-1,-1 0 1,-3 36 0,2-54-71,-2 1-1,0-1 1,0 0-1,-2 0 1,1 0-1,-8 16 1,10-27-216,-1 1 0,0 0 1,0-1-1,0 1 1,-1-1-1,1 0 1,-1 1-1,0-1 1,0-1-1,0 1 1,0 0-1,0-1 1,0 1-1,-1-1 1,1 0-1,-1 0 1,0-1-1,0 1 1,0-1-1,0 1 1,1-1-1,-2 0 1,1-1-1,0 1 1,0-1-1,-4 0 0,4 0-289,0 0-1,0 0 0,0-1 0,1 1 0,-1-1 0,0 0 0,0 0 0,1-1 0,-1 1 0,1-1 0,-1 0 1,1 1-1,0-2 0,-1 1 0,-3-4 0,4 3-471,0 0 0,1 0 0,0 0 1,-1 0-1,1 0 0,0-1 0,0 1 0,1-1 1,-1 1-1,1-1 0,0 0 0,0 0 0,0 0 0,0-7 1,0-9-2410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18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67 4992,'-15'0'12890,"53"-5"-11222,51 0 0,4 0-908,66-15 166,92-8-193,-134 24-1176,170 17 0,-258-10-3135,-22-3 1908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19.7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7 232 3488,'-5'-27'2343,"4"26"-2031,1-1 0,0 1 0,0 0 0,0 0 1,0-1-1,0 1 0,0 0 0,0 0 0,0 0 0,0-1 0,1 1 0,-1 0 0,1 0 0,-1 0 0,0 0 0,1 0 0,0-1 0,0 0 0,4 6 3602,12 21-2575,-9-5-737,-1-1 1,-1 1 0,6 32-1,-5-19-47,33 199 1080,-17 0-1374,-21-203-194,-2 3 365,-10-63-534,-8-26 46,-1-3-196,-18-94 0,34 135 172,1 0 0,1 0 0,2-36 0,1 34-56,1-1-1,1 1 0,11-31 0,27-58-377,-29 84 491,2 0-1,1 0 1,1 2-1,38-42 1,-48 58 53,1 0 1,-1 1-1,2 0 1,-1 0-1,1 1 0,0 0 1,10-5-1,-16 9-3,0 1 0,0 0 0,0-1-1,0 1 1,0 0 0,0 1-1,0-1 1,0 1 0,1-1 0,-1 1-1,0 0 1,0 0 0,0 0 0,1 1-1,-1-1 1,0 1 0,0-1-1,0 1 1,0 0 0,0 1 0,0-1-1,0 0 1,0 1 0,0-1 0,-1 1-1,1 0 1,2 3 0,1 1 67,0 1-1,-1 0 1,-1 0 0,1 1 0,-1-1 0,0 1 0,0 0-1,2 9 1,0 2 92,-1 0 0,5 28 0,-9-34-93,0 0-1,0 0 1,-2 0-1,1 0 1,-2 0-1,0 0 0,0 0 1,-1 0-1,-1-1 1,0 1-1,-9 18 1,10-26-121,-1 1 0,0-1 1,0 0-1,0 0 1,0-1-1,-1 1 0,0-1 1,0 0-1,0 0 1,0-1-1,-1 0 0,-8 5 1,3-4-33,1 1 0,-1-2 0,0 0 0,0 0 0,0 0 0,-15 0 0,8-1-137,-29 5-1,47-7 192,0 0 0,-1 0 0,1 0-1,0 0 1,0 0 0,0 1 0,0-1-1,-1 0 1,1 0 0,0 0 0,0 0 0,0 0-1,0 0 1,-1 0 0,1 0 0,0 0-1,0 0 1,0 1 0,0-1 0,0 0-1,-1 0 1,1 0 0,0 0 0,0 0 0,0 0-1,0 1 1,0-1 0,0 0 0,0 0-1,0 0 1,0 0 0,0 1 0,0-1-1,0 0 1,0 0 0,0 0 0,0 1-1,0-1 1,0 0 0,0 0 0,0 0 0,0 0-1,0 1 1,7 7-69,16 6 403,5-1 89,0 1 1,0 2-1,43 32 0,-46-27-225,36 39 1,-30-28-354,-30-31-580,-1-3 121,1 1-1,0 0 1,-1-1 0,1 1-1,0 0 1,0-1 0,0 1-1,0 0 1,2-2 0,3-4-2723,4-3 575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20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84 3968,'-23'-1'11375,"25"-5"-9359,59-20 523,35-6-1974,-80 27-421,0 2 0,21-4-1,-19 5-8,-11 1-10,1 1-1,-1 0 1,8 1 0,1 0 341,-16-1-448,1-1 0,-1 1 1,0 0-1,0 0 0,1 1 0,-1-1 0,0 0 1,0 0-1,1 0 0,-1 0 0,0 0 1,0 0-1,1 0 0,-1 0 0,0 0 0,0 0 1,0 1-1,1-1 0,-1 0 0,0 0 0,0 0 1,0 0-1,0 1 0,1-1 0,-1 0 0,0 0 1,0 0-1,0 1 0,0-1 0,0 0 0,0 0 1,0 0-1,1 1 0,-1-1 0,0 0 1,0 0-1,0 1 0,0-1 0,0 0 0,0 1 1,-3 8 307,3-7-156,-2 4-60,0 0-1,-1 0 1,1-1 0,-1 1 0,0-1 0,-6 9 0,-28 30 180,11-14-117,15-17-202,-1-1 1,-25 22-1,37-34 1,-1 0 0,0 1 0,1-1 0,-1 0 0,1 1 0,-1-1-1,1 1 1,-1-1 0,1 1 0,-1-1 0,1 1 0,-1-1 0,1 1 0,0 0 0,-1-1-1,1 1 1,0 0 0,-1-1 0,1 1 0,0 0 0,0-1 0,0 1 0,-1 0 0,1-1-1,0 1 1,0 0 0,0 0 0,0-1 0,1 1 0,-1 0 0,0-1 0,0 1 0,0 0 0,0-1-1,1 1 1,-1 0 0,0-1 0,1 1 0,-1 0 0,0-1 0,1 1 0,-1-1 0,1 1-1,-1-1 1,2 2 0,1 0-34,1 1 0,0-1 0,0 1 0,0-1 0,0-1-1,6 3 1,7 3 108,1 0-1,-1 2 1,-1 0-1,21 15 1,-29-19 183,0 2 0,0-1 0,-1 1 0,0 0 0,0 0 0,-1 1 0,0-1 0,-1 1 0,10 17 0,-15-23-163,1-1 1,-1 0-1,0 1 1,1-1-1,-1 1 1,0-1 0,0 0-1,0 1 1,0-1-1,0 1 1,0-1-1,-1 1 1,1-1 0,0 0-1,-1 1 1,1-1-1,-1 0 1,1 1-1,-1-1 1,0 0 0,1 1-1,-1-1 1,0 0-1,0 0 1,0 0-1,0 0 1,0 0 0,0 0-1,0 0 1,-2 1-1,-1 0-13,0 1 0,0 0-1,0-1 1,-1 0 0,1 0-1,-1-1 1,-8 3 0,-9 0-1098,1-2-1,-35 0 1,-12-5-3776,45 0 832,6 3 1269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2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42 4224,'-2'0'329,"0"0"0,0 0 0,0 0 1,0 1-1,0-1 0,0 0 0,0 1 0,0 0 0,-3 1 0,4-2 40,-1 1 0,0 0 0,1-1 0,-1 1 0,0-1 0,0 1 0,1-1 0,-1 0 0,-2 0 0,1 0 283,-1 1 0,1-1-1,-1 1 1,1 0 0,-7 3 0,7-3-233,0 0 0,0 0 1,-1 0-1,1 0 0,-7 0 0,-59-1 5091,69 0-5014,12 0-555,112-10 569,-51 2-295,-63 8-181,94-5 220,-90 5-153,1 1-1,0 0 1,-1 1-1,1 1 0,13 4 1,-27-6-421,-1-1 1,1 0 0,-1 0-1,1 0 1,-1 0-1,1 0 1,-1 0-1,1-1 1,0 1-1,-1 0 1,1 0-1,-1 0 1,1 0-1,-1-1 1,1 1 0,-1 0-1,1 0 1,-1-1-1,0 1 1,1 0-1,-1-1 1,1 1-1,-1 0 1,0-1-1,1 1 1,-1-1 0,0 1-1,1-1 1,-1 0-1,9-18-2755,-7 14 1777,9-19-1779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4:14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5 4160,'-5'-1'359,"0"1"1,0-1 0,0 1-1,0-1 1,0 1-1,0 1 1,1-1-1,-1 1 1,0 0-1,0 0 1,-6 2-1,5-1 538,1-1-1,-1 0 1,0 0-1,-5 0 1,6-1 77,1 1 1,-1-1-1,0 1 0,-7 3 1,12-4-901,0 0 1,0 0-1,0 0 0,0 1 1,0-1-1,0 0 1,0 0-1,0 0 0,0 0 1,0 1-1,1-1 1,-1 0-1,0 0 0,0 0 1,0 0-1,0 1 1,0-1-1,0 0 0,0 0 1,0 0-1,1 0 1,-1 0-1,0 1 0,0-1 1,0 0-1,0 0 1,0 0-1,1 0 0,-1 0 1,0 0-1,0 0 1,0 0-1,1 0 0,-1 0 1,0 0-1,0 1 1,0-1-1,0 0 0,1 0 1,9 1 629,0 0 1,0-1 0,18-1-1,-1 0 19,250-8 2102,-108 2-2520,-60 6-200,56-3-1468,-116-1 520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23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10 4992,'-3'-9'11018,"3"9"-10940,0 0 1,1 0-1,-1 0 0,0 0 0,1 0 1,-1 1-1,1-1 0,-1 0 0,0 0 1,0 1-1,1-1 0,-1 0 1,0 0-1,1 1 0,-1-1 0,0 0 1,0 1-1,1-1 0,-1 0 0,0 1 1,0-1-1,0 0 0,0 1 0,0-1 1,1 0-1,-1 1 0,3 12 670,-3-10-329,3 25 557,-1 0 1,-2 36-1,0-30-598,-7 314 1211,7-243-1426,1-48-113,0-37 25,4 20-1,-2-26-2573,-3-5-3854,0-13 3969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2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19 3328,'-6'-18'9162,"13"41"-5867,-3-15-2579,51 146 3134,47 126-1498,8 49-675,-91-254-1405,-4 0-1,10 115 0,-23-156-134,-1-1 1,-1 1 0,-2-1-1,-7 38 1,-53 183 550,34-161-395,-57 129 1,14-81-99,5-8-668,55-111-843,-17 27 1,10-21-2704,13-12 1773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50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339 19 1248,'3'-18'12264,"-10"28"-8892,-5 8-3233,-6 1 552,2 1-1,1 0 0,0 1 0,-14 27 0,-49 86 782,60-104-1201,0 2 0,2 0 1,1 1-1,2 0 0,1 1 0,-14 70 1,11-11 217,5 1 1,4 0-1,3 0 1,17 151 0,-4-158-30,39 153 0,-32-183-228,2 0 1,3-1 0,42 81-1,-48-110-200,0-1 0,1 0 0,34 38 0,-49-62-227,0 0 0,0 0 0,0 0 0,0 0 0,1-1 0,-1 1 1,1-1-1,2 2 0,-4-3-218,0 1 0,1-1 1,-1 0-1,0 1 0,0-1 0,1 0 1,-1 0-1,0 0 0,0 0 1,1 0-1,-1 0 0,0 0 1,0-1-1,1 1 0,-1 0 1,0-1-1,0 1 0,0-1 1,1 1-1,1-2 0,11-12-5837,1-5 2010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51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27 3648,'0'0'1173,"-14"0"2854,-15 27 3594,11-14-5566,13-8 2332,11-9-3344,14-5 37,31-6-749,1 2 1,1 2-1,-1 2 1,1 3-1,1 2 0,53 4 1,-86 3-208,0 0 1,0 2 0,0 0-1,32 14 1,-38-14 46,12 9-347,-24-11 203,-2-2-262,-11-37-23049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52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361 44 2144,'0'0'981,"5"-8"1856,-11-3 2774,5 9-5389,1 1 0,-1 0-1,0-1 1,0 1 0,0 0 0,0 0 0,0 0 0,0 0 0,0 0-1,0 0 1,0 0 0,0 0 0,0 1 0,-1-1 0,1 0-1,0 1 1,-2-1 0,0 0 127,-1 0 0,1 0 0,0 0-1,-1 1 1,1 0 0,-7 0 0,1 0 230,-1 1 0,1 1 0,-18 5 1,4 2 61,0 1-1,0 1 1,-34 23 0,17-9-95,32-20-487,1 0-1,-1 0 1,1 1 0,0 0 0,1 0-1,-1 1 1,1-1 0,1 2 0,-8 10-1,11-15-45,0 1 0,0-1 0,1 0 0,-1 1 0,1 0 0,0-1 0,0 1 0,0 0 0,0-1 0,1 1 0,0 0 0,-1 0 0,1 0 0,1-1 0,-1 1 0,0 0 0,1 0 0,0 0 0,0-1 0,0 1 0,0-1 0,1 1 0,0-1 0,3 7 0,-1-4 17,1 0 0,-1-1 0,1 1 0,1-1 0,-1 0 0,1 0 0,0 0 0,0-1 0,12 7 0,-14-9-26,0-1-1,0 1 0,0-1 1,0 1-1,0-1 1,0-1-1,0 1 0,0 0 1,0-1-1,1 0 0,-1 0 1,0 0-1,0-1 1,0 1-1,1-1 0,-1 0 1,0 0-1,0 0 1,4-3-1,2-1 26,-1-1 0,1-1 0,-1 1 0,0-1 1,0-1-1,-1 0 0,0 0 0,9-14 0,0-1 49,-1-2 0,15-29 0,-24 38-12,-1 0 0,-1-1 0,0 1 0,4-28 0,-6 26-28,-3 16-35,1 0-1,-1-1 1,0 1 0,0 0 0,0 0-1,-1-1 1,0-3 0,1 6 5,0 0 0,0 0 0,0 0 0,0 0 0,0-1-1,0 1 1,0 0 0,0 0 0,0 0 0,0 0 0,0 0 0,0 0 0,0 0 0,0 0 0,0 0 0,0-1 0,0 1-1,0 0 1,0 0 0,0 0 0,0 0 0,-1 0 0,1 0 0,0 0 0,0 0 0,0 0 0,0 0 0,0 0-1,0 0 1,0 0 0,0-1 0,0 1 0,0 0 0,0 0 0,-1 0 0,1 0 0,0 0 0,0 0 0,0 0-1,0 0 1,0 0 0,0 0 0,0 0 0,0 0 0,-1 0 0,1 0 0,0 0 0,0 0 0,0 0 0,0 1-1,-4 10 683,0 15 516,-2 50 0,6-65-1138,1 0 1,0 1-1,0-1 0,2 0 1,-1-1-1,1 1 1,5 12-1,-1-7-16,0-2-1,1 1 0,0-1 0,19 23 0,-25-35-142,0 1 0,1-1-1,0 0 1,0 0 0,-1 0-1,1 0 1,0 0 0,0 0-1,1-1 1,-1 0 0,0 1 0,1-1-1,-1 0 1,0-1 0,1 1-1,-1-1 1,1 1 0,-1-1-1,1 0 1,-1 0 0,5-1-1,-1 0-914,0-1 0,0 1 0,-1-1 0,1 0 0,0-1 0,0 0 0,-1 0 0,0 0 0,8-6 0,12-9-2337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53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10 186 4224,'-10'-9'9968,"115"-18"-3130,54 1-3809,-10 3-1745,359-47 394,-345 52-1654,-66 8-456,-92 9-542,8 0 189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54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81 4160,'0'-9'9098,"6"39"-4597,8 183-636,-1-38-2962,-12-130-796,-1-2 60,2-1 0,13 72 0,-11-100-182,-2-7 112,0 0 0,-1 1 0,0-1 0,0 9 0,-1-16-96,-2 5-157,2-5 153,0 0-1,-1 0 0,1 0 0,0 0 0,-1 0 0,1 0 0,0 0 0,-1 0 0,1 0 0,0 0 0,-1 0 0,1 0 0,0 0 0,-1-1 0,1 1 0,0 0 1,0 0-1,-1 0 0,1 0 0,0-1 0,0 1 0,-1 0 0,1 0 0,0-1 0,0 1 0,0 0 0,-1 0 0,1-1 0,0 1 0,0 0 0,0 0 0,0-1 1,-1 0-1,-3-5 23,1-1 0,-1 0 0,1 0 0,0 0 0,1-1 0,-2-8 1,-2-4-10,0-4-98,1 1 0,1-1 0,-1-33 1,0 6 86,4 41 6,-7-53 18,2-1 0,5-85 0,2 100 35,-1 27-75,3-22 0,-2 37 35,0 0 1,0 0-1,1 0 0,0 0 1,1 0-1,0 1 1,4-9-1,-4 10 31,0 0 1,0 0-1,1 1 1,0-1-1,-1 1 1,2 0-1,-1 0 1,0 0-1,1 0 1,0 1-1,-1 0 1,2 0-1,-1 0 1,0 1-1,0-1 0,1 1 1,-1 0-1,1 1 1,0 0-1,-1 0 1,1 0-1,0 0 1,0 1-1,0 0 1,0 0-1,-1 0 1,1 1-1,11 3 1,-7-2-16,-1 1 0,1 0 1,0 1-1,-1 0 1,0 0-1,0 1 1,0 0-1,0 1 0,-1 0 1,15 13-1,-22-17-28,0-1 1,0 0-1,0 1 0,-1-1 0,1 0 0,0 1 0,-1-1 0,1 1 1,-1-1-1,1 1 0,-1-1 0,0 1 0,1-1 0,-1 1 1,0 0-1,0-1 0,0 1 0,0-1 0,-1 1 0,1 0 1,0-1-1,-1 1 0,1-1 0,-1 1 0,1-1 0,-1 1 0,0-1 1,1 0-1,-1 1 0,0-1 0,-1 2 0,-5 5 109,1-1 1,-1 0-1,-14 13 0,13-14-21,-13 14-16,6-6-190,1-1 1,-24 15 0,25-19 89,1 2 0,-1-1 0,-17 21-1,13-13-37,17-18 72,0 0 1,-1 1-1,1-1 0,0 1 1,0-1-1,0 0 0,0 1 1,0-1-1,0 1 0,0-1 1,0 1-1,0-1 0,0 0 1,0 1-1,0-1 0,0 1 1,0-1-1,0 1 0,0-1 1,0 0-1,0 1 0,1-1 1,-1 1-1,0 0 1,8 11 336,-6-8-218,23 33 710,-17-26-586,0 1 0,-1 0 0,11 26 0,15 32 412,-24-52-555,-2-6-29,0-1 0,0 0-1,1 0 1,0-1 0,13 13 0,51 39 217,-51-44-201,31 21-102,-21-18-10,33 21-1701,-49-34 975,3-22-13639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56.9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58 3648,'0'0'169,"-1"0"0,1-1 0,-1 1 0,1 0 0,-1 0 0,1 0 0,-1 0 0,1 0 0,-1 1 0,1-1 0,-1 0 0,1 0 0,-1 0 0,1 0 0,-1 0 0,1 1 1,-1-1-1,1 0 0,0 0 0,-1 1 0,1-1 0,-1 0 0,1 1 0,0-1 0,-1 0 0,1 1 0,0-1 0,-1 1 0,1-1 0,0 0 0,0 1 0,-1-1 0,1 1 0,0-1 0,0 1 0,0-1 0,0 1 0,-2 4 874,1-3-564,-1 1 0,1-1 0,-1 0 0,0 0-1,0 0 1,0 0 0,0 0 0,-4 3 0,0 0 1744,23-7 3078,14 0-5284,110-29 1063,-38 7-587,-50 13-478,73-13 103,-107 22-91,1 0 0,0 1-1,-1 2 1,30 3 0,-38-2 27,-1 0 0,1 1 0,14 6 1,-20-6-71,1-1 1,-1 1 0,0 0 0,1 0-1,-1 1 1,-1-1 0,1 1 0,4 5 0,-8-8-75,4 11-1109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57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4576,'-5'2'10155,"5"-2"-9943,-1 11 2320,2 13-1634,11 200 4383,-13 1-3459,0-77-2179,1-141-455,0-1-396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6:0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10 310 2400,'-10'0'12832,"10"-25"-11057,0 20-1726,0 0-1,0 0 1,1 0-1,0 0 1,0 0-1,0 0 1,0 0-1,1 1 0,-1-1 1,1 0-1,4-6 1,-2 5-6,-1 1 0,0-1 0,0 0 0,4-11 0,8-19 334,-12 31-344,9-16 112,2 0-1,15-19 0,-25 35-117,0 0 1,1 0-1,0 0 0,0 1 1,0-1-1,1 1 0,-1 0 1,1 1-1,0 0 0,0 0 0,0 0 1,12-3-1,-15 5 5,0 1-1,0 0 1,0 0 0,0 0 0,0 0-1,1 1 1,-1-1 0,0 1-1,0 0 1,0 0 0,0 0-1,0 0 1,-1 1 0,1-1-1,0 1 1,0 0 0,-1-1 0,1 1-1,-1 0 1,0 1 0,1-1-1,2 5 1,0-1 54,0 0 0,0 0 0,-1 1 0,0 0 1,0 0-1,-1 0 0,0 0 0,3 11 0,-3-3 95,0 1 0,0 0 0,-2 1 0,0-1 0,-2 29 0,0-36-120,0 1-1,-1 0 0,0 0 0,0-1 1,-1 1-1,-1-1 0,0 0 0,0 0 1,0 0-1,-11 15 0,7-15 53,-1 1 0,-11 9 0,3-2 44,8-10-224,6-4-466,13 0 339,19 2 205,-14-3 19,-1 1 1,1 0-1,15 7 1,6 3 51,-19-7 24,0 0 0,-1 2 1,0-1-1,0 2 1,22 15-1,-38-24-87,1 1 0,0-1 0,-1 1 0,1-1 0,0 1 0,-1-1 0,1 1 0,-1 0 0,1-1 0,-1 1 0,1 0 0,-1-1 0,1 1 0,-1 0 0,0-1 0,0 1 0,1 0 0,-1 0 0,0 0 0,0-1 0,0 1 1,0 0-1,1 0 0,-1 0 0,0-1 0,-1 1 0,1 0 0,0 0 0,0 0 0,0-1 0,0 1 0,-1 0 0,1 0 0,0-1 0,-1 1 0,1 0 0,0-1 0,-1 1 0,1 0 0,-1-1 0,1 1 0,-1 0 0,0-1 0,1 1 0,-1-1 0,-1 1 0,-2 2 61,0 0 1,0-1-1,0 1 0,0-1 0,-1 0 1,-4 1-1,-188 42 539,184-43-714,1 0 1,0 1 0,-1 1 0,1 0-1,-21 11 1,20-10-184,12-5 263,0 0 0,0 0 1,0 0-1,0 1 0,0-1 0,1 0 0,-1 1 0,0-1 1,0 1-1,0-1 0,0 1 0,0-1 0,1 1 0,-1 0 1,0-1-1,1 1 0,-1 0 0,-1 1 0,-4 7-339,5-9 346,1 0 1,-1 1-1,1-1 0,-1 1 0,1-1 1,-1 1-1,1 0 0,0-1 0,-1 1 1,1-1-1,0 1 0,-1 0 0,1-1 1,0 1-1,0 0 0,0-1 0,0 1 1,0 0-1,0-1 0,0 1 0,0 0 1,0-1-1,0 1 0,0 0 0,0-1 1,0 1-1,0 0 0,0-1 0,1 2 1,0 4 30,0-1 0,0 1 0,-1 0 1,1 0-1,-2 0 0,0 8 1,0 13-6,1-23 19,0-3-69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1:56.0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18 153 7968,'-18'-9'4096,"27"6"-1504,5 3-1504,24-9 1983,10 5-1791,37-10 384,-1 2-1024,26-9-288,-12 9-224,46-9-128,-17 3 32,15 3-2784,-20 1 1504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4:43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106 113 3072,'-10'3'551,"2"-1"318,0 1 0,0-1 0,-1-1 0,-9 2 0,17-3-724,1 0 0,-1 0 0,1 0 0,-1 0 0,1 0 0,-1-1 1,1 1-1,-1 0 0,1 0 0,-1 0 0,1 0 0,0-1 0,-1 1 0,1 0 0,-1 0 1,1-1-1,-1 1 0,1 0 0,0-1 0,-1 1 0,1 0 0,0-1 0,-1 1 1,1 0-1,0-1 0,0 1 0,-1-1 0,1 0 846,0 3-664,-1-2-60,0 1 1,-1-1 0,1 0-1,0 1 1,1 0-1,-1-1 1,0 1-1,0-1 1,0 1-1,0 0 1,-1 1-1,2-2-352,-19 13 6645,19-13-6548,0 0 0,0 0-1,0 0 1,0 0 0,0 0 0,0 0 0,0 0-1,0 0 1,0 0 0,0 0 0,0 0 0,0-1-1,0 1 1,0 0 0,0 0 0,0 0 0,0 0 0,0 0-1,0 0 1,0 0 0,0 0 0,0 0 0,0 0-1,0 0 1,0-1 0,0 1 0,0 0 0,0 0-1,0 0 1,0 0 0,0 0 0,0 0 0,0 0-1,0 0 1,0 0 0,0 0 0,0 0 0,1 0-1,-1 0 1,0 0 0,0 0 0,0 0 0,0 0 0,0 0-1,0-1 1,0 1 0,0 0 0,0 0 0,0 0-1,0 0 1,0 0 0,1 0 0,-1 0 0,0 0-1,0 0 1,31-12 408,-1-2-1,47-28 1,-43 22-127,62-26 1,-94 45-296,0 0 1,1 1 0,-1-1 0,0 0 0,1 1 0,-1 0 0,1 0 0,-1 0 0,1 0-1,-1 0 1,0 0 0,1 0 0,-1 1 0,1 0 0,-1-1 0,0 1 0,1 0 0,-1 0 0,0 0-1,0 0 1,3 2 0,3 3 27,-1 1 0,0-1 0,-1 1 0,9 11-1,16 16 335,-19-24-149,0 0 1,25 14-1,-22-15 38,-12-8-184,-1 1 1,1 0 0,0-1 0,0 0 0,0 0-1,0 0 1,0 0 0,0 0 0,0 0 0,0-1 0,0 0-1,3 1 1,0-2-158,-1 1 1,0-1-1,0 0 0,1 0 1,-1 0-1,0-1 0,0 1 1,0-1-1,0-1 0,-1 1 1,1-1-1,0 0 0,-1 0 1,0 0-1,0 0 0,5-5 1,14-11-4468,-16 14 2448,0 1 1,1 0-1,8-4 1,6 2-1474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6:07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78 2656,'-10'-19'837,"9"17"-515,1 0 0,-1 0-1,0 0 1,1 0 0,0 0 0,-1-1-1,1 1 1,0 0 0,0 0 0,0-1-1,1-3 1,0-4 2425,6-8 3415,-9 28-5012,-1 4-440,1 1 1,0 0-1,1-1 1,2 27-1,0-1-209,-8 140 1109,0 58-95,7-162-1174,-1-40-186,7 67 0,-2-84-37,-1-16-119,0-12-127,0-8 58,1 1-1,1 0 1,1 0 0,8-18-1,37-60 23,-47 87 42,0 1-1,1 0 0,-1 0 1,1 1-1,0 0 0,1-1 1,-1 2-1,1-1 0,0 1 1,10-6-1,-13 8 35,0 1 1,0-1-1,0 1 1,0 0-1,1 0 1,-1 0-1,0 1 1,1-1-1,-1 1 1,0 0-1,1 0 0,-1 0 1,0 0-1,1 0 1,-1 1-1,0 0 1,1-1-1,-1 1 1,0 0-1,0 1 1,0-1-1,0 1 1,0-1-1,0 1 0,4 3 1,4 3 171,-1 1 0,0 0 0,0 0 0,0 1 0,13 20 0,-21-27-118,1 1-1,-1 0 1,0 0 0,0 0-1,-1 0 1,1 0 0,-1 1-1,0-1 1,0 0 0,0 1-1,-1-1 1,1 1 0,-1-1 0,0 1-1,-1-1 1,1 1 0,-1-1-1,1 0 1,-1 1 0,-1-1-1,-1 6 1,-2 1 36,-1 1 1,0-1-1,-1 0 0,0-1 1,-1 0-1,0 0 0,-14 14 0,17-20-225,-1 1-1,1-1 0,-1 1 0,0-2 0,0 1 0,0 0 0,0-1 0,-1-1 0,1 1 1,-1-1-1,0 0 0,0 0 0,0-1 0,-14 2 0,17-4-375,0 1-1,0 0 0,0-1 1,0 1-1,0-1 0,1 0 1,-1-1-1,0 1 0,0-1 1,1 1-1,-1-1 0,1 0 1,-1 0-1,1-1 0,-6-4 1,2-3-1619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6:08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8 138 2976,'-7'-10'11001,"16"9"-5182,9-2-1992,2-1-3821,16-3-2182,-11 3 3645,411-61-616,-22 24 299,-380 40-1127,-10-1 85,40 4 1,-39-1 674,0 1-4147,-25-2 3311,0 0 0,0 0 0,0 0 1,0 0-1,0 0 0,1 0 0,-1 0 0,0 0 1,0 1-1,0-1 0,0 0 0,0 0 0,0 0 0,0 0 1,0 0-1,0 0 0,0 0 0,0 0 0,0 0 1,0 0-1,0 0 0,0 1 0,0-1 0,0 0 0,0 0 1,0 0-1,0 0 0,0 0 0,0 0 0,0 0 1,0 0-1,0 0 0,0 0 0,0 1 0,0-1 1,0 0-1,0 0 0,0 0 0,0 0 0,0 0 0,0 0 1,0 0-1,-1 0 0,1 0 0,0 0 0,0 0 1,0 0-1,0 0 0,0 0 0,0 1 0,0-1 0,0 0 1,0 0-1,0 0 0,0 0 0,0 0 0,-1 0 1,1 0-1,0 0 0,0 0 0,0 0 0,-16 7-3832,4-3 1697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6:09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25 5408,'-30'0'3088,"30"12"3381,0 41-1883,21 83-1711,-7-55-2176,-1 10-139,4 138 0,-17-220-559,0 0 1,-1 0 0,0 0 0,-1 0-1,-4 15 1,5-17-46,0 0 0,1 0-1,0 0 1,0-1 0,2 8 0,-1 9 16,-1-21 167,-1-14-459,-22-138-230,6-156 428,16 283 128,2 0-1,1 0 1,6-29 0,-6 45 5,0 0 0,0-1 0,0 1 0,1 0 0,1 0-1,-1 0 1,1 1 0,0-1 0,0 1 0,1 0 0,0 0 0,0 0 0,0 1-1,7-6 1,2 1 93,0 1-1,1 1 1,0 0-1,1 0 1,0 2-1,0 0 1,0 1-1,0 0 0,1 2 1,0 0-1,0 0 1,0 2-1,0 0 1,18 2-1,-29-1-61,0 1 0,-1 0-1,1 0 1,-1 1 0,1-1 0,-1 1-1,1 1 1,-1-1 0,0 1-1,0-1 1,-1 1 0,1 1 0,0-1-1,-1 1 1,0 0 0,6 6 0,-10-9-1,1 1 0,-1 0 0,1-1 0,-1 1 0,0 0 1,0-1-1,1 1 0,-1 0 0,0 0 0,-1-1 0,1 1 1,0 0-1,-1 1 0,-5 24 7,5-25-54,-1 4-85,0-1-1,-1 1 0,1-1 1,-1 1-1,-1-1 0,1 0 1,-1 0-1,1 0 0,-7 5 1,-5 4-178,-24 17 0,-2 2 331,22-18-120,16-13 68,0-1 0,0 1 1,1 0-1,-1 0 0,1 0 0,0 1 1,-1-1-1,1 0 0,0 1 1,1-1-1,-1 1 0,0 0 1,1 0-1,-3 5 0,2 0 64,1 0-1,0 1 0,0-1 1,1 0-1,0 0 1,0 1-1,1-1 0,3 16 1,22 65 748,-23-80-715,8 18 218,1-1 0,1-1 1,1 0-1,28 37 0,-36-53-325,0-1 0,1 0 0,0 0 0,1 0 0,0-1 0,10 9 0,-17-16-227,0 0 0,-1 0-1,1 0 1,0 0 0,-1 0-1,1 0 1,0 0 0,0 0 0,-1 0-1,1 0 1,0 0 0,-1-1-1,1 1 1,0 0 0,-1 0 0,1-1-1,-1 1 1,1 0 0,0-1-1,-1 1 1,1 0 0,-1-1-1,1 1 1,-1-1 0,1 1 0,-1-1-1,0 1 1,1-1 0,-1 0-1,1 1 1,-1-1 0,0 1 0,1-2-1,12-23-7111,-13 24 7276,9-16-2406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6:09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21 3488,'-20'-8'1115,"19"8"-1078,0 0 0,1-1 0,-1 1 0,1 0 0,-1 0 0,0 0 0,1-1 0,-1 1 1,0 0-1,1 0 0,-1 0 0,0 0 0,1 0 0,-1 0 0,0 0 0,0 1 0,-8-2 2292,5 0-1224,-4-1 2565,8 2-3618,0 0 0,0 0 1,0 0-1,0 0 1,0 0-1,0 0 1,0 0-1,0 0 0,-1 0 1,1-1-1,0 1 1,0 0-1,0 0 0,0 0 1,0 0-1,0 0 1,0 0-1,0 0 0,0 0 1,0-1-1,0 1 1,0 0-1,0 0 1,0 0-1,0 0 0,0 0 1,0 0-1,0 0 1,0 0-1,0-1 0,0 1 1,0 0-1,0 0 1,0 0-1,1 0 1,-1 0-1,0 0 0,0 0 1,0 0-1,0 0 1,0 0-1,0 0 0,0-1 1,0 1-1,0 0 1,0 0-1,0 0 0,1 0 1,-1 0-1,0 0 1,0 0-1,0 0 1,0 0-1,0 0 0,0 0 1,0 0-1,0 0 1,0 0-1,1 0 0,-1 0 1,0 0-1,0 0 1,0 0-1,0 0 1,5-2 3232,-1 1-2895,-1 1 0,1-1 0,0 1 0,0 0 0,6 1 0,3 0-144,-1-1-42,0 1-1,0 0 0,-1 1 0,1 0 0,-1 1 1,1 0-1,-1 1 0,0 0 0,15 8 0,-25-11-152,1 0-1,-1-1 0,0 1 0,0 0 1,0 0-1,0 0 0,0 0 0,0 0 1,0 0-1,0 0 0,0 0 0,-1 1 1,1-1-1,0 0 0,-1 0 1,1 1-1,-1-1 0,1 0 0,-1 1 1,0-1-1,1 2 0,-1-1-20,0 0 1,-1 0-1,1 0 0,0-1 1,-1 1-1,1 0 0,-1 0 0,0 0 1,0 0-1,0-1 0,0 1 1,0 0-1,-2 2 0,-1 0-28,1 0-1,-1 0 1,-1 0-1,1 0 1,-1-1-1,1 0 1,-1 0-1,0 0 1,0 0-1,-7 2 1,12-5-8,0 0 0,0 0-1,0 0 1,-1 0 0,1 0 0,0 0 0,0 0-1,0 0 1,0 0 0,0 0 0,-1 0 0,1 0 0,0 0-1,0 0 1,0 0 0,0 0 0,-1 0 0,1 0-1,0 0 1,0 0 0,0 0 0,0 0 0,0 1 0,0-1-1,-1 0 1,1 0 0,0 0 0,0 0 0,0 0 0,0 0-1,0 1 1,0-1 0,0 0 0,0 0 0,0 0-1,0 0 1,-1 1 0,1-1 0,0 0 0,0 0 0,0 0-1,9 2-258,14-1 54,-23-1 216,98 4-107,-85-3 387,0 1 1,0 1-1,0 0 1,0 1-1,14 6 1,-26-10-263,-1 0 0,1 0 0,-1 0 0,1 0 1,-1 0-1,0 0 0,1 1 0,-1-1 0,1 0 0,-1 0 1,0 0-1,1 1 0,-1-1 0,1 0 0,-1 1 0,0-1 0,1 0 1,-1 1-1,0-1 0,0 0 0,1 1 0,-1-1 0,0 1 0,0-1 1,1 0-1,-1 1 0,0-1 0,0 1 0,0-1 0,0 1 0,0-1 1,0 1-1,0-1 0,0 1 0,0-1 0,0 0 0,0 1 0,0-1 1,0 1-1,0-1 0,0 1 0,0-1 0,0 1 0,-1-1 1,1 1-1,0-1 0,0 0 0,-1 1 0,1-1 0,0 0 0,0 1 1,-1-1-1,1 0 0,0 1 0,-1-1 0,1 0 0,-1 1 0,0-1 1,-3 3 78,-1 0 1,1 0-1,-11 4 1,12-5-119,-14 5-423,1 0 0,-1-1 0,0-1-1,-22 5 1,27-8-632,0-1 0,0 0 0,-1-1-1,-12-1 1,23 1 586,0 0-1,0 0 0,0 0 1,1-1-1,-1 1 1,0-1-1,0 1 1,0-1-1,1 0 1,-1 1-1,0-1 0,1 0 1,-1 0-1,0 0 1,1 0-1,0-1 1,-1 1-1,1 0 1,0-1-1,-1 1 0,1-1 1,-1-1-1,0-7-2932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6:10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33 4896,'-2'-9'724,"1"8"-595,1-1 0,0 1 0,-1 0 0,1-1 0,-1 1 0,0 0 0,1 0 0,-1 0 1,-7-11 9863,8 12-9878,7 6 1730,42 62 234,14 20-894,92 147 229,-138-211-1325,123 182 709,-113-160-505,-2 1-1,32 87 1,-21-29 856,44 209 0,-53-54-333,-27-82-382,-3-131-215,-16 84-1,12-103-229,0-1 1,-2 0-1,-1-1 1,-16 32-1,16-40-137,-1 0 0,0-1 0,-2 0 0,0-1 0,-1 0 0,-24 22 0,8-14-797,-1-1 1,-45 25-1,50-33-2107,-47 17-1,41-19 685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6:11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66 5312,'-4'-15'13404,"5"15"-13060,11-3 8549,-2 2-10217,-7 0-138,228-17 3835,65-2-2121,-198 15-274,-84 4 47,0 0 89,-1 0-1,0 1 1,16 3 0,-5 0-317,-23-3-325,-14 20-17081,1-8 13011,7 1 2422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6:12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80 105 3904,'-30'0'2293,"-11"0"13184,32-7-12442,12 5-1809,0-1-1112,-1 0 0,1 0 0,1 0 0,-1 0 0,0 1 0,1 0 0,6-4 0,-6 3-28,13-6 66,-1 0 0,1 2 0,0 0 0,1 0 1,-1 2-1,1 0 0,27-3 0,6 2 175,75 2 0,31 11-44,-140-5-254,-1 1 0,24 8 0,-12-3 39,4 4-48,-28-10-127,1 0-1,0 0 0,-1 0 1,1-1-1,7 2 0,-10-3-352,1 0 0,-1 0 0,0 0 0,1 0 0,-1 0 0,0-1 0,0 1 0,1-1-1,2-1 1,-4 2 228,-1 0 1,1 0-1,-1-1 0,1 1 0,-1 0 0,1-1 1,-1 1-1,1 0 0,-1-1 0,1 1 0,-1-1 1,1 1-1,-1-1 0,0 1 0,1-1 0,-1 1 1,0-1-1,0 0 0,1 0 0,1-3-1222,4-2-1079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6:12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47 6304,'-11'-4'9555,"1"6"-3835,8 0-5370,0-1 0,0 0-1,0 0 1,1 1-1,-1-1 1,1 1 0,-1 0-1,1-1 1,-2 4-1,-2 2-326,1 1 0,1 0-1,-1 0 1,-2 10 0,0 2 240,1 1 1,1 1 0,1-1-1,1 0 1,1 1 0,1-1-1,2 27 1,0-33-287,0-1 1,1 1 0,0 0-1,2-1 1,-1 0-1,2 0 1,0 0-1,0-1 1,1 0-1,1 0 1,12 15 0,-17-24-1,2 0 1,-1 1 0,0-1-1,1-1 1,-1 1 0,1-1-1,0 0 1,1 0 0,-1 0-1,0-1 1,1 0 0,-1 0 0,1 0-1,0-1 1,0 1 0,-1-1-1,1-1 1,0 1 0,0-1-1,0 0 1,10-2 0,10-1-23,-1-2-1,1-1 1,-1-1 0,-1-1-1,1-1 1,42-22 0,-40 15 9,0 0 1,-1-2 0,-1-1 0,-1-1 0,31-32 0,-38 34 57,-1-1 0,0 0 0,20-34 0,-33 48-39,0-1 0,0 0 0,0 1 0,-1-1-1,0 0 1,0 0 0,-1 0 0,1 0-1,-1-1 1,-1 1 0,1 0 0,-1 0-1,0-1 1,0 1 0,-1 0 0,0 0 0,0-1-1,-1 1 1,-2-8 0,2 11 11,1 0 1,-1 0-1,0 1 1,1-1-1,-1 1 1,-1-1-1,1 1 1,0 0-1,0 0 1,-1 0-1,0 0 0,1 0 1,-1 0-1,0 1 1,-4-3-1,1 1-17,-7-3-80,-1 0 0,0 0 0,0 2-1,-1 0 1,-16-3 0,-71-5-638,84 11 475,-1 0 0,1 1 0,0 1 0,-1 1 0,1 0 0,0 2 0,-18 5 0,-14 5-1510,3 0 565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2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0 4640,'-5'5'15774,"5"-3"-14646,0 1-1759,0 15 1159,0 534 624,0-552-1229,0 0 0,0 0 0,0 1 0,0-1 0,0 0 0,0 0 0,0 0 0,0 0 0,0 0 0,-1 1 0,1-1 0,0 0 0,0 0 0,0 0 0,0 0 0,0 0 0,0 0 0,0 1 0,0-1 0,0 0 0,0 0 0,0 0 0,-1 0 0,1 0 0,0 0 0,0 0 0,0 0 0,0 1 0,0-1 0,0 0 0,-1 0 0,1 0 0,0 0 0,0 0 0,0 0 0,0 0 0,0 0 0,-1 0 0,1 0 0,0 0 0,0 0 0,0 0 0,0 0 0,-1 0 0,1 0 0,0 0 0,0 0-1,0 0 1,0 0 0,0-1 0,0 1 0,-1 0 0,1 0 0,0 0 0,0 0 0,0 0 0,0 0 0,0 0 0,0 0 0,0-1 0,-1 1 0,1 0 0,0 0 0,0 0 0,0 0 0,-7-6-2578,6 1 858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28.3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36 4064,'-10'-20'18379,"10"21"-18812,6 1 812,12 4-285,0 0 1,1-2 0,-1 0 0,1-1-1,28 2 1,-37-4-71,300 6 654,-221-7-386,35 4-169,-124-4-870,0-2-255,1-1 283,0 0 0,0 0 0,0 1 0,0-1 0,1 0 0,-1 1 0,1-1 0,2-3 0,3-5-1626,3-7-380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4:44.6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84 5152,'-9'1'15135,"15"1"-14717,1-1 0,-1 0 0,1 0-1,0 0 1,-1-1 0,1 0 0,0 0 0,11-2-1,123-8 559,-134 10-923,0 0 0,0 0 0,0 1 0,0 0 0,0 0 0,-1 0 0,1 1 0,0 0 0,-1 1 0,1-1 0,-1 1 0,0 1 0,0-1 0,5 5 0,43 33 480,-51-39-499,-1-1 1,1 1-1,0-1 0,1 0 0,-1 0 1,0 0-1,0 0 0,0 0 0,1-1 1,-1 1-1,0-1 0,0 0 0,1 0 0,-1 0 1,0-1-1,5 0 0,5-2 219,1-1 1,21-9-1,9-2 186,-42 14-418,1 0-1,-1 0 0,0 0 0,0 0 0,0 0 0,1 0 0,-1-1 0,0 1 0,-1-1 1,1 1-1,0-1 0,0 0 0,2-3 0,16-28-2110,-14 22-325,-2 5 560,0 0-1,0 1 1,0-1 0,1 1 0,5-5 0,17-12-3339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30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4384,'-4'2'9105,"2"6"-5492,1 12-4241,1-8 1524,-1-3-591,-1 15 278,1 0 0,1 27-1,3 56 110,-2-20-264,1-52-323,-3-20-62,2 0 0,0 0 0,1 0 0,4 15 0,-5-26 49,1 0 200,2-8-110,-1 0-172,5-8-1,-1-1-1,0 0 0,-1 0 0,0 0 1,-1-1-1,6-24 0,7-19-2,-8 31-31,36-98-462,-37 98 402,0 0 0,19-35-1,-28 60 98,1 0 0,-1 0 0,1 0 0,-1 0 0,1 0-1,0 0 1,-1 0 0,1 0 0,0 0 0,0 0-1,0 0 1,0 1 0,0-1 0,0 0 0,0 0 0,0 1-1,0-1 1,0 1 0,0-1 0,0 1 0,0 0 0,0-1-1,0 1 1,2 0 0,-2 0 29,1 0 1,-1 1-1,0-1 0,0 1 0,1 0 0,-1-1 1,0 1-1,0 0 0,0 0 0,0 0 1,0 0-1,0 0 0,0 0 0,-1 0 1,1 0-1,0 0 0,1 2 0,2 6 143,0-1 0,0 1 0,-1 0 0,4 16 0,5 28 461,-2 1 0,5 106 1,-15-121-749,0 21 142,0-19-3805,0-37 2070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3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 4224,'-5'4'7510,"0"-3"-5077,5-1-2404,0 0 0,0 0 1,-1 0-1,1 0 0,0 0 1,-1 0-1,1 0 1,0 1-1,0-1 0,-1 0 1,1 0-1,0 0 0,0 0 1,-1 1-1,1-1 0,0 0 1,0 0-1,0 0 0,-1 1 1,1-1-1,0 0 1,0 0-1,0 1 0,0-1 1,0 0-1,0 1 0,-1-1 1,1 0-1,0 0 0,0 1 1,0-1-1,0 0 0,0 1 1,0-1-1,0 0 1,0 1-1,-2 6 451,-1 0 1,0 0-1,0 0 0,0 0 1,-1 0-1,0-1 0,-1 0 1,-4 6-1,-13 19 242,-20 48 270,-56 143 0,65-144-708,-8 23-115,34-82-128,2 0 1,0 0-1,-3 31 1,7-32-6,1-1 0,1 1 0,0 0 1,1-1-1,1 1 0,8 25 0,-1-11-19,2 0 0,24 45 0,-18-43 10,2-1 1,2 0 0,1-2 0,30 33-1,-51-63-87,-1 1-1,0-1 0,0 0 1,1 0-1,-1 0 1,1 0-1,-1 0 0,1 0 1,-1 0-1,1 0 1,0 0-1,0-1 0,-1 1 1,4 0-1,-4-1-122,1 0-1,-1 0 1,0 0-1,0 0 0,1-1 1,-1 1-1,0 0 1,1-1-1,-1 1 1,0-1-1,0 1 1,0-1-1,1 0 1,-1 1-1,2-3 1,1-1-883,1-2 0,0 1 0,-1 0 0,0-1 0,0 0 0,3-7 0,-4 7 219,21-30-2342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3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 3136,'3'-2'15394,"-3"9"-16949,-23 182 5438,17-138-3602,3-32-272,0 1 0,2-1 0,0 1 0,4 27-1,-3-43-17,1 0 0,0 0 0,0-1 0,0 1 0,1 0 0,1 4 0,-2-7 9,-1 0 0,0-1 0,1 1 0,-1 0 0,1-1 0,-1 1 0,1-1 0,-1 1 0,1 0 0,-1-1 0,1 1 0,-1-1 0,1 1 0,0-1 0,-1 0 0,1 1 0,0-1 0,0 0 0,-1 1 0,1-1 0,0 0 0,0 0 0,-1 0 0,1 1 0,0-1 0,0 0 0,-1 0 0,1 0 0,0 0-1,0-1 1,0 1 0,-1 0 0,1 0 0,0 0 0,0 0 0,-1-1 0,1 1 0,0-1 0,8-5-14,0 0 0,-1 0 0,0-1 0,11-13 0,11-8-65,130-124-380,-120 101 892,-22 27 30,-11 15 251,-12 21-250,-5 7-100,9-14-322,0 0 1,0 0-1,0 0 1,1 0-1,0 0 1,0 0 0,0 0-1,1 0 1,-1 0-1,1 0 1,1 0-1,-1 0 1,1 0-1,-1 0 1,1-1-1,1 1 1,-1-1 0,1 1-1,3 4 1,1 0-258,0 0 0,1 0 0,1-1-1,-1 1 1,1-2 0,0 1 0,13 6 0,-21-13-156,-1-1 0,1 0-1,0 0 1,-1 1 0,1-1-1,0 0 1,0 0 0,-1 0-1,1 0 1,0 0 0,0 0-1,-1 0 1,1 0 0,0 0-1,1 0 1,1 0-2525,3 0 246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31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13 7648,'-29'-11'2453,"28"11"-2367,1 0-1,-1 0 1,1-1 0,-1 1-1,1 0 1,-1 0-1,1 0 1,-1 0 0,1 0-1,-1 0 1,0-1 0,1 1-1,-1 0 1,1 1 0,-1-1-1,1 0 1,-1 0-1,1 0 1,-1 0 0,1 0-1,-1 0 1,1 1 0,-1-1-1,1 0 1,-1 0 0,0 1-1,0 0 755,3-1-529,-1 1 0,1 0 0,-1-1 0,1 1 1,-1 0-1,1 0 0,-1 0 0,0 0 0,0 0 0,1 0 0,-1 0 0,2 2 1,3 3 80,52 44 2149,122 81 1,-47-56-2396,-124-70-175,-4-2-271,1 0 0,-1-1 0,1 0 0,0 0-1,-1 0 1,1 0 0,0-1 0,0 0 0,0 0 0,9-1 0,16 0-1626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43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14 1888,'-1'-13'15221,"0"13"-15102,-19 2 1544,19-2-1622,1 0 1,-1 0-1,0 1 1,0-1-1,1 0 1,-1 1-1,0-1 1,1 1-1,-1-1 0,0 1 1,1-1-1,-1 1 1,1 0-1,-1-1 1,1 1-1,-1-1 1,1 1-1,-1 0 1,1 0-1,0-1 1,-1 1-1,1 1 1,-7 23 310,8-24-346,-1 0 0,0-1 0,1 1 0,-1 0 1,0 0-1,1-1 0,-1 1 0,1 0 0,-1-1 0,1 1 0,0-1 1,-1 1-1,1-1 0,0 1 0,-1-1 0,1 1 0,0-1 1,-1 1-1,1-1 0,0 0 0,0 0 0,0 1 0,-1-1 1,1 0-1,0 0 0,0 0 0,0 0 0,0 0 0,0 0 0,26 1 188,24-13 442,-43 10-536,-2 1 94,-1-1 37,-11-3 112,5 4-325,-1 0 0,0 0 0,0 0-1,1 1 1,-1-1 0,0 1 0,0-1-1,0 1 1,0 0 0,0 0 0,0 0-1,0 0 1,0 0 0,0 0 0,1 0-1,-1 1 1,0-1 0,0 0-1,0 1 1,0 0 0,0 0 0,-2 1-1,-5 3 143,1 0 0,0 0-1,-10 9 1,2-1 473,13-12-559,3-1-78,0 0 0,0 0 0,1 0 0,-1 1 0,0-1 0,0 0 0,0 0 0,0 0 0,0 0 0,0 0 1,0 0-1,0 0 0,0 0 0,0 0 0,0 0 0,0 0 0,0 0 0,0 0 0,0 0 0,0 0 0,0 0 0,0 0 0,0 0 0,0 0 0,0 0 0,0 1 0,0-1 0,0 0 0,0 0 0,0 0 0,0 0 0,1 0-81,16-10-9750,7 1 6193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44.3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 3552,'0'0'1611,"0"-14"3087,0 59 4959,0 74-7784,1-111-1805,-1 1 0,2-1 0,-1 1-1,6 15 1,3 18 260,-9-38-299,0 0 1,0 0-1,0-1 0,1 1 1,-1-1-1,1 1 0,0-1 1,0 0-1,3 5 0,-4-8 57,-1 23-6,0-27-45,-1 1-37,1-1 0,0 1 0,1 0 1,-1-1-1,0 1 0,1-1 0,0 1 0,0 0 0,0-1 0,0 1 0,1 0 0,2-4 0,2-4-15,-1 0 0,5-12 0,-5 11-8,0 1-1,10-17 0,32-52 106,-2 4 448,-43 73-416,0 0-1,1 0 1,-1 0-1,1 1 1,5-6-1,-8 8-86,1 0 0,-1-1-1,0 1 1,1 0 0,-1-1-1,1 1 1,-1 0 0,1 0-1,-1-1 1,1 1 0,-1 0-1,1 0 1,-1 0 0,1 0-1,-1 0 1,1 0 0,0-1-1,-1 1 1,1 1 0,-1-1-1,1 0 1,-1 0 0,1 0-1,-1 0 1,1 0 0,-1 0-1,1 1 1,-1-1 0,1 0-1,-1 0 1,1 1 0,-1-1-1,1 0 1,-1 1 0,1-1 0,-1 0-1,0 1 1,1-1 0,-1 1-1,0-1 1,1 1 0,-1-1-1,1 1 1,10 18 387,-8-15-362,0 0 0,-1 0 0,1 0 0,-1 1 0,0-1 0,0 1 0,-1-1 0,1 1 0,0 6 0,-1 11 399,-1-17-396,0 0 0,0 0 1,1 0-1,0 0 0,0 0 0,1 6 0,5 12 177,-1 1-1,3 31 0,-4-21-32,-4-31-192,-1-1-42,0 1 1,1 0 0,-1 0-1,1 0 1,0-1 0,0 1-1,0 0 1,0-1 0,0 1-1,0-1 1,4 5-1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45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2144,'-16'1'13315,"12"29"-7575,4-30-5702,-1 2 181,0-1 0,1 0 0,-1 1 0,1-1 0,-1 1 0,1-1 0,-1 0-1,1 1 1,0-1 0,0 1 0,0-1 0,0 1 0,0 2 0,1-3-74,1 1 0,-1-1 0,0 0 0,1 1 0,-1-1 0,1 0 0,0 0 0,-1 0 0,1 0 0,0 0 0,2 0 0,5 3 48,0 0 1,1-1-1,-1 0 1,0-1-1,1 0 1,0-1-1,-1 0 1,1 0-1,0-1 1,11-1-1,5-2 147,-1-1-1,41-12 0,-1 1-112,13-4-27,-36 7-509,-38 8-1578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5:45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 3968,'0'0'7,"-14"-2"1332,13 2-1259,1 0 1,0 0-1,-1 0 0,1 0 0,0 0 0,-1 0 1,1 0-1,0 0 0,-1 0 0,1 0 1,-1 0-1,1 0 0,0 0 0,-1 0 0,1 0 1,0 1-1,-1-1 0,1 0 0,0 0 0,0 0 1,-1 1-1,1-1 0,0 0 0,-1 0 1,1 1-1,0-1 0,0 0 0,0 1 0,-1-1 1,1 0-1,0 1 0,0-1 0,0 0 1,0 1-1,0-1 0,-1 0 0,1 1 0,1 0 71,-1-1 0,0 0-1,1 1 1,-1-1-1,0 1 1,1-1-1,-1 0 1,1 1 0,-1-1-1,0 0 1,1 0-1,-1 1 1,1-1-1,-1 0 1,1 0-1,-1 0 1,1 0 0,-1 0-1,1 1 1,0-1-1,9 4 2667,103 72 4319,-95-65-6566,-1 1 0,0 1 1,15 15-1,-23-19-382,-1 1-1,0 0 1,0 0-1,-1 1 1,0 0 0,8 17-1,-3 3 206,0 0 0,-2 1-1,10 59 1,-13-40 56,2 94 0,-9-124-382,-1 1 0,-1-1-1,-1 0 1,-1 0 0,-1-1-1,0 1 1,-16 36 0,-38 57-2072,48-96-1904,-27 32-1,21-27 732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6:3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68 4480,'-4'2'12482,"6"3"-8809,6 4-3706,-4-8 120,-1 0 0,1 1 0,0-1 0,0 0 0,0-1 0,0 1 0,0-1 0,0 0 0,0 0 0,0 0 0,5-1 0,3-1 291,0-1-1,15-6 1,13-3 384,-9 5-344,39-15 1,-27 11-300,-10 4-83,-33 6-182,1 1 1,-1 0-1,1 0 1,-1-1-1,0 1 1,1 0-1,-1-1 1,0 1-1,1-1 1,-1 1-1,0 0 1,1-1-1,-1 1 1,0-1-1,0 1 1,0-1-1,1 1 1,-1-1-1,0 1 1,0-1-1,0 1 1,0-1-1,0 1 0,0-1 1,0 1-1,0-1 1,0 1-1,0-1 1,0 0 0,0-1-1640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8:11.068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1117 74 2080,'-6'-10'10320,"-5"10"-8921,-1-1 1,-14-4 0,24 5-1338,-2-1 62,1-1 0,-1 1 1,0-1-1,1 0 0,-4-3 0,-9-4 245,-45-13 1077,56 20-1289,-1 0 1,-1 1-1,1-1 1,0 2 0,0-1-1,0 1 1,0-1-1,-8 2 1,-25-2 253,5-2-150,-1 2 0,1 1 0,-37 5-1,10-1 73,29 0-141,0 0-1,-51 15 1,46-10 1,27-6-153,-1 1 0,1 0 1,0 0-1,0 1 0,1 0 0,-12 8 1,-50 44 109,58-45-154,4-5 17,1 0 0,0 1 0,-10 13 0,-18 25 24,18-24 2,1 1 1,-25 45-1,21-21 66,2 0 0,2 1 1,-13 58-1,25-84-67,-16 75 52,19-85-124,1 0 1,0 1-1,1-1 0,1 0 0,3 25 0,-1-26 27,-1 0-1,2 0 1,-1 0-1,6 11 1,-2-4 75,-4-11-48,-1 0 1,1 0-1,7 10 0,-1-1-130,-7-12 29,0-1 0,0 1 0,0-1 0,1 1 0,-1-1 0,4 4 0,0 0-1305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4:46.0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592 13 2976,'0'-2'16701,"-16"-2"-12969,-23-2-3926,7 8 495,-1 2 0,1 0 0,0 3-1,-31 10 1,37-10-195,-1 1 1,1 2-1,1 0 0,-27 16 0,41-19-81,0 0 0,0 1 0,0 0 0,1 1 0,1 0 0,0 1 0,0 0 0,0 0 0,1 0 0,-11 21 0,8-9 57,0 1 1,1 0 0,1 1 0,2 0 0,0 0 0,2 0 0,0 1 0,2 0-1,0 0 1,2 0 0,1 0 0,6 48 0,-2-47-6,-3-14-76,0 0 0,2-1 0,-1 0 1,1 0-1,1 0 0,7 16 0,0-7 154,2 0 0,0-1 0,1-1 0,1 0 0,1-1 0,35 29 0,-38-36-105,0 0 1,1-1-1,0-1 0,1 0 0,0-1 0,0-1 1,0 0-1,1-1 0,0-1 0,25 4 0,-31-7-11,1-1-1,0 0 0,0 0 1,-1-1-1,1-1 0,-1 0 0,1 0 1,-1-1-1,0 0 0,0-1 1,0 0-1,17-10 0,4-6 107,-1-1 1,39-34-1,-24 17-12,143-106 187,-166 128-228,-1-1 0,-2-2-1,29-32 1,-40 41-64,0-1 1,0 0-1,-2-1 0,1 1 1,-1-1-1,-1-1 1,0 1-1,-1-1 0,4-19 1,-5 13 28,0 0-1,-2 0 1,0-28 0,-2 37-51,0-1 0,-1 1 1,0-1-1,0 1 0,-1 0 0,-1 0 0,1 0 0,-8-12 0,3 9-1,0 1-1,0 1 1,-1-1-1,-1 2 0,0-1 1,0 1-1,-1 1 1,0 0-1,-1 0 0,0 1 1,0 1-1,-1 0 0,0 1 1,0 0-1,0 1 1,-20-5-1,19 6-173,1 1 0,-1 1 0,1 0 1,-1 1-1,0 0 0,0 1 0,0 1 0,-20 3 0,24-2-610,0 0 0,0 1 0,1 0-1,-1 1 1,1 0 0,0 1 0,0 0 0,0 0 0,-15 13-1,-5 14-1748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8:14.464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882 1 1728,'-1'10'3244,"1"-8"-2922,1-1-1,-1 1 1,0 0-1,0-1 1,0 1-1,-1 0 1,1-1-1,0 1 1,-1-1-1,1 1 1,-1-1-1,-1 4 1,0-2 50,-1 0 0,1 1 0,-1-1 1,0 0-1,-1 0 0,1-1 0,0 1 0,-1-1 1,1 1-1,-1-1 0,0 0 0,0 0 0,0-1 1,0 1-1,-5 0 0,-10 3 129,1-2 0,-25 2 0,9-1-66,-88 16 1167,-195 60 1,303-75-1431,0 2 0,0 0 1,0 1-1,1 0 0,0 1 0,-21 20 0,24-19-45,0 0 0,0 1 0,1 0-1,0 1 1,1 0 0,0 0 0,1 0-1,1 1 1,0 1 0,0-1 0,1 1 0,-4 19-1,2-2-58,-16 82 494,13 41 360,5-23-708,5-112-121,0 0-1,2 1 1,0-1 0,2 0 0,0 0 0,11 30 0,10 5 419,-15-32-329,5 11-184,-7-11 99,2 0 0,1-1 0,17 27 1,-10-17-108,-12-22 80,-1 0 0,1 0 0,1-1 0,0 1 0,12 11 0,-13-16-54,-1 0 0,1 0 0,0 0 0,-1-1 1,2 0-1,-1 0 0,0 0 0,1-1 0,12 3 0,4-1-65,0-1 0,0-1 1,0-1-1,44-5 0,93-21 117,-142 22 21,8-2-78,0-2 0,0 0-1,-1-2 1,32-16 0,-39 16-88,0-1 1,-1 0 0,-1-2-1,0 0 1,-1-1-1,21-21 1,95-126-331,-120 146 396,-1-2-1,0 1 0,-1-2 1,-1 1-1,-1-1 0,0 0 1,-2 0-1,1-1 0,-2 0 1,-1 0-1,0 0 0,0-25 1,-1-4-11,-3 0 0,-8-50 0,5 67 5,-2 1 0,-1 0-1,-2 0 1,-16-38 0,11 37 43,-17-28 1,23 46 36,1 0-1,-2 1 1,0 0 0,0 1-1,-12-10 1,16 15-99,-2-2 16,-1 1-1,0-1 0,0 2 1,0-1-1,0 1 0,-1 0 1,-11-4-1,0 3 32,0 1 0,0 1 0,0 0 0,-1 2 0,1 0 0,-1 2 0,-23 1 0,-3 2-45,1 3 0,0 1 0,0 2 0,0 2 0,-76 30 1,110-36 31,-1 1 1,1 0-1,0 1 1,1 0-1,0 1 1,0 0-1,0 0 1,1 1 0,1 1-1,-1 0 1,-11 17-1,6-2 4,1 1 1,1 1-1,1 0 0,2 0 1,-8 33-1,5-1 152,-10 90 1,20-118-53,1 61 1,3-78-35,1-1-1,0 0 1,0 0 0,1-1 0,1 1 0,0-1-1,7 14 1,-8-20-44,0-1 1,1 0-1,-1 1 0,1-2 0,0 1 0,0 0 0,1-1 1,-1 0-1,1 0 0,0 0 0,0 0 0,10 4 0,-8-4-15,1-1 0,0 0 0,0-1 0,0 0 0,0 0 0,1 0-1,-1-1 1,16 0 0,14-1-80,1-1-1,0-3 1,-1-1 0,53-13-1,-71 13-26,0-2-1,-1 0 1,0-1 0,26-14-1,-40 19 84,-1 0 0,1 0-1,0-1 1,-1 0-1,1 0 1,-1 0 0,0-1-1,-1 1 1,1-1-1,-1 0 1,0 0 0,0 0-1,0 0 1,-1 0-1,0-1 1,0 1 0,0-1-1,-1 0 1,0 1-1,1-7 1,-2 4 19,0 0 1,0 0 0,-1 0-1,0 0 1,0 0-1,-1 1 1,0-1 0,0 1-1,-1-1 1,-7-13-1,8 17 7,-1-1-1,1 0 0,-1 1 0,0 0 0,-1 0 0,1 0 0,-1 0 0,0 0 0,0 1 0,0 0 0,0 0 1,-1 0-1,1 0 0,-1 1 0,0-1 0,0 1 0,-7-2 0,5 3-24,-1 0-1,1 1 1,-1 0 0,1 0-1,-1 0 1,0 1-1,1 0 1,0 1-1,-1 0 1,1 0 0,0 0-1,0 1 1,0 0-1,0 1 1,0-1 0,1 1-1,0 1 1,-9 6-1,5-3 6,1 1-1,0-1 0,0 2 0,1-1 0,0 1 0,0 0 1,1 1-1,1 0 0,0 0 0,-7 17 0,12-25 18,0 1-1,0 0 0,0 0 1,0-1-1,0 1 0,1 0 1,-1 0-1,1 0 0,0 0 1,0-1-1,1 1 1,-1 0-1,1 0 0,0 0 1,0-1-1,0 1 0,2 4 1,-1-5-3,0 0 1,1 0 0,-1 0 0,1 0-1,-1 0 1,1 0 0,0-1 0,0 0-1,0 1 1,1-1 0,-1 0 0,0-1-1,1 1 1,-1-1 0,1 1 0,-1-1-1,7 1 1,2 1 5,-1-2 0,1 1 0,0-2 0,0 0 0,0 0-1,0-1 1,20-3 0,-2-3-342,51-19 0,-77 25 195,-1 0 0,0 0 0,0-1 0,0 1 0,0-1 0,-1 0 0,6-4 0,-7 6 34,-1-1-1,1 0 1,-1 1-1,1-1 0,-1 0 1,1 0-1,-1 0 1,0 1-1,1-1 1,-1 0-1,0 0 0,0 0 1,1 0-1,-1 0 1,0 1-1,0-1 1,0 0-1,0 0 0,0 0 1,0 0-1,0 0 1,0 0-1,-1 0 1,1 1-1,0-1 0,-1 0 1,1 0-1,0 0 1,-1 0-1,1 1 1,-1-1-1,1 0 0,-1 0 1,0 0-1,-4-4-638,0 0-1,0 1 0,0-1 0,0 1 0,-1 1 0,0-1 1,0 1-1,-10-5 0,6 3-335,-50-26-2380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8:20.7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853 5 2080,'-4'-3'6152,"-5"2"-3489,-14 1-1755,16 0 99,-114 0 2524,116 0-3406,0 1 0,0-1 1,1 1-1,-1 0 0,0 1 1,0-1-1,1 1 0,-1 0 1,1 0-1,-1 0 0,1 0 1,0 1-1,0 0 0,0 0 1,-4 4-1,-5 2 450,9-6-483,1-1 0,0 0 0,-1 1 0,-4 6 0,-8 8 268,-19 18 0,33-32-315,-1 0 1,1 0-1,-1 1 1,1-1-1,0 0 1,0 1-1,1 0 1,-2 3-1,1-3 0,1 0 0,-1 0-1,0-1 1,0 1-1,0 0 1,-1-1-1,1 0 1,-4 4-1,-15 18-24,17-20 30,-17 17 282,18-19-306,-1 0 1,1 0-1,0 1 1,0-1-1,0 1 1,-3 4-1,3-3-4,0-1 0,0 1 0,-1-1 0,0 0 0,1 0 0,-1-1 0,-7 6 0,-5 4 122,2 0-81,9-7-36,-1-1 0,0 0 0,-9 6 0,-19 17-126,7-5 555,-33 25-275,48-37-189,1 2 0,0 0 0,1 0 0,0 1 0,-8 16 0,-32 77 238,8 15-54,34-98 38,1 0 1,2 1 0,-5 42-1,9-51-197,0-1 0,2 1 0,-1-1 0,2 1 0,0-1 0,6 22 0,-1-14 97,1-1 0,1 0 1,17 30-1,24 33 99,27 53 17,-51-93-185,-1-3 38,-18-30-96,0 0 0,11 13 0,1 1 52,15 16-131,3 7-99,-20-28 307,1 4-40,13 20-113,-28-40 69,1 0 0,0-1 1,0 1-1,8 6 0,3 4-1,-12-11-28,14 9-1,-10-8 13,0 0 0,1-1-1,9 4 1,40 8 102,-43-13-90,0 0 0,22 1 0,-14-2-28,55 1-26,-20-2 17,-18 0 79,-1-2 0,69-10-1,-10 0-199,-85 10 136,0-1 0,0 0 1,0-1-1,0 0 0,-1-1 1,1 0-1,-1-1 0,0 0 1,0-1-1,0 0 0,-1-1 1,0 0-1,0 0 0,-1-1 1,0 0-1,14-17 0,22-34 55,-39 50-46,-1 0 0,0 0 0,-1 0 0,0 0 0,4-14 0,1-6-18,2 0 0,1 0 0,17-28 0,-14 34 18,0 1 0,1 0 0,32-31 0,-5 5 48,31-28 170,4-3-411,-71 69 212,0 0 0,-1 0 0,0 0-1,-1-1 1,0 0 0,5-17 0,-3 2-28,8-48 0,-11 36 73,-3-70 0,-2 55 22,-1 22-109,-1 1 0,-13-57 0,12 67 121,2 12-83,-1 1-1,0 0 0,0-1 1,0 1-1,-1 1 1,0-1-1,-1 0 1,-6-7-1,-7-11-97,10 15 61,-1 0 1,-1 0-1,1 1 0,-20-14 1,21 17 50,-15-10 17,0 1 0,-45-21 0,16 9-69,23 13 46,16 7-101,0 0 0,0 0 0,0-1 0,1-1 0,0 0 0,-11-12 0,11 9 120,0 0-1,-1 1 0,0 1 1,-1 0-1,1 1 0,-2 0 1,-21-9-1,14 7-122,18 8 68,0 1-1,-1 0 0,1 0 1,-1 0-1,1 1 1,-10-3-1,-22-1-117,-65 1-1,72 3 234,-39 2-73,59 0 13,0 0 0,0 1 1,0 0-1,0 0 0,-12 5 0,-13 9-136,-41 27 0,44-24-416,-53 24 0,69-36 125,12-6 0,-1 1 0,1 0 0,-1-1-1,1 0 1,-1 0 0,0 0 0,1 0 0,-8 0-1,11-1 265,-1 0 1,1 0-1,0 0 0,0 0 0,-1 0 0,1 0 0,0 0 0,0 0 0,0 0 0,-1 0 0,1 0 0,0 0 1,0 0-1,0 0 0,-1 0 0,1-1 0,0 1 0,0 0 0,0 0 0,0 0 0,-1 0 0,1 0 0,0-1 1,0 1-1,0 0 0,0 0 0,0 0 0,0-1 0,-1 1 0,1 0 0,0 0 0,0 0 0,0-1 0,1-8-2217,10-12-740,-3 10 1065,0 0 0,1 0 0,1 1 0,19-17 0,17-10-166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8:22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10 543 2304,'-9'10'13536,"10"-11"-12827,2 0-558,-1-1-1,0 1 1,0-1 0,1 1 0,-1-1 0,0 0-1,-1 0 1,1 0 0,0 0 0,2-4 0,17-28 951,-8 11-599,22-31 515,-12 17-526,2 0 0,2 2 0,31-33 0,-33 46-182,0 0-1,34-21 0,-28 23-117,38-36 0,-61 48-149,-2 3 121,0-1-1,10-12 1,3 1 129,-19 17-292,1 0-1,-1 0 1,0-1 0,0 1-1,0 0 1,0 0 0,0 0 0,1 0-1,-1-1 1,0 1 0,0 0-1,0 0 1,0-1 0,0 1 0,0 0-1,0 0 1,0 0 0,0-1-1,0 1 1,0 0 0,0 0 0,0-1-1,0 1 1,0 0 0,0 0-1,0-1 1,0 1 0,0 0 0,0 0-1,0 0 1,0-1 0,0 1-1,-1 0 1,1 0 0,0 0 0,0-1-1,0 1 1,0 0 0,0 0-1,-1 0 1,1 0 0,0 0-1,0-1 1,0 1 0,-1 0 0,1 0-1,0 0 1,0 0 0,-1 0-1,1 0 1,0 0 0,0 0 0,0 0-1,-1 0 1,1 0 0,0 0-1,0 0 1,-1 0 0,1 0 0,-10 4 249,8-3-292,-1 1 0,1-1 0,-1 0 0,1 0 0,-1-1 0,0 1 0,-4 0 0,-4 8 197,-22 2-241,26-8 82,1 0 1,-1-1-1,0 1 0,0-2 0,0 1 1,-11 0-1,-21 4-44,38-6 69,12-6-31,59-20-204,10-5-15,-76 29 226,0 1 1,0 0-1,0 0 1,0 1-1,0-1 1,8 1-1,-11 0 7,0 0 0,1 0-1,-1 0 1,1 0-1,-1 1 1,0-1 0,1 0-1,-1 1 1,0-1 0,1 1-1,-1 0 1,0-1-1,0 1 1,0 0 0,1 0-1,-1-1 1,0 1 0,0 0-1,0 0 1,1 1 0,4 2 448,-6-4-447,0 0-1,0 0 1,0 0 0,1 0-1,-1 0 1,0 0 0,0 0-1,0 0 1,0 0 0,1 0-1,-1 0 1,0 0 0,0 0-1,0 0 1,0 0 0,0 0-1,1 0 1,-1 1-1,0-1 1,0 0 0,0 0-1,0 0 1,0 0 0,0 0-1,0 0 1,0 1 0,1-1-1,-1 0 1,0 0 0,0 0-1,0 0 1,0 0 0,0 1-1,0-1 1,0 0 0,0 0-1,0 0 1,5 16 394,-4-14-386,0 0 0,0 0-1,0 0 1,-1-1 0,1 1 0,-1 0 0,1 0 0,-1 0 0,0 2 0,0 0 3,0-1 0,0 1 0,0 0 0,-1-1 0,0 1 1,1 0-1,-1-1 0,-2 5 0,2-7-384,1 0 1,-1 0-1,0 0 1,0 0-1,0 0 1,1 0 0,-1 0-1,0 0 1,0 0-1,-2 1 1,2-1-508,-1 0 0,1-1 0,0 1 1,-1-1-1,1 1 0,-1-1 0,1 0 1,-1 1-1,1-1 0,0 0 0,-3 0 1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8:23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23 1248,'-1'0'38,"-8"0"265,11-2-98,5-4-26,15-8 18567,-21 15-18298,2 0-331,7 5 139,0 0 0,0-1 1,1 0-1,20 7 0,-8-5-109,-13-4-79,1 0 0,13 2 1,163 22 443,83 14-240,-249-36-191,0-2 1,44 2 0,-15 1 62,-46-5-100,-4-1-34,1 0 1,0 1-1,0-1 0,0 0 0,0 0 1,0 0-1,0 0 0,0 0 1,-1 0-1,1 0 0,0 0 1,0 0-1,0-1 0,0 1 1,0 0-1,0-1 0,-1 1 1,2-1-1,1-1-5,-2 2-6,0-1 1,-1 1 0,1-1 0,0 1-1,0 0 1,-1-1 0,1 1 0,0 0-1,0 0 1,-1 0 0,1 0 0,0 0 0,0-1-1,0 1 1,-1 0 0,1 1 0,0-1-1,0 0 1,1 0 0,-1 0 48,19 0 144,6-4 443,-47-9-438,-10 4 30,11 4-161,-4-3-112,9 4 80,0 0 0,1-2 0,0 1-1,-21-13 1,21 12 19,13 6-74,-1 0-1,1-1 1,0 1 0,-1-1-1,1 1 1,0-1 0,0 0 0,-1 0-1,1 1 1,-1-2 0,1 1-107,5 1 220,-1 1 1,1 0 0,-1 0 0,1 0 0,-1 0 0,1 1 0,4 2-1,35 21 7,7 3-2,83 35-139,-129-61-40,11 7 308,-15-9-223,0 0 0,1 0-1,-1 1 1,0-1 0,0 0 0,0 1 0,0-1-1,1 0 1,-1 0 0,0 1 0,0-1-1,0 0 1,0 1 0,0-1 0,0 0-1,0 1 1,0-1 0,0 0 0,0 1-1,0-1 1,0 0 0,0 1 0,0-1 0,0 0-1,0 1 1,-1-1 0,1 0 0,0 0-1,0 1 1,0-1 0,0 0 0,0 0-1,-1 1 1,1-1 0,0 0 0,0 0-1,-1 1 1,1-1 0,0 0 0,0 0 0,-1 0-1,1 1 1,0-1 0,-1 0 0,1 0-1,0 0 1,-1 0 0,-4 3 24,3-1 8,-1 0 0,0 0-1,0-1 1,0 1-1,0-1 1,0 0-1,-7 2 1,5-2 3,-1 0 1,1 1-1,0 0 1,-9 3-1,9-2-58,0-1-1,0-1 1,0 1-1,0-1 1,-5 1-1,-40 8-871,38-7-942,-1 0 0,-25 1 0,37-4 1435,-1 0 0,1 0 0,0 0 1,0 0-1,0 0 0,0 0 0,-1-1 0,1 1 1,0 0-1,0-1 0,0 1 0,0-1 1,0 1-1,0-1 0,0 1 0,0-1 0,0 0 1,0 1-1,0-1 0,0 0 0,0 0 0,1 0 1,-1 0-1,0 0 0,1 0 0,-1 0 1,0 0-1,1 0 0,0 0 0,-1-2 0,4-9-4219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8:26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673 49 3072,'-2'-1'10084,"-5"3"-6762,-3 0-2435,9-2-605,-14 9 1740,8-6-1587,-7 0 127,-22 1 1230,1 6-1109,6-9-551,1 2 1,-28 6-1,1 0 116,-118 9 712,60-1-720,67-10-43,5-4 571,56-10-351,-3 1-247,67-28 187,-22 8-266,66-23-139,-120 47 62,1 1 1,0-1-1,-1 0 0,0 0 1,5-4-1,2-1-52,-9 6-10,2-2 327,-6 7-222,-4 4-119,0-1-1,-1-1 1,0 1 0,0-1 0,0-1 0,-1 1-1,1-2 1,-12 5 0,16-6 62,-16 7 48,-36 13 0,4-3 6,33-13-12,-21 7 1,35-12-72,-2 0 26,0-1 0,-1 1 0,1-1 1,-11 0-1,18-1 259,20 4 128,32 2-107,-10-2-43,-33-4-155,-1 1 0,1 0 0,-1 0 0,17 5 0,-17-3-21,0-1-1,0 1 0,0-2 0,0 1 0,0-1 0,15 0 0,38 9 18,-46-7-4719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8:2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90 4640,'0'-13'13418,"0"71"-9969,0 86-3202,0-142 105,1-17-304,24-84-96,-19 80-126,-5 12 182,1 1-1,0-1 1,1 1 0,-1-1-1,7-9 1,5-8 176,-12 19-177,1-1 0,0 1-1,0 0 1,0 0 0,1 0 0,0 0-1,0 1 1,0-1 0,0 1 0,1 0-1,0 0 1,9-5 0,-11 7 46,0 1-1,1 0 1,-1 0-1,1 0 1,-1 0-1,1 0 1,6 0 0,-8 1 1,0 0 1,0 0 0,0 1-1,0-1 1,0 1 0,-1-1 0,1 1-1,0 0 1,0-1 0,0 1-1,0 0 1,-1 0 0,1 0 0,0 1-1,2 1 1,37 29 798,-36-27-780,-1-1 33,0 0 0,0 1 0,0-1 0,-1 1 1,4 5-1,-4-4-61,0-1 0,-1 0 1,0 1-1,0-1 0,0 1 1,0-1-1,-1 1 0,0 0 1,0 0-1,-1 0 0,1 7 1,-1 46-436,0-58 230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8:2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4064,'-4'0'1236,"18"1"9213,-12 2-9989,-1-1 1,1 1-1,-1 0 1,0 0-1,0 0 1,0 0-1,-1 0 1,1 0-1,0 0 1,-1 0-1,0 5 1,-3 42 1030,0-16-770,3 23-958,0-32-8533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8:29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0 133 3232,'7'-11'7869,"-3"9"-5642,-2 19 1148,1 1-2921,-1 0 0,-1 0 0,0 0-1,-3 22 1,1 2-483,4-25-173,-2-15 202,5-9 186,-3 1-182,1 0 0,-1-1 0,-1 1 0,1-1-1,-1 0 1,0 0 0,0 0 0,-1 0 0,0-9-1,6-20-153,2-11 25,-7 33 142,0 1-1,1 0 0,1 0 1,0 0-1,1 0 0,7-15 1,-3 3 196,-8 23-250,3-1 23,-4 2 35,1 1 1,-1-1-1,0 1 1,0 0-1,1-1 1,-1 1-1,0 0 1,1-1-1,-1 1 1,0 0-1,1 0 0,-1-1 1,0 1-1,1 0 1,-1 0-1,0 0 1,1-1-1,-1 1 1,1 0-1,-1 0 1,1 0-1,0 0 1,0 0 35,1 1-1,0 0 1,0-1 0,0 1 0,-1 0 0,1 0 0,0 0 0,-1 0 0,1 0-1,-1 1 1,1-1 0,-1 0 0,0 1 0,1-1 0,-1 1 0,0-1 0,0 1 0,1 2-1,2 3 130,0-1 0,-1 1 0,6 14 0,11 40 582,-17-50-637,-1-1 1,0 1-1,0-1 1,-1 1-1,-1 17 1,0-26-84,0 15 522,1-11-2373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8:30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65 6464,'-9'3'750,"-3"1"780,11-6-434,7-4 328,4-3-431,0 2 1,1-1-1,0 1 1,12-6-1,-16 10-741,0 0-1,1 0 1,-1 1-1,1-1 1,-1 2 0,1-1-1,0 1 1,9 0-1,-15 1-196,0 0 0,0 0-1,0 0 1,0 0-1,0 0 1,0 1 0,0-1-1,0 1 1,0-1-1,0 1 1,0 0-1,0 0 1,0 0 0,-1 0-1,1 0 1,0 0-1,-1 1 1,1-1-1,2 3 1,-3-2-23,-1-1-1,1 1 1,0 0-1,0-1 1,-1 1 0,1 0-1,-1 0 1,0 0 0,1-1-1,-1 1 1,0 0-1,0 0 1,0 0 0,0 0-1,0-1 1,-1 1-1,1 0 1,-1 0 0,1 0-1,-1-1 1,0 1-1,0 2 1,-5 8 102,-4 12 264,-1 0 0,-18 28 0,16-33-52,2 0-1,0 0 1,0 1-1,-8 26 1,19-46-330,0 1 1,0-1-1,0 1 1,0-1-1,0 1 1,0-1-1,0 1 1,0 0-1,0-1 1,0 1-1,1-1 1,-1 1-1,0-1 1,0 1-1,0-1 1,1 1-1,-1-1 1,0 1-1,1-1 1,-1 0-1,0 1 1,1-1-1,-1 1 1,1-1-1,-1 0 0,1 1 1,-1-1-1,1 0 1,-1 0-1,1 1 1,-1-1-1,1 0 1,-1 0-1,1 0 1,-1 0-1,1 1 1,-1-1-1,1 0 1,0 0-1,-1 0 1,1 0-1,0-1 1,32 2 281,-25-1-244,18-1-25,0-1 0,0-1 0,39-9-1,-18-2-2409,-5-5-3400,-26 9 2965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8:32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38 4992,'-9'5'1511,"9"-5"-1493,0 0-1,0 0 1,0 0-1,0 0 0,0 0 1,0 0-1,1 0 1,-1 0-1,0 0 0,0 0 1,0 0-1,0 0 1,0 0-1,0 0 0,0 0 1,0 0-1,1 0 1,-1 0-1,0 1 0,0-1 1,0 0-1,0 0 1,0 0-1,1 3 2806,4 11-135,5 13-1122,-7-22-1261,-1 1 0,0-1 0,0 1-1,0 0 1,-1 0 0,0 0 0,1 9 0,-2 79 1657,7-108-2404,5-49 454,5-15-510,-15 70 422,11-30 270,-12 35-152,0 0-1,1 1 1,-1-1 0,1 1 0,0 0 0,0-1-1,0 1 1,0 0 0,0 0 0,0 0-1,4-2 1,-4 3 42,-1 0 0,1 1 0,0-1 0,0 0 0,-1 1 0,1 0 0,0-1 0,0 1 0,0 0 0,0 0-1,0 0 1,-1 0 0,1 0 0,0 0 0,0 1 0,0-1 0,0 1 0,-1-1 0,1 1 0,0 0 0,0-1 0,-1 1 0,4 2 0,0 1 70,0-1 0,-1 1 0,1 0 0,-1 0 0,1 0 0,4 8 0,61 90 1153,-62-88-1159,-1 0 1,0 1-1,7 24 0,-14-39-144,1 5-907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05.9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84 4992,'-14'-4'9413,"-1"-1"-4107,9-2-3783,5 7-1438,1-1 0,0 1 1,-1-1-1,1 1 0,-1-1 0,1 1 0,0-1 1,-1 1-1,1-1 0,-1 1 0,1 0 0,-1-1 1,0 1-1,1 0 0,-1 0 0,1-1 0,-1 1 1,1 0-1,-2 0 0,-5-2 677,7 1-751,0 1-1,0 0 1,0 0-1,0 0 1,-1 0 0,1 0-1,0 0 1,0 0-1,0 0 1,0-1-1,0 1 1,-1 0-1,1 0 1,0 0-1,0 0 1,0 0-1,0 0 1,0 0 0,-1 0-1,1 0 1,0 0-1,0 0 1,0 0-1,0 0 1,-1 0-1,1 0 1,0 0-1,0 0 1,0 1-1,0-1 1,0 0-1,-1 0 1,1 0 0,0 0-1,0 0 1,0 0-1,0 0 1,-1 1-1,7-4 269,1 0 0,-1 0 0,0 1 0,1 0 0,-1 0 0,9-1-1,20-6-107,-2 0 26,0 2 0,0 1 0,40-3 0,104 9 321,-157 2-367,24 6-1,-27-5-707,1 0 0,25 1 0,-39-4-334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8:32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11 5216,'13'-2'6790,"41"-5"-3570,-52 6-3141,-1 1-1,1 0 0,0 0 1,-1 0-1,1 0 0,0 0 1,-1 0-1,1 0 0,0 1 1,-1-1-1,1 0 0,-1 1 1,1 0-1,-1-1 0,1 1 1,-1 0-1,1 0 0,-1-1 1,1 1-1,1 2 0,-1-1 29,-1 0-1,1 0 0,-1 1 1,0-1-1,1 0 0,-1 1 0,0-1 1,0 0-1,-1 1 0,1-1 1,1 6-1,-2 2 103,1 0 0,-1-1 0,0 1 0,-1 0 0,0-1 0,-3 13 0,-1-6-61,-1 0 1,-8 18-1,-1 3-54,12-31-155,2-3-18,-1 0-1,1 0 0,1 0 0,-1 0 1,0 0-1,0 4 0,1-7 69,0 0-1,0 0 1,0 1-1,0-1 1,0 0 0,0 0-1,1 0 1,-1 1-1,0-1 1,0 0 0,0 0-1,0 0 1,0 1-1,0-1 1,1 0-1,-1 0 1,0 0 0,0 1-1,0-1 1,0 0-1,1 0 1,-1 0 0,0 0-1,0 0 1,0 0-1,1 0 1,-1 1-1,1-1 1,0 0-31,5 3 49,0-1 0,0-1 0,1 1 0,-1-1-1,9 1 1,9 2 224,12-2 384,-29-2-289,-1 0 0,0 0 0,1 0 0,-1 1-1,11 3 1,-17-4-290,1 0 0,-1 1 0,0-1 0,1 0 0,-1 0 0,1 1 0,-1-1 0,0 0-1,1 0 1,-1 1 0,1-1 0,-1 1 0,0-1 0,0 0 0,1 1 0,-1-1 0,0 1 0,0-1-1,1 1 1,-1-1 0,0 1 0,0-1 0,0 0 0,0 1 0,0-1 0,0 1 0,0-1 0,0 1-1,0-1 1,0 1 0,0-1 0,0 1 0,0-1 0,0 1 0,0-1 0,0 1 0,-1-1 0,1 1-1,0 0 1,-11 14 128,5-9-460,-1-1 0,0 0 0,0-1 0,0 1 0,0-1 0,-1-1 0,1 1 0,-1-1 0,-14 3 0,2-1-1248,6-2-215,-1 0-1,-17 1 1,27-3 1297,0-2 1,0 1-1,0 0 1,-1-1 0,1 0-1,0 0 1,0 0-1,0-1 1,0 0-1,-5-2 1,0-3-1122,0 1-1,-10-9 1,19 14 1528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8:3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6 127 7808,'0'0'2880,"-5"0"-2240,10 0 1312,11 0-1376,10-4 416,4-5-608,21-10-608,26-8 64,14-5-2816,10-3 1600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8:33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3232,'4'-4'1184,"-4"-1"-896,11 1 2752,-2 8-480,3-4-1472,-3 9 1792,6-5-1632,0 5 447,12 1-991,-3-5-416,12 3-192,5-8-800,16 0 384,3-4-4607,23-15 2719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8:34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64 3904,'-9'4'1760,"13"-8"1312,7 8-1824,-2 0 2528,6-4-2144,12 0 1183,3 0-1663,0-4-384,6-5-512,11-1-480,7-3 128,9 0-4351,3-10 2431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07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311 88 2720,'5'-15'1017,"-4"12"-776,-1 1-1,1-1 1,0 0 0,0 1 0,0-1 0,0 1 0,4-5 0,-4 4 280,1 1 1,-1-1 0,0 1-1,0-1 1,0 0-1,0 0 1,1-3 0,-2 4-64,0 0 0,1 1 0,-1-1 0,1 0 0,-1 1 0,1-1 0,0 0 0,0 1 0,0-1 0,0 1 0,1-3 0,-1 17 4150,-5 20-3392,3-27-1068,0 0 0,0 0 1,-1 0-1,1 0 0,-1 0 1,-1 0-1,1 0 0,-1-1 1,0 1-1,0-1 0,0 0 1,-1 0-1,0 0 0,0 0 1,-7 6-1,-8 2-202,-1-1 0,0 0 0,-1-2 0,0 0 1,0-1-1,-1-1 0,0-1 0,0-2 0,-24 4 0,13-6-2612,6 0 740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09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164 6 3648,'-2'-6'12326,"-8"9"-4760,5 0-10035,-6 5 2785,1 0-1,-1 0 1,1 1-1,1 1 1,0-1-1,0 2 1,-13 18-1,12-13-77,1 1 0,1-1 0,0 1 0,1 1 0,-5 20 0,11-35-198,1 0 0,-1 1 0,1-1 0,0 0 0,0 1 0,0-1-1,1 0 1,-1 0 0,1 1 0,0-1 0,0 0 0,0 0 0,0 0 0,0 0-1,4 5 1,-1-1 39,0-1-1,1 1 1,0-1-1,0 0 1,11 9 0,-12-12-36,0 1 0,1-1 0,-1-1 1,1 1-1,0 0 0,0-1 1,0 0-1,0 0 0,0-1 1,1 1-1,-1-1 0,0-1 0,1 1 1,9 0-1,-8-2-22,0 1-1,0-1 0,0 0 1,0-1-1,0 1 1,-1-1-1,1-1 1,0 1-1,-1-1 1,11-6-1,-14 6-73,1 0 1,-1 1-1,0-1 0,0 0 1,4-7-1,0 1-863,-6 7 179,0 0 0,0 0 1,0-1-1,0 1 0,0 0 0,-1-1 0,1 1 0,-1-1 0,0 1 0,0-1 0,0 1 0,0-1 0,-1-2 1,2-13-3630,2 0 1529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09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38 6144,'-25'-23'2784,"20"18"-2432,-1 1 544,12 4-576,-6-6 352,0 12-384,0-12-992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09.9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23 5824,'0'-1'184,"0"1"1,-1-1-1,1 1 1,0-1-1,0 1 1,-1-1-1,15-18 16412,-14 23-15886,3 1-598,-3-5-102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10.6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38 162 6304,'-20'-14'2032,"19"14"-1866,0-1 0,0 1 0,1 0 0,-1-1 0,0 1 0,0-1-1,0 1 1,0 0 0,0 0 0,1 0 0,-1 0 0,-3 0 1413,8 1 1432,2 8 578,-1-7-3365,0 1-1,1-1 0,-1 0 1,1 0-1,-1-1 1,1 1-1,0-1 1,0-1-1,9 1 1,4 1-104,0-1 1,0-2-1,0 1 0,0-2 1,0-1-1,23-6 1,-37 8-120,1-1 1,-1 0 0,1 0 0,-1-1-1,0 1 1,1-1 0,-2 0 0,1-1-1,0 1 1,-1-1 0,1 0 0,-1 0 0,0-1-1,0 1 1,-1-1 0,1 1 0,-1-1-1,0-1 1,0 1 0,-1 0 0,0-1-1,0 1 1,3-11 0,-5 15-3,1-1 0,-1 0-1,0 1 1,0-1 0,0 0 0,0 1 0,0-1 0,0 0-1,0 0 1,0 1 0,-1-1 0,1 0 0,0 1-1,-1-1 1,0 1 0,1-1 0,-1 0 0,0 1 0,0 0-1,0-1 1,0 1 0,0-1 0,0 1 0,0 0 0,-3-2-1,1 1-3,0 0-1,0 0 1,-1 1 0,1 0-1,-1-1 1,1 1-1,-1 0 1,1 1-1,-1-1 1,1 1 0,-1-1-1,-4 2 1,-2-1 98,0 1 0,1 0 0,-1 1 0,1 0 0,-1 1 1,-16 7-1,10-3 116,0 1 0,1 1 0,-17 12 0,22-13-29,1-1 1,0 2 0,0-1 0,1 1-1,0 1 1,0-1 0,1 1 0,1 1 0,-1-1-1,-7 20 1,11-23-64,1 0 0,0 1 0,0-1-1,0 1 1,1-1 0,0 1 0,0 0 0,1-1-1,0 1 1,1 0 0,-1-1 0,2 1 0,-1-1-1,1 1 1,0-1 0,0 1 0,1-1 0,3 7 0,-1-6-4,1 0 0,-1-1 1,1 0-1,0 0 0,0 0 1,1 0-1,0-1 0,0-1 1,1 1-1,0-1 0,0 0 1,0-1-1,0 0 1,10 4-1,1-2-45,0 0 1,1 0 0,-1-2-1,1-1 1,29 2-1,74-4-1095,-82-5-4301,1-3-7015,-23 3 7597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12.2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69 853 4384,'-11'-2'1442,"19"8"3622,-9-7-4839,1 1 0,0 0-1,0-1 1,0 1 0,0 0 0,0-1-1,0 1 1,0 0 0,0-1 0,0 1-1,0 0 1,0-1 0,1 1-1,-1 0 1,0-1 0,0 1 0,0 0-1,0-1 1,0 1 0,1 0-1,-1-1 1,3-2 47,0 0-1,-1-1 1,0 1-1,1-1 0,-1 1 1,0-1-1,-1 0 1,1 1-1,1-9 1,24-93 900,-18 63-931,42-146 703,-18 76-362,11-40-81,-27 82-265,-8 35-66,5-39 0,-13 47-269,-1 27 99,0 0 1,0 0 0,0 0 0,0 0 0,0 0-1,0 0 1,0 0 0,0 0 0,0 0 0,0 0-1,0 0 1,0 0 0,-1 0 0,1 0 0,0 0-1,0 0 1,0 0 0,0 0 0,0 0 0,0 0-1,0 0 1,0 0 0,0 0 0,0 0 0,0 0-1,0 0 1,0 0 0,0 0 0,0 0 0,0 0-1,0 0 1,0 0 0,0 0 0,0 0 0,0 0-1,0 0 1,0 0 0,0 0 0,0-1 0,-1 1-1,1 0 1,0 0 0,0 0 0,-2 16 217,-4 18 168,-15 46-1,7-27-110,-32 146 473,-15 59 81,-17-6-428,21-134 37,49-107-347,13-28-252,34-67-182,-22 50 313,6-12 23,2 1 1,2 1 0,57-69-1,-58 83-33,1 2 0,1 0 0,2 2 0,1 1-1,49-30 1,13 5 117,-81 44-63,26-20 343,-51 55 299,-54 109 257,59-119-857,2 1 0,0-1-1,1 1 1,1 0 0,-3 32 0,7-45-44,0 0 0,0 0 1,1 0-1,0 0 0,0 0 0,0 0 0,1 0 0,0-1 0,1 1 1,-1 0-1,1-1 0,0 0 0,1 0 0,0 0 0,0 0 1,0-1-1,0 1 0,1-1 0,0 0 0,0 0 0,0-1 0,1 1 1,0-1-1,-1-1 0,2 1 0,-1-1 0,0 0 0,1 0 0,-1-1 1,1 0-1,0 0 0,-1 0 0,1-1 0,0 0 0,8 0 0,-11-1 4,0 0 0,0 0 0,0 0 0,0-1 0,0 1 0,-1-1 0,1 0 0,0-1 0,-1 1 0,1 0 0,0-1 0,-1 0 0,0 0 0,1 0 0,-1 0 0,0 0 0,5-5 0,-3-1-28,0 1-1,-1 0 0,0-1 1,0 0-1,0 0 0,-1-1 1,0 1-1,-1-1 0,2-10 1,0-3-33,-1 0 0,0-33 0,-3 42 46,-1 0-1,0 0 1,0-1 0,-1 1-1,-6-19 1,5 25-2,1 1-1,-1 0 1,0 0-1,-1 0 0,1 0 1,-1 1-1,0-1 1,-1 1-1,1 0 1,-1 0-1,0 1 1,-6-6-1,-8-1-69,14 9 137,0-1 1,0 0-1,0 0 1,-7-7-1,6 6-35,5 4-32,1 0 1,0 0 0,0 0 0,0 0 0,-1 0 0,1 0 0,0 0-1,0-1 1,0 1 0,-1 0 0,1 0 0,0 0 0,0 0 0,0 0 0,0 0-1,-1 0 1,1 0 0,0-1 0,0 1 0,0 0 0,0 0 0,-1 0 0,1 0-1,0 0 1,0-1 0,0 1 0,0 0 0,0 0 0,0 0 0,0-1 0,0 1-1,0 0 1,0 0 0,0 0 0,-1-1 0,1 1 0,0 0 0,0 0-1,0 0 1,1-1 0,-1 1 0,0 0 0,0 0 0,0 0 0,0-1 0,0 1-1,0 0 1,0 0 0,0 0 0,0-1 0,0 1 0,0 0 0,1 0 0,-1 0-1,0 0 1,0 0 0,0-1 0,0 1 0,0 0 0,1 0 0,-1 0 0,0 0-1,0 0 1,0 0 0,1 0 0,-1-1 0,0 1 0,13-7-21,1 1 0,0 1 1,27-9-1,-6 3 88,4 0 101,-1 1 0,2 2 0,52-4 0,-76 10-95,-1 1-1,0 1 1,0 1 0,0 0 0,1 1-1,-1 0 1,17 6 0,-22-5-25,-1 1 0,0 0 0,1 0 0,-2 1 0,1 0 0,-1 0 0,0 1-1,0 1 1,0-1 0,-1 1 0,0 0 0,7 10 0,-1 1-42,-2 1 1,0 0-1,-1 1 1,8 20-1,-15-32-441,1-1 1,0 0-1,0 0 0,0-1 1,1 1-1,0-1 0,1 0 1,-1-1-1,1 1 0,0-1 1,0 0-1,13 7 0,-8-6-1122,0-1 1,0 0-1,0 0 0,1-1 0,0-1 0,0 0 0,18 2 0,27 0-2656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23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0 955 2656,'0'0'7978,"6"0"-5492,1-1-2085,0 0 0,1 0 0,-1 0 0,0-1 0,0 0 0,0 0 0,0-1 0,-1 0 1,13-7-1,2-3 76,28-24 0,-30 20-331,0-1-1,-1 0 1,-2-2 0,1 1-1,-2-2 1,-1 0 0,16-32 0,65-171 873,-89 208-959,37-116 130,-28 83-55,-9 31-54,0-1-1,-2 0 1,0 0-1,-1 0 1,-2-1-1,1 1 1,-2-1-1,-1 1 1,0-1-1,-5-20 1,5 35-57,-1 0-1,1 1 1,-1-1 0,-3-6 0,3 8-26,2 3 1,0-1 0,0 1 1,0 0-1,0-1 0,-1 1 0,1 0 1,0-1-1,0 1 0,-1 0 0,1 0 1,0-1-1,0 1 0,-1 0 0,1 0 1,0-1-1,-1 1 0,1 0 0,0 0 0,-1 0 1,1 0-1,0 0 0,-1-1 0,1 1 1,-1 0-1,1 0 0,0 0 0,-1 0 1,1 0-1,-1 0 0,-11 7 24,-6 15 78,12-13-24,2 0 1,-1 0-1,1 0 0,-4 17 0,-9 45 225,11-44-126,-4 30 50,2 1-1,3 0 0,2 67 1,5-61 355,10 64 0,-2-84-160,-10-41-343,1 1 0,1-1 0,-1 0 0,0 0 0,1 0 1,-1 0-1,1 0 0,0 0 0,0 0 0,3 2 0,-3-4-23,-1 0 0,0 0 0,1 0 0,-1 0 1,1-1-1,-1 1 0,1 0 0,-1-1 0,1 1 0,-1-1 0,1 0 0,0 1 0,-1-1 0,1 0 0,0 0 0,2 0 0,-1-1 4,1 0 0,-1 0 0,0 0 0,1 0 0,-1 0 0,0 0 0,5-4-1,1-1 3,0-1-1,0 0 0,13-13 0,-5 1-76,-2 0 0,21-32 1,3-4 339,-32 43-426,-6 11 88,-1-1 0,1 1 0,0-1 0,0 1 0,-1 0 1,1 0-1,0-1 0,0 1 0,0 0 0,0 0 0,1 0 1,1-1-1,-2 3-4,0 0 0,0 0 0,0 0 1,0 0-1,0 0 0,-1 1 0,1-1 0,0 0 1,0 1-1,-1-1 0,1 0 0,-1 1 1,1-1-1,-1 1 0,0-1 0,1 3 0,1 6-15,11 29-40,-7-16 103,1 0 0,2-1 0,0 0 0,1 0 0,16 23 0,-24-43 2,0 0 1,-1 0-1,1-1 1,0 1-1,0 0 1,1-1-1,-1 1 1,0-1-1,0 0 1,1 0-1,-1 0 1,1 0-1,-1 0 1,1 0-1,-1-1 1,1 1-1,0-1 1,-1 0-1,1 0 1,-1 0-1,1 0 1,0 0-1,-1-1 1,1 1-1,3-2 1,4 0 98,-1-1 0,1 0 0,-1-1 0,0 0 0,12-8 0,3-4-108,-2-1-1,1-1 0,-2-1 0,32-37 0,-50 53-10,2-2-35,-4 3 25,0 0 0,1 1 0,-1-1 0,1 1 0,-1-1-1,1 1 1,0 0 0,-1-1 0,1 1 0,2-1 0,-3 2-2,-1 0 0,0 0 0,0 0 0,1 0 0,-1 0 0,0 0 1,0 0-1,1 0 0,-1 1 0,0-1 0,0 0 0,1 0 0,-1 0 0,0 0 0,0 0 1,1 1-1,-1-1 0,0 0 0,0 0 0,0 0 0,1 1 0,-1-1 0,0 0 0,0 0 1,0 1-1,0-1 0,0 0 0,1 1 0,3 17-76,4 131 428,7-161-85,-2 0-192,-6 6-78,-1-1 0,0 1-1,0-1 1,8-12 0,-4 1-40,-3 6-5,0 0 0,15-19 0,-16 24-21,-6 7 67,1 0 1,-1 0-1,0 0 1,1 0-1,-1 0 0,0-1 1,0 1-1,1 0 1,-1 0-1,0 0 1,1 0-1,-1 0 1,0 0-1,1 0 0,-1 0 1,0 0-1,1 0 1,-1 0-1,0 1 1,0-1-1,1 0 1,-1 0-1,1 0 0,0 2-18,0 0 0,1 0 0,-1 0 0,0 0 0,0 0 0,0 0 0,-1 0 0,1 0 0,0 0 0,-1 1 0,0-1 0,1 0 0,-1 0 0,0 1 0,0 1 0,-1 10 11,2-1 0,0 1 0,0-1 0,1 0 0,1 1 0,8 24-1,-2-10 112,-8-27-28,13 6-84,-8-4 10,0 0 1,1-1-1,-1 0 0,1 0 1,-1-1-1,1 1 1,12-1-1,-12 0-35,5 0 73,0-1 0,0-1 0,0 0 1,13-2-1,11-2 149,-14 2-220,0 0 0,0-2-1,35-13 1,-49 15 29,0 0 0,0-1 0,0 0 0,-1-1 0,1 0 0,-1 0 0,7-7 0,-11 10-46,0-1 0,0 0 0,0 0 0,0 0 0,-1-1 0,1 1 1,-1-1-1,0 1 0,0-1 0,0 0 0,0 0 0,-1 0 1,0 0-1,1 0 0,-1 0 0,0-6 0,-1 9 32,0-1-1,0 1 1,0 0 0,-1-1-1,1 1 1,0 0 0,-1-1-1,1 1 1,-1 0-1,1-1 1,-1 1 0,0 0-1,1 0 1,-1-1 0,0 1-1,0 0 1,0 0-1,0 0 1,0 0 0,0 0-1,0 1 1,0-1 0,0 0-1,-1 0 1,1 1-1,0-1 1,-1 1 0,1-1-1,0 1 1,-1-1 0,-1 1-1,-1-1-24,0 1 0,0-1 0,1 1 0,-1 0 0,0 0 0,0 1 0,0-1 0,1 1 0,-1 0 0,0 0 0,-4 2 0,-3 2 39,0 0-1,0 1 0,0 1 1,1 0-1,0 0 1,-9 9-1,15-13 3,1 1 0,-1 0 1,1 0-1,-1 0 0,1 1 0,0-1 0,1 1 0,-1-1 0,1 1 0,0 0 0,0 0 1,0 0-1,1 0 0,0 0 0,0 0 0,-1 9 0,3-11 10,-1-1 1,1 1-1,-1-1 0,1 1 0,0-1 0,0 1 1,0-1-1,0 1 0,0-1 0,1 0 0,-1 0 1,1 0-1,-1 0 0,1 0 0,0 0 1,0 0-1,0 0 0,4 2 0,0 1 35,1-1-1,0 1 0,1-2 1,13 6-1,-5-3 35,-1-1 0,1-1 0,1-1-1,-1 0 1,0-1 0,1-1 0,-1 0 0,1-2-1,29-3 1,-36 1-43,0-1 0,0 0 0,-1 0 0,0-1 0,0-1 0,15-10 0,-21 14-32,5-5 12,0 1-1,0-1 1,0-1-1,-1 1 1,7-10-1,27-45 119,3-5-57,-40 63-78,11-14-47,-14 18 47,-1-1 0,1 1 1,-1 0-1,1-1 1,-1 1-1,1 0 0,-1 0 1,1-1-1,-1 1 1,1 0-1,0 0 1,-1 0-1,1 0 0,-1 0 1,1 0-1,-1 0 1,1 0-1,0 0 0,-1 0 1,1 0-1,-1 0 1,1 0-1,-1 0 1,1 1-1,0-1 0,-1 0 1,1 0-1,-1 1 1,1-1-1,-1 0 0,1 1 1,-1-1-1,0 0 1,1 1-1,15 15 15,-9-10 9,0 0-1,-1 1 0,0-1 1,0 1-1,-1 1 0,6 10 1,-3-7 230,-5-6 51,-8-9-151,-1 0-157,-1-2-35,0 0 0,-1 0 0,0 1 0,0 0 0,0 1 0,-11-5-1,17 9 36,0-1-1,0 1 0,1 0 0,-1-1 0,0 1 0,0 0 1,0 0-1,1 0 0,-1 0 0,0 0 0,0 0 0,0 1 0,1-1 1,-1 1-1,0-1 0,0 1 0,1 0 0,-1-1 0,0 1 1,1 0-1,-1 0 0,1 0 0,-1 0 0,1 1 0,0-1 0,-1 0 1,1 1-1,-2 2 0,-2 3-21,0 1 0,0 1-1,1-1 1,-5 13 0,6-15-6,1-1 32,1 1 0,-1-1-1,1 1 1,0-1 0,1 0 0,-1 1-1,1 10 1,0-12 16,1-1 0,-1 1 0,0-1 0,1 0 0,0 1 0,0-1 0,0 0 0,0 1 0,1-1 0,-1 0 0,1 0 0,0 0 0,0-1 0,2 4 0,-3-5 3,-1-1-1,1 1 1,0 0-1,-1-1 1,1 1 0,0-1-1,0 0 1,0 1-1,-1-1 1,1 0 0,0 1-1,0-1 1,0 0-1,0 0 1,0 1-1,0-1 1,-1 0 0,1 0-1,0 0 1,0 0-1,1-1 1,0 1 8,0-1 0,0 1 0,0-1-1,0 0 1,0 0 0,0 0 0,0 0 0,2-3 0,3-1 30,-1-1 1,0 0-1,7-10 1,-2 1 28,18-32 1,-18 27-73,16-37-73,-20 41 10,1-1 0,16-25 1,-24 42 47,0 0 1,0 0-1,0 0 0,0 0 1,0 0-1,0-1 0,0 1 1,0 0-1,0 0 1,1 0-1,-1 0 0,0 0 1,0 0-1,0 0 1,0 0-1,0 0 0,0 0 1,0 0-1,0 0 0,1 0 1,-1 0-1,0 0 1,0 0-1,0 0 0,0 0 1,0 0-1,0 0 1,0 0-1,0 0 0,1 0 1,-1 0-1,0 0 1,0 0-1,0 0 0,0 0 1,0 0-1,0 1 0,0-1 1,0 0-1,0 0 1,1 0-1,4 6-60,4 13 22,-7-15 36,11 23 124,-6-11-124,2 1 0,0-1 0,14 20 0,-19-32 11,0 1 0,0-1 1,0 0-1,1 0 0,-1 0 0,1-1 0,0 1 1,0-1-1,0 0 0,0-1 0,1 1 0,-1-1 1,1 0-1,9 2 0,-10-4 20,0 1 1,1-1-1,-1 0 0,0 0 1,1 0-1,-1-1 0,0 0 1,0 0-1,0 0 0,0-1 0,0 0 1,0 0-1,0 0 0,0 0 1,0-1-1,-1 0 0,6-4 1,7-7 6,-1 0 0,28-33 0,-25 26-46,-3 2 48,-11 13-20,-1 0 1,1 0-1,0 1 1,1-1 0,6-4-1,-11 10-6,0-1 0,0 1 0,0 0 0,0 0 0,-1-1-1,1 1 1,0 0 0,0 0 0,0 0 0,0 0 0,0 0 0,0 0 0,0 0 0,0 0 0,0 0 0,0 1-1,-1-1 1,1 0 0,0 1 0,0-1 0,0 0 0,0 1 0,-1-1 0,1 1 0,0-1 0,0 1-1,-1 0 1,1-1 0,0 1 0,-1 0 0,1-1 0,-1 1 0,2 1 0,2 5 46,0-1 0,1 1 0,2 7 0,-3-7-23,6 13 7,-6-12-39,0 0 1,0-1-1,0 1 0,1-1 1,0 0-1,1 0 0,-1 0 1,1-1-1,1 0 0,8 7 0,-9-10-215,-1 1-1,1-1 0,0-1 0,0 1 0,1-1 0,-1 0 0,0 0 0,1-1 0,-1 0 1,10 1-1,-11-2-602,0 0 1,0-1-1,1 1 1,-1-1-1,7-2 1,-7 1-579,1 0-1,-1 0 1,0 0-1,-1-1 1,8-4-1,11-6-2533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15.3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146 578 2720,'-2'4'10708,"-7"0"-9534,5-1-850,-1 1 0,1 0 0,0-1 0,0 1 0,0 1 0,0-1 0,-4 7 0,-21 40 355,13-22-334,7-13-190,2 0 1,0 1-1,0-1 0,2 1 1,0 0-1,1 1 0,-3 23 1,6-31-47,0-1 0,1 1-1,0 0 1,2 10 0,-1-16-36,0 0-1,0 0 1,0 0-1,1 0 1,-1 0 0,1-1-1,0 1 1,0-1-1,1 1 1,-1-1 0,1 0-1,4 4 1,-7-6-48,1 0 1,-1-1-1,1 1 1,-1-1-1,1 0 1,-1 1-1,1-1 1,-1 1-1,1-1 1,-1 0-1,1 0 1,0 1 0,-1-1-1,1 0 1,0 0-1,-1 0 1,1 1-1,0-1 1,-1 0-1,1 0 1,0 0-1,-1 0 1,1 0-1,0-1 1,-1 1-1,1 0 1,1 0-1,-1-1 10,1 0 1,-1 0-1,0 0 0,1 0 0,-1 0 0,0-1 0,0 1 0,0 0 0,0 0 0,0-1 0,1-1 0,2-4 25,-1 0 1,0 0-1,4-15 0,-4 4-46,0 1 0,0-20 0,2-11-94,-4 31 124,-2 15-46,1 1 1,0-1-1,0 0 1,0 0-1,0 1 1,0-1-1,0 0 1,1 1-1,-1-1 1,1 0 0,-1 1-1,1-1 1,0 0-1,1-2 1,-1 23 507,3 2-285,0 0 0,1-1 0,1 0 0,1 0 0,1 0 0,18 34 0,-24-50-181,1-1 1,-1 1-1,1-1 1,-1 1-1,1-1 1,0 0 0,4 3-1,-6-5-30,0 0 1,1-1-1,-1 1 0,0 0 1,0-1-1,1 1 0,-1 0 0,1-1 1,-1 0-1,0 1 0,1-1 1,-1 0-1,1 0 0,-1 0 1,1 0-1,-1 0 0,1 0 0,-1 0 1,1 0-1,-1-1 0,1 1 1,-1 0-1,0-1 0,1 1 1,1-2-1,8-6 35,0 0 0,0 0 0,-1-1 0,0 0 0,-1-1 0,0 0 0,0-1 0,13-22 0,12-25 28,-3-1 0,39-104 0,-51 113-133,-2 8 126,-3 0 0,12-55 1,-23 84-100,-1 6 28,-1-1 0,1 0-1,-1 1 1,-1-1 0,1 0-1,-1 0 1,-1 1 0,1-1 0,-4-15-1,4 22-5,-1 0-1,1 0 0,0 1 1,0-1-1,-1 0 1,1 0-1,0 0 0,-1 1 1,1-1-1,-1 0 1,1 1-1,-1-1 0,1 0 1,-1 1-1,1-1 1,-1 1-1,0-1 0,1 1 1,-1-1-1,0 1 1,0-1-1,1 1 0,-1 0 1,0-1-1,-1 1 0,1 0-4,0 0-1,0 0 1,0 0-1,0 1 0,0-1 1,0 1-1,0-1 0,0 0 1,0 1-1,0 0 0,0-1 1,0 1-1,1-1 0,-1 1 1,0 0-1,-1 1 1,-3 4-24,1 0 0,0 0 0,0 0 0,-4 10 0,0 1 36,2 1 1,0 0-1,-5 28 0,10-43 3,-9 49 5,3 0-1,-2 67 1,9-89 29,0-1 1,7 49 0,-5-64-6,1-1 1,0 0-1,1 0 1,1-1-1,0 1 1,0-1-1,2 0 1,9 15-1,-13-22-16,0-1 0,1 0 0,-1 0-1,1 0 1,0 0 0,0 0 0,1-1 0,-1 0-1,1 0 1,0 0 0,0 0 0,0-1 0,0 0-1,0 0 1,0 0 0,0-1 0,1 0 0,-1 0-1,1 0 1,-1 0 0,1-1 0,-1 0 0,1 0-1,-1-1 1,1 1 0,-1-1 0,1 0 0,-1-1-1,0 1 1,1-1 0,-1 0 0,6-4 0,-2 0-9,-1 0-1,0-1 1,0 0 0,0 0 0,-1-1 0,0 0 0,9-13 0,2-6-9,15-32-1,-2-3-94,-3-2 0,24-76-1,-46 121 101,17-50-16,-3 0-1,12-76 1,-29 126 40,4-26 64,0-51 0,-8 71-81,1 25-13,0-1 1,-1 0-1,1 0 1,0 0-1,0 0 1,-1 0-1,1 0 0,0 0 1,-1 0-1,1 1 1,-1-1-1,1 0 1,-1 0-1,0 1 1,1-1-1,-1 0 1,-1 0-1,2 1 7,0 0 0,0 0 0,-1 0 0,1 0 0,0-1-1,0 1 1,-1 0 0,1 0 0,0 0 0,0 0 0,0 0 0,-1 0-1,1 1 1,0-1 0,0 0 0,0 0 0,-1 0 0,1 0 0,0 0-1,0 0 1,0 0 0,-1 0 0,1 0 0,0 1 0,0-1 0,0 0 0,0 0-1,-1 0 1,1 0 0,0 1 0,0-1 0,0 0 0,0 0 0,0 0-1,0 0 1,-1 1 0,1-1 0,0 0 0,-4 8 137,-1 0-1,1 0 1,1 1 0,0-1 0,0 1-1,0 0 1,-1 14 0,1-11 81,-5 28 161,2 1 1,2 0-1,1 56 1,5-30-158,15 85 0,-10-109-132,14 47 0,-16-74-639,0 0 0,2-1 0,0 0 0,0 0 0,1-1 0,12 16 0,-14-23-558,0 0 0,1 0 1,0 0-1,0-1 0,0 0 1,1-1-1,15 9 1,23 13-2942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50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591 279 2560,'5'-7'2250,"-5"7"-2069,1-1 1,0 1-1,-1-1 1,1 1-1,-1-1 1,1 1-1,-1-1 1,0 1-1,1-1 1,-1 0-1,1 1 1,-1-1-1,0 0 1,0 1 0,1-1-1,-1 0 1,0 0-1,0 1 1,0-1-1,0 0 1,0 0-1,0 1 1,0-1-1,0 0 1,0 0-1,0 1 1,0-1-1,-1 0 1,1 0-1,0 0 1,-3-8 1115,2 3-716,-1 0 1,0 0-1,0 0 0,0 1 0,-1-1 0,0 1 1,0-1-1,0 1 0,0 0 0,-1 1 1,-7-9-1,7 9-483,-1-1 0,0 1 0,0 0 0,0 1 0,0-1 0,-1 1 0,0 0 0,1 0 0,-1 1 0,0 0 0,0 0 0,0 0 0,-1 0 0,1 1 0,0 0 0,-1 1 0,1-1 0,0 1 0,-1 1 0,-7 0 0,-28 10 148,2 3 0,-1 0 0,-47 27-1,65-30-188,10-5 23,0 0 0,1 2-1,0 0 1,0 0 0,1 1 0,0 0-1,0 1 1,1 0 0,0 1 0,1 0-1,1 0 1,0 1 0,0 0-1,1 1 1,0 0 0,1 0 0,1 0-1,-7 27 1,8-21 12,1-1 1,1 1-1,0 0 0,2 0 0,0-1 1,1 1-1,1 0 0,0 0 1,2-1-1,0 1 0,1-1 1,8 18-1,-9-28-55,1 1-1,-1-1 1,2 0 0,-1 0-1,1-1 1,0 0 0,1 0 0,-1 0-1,2-1 1,-1 0 0,0 0-1,1 0 1,0-1 0,1-1-1,-1 1 1,1-1 0,15 4 0,-9-3-3,1-1 0,-1 0 0,1-2 0,0 0 1,0 0-1,1-2 0,-1 0 0,0 0 0,24-6 1,-29 4-54,1-1 1,-1 0-1,-1-1 1,1-1-1,0 0 1,-1 0 0,0-1-1,0 0 1,-1-1-1,15-12 1,-13 9-11,-1-1-1,0 0 1,-1 0 0,0-1-1,-1 0 1,-1-1 0,13-26-1,-16 29 33,1 0 10,-1-1-1,0 1 0,0-1 0,-1 0 1,0 0-1,-1 0 0,1-17 1,-3 28-29,0-1 0,0 0 1,0 1-1,0-1 1,0 0-1,0 1 1,0-1-1,0 1 1,0-1-1,0 0 0,-1 1 1,1-1-1,0 1 1,0-1-1,-1 1 1,1-1-1,-1 0 0,1 1 7,0 0-1,-1 0 1,1 0-1,0 0 1,0 0-1,-1 0 0,1 0 1,0 0-1,-1 0 1,1 0-1,0 0 0,0 0 1,-1 0-1,1 0 1,0 0-1,0 0 0,0 1 1,-1-1-1,1 0 1,0 0-1,0 0 0,0 1 1,-1-1-1,1 0 1,0 0-1,0 0 1,0 1-1,-2 2-2,0 0 1,0-1-1,0 1 0,1 1 1,-2 3-1,-5 18 135,1 1-1,1 0 1,-3 40 0,8-51-7,0 0 0,1 0 0,1 1 0,0-1 0,1 0 0,1 0 0,8 24 0,-9-34-64,0-1 0,0 0 0,0 0 0,1 0 0,-1 0 0,1 0 0,0-1 0,0 1 0,6 4 0,-7-7-35,0 1 0,-1-1 0,1 1 0,0-1 0,1 0 0,-1 1-1,0-1 1,0 0 0,0-1 0,1 1 0,-1 0 0,1-1 0,-1 1 0,0-1 0,1 0 0,-1 0-1,1 0 1,-1 0 0,4 0 0,-5-1-32,0 1 0,0 0 0,0-1 0,0 1 0,-1-1 0,1 1 1,0-1-1,-1 0 0,1 1 0,0-1 0,-1 0 0,1 1 0,-1-1 0,1 0 0,-1 1 0,1-1 0,-1 0 0,1 0 0,-1 0 0,0 0 0,1 1 0,-1-1 0,0 0 0,0 0 0,0 0 0,0-1 0,0-27-183,-1 24 203,-4-30-161,-1 1-1,-21-63 1,17 64 300,6 23-214,0 1 1,0 0 0,-1-1-1,-1 2 1,-9-14 0,15 20 53,0 0 6,-7-7 9,4 5 53,4 6-27,6 9 69,-3-4-9,-1-1 1,1 0 0,0 0 0,1 0 0,-1 0 0,1-1 0,0 1 0,7 4-1,-3-2-11,1-1 0,0 0-1,1 0 1,11 5 0,-15-9-18,1 0 0,-1-1-1,1 0 1,0 0 0,0-1 0,0 0 0,13 0-1,-1-1 157,37-6-1,-51 5-213,0 0 0,0-1 0,-1 1 0,1-1 0,0 0 0,-1 0 0,7-5 0,-7 1-163,-5 7 48,0 4 53,20-5 202,-12-1-107,-1-1-1,1 1 1,-1-1 0,0-1-1,0 1 1,0-1 0,13-7-1,-15 6-4,0 1-1,0-1 0,-1 0 0,1-1 1,-1 1-1,0-1 0,0 1 0,-1-1 1,1-1-1,-1 1 0,5-11 0,-5 11-28,-1 0-1,0-1 1,0 1-1,-1-1 0,0 1 1,0-1-1,0 1 1,0-1-1,-1 0 0,0 1 1,0-1-1,-2-9 0,1 12-24,1 1 0,-1 0 0,0-1-1,0 1 1,0 0 0,0 0-1,-1 0 1,1 0 0,-1 0-1,1 0 1,-1 0 0,1 0-1,-1 0 1,0 1 0,0-1 0,0 1-1,0-1 1,0 1 0,0 0-1,0 0 1,-1 0 0,1 0-1,0 0 1,-1 1 0,-3-2-1,2 2-9,0-1-1,0 1 0,0 0 1,0 0-1,1 1 0,-1-1 1,0 1-1,0 0 0,0 0 1,0 0-1,0 0 0,1 1 1,-1-1-1,1 1 1,-6 3-1,0 2-12,0 0 1,0 1 0,1 0-1,0 1 1,0-1-1,-10 17 1,13-17 58,0 0-1,1 0 1,0 0-1,0 0 1,1 1-1,0 0 1,0-1-1,1 1 1,-1 11 0,2-12 16,1-1 1,0 1-1,0-1 1,1 0-1,0 1 1,0-1-1,1 0 1,0 0-1,0 0 1,1 0-1,3 8 1,-3-11 8,0 0 0,-1 1 0,1-1 0,1-1 0,-1 1 1,0 0-1,1-1 0,0 1 0,0-1 0,0 0 0,0-1 0,0 1 1,1-1-1,-1 0 0,1 0 0,0 0 0,6 2 0,-3-3 26,1 1 0,-1-2-1,0 1 1,0-1-1,0 0 1,1-1 0,-1 0-1,0 0 1,0 0 0,0-1-1,0-1 1,10-3 0,-7 1-43,-1 0 0,0-1 0,0 0 0,-1 0 0,1-1 0,-1-1 0,-1 1 0,0-1 0,0-1 0,0 1 0,-1-1-1,8-13 1,4-10 15,0-1-1,19-50 0,10-55-121,-42 118 76,4-14-48,-2-1 0,-1-1 1,5-64-1,-12 77 3,1 2-176,0 0 1,1 1-1,6-28 1,-6 51-153,-1 7 354,-24 357-203,21-353 234,-34 271 223,22-210-79,-42 126 0,39-151-75,-37 100 246,52-144-290,0-2 57,1 0-1,-1-1 0,0 1 1,0 0-1,0-1 0,-6 7 1,2-6 85,4-8-274,6-18-200,31-66 138,-4 15 157,55-173-161,-70 195 145,90-255 222,-63 208-222,73-190-55,-106 252-138,-8 31 150,1 7-7,0 10-9,-2 7 110,-1-1 0,0 1 0,-1-1 1,-5 27-1,-22 79 169,8-42-95,-20 126 133,-17 84 207,38-218-360,-4 21-148,22-90 130,1-4-39,0 0-1,-1-1 0,1 1 1,0 0-1,0 0 0,0 0 1,0-1-1,0 1 1,0 0-1,0 0 0,0 0 1,0-1-1,0 1 1,0 0-1,1 0 0,-1-1 1,0 1-1,0 0 0,1 1 1,0-1 281,-1-3-278,1 0 0,-1 1 0,0-1-1,1 1 1,-1-1 0,1 0 0,0 1-1,-1-1 1,1 1 0,0-1 0,0 1-1,0 0 1,0-1 0,1 0 0,6-10-18,9-13 3,1 1 0,1 0 0,28-27-1,-19 22 36,111-132-220,-55 63 77,49-52 343,-57 70 45,-65 69-213,-9 7 261,0 13-292,-1-6-51,-1-1 0,0 1 0,1-1 0,-1 1 0,0 0 0,0-1 0,-1 6 0,1 3 42,-8 102-32,8-110-69,-4 102-605,0-71-2736,-4 1-4101,6-31 5247,-1-20-3450,7-9 2450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51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29 8320,'-10'-19'3744,"5"19"-3232,-1-4-288,12 4-224,-6-6 0,0 12 0,0-12-1920,5 6 1056,10 10-4032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53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90 489 4640,'-5'-8'12882,"4"8"-12576,-13 7 3441,-11 21-2891,19-21-752,1 0-1,1 1 1,-1 0 0,1 0-1,1 0 1,-1 1-1,1-1 1,1 1-1,0 0 1,0-1-1,-1 16 1,2 0 41,0 0 1,2 0-1,5 40 0,-4-55-66,0 0-1,0-1 1,0 1-1,1 0 0,1-1 1,0 0-1,0 1 1,0-1-1,1-1 0,9 12 1,-11-15-67,-1-1 0,1-1 0,0 1 0,0 0 0,1-1 0,-1 1 1,0-1-1,1 0 0,0 0 0,-1 0 0,1-1 0,0 0 0,0 1 0,0-1 0,0 0 0,0-1 1,0 1-1,0-1 0,0 0 0,0 0 0,0 0 0,0 0 0,0-1 0,0 1 0,0-1 0,5-2 1,5-2 7,-1-1 0,0 0 0,0-1 0,-1-1 0,17-12 1,54-54 18,120-132-61,-193 194-51,-7 9 13,-1 0 0,1 0 0,-1 0 1,1 0-1,4-3 0,-6 5 54,-1 1 1,0 0-1,0 0 1,1 0-1,-1 0 1,0-1-1,1 1 1,-1 0-1,0 0 1,1 0-1,-1 0 1,0 0-1,1 0 1,-1 0-1,0 0 0,1 0 1,-1 0-1,0 0 1,1 0-1,-1 0 1,0 0-1,1 0 1,-1 1-1,0-1 1,1 0-1,0 1 4,-1-1 1,1 1-1,-1 0 0,1 0 0,0-1 0,-1 1 1,0 0-1,1 0 0,-1 0 0,0 0 1,1 0-1,-1-1 0,0 1 0,0 1 1,15 116 558,-2-11-314,-10-92-183,1 0 1,0 1 0,10 21 0,-12-32-17,1 1 0,0-1 0,0 0 0,0 0 0,0 0 0,1-1 0,0 1 0,0-1-1,0 0 1,0 0 0,1 0 0,0-1 0,5 4 0,-9-6-31,1 0-1,0-1 0,0 1 1,0 0-1,0-1 1,0 0-1,0 1 0,1-1 1,-1 0-1,0 0 1,0 0-1,0 0 1,0 0-1,0-1 0,0 1 1,0-1-1,2 0 1,1-1-13,0 0 0,0 0 0,-1-1 0,0 0 1,1 0-1,6-6 0,2-4-142,0 0-1,20-30 1,68-84-632,-79 99 462,28-46 0,-47 71 298,-1 0-1,0-1 1,0 1 0,-1-1-1,1 0 1,-1 0-1,0 1 1,0-1 0,0-4-1,0 7 13,-1-1 0,0 1 0,0 0 0,0 0-1,0 0 1,0 0 0,0 0 0,0 0 0,0 0 0,0-1-1,-1 1 1,1 0 0,0 0 0,-1 0 0,1 0 0,-1 0-1,1 0 1,-1 0 0,1 0 0,-1 0 0,0 0 0,0 0-1,-1 0-2,1 0-1,-1 0 1,1 0-1,-1 0 1,1 1-1,-1-1 1,1 0-1,-1 1 1,0 0-1,1-1 1,-1 1-1,0 0 1,-2 0-1,-1 0 17,0 0 0,0 1 0,0 0 1,0 0-1,0 0 0,0 0 0,0 1 0,1 0 0,-7 3 0,4-1 32,1 1 1,-1 0-1,1 0 0,1 1 0,-1 0 1,1 0-1,0 0 0,0 0 0,1 1 1,-1 0-1,2 0 0,-5 10 0,0 3 135,2 0 1,0 0-1,-5 31 0,10-42-123,0 1 1,0 0 0,1-1-1,0 1 1,2 11-1,-2-16 7,1-1-1,0 1 0,1 0 1,-1 0-1,1-1 0,0 1 1,0-1-1,0 0 0,0 0 1,1 1-1,0-1 0,4 5 0,-5-8-39,-1 1 0,1-1-1,-1 0 1,1 0-1,0 0 1,-1 0-1,1 0 1,0 0 0,0-1-1,0 1 1,-1 0-1,1-1 1,0 1-1,0-1 1,0 0-1,0 0 1,0 0 0,0 0-1,0 0 1,0 0-1,3-1 1,2-1-24,-1 0 0,1 0 0,-1-1 0,11-5-1,13-10-141,-1-1 0,48-40-1,14-11-94,17 7 85,-107 62 153,0 0 0,0 0 0,0 1 1,0-1-1,0 1 0,0-1 0,0 1 0,1-1 0,-1 1 1,0 0-1,0 0 0,0-1 0,0 1 0,0 0 0,1 0 1,-1 0-1,0 0 0,0 0 0,0 0 0,0 1 1,2-1-1,-2 1 15,0-1 0,-1 1 1,1 0-1,0 0 0,0-1 1,-1 1-1,1 0 0,0 0 1,-1 0-1,1 0 0,-1 0 1,1-1-1,-1 1 0,1 0 0,-1 0 1,0 1-1,1-1 0,-1 1 1,1 6 92,0 1 1,-1 0 0,0-1 0,-1 13 0,0-17-107,-1 27 130,0-3 39,-5 29-1,4-44-155,-2 10 150,1 0 0,-2 36 0,6-59-163,0 0 0,0 0 0,0 1-1,0-1 1,0 0 0,0 0 0,0 1 0,0-1-1,0 0 1,0 0 0,0 1 0,0-1-1,0 0 1,0 0 0,0 0 0,0 1-1,0-1 1,0 0 0,0 0 0,0 0-1,1 1 1,-1-1 0,0 0 0,0 0-1,0 0 1,0 1 0,0-1 0,1 0-1,-1 0 1,0 0 0,0 0 0,0 0 0,1 1-1,-1-1 1,0 0 0,0 0 0,0 0-1,1 0 1,-1 0 0,0 0 0,0 0-1,1 0 1,-1 0 0,0 0 0,0 0-1,1 0 1,-1 0 0,0 0 0,1 0-1,11-9-139,3-10-99,0-1 0,-2 0 0,-1 0 0,11-23 0,-21 38 223,21-42-23,-11 21-9,1 1 1,0 0-1,27-34 1,-40 58 41,10-8-77,-10 10 93,1-1 1,-1 0-1,1 0 0,-1 0 0,0 1 0,1-1 0,-1 0 0,0 0 0,1 1 0,-1-1 0,0 0 0,1 1 1,-1-1-1,0 0 0,0 1 0,1-1 0,-1 1 0,0-1 0,0 0 0,0 1 0,1-1 0,-1 1 0,0-1 0,0 0 1,0 1-1,0-1 0,0 1 0,4 16 114,-1 0 0,0 0 0,-1 0 0,-1 18 0,0-7-57,0-9-46,0 0 1,1 0-1,1 0 0,1-1 0,7 23 0,-10-39-14,1 1-1,-1 0 1,0-1-1,1 1 0,0-1 1,-1 0-1,1 1 0,0-1 1,0 0-1,4 3 0,-5-5 1,0 1 0,0 0 0,0-1 0,0 1 0,0-1 0,0 0 0,0 1 0,0-1 0,0 0 0,0 0 0,0 0 0,0 1 0,1-1 0,-1 0 0,0 0 0,0-1 0,0 1 0,0 0 0,0 0 0,0 0 0,0-1 0,0 1 0,0-1 0,0 1 0,0-1 0,0 1 0,0-1 0,0 1 0,0-1 0,0 0-1,1-1 1,10-10-104,-1-2 0,0 1 0,-1-1 0,0-1 0,-1 0 0,9-22 0,54-122-577,-67 147 611,20-49 156,-2-2 1,-4-1-1,-2 0 1,-3-1 0,-2-1-1,-4 0 1,0-95 0,-10 142 286,2 19-375,0 0 0,-1 0 1,1 0-1,0 0 1,0 0-1,-1 0 0,1 1 1,0-1-1,0 0 1,-1 0-1,1 0 1,0 0-1,0 1 0,0-1 1,-1 0-1,1 0 1,0 0-1,0 1 0,0-1 1,0 0-1,-1 0 1,1 1-1,0-1 0,0 0 1,0 0-1,0 1 1,0-1-1,0 0 1,0 0-1,0 1 0,0-1 1,0 0-1,-12 41 149,11-37-145,-11 47 90,2 0 0,2 1 0,3 1-1,2-1 1,2 1 0,7 59 0,-2-85-45,13 43-1,-9-37-62,-4-17 54,0-1 0,10 20 1,-13-31-6,1 0 0,0 0 0,0 0 1,0-1-1,1 1 0,-1-1 0,1 1 1,0-1-1,0 0 0,0 0 0,0 0 1,0-1-1,1 1 0,4 2 0,-6-5-29,0 1-1,0-1 1,0 0-1,0 0 1,1 0-1,-1 0 1,0 0-1,0 0 1,0-1-1,0 1 1,0-1-1,0 1 1,0-1-1,0 0 1,0 0-1,0 0 1,0 0-1,0 0 1,2-2-1,6-4-36,18-16-1,-23 19 13,13-13-80,20-24-1,-28 28 34,1 1-1,1 1 0,0-1 0,26-17 0,-35 27 52,2-2-45,1 1-1,-1 0 0,11-4 0,-15 7 48,0-1 0,-1 1 0,1-1 0,0 1 0,0 0-1,0 0 1,0 0 0,0-1 0,-1 1 0,1 0 0,0 0-1,0 0 1,0 0 0,0 1 0,0-1 0,0 0 0,-1 0 0,1 0-1,0 1 1,0-1 0,0 0 0,-1 1 0,1-1 0,0 1-1,0-1 1,-1 1 0,1-1 0,0 1 0,-1-1 0,1 1 0,0 0-1,-1-1 1,1 1 0,-1 0 0,1 1 0,1 3 54,-1 0 0,1 0-1,-2 0 1,1 0 0,0 0 0,-1 1 0,0-1 0,0 0 0,0 0 0,-2 8-1,-2 4 49,-9 28-1,7-29-39,-1 1 0,0-1 0,-1-1 0,-1 1 1,0-1-1,-1-1 0,-1 0 0,-17 18 0,23-26-31,0-1-1,-1 0 1,0 0-1,0-1 1,-1 1-1,1-1 1,-1-1-1,0 1 1,0-1-1,0-1 1,0 1-1,-1-1 1,1 0-1,0-1 1,-1 0-1,0 0 1,1 0-1,-1-1 1,1 0-1,-1-1 1,-13-2-1,20 3-20,1 0 0,0 0 1,-1 0-1,1 0 0,0 0 0,-1 0 0,1 0 0,0-1 1,0 1-1,-1 0 0,1 0 0,0 0 0,-1 0 0,1 0 1,0-1-1,-1 1 0,1 0 0,0 0 0,0 0 1,0-1-1,-1 1 0,1 0 0,0-1 0,0 1 0,0 0 1,-1 0-1,1-1 0,0 1 0,0 0 0,0-1 0,0 1 1,0 0-1,0-1 0,0 1 0,0 0 0,0-1 0,0 1 1,0-1-1,0 0-7,1 0-1,-1 0 1,1 0 0,-1 0 0,1-1-1,0 1 1,0 0 0,0 0 0,-1 1 0,3-3-1,2-1-17,1 0 0,-1 0 0,10-5 0,35-12 57,2 2 0,60-13-1,-28 8-847,-40 14-1606,-41 9 1868,-1 1-1,1 0 1,0-1-1,0 1 0,-1 0 1,1 1-1,0-1 1,0 0-1,-1 1 1,1 0-1,0-1 1,5 3-1,-8-2 320,0-1-1,1 0 1,-1 1-1,0-1 1,0 1-1,1-1 1,-1 0-1,0 1 0,0-1 1,1 1-1,-1-1 1,0 1-1,0-1 1,0 1-1,0-1 1,0 1-1,0-1 1,0 1-1,0-1 1,0 1-1,0-1 1,0 1-1,0-1 1,0 0-1,0 1 1,0-1-1,-1 1 1,-4 12-4309,1-2 510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53.4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 11040,'-15'-10'5024,"30"16"-4385,-6-6 865,6 0-960,21 0 1600,5 4-1184,31 0-32,0 1-576,9-1-96,-4 2-160,-17-3-256,-3 1 64,-18 2-1856,-3-2 1056,-10 1-2912,-1 3 2113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53.8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189 46 12480,'-102'-45'5631,"51"58"-4895,36-13-2784,4 5 961,2-5-993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55.0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112 569 3712,'0'-61'12074,"0"61"-11906,0-1 1,0 0-1,0 1 0,-1-1 1,1 0-1,0 1 0,0-1 1,-1 1-1,1-1 0,0 1 1,-1-1-1,1 0 0,-1 1 1,1-1-1,-1 1 0,1-1 0,-1 1 1,1 0-1,-1-1 0,1 1 1,-1 0-1,1-1 0,-1 1 1,0 0-1,1-1 0,-1 1 1,1 0-1,-1 0 0,0 0 0,0 0 1,-1-1 42,0 1 0,0 0 1,0 0-1,0 0 1,0 0-1,1 0 0,-1 0 1,-3 1-1,3 0-101,0 0 1,0 0-1,1 0 1,-1 1-1,1-1 1,-1 1-1,1-1 1,-1 1-1,1-1 1,0 1-1,-2 3 1,2-3-13,-2 3 67,0 0-1,1 0 1,0 1 0,0-1 0,-2 8-1,-4 11 165,0-3 11,1 1 1,-6 34-1,12-44-218,-1-1 1,1 1-1,1 0 0,0 0 1,1-1-1,3 22 1,-3-29-95,0-1 0,0 0 0,0 0 0,1-1 0,-1 1 1,1 0-1,-1 0 0,1-1 0,0 1 0,0-1 1,0 1-1,0-1 0,1 0 0,-1 0 0,1 0 1,-1 0-1,1 0 0,0 0 0,0-1 0,-1 0 0,1 1 1,0-1-1,0 0 0,1 0 0,-1-1 0,0 1 1,0-1-1,0 1 0,0-1 0,1 0 0,-1 0 1,0 0-1,0-1 0,4 0 0,-1 0-61,-1-1 1,0 1-1,0-1 0,0 0 1,0 0-1,0 0 0,-1-1 1,1 0-1,-1 0 0,1 0 1,-1 0-1,0-1 0,0 1 1,0-1-1,-1 0 0,0 0 1,1-1-1,-1 1 0,-1-1 1,1 1-1,-1-1 1,0 0-1,2-6 0,1-6-8,-2 1 0,0-1 0,-1 0 1,-1 0-1,-1 0 0,0 0 0,-1 0 0,-1 0 0,0 1 0,-1-1 0,-1 1 1,-1-1-1,0 1 0,-15-29 0,17 39 23,0 1 1,-1-1 0,1 1-1,-1 0 1,-1 1 0,1-1-1,-1 1 1,-6-6-1,10 9 30,0 0-1,0 1 0,0-1 0,0 0 0,-1 1 0,1-1 0,0 1 0,0-1 0,-1 1 0,1-1 0,0 1 0,-1 0 0,1 0 1,0-1-1,-1 1 0,1 0 0,-1 0 0,1 0 0,0 1 0,-1-1 0,1 0 0,0 1 0,-1-1 0,1 0 0,0 1 1,0-1-1,-1 1 0,1 0 0,0-1 0,0 1 0,0 0 0,0 0 0,0 0 0,0 0 0,0 0 0,0 0 0,0 0 0,0 0 1,1 0-1,-1 0 0,0 1 0,0 0 0,-1 3 48,0 0 0,0 0 0,0 0 0,0 1 0,1-1 0,0 0 0,0 1 0,1-1 0,-1 0 0,1 1 0,0-1 0,1 1 0,-1-1 0,2 6 0,-2-11-42,0 0-1,0 1 1,0-1 0,0 0-1,0 0 1,1 1-1,-1-1 1,0 0 0,0 0-1,0 0 1,0 1-1,0-1 1,0 0 0,0 0-1,1 0 1,-1 1-1,0-1 1,0 0 0,0 0-1,1 0 1,-1 0-1,0 0 1,0 1 0,0-1-1,1 0 1,-1 0-1,0 0 1,0 0 0,0 0-1,1 0 1,-1 0-1,0 0 1,0 0 0,1 0-1,-1 0 1,0 0-1,0 0 1,1 0 0,-1 0-1,11-9 420,13-23-11,12-32-64,24-37-108,-40 72-102,117-156-473,-110 151 264,-20 24 50,1-1-1,1 1 0,0 1 0,18-16 1,-26 24 1,0 1 1,-1-1 0,1 1-1,0-1 1,0 1 0,0-1-1,0 1 1,0 0 0,0-1-1,0 1 1,0 0 0,0 0-1,0 0 1,0 0 0,0 0-1,0 0 1,0 0 0,0 0-1,0 0 1,0 0 0,0 1-1,0-1 1,0 0 0,0 1-1,0-1 1,0 1 0,0-1-1,-1 1 1,1-1 0,0 1-1,0 0 1,0-1 0,-1 1-1,1 0 1,0 0 0,-1-1-1,1 1 1,-1 0 0,1 0-1,0 1 1,3 5-29,-1 0 0,1 0 1,-1 1-1,2 8 0,-4-12 37,5 15 26,-1 0 0,-1 0 0,2 26 0,-2 66-44,-6-36 100,-3 1-1,-4-1 1,-2 0 0,-4-1 0,-3 0 0,-48 121-1,59-176-71,-17 42 32,-2-1 0,-44 71 0,66-124-10,0-1 0,0 1 0,0-1 0,-1 0-1,0-1 1,-1 1 0,1-1 0,-13 9-1,17-13-39,-1 0 0,0 0 0,0-1 0,0 1 0,1 0 0,-1-1 0,0 1 0,0-1-1,0 1 1,0-1 0,0 0 0,0 0 0,0 0 0,0 0 0,0 0 0,0 0 0,0-1-1,0 1 1,0-1 0,0 1 0,0-1 0,0 0 0,0 0 0,1 0 0,-1 0 0,0 0 0,1 0-1,-1 0 1,1 0 0,-1-1 0,1 1 0,-1-1 0,1 1 0,-2-3 0,-2-3-8,0 0 0,0-1 1,1 0-1,0 0 0,0 0 1,-4-15-1,5 12 59,0 1 0,0-1-1,1 0 1,0 0 0,1 0 0,0-12-1,1 19-32,1 0 1,-1 1-1,1-1 0,0 1 0,0-1 0,0 1 0,0-1 0,0 1 0,1 0 0,0 0 0,-1-1 0,1 1 0,0 0 0,1 1 0,-1-1 0,0 0 0,1 1 0,0-1 0,-1 1 0,1 0 1,0 0-1,0 0 0,6-3 0,8-2-38,1 0 1,1 1-1,-1 0 1,1 2-1,25-4 1,100-3-215,-133 11 227,-7 0-32,88-2-1716,-79 3 155,1 0-1,-1 1 0,0 1 0,24 7 1,-1 6-1728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56.3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2 136 3808,'0'0'83,"0"-1"0,-1 0 0,1 1-1,0-1 1,0 0 0,0 1 0,-1-1 0,1 0 0,0 1 0,0-1 0,0 0-1,0 1 1,0-1 0,0 0 0,0 1 0,0-1 0,0 0 0,1 1-1,-1-1 1,0 0 0,0 1 0,1-1 0,0-1 0,12-13 1491,-1-1 895,8-19 11570,-19 57-12201,0 6-1582,-2 39 485,1 71 19,2-110-599,1 0 0,13 53-1,-15-75-105,2 0-1,-1 0 0,0 0 1,1-1-1,0 1 0,1-1 0,6 9 1,-9-13-42,0 1 0,0-1 0,0 0 1,0 0-1,0 1 0,1-1 0,-1 0 1,0 0-1,1 0 0,-1-1 1,1 1-1,-1 0 0,1 0 0,-1-1 1,1 1-1,0-1 0,-1 0 0,1 1 1,0-1-1,-1 0 0,1 0 1,0 0-1,-1 0 0,1 0 0,0 0 1,0-1-1,-1 1 0,1 0 0,-1-1 1,1 0-1,0 1 0,-1-1 1,3-1-1,1-3-98,0 1 1,0-1-1,-1 0 1,0 0-1,0 0 1,0-1-1,-1 0 1,1 0-1,1-6 1,-2 7 33,13-29-56,-2 0 0,14-54-1,-14 42 46,27-103 153,-31 111 74,-4 12-93,-1 1-218,-3 19 362,-1 8 388,-1 23-326,-1 0-116,2 0 1,0 1 0,8 36-1,-3-35-133,1 0 0,2-1-1,12 28 1,-17-46-64,1 1-1,-1-1 1,1-1 0,1 1 0,-1-1 0,1 0-1,1 0 1,-1-1 0,1 0 0,0 0-1,0 0 1,1-1 0,10 5 0,-10-5-748,1-1 0,0-1 0,10 3 0,-15-5 3,-1 0-1,1-1 1,0 1-1,-1-1 1,1 0-1,0 0 1,0 0-1,-1 0 1,1-1-1,5-1 1,6-2-2057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56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 10048,'-42'-3'4544,"48"6"-3936,-2-3 2335,11 0-1727,17 0 1056,7 6-1312,12-6 448,6 4-832,5-4-288,-8 0-192,14-4-192,-2 4 64,6-6-4256,-1 6 2304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58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423 867 3072,'0'1'114,"0"0"1,0 0-1,0 0 1,0 0-1,0 0 0,0 0 1,0 0-1,0 0 1,0 0-1,0 0 1,0 0-1,1 0 0,-1 0 1,0 0-1,1 0 1,-1-1-1,1 1 0,-1 0 1,1 0-1,-1 0 1,1 0-1,0-1 1,-1 1-1,1 0 0,0 0 1,1 0-1,26 25 18425,-27-33-17768,1-10-305,-1 0 0,-1 0-1,-4-28 1,1 8-169,-26-353 1004,17 303-953,5 41-232,4 13 146,3-64-1,1 40-112,-1 48-103,-1 8-46,1-1 0,0 0 0,0 0 0,0 0 1,0 1-1,0-1 0,0 0 0,0 0 0,1 1 0,-1-1 1,1 0-1,-1 0 0,1 1 0,0-1 0,-1 1 0,2-3 0,2 1 61,-3 1-29,1 0-1,0 1 0,-1-1 0,1 0 1,-1 0-1,0 0 0,1 0 1,-1 0-1,0 0 0,1-3 1,-1 5-38,-1 0-1,1 0 1,0-1 0,0 1 0,-1 0 0,1 0 0,0 0 0,0 0-1,-1 0 1,1 1 0,0-1 0,1 0 0,-2 0 6,9 4-40,0 0 1,0 0 0,0 1 0,-1 0-1,13 10 1,-16-11 40,7 5 0,-2 0-1,1 1 1,-2 1-1,12 15 1,4 3 113,-15-16-138,-1 0 0,-1 1 0,14 29 0,-19-37 47,-1 1 0,0 0 0,0 0 0,-1 0 0,1 0 0,-2 0-1,1 0 1,-1 0 0,0 0 0,0 0 0,-1 0 0,0 0-1,0 0 1,-3 8 0,0-3 43,0 0 0,-1 0 0,-1 0 1,0 0-1,0-1 0,-14 18 0,13-21-38,-1 0 0,1 0 0,-2-1 0,-12 10 1,13-11 16,0 0-25,-1-1 0,0-1-1,0 1 1,0-1-1,-18 5 1,-11 4-84,-61 27 37,42-18-62,2 1 0,-68 41 0,109-54 70,1 0 0,0 1 0,0 1 0,-15 18-1,26-27 35,-1 0-1,1 0 1,0 0-1,0 0 1,1 0-1,-1 0 1,1 1-1,-1-1 0,1 1 1,0-1-1,0 1 1,1-1-1,-1 1 1,1-1-1,-1 5 1,1-5-13,1-1 0,-1 1 0,1-1 0,-1 1 0,1-1 0,0 1 0,0-1 0,0 0 0,0 1 0,0-1 0,0 0 0,1 0 0,-1 0 0,1 0 0,-1 0 0,1 0 0,0 0 0,0 0 0,0-1 0,0 1 0,0-1 0,3 2 0,10 5 66,1-2 0,-1 0 0,1 0 0,0-2 0,0 0 0,1-1 0,31 2 0,-24-4 11,1-1 0,-1-1 0,0-1 0,45-10-1,-51 7-72,-1-1-1,0 0 0,-1-1 1,1-1-1,-1-1 0,-1 0 1,22-17-1,-25 16-4,1 1-1,1 1 1,-1 0-1,1 0 1,20-6-1,-27 11-23,-1 2 0,1-1 0,0 1 0,0 0 0,0 0 0,0 1 0,0 0 0,0 0 0,0 1 1,0-1-1,0 2 0,-1-1 0,1 1 0,11 4 0,19 11 172,49 30-1,-26-13-136,-41-24-268,-17-9-160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23.9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13 10208,'-36'-4'4640,"30"4"-4032,1 0 863,10 0-927,-5-5-992,11 1 192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00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54 4160,'0'-3'258,"-1"1"1,2 0-1,-1-1 1,0 1-1,0 0 1,1-1-1,-1 1 1,1 0-1,0 0 1,-1-1-1,1 1 1,0 0-1,1 0 1,6-20 15690,-14 50-15575,6-27-119,-20 177 910,15-115-1008,5-63-153,-2 23 55,1 1 0,2 33 0,-1-50-14,1 0 1,1 0-1,-1 0 0,1-1 0,0 1 0,1-1 0,-1 1 0,1-1 1,1 0-1,-1 0 0,1 0 0,7 9 0,-7-11-19,0 0-1,0 0 1,0 0-1,0-1 1,1 0 0,0 1-1,-1-2 1,1 1-1,0 0 1,0-1-1,1 0 1,-1 0-1,0-1 1,1 1 0,-1-1-1,1 0 1,0-1-1,-1 1 1,1-1-1,-1 0 1,1 0-1,0-1 1,6-1 0,-1 0-10,0 0 0,0-1 0,-1 0 0,1-1 0,-1 0 0,1-1 0,-1 0 0,-1 0 0,1-1 0,-1-1 0,0 1 0,0-2 0,-1 1 0,15-17 0,-4-5-45,-1-2 1,-1 0-1,-1-1 1,-2 0-1,14-48 1,-20 54 78,1 0-1,25-47 1,-34 72-48,2-1-3,-1 0 0,0 0-1,0 0 1,0-1 0,0 1 0,0 0 0,0-1 0,-1 1 0,1-1 0,0-4 0,4-12 315,-5 19-63,0 2 154,5 42 600,0 7-634,-3-12-339,2 0 0,17 69 0,-7-38 213,-2-25-409,-5-27-2541,-9-45-12297,4-8 11301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00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23 5408,'-6'-3'14565,"16"3"-12919,0 1 0,16 4 0,17 1-606,264-6 1061,-174-9-2465,-46-3-4791,-35 7-3410,-26 0 1029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01.0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0 5472,'-4'2'12517,"-48"74"-6667,32-44-5162,9-16-324,1 1 0,1 0 0,1 0-1,-10 26 1,9-13-164,0 1 0,2 0 0,1 1 0,2-1 0,-1 57 0,7-50-142,2 0-1,1-1 1,3 1 0,0-1 0,21 52-1,-25-79-406,0 0-1,1 0 0,12 16 0,-14-21-455,0-1 0,0 0 0,1 0-1,-1 0 1,1-1 0,0 1 0,0-1 0,1 0 0,-1 0 0,6 2 0,-9-4 399,1-1 1,-1 1 0,1-1 0,-1 1-1,1-1 1,-1 0 0,1 0-1,0 1 1,-1-1 0,1 0-1,-1-1 1,1 1 0,0 0-1,-1 0 1,1-1 0,-1 1-1,1-1 1,2 0 0,20-6-5051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01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1 6240,'3'1'19160,"-3"3"-21254,0 8 2665,-2 0-1,-3 17 1,-2 18 21,2 13-175,-3 68 66,8-106-368,1 0 0,1 0 0,8 39 0,-8-55-74,0 0 0,0 0 0,0 0 0,0 0 0,1 0 0,0 0 0,1-1 0,-1 0 0,1 0 1,0 0-1,0 0 0,1 0 0,8 7 0,-8-9-17,0 0 0,0 0 0,0 0 0,0-1 0,1 0 0,-1 0 0,1 0 0,-1-1 0,1 0 0,0 0 0,-1 0 1,1 0-1,0-1 0,0 0 0,8-1 0,-4-1-64,0 0-1,1-1 1,-1 0 0,0 0-1,0-1 1,-1 0 0,1-1 0,-1 0-1,0-1 1,-1 0 0,17-13 0,-7 1-82,0 0 0,-2-1 0,27-39 0,-27 33 84,15-34-1,0 0 10,-18 34 117,-1-1 0,14-47 0,-21 58 144,-4 3-110,-1 11 235,0 4-37,4 77 307,21 115-1,-8-76-332,-12-95-1574,0 2-1898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02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14 6400,'-2'-1'1335,"2"1"-1224,0-1 0,0 1 1,0 0-1,0 0 0,0 0 0,0 0 1,-1 0-1,1-1 0,0 1 1,0 0-1,0 0 0,0 0 0,0 0 1,0-1-1,0 1 0,0 0 0,0 0 1,0 0-1,0 0 0,0 0 0,0-1 1,0 1-1,2-1 1335,-2 0-1334,0 1-1,0 0 0,0 0 0,0 0 1,1 0-1,-1 0 0,0 0 0,0 0 1,0 0-1,0 0 0,0 0 0,1 0 1,-1 0-1,0 0 0,0 0 1,0 0-1,0 0 0,1 0 0,14-1 5676,-11 1-5642,167 0 7646,84 0-8350,-209-2-1928,2-1-3490,-22 3 3071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02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 8896,'0'17'3296,"6"5"-2560,3 7-224,-3-11 2623,-3 9-1823,3-1 1376,0 2-1568,-6-1-32,0-5-672,0 1-192,3-8-128,-3-7-864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02.9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 8384,'2'2'2704,"5"8"-1916,0 0 1,0 1-1,-1-1 1,-1 1-1,1 0 1,5 22-1,4 30 2191,11 124-1,-25-178-2871,3 17 231,1 11 130,-5-36-443,2-3-8,4-6-113,-1-1-1,1 1 0,-2-1 1,7-15-1,12-43-336,-8 19 229,71-155-52,-81 193 336,0 0 0,0 0 0,1 1 0,14-16 0,-20 24-37,1 0 1,-1 1-1,1-1 0,0 0 0,-1 1 0,1-1 1,-1 1-1,1 0 0,0-1 0,-1 1 0,1-1 0,0 1 1,0 0-1,-1-1 0,1 1 0,0 0 0,0 0 0,-1 0 1,1 0-1,1-1 0,-1 2 9,-1-1 0,1 0 0,0 0 0,-1 1 0,1-1 0,-1 0 0,1 1-1,-1-1 1,1 1 0,0-1 0,-1 1 0,0-1 0,1 1 0,-1-1 0,1 1 0,-1-1 0,0 1 0,1 0 0,2 5 206,-1-1-1,-1 1 1,1 0 0,1 7-1,-3-11-239,7 49 637,-2 1-1,-2 64 0,2 37-1358,-4-102-2847,-1-35-1831,9-42-8890,-3-9 11659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03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 11392,'-15'0'4224,"27"0"-3297,21 0-255,-6 3 2240,9-3-1728,9 6 1216,6-6-1408,5 0-160,1 4-512,-12 0-224,-4 1-64,-5-1-544,-6 5 288,-3-5-3424,-3 2 2016,-9 3-4831,0-5 3647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03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9216,'10'5'3754,"17"11"-3030,-5-2-306,11 4 425,79 49 3123,-100-58-3392,-1 0 0,0 0-1,0 1 1,-1 0 0,-1 1 0,16 22 0,-15-16-179,-2-1 1,0 2-1,-1-1 1,0 1-1,4 19 1,-4-3 199,7 60 0,-12-73-471,-2 1 0,0-1 0,-1 1 0,-1-1 0,0 0 0,-2 1 0,-8 24 0,7-31-348,-1-1 0,0 0 0,-1 0 0,0-1 0,-1 0 0,-1 0 0,0-1 0,-1 0 0,0 0 0,-21 18 0,-2-5-3159,-1-2 0,-72 36 0,71-39-4553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6:43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246 107 4224,'2'-4'594,"0"-1"1,0 0 0,0 1-1,-1-1 1,2-8 0,4-12 2407,-6 22-2579,0 0-1,-1 0 1,1 0-1,-1-1 1,0 1-1,0 0 1,-1-6-1,0-5 1089,-1 38 2065,-6 22-3565,4-24 332,-9 34 55,-3 0-1,-2 0 0,-36 74 1,27-73-4,-54 85 1,58-109-94,22-31-627,0-1 0,0 1 0,0-1 0,-1 1 0,1-1 0,0 1 0,-1-1 0,1 0 0,-1 0 0,1 1 0,-3 0 0,3-3 71,1 0-1,0 1 1,0-1-1,0 0 1,-1 0-1,1 1 0,0-1 1,0 0-1,0 0 1,0 0-1,0 0 0,1 1 1,-1-1-1,0 0 1,0 0-1,0 1 0,1-1 1,-1 0-1,0 0 1,1 1-1,-1-1 1,1 0-1,-1 1 0,1-1 1,-1 0-1,1 1 1,-1-1-1,2 0 0,0-3-966,9-15-3146,-1 5 1483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25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3 390 5888,'-3'3'6442,"5"-3"-5996,0 0 0,-1 0-1,1 0 1,0 0-1,0 0 1,-1 0 0,1 0-1,0-1 1,-1 1-1,1-1 1,0 1 0,2-3-1,4 1 690,0 0-645,-1 0-1,0-1 1,0 0 0,-1 0-1,1 0 1,0-1 0,-1 0-1,8-6 1,5-6 225,20-22-1,-11 9-694,-7 7 115,-1-2-1,-1 0 1,25-45 0,-29 44 96,-2-1 0,15-43 0,-27 69-220,-1-1-1,0 1 1,0-1-1,0 1 1,0-1 0,0 1-1,1-1 1,-1 1 0,0 0-1,0-1 1,0 1 0,0-1-1,0 1 1,0-1-1,0 1 1,-1-1 0,1 1-1,0-2 1,0 2-20,-1 0 1,1 1-1,0-1 1,-1 0-1,1 0 1,0 0-1,-1 0 1,1 0-1,0 0 1,0 0-1,-1 1 0,1-1 1,0 0-1,0 0 1,-1 0-1,1 1 1,0-1-1,0 0 1,0 0-1,0 1 0,-1-1 1,1 0-1,0 1 1,0-1-1,0 0 1,0 0-1,0 1 1,0-1-1,0 0 1,0 1-1,-1-1 0,1 1 1,-12 27 168,0 1 0,2 0 0,2 1 0,-10 55 0,17-79-190,0 3 86,0-1 0,1 1 1,0 0-1,2 15 1,-2-22-33,1 1 1,-1-1 0,1 0 0,0 0-1,0 1 1,0-1 0,0 0 0,0 0-1,0 0 1,1 0 0,-1 0 0,1 0 0,0 0-1,-1-1 1,1 1 0,0-1 0,0 1-1,0-1 1,0 1 0,0-1 0,0 0-1,3 1 1,1 0 60,1 0 0,-1-1-1,0 1 1,1-1 0,0 0 0,-1-1-1,1 0 1,10-1 0,2-1 163,29-8 0,-29 6-169,-1-2 0,0-1 0,0 0-1,-1-1 1,0 0 0,0-2 0,-1 0 0,-1-1 0,25-22 0,-35 29-74,0 0-1,0 0 0,0 1 1,1-1-1,6-2 1,-12 6-3,1 0 1,0 1-1,-1-1 1,1 1-1,-1-1 1,1 1-1,0-1 1,-1 1-1,0-1 1,1 1-1,-1-1 1,1 1-1,-1 0 1,0-1-1,1 1 1,-1-1-1,0 1 1,1 0-1,-1 1 1,7 20-37,-4-13 124,0 0-58,0 0-1,-1 1 0,0-1 0,0 1 0,0 17 0,-2-27-29,0 1-1,0-1 1,0 0 0,0 0-1,0 1 1,0-1 0,0 0-1,0 0 1,1 0 0,-1 1-1,0-1 1,0 0 0,0 0 0,0 0-1,0 1 1,0-1 0,1 0-1,-1 0 1,0 0 0,0 0-1,0 0 1,0 1 0,1-1-1,-1 0 1,0 0 0,0 0-1,0 0 1,1 0 0,-1 0-1,0 0 1,0 0 0,0 0-1,1 0 1,-1 0 0,0 0-1,0 0 1,1 0 0,-1 0-1,0 0 1,0 0 0,0 0-1,1 0 1,-1 0 0,0 0-1,0 0 1,1 0 0,-1 0-1,0 0 1,0 0 0,0-1-1,0 1 1,1 0 0,-1 0-1,0 0 5,6-3-1,-1-1-1,1 1 0,-1-1 1,0 0-1,0 0 1,0-1-1,-1 0 1,8-9-1,30-49 52,-17 23-40,-24 38-16,8-12 21,1 1-1,0 0 0,0 1 0,24-22 0,-33 34-10,0-1-1,0 0 0,1 1 1,-1-1-1,0 1 0,0-1 0,1 1 1,-1-1-1,0 1 0,1 0 0,-1 0 1,0 0-1,1 0 0,-1 0 1,0 0-1,1 0 0,-1 0 0,0 0 1,1 1-1,-1-1 0,0 1 1,1-1-1,-1 1 0,0-1 0,0 1 1,1 0-1,-1-1 0,0 1 0,0 0 1,0 0-1,0 0 0,0 0 1,1 2-1,3 3 27,0 0 0,0 0 0,-1 0 0,6 10 0,-1 3-42,2 0 0,1-1 0,0 0-1,1-1 1,29 30 0,-36-42-14,0-1 0,0 0 1,0 0-1,1-1 0,11 5 0,18 3-4687,-21-7 2541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6:43.5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49 116 4896,'-22'-15'1584,"16"9"-976,4 0-526,0 1 1031,0 1-1,0-1 1,0 1-1,-1-1 0,-3-5 1,6 10-1017,-1 0 0,1 0 0,0 0 0,0 0 0,0 0 0,0-1 0,0 1 0,0 0 0,0 0 0,0 0 0,0-1 0,0 1 0,0 0 0,0 0 0,0 0 0,0-1 0,0 1 0,0 0 0,0 0 0,0 0 0,0-1 0,0 1 0,0 0 0,0 0 0,0 0 1,0-1-1,0 1 0,0 0 0,0 0 0,0 0 0,1 0 0,-1-1 0,0 1 0,9-7 1579,-6 5-1504,0 0-1,1 0 0,-1 1 1,0 0-1,6-2 0,199-25 2509,-161 25-2411,1 2 0,69 9 0,52 5 52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6:44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297 0 6464,'0'0'2090,"-1"2"-1263,-4 6 1701,6-3-955,-3 16-419,-1-1 0,-7 33-1,-19 51 458,-40 144 317,48-188-1685,-2-1-1,-32 58 1,38-86-184,1-2 160,-20 47-1,34-68 87,2-7-264,0 0 1,-1-1-1,1 1 1,0 0 0,0 0-1,0-1 1,-1 1-1,1 0 1,0 0-1,-1-1 1,1 1-1,0 0 1,-1-1 0,1 1-1,-1-1 1,1 1-1,-1 0 1,0-1-1,0 1 1,1-4 226,7-5-241,16-12-162,-16 13 194,30-22-42,52-33 0,2-2-275,48-39 60,-136 101 189,0 1-1,0-1 1,0 1-1,0 0 1,5-2-1,-6 2 8,0 1 0,0-1 0,0 0-1,0 0 1,0 0 0,0 0 0,3-2 0,-5 3 2,0 0 0,0 0 1,0 0-1,1 0 0,-1 0 0,0 0 1,0 0-1,0 0 0,1 0 1,-1 0-1,0 0 0,0 0 0,0 0 1,1 0-1,-1 0 0,0 0 1,0 0-1,0 0 0,0 0 1,1 1-1,-1-1 0,0 0 0,0 0 1,0 0-1,0 0 0,0 0 1,1 1-1,-1-1 0,0 0 0,0 0 1,0 0-1,0 0 0,0 1 1,0-1-1,0 0 0,0 0 1,0 0-1,0 1 0,0-1 0,0 0 1,1 0-1,-1 0 0,-1 0 1,1 1-1,0-1 0,0 0 1,0 0-1,0 1 0,3 11 76,-1 18 249,-3 45 0,0-25-153,1-37-142,0 5-7,2 21 0,-1-33 27,0 1 1,1-1-1,-1 0 1,1-1-1,1 1 1,-1 0-1,5 7 1,-7-12-24,1 0 0,-1-1 0,1 1 1,-1-1-1,1 1 0,-1-1 0,1 1 1,0-1-1,-1 1 0,1-1 0,-1 1 0,1-1 1,0 0-1,0 1 0,-1-1 0,1 0 1,0 0-1,-1 0 0,1 0 0,0 1 1,0-1-1,-1 0 0,1 0 0,0 0 1,0 0-1,-1-1 0,1 1 0,0 0 0,0 0 1,-1 0-1,1-1 0,0 1 0,-1 0 1,1-1-1,0 1 0,-1 0 0,1-1 1,0 1-1,-1-1 0,2 0 0,2-2 35,-1-1-1,1 1 1,0-1-1,5-6 1,46-76 4,-18 26-255,-36 58 170,1 0 6,-1 0 0,1 0-1,-1 0 1,0 0 0,0 0 0,0-1 0,0 1 0,0 0 0,0-1 0,-1 1 0,1-5 0,-1 24-104,0-1-1,1 0 1,1 0 0,1 0-1,6 25 1,-7-35 155,1 0-1,-1-1 1,1 1-1,0-1 1,0 1 0,7 7-1,-9-11-10,1-1 1,-1 1-1,1-1 0,-1 0 1,1 1-1,-1-1 0,1 0 0,0 0 1,0 0-1,0 0 0,0 0 0,0-1 1,0 1-1,0 0 0,0-1 1,0 1-1,0-1 0,0 0 0,0 0 1,0 0-1,0 0 0,4-1 1,1 0 73,0-1 1,-1-1 0,1 1-1,-1-1 1,1 0 0,-1-1 0,0 1-1,10-9 1,3-4-39,19-21-1,-26 25-30,7-8-63,-2-2 0,-1 0 1,22-39-1,-36 59 15,-2 2-5,0 0 1,0 0 0,1 0-1,-1-1 1,0 1 0,0 0-1,1 0 1,-1 0-1,0 0 1,0 0 0,1 0-1,-1 0 1,0 0-1,0 0 1,1 0 0,-1 0-1,0 0 1,0 0-1,1 1 1,-1-1 0,0 0-1,0 0 1,1 0 0,-1 0-1,0 0 1,0 0-1,0 1 1,1-1 0,-1 0-1,0 0 1,0 0-1,1 1 1,12 10-133,12 16 200,-12-9 5,0 1 1,-1 0-1,-1 0 0,16 41 1,-24-54 1,-1 1 0,0-1 0,1 12 1,-2-15-14,-1 0 1,0-1 0,1 1 0,-1 0 0,-1 0 0,1-1 0,0 1 0,-1 0 0,1 0 0,-1-1 0,-2 5 0,3-6-20,-1 0 1,1-1 0,-1 1 0,0 0 0,1-1 0,-1 1 0,0 0 0,0-1 0,0 1 0,1-1 0,-1 1 0,0-1 0,0 1 0,0-1 0,0 0 0,0 0 0,0 1 0,0-1-1,0 0 1,0 0 0,0 0 0,0 0 0,0 0 0,-1 0 0,-26-5 221,24 4-245,-10-3 23,1 0 0,0-1 0,0 0 0,-23-14 0,36 19-20,-26-10-162,14 2 31,12 6 71,-1 2 16,0 0 31,45-4-258,-30 2 300,0 1 0,0 0 0,27 3 1,12 8-129,26 4-436,-73-13 102,0 0 0,0 0-1,0 1 1,0 0 0,0 0 0,6 3-1,17 11-7903,-25-11 6074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6:45.3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47 7136,'-30'0'3232,"24"-5"-2816,3 1 576,6 8-640,-3-8-640,12 4 128,-3-10-1376,12 7 864,15-12-3584,9 5 2368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6:46.6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83 4320,'0'-1'130,"0"1"-1,0-1 1,0 1 0,0-1 0,-1 0-1,1 1 1,0-1 0,0 0 0,0 1-1,1-1 1,-1 0 0,0 1 0,0-1-1,0 1 1,0-1 0,1 0 0,-1 1-1,0-1 1,0 1 0,1-1 0,-1 1-1,1-1 1,-1 1 0,0-1 0,1 1-1,-1-1 1,1 1 0,-1-1-1,1 1 1,7 4 6419,-6-1-6229,0 1 0,0 0 1,0 0-1,2 9 0,0 19 232,-1 0 0,-2 0 0,-2 38 0,-2-17 168,-1-36-426,4-16-279,0-1 0,0 0-1,-1 0 1,1 1 0,0-1 0,0 0 0,0 1 0,0-1 0,-1 0 0,1 1 0,0-1 0,0 0 0,0 1 0,0-1 0,0 0-1,0 1 1,0-1 0,0 0 0,0 1 0,0-1 0,0 0 0,0 1 0,0-1 0,1 0 0,-1 0 0,0 1 0,2 1 1539,-9-13-1320,7 5-234,0 1 0,0-1 0,0 0-1,0 0 1,1 1 0,0-1 0,1 0-1,-1 1 1,5-11 0,0-4-8,63-165 777,-67 180-754,4-8 5,13-20 0,-13 24 174,-6 9-191,0-1 0,0 1 0,0 0 0,0 0 0,0 0 0,0 0 0,0 0 0,1 0 0,-1 0 0,0 0 0,0 0 0,0 0 0,0 0 0,0 0 0,0-1 0,1 1 1,-1 0-1,0 0 0,0 0 0,0 0 0,0 0 0,0 0 0,1 0 0,-1 0 0,0 0 0,0 0 0,0 0 0,0 1 0,0-1 0,0 0 0,1 0 0,-1 0 0,0 0 0,0 0 0,0 0 0,0 0 0,0 0 0,0 0 0,1 0 0,-1 0 0,0 1 0,0-1 0,0 0 0,0 0 0,0 0 0,0 0 0,0 0 0,0 0 0,0 0 0,0 1 0,5 7 57,0 9 26,-1-1 1,-1 1-1,0 0 1,-1 0-1,-1 21 1,1-4 92,0 111 487,-3-80-158,1-65-505,0 0 1,0 0 0,0 0 0,0 0 0,0 0 0,0 0 0,0 0 0,0 0 0,0 0 0,0 0 0,0 0-1,0-1 1,0 1 0,0 0 0,0 0 0,0 0 0,0 0 0,0 0 0,1 0 0,-1 0 0,0 0 0,0 0-1,0 0 1,0 0 0,0 0 0,0 0 0,0 0 0,0 0 0,0 0 0,0 0 0,0 0 0,0 0 0,0 0-1,0 0 1,0 0 0,1 0 0,-1 0 0,0 0 0,0 0 0,0 0 0,0 0 0,0 0 0,0 0 0,0 0-1,0 0 1,0 0 0,0 0 0,0 1 0,0-1 0,0 0 0,0 0 0,0 0 0,0 0 0,0 0 0,0 0-1,0 0 1,0 0 0,0 0 0,0 0 0,1 0 0,-1 0 0,0 0 0,0 0 0,0 0 0,0 1-1,6-10 135,10-17 11,-7 6-124,40-71-113,-41 78-1,1 0 0,1 0 0,0 1 1,17-17-1,-14 20-38,-12 9 125,-1 0 0,0 0 0,1 0 0,-1 0 0,0 0 0,1 0 0,-1 0 0,0 0 0,1 1 0,-1-1 0,0 0 0,0 0 0,1 0 0,-1 0 0,0 1 0,1-1 0,-1 0 0,0 0 0,0 0 0,1 1 0,-1-1 0,0 0 0,0 1 0,0-1 0,0 0 0,1 0 0,-1 1 0,0-1 0,0 0 0,0 1 0,0-1 0,0 0 0,0 1 0,0-1 0,0 0 0,0 1 0,0-1 0,2 10 32,-1-1-1,0 1 1,-1 0-1,0-1 1,-1 1-1,0-1 1,-4 17-1,-1 20-9,4-36 74,1 0-1,-6 17 1,0 0-49,6-22-67,1-4 39,0 0 0,0 0-1,0 0 1,0 0 0,0 0 0,0 1-1,-1-1 1,1 0 0,0 0-1,-1 0 1,1-1 0,-1 1-1,1 0 1,-2 2 0,1-3 17,0 0-2,3 0 78,-1 0 66,10 4-59,23 5-23348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6:48.3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39 481 7456,'-1'0'126,"1"0"1,0-1-1,-1 1 0,1 0 1,0 0-1,-1-1 0,1 1 1,-1 0-1,1 0 1,0 0-1,-1 0 0,1 0 1,-1 0-1,1 0 0,0 0 1,-1 0-1,1 0 1,-1 0-1,1 0 0,-1 0 1,1 0-1,0 0 0,-1 0 1,-3 10 3854,2 1-1700,-3 8-884,-2 23 0,3-13-633,1-12-285,1 1 0,1 0 0,1 27 0,1-36-401,0 0 0,0 0 0,1 0 0,0 0 0,1 0 0,0 0 0,1 0 0,5 10 0,-9-18-55,1 0 0,0 0-1,0 0 1,0 0 0,0 0-1,0 0 1,0 0 0,0 0-1,0 0 1,0 0 0,0 0-1,1-1 1,-1 1 0,0 0-1,1-1 1,-1 1 0,0-1-1,1 0 1,-1 1 0,0-1-1,1 0 1,-1 0 0,1 0-1,-1 0 1,1 0 0,-1 0-1,0 0 1,1 0 0,-1-1-1,1 1 1,-1-1 0,0 1-1,2-2 1,3 0-13,-1 0 1,0-1-1,0 0 0,0 0 0,0 0 1,4-6-1,2-1-77,0-2 1,-1 1-1,-1-1 1,0-1-1,13-23 1,27-71 89,-48 106-20,7-14 43,-6 12-29,-1 1 0,1 0 0,-1 0 0,0-1-1,0 1 1,0-1 0,1-3 0,1-2-177,1 13 73,1 17 489,-2 21 244,-3-27-499,1-1 0,1 0 0,0 0 0,5 16 0,-4-19-138,8 19 393,-10-30-382,-1 1-1,1-1 1,0 0 0,0 1 0,0-1-1,0 0 1,0 0 0,0 0 0,0 0-1,0 0 1,0 0 0,1 0 0,-1 0-1,0 0 1,1 0 0,1 0 0,2 1 55,-5-2-65,0 0 1,0 0 0,1 1-1,-1-1 1,0 0-1,1 0 1,-1 0 0,0 0-1,0 0 1,1 0-1,-1 0 1,0 0 0,1 0-1,-1 0 1,0 0-1,1 0 1,-1 0 0,0 0-1,0 0 1,1 0 0,-1-1-1,0 1 1,1 0-1,4-2 77,-1 0-73,0 0 0,0-1 0,0 0 0,0 0 0,0 0 0,-1 0 0,1-1 0,-1 1 0,0-1 0,4-6 0,-4 4-80,-6 6 68,5-2-2,3-2 70,1-1 0,-1 0 0,0 0 0,0-1 0,-1 0 0,1 0 0,-1 0 0,4-8 0,3-9-10,-1 0 0,-1-1 1,-2 0-1,10-44 1,3-13 79,-19 80-135,-1-3-27,1 1 1,0 0-1,0 0 0,0 0 1,1 1-1,-1-1 0,0 0 0,1 0 1,0 1-1,0-1 0,0 1 1,2-3-1,-3 5 15,-1 0 1,1-1-1,0 1 0,-1 0 1,1 0-1,0 0 1,-1 0-1,1 0 1,-1 1-1,1-1 0,0 0 1,-1 0-1,1 0 1,0 0-1,-1 1 0,1-1 1,-1 0-1,1 1 1,-1-1-1,1 0 1,-1 1-1,1 0 0,11 10-60,-8-5 66,-1-1 1,0 1-1,4 8 0,2 3 58,4 7 96,45 85 276,-48-88-352,-2 0 0,0 1 0,7 30 0,-14-45-29,0 0-1,0 0 1,0 0-1,-1 1 1,-1 8-1,1-14-30,0-1 0,0 1-1,0 0 1,-1-1 0,1 1 0,-1-1 0,1 1-1,-1-1 1,1 1 0,-1-1 0,0 1-1,0-1 1,1 1 0,-1-1 0,0 0 0,-1 0-1,1 1 1,0-1 0,0 0 0,0 0 0,-1 0-1,1 0 1,0 0 0,-1-1 0,1 1 0,-1 0-1,1-1 1,-1 1 0,1 0 0,-3-1-1,-2 1-85,0-1 1,1-1-1,-1 1 0,1-1 0,-1 0 0,1 0 0,-1-1 0,1 0 0,0 1 0,0-2 0,0 1 0,-5-4 0,-5-2-121,1-2 0,-24-20 0,22 12-301,16 18 485,1 0-1,-1 0 1,0 0-1,0 0 1,0 0-1,0 0 1,0 0-1,0 0 1,0 0-1,1 0 1,-1 0-1,0 0 0,0 0 1,0 0-1,0 0 1,0 0-1,0 0 1,0 0-1,0 0 1,0 0-1,1 0 1,-1-1-1,0 1 1,0 0-1,0 0 1,0 0-1,0 0 1,0 0-1,0 0 1,0 0-1,0 0 1,0-1-1,0 1 1,0 0-1,0 0 1,0 0-1,0 0 1,0 0-1,0 0 1,0 0-1,0 0 1,0-1-1,0 1 1,0 0-1,0 0 0,0 0 1,0 0-1,0 0 1,0 0-1,18 5-217,-6-2 300,12 1 251,35 2 1,-10-2-98,-8 1-104,-7 0 239,53 0 0,-77-5-317,1-1 1,-1 0-1,0 0 0,0-1 0,0 0 1,0-1-1,0 0 0,-1-1 0,15-7 0,-23 10-54,7-2 46,-1-1 0,-1 0 0,1 0-1,0-1 1,-1 0 0,0 0 0,0-1 0,-1 1 0,0-1 0,10-13-1,-3-7 11,-1-1-1,-1 0 0,9-38 1,63-344 382,-81 370-384,-1 24-262,0 15 166,0 1 86,19 293 460,-8-178-356,-10-105-139,8 150-12,-7-112-784,0-26-1576,-1 0-3482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6:48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80 10720,'-14'-5'3456,"11"4"-1126,16-3 2721,35-17-1922,14-5-1389,-45 21-1776,1-1 0,1 2 0,18-2 0,-28 5-709,-1 1 0,1 0 0,13 1 0,-16 0-399,-1 0 0,1 1 1,-1-1-1,0 1 0,1 0 0,6 4 1,12 11-2889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6:51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24 1984,'0'-23'14570,"-4"24"-13791,0 4-590,1 1-1,0-1 1,1 1 0,-1-1 0,1 1-1,-2 7 1,-8 41 535,9-37-449,-26 156 758,7-35-946,0 15 382,22-124 139,1-36-558,0 0 0,0 0 0,0 0 0,0 0 0,1 0 0,1 0 0,-1 1 0,1 0-1,0-1 1,6-8 0,0 0-158,2 0-1,0 1 0,24-24 1,-31 34 88,0 1 1,0-1 0,1 1-1,-1 0 1,1 1-1,0-1 1,0 1 0,0 0-1,0 0 1,0 0-1,1 1 1,-1-1-1,1 2 1,-1-1 0,0 0-1,1 1 1,7 0-1,-6 1 48,1 0 0,0 0 0,-1 1 0,1 0 0,-1 0 0,1 1 0,-1 0 0,0 0 0,0 1 0,0 0 0,-1 0 0,1 0 0,-1 1 0,0 0 0,10 10 0,-8-5 87,1 0 1,-1 0-1,-1 1 0,0 0 0,0 0 0,7 19 0,-12-25-62,0-1-1,0 1 0,-1 0 0,0 0 0,0-1 0,0 1 0,-1 0 0,0 0 0,0 0 0,0 0 0,0 0 0,-1 0 0,0 0 0,0 0 0,0-1 0,0 1 0,-1 0 0,0-1 0,0 1 0,-4 6 0,0-3 31,0-2 0,0 1 0,0-1 0,-1 0 0,1 0 0,-2-1 0,1 1 0,0-2 0,-1 1 0,0-1 0,0 0 0,0-1 0,-1 0 0,-9 2 0,1 0 13,-1-2 1,0 0-1,1-1 1,-1-1-1,-36-1 1,49-1-139,1 1 1,-1 0-1,1-1 0,-1 0 1,1 0-1,-1 0 1,1-1-1,0 1 0,0-1 1,-1 0-1,1 0 1,1-1-1,-1 1 0,-7-7 1,3 0-489,8 8 186,0 1-1,-1-1 1,1 1-1,-1-1 0,1 0 1,-1 1-1,1-1 1,-1 1-1,1 0 1,-1-1-1,1 1 1,-1-1-1,1 1 1,-1 0-1,-1-1 0,18 3-5809,-1-2 3685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6:52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6 150 5152,'0'0'1648,"3"1"-987,1 2-179,1-2 0,-1 1-1,1 0 1,0-1 0,-1 0 0,1 0 0,0 0-1,0-1 1,0 1 0,-1-1 0,1-1 0,6 0-1,-4 1-139,0-1 0,0-1-1,0 1 1,-1-1 0,1 0-1,0-1 1,-1 0 0,9-4-1,-13 4-255,1 1-1,-1 0 1,0-1-1,0 0 0,0 1 1,0-1-1,0 0 1,-1 0-1,1 0 0,-1 0 1,0 0-1,0 0 1,0-1-1,0 1 0,-1 0 1,1-1-1,-1-6 0,1 6-41,-1 0 0,0 0 0,0 0 0,0 0 0,-1 0 0,1 0 0,-1 0 0,0 0 0,0 0 0,-1 1 0,1-1 0,-1 0 0,0 1 0,0-1-1,-3-4 1,4 7-39,0-1 0,0 1 0,-1 0 0,1 0-1,0 0 1,0 0 0,-1 0 0,1 0-1,-1 1 1,1-1 0,0 0 0,-1 1 0,1-1-1,-1 1 1,0 0 0,1-1 0,-1 1-1,1 0 1,-4 0 0,3 0 35,-1 1-1,1-1 1,0 1-1,-1 0 1,1 0-1,0 0 1,0 0-1,0 0 1,0 0-1,0 1 1,0-1-1,-2 2 1,-5 6 256,1 0 0,0 1-1,1 0 1,-8 13 0,10-17-113,-1 4 124,1-1 1,0 1-1,0 0 0,1 0 0,1 0 0,-1 0 0,1 1 0,-1 14 0,3-22-232,1 1-1,-1-1 1,1 1 0,0-1-1,0 1 1,1-1 0,-1 1-1,1-1 1,0 1-1,-1-1 1,2 1 0,-1-1-1,0 0 1,1 0 0,-1 0-1,1 0 1,0 0-1,0 0 1,0 0 0,0 0-1,1-1 1,-1 1 0,1-1-1,-1 0 1,1 1-1,0-1 1,0-1 0,0 1-1,7 3 1,-6-4 1,1 0 0,0 0 0,0 0 0,-1 0 0,1-1-1,0 1 1,0-1 0,0 0 0,0-1 0,0 1 0,-1-1 0,1 0 0,5-2 0,8-3-736,34-17 0,-45 20 176,149-79-14156,-115 58 10715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6:59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4 770 2816,'-4'0'8099,"14"-16"-4517,-2 3-3445,-1 0-1,7-17 0,27-123 894,-6 23-614,45-89 276,-31 93 215,-47 120-870,8-26 593,-10 29-548,1 1 0,-1 0 1,0 0-1,0 0 0,0-1 0,0 1 1,0 0-1,-1 0 0,1 0 0,-1 0 0,-1-4 1,2 6-76,0 0 0,0 0 0,0-1 0,0 1 0,0 0 0,0 0 0,0 0 1,0 0-1,-1 0 0,1 0 0,0 0 0,0 0 0,0 0 0,0-1 0,0 1 0,0 0 0,0 0 1,-1 0-1,1 0 0,0 0 0,0 0 0,0 0 0,0 0 0,0 0 0,0 0 0,-1 0 0,1 0 1,0 0-1,0 0 0,0 0 0,0 0 0,0 0 0,0 0 0,-1 0 0,1 0 0,0 1 0,0-1 1,0 0-1,0 0 0,0 0 0,0 0 0,0 0 0,-1 0 0,1 0 0,0 0 0,0 0 0,0 0 1,0 1-1,0-1 0,0 0 0,-5 6-40,4-5 61,-7 10-9,0 0 0,1 0 1,1 1-1,-6 12 0,5-8-1,1-1 0,1 1 0,0 1 1,1-1-1,1 0 0,-1 20 0,2 103 218,3-110-163,2 1 0,12 52 0,-11-67-3,0 0 0,1 0 0,1 0 0,1-1 0,0 0 0,0 0-1,12 14 1,-17-25-28,0-1 1,0 0-1,0 1 0,0-1 0,1 0 0,-1 0 0,1-1 1,-1 1-1,1 0 0,0-1 0,0 0 0,-1 0 0,1 1 0,0-2 1,0 1-1,0 0 0,0-1 0,0 1 0,0-1 0,1 0 1,-1 0-1,0 0 0,0 0 0,0-1 0,0 1 0,0-1 0,6-1 1,-2-1-3,0 0 1,0 0-1,-1-1 1,1 0-1,-1 0 1,0 0 0,0-1-1,0 1 1,-1-2-1,9-9 1,4-9-36,-1-2 1,17-36-1,2-19 44,-5 11 30,-30 67-79,0 0-1,0 0 1,0 0-1,-1 1 1,1-1-1,-1 0 1,0 0 0,1 0-1,-2-5 1,1 5-380,10 7 87,-6 0 280,0 1 1,0 0 0,0 1 0,-1-1 0,0 0 0,4 9-1,-6-11 24,36 87 233,-28-64-169,1-1 0,1-1 0,19 30 0,-23-40-31,-6-12-6,0-1 0,-1 1 1,1-1-1,0 0 0,0 1 1,0-1-1,0 0 0,0 1 1,3 1-1,-3-3-7,0 1 1,0-1-1,0 0 0,0 1 0,0-1 0,0 0 0,0 0 1,0 0-1,0 0 0,0 0 0,0 0 0,0 0 0,0 0 1,0 0-1,0-1 0,1 1 0,-1 0 0,0-1 0,1 0 1,1 0-9,-1-1 1,0 1-1,1 0 1,-1-1 0,0 0-1,0 1 1,0-1 0,0 0-1,0 0 1,-1 0 0,1 0-1,2-5 1,13-29 216,-17 36-238,7-20 51,6-22 1,-2 1-17,-1-1 70,-8 32-161,0 0 1,5-14 0,-5 38-159,-1 0 0,-1 15 1,5 97 334,-3-87-55,-2-26-41,0 0 0,3 12 0,-1-1 278,-3-14 30,16-6 150,-6-4-437,-1 0 0,0-1 0,15-2 0,-20 2-14,0 0-1,0-1 0,-1 1 0,1-1 0,0 1 0,-1-1 0,5-4 0,1 0-10,0-2 0,-1 0 0,0 0 0,-1 0 0,1-1 0,-2 0 0,6-10 0,8-13-2,-12 18-108,1 0 238,-7 12-392,-1 1 0,0 0 1,1-1-1,-1 1 1,0-1-1,0 1 0,0 0 1,0-1-1,0 1 1,-1-3-1,2-17 978,6 3-702,-6 13-22,0 1-1,1-1 1,0 1-1,0-1 1,1 1-1,4-7 1,-7 11-8,0 0 0,0-1 0,0 1 0,0 0 0,1 0 0,-1-1 1,0 1-1,0 0 0,0-1 0,0 1 0,0 0 0,0 0 0,0-1 0,0 1 0,0 0 0,0-1 0,0 1 0,0 0 0,0-1 1,0 1-1,0 0 0,0 0 0,0-1 0,0 1 0,-1-2 12,5 201 682,-3-191-711,-1 0 0,1-1 0,1 1 0,0-1 0,2 8 0,4 14 340,-8-27-307,1 0 1,-1-1 0,1 1 0,-1 0 0,1-1-1,0 1 1,-1-1 0,1 1 0,0-1 0,0 1-1,0-1 1,0 1 0,1-1 0,-1 0 0,0 0-1,0 0 1,1 0 0,-1 0 0,1 0 0,-1 0-1,1 0 1,-1 0 0,1-1 0,0 1 0,-1 0-1,4 0 1,3 0 95,-1-1-1,1 1 0,0-1 0,14-2 1,-12 1-55,8-1-22,-1 0 1,1-2 0,-1 0-1,0 0 1,0-2 0,17-8-1,-23 9 3,0-1-1,0 0 1,-1-1-1,0 0 1,0 0-1,0-1 1,-1-1-1,-1 0 0,13-15 1,-9 7 20,0-1 0,-1 0 0,12-26 0,-20 38-89,-1 0-1,0 0 1,0-1-1,0 1 1,-1 0-1,0-1 1,0 1 0,0-1-1,-1 0 1,0 1-1,0-1 1,-1 1-1,0-1 1,0 1 0,-3-7-1,-9-10-175,12 22 184,1 0 0,-1 0 0,0 1 0,0-1 0,0 0 0,0 0 0,0 1 1,0-1-1,0 0 0,0 1 0,0-1 0,0 1 0,0 0 0,0-1 1,0 1-1,0 0 0,0 0 0,-1-1 0,1 1 0,0 0 0,0 0 1,0 0-1,0 0 0,-1 1 0,0-1 0,-1 1-18,1-1 1,-1 0-1,1 1 0,-1 0 1,1-1-1,-1 1 0,1 0 1,0 0-1,-4 3 0,3-1 70,0 0 0,1 0 0,0 0 0,-1 0 0,1 1 0,0-1-1,1 0 1,-1 1 0,1 0 0,-1-1 0,1 1 0,0 0 0,1 0 0,-1 0-1,1 0 1,-1 0 0,1-1 0,0 1 0,0 0 0,1 0 0,-1 0 0,1 0 0,0 0-1,0-1 1,0 1 0,1 0 0,-1-1 0,1 1 0,0-1 0,0 1 0,0-1-1,1 0 1,3 5 0,67 72 474,-60-68-489,-1-1 0,1 0 0,1-1 0,18 10 0,-26-17 29,-1 0-1,0 0 1,1-1 0,7 2 0,4-1-2538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6:59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17 107 4480,'-2'-2'164,"1"1"13,1 1-1,-1-1 1,0 0 0,0 1 0,0-1 0,0 0 0,0 1 0,0-1-1,0 1 1,0-1 0,0 1 0,-1 0 0,0-1 0,16 0 8661,18-3-5870,0 0-1244,111-22 935,-21 3-1953,202-7-688,-227 23-633,-82 6-770,-1 1 0,19 1 0,-8 4-919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25.7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4 10208,'-81'0'4640,"57"0"-4032,15 0 1407,18-4-2751,10 4 385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7:04.6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179 578 2144,'-5'6'5821,"5"-4"-5505,-1-1 1,1 1 0,0 0 0,0-1 0,-1 1-1,1-1 1,0 1 0,1 3 0,-1 3 5826,1-8-6053,0 0-1,0 0 0,0-1 0,1 1 0,-1 0 0,0 0 0,0-1 0,0 1 0,0-1 0,0 1 0,0-1 0,1-1 0,2-3 65,1 0 0,-2 0-1,1-1 1,0 0 0,-1 1 0,0-1 0,-1-1 0,0 1 0,4-12-1,0-1-59,13-42 294,-3-1 1,12-95-1,-25 136-332,23-89 275,-6 37-155,-15 57-151,-4 15-21,0 0 0,-1-1 1,1 1-1,-1-1 0,1 0 1,-1 1-1,1-1 0,-1-2 1,-7 18-309,-29 115 1085,17-55-581,-4 3 62,-3 0 1,-4-2-1,-2-1 1,-79 128-1,99-184-196,2-1 184,-1-1 0,-23 26 0,33-40 60,6-3-211,6-5-60,-1 1-33,21-11 19,0-2 0,0-2 0,29-24 1,-22 9-154,60-70 0,152-167 186,-168 190-15,-66 63-75,-16 19 36,0 0-1,0 0 1,0 0 0,0 0-1,0 0 1,0 0 0,0 0-1,0 0 1,0-1 0,1 1-1,-1 0 1,0 0 0,0 0-1,0 0 1,0 0 0,0 0-1,0 0 1,0 0 0,0 0-1,0 0 1,0 0 0,0-1-1,0 1 1,0 0 0,0 0-1,0 0 1,0 0 0,0 0-1,0 0 1,0 0 0,0 0-1,0 0 1,0 0 0,0-1-1,0 1 1,0 0 0,0 0-1,0 0 1,0 0 0,0 0-1,0 0 1,-1 0 0,1 0-1,0 0 1,0 0 0,0 0-1,0 0 1,0-1 0,0 1-1,0 0 1,0 0 0,-10 5 141,2 1-208,1-1-1,-1 1 1,1 1 0,1-1-1,-1 1 1,1 1 0,-7 10 0,3-2 88,1-1 0,1 1 0,-7 18 1,8-14-56,0-1 1,2 1 0,-5 24 0,9-36 41,0 0 1,1 0-1,-1 0 1,1 1-1,1-1 0,0 0 1,0 0-1,0 0 0,1 1 1,1-2-1,2 10 1,-3-14 16,0 0 0,0 1 0,0-1 0,0 0 0,0 0 0,1 0 0,-1-1 0,1 1 0,0-1 0,0 1 0,0-1 0,0 0 0,0 0 0,1 0 0,-1 0 0,1-1 0,-1 1 0,1-1 0,-1 0 0,1 0 0,0 0 0,3 0 0,-4-1 9,1 0-1,-1 0 1,0 0 0,0-1-1,0 1 1,0-1 0,0 0-1,1 1 1,-1-1 0,-1-1-1,1 1 1,0 0 0,0-1 0,0 1-1,-1-1 1,1 0 0,-1 0-1,1 0 1,-1 0 0,0 0-1,0-1 1,0 1 0,0-1-1,0 0 1,0 1 0,-1-1-1,2-3 1,0-2-4,0 1 0,-1-1 0,0 0 0,-1 0 0,0 1 0,0-1 0,-1 0 0,0-9 0,0 2-29,-2 0 0,0 1 0,-5-21 0,2 21 2,0 0 0,-1 0 0,-1 1 0,0-1 0,-1 1 0,-1 1 0,1 0 0,-2 0 1,0 0-1,0 1 0,-16-12 0,25 22-19,0 0 0,0 0 1,0 1-1,0-1 0,0 0 1,1 0-1,-1 0 0,0 0 0,1 0 1,-1 0-1,1-1 0,-1 1 1,1 0-1,-1 0 0,1-2 0,0 2 13,0 0 0,0 0-1,0 1 1,0-1 0,0 0-1,0 0 1,1 1 0,-1-1-1,0 0 1,1 0 0,-1 1-1,0-1 1,1 0 0,-1 1-1,1-1 1,-1 0 0,1 1-1,0-1 1,3-2 18,0 0 0,-1 1-1,1-1 1,1 1 0,-1 0 0,5-1 0,-3 1-40,9-4 38,1 0 1,0 1-1,0 1 1,0 1-1,1 0 1,-1 2-1,1-1 0,0 2 1,-1 0-1,30 5 1,-38-4 10,0 1 0,0 0-1,0 1 1,0 0 0,-1 0 0,1 1 0,-1 0 0,0 0 0,0 1-1,-1 0 1,1 0 0,-1 0 0,0 1 0,0 0 0,-1 0 0,7 10-1,0 2 63,-1 1 0,-1 1 0,-1-1 0,13 42-1,-16-43-36,15 39 182,-19-52-218,1 1 0,0-1 1,0 1-1,0-1 1,1 0-1,-1-1 1,7 7-1,-9-10-56,-1-1 0,1 1 1,0-1-1,-1 1 0,1-1 0,0 1 0,0-1 1,-1 1-1,1-1 0,0 0 0,0 1 0,0-1 0,0 0 1,0 0-1,-1 1 0,1-1 0,0 0 0,0 0 0,0 0 1,0 0-1,0 0 0,0-1 0,1 1 0,-1-1-151,1 1 0,-1-1 0,1 0-1,-1 0 1,1 0 0,-1 0 0,0 0 0,1 0-1,-1-1 1,0 1 0,2-2 0,2-5-1196,0 0 0,0 0 1,5-14-1,-8 18 927,13-28-2836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7:06.6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251 443 4224,'0'0'106,"-1"0"0,1 0 0,-1-1 1,1 1-1,-1-1 0,1 1 0,0 0 0,-1-1 0,1 1 1,0-1-1,-1 1 0,1-1 0,0 1 0,0-1 1,-1 1-1,1-1 0,0 1 0,0-1 0,0 1 0,0-1 1,0 0-1,0 1 0,0-1 0,0 1 0,0-1 1,0 0-1,-1-4 3053,1 4-2996,-1 0 0,1 1 0,-1-1 0,0 0-1,1 1 1,-1-1 0,0 1 0,0-1 0,0 0-1,0 1 1,1 0 0,-1-1 0,0 1 0,0 0 0,0-1-1,0 1 1,0 0 0,0 0 0,-1 0 0,-25 0 2450,10 1-1384,5-1-603,1 0 1,0 1-1,0 1 1,-16 3-1,22-3-550,-1 0-1,1 0 1,0 0-1,0 1 1,0 0-1,0 0 0,0 0 1,1 0-1,-1 1 1,-6 6-1,6-4-65,0 0 1,0 0-1,1 0 0,0 1 0,0-1 0,0 1 0,1 0 0,0 0 0,0 1 0,1-1 1,0 0-1,0 1 0,0-1 0,1 1 0,1 0 0,-1 0 0,1-1 0,1 12 0,1-8 11,-2 0 57,2 0 1,0 0 0,4 16 0,-5-24-47,0 0-1,0-1 0,0 0 0,0 1 0,0-1 1,1 0-1,-1 1 0,1-1 0,0 0 1,-1 0-1,1 0 0,0 0 0,0 0 1,0-1-1,0 1 0,1-1 0,-1 1 1,0-1-1,1 0 0,2 1 0,-3-1-16,0-1 0,-1 0-1,1 0 1,0 0-1,-1 0 1,1 0-1,-1-1 1,1 1 0,0 0-1,-1-1 1,1 1-1,-1-1 1,1 1 0,-1-1-1,1 0 1,-1 0-1,1 0 1,-1 0 0,0 0-1,1 0 1,-1 0-1,1-2 1,5-3 3,-1-1 1,9-13-1,-14 18-19,19-29 104,-1-1 0,14-36 0,-27 56-49,-1 0 0,0-1 0,-1 1 0,0-1 0,-1 0 0,0 0 0,1-19 0,-7 12-217,3 19 152,-1 1 0,1-1 0,0 0 0,0 0 0,0 1 0,0-1 0,-1 0 0,1 0 0,0 1 0,-1-1 0,1 0 0,-1 1 0,1-1 0,-1 0 0,1 1 0,-1-1 0,1 1 0,-1-1 0,1 1 0,-1-1 0,0 0 0,-11 19-229,9-14 287,1-1 1,0 1 0,0 0 0,0 0 0,1 1 0,-1-1 0,1 0-1,0 0 1,0 1 0,0-1 0,1 1 0,0-1 0,0 0 0,0 6-1,2 11 113,8 37 0,-3-20-51,-5-25-90,2 1 0,-1 0-1,2-1 1,8 20-1,31 47 647,-43-78-627,0-1 1,0 0-1,0 1 1,0-1-1,1 0 1,-1 0 0,1 0-1,-1 0 1,0 0-1,1 0 1,-1-1 0,1 1-1,0 0 1,-1-1-1,1 1 1,0-1-1,1 1 1,0-1-26,1 1 1,-1-1 0,0 0-1,0 0 1,0 0-1,1-1 1,-1 1-1,5-2 1,6-4 46,-1 0 1,0 0 0,0-2 0,-1 0-1,14-10 1,-24 16-41,26-20 13,-1-1 0,37-41 0,39-57 92,-102 120-125,11-13-15,0-1 1,-1-1 0,-1 0 0,0-1-1,9-21 1,-9 14-62,-2 0 0,0 0 0,-2 0-1,-1-1 1,0 0 0,0-31 0,-7 32-98,2 23 147,0 0 0,-1-1 0,1 1 1,0 0-1,-1 0 0,1 0 0,0 0 1,-1 0-1,1 0 0,-1 0 0,0 0 0,1 0 1,-1 0-1,0 0 0,0 0 0,0 0 1,0 0-1,0 0 6,1 1 1,-1 0-1,0 0 0,1 0 1,-1-1-1,1 1 0,-1 0 1,1 0-1,-1 0 0,1 0 1,-1 0-1,1 0 0,-1 0 0,1 0 1,-1 0-1,1 0 0,-1 1 1,0-1-1,1 0 0,-1 0 1,1 0-1,-1 1 0,1-1 1,0 0-1,-1 1 0,1-1 1,-1 1-1,-10 13-354,7-8 273,-7 10 52,1 1 0,0 0 1,2 0-1,-9 23 0,13-28 60,0 1 0,1 0-1,0 0 1,1 0 0,1 0 0,0 1 0,1 17-1,2-9 94,1 0 0,1 0-1,1 0 1,1-1 0,1 0-1,1 0 1,13 25 0,-18-40-86,0 0 0,1-1 1,-1 0-1,1 0 0,8 8 0,-11-11-4,0-1 0,0 0 0,0 0 0,1 0 0,-1 0 0,0-1 0,0 1-1,1 0 1,-1 0 0,1-1 0,-1 1 0,0-1 0,1 1 0,-1-1-1,1 1 1,-1-1 0,1 0 0,0 0 0,-1 0 0,1 0 0,-1 0-1,1 0 1,-1 0 0,1-1 0,-1 1 0,1-1 0,1 0 0,4-4 11,-2 0 1,1 0 0,0 0-1,-1-1 1,0 0-1,0 0 1,-1 0 0,8-14-1,-9 14-21,25-43-28,-2-1 0,-2-2 0,-2-1 0,-3 0 0,13-58 0,-28 93 13,-1-1-1,0 1 0,-2 0 1,0-1-1,-1 1 0,0-1 1,-6-27-1,6 45 10,0 1 0,0 0 0,0-1 0,0 1 1,0 0-1,0-1 0,0 1 0,0 0 0,0-1 0,0 1 0,0 0 1,0 0-1,0-1 0,0 1 0,0 0 0,-1-1 0,1 1 0,0 0 1,0 0-1,0-1 0,-1 1 0,1 0 0,0 0 0,0-1 0,-1 1 1,1 0-1,0 0 0,0 0 0,-1 0 0,1-1 0,0 1 0,0 0 1,-1 0-1,1 0 0,0 0 0,-1 0 0,1 0 0,0 0 0,-1 0 1,1 0-1,0 0 0,-1 0 0,1 0 0,0 0 0,-1 0 0,1 0 1,0 0-1,0 0 0,-1 0 0,1 0 0,0 1 0,-1-1 0,1 0 1,0 0-1,0 0 0,-1 0 0,1 1 0,0-1 0,0 0 0,-1 0 0,1 1 1,0-1-1,0 0 0,-1 1 0,-12 19 93,7-7 46,0 1 1,0 0-1,2 1 1,0-1-1,0 1 1,1 0-1,0 17 1,1-3 101,1 0 1,6 54 0,-3-68-207,1 0 0,1 0 0,0 0 0,0-1 0,14 28 0,-14-33-163,1-1 0,0 0 0,1 0 0,0 0 1,0 0-1,0-1 0,1 0 0,0-1 0,1 1 0,10 6 0,-13-10-470,0-1 0,0 1 0,1-1 0,-1 0 1,1 0-1,-1-1 0,1 0 0,7 1 0,18 3-2178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7:11.8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246 690 2720,'2'1'7794,"-15"-1"-2502,8 1-6416,-10 4 1752,-9 3-32,0 1 1,0 1 0,1 1 0,1 0-1,-23 17 1,41-24-609,-1-1 0,1 2-1,0-1 1,0 0 0,0 1 0,1 0 0,-1 0-1,1 0 1,0 0 0,1 1 0,-1-1-1,1 1 1,0-1 0,1 1 0,-2 10-1,2-12 24,1-1 0,0 1 0,-1-1 0,2 0-1,-1 1 1,0-1 0,1 1 0,0-1 0,-1 0-1,1 0 1,0 1 0,1-1 0,-1 0 0,1 0-1,-1 0 1,1 0 0,0 0 0,0-1 0,0 1-1,1 0 1,-1-1 0,1 0 0,-1 1-1,1-1 1,0 0 0,-1 0 0,1-1 0,4 3-1,-4-3 15,-1 0 0,1 0 0,0 0-1,0 0 1,-1-1 0,1 1 0,0-1-1,0 0 1,0 0 0,0 0-1,0 0 1,0 0 0,4-2 0,1 0 85,0 0 1,0-1 0,11-6 0,-2-1 33,1 0 0,-1-2 0,29-25 1,-33 27-125,7-9 5,0 0 1,-1-1-1,-1-1 0,0 0 1,-2-2-1,-1 0 0,20-40 1,-31 53 10,0 0 1,-1-1-1,0 0 1,-1 0-1,0 1 1,-1-1 0,0-18-1,-2-5 162,-5-37 0,5 61-160,-1 0-1,0 0 1,0 0 0,-1 0 0,0 0 0,-1 1 0,0-1 0,-1 1-1,-10-16 1,14 23-46,0 0-1,-1 0 1,1 1-1,-1-1 1,1 1-1,-1-1 1,0 1-1,1-1 1,-1 1-1,0 0 1,0 0-1,0 0 1,0 0-1,0 0 1,-1 0-1,1 0 1,0 1-1,-3-1 1,2 1 2,1 0-1,0 0 1,0 1 0,-1-1 0,1 1-1,0 0 1,0-1 0,0 1 0,0 0-1,0 0 1,0 0 0,0 0-1,0 1 1,-3 2 0,-2 3 61,0 0 1,1 0 0,0 0-1,1 1 1,-1 0-1,-6 15 1,5-8 16,1 1 0,0 0 0,1 0 0,1 1 0,1-1 0,0 1 0,1 0 0,1 0 0,0 0 0,2 0 0,4 32 0,-4-40-21,2 1 0,-1-1 1,1 0-1,1 0 1,-1 0-1,2 0 1,7 11-1,42 54 375,-50-70-362,1 3 8,1-1 0,0 1 0,0-2 0,1 1 1,-1-1-1,1 0 0,1 0 0,-1 0 0,11 4 0,-14-8-40,0 1 0,-1-1 1,1 0-1,0 0 0,0 0 0,0-1 0,0 1 1,0-1-1,0 0 0,0 0 0,0-1 0,0 1 0,0-1 1,-1 0-1,1 0 0,0 0 0,0 0 0,-1-1 0,1 1 1,0-1-1,-1 0 0,5-3 0,-1-1 11,0 0 0,-1-1 0,11-13 0,-1 1 31,40-52-128,-50 64 87,-4 5-14,0 0 1,0 0 0,0-1 0,0 1 0,0 0-1,0-1 1,-1 1 0,1-1 0,-1 1-1,0-1 1,0 0 0,0 0 0,1-5 0,-1 28-260,3 29 1,-3-41 328,0 0 0,1 1 0,0-1 1,1 0-1,0-1 0,0 1 0,8 13 0,-10-20-63,-1 0 0,1 0 1,0 0-1,0 0 0,-1 0 0,1 0 0,0-1 0,0 1 0,0 0 1,0-1-1,0 1 0,0-1 0,0 1 0,0-1 0,0 1 0,0-1 0,0 0 1,0 1-1,1-1 0,-1 0 0,0 0 0,0 0 0,0 0 0,0 0 0,0 0 1,1 0-1,-1 0 0,0-1 0,0 1 0,0 0 0,0-1 0,0 1 0,0-1 1,1 0-1,5-2 50,-1-1 1,1-1-1,-1 1 1,7-7 0,-2 1-15,13-10 22,-2-2 1,0-1-1,19-25 0,-27 31-47,-13 15-49,1-1 0,0 0 0,-1 1 0,1-1 0,-1 0 0,0 0 0,0 0 0,0 0 0,0 0 0,0 0 0,-1-1 0,1 1 0,-1 0 0,0 0 0,0-5 0,2 7-20,0 0 0,0 0 0,0 0 0,0 0 0,0 0 0,1 0 0,-1 1 0,0-1 0,1 1 1,3-1-1,-2 1-11,1-1 0,-1 1 0,1 0 0,-1 0 1,1 0-1,-1 0 0,9 3 0,-9-2 36,0 1 0,0-1-1,-1 1 1,1 0 0,0 1 0,-1-1-1,0 0 1,1 1 0,-1 0 0,0 0-1,-1 0 1,1 0 0,0 0 0,-1 1-1,0-1 1,0 1 0,0-1 0,0 1-1,0 0 1,-1 0 0,1 0 0,-1 0-1,0 0 1,0 6 0,-1 9 45,-1-11-21,1 0-1,0 0 1,1 0-1,-1 0 1,1-1-1,1 1 1,0 0-1,5 15 1,-5-20-1,2 7 28,1-1 1,10 15-1,-13-21-31,0 0 1,0-1-1,0 1 0,1-1 0,0 0 0,-1 0 0,1 0 0,0 0 0,0 0 0,0 0 0,0-1 0,5 3 1,-4-4 23,-1 0 1,0 1 0,0-1 0,1 0 0,-1-1-1,0 1 1,0-1 0,1 1 0,-1-1 0,0 0-1,0 0 1,0 0 0,5-3 0,4-3 68,22-14 0,1-6-64,58-59 1,-92 84-80,1 0-1,-1 0 1,1 0-1,-1-1 1,0 1-1,1 0 1,0-3 0,3-5-213,0 2 330,3-1-453,0 10 343,-7-1 31,0 0 0,-1 0 0,1-1 0,0 1 0,0 0 0,0 0 0,0-1 0,0 1 0,-1-1 0,1 1 0,0 0 0,0-1 0,0 0 0,1-1-11,-1 0 0,0 0 0,-1 0 0,1 0 0,0-1 0,-1 1 0,1 0 0,-1 0 0,1 0 0,-1-1 0,0 1 0,0 0 1,0 0-1,-1-4 0,0 1-67,0 1 0,-1-1 1,1 1-1,-1 0 0,0 0 0,0 0 1,-5-7-1,5 8-7,0 0 1,-1 0-1,1 0 1,-1 0-1,0 0 1,0 0-1,0 1 1,-7-5-1,9 6 63,-1 0 0,1 1 0,0-1 0,-1 1 0,1-1 0,-1 1 1,1 0-1,-1 0 0,1-1 0,-1 1 0,1 0 0,-1 0 0,1 0 0,-1 1 0,1-1 0,0 0 0,-1 1 0,1-1 0,-1 0 0,1 1 0,0 0 0,-1-1 0,1 1 0,0 0 0,-1 0 0,1-1 0,0 1 0,-2 2 0,1-1 38,0 0-1,0 1 1,-1-1-1,2 0 1,-1 1-1,0 0 1,0-1 0,1 1-1,-1 0 1,1 0-1,0 0 1,0 0 0,0 0-1,1 0 1,-1 0-1,0 4 1,1-2 7,0-1 1,1 1-1,-1 0 0,1 0 1,0-1-1,0 1 0,1-1 1,-1 1-1,5 7 0,0-1 110,0-1 0,1 0-1,0-1 1,1 0 0,0 0-1,0 0 1,19 13 0,-25-19-96,1-1 0,0 0 0,0 0 1,0 0-1,1-1 0,-1 1 1,0-1-1,0 0 0,1 0 1,-1 0-1,1 0 0,-1 0 0,1-1 1,0 0-1,-1 1 0,1-2 1,-1 1-1,1 0 0,-1 0 1,1-1-1,4-1 0,4-1-21,1-1 0,0-1 0,-1 0 0,19-10 1,-12 4-31,1 1 1,0 1 0,25-8 0,67-16-323,-93 29 307,-17 4 49,1 0 1,0-1-1,0 1 1,-1-1-1,1 0 0,0 0 1,-1 0-1,1 0 1,-1 0-1,5-3 1,-16 10-197,1 0 0,-17 7 0,-18 13 246,36-21-53,0 0-1,1 1 1,0-1-1,1 1 1,-1 0-1,1 0 1,-8 13-1,12-17-14,-1 1 0,1 0 0,0 0 0,0 0 0,0 0 0,0 0 0,0 0 0,1 0 0,0 0 0,-1 0 0,1 0 0,0 0 0,0 1 0,1-1 0,-1 0-1,1 0 1,-1 0 0,1 0 0,0 0 0,0 0 0,0 0 0,4 5 0,-4-5 9,1-1 0,0 1 0,0-1 0,1 0 0,-1 1 0,1-1 0,-1 0-1,1 0 1,-1-1 0,1 1 0,0 0 0,0-1 0,0 0 0,5 2 0,1 0 45,0-1-1,0 0 1,16 1 0,-12-3-17,0-1 1,-1 0 0,1 0-1,0-1 1,-1-1 0,1 0-1,-1-1 1,18-7 0,-1-2 11,-1-1 0,34-24 0,-49 30-45,0-1 0,0-1 0,-1 0 0,0-1-1,0 0 1,14-20 0,-14 14-8,-2 0 0,0 0 0,-1-1 0,-1-1 0,0 1 0,-2-1 0,0 0 0,-1-1 0,2-21-1,5-23-3,-4 0 0,-2-1-1,-5-112 1,-2 149-7,2 21-4,-1 1-1,-1-1 0,1 0 1,-1 1-1,-2-9 0,3 14 4,0 1-1,-1-1 0,1 0 1,0 0-1,-1 0 1,1 0-1,-1 1 0,1-1 1,-1 0-1,1 0 1,-1 1-1,0-1 0,1 0 1,-1 1-1,-1-2 1,2 2 3,-1 0 1,1 0-1,0 0 1,-1 0-1,1 0 0,-1 0 1,1 0-1,0 0 1,-1 0-1,1 0 1,-1 0-1,1 0 1,0 0-1,-1 0 1,1 0-1,-1 0 1,1 1-1,0-1 1,-1 0-1,1 0 0,0 0 1,-1 1-1,1-1 1,-1 1-1,-1 1-8,0 0 0,0 0-1,1 1 1,-1-1 0,0 1-1,1-1 1,-2 5 0,0 1 17,0 1 0,0 0 1,1-1-1,-1 16 1,1-11 3,-7 53 43,2 0 1,4 0 0,10 134-1,-2-174 101,0 0 0,2-1-1,14 36 1,-18-51-99,0-3 0,0 0 0,1 1 0,-1-1 0,1-1 0,1 1 0,9 11 0,-13-17-25,1 0-1,-1 0 1,0 0 0,1 0 0,-1 0 0,1 0 0,-1 0-1,1-1 1,0 1 0,-1-1 0,1 1 0,0-1 0,-1 0-1,1 1 1,0-1 0,-1 0 0,1 0 0,0 0 0,-1 0-1,1-1 1,0 1 0,-1 0 0,4-2 0,0 1 14,0-1 1,1 0-1,-1 0 1,0-1 0,9-5-1,41-24 252,8-6-140,-56 32-169,1 1-1,-1-1 1,-1-1-1,1 1 0,9-14 1,-11 16-296,-7 11 104,-8 18 50,7-18 174,0 0-3,1 0 0,-1 0-1,2 1 1,-1 0-1,1-1 1,0 1-1,0 0 1,1-1-1,0 1 1,2 12 0,-1-14 6,0-1 1,0 1 0,1-1 0,0 1 0,0-1-1,1 0 1,-1 0 0,1 0 0,0 0-1,1-1 1,-1 1 0,1-1 0,0 0 0,0 0-1,5 4 1,-4-4 1,0-1-1,0 0 1,0 0 0,0 0-1,1-1 1,-1 1 0,1-1-1,-1-1 1,12 3-1,-8-3 26,1 0-1,0-1 1,0 0-1,0 0 1,13-3-1,-1-2 4,0 0 0,0-2 0,-1 0 0,30-15 0,-24 8-107,0-1 0,28-20 0,-42 26 9,-1-1-1,0 0 1,-1-1-1,0 0 1,-1-1 0,10-13-1,-16 14-250,-4 10 293,0 1-1,0 0 0,-1 0 0,1 0 1,0 0-1,0 0 0,-1 0 1,1 0-1,0-1 0,0 1 1,-1 0-1,1 0 0,0 0 0,0 0 1,-1 0-1,1 0 0,0 0 1,0 0-1,-1 0 0,1 1 0,0-1 1,-1 0-1,1 0 0,0 0 1,0 0-1,0 0 0,-1 0 0,1 0 1,0 1-1,0-1 0,-1 0 1,1 0-1,0 0 0,0 1 1,0-1-1,-7 4 12,1 0 1,1 1 0,-1-1 0,1 1-1,0 0 1,0 1 0,0-1-1,1 1 1,-1 0 0,1 0-1,1 0 1,-1 1 0,1-1 0,1 1-1,-1 0 1,1-1 0,0 1-1,0 1 1,1-1 0,0 0-1,0 0 1,1 11 0,0-16 11,1 1 1,-1 0-1,0 0 1,1-1-1,0 1 1,0 0-1,-1-1 1,2 1 0,-1 0-1,0-1 1,0 0-1,1 1 1,0-1-1,-1 0 1,1 0-1,0 1 1,0-2-1,4 5 1,-5-5 5,1 0-1,0 0 1,-1 0 0,1 0 0,0 0-1,0 0 1,0 0 0,0-1 0,0 1 0,0-1-1,0 1 1,0-1 0,0 0 0,0 1 0,0-1-1,0 0 1,0-1 0,0 1 0,0 0 0,0 0-1,0-1 1,0 1 0,0-1 0,2-1-1,2-1-6,-1-1 0,0 1 0,0-1 0,0 0 0,0 0 0,-1-1 0,0 1 0,0-1 0,0 0 0,5-8 0,-8 11-26,0 0 0,0 0 1,0 0-1,0 0 1,0-1-1,-1 1 1,1 0-1,-1 0 0,1-1 1,-1 1-1,0 0 1,0-1-1,0 1 0,0-1 1,0 1-1,0 0 1,-1-1-1,1 1 0,-1 0 1,0 0-1,0-1 1,1 1-1,-1 0 1,-1 0-1,1 0 0,0 0 1,0 0-1,-1 0 1,1 1-1,-1-1 0,-2-2 1,-3-1-12,0 0 1,-1 1-1,1-1 1,-1 2-1,0-1 1,0 1-1,-14-3 1,6 0-17,16 6 38,0 0-1,0 0 0,0 0 0,0 0 0,0 0 0,0 0 0,-1 0 0,1 0 0,0 0 1,0 0-1,0 0 0,0 0 0,0 0 0,0 0 0,0 0 0,0 0 0,-1 0 0,1 0 0,0-1 1,0 1-1,0 0 0,0 0 0,0 0 0,0 0 0,0 0 0,0 0 0,0 0 0,0 0 1,0-1-1,0 1 0,0 0 0,0 0 0,0 0 0,0 0 0,0 0 0,0 0 0,0 0 1,0-1-1,0 1 0,0 0 0,0 0 0,0 0 0,0 0 0,0 0 0,0 0 0,0 0 1,0-1-1,0 1 0,0 0 0,0 0 0,0 0 0,0 0 0,1 0 0,7-7-122,12-3 70,5 3 56,-1 0 0,1 1-1,39-3 1,-39 8 88,0 0 0,1 2 0,-1 1 0,0 1-1,0 0 1,32 11 0,-50-13-58,1 2 0,-1-1-1,0 1 1,0 0 0,0 0-1,7 5 1,-12-7-11,-1 0 0,1 0 0,0 1 0,-1-1 0,1 0 0,-1 1-1,0-1 1,1 1 0,-1-1 0,0 1 0,0 0 0,0 0 0,0-1 0,0 1 0,0 0-1,-1 0 1,1 0 0,0 0 0,-1 0 0,0 0 0,1 0 0,-1 0 0,0 0 0,0 0 0,0 0-1,0 0 1,-1 0 0,0 3 0,-3 10 67,-1-1 1,-1 0-1,-13 24 0,15-33-53,-4 8 34,9-11 59,6-6 127,35-31-271,-18 15 31,31-21 0,58-31-113,-111 71 94,0 0 1,0-1-1,0 1 0,0 0 0,0 0 1,0 0-1,0 0 0,0 1 0,1-1 1,-1 1-1,0-1 0,0 1 1,1 0-1,-1 0 0,0 0 0,1 0 1,-1 0-1,5 1 0,-5 0-1,1 0 0,-1 1 0,1-1 0,-1 0 0,1 1 0,-1 0 0,0 0 0,0 0 0,0 0 0,0 0 0,0 0 0,0 0 0,0 0 0,-1 1 0,2 2 0,4 8 55,9 25 0,-14-29-17,1-1 0,0 0 0,1 0-1,0-1 1,0 1 0,0-1 0,1 0 0,10 11 0,-14-17-15,0 0 0,0 0-1,0 0 1,1 0 0,-1-1 0,1 1 0,-1 0 0,0-1 0,1 1 0,-1-1 0,1 0-1,-1 1 1,1-1 0,0 0 0,-1 0 0,1 0 0,-1 0 0,1 0 0,-1 0 0,1 0 0,-1-1-1,1 1 1,-1-1 0,1 1 0,-1-1 0,1 1 0,-1-1 0,0 0 0,1 0 0,-1 1-1,0-1 1,2-2 0,5-3 44,-1-1 0,0 0 0,13-16 0,-13 15-24,24-32 111,-19 24-128,0 0-1,25-23 0,-33 35-31,2-1-158,-6 5 170,0 0 0,0 1-1,0-1 1,0 0-1,0 0 1,1 0-1,-1 0 1,0 0-1,0 0 1,0 0-1,0 0 1,0 1 0,0-1-1,0 0 1,0 0-1,0 0 1,0 0-1,0 0 1,1 0-1,-1 1 1,0-1-1,0 0 1,0 0 0,0 0-1,0 0 1,0 0-1,0 1 1,0-1-1,0 0 1,0 0-1,0 0 1,-1 0-1,1 0 1,0 1 0,0-1-1,0 0 1,0 0-1,0 0 1,0 0-1,0 0 1,0 0-1,0 0 1,-1 1-1,-4 15-23,0 1 0,-2-1 0,0-1-1,-1 1 1,-15 21 0,-3 7 162,1 5-30,-37 61-84,60-104-69,5-6 44,7-6-80,29-32-1821,-31 30-149,0 1 0,11-15 0,-13 15-897,-1-1-1,1 0 0,4-11 0,-1 5-713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7:12.2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14 10144,'-42'4'4576,"48"5"-2849,3-9-1343,12-4 1312,9 4-928,17-5-288,-7 5-320,1-10-352,-5 10 96,-12-4-1152,3 4 672,-12-3-2495,0 6 1727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7:12.6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927 453 9472,'-13'-4'3243,"26"2"-821,10-1-946,86-23 2735,-16 4-3622,206-24-2952,-239 41-3631,-53 1 1647</inkml:trace>
  <inkml:trace contextRef="#ctx0" brushRef="#br0" timeOffset="1">132 27 11456,'-71'-26'5215,"31"26"-4543,29 0-704,7 0-128,-2 0-32,16 0-3199,11 4 1887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7:13.8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93 2496,'0'-1'160,"0"-1"0,0 0 0,0 1 0,0-1 0,0 0 0,0 1 0,1-1 0,-1 1-1,0-1 1,1 1 0,0-1 0,-1 1 0,1-1 0,0 1 0,-1-1 0,1 1 0,0 0 0,0 0 0,0-1 0,0 1 0,1 0 0,-1 0 0,0 0 0,0 0 0,1 0 0,-1 0 0,1 0 0,1 0-1,-1 0 72,0-1 127,0 1 1,0 0-1,-1 0 0,1-1 1,0 1-1,-1-1 0,1 0 0,-1 0 1,1 1-1,0-4 0,11-3 8453,-13 14-6993,2 1-1369,2 10 71,-1 0 0,0 0 0,0 19-1,-4 32-59,0-12-226,6 61 0,-4-109-130,-1-3 52,2-7-5,3-7-2,15-22 81,20-38-1,8-15-247,-39 71 36,0 1 1,1 0-1,1 0 1,13-13 0,-12 16 39,11-12-78,2 1 1,32-20 0,-53 37 82,1 0 0,0 1 0,0-1 0,0 1 0,0 1 0,1-1 1,-1 1-1,11-2 0,-13 3-26,-1 0 1,1 0 0,-1 1-1,1-1 1,-1 0 0,0 1-1,1 0 1,-1-1 0,0 1-1,1 0 1,-1 0 0,0 1-1,0-1 1,0 0 0,0 1-1,0-1 1,0 1 0,0-1-1,0 1 1,-1 0 0,1 0-1,1 3 1,1 2 31,0 0 0,0 1-1,-1-1 1,1 1 0,-2 0-1,1 0 1,1 14 0,5 61 93,-9-71-154,5 137 6,-5-86-3228,-2-37-924,1-25 3796,1 0 1,0 0-1,0 0 1,0-1-1,-1 1 1,1 0-1,0 0 1,-1-1-1,1 1 0,0 0 1,-1 0-1,1-1 1,-1 1-1,1-1 1,-1 1-1,0 0 1,1-1-1,-1 1 1,0-1-1,1 1 0,-1-1 1,0 1-1,1-1 1,-2 1-1,-9 2-2500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7:14.1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64 7968,'-29'-3'10145,"28"3"-10049,11-6 2902,17-7-398,-9 8-1750,0 0 0,0 1 0,20-2 0,61-2 293,-57 5-918,96-2 54,-2 0-329,-84 5-676,-16 1-4041,-16-1 2031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19.4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138 630 2080,'8'-20'1351,"-6"16"-563,0 0 0,0 0-1,-1 0 1,1 0 0,0-6 0,-2 8-615,0 0 0,0 1 0,0-1 0,0 0 0,0 1 0,0-1 0,-1 0 0,1 1 0,-1-1 0,1 1 0,-1-1 0,0 1 0,1-1 0,-1 1 0,0-1 0,0 1 0,0-1 0,-2-1 0,1 1-16,1 0 1,-1 1-1,0-1 1,0 0-1,0 1 0,0-1 1,0 1-1,0 0 1,0 0-1,0 0 0,-1 0 1,1 0-1,0 0 1,-1 0-1,1 1 0,0-1 1,-1 1-1,1 0 1,-1 0-1,1 0 0,-1 0 1,1 0-1,-5 1 1,4 0-77,-1 1 0,1-1 0,-1 1 0,1 0 1,0 0-1,0 0 0,-1 0 0,1 0 1,1 1-1,-1-1 0,0 1 0,1 0 0,-1 0 1,1 0-1,-3 4 0,0 3-39,-1 1-1,1-1 0,1 1 1,0 0-1,0 0 1,1 1-1,0-1 1,1 1-1,1 0 1,0-1-1,0 1 0,2 16 1,0-24-40,-1 0 1,1-1 0,0 1-1,0-1 1,0 1-1,0-1 1,0 0-1,1 1 1,0-1-1,0 0 1,0 0 0,0 0-1,0 0 1,0 0-1,1-1 1,3 4-1,-1-2 14,0-1 0,0 0-1,0 0 1,0 0 0,1-1-1,-1 0 1,1 0 0,-1 0-1,11 1 1,-8-1 38,0-1 0,1 0 0,-1-1 1,1 0-1,0 0 0,-1-1 0,0 0 1,1-1-1,-1 0 0,0 0 0,1-1 0,-1 1 1,-1-2-1,11-5 0,-12 5-6,0-1 0,0 0-1,0 0 1,-1-1 0,0 1-1,0-1 1,0 0 0,-1-1 0,6-10-1,-3 3-6,-1-1 0,-1 0-1,6-23 1,-4 1-44,-1-1 1,-2 1-1,-2-70 0,-2 69 65,-3 0-1,0 0 0,-11-43 1,10 62-25,-2-1 0,0 1 1,-1 0-1,-1 1 0,0 0 1,-2 0-1,-20-28 0,29 44-30,-1 0-1,1 0 1,-1 0-1,0 1 1,1-1-1,-1 1 1,0-1-1,0 1 0,0 0 1,0-1-1,-4 0 1,5 1-8,0 1 1,-1 0-1,1 0 1,0-1 0,-1 1-1,1 0 1,-1 0-1,1 0 1,-1 0 0,1 1-1,0-1 1,-1 0-1,1 0 1,-3 2 0,1 0 41,0-1 1,0 1 0,1 0 0,-1 0 0,1 0 0,-1 1-1,1-1 1,0 1 0,0-1 0,0 1 0,0 0 0,0 0-1,0 0 1,-1 4 0,-2 4 199,0 2 0,1-1 0,0 1 0,1-1-1,-2 17 1,-11 229 1446,16-216-1525,3 1 0,1-1 0,3-1 0,12 47-1,-17-80-130,1-1 0,0 1 0,0-1 0,0 1 0,1-1 0,0 0-1,1-1 1,-1 1 0,1-1 0,1 1 0,-1-2 0,1 1 0,9 7 0,-10-10-3,1 1 0,0-1 0,0 0 0,0 0 1,1 0-1,-1-1 0,0 0 0,1-1 1,-1 1-1,1-1 0,0 0 0,-1-1 0,1 0 1,0 0-1,0 0 0,7-2 0,2-1-9,0-1 0,0-1 0,0 0 0,-1-1 0,0-1 1,28-17-1,-31 16-25,1-1 1,-2-1 0,1 0-1,-1 0 1,-1-1 0,0-1-1,13-18 1,13-30 64,-30 49-49,-6 11-10,0 0 0,0 0 0,0 0 0,0-1 0,0 1 0,0 0 0,0 0 0,0 0 0,0 0 0,0 0 0,0-1 0,0 1 0,0 0-1,0 0 1,0 0 0,1 0 0,-1 0 0,0 0 0,0-1 0,0 1 0,0 0 0,0 0 0,0 0 0,1 0 0,-1 0 0,0 0 0,0 0 0,0 0 0,0 0 0,0 0-1,1 0 1,-1 0 0,0 0 0,0 0 0,0 0 0,0 0 0,0 0 0,1 0 0,-1 0 0,0 0 0,0 0 0,0 0 0,0 0 0,0 0 0,1 0 0,-1 0 0,0 0 0,0 0-1,0 0 1,0 0 0,0 0 0,0 0 0,1 1 0,-1-1 0,0 0 0,0 0 0,0 0 0,0 0 0,0 0 0,3 6-23,18 108-25,-19-107 57,2 11 31,11 31-1,-13-45-22,-1 1 0,2-1 0,-1 0 0,0 0 0,1 0 0,0 0 0,0 0 0,0 0 0,0-1 0,0 1 0,1-1 0,4 3 0,-7-5-9,0-1 0,0 1-1,1-1 1,-1 0 0,0 1 0,0-1 0,1 0 0,-1 0-1,0 0 1,1 0 0,-1 0 0,0 0 0,1 0 0,-1 0-1,0 0 1,0-1 0,1 1 0,-1-1 0,0 1-1,0-1 1,0 1 0,2-2 0,0 1 8,0-1 0,0 0 0,-1 0 1,1 0-1,0 0 0,-1-1 0,0 1 0,3-4 0,4-6-23,-1-1 0,11-23 0,-8 8 49,0-1 1,-2 0-1,5-31 0,12-98 43,-15 86 8,-5 33-53,4-22 113,5-109 0,-15 166-163,0-9-87,0 0-1,-1 0 1,-3-14-1,2 22-150,0 7 93,-1 10 25,-1 18 82,1 0 1,3 50-1,1-28 47,-15 435 886,-5-294-706,11-129-139,3-21 6,-4 41 126,-21 82-1,29-159-146,1-5-22,0-1 1,-1 0-1,1 0 0,0 0 1,0 0-1,-1 0 0,1 1 1,0-1-1,-1 0 1,1 0-1,-1 0 0,1 0 1,-1 0-1,0 0 0,0 0 1,1 0-1,-1-1 0,0 1 1,0 0-1,0 0 0,0-1 1,0 1-1,0 0 0,0-1 1,-1 1-1,1 0-18,1-1 0,-1 0 0,0 0 0,1 0 0,-1 0 0,0 0 0,1 0 0,-1 0 0,0 0-1,1 0 1,-1 0 0,0-1 0,1 1 0,-1 0 0,0 0 0,1-1 0,-1 1 0,1 0 0,-1-1 0,0 1 0,1 0 0,-1-1-1,1 1 1,-1-1 0,1 1 0,0-1 0,-1 1 0,1-1 0,-1 1 0,1-1 0,0 0 0,-1 1 0,1-2 0,-9-25-429,8 26 440,-6-27-117,1-1 1,-4-56-1,10 70 111,0 0 0,1 1 0,0 0-1,1-1 1,1 1 0,0 0 0,1 0 0,6-14 0,-1 9-55,0 1 1,1 0-1,2 0 0,21-26 1,63-59-129,6-5 384,-43 30-15,-3-1 0,-3-3 0,80-172 0,-114 206-427,-19 80 336,-7 57 187,-12 93-27,11-110-68,-31 190 239,-82 272 559,114-515-961,7-19-13,0 0 0,0 0-1,0 1 1,0-1 0,0 0 0,0 0 0,0 0 0,0 0 0,0 0-1,0 0 1,0 0 0,0 1 0,0-1 0,0 0 0,0 0 0,0 0-1,0 0 1,0 0 0,0 0 0,-1 0 0,1 0 0,0 0 0,0 1-1,0-1 1,0 0 0,0 0 0,0 0 0,0 0 0,0 0 0,0 0-1,-1 0 1,1 0 0,0 0 0,0 0 0,0 0 0,0 0 0,0 0-1,0 0 1,0 0 0,-1 0 0,1 0 0,0 0 0,0 0 0,0 0-1,0 0 1,0 0 0,0 0 0,0 0 0,0 0 0,-1 0 0,1 0-1,0 0 1,0 0 0,0 0 0,0 0 0,0 0 0,0-1 0,0 1-1,0 0 1,-2-5 5,2 1 0,-1-1 0,0 0 1,1 0-1,0-7 0,1-13-64,1 0 0,1 0 1,1 0-1,1 0 0,16-47 1,-9 41 41,2 1-1,1 0 1,1 1 0,24-31 0,-39 58 11,42-59-227,55-59 0,-90 111 244,0 1 1,0 1 0,1 0-1,0 0 1,0 0-1,0 1 1,1 1 0,0 0-1,0 0 1,13-4 0,-13 6 33,60-22 104,-63 21-117,1 0 0,-1 0 0,0 0-1,-1-1 1,1 0 0,10-11 0,-4 3 30,-9 10-43,1-1 1,-1-1 0,0 1 0,-1-1 0,1 1 0,-1-1 0,5-10 0,-5 8 2,-1-1 1,1 1-1,-2-1 1,1 1 0,-1-1-1,0 0 1,-1 0-1,1 0 1,-3-14 0,1 16-11,0 1 1,0-1 0,0 0-1,-1 1 1,0-1-1,0 1 1,-1-1 0,1 1-1,-1 0 1,0 0-1,-1 0 1,1 0 0,-8-7-1,10 11-20,0 0-1,-1 0 1,1 0 0,0 0-1,0 0 1,-1 1 0,1-1-1,-1 0 1,1 1 0,-1-1-1,1 1 1,-1-1 0,1 1-1,-1 0 1,1-1-1,-1 1 1,1 0 0,-1 0-1,0 0 1,1 0 0,-1 1-1,1-1 1,-1 0 0,1 1-1,-1-1 1,1 1 0,-1-1-1,1 1 1,0 0-1,-1 0 1,1-1 0,0 1-1,-1 0 1,1 0 0,0 0-1,-2 3 1,-1 0 1,0 1 0,0-1 0,1 1 0,-1 0 0,1 0 1,0 0-1,1 1 0,-3 6 0,-4 14 75,1 1 0,2 1 0,0-1 0,-1 30 0,6-45-57,1 0-1,0 0 1,0-1 0,1 1-1,1 0 1,0-1-1,1 1 1,0-1-1,0 1 1,2-1 0,-1 0-1,9 13 1,-11-21-12,0 1 0,0-1 0,1 0 1,0 0-1,-1-1 0,1 1 0,0 0 0,0-1 0,1 0 1,-1 0-1,0 0 0,1 0 0,-1 0 0,1-1 0,0 0 1,-1 1-1,1-1 0,0-1 0,0 1 0,0 0 0,-1-1 1,1 0-1,0 0 0,0 0 0,0-1 0,4 0 1,4-1-9,1-1 0,-1-1 1,0 0-1,0-1 1,0 0-1,19-12 1,-9 2 38,1 0-1,-2-2 1,38-37 0,50-68-72,-58 62 23,-5 8 204,-45 53-176,0 0-1,0 0 0,0 0 0,0 0 0,0 0 0,0 0 0,-1 1 0,1-1 0,0 0 0,-1 0 0,1 0 0,0 2 1,3 5-11,2 5-15,0 0 0,-1 1-1,7 26 1,3 10 65,49 100 25,-62-146-74,0 0-1,1 0 0,0 0 0,-1-1 0,1 1 0,1-1 0,-1 0 0,0 1 0,1-2 0,0 1 0,0 0 0,-1-1 0,2 0 0,6 3 0,-8-3 21,1-1 0,-1 0 0,1-1 0,-1 1 0,1 0 0,0-1 0,-1 0-1,1 0 1,-1 0 0,1-1 0,0 1 0,-1-1 0,1 0 0,-1 1 0,1-2 0,-1 1 0,0 0 0,1-1 0,4-2-1,0-3-13,1 1-1,-1-1 0,0-1 0,-1 0 1,0 0-1,0 0 0,-1-1 0,0 0 0,0 0 1,7-15-1,-6 7-62,0-1 1,-1 1-1,-1-1 0,0 0 0,2-25 1,-5 33 52,-2-1 0,0-22 0,0 29 4,-1 0 0,1 0 0,-1-1 1,0 1-1,-1 0 0,1 0 0,-1 1 0,0-1 0,1 0 0,-5-4 0,6 6-1,-1 1 0,0 0 0,0 0 1,0 0-1,0 0 0,0 0 0,0 0 0,0 1 0,0-1 0,-1 0 0,1 0 0,0 1 1,0-1-1,-1 1 0,1-1 0,0 1 0,0-1 0,-1 1 0,1 0 0,-1 0 0,1 0 0,0 0 1,-1 0-1,1 0 0,0 0 0,-1 0 0,1 0 0,-1 1 0,1-1 0,0 1 0,0-1 1,-1 1-1,1-1 0,0 1 0,-2 1 0,-1 0-6,0 1 1,0 0-1,0 0 1,1 1-1,-1-1 1,1 1-1,0-1 1,-4 8-1,-1 2 24,1 1-1,0 0 0,1 0 0,1 0 0,0 1 1,-5 23-1,9-31-12,0 0 0,0 0 1,1 1-1,-1-1 0,2 0 1,-1 0-1,1 0 0,0 0 1,0 1-1,1-1 0,0-1 1,0 1-1,1 0 0,0 0 1,0-1-1,5 7 0,-5-8 17,1 0 0,0 0-1,0 0 1,0 0 0,1-1 0,-1 0-1,1 0 1,0 0 0,0 0 0,1-1-1,-1 0 1,1 0 0,0 0-1,0-1 1,0 0 0,0 0 0,12 2-1,1-2 3,-1-2-1,1 0 0,-1 0 0,1-2 1,-1-1-1,1 0 0,-1-1 0,0-1 1,-1 0-1,1-2 0,-1 0 0,25-14 1,-19 7 15,0-1-1,0-1 1,-2-1 0,0-1 0,-1 0 0,0-2 0,31-41-1,-50 58-20,1 0 0,0 1 0,0-1 0,0 1 0,0 0 0,0 0 0,1 0 0,-1 0-1,0 0 1,1 0 0,3-1 0,0-1 59,-1 2 69,-4 10 13,-1 9-54,-2 0 0,0 1 0,-7 27 0,-20 49 108,21-70-200,6-21 6,2-2-19,-1 0 0,1 0 0,0 0 0,-1-1 0,1 1 0,0 0 0,0 0 0,-1 0 0,1 0 0,0-1 0,0 1 0,0 0 0,0 0 0,0 0 1,0 0-1,0 0 0,1 0 0,-1 1 0,27-49-421,-11 25 364,-8 12 23,0-1 0,-1 0 1,7-12-1,-12 18 21,15-27-58,-16 30 82,1 1 1,-1-1-1,0 0 0,1 0 1,0 1-1,-1-1 0,1 1 1,0 0-1,0-1 0,-1 1 1,1 0-1,0 0 0,4-1 1,-5 1-9,0 1 0,0 0 0,-1 0 0,1 0 1,0 0-1,0 0 0,0 0 0,0 1 0,0-1 0,-1 0 0,1 0 1,0 1-1,0-1 0,0 0 0,-1 1 0,1-1 0,0 1 1,0-1-1,-1 1 0,1-1 0,0 1 0,-1 0 0,1-1 0,-1 1 1,1 0-1,-1-1 0,1 1 0,-1 0 0,1 1 0,11 26 15,-11-24-8,26 86 231,-27-86-225,1 0-1,1 0 1,-1 0-1,1 1 0,-1-1 1,1-1-1,0 1 0,1 0 1,-1 0-1,1-1 1,5 7-1,-6-9-6,0 1 0,0-1 0,0 1 0,0-1 0,0 0-1,1 0 1,-1 0 0,0 0 0,1 0 0,-1-1 0,0 1 0,1-1 0,-1 1 0,1-1 0,-1 0 0,1 0-1,-1 0 1,1 0 0,-1-1 0,1 1 0,2-1 0,5-2-22,0-1 0,0 0 0,0 0 0,0 0 0,0-1 0,-1-1 0,0 0 0,14-12 0,-4 1 56,-1 0 0,22-30 0,-14 14-11,-2-1-1,-1-1 1,21-43 0,-17 27 0,0 2-32,-2-1-1,18-54 0,-39 91 65,-1 1-1,-1-1 0,0 0 0,-1 0 0,0 0 1,-1 0-1,0 1 0,-3-20 0,1 20 30,0 11-173,-2 21-84,2 11 312,1 1 1,1-1-1,7 52 1,-2-36-82,31 247-232,-31-271-286,3 8-510,-8-29 491,1 0-1,-1 0 0,0 0 0,0-1 0,0 1 0,0 0 0,0 0 0,-1 0 0,1-1 0,-1 1 0,1 0 0,-1 0 0,0 1 0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19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66 104 8960,'-45'-17'4064,"30"11"-3520,9 3 1952,12 6-1473,0-6 1345,3-1-1344,21-5 1408,12 3-1376,29-7-32,10 3-608,12-3-288,-7 9-64,-14-5-512,-12 5 256,-9-2-4544,-10 6 2560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20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23 11392,'-21'-4'5151,"27"4"-4479,-6-5 352,4-3-1600,7 2 320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26.6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20 237 4224,'-20'12'11338,"35"-27"-7781,5-3-2557,85-75 1548,-85 78-2123,0 1 0,1 0 0,39-18 0,-51 28-271,-3 1-14,0 0 1,0 1 0,9-3-1,-14 4-105,0 1 0,0 0-1,0 0 1,1 0-1,-1-1 1,0 1 0,0 0-1,0 0 1,0 0-1,0 1 1,0-1 0,0 0-1,0 0 1,0 1 0,0-1-1,0 0 1,0 1-1,0-1 1,0 1 0,0 0-1,0-1 1,0 1-1,0-1 1,0 1 0,-1 0-1,1 0 1,0 1 0,3 4 31,-1 2 1,0-1 0,0 0 0,-1 1 0,0-1 0,0 1-1,-1-1 1,0 1 0,0 10 0,1 3 27,10 86 244,5 44-142,-17-144-122,1 1 0,1-1 0,-1 0 1,1 0-1,1 0 0,-1-1 0,1 1 1,0-1-1,0 1 0,1-1 0,0 0 1,6 7-1,-10-12-44,1-1 0,-1 1 0,1-1 0,0 1 0,-1 0 0,1-1 0,0 1 0,-1-1 0,1 0 0,0 1 0,-1-1 0,1 0 0,0 1 0,0-1 0,0 0 0,-1 0 1,1 1-1,0-1 0,0 0 0,0 0 0,0 0 0,-1 0 0,1 0 0,0 0 0,0-1 0,1 1 0,-1-1 12,1 0 0,-1 0 0,0 0 0,1 0 1,-1 0-1,0 0 0,0 0 0,0-1 0,0 1 0,0 0 0,0-1 0,1-1 1,3-6 49,-2 0 0,1-1 0,3-12 1,-7 20-99,38-211 306,-29 147-269,-7 55-2,7-39 168,-8 46-183,0 0 0,0 0 0,0 0 0,1 0 0,0 0 0,0 0 0,0 0 0,5-6 0,-2 5 10,1 0 0,-1 0 0,1 1 0,-1 0 0,1 0 0,1 1 0,-1-1 0,0 1 0,1 1 0,0-1 0,-1 1 0,1 0 0,13-1 0,4 1 164,0 1 1,43 3-1,-7 1-22,-44-3-278,-1-1-514,0 1 1,1 1 0,25 5-1,-35-5-3331,-1-1 1141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23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1136 4160,'0'-1'213,"-1"0"1,1 0-1,0 0 0,-1 0 1,1 0-1,0 0 0,-1 0 0,1 0 1,-1 0-1,-1-1 0,1 0 150,1 2-241,0 0 0,-1 0 0,1-1 0,0 1 0,0 0 0,0 0 0,0 0 1,0-1-1,0 1 0,0 0 0,0 0 0,-1 0 0,1-1 0,0 1 0,0 0 0,0 0 0,0-1 0,0 1 0,0 0 0,0 0 0,0 0 1,0-1-1,0 1 0,1 0 0,-1 0 0,0-1 0,0 1 0,0 0 0,0 0 0,0 0 0,0 0 0,0-1 0,0 1 0,1 0 1,-1 0-1,0-1 0,2-3 956,5-14 1859,7-26 0,0-20-912,-8 37-1630,1 0-1,17-46 0,-8 40-52,2 0 0,26-34 0,-36 54-163,-8 12-162,1 1 0,-1-1 0,0 1-1,1-1 1,-1 0 0,1 1 0,-1-1 0,1 1-1,-1-1 1,1 1 0,0 0 0,-1-1 0,1 1-1,-1-1 1,1 1 0,0 0 0,-1 0 0,2-1-1,-2 1 4,1 0 1,-1 0-1,1 0 0,-1 0 0,1 1 0,-1-1 0,0 0 0,1 0 0,-1 0 0,1 0 1,-1 1-1,0-1 0,1 0 0,-1 1 0,1-1 0,-1 0 0,0 0 0,1 1 0,-1-1 1,0 0-1,1 1 0,1 3 94,0-1 0,-1 1 0,1 0 0,-1-1 0,2 7 0,42 187 995,-37-164-992,5 16 122,20 57 0,-27-91-196,1 0 1,0-1-1,1 0 1,0 0-1,1-1 1,1 0-1,0-1 1,13 13 0,-22-24-28,1 0 0,-1 1 0,1-1 0,-1 0 0,1 0 0,0 0 0,-1 0 0,1 0 0,0 0 0,0-1 0,0 1 0,0 0 0,0-1 0,-1 0 0,1 1 0,0-1 0,0 0 0,0 0 1,0 0-1,0 0 0,0 0 0,0-1 0,0 1 0,0-1 0,0 1 0,0-1 0,0 1 0,-1-1 0,1 0 0,3-2 0,-1 0 14,1-1-1,0 0 1,-1 0-1,0 0 0,0 0 1,0-1-1,-1 1 1,7-11-1,-3 2-17,-1 1 0,-1-1 0,0-1-1,5-17 1,-7 18-23,41-160 68,9-28 46,-48 170 24,-3 13-183,-2 18 56,0 0 0,0 0 0,0 0 0,0-1 0,0 1 0,0 0 0,0 0 0,0 0 0,0-1 1,0 1-1,0 0 0,0 0 0,0 0 0,0-1 0,0 1 0,0 0 0,0 0 0,1 0 1,-1 0-1,0-1 0,0 1 0,0 0 0,0 0 0,0 0 0,0 0 0,0 0 0,1-1 1,-1 1-1,0 0 0,0 0 0,0 0 0,0 0 0,1 0 0,-1 0 0,0 0 0,0 0 1,0 0-1,1 0 0,-1-1 0,11 10 168,-8-7-115,0 1 0,-1-1 0,2 0 0,-1 0-1,6 3 1,22 5 48,0-1 0,1-2 0,0-1 0,-1-2 0,38 1 0,163-10-183,-151 1 43,-44 0 391,64-13 0,-90 14-42,-18 4 97,-24 5-228,7 1-157,0 1-1,0 1 0,1 1 1,0 1-1,1 0 0,0 2 1,-21 17-1,22-13-6,2 1-1,0 0 0,1 1 1,1 1-1,1 1 1,-22 35-1,27-36-10,0 1-1,1 0 0,2 0 1,0 1-1,1 0 0,1 1 1,-5 39-1,10-57-10,0-1 0,1 1 0,0-1 0,0 1 0,0-1-1,1 1 1,-1-1 0,1 1 0,0-1 0,1 0 0,-1 1 0,1-1 0,0 0 0,0 0-1,0 0 1,0 0 0,3 4 0,-4-7 7,0 0 0,0 0 0,0 0 0,0 0 0,0 0 0,0 0 0,0 0 0,0 0 0,1 0 0,-1 0 0,0 0 0,1-1 0,-1 1 0,0-1 0,1 1 0,-1-1 0,0 1 0,1-1 0,1 0 0,-1 0 0,1 0 0,-1 0 0,0 0 0,1-1 0,-1 1 0,0-1 0,0 0 0,1 1 0,-1-1 0,0 0 0,2-2 0,3-1 0,-1-1 0,1 0 0,-1 0 0,0-1 0,-1 1 0,6-8 0,-3 2 10,0-1 0,0 0 0,-2-1 0,1 1 0,6-21 0,16-69-20,-26 93-3,18-98 26,3-8-68,-15 92-75,-9 23 126,0 0 1,0-1-1,0 1 1,0 0-1,0 0 1,0 0-1,1 0 0,-1 0 1,0-1-1,0 1 1,0 0-1,0 0 1,0 0-1,1 0 1,-1 0-1,0 0 1,0 0-1,0 0 1,0 0-1,0 0 0,1 0 1,-1 0-1,0 0 1,0 0-1,0 0 1,1 0-1,-1 0 1,0 0-1,0 0 1,0 0-1,0 0 1,1 0-1,-1 0 0,0 0 1,0 0-1,0 0 1,1 0-1,6 13-83,11 37-44,54 136 214,-66-173-81,1 1-1,0-1 1,2 0 0,-1-1 0,1 0-1,1-1 1,0 1 0,15 11 0,-22-20-10,0-1 0,1 0 0,-1 0 0,1 0 0,-1 0 0,1 0 1,0-1-1,0 1 0,0-1 0,6 1 0,-8-2 11,1 0-1,-1 0 1,1 0 0,-1 0 0,0 0-1,1-1 1,-1 1 0,1-1 0,-1 0-1,0 1 1,1-1 0,-1 0 0,0 0-1,0-1 1,0 1 0,0 0 0,0-1-1,0 1 1,2-3 0,2-3 1,0 1 1,-1-2-1,0 1 1,0-1-1,0 0 1,3-8-1,20-54 85,-19 48-55,46-119-26,87-265-133,-70 68 125,-71 336 0,9-67 0,-10 64 0,0-1 0,0 0 0,0 1 0,-1-1 0,0 1 0,0-1 0,0 1 0,0-1 0,-4-6 0,5 12-1,0-1 0,0 1-1,-1-1 1,1 1 0,0-1 0,0 1-1,-1-1 1,1 1 0,0-1 0,-1 1-1,1 0 1,0-1 0,-1 1 0,1 0 0,-1-1-1,1 1 1,0 0 0,-1-1 0,1 1-1,-1 0 1,1 0 0,-1 0 0,1-1-1,-1 1 1,1 0 0,-1 0 0,1 0-1,-1 0 1,0 0 0,1 0 0,-1 0 0,1 0-1,-1 0 1,1 0 0,-1 0 0,1 1-1,-1-1 1,1 0 0,-1 0 0,0 1-1,-1 0-7,0 0-1,0 1 0,0-1 0,0 1 0,1 0 0,-1-1 0,1 1 0,-1 0 1,-1 3-1,-5 7-26,2 1 0,-1 0 0,2 1 0,-5 14-1,-14 63 55,12-44-10,-46 219-10,50-207 79,2 1 0,3 93 0,4-138-70,0 32 125,13 67 1,-7-75-59,2-1-1,2-1 0,22 53 1,-31-86-65,1 0-1,-1 0 1,1-1 0,-1 1 0,1-1 0,1 1-1,-1-1 1,0 0 0,1-1 0,-1 1 0,1 0-1,0-1 1,0 0 0,0 0 0,0 0 0,7 2-1,0-1 20,0 0-1,1 0 1,-1-2-1,0 1 1,17-1-1,-12-2 5,-1-1 0,1 0 0,-1-1 0,0 0 0,0-2 0,0 1 0,17-10 0,-25 10-49,0 0 0,0 0 0,-1-1 0,1 0 0,-1 0 0,6-8 0,-3 5 35,1-3-7,-1 0 0,0 0 1,-1-1-1,0 0 0,-1 0 0,0-1 0,-1 0 0,0 0 0,-1-1 1,6-26-1,-7 23 31,-2 0 1,0 0 0,0-18-1,-5 16 92,3 19-134,-1-1 0,1 1-1,0 0 1,0-1 0,-1 1 0,1-1 0,0 1-1,0-1 1,-1 1 0,1 0 0,0-1-1,-1 1 1,1 0 0,-1-1 0,1 1 0,0 0-1,-1 0 1,1-1 0,-1 1 0,1 0-1,-1 0 1,1 0 0,-1 0 0,1-1 0,-1 1-1,0 1-9,1-1 0,-1 1 0,1 0 0,-1 0 0,1-1 0,-1 1 0,1 0 0,0 0 0,0-1 0,-1 1 0,1 0 0,0 0 0,0 0 0,0-1 0,0 3 0,-3 29 10,2 1 0,2 0 0,5 37 0,-2-42-29,1-1 0,1 0-1,1 0 1,1 0 0,18 38-1,-22-58 72,0 0 0,0 1 0,1-2 0,0 1-1,7 8 1,-10-14 59,-2-2-98,1 0 0,-1 0-1,1 0 1,-1 0 0,1 0-1,-1 0 1,1 0 0,-1 0-1,1 1 1,0-1 0,-1 0-1,3-1 1,3-6 10,-1 1 33,-2 0-1,1 0 1,-1-1-1,0 1 0,3-16 1,4-45 23,-4-33-125,4-35 16,-9 119-72,0 9 30,1 7 64,1 6 26,-3-5-18,5 11-17,-1 1-1,-1-1 1,1 0-1,-2 1 1,0-1-1,1 17 1,4 19 22,26 83-169,-25-107 212,0 0 0,2-1 1,18 33-1,-25-52-13,-1 1 1,1 0 0,0-1-1,0 0 1,0 0-1,0 1 1,0-2 0,1 1-1,0 0 1,-1-1-1,1 0 1,7 3 0,-5-2-3,0-2 0,0 1 0,0-1 0,1 1 0,-1-2 0,0 1 0,13-1 0,3-3-6,0 0-1,-1-1 0,42-15 1,-52 16-24,15-6 108,33-14 0,-54 17 118,16 1-496,-8-1 248,24-15 1,-32 18 29,0 0 0,-1-1 0,1 0 0,-1 0 0,0-1 0,0 1 1,6-10-1,-6 7-34,-1 0 0,0 0 1,0 0-1,0 0 0,-1-1 0,-1 1 1,1-1-1,-1 1 0,0-1 1,-1 1-1,0-1 0,0 0 0,-1 1 1,-1-9-1,1 10 22,-2-14-67,-7-26 1,9 40 66,-2-1-1,1 1 1,-1 0 0,0 0 0,0 0 0,0 0 0,-1 1 0,-6-8-1,5 8 12,0-1 0,0 2 0,0-1-1,-13-8 1,17 12-1,-1 0 0,0 0 0,1 1 0,-1-1 0,0 0 0,0 1 0,0-1 0,0 1 0,0-1 0,0 1 0,0 0 0,0 0 0,1 0 0,-1 0 0,0 0 0,0 1 0,0-1 0,0 0 0,0 1 0,0-1 0,0 1 0,0 0 0,1 0 0,-3 1 0,-2 2-12,1 0 0,0 1 0,0 0 0,0 0 0,0 0 0,1 0 0,0 1 0,0-1 0,0 1 0,1 0 0,0 1 0,0-1 0,-3 9 0,2-1 11,0 0 1,1 0-1,1 0 0,0 0 0,0 23 1,3-27-8,-1 0-1,1 1 1,1-1 0,0 0 0,1 0 0,0 0 0,0 0-1,1-1 1,0 1 0,1-1 0,0 0 0,0 0 0,1 0-1,0-1 1,13 14 0,-5-9 36,1 1 0,1-2 0,0 0 0,0-1 0,1-1 0,0 0 0,25 9 0,-34-16 24,1 1 0,0-1 1,0-1-1,0 0 0,0 0 0,0 0 0,0-2 1,1 1-1,-1-1 0,17-2 0,-20 1-24,1 0 0,-1-1 1,1 0-1,-1 0 0,0-1 0,0 0 0,0 0 0,-1 0 0,1-1 1,-1 0-1,0 0 0,0 0 0,0-1 0,0 1 0,7-12 0,-3 4 7,-1 0 0,-1-1-1,0 0 1,0-1-1,5-18 1,16-75 241,-9 32-106,-10 38-278,-4 15-18,13-35 0,-13 51 117,-1 9-18,2 16-60,-5-16 70,26 154 51,-24-135 3,-2-4-10,0 0-1,0 0 0,-2 0 1,0 0-1,-1-1 0,-1 1 1,-10 33-1,12-47 3,-1 0 0,0 1 0,0-1 1,0 0-1,0-1 0,-1 1 0,0 0 0,0-1 0,0 1 1,0-1-1,0 0 0,-1 0 0,1 0 0,-5 2 0,6-3-28,-1-1 1,1 0-1,-1 1 0,0-1 0,1 0 0,-1 0 1,0 0-1,0-1 0,0 1 0,1-1 0,-1 0 1,0 1-1,0-1 0,0 0 0,0-1 0,0 1 1,0-1-1,0 1 0,1-1 0,-1 0 0,0 0 1,-3-1-1,-1-2 5,-1 0 1,1-1 0,-12-9 0,17 11-1,-1 1 0,1-1 0,0 1 1,-1-1-1,1 0 0,1 0 0,-1 0 0,0 0 0,1 0 1,-1 0-1,-1-6 0,3 8-5,0 0 0,0 0 0,-1 0 0,1 0 0,0 0 0,0 1 0,0-1 0,0 0 0,0 0 0,0 0 0,0 0 0,1 0 0,-1 0 0,0 0 0,0 1 0,1-1 0,-1 0 0,0 0 0,1 0 0,-1 0 0,1 1 0,-1-1 0,1 0 0,-1 1 0,1-1 0,0 0 0,-1 1 0,1-1 0,0 1 0,-1-1 0,1 1 0,0-1 0,0 1 0,0-1 0,1 1 0,2-2 0,1 1 0,0 0 0,0 0 0,0 0 0,7 1 0,-4-1 0,59-1 50,108 10-1,-120-4-47,-18-1-462,113 8-3291,-101-5-2541,1 1-4820,-28-3 5235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26.8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159 622 3648,'0'0'12943,"-6"5"-9961,6-4-2866,-1 0 1,0 0 0,1 0 0,-1-1-1,0 1 1,0 0 0,1 0 0,-1-1-1,0 1 1,0 0 0,0-1-1,0 1 1,0-1 0,-1 1 0,-10 7 564,-2 3-445,2 0 1,0 1 0,0 0 0,-12 18 0,19-23-111,-5 7 225,2 0 0,-12 23 1,18-32-276,0 0 1,1 0 0,-1 0-1,1 0 1,0 0-1,0 0 1,1 0 0,0 0-1,0 1 1,0-1-1,0 0 1,2 8 0,-1-7 0,1 1 1,0-1 0,0 1-1,0-1 1,1 0 0,0 0 0,0 0-1,0 0 1,1 0 0,0-1-1,0 0 1,0 1 0,8 5 0,-5-5 34,-1-1 1,1 0-1,0 0 1,15 7 0,-18-10-86,0-1-1,0 0 1,0 0 0,0 0 0,0 0 0,0 0 0,0-1-1,0 1 1,0-1 0,0 0 0,0-1 0,6 0-1,-6 0 6,0 1-1,0-1 1,-1-1-1,1 1 1,0 0-1,0-1 1,-1 0-1,1 1 1,-1-2-1,1 1 1,-1 0-1,0-1 1,0 1-1,0-1 1,0 0-1,-1 0 1,1 0-1,-1 0 1,1-1-1,2-5 1,-1 0-19,-1 1 0,0-1 0,0 1 0,0-1 0,-1 0 1,-1 0-1,0 0 0,0 0 0,-1 0 0,0 0 0,-1-15 0,-2 10-38,0-1-1,0 1 1,-2 0-1,1 0 1,-2 0-1,-9-17 0,14 30 20,1-1 0,-1 1-1,0-1 1,0 1 0,0-1-1,0 1 1,0 0-1,-1-1 1,1 1 0,0 0-1,-1 0 1,1 0 0,-1 0-1,1 0 1,-1 0-1,1 0 1,-1 1 0,1-1-1,-1 0 1,0 1 0,0-1-1,-3 1 1,4 0 2,-1 0 0,0 0 0,1 0 0,-1 1-1,1-1 1,-1 1 0,1-1 0,-1 1 0,1-1 0,-1 1 0,1 0 0,-1 0 0,1 0 0,0 0 0,0 0 0,-1 0 0,1 0 0,0 0 0,0 1 0,0-1 0,0 0 0,-1 2-1,-2 1 143,6-4-14,-1 0 228,1-4 5,11-11-265,0-1 1,-1 0-1,10-18 0,-3 5 46,-1-3-99,-13 22-49,0 1 0,1 0 0,11-16 1,18-8 137,-34 53-16,-1-21-105,0 0 0,0 1 1,1-1-1,-1 1 0,0-1 1,0 1-1,1-1 0,-1 1 1,0-1-1,0 1 0,1-1 1,-1 1-1,1 0 0,-1-1 1,0 1-1,1 0 0,-1-1 1,1 1-1,-1 0 0,2-1 1,5-6 99,40-57 133,23-15-22,-21 25-148,44-65-1,14-41-223,-107 160 151,0-1 0,0 1 0,0 0 0,0 0 1,0 0-1,0 0 0,0 0 0,0 0 0,0 0 1,0 0-1,0 0 0,0 0 0,0 0 0,0-1 1,0 1-1,0 0 0,0 0 0,0 0 0,1 0 0,-1 0 1,0 0-1,0 0 0,0 0 0,0 0 0,0 0 1,0 0-1,0 0 0,0 0 0,0 0 0,0 0 1,0 0-1,1 0 0,-1 0 0,0 0 0,0 0 1,0 0-1,0 0 0,0 0 0,0 0 0,0 0 0,0 0 1,0 0-1,0 0 0,1 0 0,-1 0 0,0 0 1,0 0-1,0 0 0,0 0 0,0 0 0,0 0 1,2 7-47,1 14 75,-3-16-28,5 78-28,-9 154 1,-32 73 77,27-249 68,-3-1 0,-27 80-1,24-92-117,-31 84 91,34-100 58,-2-2 0,-19 32 0,32-60-139,0 1 11,-1 1-1,0-1 1,0 0-1,0 0 1,0 0-1,0-1 1,-1 1-1,1 0 1,-1-1-1,0 0 1,0 1-1,1-1 1,-1 0-1,-1 0 1,-3 1-1,5-2-18,0-1 1,0 0-1,0 1 1,0-1-1,1 0 0,-1 0 1,0 0-1,0-1 1,0 1-1,0 0 0,1-1 1,-1 1-1,0-1 0,0 0 1,1 1-1,-1-1 1,0 0-1,1 0 0,-1 0 1,1 0-1,-1 0 1,1-1-1,0 1 0,-1 0 1,1-1-1,0 1 0,-1-3 1,-3-2-18,1 0 0,0-1 0,0 0-1,-5-13 1,6 12 3,1 1 0,-1-1 0,1 0 0,1 0 0,-1 0 0,2 0 0,-1 0 0,1 0 0,1-13 0,0 16 8,0 0-1,0 0 0,0 0 1,1 0-1,0 0 1,0 1-1,1-1 1,-1 1-1,1-1 0,0 1 1,0 0-1,0 0 1,0 0-1,1 1 1,6-6-1,5-2 54,0 1 0,1 0-1,0 2 1,0-1 0,1 2 0,26-8 0,108-21 96,-147 35-139,40-7 5,1 1-1,66 0 1,-104 7-41,0 1-1,0-1 0,1 2 0,-1-1 1,-1 1-1,1 0 0,0 0 0,12 7 1,14 11-2235,-3 5-3966,-20-16 3630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27.6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5 126 5408,'-4'-16'1728,"4"15"-1681,-1 1-1,1-1 1,0 0 0,0 1 0,0-1-1,0 1 1,0-1 0,0 0-1,0 1 1,0-1 0,0 1 0,0-1-1,1 0 1,-1 1 0,0-1 0,0 1-1,0-1 1,1 1 0,-1-1 0,0 1-1,1-1 1,1-2 258,-2 0 703,1 0 0,0-1 0,0 1 1,1 0-1,1-4 0,-3 7-901,0 0 1,0 0-1,0 0 1,1-1 0,-1 1-1,0 0 1,0 0-1,0 0 1,0 0-1,0 0 1,0-1-1,1 1 1,-1 0-1,0 0 1,0 0-1,0 0 1,0 0 0,1 0-1,-1 0 1,0 0-1,0 0 1,0 0-1,0 0 1,1 0-1,-1 0 1,0 0-1,0 0 1,0 0 0,1 0-1,-1 0 1,0 0-1,0 0 1,0 0-1,0 0 1,1 0-1,-1 0 1,0 0-1,1 1 99,0 0-1,-1 0 0,1 0 0,0 0 0,-1 0 0,1 0 0,-1 0 1,1 0-1,-1 0 0,0 0 0,1 2 0,4 19 623,-1 1 0,-1 0 0,0 45 0,-2-20-167,7 148 1003,-8-191-1677,0 0 4,1 1 1,-1 0-1,1-1 0,0 1 1,0-1-1,1 1 1,-1-1-1,4 6 1,-5-11 14,0 0 1,1 0-1,-1 1 1,0-1-1,1 0 1,-1 0-1,1 1 1,-1-1-1,0 0 1,1 0-1,-1 0 1,1 0-1,-1 0 1,0 0-1,1 0 1,-1 0-1,1 0 1,-1 0-1,1 0 1,-1 0-1,0 0 1,1 0-1,-1 0 1,1 0-1,-1 0 1,1-1 0,-1 1-1,0 0 1,1 0-1,-1 0 1,0-1-1,1 1 1,-1 0-1,0-1 1,1 1-1,3-6 44,-1 0 0,0 0 0,0-1 0,-1 1-1,0-1 1,0 1 0,2-12 0,-1 5-11,13-53 40,35-116-153,-43 158 120,-3 8-24,1 0 0,0 0-1,15-25 1,-9 22-24,13-19 232,-23 36-144,1-1 1,-1 0-1,1 1 1,-1-1 0,1 1-1,0 0 1,0 0-1,0 0 1,6-3-1,-7 5-54,-1-1-1,1 1 0,-1-1 0,1 1 1,-1 0-1,1 0 0,-1-1 1,1 1-1,-1 0 0,1 0 0,-1 1 1,1-1-1,-1 0 0,1 0 0,-1 1 1,1-1-1,-1 1 0,1-1 0,-1 1 1,0 0-1,1-1 0,-1 1 0,0 0 1,1 0-1,-1 0 0,0 0 0,0 0 1,0 0-1,0 0 0,0 1 0,0-1 1,0 0-1,-1 0 0,2 3 1,2 4 43,-1 0 1,1 0 0,-2 0 0,4 15 0,-4-16 18,42 268 29,-43-252-261,-1-18-1109,0 0 0,1 0 0,-1-1 0,3 9 0,-2-7-3457,-1-1 1574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28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75 4736,'-21'-24'9688,"22"24"-9448,-1-1-1,0 1 1,0 0-1,0 0 0,0-1 1,0 1-1,0 0 1,0-1-1,0 1 1,0 0-1,0 0 1,0-1-1,0 1 1,0 0-1,-1-1 0,38-6 6119,-20 2-5711,5-1 421,32-4 1,-10 4-597,-10 1-523,-1 1 0,67 2 0,-71 2-232,-24-1-517,1 1 0,0 0 0,0 1 1,10 1-1,3 6-1515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28.6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192 15 5216,'-1'-1'185,"1"0"1,-2-12 10595,-3 21-9683,-63 180 5398,23-48-4401,18-49-1203,15-52-749,3 1 0,1 1 1,2 0-1,1 0 1,3 0-1,1 0 0,2 1 1,10 63-1,-7-76-84,2-1 0,10 29-1,-11-43-102,0-1 0,1 1 0,1-1 0,0-1-1,1 1 1,9 11 0,-13-19-416,1 0 1,0-1-1,0 0 0,0 0 1,0 0-1,1 0 0,-1-1 1,1 0-1,0 0 0,0-1 1,0 0-1,0 0 0,0 0 1,13 2-1,-1-2-1844,0-1 0,0 0 0,0-2 0,20-2-1,7-2-1049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29.3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 6464,'0'0'2090,"1"0"-1263,7-4 451,-7 3-741,1 1 0,-1-1 0,0 0 0,1 1 0,-1-1 0,1 1 0,-1 0 0,1-1 0,0 1 0,1 0 0,-3 0-318,1 0 0,0 1 0,0-1 0,-1 0 1,1 1-1,0-1 0,0 1 0,-1-1 1,1 1-1,-1-1 0,1 1 0,0-1 1,-1 1-1,1-1 0,-1 1 0,0 0 0,1-1 1,-1 1-1,1 0 0,-1 0 0,0-1 1,1 1-1,-1 0 0,0 0 0,0-1 0,0 2 1,2 9 349,-1 1 0,0-1 0,0 0-1,-2 1 1,1-1 0,-4 17 0,0 11-114,2-6-281,-1 113 346,4-127-449,1 0 0,1-1 0,0 1 0,2-1 0,10 31 0,-14-47-79,0 0 1,1 1-1,-1-1 1,0 0-1,1 0 1,-1 0-1,1 0 1,2 3 0,-3-4 7,0-1 1,0 1-1,-1 0 1,1-1 0,0 0-1,0 1 1,0-1 0,-1 0-1,1 1 1,0-1 0,0 0-1,0 0 1,0 1 0,0-1-1,0 0 1,0 0-1,0 0 1,0 0 0,0-1-1,-1 1 1,1 0 0,0 0-1,0 0 1,0-1 0,0 1-1,0 0 1,0-1 0,-1 1-1,2-2 1,2-1-1,0 0 1,-1 0-1,1 0 1,-1 0-1,0-1 1,0 1-1,5-9 1,15-31-111,-17 30 50,61-143-82,-17 37 103,-4 23 215,-45 93-144,0 1-13,0 0 0,0-1 0,0 1 0,0-1 0,-1 1 0,1-1 0,-1 1 0,1-5 0,-4 5-41,2 2 20,1 0-1,-1 1 0,0-1 1,1 0-1,-1 0 0,0 1 1,1-1-1,-1 0 0,0 1 1,1-1-1,-1 1 0,1-1 1,-1 1-1,1-1 0,-1 1 1,1-1-1,0 1 0,-1 0 1,1-1-1,-1 1 0,1 0 1,0 0-1,-8 20 494,6-14-323,-2 6-45,1-1 0,0 1 0,1-1 0,0 1 0,1 0 0,1 0 0,0 0 0,1 0-1,2 12 1,0-9-110,0 0-1,1-1 0,1 0 1,0 0-1,1 0 0,0-1 0,10 16 1,-13-26-133,0 0 1,0 1 0,1-1-1,-1 0 1,1 0 0,0-1 0,0 1-1,0-1 1,1 0 0,-1 0-1,1 0 1,-1 0 0,1-1-1,0 0 1,10 3 0,-10-4-596,0 0 0,0-1 0,0 1 0,0-1 0,0 0 0,0 0 0,0-1 0,0 1 0,0-1 0,0-1 0,0 1 0,0 0 0,0-1 0,0 0 0,-1 0 0,9-6 0,9-12-4143,-2-3 1658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29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46 6560,'-3'-2'517,"-13"-12"1338,15 14-1698,1-1-1,0 1 1,-1 0 0,1 0-1,0 0 1,-1-1-1,1 1 1,0 0 0,-1 0-1,1-1 1,0 1 0,0 0-1,-1-1 1,1 1-1,0 0 1,0-1 0,0 1-1,0 0 1,-1-1 0,1 1-1,0 0 1,0-1 0,0 1-1,0-1 1,0 1-1,0 0 1,0-1 0,0 1-1,0 0 1,0-1 0,0 1-1,0-1 1,5-1 953,-1 0-1,1 0 1,0 0-1,8-2 1,-1 2 194,-1 0 1,22 0-1,-11 3-543,37 7 1,-34-4-680,66 15-236,-1-6-5054,-57-7 85,-3-2 1705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30.0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30 6304,'-4'-5'9376,"4"5"-8974,-1 1 0,1 0 0,-1-1 0,1 1 0,-1-1 0,1 1 1,-1 0-1,1-1 0,-1 1 0,1-1 0,-1 1 0,0-1 0,1 0 1,-3 2 1172,-9-12 2381,11 10-3937,1 0 0,-1-1 0,1 1 1,-1 0-1,1-1 0,-1 1 0,1-1 0,0 1 0,-1 0 0,1-1 1,0 1-1,-1-1 0,1 1 0,0-1 0,0 1 0,0-1 0,-1 1 0,1-1 1,0 1-1,0-1 0,0 1 0,0-1 0,0 1 0,0-1 0,0 0 1,0 1-1,0-1 0,0 1 0,0-1 0,0 1 0,0-1 0,1 1 0,-1-1 1,0 1-1,1-1 0,-1-5-65,1 8-676,5 16-2771,-3-5 1567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30.6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94 7232,'-6'-3'4649,"7"5"-4103,-1-1 0,1 0-1,0 0 1,0 1 0,-1-1-1,1 1 1,0-1 0,-1 1-1,1 2 1,19 73 3986,-2-6-2787,19 93-417,-37-163-1322,1 0 0,-1 0 0,0 0 0,1 0 0,-1 0-1,0 0 1,1 0 0,0 0 0,-1 0 0,1 0 0,-1-1 0,1 1 0,0 0-1,1 1 1,-2-2-5,0 0 0,1 0 0,-1 0 0,0 1 0,1-1 0,-1 0 0,0 0 0,1 0 0,-1 0 0,0 0 0,1 0 0,-1 0 0,0 0 0,1 0 0,-1 0 0,0 0 0,1 0 0,-1-1 0,0 1 0,1 0 0,-1 0 0,1 0 0,9-11-21,27-62-439,-9 17-26,-9 22 350,1 0 1,1 2-1,50-58 0,-57 75 156,36-35 293,-44 45-249,1-1 1,0 1 0,0 1 0,1-1-1,-1 1 1,10-3 0,-14 6 24,-1 0 1,1 1 0,-1-1-1,1 1 1,-1 0-1,1-1 1,-1 1-1,1 0 1,0 1 0,-1-1-1,1 0 1,-1 1-1,1 0 1,-1-1-1,1 1 1,-1 0 0,1 0-1,-1 0 1,0 1-1,0-1 1,1 0-1,-1 1 1,0 0-1,0-1 1,-1 1 0,1 0-1,0 0 1,0 0-1,1 3 1,2 2 108,0 1 0,-1-1 0,0 1 0,0 1 0,-1-1 0,0 0 0,3 11 0,1 21 52,6 80 0,-9-59-310,-3-45-954,0 1 0,-3 19 0,-5 8-8369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30.9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55 6720,'-19'-9'9775,"29"9"-5908,42-7 714,136-6-1005,-103 9-3344,-1 4-116,-4 0-1396,-26-6-4190,-32 0-104,2-4 1767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28.8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170 635 4896,'4'0'8384,"-6"1"-7656,0-1 0,0 0 0,0 0 1,0 1-1,0-1 0,0 1 1,0 0-1,-3 1 0,-15 11 1747,-17 25-2013,29-30 78,-2 4-406,1 0-1,0 1 0,1 0 1,0 1-1,1-1 0,0 1 1,1 1-1,1-1 0,0 1 1,1 0-1,1 0 0,0 0 1,0 27-1,3-34-42,1 0-1,0-1 1,0 1 0,1 0 0,0 0-1,0-1 1,6 12 0,-7-17-64,0 0 0,0 0 0,0 0 0,0-1 0,0 1 0,1 0 1,-1-1-1,1 1 0,-1-1 0,1 1 0,-1-1 0,1 0 0,0 0 0,2 2 1,-3-3-25,1 0 0,-1 1 0,1-1 0,-1 0 0,1 0 1,-1 0-1,1 0 0,-1 0 0,1 0 0,-1 0 0,1-1 0,-1 1 1,1 0-1,-1-1 0,0 1 0,1-1 0,-1 0 0,0 1 1,1-1-1,-1 0 0,0 0 0,2-1 0,0-1 4,0 1 0,0-1 0,-1 0 0,1 0 0,-1 0 0,0-1 1,1 1-1,-2-1 0,4-6 0,12-40 13,-10 26-4,22-93-11,-19 69 54,-8 36 285,1-24 0,-3 49-243,1 1 0,0-1 0,1 0 0,0 0 0,1 0 1,7 19-1,-9-28-63,1 0 0,0 0 0,0 0 0,0 0 0,0 0 0,1 0 0,0 0 0,0-1 1,0 1-1,0-1 0,0 0 0,1 0 0,-1 0 0,1 0 0,0-1 0,0 1 0,0-1 0,0 0 0,0 0 1,0-1-1,0 1 0,9 1 0,-7-3 31,0 1 0,1-1 0,-1-1 0,0 1 0,0-1 0,0 0-1,1-1 1,-1 1 0,7-4 0,56-27 65,-48 21-99,202-105-3,-218 113 8,1 0-1,-1 1 1,1 0-1,7-1 1,-12 2-33,0 1 0,0 0 0,0 0 0,0-1 0,0 1 0,-1 0 0,1 0 0,0 0 0,0 0 0,0 0 0,0 0 0,0 0 0,0 1 1,-1-1-1,1 0 0,0 0 0,0 1 0,0-1 0,0 0 0,-1 1 0,1-1 0,0 1 0,0-1 0,-1 1 0,1-1 0,0 1 0,-1 0 0,1-1 1,-1 1-1,1 0 0,-1 0 0,1-1 0,-1 1 0,1 0 0,-1 0 0,1 1 0,2 21 41,0 0 0,-2 0 0,-1-1 0,0 1 0,-2 0 0,-8 45 0,9-59 56,3-7-38,2-9-33,10-29-50,27-58 84,-33 80-73,-1 0 0,2 1 0,0-1 1,15-15-1,-23 27 12,0 1-1,0 0 1,1-1-1,-1 1 1,1 0 0,-1 0-1,1 0 1,-1 0-1,1 0 1,0 0-1,-1 0 1,1 1 0,0-1-1,2 0 1,-2 1-9,0 0 0,-1 0 0,1 0 0,-1 1 0,1-1 0,-1 1 0,1-1 0,-1 1 0,1-1 0,-1 1 0,1 0 0,-1 0 0,0 0 0,0-1 0,1 1 0,-1 0 0,0 1 0,2 1 0,1 2 2,1 1 0,-1 0 0,0 1 0,-1-1 0,0 1 0,0-1 0,0 1 0,3 12 0,-4-12-2,0 0 1,0 0-1,1-1 1,0 1-1,0-1 0,0 0 1,1 0-1,0 0 1,0 0-1,6 5 0,-7-9 3,-1 0 0,1-1-1,0 1 1,0-1 0,0 0-1,0 0 1,0 0 0,0 0-1,0 0 1,0-1 0,0 1-1,0-1 1,0 0-1,0 0 1,1 0 0,-1 0-1,0-1 1,5-1 0,8-1 0,0-2 1,20-8-1,-29 10 0,120-54 0,-81 35 0,177-104-27,-223 126 25,0 0-1,0 0 0,1 0 0,-1 0 1,0 0-1,0 0 0,0 0 0,0 0 1,0 0-1,1 0 0,-1 0 0,0 0 0,0 0 1,0 0-1,0 0 0,0 0 0,1 0 1,-1 0-1,0 0 0,0-1 0,0 1 1,0 0-1,0 0 0,0 0 0,0 0 1,0 0-1,0 0 0,1-1 0,-1 1 1,0 0-1,0 0 0,0 0 0,0 0 1,0 0-1,0-1 0,0 1 0,0 0 0,0 0 1,0 0-1,0 0 0,0 0 0,0-1 1,0 1-1,0 0 0,0 0 0,0 0 1,0 0-1,-1 0 0,1-1 0,0 1 1,0 0-1,0 0 0,0 0 0,0 0 1,0 0-1,0 0 0,0 0 0,0-1 0,-1 1 1,1 0-1,0 0 0,0 0 0,0 0 1,0 0-1,0 0 0,0 0 0,-1 0 1,-11-1-296,3 2 243,-1 2 0,1-1 1,-1 1-1,1 1 0,0-1 0,-11 8 0,1-1-73,-30 24 0,34-21 154,1 0 0,1 1-1,0 0 1,0 1 0,-18 29 0,27-37-32,0 0 0,1 0 0,-1 0 0,1 0 0,1 1 0,0-1 0,0 1 0,0 0 0,-1 11 0,3-16 3,0 0 0,0 1 0,0-1 0,1 0 0,-1 0 0,1 1 0,-1-1 0,1 0 0,0 0 0,0 0 1,1 0-1,-1 0 0,1 0 0,-1 0 0,1-1 0,0 1 0,0 0 0,0-1 0,0 0 0,1 1 0,-1-1 0,1 0 0,-1 0 0,5 2 0,-3-2 9,-1 0 1,1-1-1,0 0 0,0 0 0,-1 0 0,1 0 0,0-1 0,0 1 0,0-1 0,0 0 0,0 0 0,0-1 0,0 1 0,0-1 0,-1 0 1,1 0-1,0 0 0,0 0 0,-1-1 0,1 1 0,-1-1 0,1 0 0,4-4 0,3-1-3,-1-1 0,-1 0-1,1-1 1,-1 0 0,-1 0 0,9-11 0,21-36-58,-3-1 0,35-78-1,-44 77 88,-3 0 0,16-62 0,18-123 160,-52 222-89,-2 8-10,0 0 1,-1 0-1,0 0 1,-1 0 0,0-1-1,-2-22 1,1 35-95,-1 0 1,1 1-1,0-1 1,0 1-1,0-1 1,0 1-1,0-1 1,-1 1 0,1-1-1,0 1 1,0-1-1,-1 1 1,1-1-1,0 1 1,-1-1-1,1 1 1,0 0-1,-2-1 1,2 1-1,0 0-1,-1 0 1,1 0-1,-1 0 1,1 0 0,-1 0-1,1 0 1,-1 1 0,1-1-1,0 0 1,-1 0 0,1 0-1,-1 1 1,1-1 0,0 0-1,-1 1 1,1-1 0,0 0-1,-1 1 1,1-1 0,0 0-1,0 1 1,-1-1-1,1 0 1,0 1 0,0-1-1,0 1 1,-1 0 0,-5 10-21,1 1 0,0 0 1,0 0-1,-3 19 1,-8 53-52,15-78 67,-3 20-45,-17 158 150,20-161-253,1 1 1,1 0-1,1-1 0,2 1 0,10 40 0,0-13-1867,-8-29-1621,0 0-1,1 0 1,1-1-1,18 33 0,-12-27-1647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31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16 4224,'0'0'64,"-1"-1"1,1 1-1,0 0 0,0-1 1,-1 1-1,1 0 0,0 0 1,0-1-1,0 1 0,0 0 1,-1-1-1,1 1 0,0 0 1,0-1-1,0 1 0,0 0 1,0-1-1,0 1 0,0-1 1,0 1-1,0 0 0,0-1 1,0 1-1,0 0 0,0-1 1,0 1-1,0 0 0,0-1 1,0 1-1,1 0 0,-1-1 1,0 1-1,0 0 0,0-1 1,1 1-1,-1 0 0,0 0 1,0-1-1,1 1 0,-1 0 1,0 0-1,0-1 0,1 1 1,-1 0-1,0 0 0,1 0 1,-1 0-1,0-1 0,1 1 1,-1 0-1,0 0 0,1 0 1,-1 0-1,0 0 0,1 0 1,-1 0-1,1 0 0,-1 0 1,3 0 533,0 0 0,0 0 0,-1 0 0,1 1 1,0-1-1,0 1 0,2 1 0,96 40 5042,-67-26-4478,-1 3-1,45 32 1,-39-22-240,0 2-1,-3 2 1,0 1 0,55 70 0,-75-81-679,0 1 0,-1 0 0,-1 1 0,-2 0 0,0 1 0,-2 0 0,-1 1 1,-1 0-1,9 55 0,-14-51-135,-1 1 0,-1 0 0,-2-1 1,-1 1-1,-11 57 0,7-67-192,0 1-1,-1-1 0,-2-1 1,0 1-1,-1-1 1,-1-1-1,-1 0 0,-25 32 1,2-14-3229,-67 56 0,29-28-4327,19-11 2520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46.5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28 4320,'0'-1'204,"0"0"0,0 1 0,0-1 0,0 1 0,0-1 0,1 0 0,-1 1 0,0-1 0,0 0 0,1 1 0,-1-1 0,0 1 0,1-1 0,-1 1 0,1-1 0,-1 1 0,0-1 0,1 1 0,-1-1-1,1 1 1,0-1 0,-1 1 0,2-1 0,-2 1 127,1 0-1,-1 0 0,1-1 0,-1 1 1,1-1-1,-1 1 0,1 0 0,-1-1 0,0 1 1,1-1-1,-1 1 0,0-1 0,1 1 1,-1-1-1,0 1 0,1-1 0,-1 1 0,0-1 1,0 1-1,0-1 0,0 1 0,1-1 1,-1 0-1,0 1-250,0 0 1,-1 0-1,1 0 0,0 0 1,0 0-1,0 1 0,0-1 1,0 0-1,0 0 0,0 0 1,-1 0-1,1 0 0,0 0 1,0 0-1,0 0 0,0 0 1,0 0-1,-1 0 0,1 0 1,0 0-1,0 0 0,0 1 1,0-1-1,0 0 0,-1 0 1,1-1-1,0 1 0,0 0 1,0 0-1,0 0 0,-1 0 1,1 0-1,0 0 0,0 0 1,0 0-1,0 0 0,0 0 1,-1 0-1,1 0 0,0 0 1,0 0-1,0-1 0,0 1 1,0 0-1,0 0 1,0 0-1,0 0 0,-1 0 1,1 0-1,0-1 0,0 1 1,0 0-1,0 0 0,0 0 1,0 0-1,0 0 0,0-1 1,0 1-1,0 0 0,0 0 1,0-1-1,-6 33 32,2-24-91,3-6-25,0-1 0,1 1 0,-1-1 0,0 1-1,1 0 1,-1-1 0,1 1 0,-1-1 0,1 1 0,0 0 0,0 0-1,0-1 1,0 1 0,0 0 0,0-1 0,0 1 0,1 2 0,-1-3 40,0 0 1,1 0 0,-1-1-1,0 1 1,0 0-1,1 0 1,-1-1 0,1 1-1,-1 0 1,0-1 0,1 1-1,-1-1 1,1 1 0,0-1-1,0 2 1,13-4 542,-13 2-560,1-1 31,0 0 1,0 0-1,0 0 1,-1 0-1,1 0 1,0 0-1,-1-1 1,1 1 0,-1 0-1,1-1 1,-1 1-1,0-1 1,0 0-1,0 1 1,0-1-1,0 0 1,0 0-1,0 0 1,0 0 0,-1 1-1,1-1 1,0-3-1,4-8 110,-5 13-148,0 0 0,0-1 0,0 1 0,0-1 0,0 1 0,0-1 0,0 1-1,0-1 1,0 1 0,0-1 0,0 1 0,0-1 0,0 1 0,-1 0 0,1-1 0,0 1 0,0-1-1,0 1 1,-1-1 0,1 1 0,0 0 0,0-1 0,-1 1 0,1 0 0,0-1 0,-1 1-1,1 0 1,0-1 0,-1 1 0,1 0 0,-1 0 0,1-1 0,0 1 0,-1 0 0,1 0 0,-1 0-1,1 0 1,-1 0 0,1-1 0,-1 1 0,1 0 0,-1 0 0,1 0 0,-1 0 0,1 0 0,0 0-1,-1 1 1,1-1 0,-1 0 0,1 0 0,-1 0 0,-23 15-24,22-13-506,0-1 1,1 1 0,-1-1 0,0 0 0,0 0 0,0 0 0,0 0-1,0 0 1,-3 1 0,19-8-9397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09:47.3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8 4992,'-9'-8'8432,"0"16"-2763,7-4-5317,0-1 0,0 0-1,-1 0 1,1 0 0,-1 0 0,-3 4 0,3-6-218,1 1-1,0 0 1,0 0 0,0 0 0,0 1-1,0-1 1,1 0 0,-1 1 0,1-1-1,-1 1 1,1-1 0,0 1-1,0 0 1,-1 4 0,2-6-87,1-1 0,-1 1 0,0 0-1,0-1 1,1 1 0,-1-1 0,1 1 0,-1 0 0,0-1 0,1 1-1,-1-1 1,1 1 0,-1-1 0,1 1 0,0-1 0,-1 0 0,1 1 0,-1-1-1,1 0 1,0 1 0,-1-1 0,1 0 0,0 0 0,-1 0 0,1 1-1,0-1 1,-1 0 0,1 0 0,0 0 0,1 0 0,27 0 633,-22 0-546,-6 0-193,0 0-48,3 0 3334,0-7-2582,-4 6-698,0 0 29,0 1 1,0 0 0,-1-1 0,1 1-1,0-1 1,0 1 0,0 0-1,-1-1 1,1 1 0,0 0-1,-1-1 1,1 1 0,0 0 0,-1 0-1,1-1 1,0 1 0,-1 0-1,1 0 1,-1 0 0,0-1 0,1 1-86,-2 2-74,1 0-1,0 0 0,0 0 0,0 0 0,0 1 0,1-1 0,-1 0 0,0 0 0,1 4 0,-1-4-255,1 0 0,0 0 0,0 0 0,0 0 0,0 0 0,0 0 0,0 0 0,1 0 0,-1 0 0,1 0 0,-1 0 0,2 2 0,13 18-5817,10 9 1926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06.5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17 715 5888,'-15'-4'14933,"15"4"-14872,0 0 0,-1 0 0,1-1 0,0 1 0,0 0 0,0 0 0,0-1 0,0 1 0,0 0 0,0 0 0,0 0 0,0-1 0,0 1 0,0 0 0,0 0 0,0-1 0,0 1 0,0 0 0,0 0 0,0 0 0,0-1 0,0 1 0,0 0 0,0 0 0,0 0 0,1-1 0,-1 1 0,0 0 0,0 0 0,0 0 0,0-1 0,0 1 0,1 0 0,-1 0 0,0 0 0,0 0 0,0 0 0,1-1 0,6-7 530,-7 8-607,48-56 1105,12-13-786,134-183 300,-126 173-248,-35 43-166,-32 34-175,10-12 163,1 1 1,1 1-1,0 0 1,22-16-1,-33 27-146,-1 0 0,0 0 0,0 0-1,1 1 1,-1-1 0,0 1 0,1-1 0,-1 1 0,1-1-1,-1 1 1,1 0 0,-1 0 0,1 0 0,-1 0 0,1 0-1,-1 0 1,1 0 0,1 1 0,-1-1-21,-1 1 0,0 0-1,1 0 1,-1 0 0,0 0 0,0 0 0,0 0 0,0 0 0,0 1 0,0-1-1,0 0 1,0 1 0,-1-1 0,1 0 0,0 1 0,-1-1 0,1 1 0,0 2-1,2 10 9,0 1 0,0 0 0,-2-1-1,1 17 1,-4 61 155,2-90-168,-2 35 138,-5 152 162,10-162-33,-3-27-268,0 0 0,0 0 0,0 1 1,1-1-1,-1 0 0,0 0 0,0 0 0,0 0 0,0 0 0,0 0 0,0 0 1,0 0-1,1 1 0,-1-1 0,0 0 0,0 0 0,0 0 0,0 0 0,0 0 1,1 0-1,-1 0 0,0 0 0,0 0 0,0 0 0,0 0 0,0 0 0,1 0 1,-1 0-1,0 0 0,0 0 0,0 0 0,0 0 0,0 0 0,1 0 0,-1 0 0,0-1 1,0 1-1,0 0 0,0 0 0,0 0 0,0 0 0,1 0 0,-1 0 0,0 0 1,0 0-1,0 0 0,0-1 0,0 1 0,0 0 0,0 0 0,0 0 0,0 0 1,0 0-1,0-1 0,1 1 0,-1 0 0,0 0 0,0 0 0,0 0 0,0 0 0,0-1 1,0 1-1,0 0 0,0 0 0,-1 0 0,17-51 124,-2 13-152,1 2 1,1-1-1,2 2 0,24-36 1,-28 51-4,0 1 1,1 1-1,1 0 1,1 1-1,0 1 0,1 1 1,1 0-1,26-15 1,-35 24-24,1 0-1,1 1 1,-1 0 0,15-3 0,-23 7 42,1 0 0,0 0 0,0 0 0,0 1 0,0-1 1,0 1-1,0 0 0,0 0 0,0 1 0,0-1 1,0 1-1,0 0 0,0 0 0,-1 0 0,1 0 1,6 4-1,-6-2-10,-1-1-1,1 1 1,-1 0 0,1 1-1,-1-1 1,0 0 0,-1 1 0,1 0-1,-1 0 1,1-1 0,2 8-1,-1 1 66,0-1-1,5 25 1,-5-13 3,-2 1 0,0-1 0,-2 1 0,-4 44 0,-1-35 38,-1-2-1,-2 1 1,-1-1-1,-26 60 1,60-131-467,14-42 402,-18 33-67,12-17-106,45-71 1,-59 106 128,-16 25 1,-1 0 1,2 1 0,-1-1 0,1 1 0,0 0 0,0 0 0,0 0 0,1 1 0,0-1 0,0 1 0,5-4-1,-9 8 20,0-1 0,0 1 0,0-1 0,-1 1 0,1 0 0,0-1 0,0 1 0,0 0 0,0-1 0,0 1 0,0 0 0,-1 0 0,1 0 0,0 0 0,0 0 0,0 0 0,0 0 0,0 0 0,0 1 0,0-1 0,0 0 0,1 1 0,-1 0-1,0 0 0,1 0 1,-1 0-1,0 0 0,0 0 1,0 0-1,0 0 0,0 0 1,0 1-1,-1-1 0,1 0 1,1 3-1,1 5 10,0 1-1,-1-1 1,3 17-1,-4-17 21,16 197 562,-13-127-484,-4-51 14,-1-24-92,0 1 1,1 0-1,0 0 0,0-1 0,1 1 1,-1 0-1,1 0 0,0-1 1,0 1-1,4 8 0,-5-13-21,1 1 1,-1-1-1,0 0 0,0 0 1,0 0-1,0 0 0,1 0 1,-1 0-1,0 0 0,0 0 1,0 0-1,1 0 0,-1 0 1,0 0-1,0 0 0,0 0 1,1 0-1,-1 0 0,0 0 1,0 0-1,0 0 0,1 0 0,-1 0 1,0 0-1,0 0 0,0 0 1,1 0-1,-1 0 0,0 0 1,0 0-1,0-1 0,0 1 1,1 0-1,-1 0 0,0 0 1,0 0-1,0 0 0,0-1 1,0 1-1,12-13 125,10-22-82,5-35-276,-8 20 152,30-61 25,-18 53-411,-31 58 456,0 0 0,0 0-1,0-1 1,0 1 0,0 0 0,1 0-1,-1 0 1,0-1 0,0 1 0,0 0-1,0 0 1,0 0 0,0-1 0,0 1 0,0 0-1,1 0 1,-1 0 0,0 0 0,0-1-1,0 1 1,0 0 0,1 0 0,-1 0-1,0 0 1,0 0 0,0 0 0,1 0-1,-1 0 1,0 0 0,0-1 0,0 1-1,1 0 1,-1 0 0,0 0 0,0 0-1,0 0 1,1 0 0,-1 0 0,0 0 0,0 0-1,1 1 1,-1-1 0,0 0 0,0 0-1,0 0 1,1 0 0,-1 0 0,0 0-1,0 0 1,0 0 0,0 1 0,1-1-1,5 15-85,3 29 133,2 51 1,-7-50 201,14 61 0,-16-98-213,1 3-37,0 0 1,0 0 0,1 0 0,8 15 0,-11-24 23,0 0 0,1 1 1,-1-1-1,1 0 0,-1 0 1,1 0-1,0-1 0,-1 1 1,1 0-1,0 0 0,0-1 1,1 0-1,-1 1 0,0-1 0,0 0 1,1 0-1,-1 0 0,0 0 1,1 0-1,-1-1 0,1 1 1,-1-1-1,1 0 0,0 0 1,-1 0-1,5 0 0,0-1-13,1-1-1,-1 0 1,0 0-1,0 0 1,0-1 0,0 0-1,-1-1 1,1 0-1,-1 0 1,0 0-1,0 0 1,0-1-1,-1 0 1,1 0-1,6-10 1,5-8-49,0 0 1,23-46 0,-11 17-57,-10 18-26,-12 20-9,1 0 0,18-23 0,-25 36 128,-1 1-1,0 0 0,0-1 0,0 1 0,1 0 1,-1 0-1,0-1 0,0 1 0,1 0 0,-1 0 0,0-1 1,1 1-1,-1 0 0,0 0 0,0 0 0,1 0 0,-1 0 1,0-1-1,1 1 0,-1 0 0,1 0 0,-1 0 1,0 0-1,1 0 0,-1 0 0,0 0 0,1 0 0,-1 0 1,0 0-1,1 0 0,-1 0 0,0 1 0,1-1 0,-1 0 1,0 0-1,1 0 0,-1 0 0,0 1 0,0-1 1,1 0-1,-1 0 0,0 0 0,0 1 0,1-1 0,-1 0 1,0 0-1,0 1 0,1-1 0,-1 0 0,0 1 0,7 16 63,-7-17-57,20 95 304,-10-58-233,27 93 328,-35-125-374,0 0 0,0 0 0,0 0 1,1-1-1,0 1 0,0 0 0,0-1 0,0 0 1,1 0-1,4 4 0,-7-8-11,0 1 1,0-1-1,-1 0 0,1 0 1,1 0-1,-1 0 1,0 0-1,-1 0 0,1 0 1,0-1-1,0 1 0,0 0 1,0 0-1,0-1 0,0 1 1,0-1-1,0 1 0,0-1 1,0 1-1,-1-1 0,1 1 1,0-1-1,0 0 0,-1 1 1,1-1-1,1-1 0,18-23 100,-14 14-114,-1-1-1,0 0 1,-1 0-1,0 0 1,-1 0-1,3-22 1,3-11-2,-4 27 11,0 0 0,9-19 0,-13 36-20,-1 0 1,0 1 0,0-1 0,1 0-1,-1 0 1,1 1 0,-1-1-1,1 0 1,-1 0 0,1 1-1,-1-1 1,1 1 0,0-1 0,-1 0-1,1 1 1,0-1 0,0 1-1,0-1 1,0 1 1,0 0 1,0 0-1,0 1 1,0-1-1,0 0 0,-1 1 1,1-1-1,0 0 0,0 1 1,0-1-1,-1 1 1,1-1-1,0 1 0,-1-1 1,1 1-1,0 0 1,-1-1-1,1 1 0,0 1 1,7 7 1,0 1 0,-1 0 0,0 0 0,0 0 0,-1 1 0,-1 0 0,0 1 0,6 20 0,-8-22 78,-1 0 1,0 0-1,-1 1 0,0-1 0,0 0 0,-1 1 0,-1-1 0,1 1 0,-2-1 1,-4 18-1,5-25-74,0-1-1,0 0 1,0 1 0,-1-1 0,1 0 0,-1 0 0,0 0-1,0 0 1,1 0 0,-1 0 0,-1 0 0,1 0 0,0-1-1,0 1 1,0-1 0,-1 0 0,1 0 0,-1 0-1,1 0 1,-1 0 0,1 0 0,-1-1 0,0 1 0,1-1-1,-1 0 1,0 0 0,1 0 0,-1 0 0,0 0 0,1 0-1,-1-1 1,0 1 0,1-1 0,-1 0 0,1 0 0,-5-2-1,3 1-83,-13-10-245,16 11 316,0 0-1,1 1 1,-1-1 0,0 0 0,0 0 0,1 0 0,-1 0 0,1 0 0,-1 1 0,1-1 0,-1-1 0,1 1-1,-1 0 1,1 0 0,0 0 0,-1-2 0,1 3 11,1-1 0,-1 1 0,0-1 0,0 1 0,1-1 0,-1 1 0,0 0 0,1-1 0,-1 1 0,1 0 0,-1-1 0,0 1 1,1 0-1,-1 0 0,1-1 0,-1 1 0,1 0 0,-1 0 0,1 0 0,-1-1 0,1 1 0,-1 0 0,1 0 0,-1 0 0,1 0 0,-1 0 0,1 0 0,-1 0 0,1 0 0,0 0 0,25 2-168,-14-2 132,62 1 27,0-4 0,84-13-1,-141 12 60,-1-1-1,0 0 1,0-1-1,0-1 1,25-14-1,-32 16-25,-1-1-1,0 1 1,0-2 0,-1 1-1,0-1 1,0 0 0,0 0-1,-1 0 1,0-1 0,5-9-1,-3 2 15,-1 0-1,0 0 1,-1-1-1,-1 0 1,4-19-1,3-19 31,-2-1-1,-3 0 1,1-68 0,-8 29 273,7 251-163,-3-114-144,30 316 217,-24-286-364,-3-27-2836,-7-36-1948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06.8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21 113 10144,'-20'-9'4576,"35"-1"-3968,-6 1 1919,6 5-1503,21-9 1856,11 4-1664,8-10 384,1 9-960,6-3-416,-7 9-192,7-5-320,-5 5 160,14 4-5152,-5 4 2880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08.2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0 856 3552,'0'0'1147,"6"8"5162,0 1-3072,-5-8-2944,0 0-1,-1 0 1,1 0-1,0 0 1,0 0-1,0 0 1,0 0 0,0 0-1,0 0 1,0-1-1,0 1 1,0 0-1,2 0 1,-1 0-128,0 0 0,0-1 0,0 1 0,0 0 0,0-1 0,0 1 0,1-1 0,-1 0 0,0 0 0,0 0 0,0 0 0,1 0 0,-1-1 0,0 1 0,0 0 0,0-1 0,0 0 0,1 1 0,-1-1 0,0 0 0,0 0 0,-1 0 0,1-1 0,0 1 0,0 0 0,0-1 0,-1 1 0,1-1 0,-1 0 0,1 1 0,-1-1 0,2-2 0,4-7 53,0-1-1,0 0 1,-1 0-1,5-16 1,16-59 84,-22 68-241,3-8-50,72-239 431,-64 215-317,-3-1 1,-1 0-1,6-76 0,-16 50-145,-3 47 446,-6 74 0,-10 128 407,13-115-679,-4 51 62,8 111 0,-1-173-134,1-35-76,-1 0 1,1 0-1,1 0 0,-1 0 0,2 0 1,-1 0-1,2-1 0,3 11 0,-6-19 9,0 1-1,1-1 0,0 0 1,-1 0-1,1 0 0,0 0 1,-1 0-1,1 0 1,0 0-1,0-1 0,0 1 1,0 0-1,1 1 0,-1-2-4,-1 0-1,1 0 1,-1 0-1,1 0 1,-1 1-1,1-1 0,-1 0 1,1 0-1,-1 0 1,1 0-1,-1 0 1,1-1-1,-1 1 1,1 0-1,-1 0 1,1 0-1,-1 0 1,1 0-1,-1-1 0,0 1 1,1 0-1,-1-1 1,1 1-1,3-3 22,-1-1-1,0 1 0,0-1 1,0 0-1,-1 0 0,4-6 0,45-99-712,5-11 250,-47 105 357,1 0 0,0 1 1,1 0-1,0 1 0,18-16 1,-26 27 49,-1 0 1,1 0 0,0 1-1,-1 0 1,1-1-1,0 1 1,0 0-1,0 0 1,0 1 0,0-1-1,0 0 1,0 1-1,0 0 1,0 0 0,0 0-1,0 0 1,0 0-1,0 1 1,0-1-1,0 1 1,0 0 0,0 0-1,0 0 1,2 1-1,6 3 51,0 1 1,-1-1-1,0 2 0,16 13 0,37 33 136,-27-21 58,58 39 0,-90-68-193,1-1-1,-1 1 0,0-1 0,1 0 0,0 0 0,-1-1 0,1 1 0,0-1 0,0 0 0,0 0 0,0-1 0,0 0 0,7 0 0,-7 0-2,0-1 1,-1 0-1,1-1 0,-1 1 0,1-1 1,-1 0-1,0 0 0,0-1 0,0 1 1,0-1-1,0 1 0,0-1 0,6-7 0,-2 0-8,0 1 0,0-2 0,-1 1 0,0-1 0,7-15 0,-11 19-47,-1 1 0,1-1 0,-1 0 0,0 0 0,0 1 0,-1-1 0,0-1 0,-1 1 0,1-13 0,-1 17 11,-1 0-1,1 0 1,-1 0 0,0 0-1,1 0 1,-1 0-1,0 0 1,-1 0 0,1 0-1,-1 0 1,1 0-1,-1 1 1,0-1 0,0 1-1,0-1 1,0 1-1,0 0 1,-1 0 0,1 0-1,0 0 1,-1 0-1,0 0 1,-4-1-1,6 2 35,0 1 0,0 0 0,0-1 0,0 1-1,0 0 1,0 0 0,0 0 0,0-1-1,0 1 1,0 0 0,0 1 0,-1-1 0,1 0-1,0 0 1,0 0 0,0 1 0,0-1-1,0 0 1,0 1 0,0-1 0,0 1-1,1-1 1,-1 1 0,0 0 0,0-1 0,0 1-1,0 0 1,1 0 0,-1-1 0,0 1-1,1 0 1,-2 1 0,0 2 77,-1 1 1,1-1-1,0 1 0,0-1 1,-3 10-1,-2 20 111,0 0-1,3 1 1,1 0-1,1 41 1,2-60-121,0-1 1,2 0-1,-1 0 0,2 0 1,0 0-1,10 28 0,-10-37-54,-1 0-1,1 0 1,1 0-1,-1-1 1,1 1-1,0-1 1,0 0-1,0 0 1,1-1-1,0 1 0,0-1 1,0 0-1,0 0 1,1 0-1,0-1 1,-1 0-1,1 0 1,11 3-1,-8-4-85,0 0-1,0 0 1,1-1-1,-1 0 1,0-1-1,1 0 1,-1-1 0,0 0-1,0 0 1,13-4-1,10-4-1817,48-21 0,-64 23 765,20-8-2890,40-24-1,-25 11 617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09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0 336 3328,'3'2'1239,"0"0"0,0 0-1,0-1 1,0 0 0,1 1 0,-1-1 0,0 0 0,1-1 0,5 2-1,-4-2-457,0 0-1,1 0 1,-1-1-1,0 1 1,10-3-1,1-3-798,0 0-1,0-1 1,16-10-1,-5 4 1128,11-7-884,-1-2 0,-1-1 0,-1-1 0,46-43 0,-76 62-137,1 0-1,-2 0 0,5-7 0,-7 11-62,-1-1 0,0 1 0,0-1 0,0 0 0,0 0-1,-1 0 1,1 0 0,0 0 0,-1 1 0,1-1 0,-1 0 0,0 0-1,0 0 1,1 0 0,-2-3 0,1 2 0,-1 0-1,0 0 1,0 0-1,-1 0 1,1 0 0,0 1-1,-1-1 1,0 0-1,0 1 1,0 0 0,0-1-1,0 1 1,0 0-1,0 0 1,-1 0-1,1 0 1,-1 0 0,-2-1-1,-4-2-11,-1 1 1,1 0-1,-1 0 0,-10-2 0,7 2-114,-1 2 1,0 0-1,0 1 0,0 0 0,0 1 0,0 0 0,0 1 0,0 1 0,1 0 0,-1 1 1,-18 7-1,24-8-191,1 2 0,0-1 0,0 1 0,0 0 0,0 0 0,1 0 0,0 1 0,0 0 0,-9 10 0,8-7-824,1 0-1,1 0 1,-1 0 0,-6 14 0,2 5-948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15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1146 5408,'-13'4'7206,"21"0"-4130,2 0-2509,1-1 0,-1 0 0,1-1-1,0-1 1,0 0 0,0 0 0,0-1 0,0 0-1,0-1 1,14-2 0,-13 1-441,-1-1-1,1-1 1,-1 1 0,0-2-1,0 1 1,0-2-1,-1 1 1,0-2 0,0 1-1,0-1 1,-1-1 0,0 0-1,0 0 1,-1 0 0,9-12-1,-1-5 5,0 0 0,-2-1 1,19-46-1,22-88 117,-50 144-216,-1 1 0,0-1 1,-1 0-1,-1 0 0,1-24 0,-10 67 92,1 13 203,2-1 0,1 1 0,2 0 0,2 0 1,7 49-1,-6-81-260,-1 0 0,1 0 0,1 0 0,0-1 0,0 1-1,0 0 1,6 9 0,-8-16-42,1 1 1,-1 0-1,0-1 0,0 1 0,1-1 0,-1 1 0,1-1 0,-1 1 0,1-1 0,0 0 0,0 0 0,-1 0 1,1 0-1,0 0 0,0 0 0,0-1 0,0 1 0,0 0 0,0-1 0,0 0 0,0 1 0,0-1 1,0 0-1,0 0 0,0 0 0,1-1 0,-1 1 0,0 0 0,0-1 0,0 1 0,0-1 0,2-1 0,5-2-10,0-1 0,0 0 0,0-1-1,-1 0 1,0 0 0,11-11-1,40-47 123,-57 61-112,125-149 24,-95 119-55,2 1-1,42-31 1,-49 42-141,-25 19 136,0 0-1,0 1 1,0-1 0,0 1 0,0 0 0,0 0 0,1 0 0,-1 0-1,0 0 1,1 0 0,-1 1 0,1-1 0,-1 1 0,1-1-1,4 1 1,-6 0 17,1 1-1,-1-1 0,1 1 1,-1-1-1,1 1 1,-1 0-1,1-1 1,-1 1-1,0 0 0,0 0 1,1 0-1,-1 0 1,0 0-1,0 0 0,0 0 1,0 0-1,0 1 1,0-1-1,0 0 0,-1 1 1,1-1-1,0 1 1,-1-1-1,1 0 0,0 3 1,5 19 39,0 1 0,-1 1-1,3 44 1,-6 75 281,-2-88-116,0-56-204,0 0 0,0 0 0,0 0-1,0 0 1,0 0 0,0 0 0,0 0 0,0 0-1,0 0 1,0 0 0,0 0 0,1 1 0,-1-1-1,0 0 1,0 0 0,0 0 0,0 0 0,0 0 0,0 0-1,0 0 1,0 0 0,1 0 0,-1 0 0,0 0-1,0 0 1,0 0 0,0 0 0,0 0 0,0 0-1,0 0 1,0-1 0,1 1 0,-1 0 0,0 0 0,0 0-1,0 0 1,0 0 0,0 0 0,0 0 0,0 0-1,0 0 1,0 0 0,0 0 0,0 0 0,0 0-1,1-1 1,-1 1 0,0 0 0,0 0 0,0 0 0,0 0-1,5-6 18,12-23-67,-2-1 1,16-44-1,19-36-72,-47 104 114,-1 2-20,0 0 0,0 0 1,0 0-1,1 0 0,-1 1 0,1-1 0,0 1 0,0 0 1,0-1-1,1 1 0,4-3 0,-7 6 15,-1-1 0,1 1-1,-1 0 1,0 0 0,1-1-1,-1 1 1,1 0 0,0 0-1,-1 0 1,1 0 0,-1 0 0,1 0-1,-1 0 1,1 0 0,-1 0-1,1 0 1,-1 0 0,1 0-1,-1 0 1,1 0 0,-1 0 0,1 1-1,-1-1 1,1 0 0,-1 0-1,1 0 1,-1 1 0,1-1-1,-1 0 1,1 1 0,-1-1 0,0 0-1,1 1 1,-1-1 0,1 1-1,6 20-52,-5-16 48,11 54 164,7 73 0,-13-77-171,-6-49 24,0 0 0,0-1 0,0 1 0,1-1 0,0 1 0,0-1 0,0 0 1,6 10-1,-6-13 0,-1 0 1,1 0-1,-1-1 1,1 1-1,0-1 1,-1 1 0,1-1-1,0 0 1,0 0-1,0 0 1,0 0 0,0 0-1,0 0 1,0 0-1,1-1 1,-1 1 0,0-1-1,0 0 1,0 1-1,1-1 1,-1 0-1,0 0 1,0 0 0,1-1-1,-1 1 1,4-1-1,8-4-77,1-1 0,0 0 0,-1 0 0,0-2 0,-1 0 0,23-17-1,5-5-232,72-71-1,22-49 14,-114 127 355,-14 17 16,-1-1-1,0 1 1,9-15 0,-15 21-80,1 0-1,-1-1 1,0 1 0,0 0-1,1 0 1,-1-1 0,0 1-1,0 0 1,0 0 0,0-1-1,1 1 1,-1 0 0,0-1-1,0 1 1,0 0 0,0 0-1,0-1 1,0 1 0,0 0-1,0-1 1,0 1 0,0 0-1,0-1 1,0 1 0,0 0-1,0-1 1,0 1 0,0 0-1,0-1 1,0 1 0,0 0-1,-1 0 1,1-1 0,0 1-1,0 0 1,0-1 0,0 1-1,-1 0 1,1 0 0,0-1-1,0 1 1,-1 0 0,1 0-1,-1 0-6,0 0 0,0 0 0,0 0 0,0 0-1,1 1 1,-1-1 0,0 0 0,0 1 0,0-1 0,0 0-1,1 1 1,-1-1 0,0 1 0,1 0 0,-1-1-1,0 1 1,1-1 0,-2 2 0,-44 52-84,1 2 1,-42 73 0,79-117 81,1-1 1,1 1 0,0 0 0,1 0 0,0 0 0,0 1 0,2 0 0,-4 20 0,6-30 19,1 0 1,0-1-1,0 1 1,1 0-1,-1-1 1,1 1-1,-1 0 1,2 3-1,-1-5 0,-1 0-1,0 0 0,1 0 0,0 0 1,-1 0-1,1 0 0,0 0 1,-1-1-1,1 1 0,0 0 1,0 0-1,-1-1 0,1 1 1,0-1-1,0 1 0,0 0 1,0-1-1,0 0 0,0 1 1,0-1-1,0 0 0,0 1 1,0-1-1,2 0 0,1 0-70,1 1 0,-1-2 0,1 1 0,-1 0 0,1-1 0,0 0 0,-1 0 0,0 0 0,1-1 0,-1 1 0,0-1 0,0 0 0,0-1 0,0 1 0,4-4 0,1-1-156,-1 0 0,0 0 1,0-1-1,-1-1 0,7-9 1,3-7-105,-2 0 1,0-1 0,-2-1 0,12-34-1,27-113-231,-41 128 567,-1 0 0,3-63 0,-9 11 365,-13-162 0,5 230-142,4 28-209,-1 1 1,1-1-1,0 1 1,-1 0-1,1-1 0,-1 1 1,0 0-1,1-1 1,-1 1-1,0 0 0,0 0 1,0-1-1,0 1 0,0 0 1,0 0-1,-2-1 1,3 2-26,0 0 0,0 0 0,0 0 0,0 0 0,0 0 0,0 0 0,0 0 0,0 0 0,0 0 0,0 0 0,-1 0 0,1 0 0,0 0 0,0 0 0,0 0 0,0 0 0,0 0 0,0 0 0,0 0 0,0 0 0,0 0 0,0 0 0,-1 0 0,1 0 0,0 0 0,0 0 0,0 0 0,0 0 0,0 0 0,0 1 0,0-1 0,0 0 0,0 0 0,0 0 0,0 0 0,0 0 0,0 0 0,0 0 0,0 0 0,0 0 0,0 0 0,0 0 0,0 1 0,0-1 0,0 0 0,0 0 0,0 0 0,0 0 0,0 0 0,-1 2 23,-6 20 84,1 0 0,1 1 0,0-1 0,-1 47 0,3-30 70,-1 12 37,4 0-1,1 0 1,2 1-1,16 74 1,-13-90-200,23 107 239,-21-111-167,2-1-1,18 44 1,-23-66-45,-1-1 0,1 0 0,0 0 0,0 0 0,1 0 1,7 7-1,-11-13-32,1 0 1,-1 0 0,0 0-1,1 0 1,0 0-1,-1 0 1,1 0 0,0-1-1,0 0 1,0 1-1,0-1 1,0 0 0,0 0-1,0-1 1,1 1 0,-1-1-1,0 0 1,0 1-1,1-1 1,-1-1 0,6 0-1,-1-1-31,0-1 1,0-1-1,0 1 0,0-1 0,-1-1 0,1 1 0,-1-1 1,8-8-1,50-49-254,12-30-70,-64 75 283,-1-2 1,0 1-1,11-29 0,-21 43 60,0 0 0,-1 0 0,1 0 0,-1 0 0,0-1 0,-1 1 0,1-1 0,-1 1 0,0-1 0,0 1 0,0 0 0,-1-5 0,0 6-1,1 1-1,-1 0 1,0-1-1,0 1 1,0 0-1,0 0 1,-1 0 0,1 0-1,-1 0 1,1 0-1,-1 0 1,1 0-1,-1 1 1,0-1-1,0 1 1,0-1-1,0 1 1,0 0 0,0 0-1,-1 0 1,-2-2-1,0 2 27,1-1 0,-1 1-1,1 0 1,-1 0 0,0 0-1,1 1 1,-1-1 0,0 1 0,0 1-1,1-1 1,-1 0 0,0 1-1,1 0 1,-1 0 0,0 1 0,1-1-1,0 1 1,-1 0 0,1 0-1,0 0 1,0 1 0,0-1 0,0 1-1,0 0 1,1 0 0,-1 1-1,1-1 1,0 1 0,-5 6 0,1 4 10,-1 0 1,2 0 0,0 1 0,1-1-1,1 1 1,0 1 0,-3 21 0,7-36-35,-4 20 44,1 1-1,1-1 0,1 35 1,1-46-11,1 1 0,1-1 0,0 0 0,0 1 0,1-1 0,0 0 0,1 0 0,0-1 0,7 14 0,-8-19-26,0-1 1,0 1-1,0-1 1,0 0-1,1 0 1,-1 0-1,1 0 1,0 0-1,-1-1 1,1 1-1,1-1 1,-1 0-1,0-1 1,0 1-1,1-1 1,-1 1-1,1-1 1,-1-1-1,1 1 1,-1-1-1,6 1 1,1-1 14,0-1 0,0 0 0,-1-1 0,1 1 0,-1-2 0,1 0 0,-1 0 0,11-5 0,-5 0-64,0-1-1,0-1 1,24-19 0,41-41-60,-45 37 37,-34 31 64,23-18-99,-24 20 94,0-1-1,0 1 1,-1-1 0,1 1-1,0 0 1,0-1-1,0 1 1,0 0-1,0-1 1,0 1 0,-1 0-1,1 0 1,0 0-1,0 0 1,0 0-1,0 0 1,0 0 0,0 0-1,0 0 1,0 1-1,0-1 1,-1 0-1,1 0 1,0 1 0,0-1-1,0 1 1,0-1-1,-1 1 1,2 0-1,1 2 0,0 1-1,-1-1 1,1 1-1,-1 0 1,0 0-1,0 0 1,0 0-1,2 8 0,7 37-123,-8-37 79,3 28 53,3 77-1,-11 44 383,0-112-216,-10 147 328,7-152-362,2-18 2,-11 48-1,14-73-131,0-1 0,0 1-1,-1 0 1,1 0 0,0-1-1,0 1 1,-1 0 0,1-1-1,0 1 1,-1-1 0,1 1-1,-1 0 1,1-1 0,-1 1-1,0 0 1,1-1-7,0 0 0,-1 0 0,1 0 1,0 0-1,0 0 0,-1 0 0,1 0 1,0-1-1,0 1 0,-1 0 0,1 0 0,0 0 1,0 0-1,0 0 0,-1-1 0,1 1 0,0 0 1,0 0-1,0 0 0,-1 0 0,1-1 0,0 1 1,0 0-1,0 0 0,0-1 0,0 1 1,0 0-1,0 0 0,-1-1 0,-8-33-286,6 20 235,-25-153-255,21 105 200,2-90-1,21-120-178,6 121 258,-16 125-28,2 0 0,0 1 1,19-39-1,-27 63 60,0 0 1,1 0-1,-1 0 0,1 0 0,-1 0 1,1 0-1,0 0 0,-1 1 0,1-1 1,0 0-1,-1 0 0,1 0 0,0 1 1,0-1-1,0 0 0,0 1 0,0-1 1,0 1-1,0-1 0,0 1 0,0 0 1,0-1-1,0 1 0,0 0 0,0 0 1,0-1-1,2 1 0,-2 1 9,1-1 1,-1 1-1,0-1 0,0 1 0,1 0 1,-1-1-1,0 1 0,0 0 0,0 0 0,0 0 1,0 0-1,0 0 0,0 0 0,0 0 1,0 0-1,0 0 0,0 1 0,-1-1 0,1 0 1,0 2-1,4 10 61,0 0 0,-1 1 0,0-1 1,2 23-1,2 55 260,-6-50-163,-2 0 0,-9 76 0,8-108-165,-1 0-1,0-1 1,0 1 0,-1-1 0,0 1-1,-1-1 1,-4 9 0,6-15-52,0 1 0,0 0 1,0-1-1,0 1 0,-1-1 1,1 0-1,-1 0 0,1 0 1,-1 0-1,0 0 0,0-1 1,0 1-1,0-1 0,0 1 1,0-1-1,0 0 0,0-1 1,-1 1-1,1 0 0,0-1 1,-1 0-1,-4 0 0,-2 0-182,0-1-1,1-1 0,-19-4 1,7 0-240,12 3 95,15 0 164,18 2 67,25-2 191,0-2 0,79-19 0,-122 23-60,-2 0 1,10-1 91,0-1 1,-1-1-1,1 0 0,0-1 1,-1 0-1,19-11 1,-20 8-62,1-1 0,-2 0 0,1 0 1,-1-1-1,14-17 0,-21 23-12,0-2 0,-1 1 0,1 0-1,-1-1 1,0 1 0,0-1 0,-1 0 0,0 0-1,0 0 1,0-1 0,0 1 0,-1 0 0,-1-1 0,1 1-1,-1-11 1,-1 4 32,-1-1-1,-1 1 1,0 1 0,-1-1-1,0 0 1,-7-13-1,8 20-49,0 0 0,0-1 0,-1 1 1,0 0-1,0 1 0,-1-1 0,1 1 0,-1 0 0,0 0 0,-1 0 0,1 1 0,-1-1 0,-9-4 0,14 9 7,-1-1-1,0 0 0,0 0 1,0 1-1,0-1 0,0 1 1,0-1-1,0 1 1,0 0-1,0 0 0,0 0 1,0 0-1,0 0 1,0 1-1,0-1 0,0 0 1,0 1-1,0-1 0,0 1 1,0 0-1,1 0 1,-1 0-1,0 0 0,0 0 1,1 0-1,-1 0 1,1 1-1,-1-1 0,1 0 1,-1 1-1,1-1 1,0 1-1,-2 2 0,-1 3 58,-1 1-1,1 0 0,0 0 1,1 0-1,-4 16 1,2-4 54,0-1 1,2 1 0,1-1 0,0 1 0,2 31 0,1-40-73,0 1 1,0-1 0,1 1 0,1-1 0,0 0-1,1 0 1,0 0 0,0-1 0,1 1 0,12 17-1,-14-24-16,0-1 0,0 1 0,0-1-1,0 0 1,1 0 0,-1-1-1,1 1 1,0-1 0,0 0 0,0 0-1,0 0 1,0 0 0,0-1-1,0 1 1,1-1 0,-1 0 0,0 0-1,1-1 1,-1 0 0,1 1-1,-1-1 1,1-1 0,-1 1 0,1-1-1,-1 1 1,0-1 0,8-3-1,-2 0-11,1-1 0,-1 1 0,0-2 0,15-10 0,34-30 7,53-63-313,-20 19 147,-92 89 152,1 0 0,0 0 0,0 0 0,0 0-1,0 0 1,0 0 0,0 1 0,0-1 0,0 0 0,0 1 0,0-1 0,1 1 0,-1-1 0,0 1 0,0 0 0,0-1 0,1 1 0,-1 0 0,0 0-1,1 0 1,-1 0 0,3 0 0,-3 1 7,-1 0-1,1-1 0,0 1 0,0 0 1,0 0-1,0 0 0,0-1 0,-1 1 1,1 0-1,0 0 0,-1 0 0,1 0 1,-1 1-1,1-1 0,-1 0 0,0 0 1,1 0-1,-1 0 0,0 2 0,2 8 60,-1 0 1,0 0-1,-2 20 0,1-29-60,-5 42 151,3-30-112,0-1 1,1 1 0,1 0-1,2 26 1,-2-40-42,4 11 50,4-18-116,-3 2 33,5-8-82,0 0 0,-2-1 0,15-28 1,7-13-50,-27 51 152,16-23 34,-18 26-23,0 0 1,0 0-1,0-1 1,0 1-1,0 0 1,1 0-1,-1 1 1,0-1-1,0 0 1,1 0-1,-1 0 1,1 1-1,-1-1 1,0 1-1,1-1 1,1 1-1,-2 0-8,1 0-1,-1 0 0,-1 0 1,1 1-1,0-1 0,0 0 0,0 1 1,0-1-1,0 1 0,0-1 0,0 1 1,0-1-1,-1 1 0,1 0 0,0-1 1,0 1-1,-1 0 0,1 0 0,0 0 1,-1-1-1,1 3 0,10 20-29,-9-19 28,1 9 23,1 0 0,1 14-1,6 23 37,-9-46-42,-1 1 1,1-1 0,0 0-1,0 0 1,0 1 0,1-1-1,0-1 1,3 6 0,-4-8-12,-1 1 0,1-1-1,0 0 1,-1 1 0,1-1 0,0 0 0,0 0 0,0 0 0,0 0 0,0-1 0,0 1-1,1-1 1,-1 1 0,0-1 0,0 1 0,0-1 0,0 0 0,1 0 0,-1 0 0,2-1-1,4 0-40,-1-1 0,1 0-1,-1 0 1,11-5-1,3-3-68,-1 0 0,-1-1-1,1-2 1,-2 0-1,21-19 1,77-83-35,-112 112 150,9-12 44,1 1 1,-2-2-1,0 1 1,11-21-1,-23 36-46,0 0-1,0 0 1,0-1-1,0 1 1,1 0-1,-1 0 1,0 0-1,0-1 1,0 1-1,0 0 1,0 0-1,0 0 1,0-1-1,0 1 1,0 0-1,0 0 1,0-1-1,0 1 1,0 0-1,0 0 1,0-1-1,0 1 1,0 0-1,0 0 1,0-1-1,0 1 1,0 0-1,0 0 1,0-1-1,0 1 1,-1 0-1,1 0 1,0 0-1,0-1 1,0 1-1,0 0 1,0 0-1,-1 0 1,1 0-1,0-1 1,0 1-1,0 0 1,-1 0-1,1 0 1,-1 0-7,0 0-1,0 0 1,0 0 0,0 0 0,0 1 0,0-1 0,0 0 0,0 0 0,0 1 0,0-1 0,0 1 0,1-1 0,-1 1 0,0-1 0,-1 2 0,-18 16 3,0 0 0,2 2 1,0 0-1,-15 23 1,15-19 47,-94 138 606,88-126-604,-10 20 34,30-48-78,0-1-1,1 1 1,0 0-1,0 0 1,-2 13-1,5-20-5,0 0 0,0 1 0,0-1 1,0 0-1,0 0 0,0 0 0,0 0 0,0 1 0,0-1 0,0 0 0,1 0 0,-1 0 0,0 0 0,1 0 1,-1 0-1,1 0 0,-1 0 0,1 0 0,0 0 0,-1 0 0,1 0 0,0 0 0,0 0 0,0 0 0,-1 0 1,1-1-1,0 1 0,0 0 0,0-1 0,0 1 0,0-1 0,0 1 0,1-1 0,-1 0 0,0 1 1,0-1-1,0 0 0,2 1 0,2-1 2,0 0-1,0 1 1,0-1 0,0-1 0,0 1 0,0-1 0,7-2-1,-1 0-43,0-1-1,0 0 0,0-1 0,-1 0 0,0-1 0,0 0 0,-1-1 0,1 1 0,-1-2 0,-1 0 0,0 0 0,11-12 0,-3-2-39,0 0 0,-2-1 0,15-28 0,26-74-136,-48 106 201,19-45-199,24-94 0,-42 128 193,-2-1-1,-2 0 0,0 0 1,-2 0-1,-3-42 1,0 58 107,-1 0 1,-6-22 0,8 36-73,-1-1 1,1 0-1,0 0 1,-1 1-1,1-1 1,-1 1-1,0-1 1,0 0-1,1 1 1,-1-1-1,0 1 1,0 0-1,-1-1 1,1 1-1,0 0 1,0 0-1,0 0 1,-1-1-1,1 1 1,-1 1-1,1-1 1,-3-1-1,3 2 5,-1 0 0,0 0 0,1 0 0,-1 1 1,1-1-1,-1 1 0,1-1 0,-1 1 0,1-1 0,-1 1 0,1 0 0,0 0 0,-1 0 0,1 0 1,0 0-1,0 0 0,0 0 0,-1 0 0,1 0 0,0 0 0,0 1 0,1-1 0,-1 0 0,-1 3 1,-4 6 52,0 1 1,0 1 0,2-1-1,-1 1 1,1 0 0,1 0 0,0 0-1,1 1 1,0-1 0,0 17-1,1 4-16,2 0-1,9 56 0,-1-42-15,1-1 0,3 0-1,2-1 1,2-1 0,23 45-1,-33-76 20,0 1 0,1-1 0,15 18 0,-20-27-43,1 0 0,-1 0 0,1-1 0,0 1 0,1-1 0,-1 0-1,1 0 1,-1 0 0,1-1 0,0 1 0,0-1 0,0 0 0,8 1-1,-11-2-19,1-1-1,0 0 0,0 0 0,-1 0 0,1 0 0,0-1 0,0 1 0,-1-1 0,1 1 0,-1-1 0,1 0 0,0 0 0,-1 0 0,0-1 0,1 1 0,-1-1 0,0 1 1,1-1-1,1-2 0,3-2-44,0-1-1,-1 0 1,0-1 0,7-10 0,4-10-97,-2 0 0,0-1 1,-2-1-1,-1 0 0,-2-1 0,9-44 0,-17 68 114,0-1 0,-1 1 0,0-16 0,-1 21 31,0-1 0,-1 1 0,1-1 0,-1 1 0,1-1-1,-1 1 1,0-1 0,0 1 0,0-1 0,0 1 0,0 0 0,-1 0-1,1-1 1,-3-1 0,3 3 12,1 1 0,-1-1 0,0 1 0,1-1 0,-1 1 1,0-1-1,0 1 0,0 0 0,1-1 0,-1 1 0,0 0 0,0 0 0,0-1 0,0 1 0,0 0 0,1 0 0,-1 0 0,0 0 0,0 0 0,0 0 0,0 0 0,0 1 0,0-1 0,1 0 1,-1 0-1,0 1 0,0-1 0,0 0 0,1 1 0,-1-1 0,0 1 0,0-1 0,1 1 0,-1 0 0,0-1 0,0 2 0,-3 1 58,1 1 0,-1 0 0,1-1 0,-5 8 0,3-1 43,0 1 1,0 0-1,1 0 0,0 0 0,1 0 1,-3 16-1,2-10-10,-3 17 81,1 0 0,-1 37-1,6-53-116,1-1-1,1 1 0,0-1 0,2 0 0,0 1 1,6 18-1,-8-33-46,0 0 0,0 1 1,0-1-1,1-1 0,-1 1 0,1 0 1,0 0-1,0 0 0,0-1 0,0 1 1,4 2-1,-5-4-20,1 0-1,0 0 1,-1 0 0,1 0-1,0 0 1,0 0 0,0-1-1,-1 1 1,1-1 0,0 1-1,0-1 1,0 0 0,0 0-1,0 0 1,0 0 0,0 0-1,0 0 1,0 0 0,-1-1-1,1 1 1,3-2 0,5-2-92,0 0 0,0 0 0,-1-2 0,1 1 0,14-12 0,41-40-110,-30 25 225,27-26 16,-37 34-3,0 0 0,49-33 0,-72 56-6,-1-1-1,1 1 1,0 0 0,0 0 0,0 0 0,-1 0 0,1 1-1,0-1 1,0 0 0,0 1 0,0 0 0,1-1 0,-1 1-1,0 0 1,0 0 0,0 0 0,2 0 0,-3 1-15,-1-1 0,1 0 1,0 1-1,-1-1 0,1 1 0,0-1 0,-1 0 1,1 1-1,-1 0 0,1-1 0,-1 1 1,1-1-1,-1 1 0,1-1 0,-1 1 1,0 0-1,1 0 0,-1 0 0,1 2 2,0-1 1,-1 1-1,1-1 0,-1 1 0,0-1 0,0 1 0,0 4 0,-2 10 60,0 1 0,-2-1-1,0 0 1,0 0 0,-8 17 0,-41 81 299,20-47-397,25-45-124,8-22 144,0-1-1,0 0 1,0 1-1,0-1 0,0 0 1,0 1-1,0-1 0,0 0 1,0 1-1,0-1 1,0 1-1,1-1 0,-1 0 1,0 1-1,0-1 1,0 0-1,0 0 0,0 1 1,1-1-1,-1 0 1,0 1-1,0-1 0,1 0 1,-1 0-1,0 1 1,0-1-1,1 0 0,-1 0 1,0 0-1,1 1 1,-1-1-1,0 0 0,1 0 1,-1 0-1,0 0 0,1 0 1,-1 0-1,0 0 1,1 0-1,-1 0 0,0 0 1,1 0-1,-1 0 1,0 0-1,1 0 0,-1 0 1,1 0-1,-1 0 1,0 0-1,1 0 0,-1 0 1,0-1-1,0 1 1,1 0-1,-1 0 0,0 0 1,1-1-1,39-22-771,-30 16 582,0 0 0,0-1 0,-1 0 0,-1-1 0,1 0-1,8-12 1,39-66-321,-6 8 593,-47 76-38,-1-1 1,1 1 0,1 0 0,4-4-1,-8 6-23,0 1 0,1-1 0,0 1 1,-1-1-1,1 1 0,-1-1 0,1 1 0,0 0 0,-1-1 0,1 1 0,-1 0 0,1 0 0,0-1 0,0 1 0,-1 0 0,1 0 0,0 0 0,-1 0 0,1 0 0,0 0 0,0 0 1,-1 0-1,1 0 0,0 0 0,-1 0 0,1 1 0,0-1 0,-1 0 0,1 0 0,0 1 0,-1-1 0,1 0 0,1 2 0,1 3 51,0 1 0,-1-1 0,1 1 0,-1 0 0,0 0 0,0 0 0,-1 0 0,0 0 0,1 7 0,-1-7 0,2 27 409,0 66 0,-4-65-430,1-33-59,0 0 0,0 0 0,0 0 0,0 0 0,0 0 0,0 0 0,0 0 0,1 0 0,-1 0 0,0 0-1,0 0 1,1 0 0,-1-1 0,0 1 0,1 0 0,-1 0 0,1 0 0,-1 0 0,1-1 0,0 1 0,-1 0 0,1-1 0,0 1 0,-1 0 0,1-1 0,0 1 0,0-1 0,0 1 0,0-1 0,-1 1 0,1-1 0,0 0 0,0 1 0,0-1 0,0 0 0,1 0 0,1 0 4,-1 0-1,0 0 1,1-1 0,-1 1 0,0-1-1,1 1 1,-1-1 0,0 0 0,0 0-1,0 0 1,0 0 0,0-1 0,0 1-1,0 0 1,2-3 0,1-1-72,0 0-1,0-1 1,0 1 0,-1-1 0,0 0 0,0-1 0,5-12-1,17-55-449,-22 61 468,20-65-257,73-217-471,-81 254 777,38-109-181,-13-10 554,-35 132-197,-2 1 120,-5 20-35,0 7-221,1 0 0,-1 1 0,0-1 0,1 1 0,-1-1 0,1 1 0,-1 0 0,1-1 0,-1 1 0,1-1 0,-1 1 0,1 0 0,-1-1 0,1 3 0,-13 21 115,1 1-1,2 1 0,1-1 1,0 2-1,2-1 0,2 1 1,-4 34-1,3 2-109,4 0 1,6 68-1,-1-84 12,3-1 0,14 55 0,-17-89-17,0-1-1,1 1 1,1-1 0,-1 0-1,2-1 1,11 19 0,-15-25-25,1-1 1,0 0-1,-1 1 1,1-1-1,0-1 1,1 1 0,-1 0-1,0-1 1,1 1-1,-1-1 1,1 0-1,0 0 1,0-1-1,0 1 1,0-1-1,0 0 1,0 0-1,0 0 1,0-1-1,0 1 1,1-1-1,-1 0 1,6 0-1,3-3-66,0 1-1,-1-2 1,1 1-1,-1-2 1,1 0-1,-2 0 1,1-1-1,19-13 0,-14 5-5,0-1 0,0-1 0,-2-1 0,0 0 0,-1-1 0,13-23-1,58-109-489,-73 127 487,17-38 22,-3-1 1,21-77 0,-42 119 105,-1 1 1,-1 0 0,-1-1-1,-1 1 1,0-1 0,-2 0-1,-2-19 1,3 37-42,0 1 0,0-1 1,0 1-1,0-1 0,-1 1 0,1-1 0,0 1 1,-1-1-1,1 1 0,-1-1 0,1 1 1,-1 0-1,0-1 0,0 1 0,0 0 0,0 0 1,1-1-1,-3 0 0,3 2-5,-1-1 1,1 1-1,0 0 0,-1 0 1,1 0-1,0 0 1,-1 0-1,1-1 0,0 1 1,-1 0-1,1 0 0,0 0 1,-1 0-1,1 0 0,0 0 1,-1 0-1,1 0 0,-1 0 1,1 1-1,0-1 0,-1 0 1,1 0-1,0 0 0,-1 0 1,1 0-1,0 0 0,0 1 1,-1-1-1,1 0 0,0 0 1,-1 1-1,1-1 0,0 0 1,0 0-1,-1 1 0,1-1 1,0 0-1,0 1 0,-9 15 164,7-12-139,-8 21 112,1 0 0,1 1-1,1 0 1,-3 32 0,2-18 23,-2 16-7,3 1-1,2-1 1,4 94 0,2-8 112,-1-86-126,0-47-129,1-1 1,0 1-1,3 14 1,-4-21-6,1 1 0,-1-1-1,1 0 1,0 1 0,0-1 0,0 0 0,0 0 0,0 0 0,1 1-1,-1-1 1,1-1 0,-1 1 0,1 0 0,0 0 0,0 0 0,3 2-1,-4-4-12,1 0 0,-1 1 1,0-1-1,1 0 0,-1 0 0,0 0 0,1 0 0,-1 0 0,0 0 0,1 0 0,-1-1 0,0 1 0,0 0 0,1-1 0,-1 1 0,0-1 0,0 1 0,0-1 0,1 0 0,-1 1 0,0-1 0,0 0 0,0 0 0,0 0 0,1-1 0,4-4-38,0-1 1,10-13-1,1-8-49,20-42 1,-8 13-61,-21 43 141,0-2 30,2 0 1,14-19-1,-24 35-19,0 0-1,0 0 1,0 0-1,0-1 1,0 1-1,1 0 1,-1 0 0,0 0-1,0 0 1,0 0-1,0 0 1,0 0-1,0 0 1,0 0-1,0 0 1,0-1 0,0 1-1,1 0 1,-1 0-1,0 0 1,0 0-1,0 0 1,0 0-1,0 0 1,0 0 0,0 0-1,1 0 1,-1 0-1,0 0 1,0 0-1,0 0 1,0 0-1,0 0 1,0 0 0,0 0-1,1 0 1,-1 0-1,0 0 1,0 0-1,0 1 1,0-1-1,0 0 1,0 0 0,0 0-1,0 0 1,1 0-1,-1 0 1,0 0-1,0 0 1,0 0-1,0 0 1,0 1 0,0-1-1,0 0 1,0 0-1,0 0 1,0 0-1,0 0 1,0 0-1,0 0 1,0 0 0,0 1-1,0-1 1,0 0-1,0 0 1,0 0-1,0 0 1,0 0-1,0 1 1,1 10 85,-1-11-83,-7 100 275,3-72-235,2 0 0,1 1-1,3 33 1,-2-57-38,0-2-8,1 1-1,-1-1 1,1 0-1,-1 0 0,3 5 1,-3-8-4,0 1 0,1-1 0,-1 1 0,0-1 0,0 0 1,1 1-1,-1-1 0,0 1 0,1-1 0,-1 0 0,0 1 0,1-1 0,-1 0 0,1 0 0,-1 1 1,1-1-1,-1 0 0,1 0 0,-1 0 0,1 1 0,-1-1 0,1 0 0,-1 0 0,1 0 0,-1 0 1,1 0-1,-1 0 0,1 0 0,-1 0 0,1 0 0,-1 0 0,1 0 0,-1 0 0,1-1 0,-1 1 1,1 0-1,-1 0 0,0 0 0,1-1 0,0 0 0,6-3-35,-1-1 0,0 0 0,0 0 0,0-1 0,8-11 0,51-68-120,-19 22 16,-29 40 107,29-35 13,-40 51 56,1 1-1,0-1 1,0 1-1,0 1 1,13-8-1,-19 12-26,0 1 0,-1-1 0,1 1 0,0 0 0,-1-1 0,1 1 0,0 0 0,-1-1 0,1 1 0,0 0 0,0 0 0,-1 0 0,1 0 0,0 0 0,0 0 0,-1 0 0,1 0 0,0 0 0,0 0 0,-1 0 0,1 1 0,0-1 0,0 0 0,-1 0 0,1 1 0,0-1 0,-1 0 0,1 1 0,0-1 0,-1 1 0,1-1 0,-1 1 0,1-1 0,0 1 0,-1-1 0,1 1 0,-1 0 0,0-1 0,1 1 0,-1 0 0,1 0 0,0 2 7,0 1 0,0-1 0,0 0 0,-1 0 0,1 1 0,-1-1 1,0 0-1,0 1 0,0 5 0,-3 9-2,-1 0 1,0-1 0,-1 0-1,-1 1 1,-8 17-1,-49 85 4,55-107-11,-53 88 55,-20 37-26,-79 199 182,158-335-133,2-3-30,2-9-12,9-21-18,-4 16-52,2 1-1,-1 1 1,2-1 0,0 2 0,0-1-1,1 1 1,1 1 0,0 0 0,0 1 0,28-18-1,8 1-1411,97-41-1,-85 42-733,-4 0-1508,-9 7 1167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15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0 12480,'-6'0'5631,"62"10"-4895,-20-10 864,0 3-1024,36 3 352,3-2-576,28-1-128,-1 7-128,-11-4-1920,-14-3 992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16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5 11648,'-36'-4'5247,"21"11"-4543,21-1-4767,3-2 2079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1:56.9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5 396 1312,'-1'-1'60,"1"1"-1,-1-1 1,1 0 0,-1 1-1,1-1 1,0 0 0,-1 0-1,1 1 1,0-1 0,0 0-1,0 0 1,-1 1 0,1-1-1,0 0 1,0 0 0,0 1-1,0-1 1,0 0 0,0 0-1,1 1 1,-1-1 0,0 0-1,1-1 1,9-19 1529,-4 9-1053,-1-2 545,4-23-1,2-5 290,4-5 1019,8-50 0,-20 55-759,-4 36-1245,1 1 0,0-1 1,1 1-1,-1 0 0,1-1 0,0 1 0,0 0 0,1-1 0,-1 1 1,4-5-1,-5 44 3940,0-13-3690,-6 97 927,2-79-1551,2 1-1,5 70 1,-3-107-414,1 1-1,0 0 1,0 0-1,0 0 1,2 4 0,-3-7 24,0 0 1,1 0 0,-1 0 0,1 0 0,0 0 0,-1-1 0,1 1 0,-1 0 0,1-1 0,0 1 0,0 0 0,-1-1 0,1 1 0,0-1 0,0 1 0,0-1-1,0 1 1,0-1 0,-1 0 0,1 1 0,0-1 0,0 0 0,0 0 0,0 0 0,2 1 0,15-1-3435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29.4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4 4800,'0'0'157,"0"0"-1,-1-1 1,1 1 0,-1 0 0,1-1 0,-1 1 0,1 0-1,-1-1 1,1 1 0,-1 0 0,0 0 0,1 0-1,-1 0 1,1-1 0,-1 1 0,1 0 0,-1 0 0,0 0-1,1 0 1,-1 0 0,1 0 0,-1 1 0,1-1-1,-1 0 1,0 0 0,1 0 0,-1 0 0,1 1 0,-1-1-1,1 0 1,-1 1 0,1-1 0,-1 0 0,1 1-1,-1-1 1,1 0 0,0 1 0,-1-1 0,1 1 0,0-1-1,-1 1 1,1-1 0,0 1 0,-1-1 0,1 2-1,-6 6 844,-6 13 408,-36 101 1717,-54 180 336,85-238-2981,4 2 0,-11 121 0,23-150-403,1-1 0,2 1 0,6 37 0,-3-49-91,1 0 0,1 0 0,1-1 0,1 0 0,15 27 0,-12-25-327,2-2 0,1 1-1,2-2 1,0 0 0,34 35-1,-32-41-603,1-2-1,39 24 0,49 20-1032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18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32 114 4224,'-9'-2'602,"7"2"-474,0-1 1,1 1-1,-1 0 1,1-1-1,-1 1 0,1-1 1,0 0-1,-1 1 1,-7-21 17131,10 19-17158,-1 1 1,0-1-1,0 0 0,1 1 1,-1-1-1,1 0 1,0 1-1,-1-1 0,1 0 1,0 1-1,0-1 1,0 1-1,0-1 1,2-1-1,1 0 10,0 0 1,0 0-1,1 0 1,-1 1-1,1 0 1,-1 0 0,1 0-1,6-1 1,39-6 309,-47 8-399,0 1 0,0-1 1,0 1-1,0 0 0,0 0 1,0 0-1,0 0 1,0 1-1,0 0 0,0-1 1,0 1-1,0 0 0,0 0 1,0 0-1,-1 1 1,1-1-1,0 1 0,-1 0 1,1-1-1,-1 1 1,0 0-1,1 0 0,-1 1 1,0-1-1,0 0 0,0 1 1,-1-1-1,1 1 1,1 4-1,0 0 30,0 0-1,-1 1 1,-1-1 0,1 0-1,-1 1 1,0-1 0,-1 1-1,0-1 1,0 1 0,0 0-1,-3 8 1,-7 31 201,-2-1 1,-3 0 0,-31 70-1,36-95-221,-2-1 0,-22 31 0,13-21-41,21-29 7,-1-1 0,1 1-1,0-1 1,-1 0 0,1 1-1,0-1 1,-1 1 0,1-1 0,0 1-1,0-1 1,0 1 0,-1-1 0,1 1-1,0 0 1,0-1 0,0 1 0,0-1-1,0 1 1,0-1 0,0 1-1,0-1 1,0 1 0,0-1 0,0 1-1,0 0 1,1-1 0,-1 1 0,0-1-1,0 1 1,1-1 0,-1 1-1,0-1 1,0 0 0,1 1 0,-1-1-1,1 1 1,-1-1 0,0 0 0,1 1-1,-1-1 1,1 0 0,-1 1-1,1-1 1,-1 0 0,1 1 0,-1-1-1,1 0 1,-1 0 0,1 0 0,0 0-1,5 2 2,0-1-1,0 0 1,0 0 0,6-1-1,1 1-28,9 3 53,26 8-1,-5 0-107,59 16-152,-88-23 236,0 1 1,-1 0-1,1 1 0,23 16 0,-35-22 16,-1 1-1,1-1 1,-1 0 0,1 1-1,-1-1 1,0 0 0,0 1-1,0 0 1,0-1-1,0 1 1,0 0 0,0-1-1,1 3 1,-2-3-4,0 1-1,0-1 1,0 0-1,0 0 1,0 1 0,0-1-1,0 0 1,0 0 0,0 1-1,0-1 1,-1 0-1,1 0 1,-1 0 0,1 1-1,-2 0 1,-1 3 22,-1 0 0,1 0 0,-1-1-1,-1 0 1,1 0 0,-9 6 0,3-2-9,3-2 2,0 0 0,-1-1 0,0 0 0,-1 0 1,1 0-1,-1-1 0,0 0 0,0-1 0,0 0 0,-12 2 0,9-2-24,1-1-1,-1-1 1,-1 0-1,1 0 1,0-1-1,0-1 0,0 0 1,0-1-1,0 0 1,-15-5-1,13 2-122,1-1-1,-1 0 1,1-1-1,-15-10 0,26 15 97,0 1-1,0-1 0,0 1 0,1-1 0,-1 1 0,0-1 0,1 0 0,-1 0 0,1 0 1,0 0-1,-1 0 0,1 0 0,0-1 0,0 1 0,0 0 0,1 0 0,-1-1 0,0 1 1,1 0-1,0-1 0,-1 1 0,1-5 0,1 4 18,-1 1 0,1-1-1,0 0 1,0 1 0,0-1 0,0 1 0,0-1-1,1 1 1,-1 0 0,1-1 0,-1 1 0,1 0-1,0 0 1,0 0 0,0 0 0,0 0 0,0 1-1,3-3 1,8-4 19,1 1 0,27-11-1,-32 15-9,115-38 73,-25 10-6,-58 17-2,-1-3-1,0-1 0,-1-1 1,-2-3-1,0-1 0,44-36 0,-45 27-20,45-52-1,-60 60 46,-2-1 0,-1 0-1,19-38 1,-32 55-79,-1-1 1,-1 1-1,0-1 1,0 0-1,-1 0 0,0 0 1,0-1-1,0-12 1,-2 20-23,0 1 1,0 0-1,-1 0 1,1 0-1,0 0 1,-1-1-1,1 1 1,-1 0-1,1 0 1,-1 0-1,1 0 1,-1 0-1,0 0 1,1 0-1,-1 1 1,0-1-1,0 0 1,0 0-1,0 0 1,0 1-1,0-1 1,0 0-1,0 1 1,0-1-1,0 1 1,0 0-1,0-1 1,0 1-1,0 0 1,-1-1-1,1 1 1,0 0-1,0 0 1,0 0-1,-1 0 1,1 0-1,0 0 0,0 1 1,0-1-1,0 0 1,0 1-1,-1-1 1,1 0-1,0 1 1,-2 0-1,1 2 22,-1 1 0,1-1 0,0 0 0,-1 1 0,1-1 0,1 1-1,-1-1 1,-1 6 0,-5 12 21,2 0 1,1 1-1,0 0 1,1-1-1,2 1 0,0 35 1,2-43-25,0-1 1,2 1 0,0 0 0,0 0 0,1 0 0,1-1 0,0 0 0,1 0-1,1 0 1,0 0 0,11 17 0,-15-28 0,-1 1 1,1-1-1,0 0 1,0 0-1,0 1 0,0-1 1,0-1-1,1 1 1,-1 0-1,1-1 0,-1 1 1,1-1-1,-1 1 1,1-1-1,0 0 0,0 0 1,0-1-1,-1 1 0,1 0 1,0-1-1,0 0 1,0 0-1,0 0 0,0 0 1,4 0-1,3-3 15,-1 0 0,1 0 1,-1 0-1,1-1 0,14-9 0,-24 13-25,29-17 61,-1-1 0,0-1-1,28-26 1,67-75 91,-55 46-243,14-16 273,-65 69-202,-14 18-6,-1-1 0,1 1 0,0 0 0,0 0 0,5-4 0,-6 7 8,-1 0 1,1 0 0,-1 1-1,0-1 1,1 1 0,-1-1-1,1 1 1,-1-1 0,0 1-1,0 0 1,1 0-1,-1-1 1,0 1 0,0 0-1,2 2 1,1 1 6,0-1-1,0 1 1,-1-1-1,1 1 1,2 5-1,0 5 26,0 1 1,0 0-1,-1 0 0,-1 1 0,-1 0 1,2 20-1,1 0-2,2 21-7,7 29 16,-12-71-13,1 0 1,1-1-1,10 23 0,-14-35 5,0 0 1,0 0-1,0 0 1,0 0-1,0-1 1,1 1 0,-1-1-1,0 1 1,1-1-1,0 1 1,-1-1-1,1 0 1,0 0-1,0 1 1,-1-1-1,4 1 1,-4-2-5,1 0 1,0 1-1,0-1 0,-1 0 0,1 0 1,0 0-1,-1 0 0,1 0 1,0-1-1,0 1 0,-1 0 0,1-1 1,0 1-1,-1-1 0,1 0 1,-1 1-1,1-1 0,-1 0 0,3-1 1,12-11-30,0-1 1,-1 0 0,-1-1 0,16-20-1,-4 4 26,110-118-6,-92 102-16,-40 45-9,-5 4-5,-6 9-20,5-7 43,-10 15 44,1 1 1,1 1-1,1 0 0,0 0 1,2 1-1,0 0 0,2 1 1,1-1-1,0 1 0,0 32 1,4-48-16,0-1 1,1 1 0,-1-1 0,1 1-1,1-1 1,-1 1 0,1-1-1,1 0 1,-1 0 0,6 9-1,-7-12-11,1 0-1,0 0 1,0-1-1,1 1 1,-1-1-1,0 0 1,1 0-1,-1 0 1,1 0-1,0 0 1,0 0-1,0-1 1,0 1-1,0-1 1,0 0-1,0 0 1,0 0-1,0 0 0,1-1 1,-1 1-1,0-1 1,5 0-1,-1 0-12,0-1 0,0 0 0,0-1 0,0 1 0,-1-1 0,1-1 0,-1 1 0,1-1 0,-1 0 0,0-1 0,0 1 0,9-8 0,-9 5-3,0 1 1,-1-1 0,1 0 0,-1-1-1,-1 1 1,1-1 0,-1 0-1,0 0 1,5-14 0,-2 0-5,0 0 0,3-25 0,-7 32-16,-1 1-1,-1 0 0,0-1 0,-1 1 0,0-1 0,-1 1 1,0-1-1,-7-24 0,6 31 16,0 0-1,-1 1 1,0-1 0,0 1 0,0 0 0,-1 0-1,0 0 1,0 0 0,0 1 0,-1 0-1,1-1 1,-2 2 0,1-1 0,0 1 0,-1-1-1,0 1 1,0 1 0,-10-6 0,-13 0 170,1 1 0,-1 1 0,-56-6 0,84 13-148,-1 0 1,0-1-1,0 1 1,1 0-1,-1 0 1,0 0-1,1 0 1,-1 0 0,0 0-1,1 1 1,-1-1-1,0 0 1,1 1-1,-1-1 1,0 1-1,1 0 1,-1 0-1,1-1 1,-2 2-1,3-1-7,0-1 0,0 0 0,0 0 0,0 0 0,0 0 0,0 0 0,0 1 0,0-1 0,0 0 0,0 0 0,0 0 0,0 0 0,0 0 0,0 1 0,0-1 0,0 0 0,0 0 0,0 0 0,0 0 0,0 0 0,0 0 0,0 1 0,0-1 0,0 0 0,0 0 0,0 0 0,0 0 0,0 0 0,1 0 0,-1 0 0,0 1 0,0-1 0,0 0 0,0 0 0,0 0 0,0 0 0,1 0-1,-1 0 1,0 0 0,0 0 0,0 0 0,0 0 0,0 0 0,1 0 0,-1 0 0,0 0 0,0 0 0,0 0 0,10 3 185,-9-2-138,36 7 180,-1-1 0,1-2 0,40 0 1,112-9-229,-152 0-632,1-2 1,71-20-1,-84 19-1196,16-2-6081,-32 7 5422,-1 1 1,1 0 0,0 0 0,0 1-1,13 1 1,9 7-1731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19.1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13 4736,'-17'0'1370,"-31"-3"1,35 0 961,5 1-687,1 0 0,0 1 0,-8 0 0,13 1-1257,0 0 0,-1 0-1,1 1 1,-1-1 0,1 1-1,0-1 1,-1 1 0,1 0-1,0 0 1,0 0-1,0 0 1,-4 2 0,-4 6 730,-1 1 1,1-1-1,0 2 1,1 0-1,-8 12 0,-7 7 678,21-25-1544,7-5-178,10-10-2965,-2 0-1601,19-23 0,-21 21 2553,33-36-3500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49.7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82 2656,'9'0'18045,"-6"0"-15824,53 1-1572,0 2 0,57 10 0,-90-9-587,142 28 212,131 25 723,-88-18-384,-156-31-449,69 3 0,20 1-49,-130-11-114,-1 0 0,14-1 1,-6-1 239,-18 0-217,0 0 0,-1 0-1,1-1 1,0 1 0,-1 0 0,1 0 0,-1 0-1,1 0 1,-1 0 0,0-1 0,1 2-14,-5-7-8,1 1-1,-1 0 1,0 0-1,-1 0 1,-10-9-1,-35-24 34,36 29-47,-33-23 71,-56-26-1,46 27-207,35 21 74,18 9 14,0 0-1,0 0 1,0-1 0,0 1 0,-7-7 0,14 10 36,0 0 1,0 0 0,0-1 0,0 1 0,-1-1-1,1 1 1,0-1 0,4 0 0,5 1-20,15 6 104,0 1-1,0 1 1,30 16 0,-14-7-91,-16-7 34,0 2 0,-1 1 0,40 30 0,-26-14 12,46 49 1,-82-76 24,0 0 1,0 0-1,0 1 0,0-1 1,-1 1-1,0 0 0,1-1 1,1 8-1,-3-9-13,0 0-1,-1 0 1,0 1 0,1-1-1,-1 0 1,0 0 0,0 0-1,-1 1 1,1-1-1,0 0 1,-1 0 0,1 0-1,-1 0 1,1 0 0,-1 0-1,0 0 1,0 0 0,0 0-1,-3 3 1,2-1-21,-1-1 0,0 1 0,0-1 0,-1 0-1,1 0 1,-1 0 0,1-1 0,-1 1 0,0-1 0,0 0 0,0 0 0,0-1 0,-7 3 0,-6 1-29,-1-1 1,-19 1-1,18-2-40,-81 11-3777,69-10 2101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51.6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323 44 3552,'17'-6'16950,"-28"6"-15229,8 0-1627,0-1-1,-1 0 0,1 0 1,0 0-1,0 0 1,0-1-1,0 1 0,0-1 1,-4-3-1,-9-4 328,9 6-225,0 1-1,0 1 1,-11-2 0,-2 0 98,18 2-260,-1 1-1,0 0 1,0-1-1,0 1 1,0 0-1,0 1 1,0-1 0,0 0-1,0 1 1,0 0-1,-3 0 1,0 2 46,0 0 1,1 0 0,-11 9 0,7-5 102,0 0 0,1 1 0,0 1 1,0-1-1,1 1 0,-6 10 1,-35 65 61,47-84-243,-5 13 88,0-1-1,1 1 0,1 0 1,0 1-1,0-1 1,-2 24-1,5-27 7,0 1 0,1 0-1,1-1 1,-1 1 0,2-1 0,-1 1 0,2-1-1,-1 0 1,7 16 0,-8-23-81,1 0 0,-1-1 0,1 1 0,-1 0 0,1-1-1,0 1 1,0-1 0,0 0 0,0 1 0,0-1 0,1 0 0,-1-1 0,1 1 0,2 2-1,-3-4-2,0 1 0,-1 0 0,1-1-1,0 1 1,0-1 0,0 1 0,0-1 0,0 0-1,0 0 1,0 0 0,0 0 0,0 0-1,0-1 1,0 1 0,0-1 0,0 1-1,-1-1 1,1 1 0,0-1 0,0 0-1,0 0 1,-1 0 0,1 0 0,1-1-1,5-6 7,-1 1-1,0-1 1,0 0-1,0 0 0,-1-1 1,8-16-1,-3 8-59,11-18 133,-6 7-53,1 1 1,1 1-1,1 1 1,32-31-1,-43 48-58,1 1 32,-2 0 0,1 0 0,-1 0 0,0-1-1,-1 0 1,0-1 0,6-10 0,-11 18 13,0-2-11,0 1 0,0 0 0,0 0-1,-1 0 1,1-1 0,-1 1 0,0 0-1,1-5 1,-1 7-13,0 0 0,0-1-1,0 1 1,0 0 0,0 0 0,0 0 0,0 0-1,0 0 1,0-1 0,0 1 0,0 0-1,0 0 1,0 0 0,0 0 0,0 0 0,0 0-1,-1 0 1,1-1 0,0 1 0,0 0-1,0 0 1,0 0 0,0 0 0,0 0 0,0 0-1,0 0 1,0 0 0,-1 0 0,1-1-1,0 1 1,0 0 0,0 0 0,0 0 0,0 0-1,0 0 1,-1 0 0,1 0 0,0 0-1,0 0 1,0 0 0,0 0 0,0 0 0,0 0-1,-1 0 1,1 0 0,0 0 0,0 0 0,0 0-1,0 0 1,0 0 0,0 1 0,-1-1-1,1 0 1,0 0 0,0 0 0,0 0 0,0 0-1,0 0 1,0 0 0,0 0 0,0 0-1,-1 0 1,1 1 0,0-1 0,-6 6 39,3 0-38,0 0-1,0 0 1,-6 7 0,-7 11 55,10-11-5,0 0-1,1 0 1,0 0 0,1 1 0,1 0 0,-2 18-1,4-23-28,1-1 0,1 1 0,0-1 0,0 0 0,0 1 0,1-1 0,1 0 0,-1 0 0,1 0 0,1 0 0,6 11 0,-7-12 22,1-1 0,1 0 0,-1-1 1,1 1-1,0-1 0,0 1 0,0-1 0,1-1 0,0 1 0,0-1 0,0 0 0,0-1 0,11 5 0,-8-4 3,1-1 1,-1-1-1,0 0 0,1 0 1,-1-1-1,1 0 0,0-1 0,-1 0 1,1 0-1,-1-1 0,1-1 1,-1 1-1,1-1 0,-1-1 0,0 0 1,0 0-1,9-5 0,-3 1 69,1-1-95,-16 8-57,1 0 0,-1-1 0,0 1 0,0 0 0,0 0 0,1 0 0,-1-1 0,0 1 0,0 0 1,0 0-1,0-1 0,0 1 0,0 0 0,1 0 0,-1-1 0,0 1 0,0 0 0,0 0 0,0-1 0,0 1 0,0 0 0,0-1 0,0 1 0,0 0 0,0 0 0,0-1 0,0 1 0,-1 0 1,1 0-1,0-1 0,0 1 0,0 0 0,0 0 0,0-1 0,-1 1 0,-8-10-4226,8 9 3988,-5-3-2159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52.9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26 47 5216,'-10'0'9008,"2"5"-4865,0-5 401,12 0-1285,30-4-2150,113-15-229,-99 16-708,60-9 136,-81 7-207,1 1 1,-1 1-1,55 2 0,-54 8 89,-24-6-176,0 1 1,0-1 0,1 0-1,-1 0 1,8 0 0,-12-1 91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53.6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 52 4736,'-12'-7'16710,"19"6"-12289,29-2-4638,-16 2 1030,57-11-118,15 0 55,151-3 797,-178 15-864,2 0-4731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57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83 2816,'13'-9'15512,"0"-7"-11778,0 0-5774,-7 9 3425,1 3-1313,0-1-1,0 1 0,0 1 0,0-1 0,1 1 0,0 1 1,-1-1-1,1 1 0,0 1 0,0-1 0,0 1 1,0 1-1,0-1 0,14 2 0,-16 0-43,1 0-1,-1 0 1,1 1 0,-1-1-1,0 1 1,0 1-1,0-1 1,8 5 0,-10-5-10,-1 1 0,1-1-1,-1 1 1,0 0 0,0 0 0,0 0 0,0 0 0,-1 0 0,1 0 0,-1 1 0,0 0 0,0-1 0,3 7 0,-3-1 60,0-1-1,-1 0 1,0 0-1,0 1 1,0-1-1,-1 0 1,0 1-1,-1-1 1,0 0-1,0 1 1,-1-1-1,0 0 1,-1 0-1,1 0 1,-6 10-1,-3 4 149,0 0-1,-2-1 1,0-1 0,-17 20-1,26-35-221,-1 1 33,0 1-1,0-1 1,-1 0-1,-11 9 1,16-15-45,0 1 0,0 0 0,0 0 0,0 0 0,0 0-1,0 0 1,0 0 0,0 0 0,0 0 0,1 0 0,-1 0 0,1 1 0,-1-1 0,0 0 0,1 0 0,0 1 0,-1 1 0,1-2 2,0 0-1,0 0 1,0-1 0,1 1 0,-1 0 0,0 0 0,0 0 0,1 0 0,-1 0 0,1 0 0,-1 0 0,1-1 0,-1 1 0,1 0 0,-1 0 0,1-1 0,0 1 0,-1 0 0,1-1 0,0 1 0,0-1-1,-1 1 1,1-1 0,0 1 0,0-1 0,0 1 0,1-1 0,125 64 417,-115-56-185,1-1 0,0-1 0,0 0 0,25 7 1,-38-13-208,1 0 0,-1 0 0,0-1 0,0 1 1,1 0-1,-1 1 0,0-1 0,0 0 1,0 0-1,1 0 0,-1 0 0,0 0 1,0 0-1,0 0 0,1 0 0,-1 0 0,0 0 1,0 0-1,0 1 0,0-1 0,1 0 1,-1 0-1,0 0 0,0 0 0,0 0 1,0 1-1,0-1 0,1 0 0,-1 0 0,0 0 1,0 1-1,0-1 0,0 0 0,0 0 1,0 0-1,0 1 0,0-1 0,0 0 1,0 0-1,0 0 0,0 1 0,0-1 0,0 0 1,0 1-1,-9 8 553,4-6-447,0 0 0,0 0 1,-1-1-1,-6 3 0,-29 7 259,-72 9 0,48-17-4783,57-4 2761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57.8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5 153 5728,'-4'-8'9129,"4"8"-8861,9-10 3324,22-5-2433,-26 12-156,57-28 1642,26-11-1167,-60 32-1550,1 0 0,0 2 0,45-6 0,-73 13-182,0 1 0,0 0-1,0 0 1,0 0 0,1 0 0,-1 0 0,0 0 0,0 0 0,0 0 0,0 0-1,0 0 1,0 1 0,0-1 0,0 0 0,0 1 0,0-1 0,-1 0-1,3 2 1,-2-1-533,0 0 0,-1 1 1,1-1-1,0 0 0,-1 1 0,1-1 0,-1 0 0,1 1 0,-1-1 1,1 1-1,-1-1 0,0 1 0,0 1 0,3 15-2770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58.3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 6400,'0'-10'8976,"1"16"-5990,4 10-1501,-1-2-544,0-1 1,4 25-1,-8-36-895,10 149 2399,-10-114-2465,0 27-48,0-20-2724,0-44 2563,0 0 1,0 1-1,0-1 1,0 0-1,0 1 1,-1-1-1,1 0 1,0 1-1,0-1 1,0 0-1,0 1 1,0-1-1,-1 0 1,-2 3-2743,3-3 2742,-1 0 1,1 0-1,0 0 1,-1 0-1,1 0 0,0 0 1,-1 0-1,1 0 1,0 0-1,-1 0 1,1 0-1,0 0 1,-1 0-1,1 0 1,0 0-1,-1 0 1,1-1-1,0 1 1,-1 0-1,-8-1-2224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59.0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212 4 4992,'0'-1'73,"-1"1"15,1-1-1,0 1 0,-1-1 1,1 1-1,-1 0 1,1-1-1,-13 7 10985,10 2-10379,-1-1-1,1 0 1,-8 10-1,-8 4 74,0-1-1,-2 0 0,-40 28 1,61-48-766,-3 3 37,-1-1 1,0 0-1,1 0 0,-8 2 1,9-3-3,-1 0 0,1 0 0,-1 0 0,1 0 0,0 0 0,-4 4 0,-4-2 1037,12-3-950,-1 0 38,9 4 240,-8-3-363,0-1 1,0 1-1,0-1 0,0 1 0,0-1 0,0 0 1,0 0-1,0 0 0,4-1 0,2 0 2,17 0 259,-1-2 1,0-1 0,35-10-1,-31 7-311,49-6 0,-51 11-30,-17 0-610,-1 2 0,1-1 1,0 1-1,11 1 0,-1 0-3954,-17-1 3461,1 0 0,0 1 0,0-1 0,0 0 0,-1 1 0,1-1 0,4 3 0,12 5-3990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30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4 7232,'-5'0'786,"-11"-3"697,3 3 2909,13 0-4185,0 0 0,-1 0 0,1 0-1,0 0 1,-1 0 0,1 0 0,0 1 0,-1-1 0,1 0 0,0 0 0,-1 0 0,1 1-1,0-1 1,0 0 0,-1 0 0,1 1 0,0-1 0,0 0 0,0 1 0,-1-1-1,1 0 1,0 1 0,0-1 0,0 0 0,0 1 0,0-1 0,-1 1 0,-1 12 812,2-10-343,-4 45 1571,3 95 0,2-123-1957,6 134 576,28 163 1,-34-308-2212,1 1-1,1 0 1,6 16 0,-9-26 1075,0 1-1,0 0 1,1-1 0,-1 1 0,0 0 0,1-1 0,-1 1 0,1 0 0,-1-1-1,1 1 1,-1-1 0,1 1 0,-1-1 0,1 1 0,-1-1 0,1 1 0,0-1 0,-1 0-1,1 1 1,0-1 0,-1 0 0,1 1 0,0-1 0,-1 0 0,1 0 0,0 0-1,0 0 1,-1 0 0,1 0 0,0 0 0,0 0 0,0 0 0,2-1-670,-1 1 1,1-1-1,-1 0 0,1-1 1,-1 1-1,0 0 1,1-1-1,2-1 1,12-9-2096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0:59.91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6 3488,'-5'-5'16655,"10"133"-11540,-5 446-2379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1:00.5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55 299 5888,'-38'-28'3264,"36"26"-2783,1 1 0,-1-1 0,1 1 0,0-1 0,-1 1 1,1-1-1,0 0 0,0 0 0,0 1 0,0-1 0,1 0 0,-1 0 1,1 0-1,-1 0 0,0-3 0,1 2-108,0 1 0,0-1 0,1 0-1,-1 0 1,0 0 0,1 0 0,0 1 0,0-1 0,2-5 0,2-1 128,1-1 1,0 1 0,1 0 0,10-12-1,-13 17-250,11-14 165,1 1 1,1 1-1,1 1 0,25-18 1,-34 26-324,0 2-1,1 0 1,0 0 0,0 0-1,0 1 1,1 1 0,-1 0 0,1 0-1,0 1 1,0 1 0,16-1 0,-14 2-25,1 0 1,-1 2-1,0 0 1,0 0-1,1 1 1,-1 0 0,-1 2-1,1-1 1,-1 1-1,0 1 1,0 0-1,0 1 1,14 11-1,-24-16-46,0-1-1,0 1 1,-1 0-1,1-1 1,0 1-1,-1 0 0,1 0 1,-1 0-1,1 0 1,-1 1-1,0-1 1,0 0-1,0 1 0,0 2 1,0-2-1,-1 0 0,0 1 0,0-1 1,0 0-1,0 0 0,-1 0 0,1 1 0,-1-1 1,0 0-1,-1 3 0,0-1 3,0-1 0,0 1-1,-1-1 1,0 0 0,1 0-1,-1 0 1,-1 0 0,1 0-1,0 0 1,-1-1 0,-5 4-1,-6 4 69,-29 15 0,26-15-43,-131 69-502,100-57 672,31-16-246,18-7 27,0 0-1,-1 0 1,1 1-1,0-1 1,-1 0-1,1 1 1,0-1-1,-1 0 1,1 1-1,0-1 1,0 0-1,0 1 1,-1-1 0,1 1-1,0-1 1,0 0-1,0 1 1,0-1-1,0 1 1,0-1-1,0 0 1,0 1-1,0-1 1,0 1-1,0-1 1,0 1-1,0-1 1,0 0-1,0 1 1,0-1 0,0 1-1,0-1 1,1 1-1,1 4 81,0 0 1,1 1-1,-1-1 0,1-1 0,1 1 1,-1 0-1,0-1 0,1 1 0,0-1 1,6 4-1,1 4 104,64 68 886,164 187-455,-196-218-411,-10-11-3806,-11-11-7106,-16-21 5695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1:02.4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281 90 3392,'0'-1'385,"5"-7"3955,5-11 9049,-10 24-12810,-1-5-548,1 1 1,0 0-1,0-1 1,-1 1 0,1-1-1,0 1 1,0-1-1,-1 0 1,1 1-1,-1-1 1,1 1 0,0-1-1,-1 0 1,1 1-1,-1-1 1,1 0-1,-1 1 1,1-1 0,-1 0-1,1 0 1,-1 1-1,0-1 1,1 0-1,-1 0 1,1 0 0,-1 0-1,1 0 1,-1 0-1,0 0 1,1 0-1,-1 0 1,1 0 0,-1 0-1,1 0 1,-1 0-1,0 0 1,1-1-1,-1 1 1,1 0 0,-1 0-1,1-1 1,-1 1-1,1 0 1,-1-1-1,1 1 1,0-1 0,-1 1-1,1 0 1,-1-1-1,-2-9-89,1 0 0,0 0 0,1-1-1,-1-9 1,1 11-40,-2 17 287,0 0 1,-8 16-1,-3 7 198,12-27-342,0 0 0,0 0 0,-1 0 0,0 0 0,0 0 0,0-1 0,0 1 0,-6 4 0,8-7-38,1-1 0,-1 0 0,1 1 0,-1-1 1,1 0-1,-1 0 0,1 1 0,-1-1 0,1 0 0,-1 0 0,1 0 0,-1 0 0,1 0 1,-1 0-1,1 0 0,-1 0 0,0 0 0,1 0 0,-2 0 0,2-3 77,6 0-65,-3 3 24,1-1 0,-1 1 0,0-1-1,0 1 1,0 0 0,1 0 0,-1 1-1,0-1 1,0 1 0,0 0 0,1-1-1,-1 1 1,0 0 0,0 1 0,0-1-1,-1 1 1,6 3 0,-6-4 46,0 0 0,-1 0 0,1 1-1,-1-1 1,1 1 0,-1-1 0,0 1 0,1 0 0,-1-1 0,0 1 0,0 0 0,0 0-1,0 0 1,-1 0 0,1 0 0,0 0 0,-1 0 0,0 0 0,1 0 0,-1 0 0,0 0-1,0 0 1,0 0 0,0 0 0,0 1 0,-1-1 0,0 4 0,-3 3 39,0 0 1,0 0-1,-1 0 0,0 0 1,-1-1-1,0 0 0,0 0 1,-1 0-1,0-1 1,0 0-1,-14 11 0,3-5-258,0-2 0,-1 1 0,0-2 0,-27 11 0,33-16-1056,-25 9-1890,16-10-5920,33-4 522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1:04.1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136 38 2144,'-1'-1'35,"1"1"0,-1 0 0,1-1 0,-1 1 0,1 0 0,-1-1 0,1 1 0,-1 0 0,1-1 0,0 1 0,-1-1 0,1 1 0,0-1 0,-1 1 1,1-1-1,0 1 0,0-1 0,0 1 0,-1-1 0,1 1 0,0-1 0,0 0 0,0 1 0,0-1 0,0 1 0,0-2 0,0 1 0,-4-22 8221,4 24-8063,0 21 7337,0 3-3697,6 101-2280,3 32-119,-4-50-884,-4-5 216,-1-61-556,-7 60-205,5-78 1,-10 44 159,10-62-175,1-1 0,-1 0 0,0 1 0,-5 7 0,-4 11 134,8-13-115,-1-1 0,0 0-1,-1 0 1,0 0 0,-1-1-1,0 0 1,-11 14 0,16-23 0,1 1 0,-1-1 0,1 0 1,0 1-1,-1-1 0,1 0 0,-1 0 0,1 1 0,-1-1 1,1 0-1,-1 0 0,1 0 0,-1 0 0,1 0 0,-1 0 1,1 0-1,-1 0 0,1 0 0,-1 0 0,1 0 0,-1 0 1,1 0-1,-1 0 0,1 0 0,-1-1 0,1 1 1,-1 0-1,1 0 0,-1 0 0,1-1 0,-1 1 0,1 0 1,0-1-1,-1 1 0,1 0 0,0-1 0,-1 1 0,1-1 1,0 1-1,-1 0 0,1-1 0,0 1 0,0-1 0,-1 0 1,-10-22 62,7 8-86,0 0 0,1 0 0,0 0 0,2 0 0,-1 0 0,2-1 0,2-22 0,-1 31 7,0 0 0,1-1 0,0 1 0,0 0-1,1 0 1,0 1 0,0-1 0,0 1 0,1-1 0,0 1 0,0 0-1,1 0 1,0 1 0,0-1 0,7-5 0,0 1 22,0 1 0,0 1-1,1 0 1,0 1 0,0 0 0,21-7-1,-29 12 23,1 0-1,-1 1 1,1-1 0,0 2-1,-1-1 1,1 0-1,0 1 1,0 0-1,-1 1 1,1-1-1,0 1 1,0 0-1,-1 0 1,1 1-1,-1 0 1,0 0-1,1 0 1,-1 0-1,0 1 1,0 0-1,0 0 1,0 0-1,-1 1 1,0 0-1,1 0 1,5 7-1,-3-2 31,0 0-1,0 0 1,-1 1-1,0 0 1,0 0-1,-2 1 1,1-1-1,-1 1 1,-1 0-1,0 0 1,0 1 0,1 16-1,-4-25-54,2 12 94,-1 0 1,-1-1-1,0 1 1,-1 0-1,-2 14 1,0-15 34,-10 35 212,12-45-320,-1 0 0,0 0-1,0 0 1,0 0 0,-1 0 0,1 0 0,-1-1-1,-5 7 1,6-9-26,1 0-1,-1 0 1,1 0 0,-1 0-1,1 0 1,-1-1 0,0 1-1,0-1 1,1 1-1,-1-1 1,0 0 0,0 1-1,1-1 1,-1 0 0,0 0-1,0 0 1,1-1 0,-1 1-1,0 0 1,0-1-1,1 1 1,-1-1 0,0 1-1,-2-3 1,-6-1-47,0-2 1,-17-11-1,22 13-23,-25-16-1220,-30-29-1,50 39 224,0 0 0,0 0 0,1-1 0,0 0-1,-13-24 1,20 33 635,1-1 0,0 0 0,-1 0 0,1 0 0,0 0 0,0 0 0,1 0 0,-1 0 0,1 0 0,0-1 0,-1-2 0,2 4 78,-1 0-1,1 0 0,-1 0 0,1 0 0,0 0 0,0 0 1,0 0-1,0 0 0,0 1 0,0-1 0,0 0 0,1 1 1,-1-1-1,0 0 0,1 1 0,3-3 0,23-15-5902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1:05.1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65 3904,'-13'0'3003,"-19"0"11920,17 0-8402,21 0-6409,0 0 0,1 0 0,-1-1 0,0 0 0,1 0 0,10-4 0,44-10 357,-37 8-277,-1 0 0,1 2 0,26-2-1,11-3-40,-40 7-1604,27 0 4914,-18 4-6868,-15-1-2536,0 0-3957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1:0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1 106 3232,'8'-2'20227,"16"1"-18777,-3 0-3077,-11 0 3528,187-29 1396,-75 11-2829,-32 9-375,-51 7-494,70-15 0,-107 18 126,18-7-2422,-20 7 2578,0 0-1,1 0 1,-1 0-1,0 0 1,0 0-1,1-1 1,-1 1-1,0 0 1,0 0-1,0 0 1,1 0-1,-1 0 1,0 0-1,0-1 1,0 1-1,1 0 1,-1 0-1,0 0 1,0-1-1,0 1 1,0 0-1,0 0 1,0 0-1,1-1 1,-1 1-1,0 0 1,0 0-1,0-1 1,0 1-1,0 0 1,0 0-1,0-1 1,0 1-1,0 0 1,0 0-1,0-1 1,0 1-1,0 0 0,0 0 1,0 0-1,0-1 1,0 1-1,0 0 1,-1 0-1,1-1 1,0 1-1,0 0 1,0 0-1,0 0 1,0-1-1,-1 1 1,1 0-1,0 0 1,0 0-1,0 0 1,-1-1-1,1 1 1,0 0-1,0 0 1,0 0-1,-1 0 1,1 0-1,0 0 1,0 0-1,-1 0 1,1 0-1,-1 0 1,1 0 106,0-1-256,0 1 0,-1 0 0,1-1 0,0 1 0,-1 0 0,1 0 0,-1 0 0,1 0 0,-1-1 0,1 1 0,-1 0 0,1 0 0,0 0 1,-1 0-1,1 0 0,-1 0 0,1 0 0,-1 0 0,1 0 0,-1 0 0,1 0 0,0 1 0,-1-1 0,1 0 0,-1 0 0,1 0 0,-1 0 0,1 1 0,0-1 1,-1 0-1,1 1 0,0-1 0,-1 0 0,-5 9-4323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1:08.73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67 42 2080,'-1'0'24,"1"0"1,0 0-1,-1 0 1,1 0-1,0-1 1,0 1-1,-1 0 1,1 0-1,0-1 1,-1 1-1,1 0 0,0 0 1,0-1-1,0 1 1,-1 0-1,1-1 1,0 1-1,0 0 1,0-1-1,0 1 1,0 0-1,0-1 1,0 1-1,0 0 0,0-1 1,0 1-1,0-1 1,0 1-1,0 0 1,0-1-1,0 0 1,1-5 1379,-4-20 16960,3 26-18180,-6 8 2058,-6 19-1529,1 24 517,-6 91 0,13-105-1040,-4 129 98,6-102-250,3-42-156,-1-20-100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1:09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 40 5408,'-4'-1'530,"4"0"-448,-1 1 0,1 0 0,-1 0-1,1-1 1,-1 1 0,-9 4 8555,13-3-8196,-1 0 0,1-1 0,0 1 1,0 0-1,1-1 0,-1 0 0,0 1 0,0-1 0,0-1 0,0 1 0,0 0 0,0-1 0,6-1 0,4 0 141,315-23 3797,-193 18-3776,68 0-254,-160 6-4446,0 1-4454,-48 1 5074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1:09.5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15 5216,'-1'0'80,"1"0"0,0 0-1,0-1 1,-1 1 0,1 0 0,0-1 0,0 1 0,-1 0 0,1-1-1,0 1 1,0-1 0,0 1 0,0 0 0,-1-1 0,1 1-1,0-1 1,0 1 0,0 0 0,0-1 0,0 1 0,0-1 0,0 1-1,0-1 1,0 1 0,0 0 0,0-1 0,1 1 0,-1-1 0,0 1-1,0 0 1,0-1 0,0 1 0,1 0 0,-1-1 0,2-1 1546,7 3 1825,-6 0-3151,-1 0 0,0 0 1,0 0-1,0 0 1,-1 1-1,1-1 1,0 1-1,0-1 0,-1 1 1,1-1-1,-1 1 1,1 0-1,-1 0 0,0 0 1,2 2-1,14 35 1827,-16-38-2058,11 35 852,-1 1 1,-1 0-1,7 65 1,-6 118 251,-13-189-1954,0 1 1,-10 49-1,6-67-1499,3-11 152,1-7-957,2-10-1299,0-10 1462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1:10.2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0 4896,'-8'6'8728,"-7"11"-6386,-14 20-1098,-133 188 2884,81-107-3045,-5-2-198,85-115-384,13-2-10,3-5-395,27-12 1,-25 10 20,21-7 0,108-17 415,-94 23-174,227-23 282,-256 30-697,0 2 0,0 1-1,41 7 1,-52-6-1051,7-4-9048,-8-1 7202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30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1 238 3488,'0'-11'425,"-1"5"722,1 0 0,0 0 0,1 0-1,-1 0 1,1 0 0,1 0 0,-1 0-1,1 0 1,2-5 0,0 3-404,0 1 1,0 0 0,1 0-1,0 0 1,0 0 0,1 1-1,0 0 1,11-9-1,-7 7-127,1 1-1,0 0 0,1 1 1,23-9-1,0 3 212,1 2 0,68-9 0,-85 16-508,-1 1 0,1 0 0,-1 2 0,36 2 0,-51-1-265,-1-1 1,1 1 0,0 0 0,-1 0-1,1 0 1,-1 0 0,1 0-1,-1 0 1,1 1 0,-1-1-1,0 1 1,5 3 0,-6-4-30,-1 0 1,1 0-1,0 0 1,0 1-1,-1-1 0,1 0 1,0 0-1,-1 0 1,1 1-1,-1-1 1,0 0-1,1 1 1,-1-1-1,0 0 1,0 1-1,0-1 1,0 0-1,0 1 1,0-1-1,0 0 0,0 1 1,0-1-1,-1 0 1,1 1-1,-1-1 1,1 0-1,-2 2 1,-3 6 38,-1-1 0,0 1 0,-1-1 0,0-1 0,0 0 0,-1 0 0,1 0 0,-12 6 1,3 0-2,10-8-76,-29 23 114,-47 29 0,70-50-595,0 0-1,-1-1 1,1 0-1,-1-1 1,-1-1-1,1 0 1,-1 0-1,-19 1 1,0-5-3486,32 0 3640,0 0 1,0 0-1,0 0 1,-1 0-1,1-1 0,0 1 1,0 0-1,0 0 0,0-1 1,0 1-1,0-1 0,0 1 1,0-1-1,0 1 0,0-1 1,0 0-1,1 1 0,-1-1 1,0 0-1,0 0 0,0 0 1,1 1-1,-1-1 1,1 0-1,-2-2 0,2 1-64,0 0 0,1 1-1,-1-1 1,0 0 0,1 1 0,-1-1-1,1 0 1,-1 1 0,2-3 0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1:11.5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87 40 4736,'-5'-26'11349,"5"262"-3533,0 121-6602,0-192-778,-6-97-436,3-51-403,3-17 367,0 1 0,0-1 0,0 0 0,0 0 0,0 1 0,0-1 0,-1 0 0,1 1 0,0-1 0,0 0 0,0 1 0,0-1 0,0 0 0,-1 0 0,1 1 0,0-1 0,0 0 0,-1 0 0,1 0 0,0 1 0,0-1 0,-1 0 0,1 0 0,0 0 0,0 0 0,-1 1 0,1-1 0,0 0 0,-1 0 0,1 0 0,0 0 1,-1 0-1,1 0 0,0 0 0,-1 0 0,1 0 0,0 0 0,0 0 0,-1 0 0,1 0 0,0 0 0,-1 0 0,1-1 0,0 1 0,-1 0 0,0-1 5,0-1 0,0 1 0,0-1 1,0 0-1,0 1 0,0-1 0,1 0 1,-1 1-1,0-4 0,0 2 35,-4-14-5,1 0 0,1-1 1,-2-26-1,0 3 41,-9-71 117,-1-127 1,15 215-79,2 1-1,0 0 1,2-1 0,0 1 0,11-31 0,-10 39-12,1 1-1,0-1 1,1 1-1,1 0 1,0 1-1,1 0 1,0 0-1,23-22 1,-28 31-28,0 0 0,0 1 0,0-1 0,1 1 1,0 0-1,0 0 0,-1 1 0,2 0 0,8-4 0,-11 6 8,1-1 0,-1 1 0,0-1 0,1 1 0,-1 0 0,0 0 0,1 1 0,-1-1 0,0 1 0,1-1 0,-1 1 0,0 0 0,0 0 0,0 0 0,1 1 0,-1-1 0,3 3 0,15 10 269,0 1 0,30 27 0,-42-33-224,0 0 0,-1 0 0,0 1 0,-1 0 1,0 0-1,-1 1 0,9 18 0,-14-26-70,0 0 0,0 0 0,-1 0 0,1 0 0,-1 0 0,1 0 0,-1 0-1,0 0 1,0 1 0,0-1 0,-1 0 0,1 0 0,-2 4 0,1-2-9,-1 0-1,0 0 1,-1 0 0,1 0 0,-1 0 0,0-1 0,-4 5-1,-3 3-146,0-1 0,-1 0 0,-1-1 0,-19 13 0,24-18 41,0 0 1,0-1-1,-1 0 1,0-1-1,1 1 0,-1-1 1,0-1-1,-1 0 1,1 0-1,0 0 1,0-1-1,-1-1 0,-12 1 1,-9 2 391,35 8 133,15 22 627,28 65 1,0 1-545,-33-74-476,0-1 0,2-1 0,0 0 1,2-1-1,25 23 0,-41-43-481,-1 0 0,1-1 0,-1 1-1,1-1 1,0 1 0,0-1 0,0 0 0,-1 0 0,1 0 0,0-1 0,0 1 0,1-1 0,-1 1 0,0-1 0,0 0 0,0 0 0,0 0-1,0-1 1,0 1 0,0-1 0,0 0 0,0 0 0,0 0 0,4-2 0,5-2-1722,-1-1 0,0 0 0,-1-1 0,19-14 0,11-13-2214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1:12.60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48 243 3328,'-4'-3'3292,"4"2"-2822,-1 1 0,1-1 1,0 0-1,-1 1 0,1-1 1,0 1-1,0-1 0,-1 0 1,1 1-1,0-1 0,0-1 0,-5-9 2221,4 9-2402,0 0 0,0 0 0,0 0 0,0 0 0,1 0 0,-1-1 0,1 1 1,-1 0-1,1 0 0,0-1 0,0 1 0,0 0 0,0-1 0,0 1 0,0 0 0,1 0 0,-1-1 0,1-1 0,1-4 181,1 0-1,0 0 1,6-14 0,-3 15-303,-1 0 0,1-1 0,1 2 0,-1-1 0,1 1 0,0 0 0,1 0 1,15-8-1,2 2 129,0 1 1,0 1-1,1 1 1,42-8-1,-64 16-185,0 0 0,1 0-1,-1 1 1,1-1 0,-1 1 0,1 0-1,-1 1 1,5 0 0,-8-1-73,0 0 0,0 1 0,0-1 0,0 0 0,0 1 0,-1-1 0,1 1 0,0-1 0,0 1 0,-1-1 0,1 1 0,0 0 0,0-1 0,-1 1 0,1 0 0,-1 0 0,1 0 0,0 1 21,-1-1 1,1 1-1,-1-1 0,1 0 1,-1 1-1,0-1 0,0 1 1,0-1-1,0 1 0,0-1 1,0 1-1,0-1 0,0 1 1,-1 1-1,-1 4 3,0 0 1,-1 0 0,1 0-1,-2 0 1,1-1-1,-6 9 1,-28 35 458,4-8-307,26-34-344,7-7 110,-1-1 0,0 0 0,1 1 0,-1-1 0,1 1 0,-1 0 0,0-1-1,1 1 1,-1-1 0,1 1 0,0 0 0,-1 0 0,1-1 0,0 1 0,-1 0-1,1-1 1,0 1 0,0 0 0,-1 0 0,1 0 0,0-1 0,0 1-1,0 0 1,0 0 0,0 0 0,0-1 0,1 3 0,10 12-56,7 10-8,58 119-18,-59-115 191,-10-20 38,-1 1 0,5 12 0,-10-19-19,0 0 0,0 0 1,0 0-1,0 0 1,-1 0-1,1 1 1,-1-1-1,0 0 1,0 0-1,0 1 1,-1 5-1,1-7-76,-1-1 0,0 1-1,0 0 1,0-1 0,0 1-1,0-1 1,0 1 0,-1-1-1,1 1 1,0-1 0,-1 0 0,1 1-1,-1-1 1,1 0 0,-1 0-1,1 0 1,-1-1 0,0 1 0,0 0-1,1-1 1,-1 1 0,-3 0-1,-5 2 39,-1-1 0,-16 1 0,27-3-70,-14 1-325,1-1 0,-1 0 1,1-1-1,-14-3 1,-54-14-3100,62 13 2471,-5 0-1245,12 3 422,0-1 0,-15-6-1,24 8 1030,-1 0 0,1-1 0,0 0 0,0 0 0,0 0 1,0 0-1,0-1 0,0 1 0,0-1 0,1 1 0,-5-7 0,-8-13-4053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6:44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1408,'6'-12'16415,"-2"110"-14756,-3-69-1224,6 33 0,-3-39-164,-2 1-1,0-1 1,-2 24-1,-19 120 1005,17-132-1223,2-15 90,-4 21 0,4-23-187,1-17-24,-1 1 0,0 0-1,0 0 1,0-1 0,0 1 0,0 0-1,0 0 1,0 0 0,-1-1 0,1 1 0,-1 0-1,1 0 1,-1-1 0,1 1 0,-1 0 0,-1 1-1,6-21-9071,2 5 6763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6: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 1408,'0'-1'37,"1"0"1,-1 1-1,1-1 1,-1 0-1,1 0 0,-1 1 1,1-1-1,-1 0 1,1 1-1,0-1 0,-1 1 1,1-1-1,0 0 1,1 0-1,6-6 149,-7 6 59,1 1-42,32 0 127,-31-2-233,-1 1 1,1-1-1,0 0 0,0-1 0,-1 1 0,0 0 1,1-1-1,4-7 6563,-9 14-2815,2 3-4877,-1 14 3070,-7 39 0,2-25-1155,-22 103 2000,5-27-1862,17-84-810,3-13-193,1-1 1,-2 24 0,2-21 1449,-1-8-5591,4-24-7355,7-1 8673,3-5-299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6:45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4992,'-3'-2'361,"-2"0"1019,8 6 1817,23-14 883,65-7 432,-64 14-4223,0 2 1,0 0-1,29 4 0,-38-3-342,-14 0-266,-1 0 1,0 0 0,0 0-1,1 0 1,-1 1 0,0-1-1,0 1 1,1 0 0,3 1-1,6-1-5659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6:4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17 268 5472,'-9'-4'-339,"1"2"4315,10 10 1297,2 5-3799,9 36 1269,10 86 1,-18-107-2479,-3-16-42,0 0 0,0 13 0,-2-21-167,0-1 0,1 1 0,0 0 1,-1 0-1,3 4 0,1 11 257,7-24-131,-9 4-172,0-1 1,0 0 0,0 1 0,0-1-1,0 0 1,-1 0 0,1 0 0,-1-1 0,1 1-1,-1 0 1,1-3 0,10-29-88,-10 26 51,6-18-147,21-65 64,-5 19 66,-23 69-3,2-4-32,4 17 138,-2 3 67,-1 0 0,4 18 0,0-4 9,3 16 173,4 10 17,4 5 218,-18-57-235,0-1-286,0 0-1,0 0 1,0-1-1,0 1 1,0 0-1,0-1 1,0 1-1,0-1 1,0 0 0,-1 1-1,1-1 1,0 1-1,0-1 1,0 0-1,-1 0 1,2-1-1,12-16 86,-9 10-49,216-295-347,-185 254 105,30-37-1410,-48 61 231,-9 14-859,17-20 1,-24 28 1573,1 1 0,-1 0 0,1-1 0,0 1 0,0 0 0,0 0 0,0 1 0,0-1 0,1 1 1,-1-1-1,0 1 0,6-1 0,-7 2 337,0 0 0,0 0 0,0 0 0,0 0 0,0 0 0,0 0 0,0 1 0,3 0 0,23 11-3204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6:52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528 1 1888,'-17'4'4627,"-27"11"-2353,23-5-1248,1 0 1,-31 21-1,40-23-751,0 1 1,1 0-1,0 1 0,0 0 0,-13 19 1,-7 17 404,2 1 1,-33 79 0,37-74-398,22-49-260,-91 210 1127,80-175-1073,1 0 1,1 0-1,-9 73 0,17-79-139,1 0-1,2 0 0,1 0 0,1 0 1,10 49-1,-8-66-118,1 0 0,0 0 0,0 0 0,2-1 0,13 23 0,-14-27-149,1-1 0,0 0 0,1-1 0,0 1 0,0-2 0,1 1 1,-1-1-1,18 11 0,-13-11-178,0-1 0,0 0 0,1-1 1,19 6-1,83 10-4985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6:4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14 100 3968,'-5'0'461,"-3"1"1366,24 2-724,1-1-1,0 0 1,0-1 0,0-1 0,21-3 0,-31 3-1012,1-2 1,-1 1-1,1-1 1,-1 0-1,0 0 1,1-1-1,-1 0 1,0 0-1,-1-1 1,1 0-1,-1 0 0,0-1 1,0 1-1,7-8 1,-12 11-64,-1 0 0,1 0 1,0 0-1,-1 0 0,1 0 0,-1 0 1,0 0-1,1 0 0,-1-1 0,0 1 1,0 0-1,0 0 0,0 0 0,0 0 1,0-1-1,0 1 0,0 0 0,0 0 1,0 0-1,-1 0 0,1 0 1,0 0-1,-1 0 0,1-1 0,-1 1 1,1 0-1,-1 0 0,0 0 0,1 1 1,-1-1-1,-1-1 0,1 0-9,0 1-1,-1-1 1,1 1 0,-1-1-1,1 1 1,-1-1 0,0 1-1,1 0 1,-1 0 0,0 0-1,0 0 1,0 0 0,0 1-1,0-1 1,0 0 0,-3 0-1,-1 2 126,-1-1 1,1 2-1,0-1 0,0 0 1,-1 1-1,1 0 0,1 1 0,-1-1 1,0 1-1,0 0 0,1 1 0,0-1 1,0 1-1,0 0 0,0 0 0,0 1 1,1 0-1,0-1 0,-7 11 0,10-12-63,0-1 0,0 1 1,0 0-1,0 0 0,0 0 0,1-1 0,-1 1 0,1 0 0,0 0 0,0 0 0,0 0 0,0 0 0,0 0 0,1 0 0,-1 0 0,1 0 0,0-1 0,0 1 0,0 0 0,0 0 0,0-1 0,1 1 0,2 3 0,-1-1 31,1 1-1,1-1 1,-1 0 0,1 0-1,0 0 1,0-1 0,0 0-1,0 0 1,8 4 0,-2-2 101,0 0 0,1-1 0,0-1 0,22 7 0,-28-10-169,-1 0 1,1-1-1,0 1 0,0-1 1,0 0-1,-1-1 1,1 1-1,0-1 1,0 0-1,-1-1 0,1 1 1,9-5-1,-10 4-35,5-3-85,1 0 0,22-5 1,-6 1-939,-13 0-2458,-13-9-10559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6:50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6 7296,'-20'-3'2774,"16"1"-1476,12 1-661,-5 2-262,0-1 0,-1 1 0,1 0 0,-1 0 0,1 0 0,-1 0 0,0 1 0,1-1 0,-1 1 0,0-1 0,0 1 0,0 0 0,2 2 0,7 5 732,13 12-268,-1 0-1,0 2 1,21 29 0,-5-7-1085,-30-34 16,10 13-961,-18-23 793,0 0 0,0 0 0,0 0-1,0 0 1,0-1 0,0 1 0,1 0 0,-1-1 0,2 2 0,-2-2 108,0 0 0,0 0 0,0 0 0,0 0-1,0 0 1,0-1 0,0 1 0,0 0 0,0 0 0,0-1 0,-1 1 0,1 0 0,0-1 0,0 1 0,0-1 0,-1 1 0,1-1-1,0 0 1,0 1 0,-1-1 0,1 0 0,0-1 0,9-10-4051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6:50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388 0 6816,'-22'3'2197,"21"-3"-2084,0 1-1,0-1 1,0 0 0,0 0-1,0 1 1,0-1 0,0 1-1,0-1 1,0 1 0,1-1-1,-1 1 1,0 0-1,0-1 1,1 1 0,-1 0-1,0 0 1,1-1 0,-1 1-1,1 0 1,-1 0 0,1 0-1,-1 1 1,-6 8 1477,-13 8 261,0 0 0,-37 25 0,33-26-956,-43 40 1,-27 53-231,41-31-4578,48-72 473,7-16-176,10-14-1946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31.5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208 4 5216,'0'0'51,"0"0"0,0 0 0,0 0 0,0 0 0,0 0 0,-1 0 0,1 0 0,0 0 0,0 0 0,0 0 0,0 0 0,0-1 0,0 1 0,0 0 1,0 0-1,0 0 0,0 0 0,-1 0 0,1 0 0,0 0 0,0 0 0,0 0 0,0 0 0,0 0 0,0 0 0,0 0 0,0 0 0,0 0 0,0 0 0,0-1 0,0 1 0,0 0 0,0 0 0,0 0 0,0 0 0,0 0 0,0 0 1,0 0-1,0 0 0,0 0 0,0 0 0,0-1 0,0 1 0,0 0 0,0 0 0,0 0 0,0 0 0,0 0 0,0 0 0,0 0 0,0 0 0,0 0 0,0 0 0,0 0 0,0-1 0,0 1 0,0 0 0,0 0 0,8 0 3284,11 4-135,-9 1-1875,-1 0 1,1 1-1,-1 0 0,17 13 0,-16-9-547,0 0 0,0 0 0,10 15-1,0 6-10,-1 1 0,15 35-1,-27-52-408,70 160 1558,-68-149-1631,-2 1 0,0 0 0,-2 0 0,0 0 0,0 33 0,-6-11-76,-1 0-1,-3-1 1,-1 0-1,-14 49 1,2-30-265,-4 0 0,-35 77 0,28-79-278,-146 291-6719,87-220 164,35-57 3176,-13 23-3844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6:51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9 123 4384,'-1'0'141,"1"0"0,-1 0 1,1 0-1,0 0 0,-1 0 0,1 0 1,0-1-1,-1 1 0,1 0 0,0 0 1,-1 0-1,1 0 0,0-1 1,-1 1-1,1 0 0,0 0 0,-1-1 1,1 1-1,0 0 0,0 0 0,-1-1 1,1 1-1,0 0 0,0-1 0,-1 0 1,8-6 4582,0 2-4279,17-21 1790,-17 18-1767,0 1 0,0 0 0,9-8 0,-9 10-217,1-1 51,0 0 0,0 1 0,18-9-1,-24 13-264,0 0-1,0 1 1,0-1 0,0 0-1,1 1 1,-1-1-1,0 1 1,0 0-1,1 0 1,-1 0-1,0 0 1,1 0-1,-1 0 1,0 1-1,0-1 1,1 1-1,-1 0 1,0-1-1,0 1 1,0 0-1,0 0 1,4 3-1,-2-1 66,0 0 0,-1 1-1,1 0 1,0 0-1,-1 0 1,0 0 0,0 1-1,0-1 1,-1 1-1,0 0 1,1 0 0,-2 0-1,3 7 1,-1-1 84,-1 1 0,-1-1 0,0 0 0,0 0 0,-2 14 0,0-15-58,-1 0 1,1-1-1,-2 1 1,1-1-1,-1 0 1,-5 10-1,-29 52 149,24-49-226,13-21-69,0 0 1,-1 0 0,1 0 0,-1 0-1,1 0 1,0 0 0,0 0 0,0 0 0,-1 0-1,1 0 1,0 0 0,0 0 0,0 0-1,1 0 1,-1 0 0,0 0 0,0 0 0,1 0-1,-1 0 1,0 0 0,1 0 0,-1 0-1,1 0 1,-1 0 0,1-1 0,-1 1-1,1 0 1,0 0 0,-1 0 0,1-1 0,1 2-1,3 2-34,1 0 0,-1 0-1,1-1 1,6 4-1,-1-1 67,5 2 66,32 11 1,-37-15 126,1 0-1,-1 1 0,-1 0 0,1 1 0,-1 0 1,11 8-1,-20-13-129,0 0-1,0 1 1,0-1-1,0 0 1,0 0-1,0 1 1,0-1 0,-1 0-1,1 1 1,-1-1-1,1 1 1,-1-1-1,1 1 1,-1-1 0,0 1-1,0-1 1,0 1-1,1-1 1,-2 1 0,1-1-1,0 1 1,0-1-1,0 1 1,-1-1-1,0 3 1,-2 4 218,0-1 1,0-1-1,-8 13 1,8-15-253,-11 19 265,-2 0 0,-31 33 0,36-44-824,-1 0-1,-1-1 0,0 0 0,-1-1 1,-24 13-1,33-20-159,-1-1 0,1 0-1,0 0 1,-9 2 0,13-4 334,-1 0-1,0 1 1,1-1-1,-1 0 1,0 0 0,0 0-1,1 0 1,-1 0-1,0 0 1,0-1-1,1 1 1,-1 0 0,0-1-1,1 0 1,-1 1-1,0-1 1,1 0 0,-1 0-1,-1-1 1,-9-16-3658,-2 2-2085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6:5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2496,'1'8'6480,"2"-6"-6310,7 4 50,0 0 0,0 1 0,-1 0 0,0 0 0,-1 1 0,0 0 0,0 1 0,7 9 0,-2-3 169,21 20 0,51 45-217,-74-68-140,0 1 1,-1 0 0,0 1 0,14 29 0,-6 0-74,22 82 0,-37-114 43,3 13 16,-1 1 1,-1 0-1,-1 0 1,-1 34-1,-12 100 111,1-34-158,12 93-2479,-2-196 1602,0 53-864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7:3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45 3136,'-3'-7'9164,"-4"3"-5390,-12-2-3259,12 4 474,-14-4-538,-1 0 1,0 2-1,0 0 0,0 1 0,-1 2 0,1 0 0,0 1 1,-1 1-1,-27 6 0,44-7-397,-1 1 0,0 1-1,1-1 1,-1 1 0,1 0 0,0 1-1,-1-1 1,1 1 0,1 0 0,-1 1 0,-7 5-1,9-6-27,0 1 0,-1 0 0,1 0 0,1 0-1,-1 0 1,1 1 0,-1-1 0,1 1 0,1 0 0,-1 0-1,1 0 1,-1 0 0,2 1 0,-1-1 0,0 1-1,1-1 1,0 1 0,0 8 0,-1 2 25,1 0 1,1 0-1,1 0 0,0 0 1,1 0-1,0 0 0,6 17 1,0-9 98,0 0 1,1-1 0,2 0-1,0 0 1,20 29-1,-21-38-29,1 0 0,0-1-1,1 0 1,1-1-1,0 0 1,0-1 0,1 0-1,25 14 1,-21-15 43,34 25-1,-44-28-98,0-1-1,-1 1 1,0 1-1,-1-1 1,0 1-1,8 12 1,-13-17-18,1 0 1,-1 1-1,0-1 1,0 1 0,0-1-1,0 1 1,0-1 0,-1 1-1,1-1 1,-1 1 0,0-1-1,0 1 1,-1-1 0,1 1-1,-1 0 1,-1 5 0,-3 4 52,0 0 0,0 0 0,-9 13 0,6-10-94,-17 33 73,-51 73 1,49-83-131,-28 36-325,47-66-726,0-1 0,-17 15 0,24-22 858,1-1-1,-1 1 0,0-1 0,1 1 1,-1-1-1,0 1 0,0-1 1,0 0-1,1 1 0,-1-1 0,0 0 1,0 1-1,0-1 0,0 0 0,0 0 1,0 0-1,0 0 0,1 0 1,-1 0-1,0 0 0,0 0 0,0 0 1,0-1-1,0 1 0,0 0 1,1-1-1,-1 1 0,0 0 0,0-1 1,0 1-1,0-1 0,0-1-190,-1 1-1,1 0 1,0 0 0,1 0-1,-1-1 1,0 1-1,0-1 1,0 1-1,1-1 1,-1 1-1,1-1 1,-1 1 0,1-1-1,0 1 1,0-1-1,-1 1 1,1-3-1,4-19-2406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7:34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36 7392,'-6'-3'1020,"-9"-3"8717,17 5-9212,0 1-1,0 0 1,-1-1 0,1 1 0,0-1-1,0 0 1,0 0 0,1-1 0,11-3 362,15 0 234,0 2-1,48 0 1,-29 2-808,104 2 164,-30 0-3169,-41-5-7498,-60 3 6681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7:35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29 5632,'-14'1'17212,"18"-2"-18014,29 4 2881,-23-2-1739,0 0 0,16-1 0,226-13 2363,-235 12-2545,1 1-1,18 3 0,17-1 38,-48-2-188,-3 0-13,0 0 1,0 0-1,0 0 1,0 1 0,0-1-1,0 0 1,0 1-1,0-1 1,0 1-1,2 1 1,-2-2-86,-1 1-1,0-1 1,0 0 0,1 1 0,-1-1-1,0 0 1,0 0 0,1 0 0,-1 0-1,0 0 1,1 0 0,-1 0 0,0 0-1,1 0 1,-1-1 0,0 1 0,0-1-1,1 1 1,0-1 0,9-9-5750,-9 7 2542,-2 2 2474,0 0 1,1 0-1,-1-1 0,0 1 1,0 0-1,1 0 0,-1-2 1,0-2-3283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7:3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20 7136,'-30'4'2309,"17"-1"1789,19-3-221,18-1-215,167-14 2210,-48 6-4176,-125 7-1701,32 2 1,-20 3-2952,-16 1 1334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7:37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328 0 3072,'-6'9'12953,"-9"2"-7824,-25 13-5615,21-12 1881,-11 8-1126,2 3-1,0 0 1,2 1-1,0 2 1,-32 43-1,52-61-202,-1 1-1,2 0 1,-1 0-1,1 1 1,-5 13 0,7-16-74,1 0 0,0 0 1,0 0-1,1 0 1,0 1-1,0-1 0,1 0 1,0 13-1,1-16 58,1 1 0,-1 0-1,1-1 1,0 1 0,0-1-1,0 1 1,1-1-1,-1 0 1,1 0 0,0 0-1,1 0 1,-1 0 0,7 5-1,-4-4 7,0 0-1,0 0 1,1-1-1,-1 0 1,1 0-1,0-1 1,0 0-1,10 3 1,-8-4-23,0-1-1,-1 0 1,1-1-1,0 0 1,0-1 0,-1 0-1,1 0 1,0 0-1,-1-1 1,11-4 0,-3 2 40,-9 2-74,0-1 1,0 0 0,0 0-1,0-1 1,0 1-1,-1-1 1,1-1 0,-1 1-1,6-8 1,-4 5-21,-1 0 0,0-1 1,-1 0-1,0 0 0,0 0 0,7-16 1,-11 19 31,0-1 1,0 0-1,-1 0 1,0 1 0,0-1-1,0 0 1,-1 0 0,0 0-1,0 0 1,-1 0 0,1 0-1,-1 0 1,-3-11-1,-1 2 52,0 0-1,-1 0 1,0 1-1,-9-15 0,-6 0 90,19 28-124,1-1-1,0 1 1,0 0-1,-1 0 1,1-1-1,0 1 1,-1 0-1,1 0 1,-1 0-1,1 1 1,-1-1-1,0 0 1,1 1-1,-1-1 1,-2 0-1,4 1 1,-1 0 1,1 0-1,0 1 0,0-1 0,0 0 1,0 0-1,0 0 0,-1 0 0,1 0 1,0 0-1,0 1 0,0-1 0,0 0 1,0 0-1,0 0 0,0 0 0,-1 1 1,1-1-1,0 0 0,0 0 0,0 0 1,0 1-1,0-1 0,0 0 0,0 0 1,0 0-1,0 1 0,0-1 0,0 0 1,0 0-1,0 0 0,0 1 0,1-1 1,1 14 421,8 14-69,0-7-156,2-1 0,0 0 1,1-1-1,1-1 0,0 0 0,2-1 0,0 0 1,24 18-1,12 3-171,-22-17-30,27 26-1,-55-45-1050,1 1 1,0-1-1,0 1 1,0-1-1,7 3 0,-10-5 812,1 1 0,0-1 0,-1 0-1,1 0 1,0 0 0,-1 0 0,1 1-1,0-1 1,-1 0 0,1 0 0,0 0-1,-1 0 1,1-1 0,0 1 0,-1 0 0,1 0-1,-1 0 1,1-1 0,0 1 0,-1 0-1,1 0 1,-1-1 0,1 1 0,0 0-1,-1-1 1,1 1 0,-1-1 0,0 1 0,1-1-1,-1 1 1,1-1 0,-1 1 0,0-1-1,1 1 1,-1-1 0,0 0 0,1 1-1,-1-1 1,0 0 0,0 1 0,0-2 0,6-17-6820,4 0 2294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7:37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83 6400,'-15'-6'13813,"22"22"-11069,1 2-2064,-1 10 164,1-1 0,2 0 0,15 32 0,15 29-414,-35-78-375,-3-3 94,-4-10-70,-3-15-238,-4-33-150,4 22 159,-3-30 1,8 50 162,0 0 1,0-1-1,1 1 0,0 0 1,0-1-1,1 1 0,5-13 1,0-4 29,-6 21 24,0 0 0,0 1 1,0-1-1,1 0 0,0 1 0,0 0 1,0-1-1,0 1 0,0 0 0,1 0 1,0 0-1,5-5 0,-4 6 35,0 1 0,0-1-1,0 1 1,0 0 0,0 0 0,0 1 0,1-1-1,-1 1 1,0 0 0,1 0 0,-1 1-1,1-1 1,-1 1 0,1 0 0,0 0 0,5 1-1,5 1 83,1 1-1,0 0 1,19 8-1,26 12-143,26 7-779,-66-26-1294,-17-4 1014,0 0 0,-1 1-1,1 0 1,0 0 0,4 2-1,-4-2-454,4 2-945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7:3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81 3232,'-2'-4'1401,"0"-1"1,1 0-1,0 0 0,0 0 1,1 0-1,-1 0 0,1 0 1,0 0-1,0 0 1,1-5-1,0-9 2970,-1 17-3926,0 5 1462,0-1-1603,5 35 900,0-2-739,-2 160 1005,-5-108-1431,2 155-1356,0-242 1178,0 0-1,0 0 1,-1 0-1,1 0 0,0 0 1,0 0-1,0 0 1,-1 0-1,1 0 1,0 0-1,0 0 1,0 0-1,-1 0 0,1 0 1,0 0-1,0 0 1,0 0-1,-1 0 1,1 0-1,0 0 1,0 1-1,0-1 1,-1 0-1,1 0 0,0 0 1,-1 1-559,1-1 559,0 0-1,0 0 0,0 1 1,0-1-1,0 0 69,0 0-1,-1 0 0,1 0 1,0 0-1,0 0 0,0 0 1,0 0-1,0 0 0,0 0 1,0 0-1,0 0 1,-1 0-1,1 0 0,0 0 1,-1-2-1506,1 2 1506,0 0-1,0 0 0,0-1 1,0 1-1,0 0 1,0 0-1,0 0 0,0 0 1,0 0-1,1 0 0,-1 0 1,0 0-1,0 0 0,0-1-286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7:39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60 8640,'-8'-7'10122,"11"6"-9549,0 0 0,0 0 0,0 0 0,0 0 0,0 1 0,0-1 0,0 1 0,0 0 0,0 0 0,0 0 0,5 1 0,18-1 562,176-13 2155,-183 11-3164,262-23 756,-256 24-931,12-2-1058,-13 0-2446,-24 3 3444,7-1-3347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45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2912,'0'4'9248,"5"2"-6934,-3 26-468,7 44-1,-1-18-1488,13 247 584,-8-81-405,14 352 803,-39-236-313,4-195-761,5-95-258,-13 67 0,0-50-2357,14-60 2019,2-6 101,-1 0 0,1 0 0,0 1 0,0-1 1,-1 0-1,1 0 0,0 0 0,-1 0 0,1 0 0,-1 0 0,1 0 0,-1 0 0,0 0 0,1 0 0,-1 0 0,0-1 0,0 1 0,1 0 0,-1 0 0,0-1 0,0 1 0,0 0 0,0-1 0,0 1 1,-1 0-1,-4 0-2682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7:4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34 317 2912,'-10'-6'1488,"10"6"-1426,-1 0 0,1 0 0,-1 0-1,1 0 1,0 0 0,-1-1-1,1 1 1,0 0 0,-1 0-1,1 0 1,0-1 0,0 1 0,-1 0-1,1-1 1,0 1 0,0 0-1,-1 0 1,1-1 0,0 1-1,0 0 1,0-1 0,-1 1 0,1 0-1,0-1 1,0 1 0,0-1-1,0 1 1,0 0 0,0-1-1,0 1 1,0-1 0,0 1 0,0 0-1,0-1 1,0 1 0,0 0-1,0-1 1,0 1 0,0-1-1,0 1 1,1-1 0,0-12 1663,0-1-1,-2-20 1,0 12 237,0 2-108,0 0 1,-7-27-1,3 19-239,4 14-626,0-1 0,2-20 1,0-1-70,-1 42 360,2 44 192,19 146-588,-13-94-696,-4-61-135,8 72 294,-10-97-313,-2 27 0,0-32 3,0 0 1,0 1-1,1-1 1,0 0 0,4 13-1,-4-15 66,0-9-231,3-5-82,-2 3 186,-1 0 1,1-1-1,-1 1 0,0 0 0,1-1 0,-1 0 0,0 1 0,-1-1 0,1 0 0,0 1 0,-1-1 0,0 0 0,1-4 0,2-12-62,1 11 60,-1 1 1,1 1-1,1-1 0,-1 0 1,1 1-1,7-6 0,0-3 30,-7 9 35,0 1-1,0 0 1,1 0 0,-1 0-1,1 1 1,0 0-1,0 0 1,0 0 0,1 1-1,0 0 1,-1 0-1,1 1 1,0 0 0,0 0-1,0 0 1,0 1 0,1 0-1,-1 1 1,0 0-1,0 0 1,1 0 0,-1 1-1,0 0 1,11 3-1,-6-1 85,1 0-1,-1 2 0,0-1 0,0 2 0,19 11 1,-26-13-45,0-1 0,0 1 1,0 0-1,-1 0 1,1 1-1,-1-1 0,0 1 1,-1 0-1,1 0 1,-1 0-1,0 1 0,0-1 1,-1 1-1,3 8 1,-4-11-75,0 1 1,-1 0 0,1-1-1,-1 1 1,0 0 0,0-1-1,-1 1 1,1 0 0,-1-1-1,0 1 1,0-1-1,0 1 1,0-1 0,-1 1-1,1-1 1,-1 0 0,0 1-1,0-1 1,0 0 0,0 0-1,0 0 1,-1-1 0,1 1-1,-1-1 1,0 1 0,0-1-1,0 0 1,0 0 0,0 0-1,-1 0 1,1-1-1,0 1 1,-1-1 0,1 0-1,-1 0 1,0 0 0,1-1-1,-8 1 1,-5-1-444,0-1-1,-1-1 1,1-1 0,0 0-1,1-1 1,-1 0 0,-20-10-1,28 11-576,-1 0-1,0 0 0,-12-2 0,2 0-2419,18 5 3093,0 0 1,0 0 0,0-1-1,0 1 1,0 0 0,0-1 0,1 1-1,-1-1 1,0 1 0,0-1-1,0 0 1,0 1 0,-1-2-1,1 0-331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7:43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62 5056,'-17'-8'1642,"17"8"-1583,-1 0 0,1 0 1,-1 0-1,1 0 0,0 0 0,-1 1 0,1-1 0,-1 0 0,1 0 0,0 0 0,-1 1 0,1-1 0,0 0 0,-1 1 0,1-1 0,0 0 0,-1 1 0,1-1 0,0 0 0,0 1 0,-1 0 0,-2 1 1965,7 11 5650,-4-13-7523,0 1 0,0-1-1,0 0 1,0 0-1,0 1 1,0-1 0,0 0-1,0 0 1,1 1-1,-1-1 1,0 0 0,0 0-1,0 1 1,0-1 0,1 0-1,-1 0 1,0 0-1,0 0 1,0 1 0,1-1-1,-1 0 1,0 0-1,0 0 1,0 0 0,1 0-1,-1 0 1,0 1-1,0-1 1,1 0 0,-1 0-1,0 0 1,0 0-1,1 0 1,12 0 281,-6-1 106,19 2 353,2-1-114,1-1-1,37-5 1,597-66 1804,-637 71-2543,-1 0-1,0 2 0,0 1 1,33 6-1,-33-4-120,-15-3-3254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7:44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97 5568,'-5'1'8778,"11"12"1091,-2-7-11557,-1 7 2256,0 0-1,0-1 0,0 20 0,2 1 156,51 314 1261,-53-331-2140,-3-16 153,0 0-1,0 0 1,0 0 0,1 0 0,-1 0 0,0 0 0,0 0-1,0-1 1,0 1 0,0 0 0,0 0 0,0 0 0,0 0 0,0 0-1,0 0 1,0 0 0,0 0 0,0 0 0,0 0 0,0 0-1,0 0 1,0 0 0,0 0 0,0 0 0,0 0 0,0 0 0,0 0-1,1 0 1,-1 0 0,0 0 0,0 0 0,0 0 0,0 0-1,0 0 1,0 0 0,0 0 0,0 0 0,0 0 0,0 0-1,0 0 1,0 0 0,0 0 0,0 0 0,1 0 0,-1 0 0,0 0-1,0 0 1,0 0 0,0 0 0,0 0 0,0 0 0,0 0-1,0 0 1,0 0 0,0 0 0,0 0 0,0 0 0,0 0 0,0 0-1,0 1 1,3-33-250,3-96 98,-6 108 209,5-164 25,-2 157 189,0 0 1,2 0 0,1 0 0,16-42 0,-21 67-201,0-1 0,0 1-1,1 0 1,-1 0 0,1 0-1,-1 0 1,1 0 0,0 0 0,-1 0-1,1 0 1,0 1 0,0-1-1,0 1 1,0 0 0,1-1-1,-1 1 1,0 0 0,1 0 0,-1 0-1,0 1 1,1-1 0,3 0-1,2-1 13,1 1 0,-1-1-1,1 2 1,0-1 0,15 2-1,46 10 113,-9-1-952,-10-3-4552,-35-7 3493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7:4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20 4160,'-22'-14'1333,"17"9"1315,5 10-960,-5 0 2948,4-5-4375,1 1 1,-1-1 0,0 0-1,1 0 1,-1 0-1,0 1 1,1-1-1,-1 0 1,1 0-1,-1 0 1,0 0-1,1 0 1,-1 0 0,0 0-1,1-1 1,-1 1-1,-1 0 1,2 0-194,0-1 1,0 1 0,0 0-1,-1 0 1,1 0-1,0-1 1,-1 1 0,1 0-1,0 0 1,0 0-1,-1 0 1,1 0 0,0 0-1,-1 0 1,1 0-1,0 0 1,0 0 0,-1 0-1,1 0 1,0 0-1,-1 0 1,1 0 0,0 0-1,-1 0 1,1 0-1,0 0 1,0 0 0,-1 0-1,1 0 1,0 1-1,-1-1 1,1 0 0,0 0-1,0 0 1,0 1-1,-1-1 1,1 0 0,0 1-1,-8 7 1854,7-2-792,6-8 283,-4 1-1329,1 1 0,-1-1-1,0 1 1,1-1 0,-1 1 0,0 0-1,1-1 1,-1 1 0,1 0 0,-1 0-1,0 0 1,2 0 0,40 5 460,-26-3-326,29 5 1,-22-1-75,1 0 0,0-2 0,29 0 0,2-2-5,-15-2 106,55 9 0,-88-7-224,0-1 0,0 0 0,0 0 0,0-1 0,0 0 0,0 0 0,1-1 0,-1 0-1,0 0 1,0-1 0,9-3 0,-5 0-20,-9 4 3,0-1 0,-1 1 0,1 0 0,0 0 0,0 0 0,0 1 0,0-1 0,0 1 0,0-1 0,0 1 0,0 0 0,5 1 0,-7-1-37,0 0 0,0 1-1,0-1 1,0 0 0,0 0-1,0 0 1,0 1 0,0-1-1,0 0 1,0 0 0,0 0-1,0-1 1,0 1 0,0 0 0,0 0-1,2-1 1,-3 0-188,1 1 0,-1-1 0,0 1 0,1-1 0,-1 1 0,0-1 0,1 0 0,-1 1 0,0-1 0,0 0 0,1 1 0,-1-1 0,0 0 0,0 1 0,0-1 0,0 0 0,0 1 0,0-1 0,0-1 0,0 2 82,-1 0 0,1 0 0,0 0 0,0 0 0,0 0 0,-1 0 0,1 0 0,0 0 0,0 0 1,0 0-1,0 0 0,-1 0 0,1 0 0,0 0 0,0 0 0,0 0 0,-1 0 0,1 0 0,0 0 0,0 0 0,0 0 0,-1 1 0,1-1 0,0 0 1,-2 2-1808,1-7-1357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7:4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35 6048,'-7'-2'763,"0"0"104,0 2 2804,9-1-2934,0 0 0,0 0-1,0 1 1,0-1 0,0-1 0,0 1-1,0 0 1,2-2 0,6-4 1058,-3 4-999,1 1-1,-1 0 1,0 0 0,1 0-1,0 1 1,8 0-1,48 2 1598,-24 1-1176,12-3-297,3 0-373,-1 3-1,58 8 1,44 8-1885,-103-15-2714,0-2-4409,-18-1 4494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7:52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48 2304,'-2'-1'203,"0"0"-1,0 1 1,0-1 0,0 0-1,0 1 1,0-1 0,0 1-1,0 0 1,0 0 0,-3-1 1081,5 2-1165,0 0 0,0 0 0,0-1 1,0 1-1,-1 0 0,1 0 0,0-1 0,0 1 0,-1 0 0,1 0 1,0-1-1,-1 1 0,1 0 0,-1-1 0,1 1 0,-1 0 0,1-1 0,-1 1 1,1-1-1,-1 1 0,0-1 0,1 1 0,-1-1 0,0 0 0,1 1 1,-2-1-1,-11-4 1741,12 4-1670,0-1-1,1 1 1,-1-1 0,0 1 0,0-1 0,0 1 0,0 0 0,0 0 0,0-1-1,0 1 1,0 0 0,1 0 0,-1 0 0,0 0 0,0 0 0,0 0 0,0 0-1,0 0 1,0 1 0,0-1 0,-1 1 0,-4 2 1360,5-6 129,13-8-647,-7 8-988,0 1-1,0-1 1,0 1 0,1 0 0,-1 1-1,1-1 1,7 0 0,12-4 6,4 0 137,0 1 0,0 1 0,0 1 0,59 3 0,-48 0 137,-36 0-246,-1 0-1,0 0 1,0 1 0,0-1 0,1 1 0,-1 0 0,0 0 0,0 0 0,0 0 0,3 2-1,-6-3-46,1 1 0,-1-1 0,1 1-1,-1-1 1,1 0 0,-1 1 0,1-1-1,-1 1 1,1 0 0,-1-1 0,0 1-1,1-1 1,-1 1 0,0-1 0,0 1-1,1 0 1,-1-1 0,0 1 0,0 0-1,0-1 1,0 2 0,0-1 5,0 1 0,0-1-1,-1 0 1,1 0 0,-1 1 0,1-1 0,-1 0 0,0 0-1,1 0 1,-1 0 0,0 1 0,0-1 0,0 0 0,1 0-1,-3 0 1,-10 11 118,0-1-1,-1 0 0,-25 14 1,13-5-132,21-16-75,1 0 0,0 0 1,-1-1-1,0 0 0,0 0 0,0 0 0,0 0 0,-6 1 0,10-4 46,1 0-1,0 0 0,0 0 1,0 0-1,0 0 1,0 0-1,0 0 0,-1 0 1,1 0-1,0 0 1,0 0-1,0 0 0,0 0 1,0 0-1,-1 0 1,1 0-1,0 0 0,0 0 1,0 0-1,0 1 1,0-1-1,0 0 0,0 0 1,-1 0-1,1 0 1,0 0-1,0 0 0,0 0 1,0 0-1,0 0 1,0 1-1,0-1 0,0 0 1,0 0-1,0 0 1,0 0-1,-1 0 0,1 0 1,0 1-1,0-1 1,0 0-1,0 0 0,0 0 1,0 0-1,0 0 1,0 0-1,0 1 0,0-1 1,0 0-1,0 0 1,1 0-1,7 5-149,15 3 64,18 2 249,-1 2 1,59 26-1,-92-34-89,0 0-1,0 0 1,0 1-1,-1-1 0,0 2 1,0-1-1,0 1 1,6 7-1,-9-10 24,-1 0 0,0 0 0,0 0 0,0 1 1,0-1-1,0 1 0,0-1 0,-1 1 0,0-1 0,0 1 0,0 0 0,0 0 0,-1-1 0,1 1 0,-1 0 0,0 0 0,0 0 1,-1 7-1,-1-5-18,0-1 1,0 0 0,-1 1 0,0-1 0,0 0 0,0-1 0,0 1 0,-1 0 0,0-1 0,0 0 0,0 0-1,0 0 1,-1 0 0,1-1 0,-7 4 0,-7 4-55,-1-2 1,-32 14-1,-6-4-237,36-13-143,1 2-1,-23 10 0,22-7-1293,-22 12-7162,43-23 8603,-1 0 0,1 1-1,-1-1 1,1 0 0,0 1 0,-1-1 0,1 0 0,0 1-1,-1-1 1,1 0 0,0 1 0,-1-1 0,1 1 0,0-1 0,0 1-1,0-1 1,-1 0 0,1 1 0,0-1 0,0 1 0,0-1-1,0 1 1,0-1 0,0 1 0,0-1 0,0 1 0,0-1 0,0 1-1,0-1 1,0 1 0,0-1 0,1 1 0,-1-1 0,0 1-1,8 12-2786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7:5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3136,'2'0'12784,"29"5"-9430,-2 0-2015,25-3-358,80-7 1,-115 3-908,77-6 176,-40 2-84,81 1-1,2 6-2773,-121-4-2277,-9 2 2779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7:53.6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5 4320,'-6'-2'535,"-8"0"9239,15 8-6654,4 12-2026,0 1 1,-1 0 0,2 32-1,1 93 280,4 156-332,-13-254-1302,2-42-183,-1 0 0,1 0 0,-1 0 1,0 0-1,-1 0 0,1 0 1,-1 0-1,-2 5 0,3-7-75,0-1 1,0 0-1,0 0 1,0 1-1,0-1 0,0 0 1,0 0-1,-1 0 1,1 0-1,0-1 0,0 1 1,-1 0-1,1 0 0,0-1 1,-1 1-1,1-1 1,-3 1-1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7:54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400 18 4160,'-21'-8'1333,"21"8"-1261,0 0-1,-1 0 1,1 0-1,0 0 0,0-1 1,-1 1-1,1 0 1,0 0-1,0-1 1,-1 1-1,1 0 1,0-1-1,0 1 1,-1 0-1,1 0 1,0-1-1,0 1 0,0 0 1,0-1-1,0 1 1,0-1-1,0 1 1,-1 0-1,1-1 1,0 1-1,1-2 706,-1 6 1847,-6 0 1445,-5 9-2287,-1 0 0,-15 15 0,-32 21 263,33-27-1655,-39 38-1,38-29-198,9-12-197,1 0-1,0 2 1,-14 24 0,-3 19-165,27-54 121,6-8 52,0 0-1,0-1 0,-1 1 1,1 0-1,1 0 1,-1 0-1,0 0 0,0 2 1,-5 6-8,5-10 10,1 0 1,0 0 0,0 0 0,0 0 0,0 0 0,0 0 0,0 0 0,0 0 0,0 0 0,0 0-1,0 0 1,-1 1 0,1-1 0,0 0 0,0 0 0,0 0 0,0 0 0,0 0 0,0 0-1,0 0 1,0 0 0,0 0 0,0 0 0,0 1 0,0-1 0,0 0 0,0 0 0,0 0 0,0 0-1,0 0 1,0 0 0,0 0 0,0 0 0,0 0 0,0 1 0,0-1 0,0 0 0,0 0-1,0 0 1,0 0 0,0 0 0,0 0 0,0 0 0,0 0 0,0 0 0,0 1 0,3 4-82,-1-3 98,5-1 157,176-11 1481,-119 5-1542,-1 2 1,89 7-1,-98 0-262,-30-3-2643,-16-4 115,-6 0-298,-2 2 2377,0 0 0,1 0 0,-1 1 0,0-1 0,0 0 0,0 0 0,0 1 0,0-3 0,1-9-2816,7-7 45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7:56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20 2400,'-25'-14'16917,"16"15"-15104,8 5-1126,0 0-476,0 0 1,1-1-1,0 1 1,0 7-1,2 7 118,-2 22 1,0-3-34,1-24-164,33 374 1330,-28-332-1205,-3 81-1,-3-117-353,0-20 28,-15-10-4992,11 5 4909,1 0-1,1 0 1,-1 0 0,1 0 0,-1-1 0,1 1 0,-2-7-1,-1-1 59,-10-16-111,9 16 225,-1 0-1,1 0 1,1 0 0,0 0 0,1-1 0,1 0-1,0 0 1,-2-15 0,2-175 1649,4 174-1314,1 0 0,2 0-1,13-54 1,-10 54-101,-4 17-46,1-1 1,7-19 0,-6 20 9,-3 8-152,1-1 0,-1 0 0,0 1 0,1-1-1,5-6 1,-4 7-51,-2 1 24,0 0 0,1 1 0,-1-1 0,1 1 0,-1 0 0,1 0 0,0 0 0,-1 0 1,1 0-1,0 1 0,0-1 0,5-1 0,12-2-15,0 1 0,0 1 0,35-1 0,-46 4 33,0 1 0,0 0 0,0 1-1,0 0 1,-1 0 0,1 1 0,-1 0 0,0 0 0,0 1 0,0 0 0,11 8 0,-16-10-3,-1 1 0,0-1 0,0 0 0,-1 1 0,1-1 0,0 1 0,-1 0 0,0 0 0,1-1 0,-1 1 0,0 0 0,-1 0 1,1 0-1,0 0 0,-1 0 0,1 5 0,-1 5 79,0 0-1,-2 17 1,2-29-128,-1 18 73,-8 49-36,8-61-83,-1 0 0,0 0 0,-1 0 0,0 0 0,0-1 0,0 1 0,-6 7 0,-1 1-42,-1-1 0,0-1 0,-1 0-1,-1-1 1,0 0 0,-1-1 0,0 0 0,0-1-1,-25 12 1,30-18 89,9-4 10,0 0 0,0 0-1,0 0 1,0 0 0,0 0 0,0 0-1,0 0 1,1 1 0,-1-1 0,0 0-1,0 0 1,0 0 0,0 0 0,0 0-1,0 0 1,0 0 0,0 0 0,0 0-1,0 1 1,0-1 0,0 0 0,0 0 0,0 0-1,0 0 1,0 0 0,0 0 0,0 0-1,0 1 1,0-1 0,0 0 0,0 0-1,0 0 1,0 0 0,0 0 0,0 0-1,0 0 1,0 0 0,0 1 0,0-1 0,0 0-1,0 0 1,0 0 0,-1 0 0,1 0-1,0 0 1,0 0 0,0 0 0,0 0-1,0 0 1,0 0 0,0 1 0,0-1-1,0 0 1,-1 0 0,1 0 0,0 0-1,0 0 1,0 0 0,0 0 0,0 0 0,0 0-1,0 0 1,-1 0 0,9 8 212,16 23 533,30 35 152,-23-33-582,50 50 250,-73-77-548,14 7 4,15-36-25055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4:59.1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8 342 2976,'-2'8'825,"1"-1"0,-1 1 0,1 0 0,0 0 0,1 0 0,0-1 0,1 15 0,0 4 8121,-2-50-8069,0 0-1,2 0 1,1 0-1,4-23 1,-3 33-877,1-1 0,1 1 0,0 0 0,0 0 1,2 1-1,-1 0 0,15-21 0,-3 10 177,1 2 0,1 0 0,1 1 0,42-33 0,-26 28 229,-27 68-449,-9-28 30,0-1 1,-2 0-1,1 0 1,-2 0-1,-4 21 1,4-20 30,-1-1 0,2 1 0,0 0 1,1 21-1,1-13 63,-1-18-95,0 1-1,0-1 1,1 1 0,-1-1-1,1 1 1,0-1 0,0 1-1,4 6 1,-5-10 21,0 0 1,1-1-1,-1 1 0,1-1 1,-1 1-1,1-1 1,-1 1-1,1-1 0,0 1 1,-1-1-1,1 1 1,-1-1-1,1 0 0,0 0 1,-1 1-1,1-1 1,0 0-1,-1 0 0,1 0 1,0 1-1,0-1 0,-1 0 1,1 0-1,0 0 1,0 0-1,-1 0 0,1-1 1,0 1-1,-1 0 1,1 0-1,0 0 0,-1-1 1,2 1-1,3-3 67,-1 1 0,1-1 0,7-5 0,-6 4-45,120-94 184,-102 81-256,18-12 78,71-64 0,-69 52 40,-44 41-75,0 0 0,0 0 0,0 0 0,0 0-1,0-1 1,0 1 0,0 0 0,0 0 0,0 0 0,0 0 0,0 0 0,0 0 0,0 0 0,0 0 0,0 0 0,0 0 0,0 0 0,0 0 0,0 0 0,0 0 0,1 0 0,-1 0 0,0 0 0,0 0 0,0 0 0,0 0 0,0 0 0,0 0 0,0 0 0,0 0 0,0 0 0,0 0 0,0 0 0,0 0 0,0 0 0,0 0 0,1 0 0,-1 0 0,0 0 0,0 0 0,0 0 0,0 0 0,0 0 0,0 0 0,0 0 0,0 0 0,0 0 0,0 0 0,0 0 0,0 0 0,0 0 0,0 0 0,0 0 0,0 0 0,0 1 0,0-1 0,0 0 0,1 0 0,-1 0 0,0 0 0,0 0-1,0 7-17,-3 10 21,3-16 19,-5 19 120,-9 26 1,10-35-120,0-1-1,1 1 1,0 0 0,1 0-1,0 0 1,1 0 0,0 1-1,1-1 1,1 14 0,6 17-26,19 65-1,-19-86 128,1 0 0,0-1 0,2 1 0,23 35 0,-30-51-92,1-1-1,0 0 0,0 0 1,1 0-1,-1 0 1,1-1-1,0 0 0,-1 0 1,1 0-1,1 0 1,-1-1-1,0 0 0,1 0 1,8 2-1,3-1-256,0 0-1,0-2 0,28 1 0,-42-2-471,0 0 0,0 0 1,0-1-1,0 1 0,5-3 0,1 0-1506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7:5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9 128 3136,'-2'-3'235,"-4"-7"1228,5 0 2455,3 34 5825,3 1-3639,11 29-1835,30 54-6624,-34-83 3937,30 67-1049,-37-82-607,-5-10 69,0 0 0,0 0 0,0 0 0,0 0 1,0 0-1,0 0 0,0 0 0,0 0 0,0 0 0,0 0 0,0-1 0,0 1 0,0 0 0,0 0 0,0 0 0,0 0 0,0 0 0,0 0 0,0 0 0,0 0 0,0 0 0,0 0 0,0 0 0,0 0 0,0 0 1,0 0-1,0 0 0,0 0 0,0 0 0,0 0 0,0 0 0,0 0 0,0 0 0,0 0 0,0 0 0,0 0 0,1 0 0,-1-1 0,0 1 0,0 0 0,0 0 0,0 0 0,0 0 0,0 0 0,0 0 0,0 0 1,0 0-1,0 0 0,0 0 0,0 0 0,0 0 0,0 0 0,0 0 0,0 0 0,0 0 0,0 0 0,0 0 0,0 1 0,1-1 0,-1 0 0,0 0 0,0 0 0,0 0 0,-3-18-260,-1-2 196,0-1 0,2 0 0,0 1 0,1-1 0,5-41 0,0 29 95,2 1 0,19-63 0,-23 89 20,1 0 0,0 0-1,0 0 1,0 0 0,0 1-1,1-1 1,0 1 0,0 0-1,0 0 1,1 0-1,0 1 1,0-1 0,0 1-1,6-3 1,-7 4 40,1 1 0,-1 0-1,1 0 1,-1 0 0,1 1 0,0-1 0,0 1-1,-1 0 1,1 0 0,0 1 0,0 0 0,0 0-1,0 0 1,0 0 0,0 1 0,0 0-1,0 0 1,9 3 0,-8-2-29,0 1 0,0 0 1,0 0-1,0 0 0,0 1 0,-1 0 0,1 0 0,-1 1 0,0-1 1,-1 1-1,1 0 0,-1 1 0,7 10 0,11 26 1709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7:5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17 2720,'-11'-10'6224,"11"4"-909,-7 10 747,4-2-5741,0 0 0,1 0 0,-1 0 0,1 0 0,-1 1 0,1-1-1,0 1 1,0-1 0,-2 4 0,2-1-177,1-1 0,0 1 0,0 0 1,0 0-1,0 0 0,1 0 0,0 7 0,-1 10 175,0 15 90,4 48-1,0-37-217,2 30 130,1 20-290,-6 13-1882,0-111 1773,0 0-1,0 1 1,0-1-1,0 0 1,0 0-1,0 0 1,0 1-1,0-1 1,0 0-1,0 0 1,-1 0-1,1 0 1,0 0 0,0 1-1,0-1 1,0 0-1,-1 0 1,1 0-1,0 0 1,0 0-1,0 0 1,0 0-1,-1 0 1,1 1-1,0-1 1,0 0-1,0 0 1,-1 0-1,1 0 1,0 0-1,0 0 1,0 0-1,-1 0 1,1 0-1,0 0 1,0 0-1,0 0 1,-1-1 0,1 1-1,-11-2-4548,8 1 3359,-3 0-769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7:59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10 5984,'-4'-9'12101,"-2"11"-8239,3-1-2988,6-1-138,-2 0 37,0 7 219,2-4-868,-1 0-1,1 0 1,0-1-1,0 1 1,0 0 0,0-1-1,0 0 1,0 0 0,1 0-1,-1 0 1,1 0 0,0-1-1,-1 1 1,1-1-1,0 0 1,0 0 0,4 0-1,10 1 85,1 0 0,24-2 0,-29 0-65,116-6 220,-76 2-248,80 4-1,-118 1-265,0 1 1,-1 1-1,1 0 1,0 1-1,-1 1 1,0 0-1,0 1 1,19 10-1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00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20 4992,'-3'-12'1785,"1"5"1237,4 18 6933,3 39-7841,-1 1-1,-4 53 1,4 62-727,-2-138-1147,-2 27 0,-1-16-256,1-39-54,0 0 1,0 0-1,0 1 1,0-1-1,0 0 1,0 0-1,0 1 1,0-1-1,0 0 1,0 0-1,0 1 0,0-1 1,0 0-1,0 0 1,0 1-1,0-1 1,0 0-1,0 0 1,0 1-1,-1-1 1,1 0-1,0 0 1,0 0-1,0 1 1,0-1-1,-1 0 0,1 0 1,0 0-1,0 1 1,0-1-1,-1 0 1,1 0-1,0 0 1,0 0-1,-1 0 1,1 0-1,0 0 1,0 0-1,-1 0 1,1 1-1,0-1 1,0 0-1,-1 0 0,1 0 1,0 0-1,0-1 1,-1 1-1,-18-11-15930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00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46 123 4992,'-25'4'1589,"24"-4"-1463,1 0 0,-1 1-1,0-1 1,0 0 0,1 0 0,-1 1-1,0-1 1,0 0 0,1 1 0,-1-1-1,0 0 1,1 1 0,-1-1 0,1 1-1,-1-1 1,1 1 0,-1 0-1,1-1 1,-1 1 0,-2 4 2904,2-5-2807,1 0 0,0 0 1,-1 1-1,1-1 0,0 0 1,0 0-1,-1 0 1,1 0-1,0 0 0,-1 0 1,1 0-1,0 0 0,-1 0 1,9 0 1648,-1-1 0,1 0 1,8-2-1,56-19 162,-19 5-1067,170-37 773,-173 43-1496,-37 8-231,88-18-149,-85 19 152,1 0 0,-1 1 0,1 1 0,18 2 0,-19-1-140,23-1-1,-16 0-1903,-23 0 1953,0 0-1,0 0 0,0 0 0,0 0 1,0 0-1,1 0 0,-1 0 1,0 0-1,0 0 0,0 0 0,0 0 1,0 0-1,0 0 0,1 0 1,-1 0-1,0 0 0,0 0 0,0-1 1,0 1-1,0 0 0,0 0 1,1 0-1,-1 0 0,0 0 0,0 0 1,0 0-1,0 0 0,0 0 1,0-1-1,0 1 0,0 0 0,0 0 1,0 0-1,0 0 0,0 0 1,0 0-1,1-1 0,0-1-1793,3 1-265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0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 3488,'7'-13'12096,"-5"15"-11619,-1 0 0,1 0 0,0 0 0,-1-1 1,0 2-1,1-1 0,-1 0 0,0 0 0,0 0 1,0 0-1,-1 1 0,1-1 0,0 4 0,5 32 1248,-3 8-274,6 126 63,-3 30-1482,-5-166-197,-1 19-511,0-49-205,-1 0 1,0 0 0,-3 9-1,1-10-2391,3-14-231,0 0 2087,-3-19-2104,2-4 1248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0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380 1 6976,'-1'0'257,"-1"0"0,1 1 0,0-1 0,0 0 0,0 1 0,0-1 0,1 1 0,-1-1 0,0 1 0,0 0 0,0-1 0,0 1 0,0 0 0,1-1 0,-1 1 0,0 0 0,1 0 0,-1 0 0,1 0 0,-1 0 0,1 0 0,-1 0 0,1 0 0,-1 0 1,1 0-1,0 0 0,0 0 0,-1 1 0,-5 12 1137,1-7-937,-1-1 0,-1 0 0,1 0 0,-1-1 0,0 1 0,0-1 0,-15 7 1,4-1 124,-109 59 1748,38-23-1124,84-44-1032,0 0 0,-1 0-1,1 0 1,1 1-1,-1 0 1,0 0 0,1 0-1,-7 9 1,11-13-161,0 1 1,-1-1-1,1 0 0,0 1 1,0-1-1,0 0 1,0 1-1,0-1 0,0 0 1,0 0-1,0 1 0,0-1 1,0 0-1,0 1 1,0-1-1,0 0 0,0 1 1,0-1-1,0 0 1,0 1-1,0-1 0,0 0 1,0 1-1,0-1 0,0 0 1,1 0-1,-1 1 1,0-1-1,0 1 0,11 5 578,14 0 177,27-3 0,71-5 1,-100 1-680,60-2 64,133-7-1740,-206 9 576,-1-1 1,0 0-1,12-3 1,3-2-2815,-4 5 1345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06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78 2144,'11'-37'5781,"-11"35"-5448,1 1 0,-1-1 0,0 1 0,0-1 0,0 1 0,0-1 0,0 1 0,0-1 0,0 0 0,0 1 0,0-1 0,-1 1 0,1-1 0,-1 1 0,1-1 0,-1 1 0,-1-2 0,2 2-187,0 1 0,-1-1 0,1 1 1,0-1-1,0 1 0,-1-1 1,1 1-1,0-1 0,0 1 0,0-1 1,0 0-1,0 1 0,0-1 1,0 1-1,0-1 0,0 0 1,0 1-1,0-2 0,-5 13 3831,2 20-3479,2-15-66,0 95 433,2-20-514,-2-73-279,-3 70 452,9 104 0,-4-181-448,0 1 0,0-1 0,-1 1 0,-1 0 0,0 0 0,-1-1 0,-3 15 0,-3-15 9,8-11-93,0 0 0,0 1 0,-1-1 0,1 0 0,0 1-1,-1-1 1,1 0 0,0 1 0,-1-1 0,1 0 0,0 1 0,-1-1 0,1 0 0,-1 0 0,1 0 0,0 1 0,-1-1 0,1 0 0,-1 0 0,1 0-1,-1 0 1,1 0 0,-1 0 0,1 0 0,-1 0 0,1 0 0,0 0 0,-1 0 0,1 0 0,-1 0 0,1 0 0,-1 0 0,1-1 0,-1 1-1,1 0 1,0 0 0,-1 0 0,1-1 0,0 1 0,-1 0 0,1 0 0,-1-1 0,1 1 0,-1-1 0,0 0-66,-1 0-1,1-1 1,-1 1 0,1-1 0,-1 1 0,1-1 0,0 1-1,0-1 1,0 0 0,0 1 0,-1-3 0,-3-15-15,1 1 1,0-1 0,1 0-1,0-29 1,9-84 98,-1 88 169,2 0 1,17-56-1,-20 88-104,0 1 0,1-1 0,0 1 0,1 0 0,0 1 0,1-1 0,0 1-1,1 1 1,16-17 0,-17 19 4,0 0-1,1 1 1,0 0 0,1 1-1,-1 0 1,1 0-1,0 1 1,0 0 0,1 0-1,-1 1 1,1 0-1,14-1 1,-9 2 25,0 0-1,0 2 1,0 0 0,0 0 0,0 1-1,0 1 1,17 5 0,-23-5-40,-1 1-1,0 0 1,0 1 0,0 0 0,0 0-1,0 1 1,-1-1 0,0 2 0,0-1-1,0 1 1,-1 0 0,0 0 0,9 13 0,-9-10 18,0 0 0,0 0 1,-1 1-1,-1-1 1,0 1-1,0 0 0,-1 1 1,0-1-1,2 16 1,-5-20-86,1 0 1,-1 1 0,0-1 0,0 0 0,0 1-1,-1-1 1,0 0 0,-1 1 0,1-1-1,-1 0 1,0 0 0,-1 0 0,1 0-1,-1-1 1,0 1 0,-1-1 0,-5 7-1,5-8-75,0 0 0,-1 0 0,0-1 0,1 0 0,-1 1 0,0-2 0,-1 1 0,1-1 0,0 0 0,-1 0 0,-6 1 0,-11 3-141,-31 2 1,43-6 210,-64 2-337,1 0 120,57-3 183,14-1 42,-1 0-1,1 0 1,-1 0 0,1 1 0,-7 1 0,10-2 12,-1 0-1,0 0 0,0 1 1,1-1-1,-1 1 1,0-1-1,1 1 0,-1-1 1,0 1-1,1-1 0,-1 1 1,1 0-1,-1-1 0,1 1 1,-1 0-1,1-1 1,-1 1-1,1 0 0,0 0 1,0-1-1,-1 1 0,1 0 1,0 0-1,0 0 0,0-1 1,0 1-1,0 0 0,0 0 1,0 1-1,0-1 53,0 1 0,1 0-1,-1 0 1,1-1 0,0 1 0,-1 0-1,1-1 1,0 1 0,0 0 0,0-1-1,0 1 1,2 1 0,18 19 432,-17-18-392,14 14 223,1-1 0,0-1-1,2-1 1,-1-1 0,2-1-1,0 0 1,40 16 0,88 31-114,-148-59-640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07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93 3712,'-15'-4'16794,"15"-4"-14682,26-18-1104,-20 20-950,2 0 0,-1 1 0,0 0 0,1 0 0,0 1 0,0 0 0,1 0 0,-1 1 0,1 0-1,0 0 1,-1 1 0,1 0 0,0 1 0,16-1 0,-23 2-40,-1 1 1,0-1-1,1 0 0,-1 0 0,1 1 0,-1-1 0,0 1 0,1-1 0,-1 1 1,2 1-1,-3-2 5,1 0 0,-1 1 0,1-1-1,-1 0 1,1 1 0,-1-1 0,0 0 0,1 1 0,-1-1 0,1 1 0,-1-1 0,0 1 0,0-1 0,1 1 0,-1-1 0,0 1 0,0-1 0,0 1-1,1 0 1,-1-1 0,0 1 0,0-1 0,0 1 0,0-1 0,0 1 0,0 0 0,0-1 0,0 1 0,0-1 0,-1 1 0,1 0 0,-3 9 439,1-6-362,1 0 0,-1 0 1,1 0-1,-1-1 0,0 1 1,0 0-1,-1-1 0,-4 6 1,-7 7 134,0 0-1,-14 24 1,23-37-363,1 1 59,4-3 67,0-1 1,0 1-1,1-1 0,-1 0 0,0 1 1,0-1-1,0 0 0,1 1 1,-1-1-1,0 0 0,0 1 0,1-1 1,-1 0-1,0 1 0,1-1 1,-1 0-1,0 0 0,1 1 0,-1-1 1,0 0-1,1 0 0,14 9 25,1-1 0,0-1 1,0-1-1,31 9 0,30 11 506,-51-15-273,-15-7 101,0 0 1,18 11-1,-29-15-338,0 0-1,1 0 0,-1 1 0,0-1 0,1 0 1,-1 0-1,0 1 0,1-1 0,-1 0 0,0 1 1,1-1-1,-1 0 0,0 1 0,0-1 0,0 0 1,1 1-1,-1-1 0,0 1 0,0-1 0,0 0 1,0 1-1,0-1 0,0 1 0,1-1 0,-1 0 1,0 1-1,-1 0 0,1 0 29,0 0 0,-1-1-1,1 1 1,0 0 0,-1 0 0,1 0 0,-1-1 0,1 1-1,-1 0 1,0-1 0,1 1 0,-1-1 0,-1 1-1,-2 2 97,0 0-1,-1 0 1,0-1-1,-7 3 1,-29 7-726,-1-1 0,-65 7-1,67-9-4089,37-9 3733,0 1-1,0 0 0,1 1 0,-1-1 1,0 0-1,-2 3 0,0 4-2093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08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15 142 3808,'-14'7'18625,"15"-6"-18430,1 0-1,-1 0 0,1 0 0,0 0 1,-1 0-1,1 0 0,0 0 0,0-1 0,0 1 1,2 0-1,20-2 508,0-2 0,39-8 1,-27 4-415,247-41 490,-46 13-575,153-17 90,-376 51-234,24 2 1,-7 0-2317,-28-1 383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00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242 105 4064,'2'-40'2705,"0"-4"4931,-2 43-7351,0-1 1,0 1-1,0 0 0,0 0 1,0 0-1,-1 0 0,1 0 1,0 0-1,-1 0 0,1 0 1,-1 0-1,1 0 0,-1 0 1,1 0-1,-2-2 0,2 3-244,-1 0 0,1 0 0,0 0 0,0-1 0,-1 1 0,1 0 0,0 0 0,-1 0 0,1 0 0,0 0 0,-1 0 0,1 0-1,0 0 1,-1 0 0,1 0 0,-1 0 0,1 0 0,0 0 0,-1 0 0,1 0 0,0 1 0,0-1 0,-1 0 0,1 0-1,0 0 1,-1 0 0,1 1 0,0-1 0,-1 0 0,1 0 0,0 0 0,0 1 0,0-1 0,-1 0 0,1 1 0,0-1-1,0 0 1,0 0 0,-1 1 0,1-1 0,0 0 0,0 1 0,0-1 0,0 0 0,0 1 0,-8 17-11,0 1 0,-7 29 0,4-12 93,-69 159 933,16-46-635,53-119-298,-20 53-134,84-182 1766,-37 66-1528,-1 0 0,-2-2 0,-1 0 0,-2 0 0,-2-1 0,7-53 0,-13 72-106,6-100 260,-3 86-152,-5 31-228,0 0 0,0-1 1,-1 1-1,1 0 0,0 0 0,0-1 0,0 1 1,0 0-1,0-1 0,0 1 0,0 0 1,1 0-1,-1-1 0,0 1 0,0 0 1,0-1-1,0 1 0,0 0 0,0 0 1,0-1-1,1 1 0,-1 0 0,0 0 0,0-1 1,0 1-1,1 0 0,-1 0 0,0 0 1,0 0-1,0-1 0,1 1 0,-1 0 1,0 0-1,0 0 0,1 0 0,-1 0 1,0 0-1,1 0 0,-1-1 0,0 1 0,1 0 1,0 1-21,0-1 1,0 0 0,1 1 0,-1-1 0,0 1-1,0 0 1,0-1 0,0 1 0,0 0-1,2 1 1,2 2-4,-1 1-1,1-1 1,-1 1-1,5 6 1,29 53 116,-26-42-106,1 0 1,1 0 0,1-2 0,0 0-1,25 24 1,-3-13 97,49 29 1,13 12 242,9 2-348,-99-68 107,-9-6-57,1 1 1,-1-1 0,1 0-1,-1 1 1,1-1-1,-1 0 1,1 1 0,-1-1-1,1 1 1,-1-1-1,1 1 1,-1-1 0,0 1-1,1-1 1,-1 1-1,0 0 1,0-1-23,0 1 1,0-1-1,0 0 0,0 0 0,0 0 1,0 1-1,0-1 0,0 0 1,0 0-1,-1 0 0,1 1 1,0-1-1,0 0 0,0 0 0,0 0 1,-1 0-1,1 1 0,0-1 1,0 0-1,0 0 0,0 0 1,-1 0-1,1 0 0,0 0 0,0 0 1,-1 0-1,1 1 0,0-1 1,-27 3 147,20-3-108,-2 1-67,-269 13 473,249-15-490,1-1 0,0-1 0,0-1 0,0-1 0,0-2 0,-29-11 0,49 14-221,1 1 0,0-2 0,0 1 0,0-1 0,-7-5 0,13 9 105,1 1 0,-1-1-1,0 0 1,0 1 0,1-1-1,-1 1 1,1-1 0,-1 0 0,0 0-1,1 1 1,-1-1 0,1 0-1,0 0 1,-1 0 0,1 1 0,0-1-1,-1 0 1,1 0 0,0 0-1,0 0 1,0 0 0,0 0 0,0 0-1,0 0 1,0 0 0,0 1 0,0-1-1,0 0 1,1-1 0,8-7-2047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09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10 185 3712,'-10'-10'14170,"25"21"-9018,-7-1-4483,-1 1 0,-1 1 0,10 21 0,-12-23-476,6 14 220,9 33 1,3 10-350,-12-27 98,-5-21 44,-5-19-198,0 0 0,0 0 0,0 0 1,0-1-1,0 1 0,0 0 0,0 0 0,0 0 1,1 0-1,-1 0 0,0 0 0,0 0 0,0 0 0,0-1 1,0 1-1,0 0 0,1 0 0,-1 0 0,0 0 1,0 0-1,0 0 0,0 0 0,0 0 0,1 0 1,-1 0-1,0 0 0,0 0 0,0 0 0,0 0 0,0 0 1,1 0-1,-1 0 0,0 0 0,0 0 0,0 0 1,0 0-1,0 0 0,1 1 0,-1-1 0,0 0 1,0 0-1,0 0 0,0 0 0,0 0 0,0 0 0,0 0 1,1 0-1,-1 1 0,0-1 0,0 0 0,0 0 1,0 0-1,6-22 279,-3 8-144,-1 4-104,-3 9-14,2 2 63,-1-4 105,-1-5-176,1-12-66,2 1 0,0 0 0,1 0 0,7-21 0,-5 24-1,2 1-1,0 0 0,10-16 1,-8 15 12,0 2 24,-1 1-1,2 0 0,0 1 1,17-17-1,-5 9 140,39-28-1,-50 41-73,0-1 0,1 2 0,-1 0 0,1 0 0,23-7-1,-28 11 41,1 1 0,-1-1-1,1 1 1,0 1-1,-1-1 1,1 1-1,0 0 1,-1 1-1,1 0 1,0 0 0,10 4-1,10 1 238,-24-5-288,0-1 0,0 1 0,0 0 0,0 0 0,0 0 0,0 1 0,0-1 0,-1 1 0,1 0 0,0 0 0,-1 1 0,4 2 0,21 16 205,-26-20-101,-1 0-155,1-1-1,-1 0 0,1 0 0,-1 1 0,1-1 1,-1 1-1,0-1 0,1 1 0,-1 0 0,0-1 0,0 1 1,1 0-1,0 1 0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44 2656,'-4'-3'14949,"12"2"-13728,-4-2-1123,-1 0 1,1 0-1,0 0 0,0 1 1,0 0-1,0-1 0,0 2 0,1-1 1,-1 0-1,0 1 0,1 0 0,0 0 1,8-1-1,-10 4-1,-1 0 0,0 0 0,1 0 0,-1 0 0,0 1 0,0-1 0,0 0 1,0 1-1,2 3 0,0 3 55,1 1 0,-1-1 0,-1 1-1,0-1 1,2 15 0,6 54 71,-8-50-173,1 9-51,12 86 165,-12-107-106,0 0 0,0 0 0,2 0 1,0-1-1,11 21 0,-14-32-38,-1 0 0,1 0 0,0 0 0,0 0 0,0 0 0,1-1 0,-1 0 0,1 1 0,0-1 0,0 0 1,0-1-1,0 1 0,1-1 0,-1 0 0,7 3 0,-5-4 55,0 0 1,0 0-1,0 0 1,0 0-1,0-1 1,0 0-1,0 0 1,0-1-1,0 0 1,12-3-1,-6 1 5,0-2 0,0 1 0,-1-2 0,0 0 1,0 0-1,0-1 0,-1 0 0,0 0 0,0-1 0,-1-1 0,10-10 0,-3-3-29,0-1 1,-1 0 0,-1-1 0,15-35-1,32-107 469,-49 125-352,-9 26-95,11-26 1,-13 38-62,0 1-1,0 0 1,0-1 0,0 1 0,1 0-1,-1 0 1,1 0 0,0 0-1,0 0 1,-1 0 0,1 0 0,0 1-1,1-1 1,-1 1 0,0-1 0,0 1-1,1 0 1,-1 0 0,0 0 0,1 0-1,-1 0 1,1 0 0,0 1-1,-1-1 1,1 1 0,-1 0 0,1 0-1,0 0 1,4 1 0,54 4-92,-22-1 438,-22-4-7324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19 8896,'-11'-1'1377,"9"1"-1101,1 0 1,-1 0-1,0 0 1,0-1-1,0 1 0,1-1 1,-1 1-1,0-1 1,0 0-1,-5-2 6356,7 2-6565,0 1 1,0 0-1,0 0 0,0 0 1,0-1-1,0 1 0,0 0 1,0 0-1,0 0 1,1-1-1,-1 1 0,0 0 1,0 0-1,0 0 1,0 0-1,0-1 0,1 1 1,-1 0-1,0 0 1,0 0-1,0 0 0,1 0 1,-1 0-1,0 0 1,0-1-1,0 1 0,1 0 1,-1 0-1,0 0 1,0 0-1,0 0 0,1 0 1,6-1 365,1-1 1,-1 1 0,0 1-1,14 0 1,3-1 6,251 0 1481,-131 3-1922,-32 4 274,-58-3-1602,-1-1-3909,-32-5 71,1-2 1631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2560,'4'2'22759,"3"0"-20976,17 4-5438,-14-4 5381,221 3-336,-142-6-1036,-46 1-125,16 0-176,62-7 0,-109 5-1194,11-2 3768,-5-1-6462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73 5568,'-12'-7'1786,"12"7"-1711,0 0-1,0 0 0,0 0 0,-1-1 1,1 1-1,0 0 0,0 0 0,0 0 0,-1 0 1,1-1-1,0 1 0,0 0 0,0 0 1,0 0-1,0-1 0,0 1 0,0 0 0,-1 0 1,1-1-1,0 1 0,0 0 0,0 0 1,0 0-1,0-1 0,0 1 0,0 0 1,0 0-1,0-1 0,0 1 0,0 0 0,0 0 1,0-1-1,0 1 0,1 0 0,0-2 1127,-3 5-232,-4-2 3740,8-1-3620,-7 0 1124,5-3-247,1-9-76,7 9 1294,22-1-2833,-6 0-265,279-30 695,-300 34-773,75 0 251,-37 1-667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47 3136,'-4'-1'322,"0"0"-1,0 0 1,0 0 0,0 0 0,-5-3 0,-9 3 5680,6 2-208,46 0 1778,6 2-5679,59 2-1603,-25-6 550,143-20 0,-79 1-686,-124 17-566,-13 3 300,0 0 0,-1-1 1,1 1-1,0 0 0,-1 0 1,1-1-1,0 1 0,0 0 0,-1 0 1,1 0-1,0 0 0,-1 0 1,1 0-1,0 0 0,0 0 1,-1 1-1,1-1 0,0 0 0,-1 0 1,1 0-1,0 1 0,-1-1 1,1 0-1,0 1 0,10 22-16527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32 1984,'-9'3'21290,"5"3"-20869,-6 47-111,6-31-284,2 4-29,0 1 0,1 0-1,2 0 1,5 33 0,-4-42-29,4 30 171,21 73 0,-24-111-93,0 0 0,0-1 0,1 1 1,10 16-1,-11-21-18,0-1 1,1 0-1,-1 0 1,1 0-1,0 0 0,0 0 1,0-1-1,0 1 1,1-1-1,6 3 1,-9-5-11,0 0 1,0 0-1,1-1 1,-1 1-1,0-1 1,1 1-1,-1-1 1,0 0 0,1 0-1,-1 0 1,0 0-1,1-1 1,-1 1-1,0-1 1,1 1-1,-1-1 1,0 0 0,3-1-1,1-1 27,-1 0 1,0 0-1,1 0 0,-1-1 0,6-5 1,-2-2-1,0 1 1,-1-1 0,-1 0 0,1-1 0,-2 0 0,0 0 0,6-17 0,0 3-24,11-23 172,2 0 0,2 1 0,3 2 0,44-54 1,-51 65-39,-8 12-184,-9 16 17,0-2 61,1 1-1,-2-2 0,8-12 0,-11 12 497,-2 6-197,-2 6-359,-6 11 22,0 1 0,2 1 0,-10 28 0,10-25 40,1-1 0,2 2 0,-1-1 0,2 0 0,1 1-1,0 27 1,3-13-17,2-1 0,1 0 0,1 0 0,19 55 0,-19-73-21,0-1 0,0 0-1,1 0 1,1 0 0,13 16 0,-14-21-10,0-1 0,0 0 0,0 0 0,1-1 0,0 0 0,0-1 0,1 1 0,17 7-1,-21-11-23,13 6-975,22 6-1,-34-13 699,-1 1 0,1-1 0,-1 0 0,1-1 0,-1 0 0,1 0 0,-1 0 0,1 0 0,5-2 0,-9 2-31,-1 0 0,1-1 0,-1 1-1,1-1 1,-1 1 0,1-1 0,-1 1-1,0-1 1,1 0 0,-1 0 0,0 0-1,0 0 1,1 0 0,-1 0 0,0 0 0,0 0-1,0 0 1,0-1 0,0 1 0,-1 0-1,2-3 1,7-13-2818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52 2400,'-16'17'15247,"-5"-11"-5558,19-3-9693,36-8 666,175-26-792,26-3-140,-227 33 258,25-2 107,1 1 0,-1 1 0,53 6 0,-60-4 206,-20-1-4400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48 4064,'0'0'4645,"18"-1"379,-5-17 1254,-10 14-5154,-3 4-1053,1-1-1,-1 1 0,0 0 0,1-1 0,-1 1 1,0-1-1,0 1 0,1 0 0,-1-1 0,0 1 1,0-1-1,1 1 0,-1-1 0,0 1 0,0-1 1,0 1-1,0-1 0,0 1 0,0-1 1,0 1-1,0-1 0,0 1 0,0-1 0,0 1 1,0-1-1,0 1 0,-1-1 0,1 1 0,0-1 1,0 1-1,0-1 0,-1 1 0,1-1 0,0 1 1,-1-1-1,1 1 0,-1-1 0,-1 0 49,1 1-1,-1-1 0,1 1 0,-1 0 1,0-1-1,1 1 0,-1 0 0,0 0 1,-2 0-1,-30-3 357,27 4-464,0 0 1,-1 1 0,1 0-1,0 0 1,0 1 0,0 0 0,0 0-1,0 1 1,-6 4 0,-16 10-48,9-6-22,-31 24 0,44-30 51,1 0 1,-1 0-1,2 1 0,-1 0 0,1 0 0,0 1 0,0-1 0,-3 9 1,3-5 8,1 0 0,1 0 0,0 1 1,0-1-1,1 1 0,0 0 1,1 0-1,1 0 0,0-1 1,0 1-1,2 0 0,-1 0 1,1 0-1,6 16 0,-5-16 6,1-1 0,1 0-1,0 0 1,0 0-1,1 0 1,0-1 0,1 0-1,0 0 1,1-1 0,0 0-1,1 0 1,-1-1 0,2 0-1,12 9 1,-18-15 29,-1 0 0,1 0 0,-1 0 1,1-1-1,0 1 0,0-1 0,0 0 1,0 0-1,0 0 0,0-1 0,0 1 0,0-1 1,0 0-1,1 0 0,-1 0 0,0-1 0,0 1 1,0-1-1,0 0 0,0 0 0,0-1 0,-1 1 1,1-1-1,0 0 0,0 0 0,-1 0 0,0 0 1,1-1-1,2-2 0,7-8 52,0 0-1,-1 0 1,0-2 0,-1 1-1,10-18 1,-5 4 69,-1 0 0,-1 0 0,-2-1 1,-1-1-1,15-62 0,-24 84-106,0 0 0,-1 0 0,0 0 0,0-12 0,-2 15-20,1 1-1,-1 0 1,0 0 0,0 0-1,0 0 1,0 0 0,-1 0-1,0 0 1,0 0-1,-3-6 1,1 4-10,2 2-100,-1 0 0,1 1 0,0-1 0,-6-4 1,8 7 62,-1 1 0,1-1 0,-1 1 0,0-1 0,1 1 0,-1-1 0,0 1 0,1 0 0,-1-1 0,0 1 0,0 0 0,0-1 0,1 1 0,-1 0 0,0 0 0,0 0 0,0 0 0,1 0 0,-1 0 0,0 0 0,0 0 0,0 0 0,1 0 0,-1 0 0,0 0 0,0 1 0,0-1 0,1 0 0,-1 0 0,-1 2 0,-11 1-93,12-3 102,0 0-1,0 0 1,0 1 0,0-1 0,0 0-1,0 0 1,0 1 0,0-1 0,0 0-1,0 1 1,0-1 0,0 1-1,0 0 1,0-1 0,0 1 0,1 0-1,-1-1 1,0 1 0,0 0-1,0 1 1,-3 9 77,1 1 0,0-1 0,1 1 0,0 0-1,1 0 1,0 17 0,5 76 100,-3-81-52,2 0 0,8 36 1,-7-39-41,0-3-41,0 0 0,2-1 0,0 0-1,1 0 1,0-1 0,1 1 0,1-2 0,1 1-1,0-1 1,23 25 0,-27-35 8,-1 0 0,1 0 1,1-1-1,-1 0 0,0 0 0,1 0 0,10 3 1,-12-5-1053,0 0 0,1-1 0,-1 0 0,1 0 0,-1 0 0,7 0 0,-3-1-1618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41 4064,'-9'-13'8538,"16"-1"-3114,0 8 683,-7 6-6097,0 0 0,-1 0 1,1 0-1,0 1 0,-1-1 1,1 0-1,0 0 0,-1 1 0,1-1 1,0 0-1,0 1 0,-1-1 1,1 0-1,0 1 0,0-1 1,0 0-1,-1 1 0,1-1 1,0 0-1,0 1 0,0-1 1,0 1-1,0-1 0,0 1 1,-3 14-69,2-9 23,-9 58 283,-2 124 0,9-117-152,2 59-46,2-113 31,1-1-1,1 1 1,0 0-1,1-1 1,10 27-1,-13-40-27,1 0 0,-1 0 0,1 0 0,0-1 0,-1 1 0,1-1 0,1 1 0,-1-1 0,3 3-1,-4-5-25,0 1-1,0 0 0,0 0 0,0-1 1,1 1-1,-1 0 0,0-1 0,0 1 1,1-1-1,-1 0 0,0 1 0,1-1 0,-1 0 1,0 0-1,1 0 0,-1 0 0,0 0 1,1 0-1,-1 0 0,0-1 0,1 1 0,-1 0 1,0-1-1,1 1 0,-1-1 0,1 0 1,8-5 59,0 0 1,-1 0 0,0-1 0,0-1-1,14-15 1,33-47-21,-49 60-2,33-49 101,60-122 1,-58 99 15,16-40 16,-55 116-133,-1 0 0,0 0 0,2-9 0,4-10-16,-6 17 245,-6 7-396,3 1 59,-1 1 0,1 0 0,0 0 0,0 0 0,0 0 0,0 0 0,0 0 0,0 0 0,-1 2 0,-6 9 58,2 1 1,0 0-1,0 1 1,1-1-1,1 1 1,0 0-1,1 0 1,0 0-1,2 1 0,-1-1 1,2 0-1,0 1 1,0-1-1,5 23 1,-2-16 16,2 0 0,0-1 0,1 0 0,1 0 0,1 0 0,0-1 0,2 0 1,0-1-1,20 27 0,-22-36-21,1 0 0,0 0 0,1-1 1,0 0-1,0 0 0,1-1 0,0-1 1,0 0-1,0 0 0,1-1 0,24 6 0,-27-10-1390,-6-5-2082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02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44 123 5216,'-8'-2'1554,"-9"-5"3206,4 4 546,8 2-3457,5-3-513,3-1-1276,1 1 1,-1 0 0,1 0 0,0 0-1,0 1 1,0-1 0,1 1-1,-1 0 1,1 0 0,0 1 0,0-1-1,5-1 1,-8 4-56,0-1-1,0 1 1,1 0 0,-1-1 0,0 1-1,0 0 1,1 1 0,-1-1-1,0 0 1,0 1 0,0-1 0,0 1-1,1 0 1,-1-1 0,0 1-1,0 0 1,0 0 0,0 0 0,-1 1-1,1-1 1,0 0 0,0 1-1,-1-1 1,3 4 0,0 0 80,-1-1 0,1 1 1,-1 0-1,0 0 0,-1 0 1,1 0-1,-1 1 0,2 7 0,-1-3 39,-1 0 0,-1 0 0,1 0 0,-2 0 0,1 0-1,-1 0 1,-1 0 0,-3 19 0,4-22-67,-1 0-1,1-1 1,1 12 0,0 3 63,-1-19-96,0 0 0,0 1 0,0-1 1,0 0-1,0 0 0,1 1 0,-1-1 0,1 0 1,-1 0-1,1 1 0,0-1 0,0 0 1,0 0-1,0 0 0,0 0 0,1 0 0,-1 0 1,0-1-1,1 1 0,0 0 0,-1-1 1,1 1-1,0-1 0,0 1 0,0-1 1,0 0-1,0 0 0,0 0 0,0 0 0,0 0 1,0-1-1,0 1 0,1 0 0,2-1 1,2 1 70,0-1 1,0 0-1,0 0 0,0-1 1,0 0-1,1 0 1,-1-1-1,-1 1 1,13-6-1,2-2 16,0-2-1,-1 0 1,0-1-1,-1-1 1,0-1 0,20-19-1,-2-3-20,55-70 1,-82 93-62,0 1 0,0 0 0,1 1 0,1 0-1,18-12 1,-27 20-14,0 1 0,0 0 0,1 1-1,-1-1 1,1 0 0,-1 1 0,1 0-1,0 0 1,-1 0 0,1 0 0,0 1-1,0-1 1,0 1 0,-1 0 0,1 0-1,0 1 1,0-1 0,0 1 0,0 0-1,-1-1 1,1 2 0,0-1 0,-1 0 0,1 1-1,-1 0 1,0 0 0,6 3 0,-6-3-43,0 1 1,0-1 0,0 1-1,0 0 1,0 0 0,0 0 0,-1 0-1,3 4 1,5 18-3615,-8-20 4615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6 3904,'-17'-5'21779,"20"10"-19058,-2-3-3009,1 0 1,-1 0-1,1 0 0,-1 0 0,1-1 0,0 1 0,2 1 1,6 2 1901,11-2-1410,1-1 0,-1 0 0,1-2-1,37-4 1,43-5 83,122-5 98,-149 16-390,-73-2-73,1 0 1,-1 0-1,0 1 0,1-1 1,-1 0-1,0 1 0,0 0 1,3 0-1,-3 30-24689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4736,'14'4'19702,"-13"-3"-19243,3 11 1391,-5 17-2452,1-28 638,-8 160 799,2-31-508,0-59-135,-14 166 149,20-235-592,-1 0 0,1-1 0,0 1 0,-1 0 0,1 0-1,-1 0 1,1 0 0,-1 0 0,0 0 0,0-1 0,0 1-1,-2 3 1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6 117 6816,'-5'-15'16554,"20"15"-13674,-11 0-2756,355-13 2962,-315 8-2935,51-13-1,-75 13-727,0-1 1,0-1 0,-1-1 0,33-19-1,-27 14-959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67 7136,'-3'-2'887,"2"2"-760,1-1-1,-1 1 0,1 0 1,-1 0-1,1-1 1,0 1-1,-1 0 1,1-1-1,-1 1 0,1-1 1,0 1-1,-1 0 1,1-1-1,0 1 0,0-1 1,-1 1-1,1-1 1,0 1-1,0-1 1,0 1-1,0-1 0,-1 1 1,1-1-1,0 0 1,1 22 8725,0 6-5948,3 47-2218,-4-6 130,-6 194 448,6-224 272,4-47-1206,3-2-212,9-33-102,19-69 1,-20 58-24,-11 40 17,4-12-34,1 0-1,17-37 1,-13 38-17,30-47 1,-36 65 93,-1 0 1,1 0-1,0 0 0,1 1 1,-1 0-1,1 0 1,1 1-1,-1 0 0,11-5 1,-17 11-21,0-1 0,-1 0 0,1 1 0,0-1 0,0 1 0,0 0 0,0 0 0,0-1 0,0 1 0,0 1-1,0-1 1,0 0 0,0 0 0,0 1 0,-1-1 0,1 1 0,0-1 0,0 1 0,0 0 0,0 0 0,-1 0 0,1 0 0,-1 0 0,1 0 0,0 0 0,-1 0 0,3 3 0,-1 0 22,1 0 1,-1 0-1,0 0 1,0 1-1,0-1 0,-1 1 1,1 0-1,-1 0 1,2 7-1,3 20 65,-1 1-1,1 37 0,-2-14-50,1 123-474,-6-127-3510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10 7040,'-40'-9'3947,"19"9"23,21 0-3784,0 0 0,-1 0 1,1 0-1,-1 0 0,1 0 0,0 0 1,-1 0-1,1 1 0,-1-1 1,1 0-1,0 0 0,-1 0 0,1 1 1,0-1-1,-1 0 0,1 0 0,0 1 1,0-1-1,-1 0 0,1 0 0,0 1 1,0-1-1,-1 0 0,1 1 0,0-1 1,0 1-1,0-1 0,0 0 0,-1 1 1,1-1-1,0 0 0,0 1 0,0 0-48,1 0-1,-1-1 0,1 1 1,-1-1-1,0 1 0,1-1 1,-1 1-1,1-1 0,-1 1 1,1-1-1,-1 1 1,1-1-1,0 1 0,-1-1 1,2 1-1,0 0 172,11 5 501,0 0-1,1-1 1,0 0-1,26 4 1,-21-4-442,87 16 552,173 14 0,-250-32-1309,37 2-927,-23-4-4830,-24-1 2978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497 9 3072,'0'-9'13887,"-6"14"-11001,-9 13-1797,-19 20 1,-4 3-539,-13 24 101,-45 54 238,85-107-834,-22 24 244,-47 69 0,61-75-233,2 0 1,1 1-1,2 1 1,0 0-1,3 1 1,0 1-1,3 0 1,-8 48 0,13-52-11,0 0 1,2 0 0,1 0-1,8 57 1,-5-73-8,0-1 0,1 1 0,0-1 0,1 0 0,0 0 0,1 0 0,0-1 0,2 0 0,-1 0 0,1 0 0,1-1 0,17 17 0,-3-8 42,1-1 0,1-1 0,1-2 0,1 0 0,0-2 0,1 0 0,53 16 0,-66-24-650,-14-5 352,1 0-1,0-1 1,0 1 0,-1 0-1,1-1 1,0 1-1,0-1 1,-1 0-1,1 0 1,0 0-1,0 0 1,0 0-1,0 0 1,-1 0-1,4-1 1,8 0-1485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 5216,'0'0'120,"0"0"0,1 0 0,-1 0 0,0 0 0,0 0 0,1 0 0,-1 0 0,0-1 0,0 1 0,1 0-1,-1 0 1,0 0 0,0 0 0,1 0 0,-1 0 0,0-1 0,0 1 0,0 0 0,0 0 0,1 0 0,-1 0 0,0-1 0,0 1 0,0 0 0,0 0 0,0-1 0,1 1 0,-1 0 0,0 0 0,0-1 0,0 1 0,0 0 0,0 0 0,0-1 0,0 1 0,4-7 2931,-1 4-1552,1 1-1,-1-1 0,0 0 1,4-5-1,-5 6 173,-1 1-1052,2-3 1162,-1 18-981,-7 96-152,-1 32-459,22-9-194,-15-129 55,0 0 1,-1-1 0,1 1-1,1-1 1,-1 1 0,0-1-1,1 1 1,0-1 0,0 0 0,0 0-1,0 0 1,4 4 0,-5-6-35,0 0-1,1 0 1,-1 0 0,1 0 0,-1 0 0,1 0 0,-1 0 0,1-1 0,0 1 0,-1-1-1,1 1 1,0-1 0,0 0 0,-1 0 0,1 1 0,0-1 0,0 0 0,0-1 0,-1 1-1,1 0 1,0 0 0,0-1 0,-1 1 0,1-1 0,0 0 0,-1 1 0,3-3 0,9-4 51,0-2 1,-1 0 0,21-20 0,-18 16 76,93-93 94,-68 66-140,59-72-17,-83 93 25,56-82-37,-70 99-43,0 0-1,-1 0 0,0-1 0,1 1 0,-1-1 0,0 1 0,0-1 0,0 1 0,-1-1 0,1 1 0,-1-1 0,1-2 0,-2 5-59,0 1 1,-1-1-1,1 1 1,0-1 0,0 1-1,0 0 1,0 0-1,0-1 1,1 1-1,-3 2 1,1 3 70,0 0-1,1 0 1,-1 0 0,1 0 0,1 0-1,-1 0 1,1 8 0,-2 9 53,1 7-58,0-1 0,2 0 0,1 1 0,1-1 0,2 0 0,1 0 0,1-1 0,19 49 0,-24-72-14,0 0 0,0 1 0,0-1 1,1 0-1,0 0 0,0-1 0,0 1 1,1 0-1,0-1 0,-1 0 0,8 5 0,-11-8-91,1-1-1,-1 1 1,1-1-1,-1 0 0,1 0 1,-1 1-1,1-1 1,-1 0-1,1 0 0,-1 0 1,1 0-1,0 1 1,-1-1-1,1 0 0,-1 0 1,1 0-1,0 0 1,-1 0-1,1-1 0,-1 1 1,1 0-1,-1 0 1,1 0-1,0 0 0,-1-1 1,1 1-1,-1 0 1,1 0-1,-1-1 0,1 1 1,-1-1-1,1 1 1,-1 0-1,0-1 0,1 1 1,-1-1-1,0 1 1,1-1-1,-1 1 0,1-1 1,0-2-748,0 1 0,0 0 0,-1 0 0,1-1 0,0 1 1,-1 0-1,1-1 0,-1 1 0,0-4 0,-3-20-4992,-1-4 1888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6880,'-11'4'16291,"12"6"-15255,-1-9-923,1 1-1,0-1 0,0 0 1,-1 1-1,1-1 0,0 0 1,0 0-1,0 0 0,0 0 1,0 0-1,1 0 0,-1 0 1,0 0-1,0-1 0,1 1 1,-1 0-1,2 0 0,2 2 229,2 1-189,0-1 0,0 1 0,0-2 0,1 1 0,-1-1 0,10 2 1,49 5 420,-41-7-361,36 2 121,-1-3 0,1-2 0,-1-4 0,62-11-1,1-14-93,-92 22-275,-20 4-1578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16 3904,'-3'-13'15390,"4"11"-14089,-5 4 514,-14 0 548,-4 7-1597,7-3-410,-22 12 0,34-16-338,-1 0-1,1 0 1,-1 1 0,1 0 0,0-1-1,0 1 1,0 0 0,0 1-1,1-1 1,-1 0 0,-1 5-1,3-7-14,1 0 0,-1 0 0,1 1 0,0-1 0,-1 0 0,1 0 0,0 1 0,0-1 0,0 0 0,0 1 0,0-1 0,0 0 0,1 1 0,-1-1 0,0 0 0,1 0-1,-1 1 1,1-1 0,-1 0 0,1 0 0,-1 0 0,1 0 0,0 1 0,0-1 0,-1 0 0,2 1 0,0 0 21,0-1-1,0 1 1,0 0-1,0-1 1,0 1-1,0-1 1,0 1 0,0-1-1,1 0 1,-1 0-1,5 1 1,-2-1 56,0 0 1,0-1-1,1 1 0,-1-1 1,0 0-1,1-1 0,-1 1 0,0-1 1,0 0-1,8-3 0,-11 3-29,0 1 0,0-1-1,0 0 1,0 0-1,-1 0 1,1 0-1,0-1 1,0 1-1,-1 0 1,1-1-1,0 1 1,-1-1-1,0 1 1,1-1 0,-1 0-1,0 0 1,0 0-1,0 0 1,0 1-1,0-1 1,0 0-1,-1-1 1,1 1-1,-1 0 1,1 0-1,-1 0 1,0-4-1,0 6-59,0-1-1,-1 0 1,1 0 0,0 1-1,-1-1 1,1 0-1,0 1 1,-1-1-1,1 0 1,-1 1-1,1-1 1,-1 1-1,1-1 1,-1 1-1,1-1 1,-1 1-1,0-1 1,1 1-1,-1-1 1,0 1-1,0 0 1,1-1-1,-2 1 1,-18-7-405,16 7 325,-1-2-421,0 1 0,-1 0 0,1 0 0,-7 0 0,-8 2-4028,10 2 2047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2912,'6'-5'721,"-4"2"357,0 1 0,1-1 0,0 1 0,0 0 0,3-2 0,3-3 786,-8 6-1539,0 1 0,0-1 0,0 0 0,0 0 0,0 1 1,0-1-1,0 0 0,0 1 0,0-1 0,1 1 0,-1 0 0,0-1 0,0 1 0,0 0 0,1 0 0,-1-1 0,0 1 0,0 0 0,0 0 0,1 1 0,-1-1 0,0 0 0,0 0 0,1 0 0,-1 1 0,0-1 0,2 1 0,0 1-98,0 0 0,0 0 0,1 0 0,-1 0 0,-1 1 0,1-1 0,0 1 0,0-1 0,-1 1 0,0 0 0,1 0 0,-1 0 0,0 1 0,2 4 0,2 7 167,0-1 0,4 17 0,-9-29-341,5 23 164,-1 1 1,-1-1-1,1 38 1,3 28 69,-2-4 278,-6-87-546,0 0-1,0 1 0,0-1 0,0 0 1,0 0-1,0 0 0,0 0 0,0 1 0,0-1 1,0 0-1,0 0 0,0 0 0,0 0 0,0 0 1,0 1-1,0-1 0,0 0 0,0 0 0,0 0 1,0 0-1,0 0 0,0 0 0,1 1 0,-1-1 1,0 0-1,0 0 0,0 0 0,0 0 0,0 0 1,0 0-1,0 0 0,1 0 0,-1 1 0,0-1 1,0 0-1,0 0 0,0 0 0,0 0 0,1 0 1,-1 0-1,0 0 0,0 0 0,0 0 0,0 0 1,0 0-1,1 0 0,-1 0 0,0 0 1,0 0-1,0 0 0,0 0 0,0 0 0,1 0 1,-1 0-1,0-1 0,0 1 0,0 0 0,0 0 1,0 0-1,0 0 0,1 0 0,-1 0 0,10-14 345,6-21-283,-4 5-48,2-1 0,22-37 0,-4 16-28,16-25-8,19-13-178,-62 81 186,1 2 0,0-1-1,1 1 1,-1 0-1,2 0 1,-1 0-1,1 1 1,14-9-1,-21 15 21,1-1-1,-1 1 0,0 0 0,1-1 0,-1 1 0,1 0 1,-1 0-1,1 0 0,-1 0 0,1 0 0,-1 0 0,0 1 1,1-1-1,-1 0 0,1 1 0,-1-1 0,0 1 0,1-1 1,-1 1-1,0 0 0,1-1 0,-1 1 0,0 0 0,0 0 0,0 0 1,0 0-1,0 0 0,0 0 0,0 0 0,0 1 0,1 0 1,2 5 53,0 0 1,0-1 0,0 1 0,4 10 0,1 4 36,-6-14-76,0-1 0,0 0 1,2 14-1,33 210 410,-37-216-573,4 41-2433,28-85-20353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02.7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8 5408,'-23'0'2110,"12"0"2553,73-1 5050,3-1-6443,122-1-3501,-76 2 260,-4 0-431,-37 5-3065,-49-2-222,-1 2 0,39 11 0,-8 4-1473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1 148 3648,'10'-4'11242,"13"5"-3850,-17 1-6771,-1-1-1,0 1 1,1-1 0,-1-1 0,1 1 0,-1-1-1,8 0 1,41-6 421,-38 4-768,71-14 330,115-36 0,-124 30-430,-7 5 11,1 2 0,87-5-1,-112 19-1784,-43 1 1107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3808,'14'4'20792,"-9"1"-18253,-1-1-5593,6 6 3319,0 0 0,-1 2 1,-1-1-1,0 1 1,0 0-1,-1 0 1,9 25-1,28 100 446,-31-92-356,-5-18-224,15 52 699,23 135 1,-43-185-648,-2 0 0,-1 0 0,-5 38 0,-20 86 459,17-108-635,-33 132 163,30-140-589,-3-1 0,-29 58-1,37-83-471,-1 0 1,0 0-1,-11 11 1,2 0-844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0 292 5152,'4'-3'9887,"4"2"-5061,12 1-2729,-15 0-1297,6-1-478,0-1 0,0 0 0,0-1 0,0 0-1,-1-1 1,12-5 0,4-1-255,-3 2-19,1 1 0,-1 1 0,32-4 0,298-37 304,-153 17-83,58-5 134,-194 30-408,424-20 618,-379 23-389,56 1-192,152-5 114,-186 1-10,-122 4-129,178 0 152,-80 4-134,128 8 227,413 31 265,-543-36-252,34 0 20,279-19 312,-26-26-192,3 2-234,-166 19 0,45-4 62,3 19 168,-230 4-235,-25-1 8,1 1 0,34 6 0,237 37 198,58 14 62,-309-48-513,0-1 0,1-3 1,51 2-1,-80-9-10,1 0-1,0-1 1,0-1 0,21-6-1,59-25-1929,-62 22 821,-18 5-343,21-11 0,-5-2-5286,-23 13 3777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4384,'4'-22'3722,"-4"20"-2782,1 0 0,0 0 1,0 0-1,0 0 0,0 0 0,0 0 0,0 0 0,0 1 0,1-1 0,2-3 0,0 14 4748,2 19-4016,19 197 301,-22-182-1790,1 0 0,3-1-1,11 44 1,-8-39 1390,-7-50-1494,-1 0-1,0-1 1,1 1-1,-1-1 1,0 1-1,-1-1 0,1 1 1,-1-1-1,1 0 1,0-6-1,6-45 42,-6 30-89,47-240-229,-47 256 207,1 0 0,0 0 0,0 0 0,1 1 0,0-1 0,1 1 0,0 0 0,0 0 0,10-12 0,-11 16 2,0 0 1,1 0-1,-1 1 0,0-1 1,1 1-1,0 0 0,0 0 1,0 0-1,0 1 0,0 0 1,1 0-1,-1 0 0,0 1 0,1 0 1,0 0-1,-1 0 0,8 0 1,18 3 58,57 11 1,-47-6-42,-3-1-807,2 1 3260,-17-4-4015,-8-2-4199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56 3072,'0'-2'229,"0"1"-1,0 0 1,0 0 0,0 0 0,0 0 0,0 0-1,1 0 1,-1 0 0,0 0 0,1 0-1,-1 0 1,1 0 0,-1 0 0,1 0-1,-1 0 1,1 0 0,0 0 0,-1 0 0,1 1-1,0-1 1,1-1 0,1-1 2023,-2 2-1666,-1 0 0,1-1 0,0 1 0,-1-1 1,1 1-1,-1-1 0,0 1 0,1-1 0,-1 1 0,0-1 0,0 1 0,0-1 0,0 1 0,-1-3 1,1-1 2802,0 100 2098,-9 146-4868,-3 36-309,9-242-319,-2 52 39,5-87-75,0 1-1,0-1 1,0 1 0,0 0-1,0-1 1,0 1 0,0-1-1,0 1 1,0-1 0,0 1-1,0-1 1,0 1 0,0-1-1,-1 1 1,1-1 0,0 1-1,0-1 1,-1 1 0,1-1-1,0 0 1,-1 1 0,1-1-1,0 1 1,-1-1-1,0 1 1,1-1-147,-1 0 0,1 0 0,-1 0 0,1 0-1,-1-1 1,1 1 0,-1 0 0,1 0 0,-1 0 0,1-1 0,-1 1-1,1 0 1,-1-1 0,1 1 0,-1 0 0,1-1 0,0 1 0,-1-1-1,-15-22-5974,15 20 5521,1 0 0,-1 0 0,1 0 0,-1 1 0,1-1 0,0 0 0,0 0 0,0 0 0,2-4 0,-2 3-200,4-14-2050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43 7808,'-11'0'20396,"18"0"-21044,247-11 2344,217-20-1077,-353 31-1323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60 3904,'-7'-14'1681,"7"13"-1552,0 1 1,0-1-1,0 1 1,-1-1-1,1 1 1,0-1-1,0 1 1,0-1-1,0 1 1,0-1-1,0 1 1,0-1-1,0 1 1,0-1-1,0 1 1,0-1-1,1 1 1,-1-1-1,0 0 1,0 1 0,0 0-1,1-1 1,-1 0-1,1-1 586,-1 1 1,0-1-1,1 0 1,-1 1-1,0-1 0,0 0 1,0 0-1,-1-2 1,1-2 2119,0 5-2652,0 1-1,0 0 0,0 0 0,1-1 0,-1 1 0,0 0 0,0 0 0,0-1 0,0 1 1,0 0-1,0 0 0,0-1 0,0 1 0,0 0 0,0-1 0,0 1 0,0 0 0,0 0 1,-1-1-1,1 1 0,0 0 0,0 0 0,-1-2 1457,0 1-1457,-3 11 2060,-4 19-1859,-9 69 114,-8 160 0,2-5 50,22-236-538,0 1-1,1 17 1,1-8-19,-4-5 173,2-20-128,1 1 0,-1-1 0,1 1 0,0-1 0,0 1 0,0-1 0,1 5 1061,0-23-659,1 8-443,1 1-1,1-1 0,-1 0 0,1 1 0,0 0 0,1 0 0,0 0 0,0 0 1,11-10-1,8-6-65,30-21 1,-37 30-11,64-41-18,-40 29 88,-25 14 12,1 2 0,0 0 0,0 1 0,1 0 0,0 2 0,21-7 0,-34 13 9,0 0 0,-1 1 0,1-1 1,0 1-1,0 0 0,0 1 0,0-1 0,0 1 0,0 0 0,-1 0 0,1 0 0,0 0 1,-1 1-1,6 3 0,-3-2 25,-1 1-1,0 1 1,0-1 0,0 1 0,0 0 0,-1 1 0,0-1 0,6 9-1,4 9 64,-2 0-1,0 0 0,-2 1 0,9 27 1,-16-40-22,0 1 1,-1-1 0,0 1 0,-1-1-1,-1 1 1,0 0 0,0 0 0,-1-1-1,-3 25 1,2-26-39,0-2 25,0 0 0,0 0 0,-1 0 0,-3 11 0,4-17-50,0 0 0,1-1 0,-1 1 0,0 0 1,0-1-1,0 0 0,0 1 0,-1-1 0,1 1 0,0-1 0,-1 0 1,1 0-1,0 0 0,-1 0 0,1 0 0,-1 0 0,0 0 1,1 0-1,-1-1 0,0 1 0,1-1 0,-1 1 0,0-1 1,-2 1-1,-6-1-95,1-1 0,-1 0 0,1 0 0,0 0 1,-1-1-1,1-1 0,-12-4 0,4 2-209,-129-33-2775,53 15-1613,2-4-4948,66 18 6012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86 107 3552,'-4'4'7704,"-2"-4"-3510,2 0-3592,-8 0 4366,12 0-4936,0 0 1,0 0-1,0 0 0,0 0 0,-1 0 1,1 0-1,0 0 0,0 0 1,0 0-1,0 0 0,0 0 0,0 0 1,0 0-1,0 0 0,-1 0 1,1 0-1,0 0 0,0 0 0,0 0 1,0 0-1,0 0 0,0 0 0,0 0 1,-1 0-1,1 0 0,0 0 1,0-1-1,0 1 0,0 0 0,0 0 1,0 0-1,0 0 0,0 0 1,0 0-1,0 0 0,0 0 0,0 0 1,0-1-1,0 1 0,-1 0 0,1 0 1,0 0-1,0 0 0,0 0 1,0 0-1,0 0 0,0-1 0,0 1 1,0 0-1,0 0 0,0 0 1,0 0-1,1 0 0,-1 0 0,0 0 1,0-1-1,0 1 0,0 0 0,0 0 1,0 0-1,0 0 0,0 0 1,0 0-1,0 0 0,0 0 0,0 0 1,0 0-1,1-1 0,1-11 1627,9 4-1510,0 0 1,0 1-1,1 0 0,22-9 1,-12 8-82,0 0 0,1 1 0,0 1 0,24-2 0,-6 3-1,59 0 0,-92 4-24,0 1 0,0 1 0,0-1 1,0 1-1,0 1 0,0 0 0,0 0 0,0 0 0,-1 1 0,1 0 0,-1 1 0,7 3 0,-13-6-30,1 0 0,-1 0-1,0 0 1,0 1 0,0-1-1,-1 0 1,1 0 0,0 0-1,0 1 1,0-1 0,-1 0-1,1 1 1,-1-1 0,1 1-1,-1-1 1,0 0 0,1 1 0,-1-1-1,0 1 1,0-1 0,0 1-1,0-1 1,0 1 0,-1-1-1,1 1 1,0-1 0,-1 1-1,1-1 1,-1 0 0,1 1-1,-1-1 1,0 0 0,-1 3 0,-3 4 17,0-1 0,0 1 1,-1-1-1,-8 7 1,11-10 9,-19 17 139,-27 22 0,5-6-46,-2 4-70,-82 77 60,126-115-148,0-1 0,0 1-1,0-1 1,0 1-1,0 0 1,0 0-1,1 0 1,-1 0 0,1 0-1,0 0 1,0 1-1,0-1 1,0 0-1,1 1 1,-1 5 0,1-5 28,1 1 0,-1-1 0,1 0 0,0 1 1,0-1-1,1 0 0,0 1 0,-1-1 1,1 0-1,0 0 0,5 6 0,8 8 4,0 1 0,2-2-1,29 25 1,-46-41-7,46 36 7,-29-24 13,0 1 0,-1 1 0,0 0 0,23 29 0,-38-42 19,0 0 0,0 0-1,0 0 1,0 0 0,0 0 0,-1 0 0,1 0 0,0 0 0,-1 0 0,0 0 0,1 0-1,-1 4 1,0-5-12,0 0-1,-1 0 0,1 0 1,0 1-1,0-1 0,-1 0 1,1 0-1,-1 0 0,1 0 1,-1 0-1,1 0 0,-1 0 1,0 0-1,0 0 0,1-1 1,-1 1-1,0 0 0,0 0 1,0-1-1,0 1 0,0 0 1,0-1-1,0 1 0,0-1 0,0 1 1,0-1-1,-2 1 0,-11 3 155,0-1-1,-1-1 1,1 0 0,-1 0-1,1-2 1,-18-1-1,-90-13-108,69 6-208,0 1-527,-19-2-4823,70 9 4698,-12-2-2253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94 4224,'-1'-1'209,"0"-1"0,0 1 0,0 0 0,1-1 0,-1 1 0,0-1 0,1 1 0,-1-1 1,1 0-1,0 1 0,0-1 0,0 1 0,-1-1 0,1 0 0,1 1 0,-1-1 0,0-2 0,1-8 2716,-1 6-1977,1-20 3531,-1 24-4167,0 1-1,1 0 1,-1 0 0,0 0-1,0 0 1,1 0 0,-1 0-1,1 0 1,-1 0-1,1 0 1,-1 0 0,1 0-1,-1 0 1,1 0-1,0 0 1,1-1 0,-4 29 3538,0-18-3567,-19 250 1216,21-177-1296,1-34 20,-1-48 70,0 0-285,0 0 0,0 0 0,0 0-1,0 0 1,0 0 0,0 0-1,0 0 1,0 0 0,0 0 0,0 0-1,0 0 1,0-1 0,0 1-1,0 0 1,0 0 0,0 0 0,0 0-1,0 0 1,0 0 0,0 0-1,0 0 1,0 0 0,0 0 0,0 0-1,0-1 1,0 1 0,0 0-1,0 0 1,0 0 0,0 0 0,0 0-1,0 0 1,0 0 0,0 0-1,1 0 1,-1 0 0,0 0 0,0 0-1,0 0 1,0 0 0,0 0-1,0 0 1,0 0 0,0-1 0,0 1-1,0 0 1,0 0 0,0 0-1,0 0 1,1 0 0,-1 0 0,0 0-1,0 0 1,0 0 0,0 0-1,6-2 23,1-1 0,-1 0 0,0-1 0,0 1 0,-1-1 0,1 0-1,5-6 1,36-38 199,-26 25-190,11-13-175,-2-2 0,26-42 0,-28 38 80,-21 33 50,-4 2 59,1 1 0,1 0-1,-1 0 1,1 1 0,0-1-1,10-7 1,-14 13-47,-1 0 1,1-1-1,-1 1 1,1 0-1,-1-1 1,1 1-1,0 0 1,-1 0-1,1 0 1,-1 0-1,1-1 0,0 1 1,-1 0-1,1 0 1,0 0-1,-1 0 1,1 0-1,-1 1 1,1-1-1,0 0 1,-1 0-1,1 0 1,0 0-1,0 1 1,0 0 13,0 0 1,0-1 0,0 1 0,0 0 0,0 0 0,0 0 0,0 0 0,0 1 0,-1-1-1,2 2 1,1 5 68,0-1 0,0 1 0,1 9 0,-2-10-79,4 22 140,-1 0-1,-2 0 1,-1 1-1,-2 48 1,-1-34-45,1 14-873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24 6304,'-18'-14'20511,"52"20"-18719,93-2-721,141-15-1,-131 3-758,-63 8 38,-34 1-3169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09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3072,'1'-1'228,"-1"1"0,0-1 1,1 0-1,-1 0 0,0 0 0,0 0 1,0 0-1,0 0 0,0 0 1,0 0-1,0 0 0,0 0 0,0 0 1,-1-1-1,2 2 82,-1-1-1,1 1 1,-1-1 0,1 1 0,-1-1 0,0 0-1,1 1 1,-1-1 0,0 0 0,0 1 0,1-1 0,-1 0-1,0 1 1,0-1 0,0 0 0,0 1 0,0-1-1,0 0 1,0 1 0,0-1 0,0 0 0,0 1 0,0-2-1,0-4 3573,1 19-42,3 20-3320,0 0-416,8 39 372,4 0 1,27 79-1,-34-123-317,1 1 0,1-2 0,1 1 0,1-2 0,26 37 1,-23-39 2,-7-11-27,0 0-1,15 15 779,-24-29-869,1 1 0,-1-1 1,0 1-1,1-1 0,-1 1 1,0-1-1,1 1 0,-1 0 1,1-1-1,-1 1 0,0-1 1,1 1-1,-1 0 0,1 0 1,-1-1-1,1 1 0,0 0 1,0-1-1,4-1 63,4-7-73,-1 1 0,14-18 1,-4 4-58,32-36 197,13-12-240,88-131 1,-126 160 54,25-53 0,-39 74-1,-8 15 9,0-1 0,0 1 0,-1-1 0,4-11 1,-4 8-2,-1 8-6,-1-1 1,1 1 0,-1-1-1,0 1 1,1-1 0,-1 1-1,0-1 1,0 1 0,0-1-1,-1 0 1,1 1 0,0-1-1,0 1 1,-1-1 0,1 1-1,-1-1 1,0 1 0,-1-3-1,1 1-2,-1 1 0,0-1 0,0 1 1,-1-1-1,1 1 0,0 0 0,-1 0 0,0 0 0,1 0 0,-1 0 0,0 1 0,0-1 0,0 1 0,-6-3 1,-4 0-65,0 1 0,-15-3 1,3 3 49,0 0 0,-40 2 1,45 1 11,-21 0-23,0 2 0,-48 7-1,-3 16-51,58-15 29,10-3-169,1 1-1,-42 21 1,63-28 140,1 0-55,0-1 0,1 1 0,-1-1 0,0 1 1,1-1-1,-1 1 0,0-1 0,0 0 0,0 1 0,0-1 1,1 0-1,-1 0 0,0 1 0,0-1 0,0 0 0,0 0 1,0 0-1,0 0 0,0 0 0,1 0 0,-1-1 0,-2 1 1,22-11-11068,4 7 7713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541 3 4576,'0'0'197,"1"-1"-1,-1 1 1,1-1 0,-1 1 0,1 0-1,-1-1 1,0 1 0,15 7 12687,-25 14-11145,7-14-1519,-1 0 0,0 0 0,-5 8 0,-3-1 1,-1 0 1,0-1 0,-24 17 0,12-10 91,-57 47 464,-53 46 82,119-96-735,0 0 0,0 2-1,2-1 1,0 2 0,-16 31-1,13-15-13,2 0-1,2 1 0,-13 54 1,13-29 186,-7 89 0,19-135-220,0 0 0,1 0 0,1 0 0,0-1 0,4 17 0,-2-21-12,0-1 0,0 0 0,1 0 1,1 0-1,-1-1 0,2 1 1,-1-1-1,11 12 0,1-1 63,1 0 0,0-1 0,2-1 0,0-1 0,32 20 0,-19-16 7,2-2-1,72 29 1,-66-37-2171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21 3712,'5'-12'13993,"4"4"-9901,-19 163 1311,4-97-5347,2 109-1,4-115-91,-1-39 48,1 0 0,0 1-1,3 13 1,-3-26 17,0 1-1,1 0 1,-1 0 0,1-1 0,-1 1-1,1-1 1,0 1 0,0 0 0,0-1 0,0 1-1,0-1 1,0 0 0,0 1 0,0-1-1,0 0 1,0 0 0,1 0 0,2 2-1,-1-1-9,-1-1-1,1 0 1,-1-1-1,1 1 0,-1 0 1,1-1-1,0 1 1,-1-1-1,1 0 1,0 0-1,3 0 0,3-2 11,0 1 0,0-1 0,0 0 0,-1-1 0,1 0 0,11-6 0,3-2 6,-2-1-1,1-1 0,-2-1 1,0-1-1,0 0 0,23-26 0,-14 9 30,-2-1 0,-1-1 0,-1-2 0,-3 0 0,35-74 0,-46 90-9,-9 17-45,0 0 0,-1 0 0,1-1-1,0 1 1,-1 0 0,0 0 0,1-5 0,-14 52-64,4-17 163,4-16-65,1 0 0,-2 11-1,2 2 3,2 1 0,0-1 0,1 0-1,2 0 1,0 0 0,7 27-1,-6-41-6,0 0-1,0 0 1,1-1-1,0 1 0,1-1 1,0 0-1,1 0 1,0-1-1,0 0 0,0 0 1,1 0-1,1-1 1,-1 0-1,10 7 0,-13-12-171,0 0 0,0 0-1,0-1 1,0 1 0,1-1-1,-1 0 1,1 0 0,-1-1-1,0 1 1,1-1 0,-1 0-1,1 0 1,8-2 0,-13 1-560,1 0 0,-1 0 1,0 0-1,1 0 0,-1-1 0,0 1 1,0 0-1,0 0 0,0 0 0,0 0 1,0-1-1,0 1 0,0 0 0,-1 0 1,1 0-1,0 0 0,-1-1 0,0 0 1,-10-20-6316,0-2 2272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3072,'49'-1'16647,"2"-1"-8541,10-1-5978,83-7-5839,-95 6 6092,216-13-1464,-253 16-905,-8 0-31,0 1 0,0 0 0,0 0-1,1 0 1,-1 0 0,5 1 0,2 0-141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34 3904,'10'-7'10101,"-14"-3"-3702,2 6-5508,2 3-785,-1 1 0,1-1 0,0 0 0,-1 1 0,1-1 0,0 0-1,-1 1 1,1-1 0,-1 1 0,1-1 0,-1 1 0,1-1 0,-1 1 0,1-1-1,-1 1 1,0-1 0,1 1 0,-1 0 0,0-1 0,1 1 0,-1 0-1,0 0 1,1-1 0,-2 1 0,0 0 17,0 0 1,0 0-1,1 0 0,-1 0 0,0 1 1,0-1-1,1 1 0,-1-1 0,0 1 0,-1 0 1,-1 1-12,0 0 0,0 1 1,1-1-1,-1 0 0,1 1 1,0 0-1,-6 6 1,3 0-80,0-1 0,1 1 1,0 1-1,0-1 0,1 1 1,1 0-1,-1 0 0,2 0 1,-1 0-1,1 0 0,0 15 1,2-24-17,0 0 0,0 0 0,0 0 1,0 0-1,0 0 0,0 0 0,0 0 1,1 0-1,-1 0 0,0 0 0,1 0 1,-1 0-1,1-1 0,-1 1 0,1 0 1,-1 0-1,2 1 0,-2-2 10,1 1 0,-1-1 1,1 0-1,0 1 0,-1-1 0,1 0 0,0 1 0,-1-1 1,1 0-1,0 0 0,-1 0 0,1 0 0,0 0 0,-1 0 0,1 0 1,0 0-1,-1 0 0,1 0 0,1 0 0,0-1 31,0 1-1,0-1 0,0 0 1,0 0-1,0 0 1,0 0-1,-1 0 0,1 0 1,0-1-1,-1 1 0,1-1 1,-1 1-1,1-1 1,-1 1-1,0-1 0,2-2 1,1-3 26,0 0-1,0-1 1,-1 1 0,0-1 0,0 0 0,3-16-1,-6 24-88,0 0 0,-1 0 0,1-1 0,0 1 0,0 0 0,0 0 0,0-1 0,0 1 0,0 0 0,0 0 0,0 0-1,-1 0 1,1-1 0,0 1 0,0 0 0,0 0 0,0 0 0,0 0 0,-1 0 0,1-1 0,0 1 0,0 0-1,0 0 1,-1 0 0,1 0 0,0 0 0,0 0 0,0 0 0,-1 0 0,1 0 0,0 0 0,0 0 0,-1 0 0,1 0-1,0 0 1,0 0 0,0 0 0,-1 0 0,1 0 0,0 0 0,0 0 0,0 0 0,-1 0 0,1 0 0,0 1 0,0-1-1,0 0 1,-1 0 0,1 0 0,0 0 0,-11 8-360,10-7 178,0 1 0,0-1 0,0 1-1,0 0 1,0 0 0,1-1 0,-1 1-1,1 0 1,-1 0 0,1 0 0,-1-1-1,1 4 1,0-4-296,0 0 0,0 0 0,1 0 0,-1 0-1,0 0 1,0 0 0,1 0 0,-1 0 0,1 0 0,-1-1 0,0 1 0,1 0 0,0 0 0,-1 0-1,1-1 1,0 1 0,0 1 0,7 6-2887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12 6880,'-6'-12'12757,"12"33"-9109,-6-7-3087,1-1 0,4 15 0,2 20-180,-2 142 1011,-4-30-815,-1-89 1240,-2-70-2495,2-1 667,-1 0 1,1 1-1,-1-1 0,1 1 0,-1-1 0,1 0 0,-1 1 0,1 0 0,-1-1 0,1 1 0,-1-1 1,1 1-1,0-1 0,-1 1 0,1 0 0,0-1 0,0 1 0,-1 1 0,0-1 699,16-17-582,-2-4 3,-2 0 0,16-39 0,10-48-197,-16 43-1,-5 25 57,1 0 0,31-49 0,-40 77 11,0 0 1,0 1 0,1 0 0,1 0-1,13-10 1,-9 8 8,-13 10 32,1 1 0,0 0 0,-1 0 0,1 0-1,0 0 1,0 0 0,0 0 0,0 0-1,0 1 1,0-1 0,0 0 0,0 1-1,0 0 1,0 0 0,0-1 0,0 1 0,0 0-1,0 1 1,0-1 0,0 0 0,0 1-1,0-1 1,0 1 0,0-1 0,0 1-1,0 0 1,0 0 0,-1 0 0,4 2 0,1 1 1,0 0 0,-1 1 0,1 0 0,-1 0 1,0 0-1,0 1 0,6 9 0,5 11 112,-1 1-1,-1 1 0,-2 1 1,0 0-1,13 57 1,21 94 144,-44-171-334,2 19-169,-4-26-675,-4-2-2917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 2496,'-8'0'404,"1"0"0,0 1 0,-8 2 0,0-2 6221,14-1-6220,1 0-1,-1 0 1,0 0 0,1 0 0,-1 0-1,1 0 1,-1 0 0,0 0-1,1 0 1,-1 0 0,1 0-1,-1 1 1,0-1 0,1 0-1,-1 0 1,1 1 0,-1-1-1,0 1 1,-5 0 3928,5-1-3863,5-1 2204,5 6-1207,-7-3-1357,1 0 1,-1-1-1,1 0 0,0 1 1,0-1-1,-1 0 1,1-1-1,0 1 0,4 0 1,27 3 335,-32-4-418,229 2 1467,-122-4-1192,246 2-10,-353 0-215,1 1-516,0-1-1,0 0 0,1 0 0,-1-1 0,0 1 0,0-1 0,0 1 0,5-3 0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78 5728,'0'-3'635,"0"2"-407,0 0 1,0 1-1,-1-1 0,1 0 1,0 1-1,0-1 1,0 0-1,1 1 0,-1-1 1,0 1-1,0-1 0,0 0 1,0 1-1,1-1 1,-1 1-1,0-1 0,0 0 1,1 1-1,-1-1 0,1 1 1,-1-1-1,1 0 1,0-2 1003,-1 0 1,1 0 0,-1 0 0,0-1-1,0 1 1,-1-6 0,1 3 735,0 4-1737,0 1 0,-1-1 0,1 1 1,0-1-1,-1 1 0,1-1 1,-1 1-1,0-1 0,1 1 0,-1 0 1,-1-2-1,2 3-196,0-1 1,-1 1 0,1-1-1,0 1 1,0 0 0,0 0-1,-1-1 1,1 1 0,0 0-1,0-1 1,-1 1 0,1 0-1,0 0 1,-1-1-1,1 1 1,0 0 0,-1 0-1,1 0 1,0-1 0,-1 1-1,1 0 1,0 0 0,-1 0-1,1 0 1,-1 0 0,1 0-1,0 0 1,-1 0-1,1 0 1,-1 0 0,1 0-1,0 0 1,-1 0 0,1 0-1,0 0 1,-1 0 0,1 1-1,-1-1 1,-4 2 583,11 5-593,10 21 103,1-1 0,2-1 0,25 29-1,-20-26-14,111 120 366,-117-131-377,-1-1 0,-1 2 0,-1 0 0,-1 1 0,0 1 0,12 25-1,-20-30-3,0 1-1,-1-1 0,-1 1 0,4 24 0,-5-11 22,0 51 0,-4-55-56,-1-1 0,-1 0 0,-1 0 0,-2 0 0,0-1 0,-2 0 0,0 0 0,-2 0 0,0-1 0,-2-1 0,0 0 0,-24 31 0,-48 47 185,48-60-1128,-54 80 0,66-86-4369,18-26 2773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181 124 3968,'0'0'1285,"-16"-1"5088,-3-4-3622,15 4-2314,-1 1 1,0-2 0,1 1-1,-6-3 1,-65-20 5663,64 23-5351,-8-3 761,15 4-1238,4 0-219,-1 0 0,1 0 0,0 0-1,-1 0 1,1 0 0,-1 0 0,1 0-1,0 0 1,-1-1 0,1 1 0,-1 0-1,1 0 1,0 0 0,-1 0 0,1 0-1,0-1 1,-1 1 0,1 0 0,0 0-1,-1-1 1,1 1 0,-1-1 0,2 0 60,0 0 0,0 1 1,0-1-1,0 0 0,0 0 1,0 1-1,0-1 0,0 0 1,0 1-1,0-1 0,0 1 1,0 0-1,1-1 0,-1 1 1,0 0-1,2-1 1,36-8-33,17-2 180,80-6 0,59 9 245,-87 4-338,-56 1 132,56-10 1,-105 12-448,0 1-1,0 0 1,0 0 0,-1 0 0,1 0-1,0 0 1,4 1 0,1 0-5831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11 7648,'-6'-7'12643,"3"12"-9829,0 13-2613,1 3 280,-1-1 0,0 1 1,-9 29-1,-2 6-27,-16 182 127,29-201-293,2-1-1,7 44 1,-7-76-244,-1-2-13,0-1 1,0 1-1,1 0 1,-1 0-1,1 0 1,0-1-1,-1 1 1,1 0-1,0-1 1,0 1 0,0-1-1,0 1 1,0-1-1,0 1 1,0-1-1,1 1 1,-1-1-1,0 0 1,1 0-1,-1 0 1,1 0 0,0 0-1,-1 0 1,1 0-1,0 0 1,-1-1-1,1 1 1,0-1-1,0 1 1,-1-1-1,1 0 1,0 0 0,0 0-1,2 0 1,1 0-5,-1 0 0,0-1 1,1 1-1,-1-1 0,0 0 1,0 0-1,0-1 1,0 1-1,0-1 0,0 0 1,0 0-1,0-1 0,0 1 1,3-4-1,16-18 53,-1-1 0,0-1 1,27-45-1,-22 32-60,55-101 271,0 1-320,-48 80 173,-32 51-4,-4 7-52,2 1-81,0-1-13,3 0 7,-1 0 1,0-1-1,0 1 0,0-1 1,0 0-1,0 0 0,0 0 1,0 0-1,-1 0 0,1 0 1,-1 0-1,1-1 0,-1 1 1,0 0-1,0-1 0,0 1 1,0-1-1,0 0 0,0-4 1,-1 0 3,0-10 150,0 15 4,-1 4-153,1-2-10,0 0 0,0 0 0,0 0-1,0 0 1,0 0 0,0 1 0,0-1 0,0 0-1,-1 0 1,1 0 0,0 0 0,0 0 0,0 0 0,0 0-1,0 0 1,0 1 0,0-1 0,-1 0 0,1 0-1,0 0 1,0 0 0,0 0 0,0 0 0,0 0 0,-1 0-1,1 0 1,0 0 0,0 0 0,0 0 0,0 0 0,-1 0-1,1 0 1,0 0 0,0 0 0,0 0 0,0 0-1,-1 0 1,-1 0-45,-11 16-140,9-11 220,0-1 1,0 0-1,-4 9 0,-2 6 83,1 1-1,1 1 1,1-1 0,-7 36-1,9-25-3,0 0-1,1 51 0,3-63-95,2 0 1,0 0-1,1 0 0,7 29 1,-7-43 1,0 1 1,0 0 0,0-1 0,1 1-1,0-1 1,0 0 0,0 0-1,1 0 1,-1 0 0,1-1 0,1 1-1,-1-1 1,0 0 0,1 0 0,0-1-1,0 1 1,0-1 0,8 4-1,-3-3-113,1 0 0,0-1 0,-1-1 0,1 1 0,0-1 0,0-1 0,0 0 0,0-1 0,0 0 0,1-1 0,-1 0 0,0 0 0,0-1 0,15-6-1,-22 6-412,0 0-1,-1 0 0,0 0 0,1 0 1,-1-1-1,0 0 0,0 0 0,0 1 0,-1-2 1,1 1-1,-1 0 0,1 0 0,-1-1 1,0 0-1,-1 1 0,1-1 0,-1 0 1,1 0-1,-1 0 0,0 0 0,0-5 0,0 5-119,-1 0-1,1 0 1,-1 0-1,0 1 0,0-1 1,-1 0-1,1 0 1,-1 0-1,0 1 1,0-1-1,0 0 0,-1 1 1,1-1-1,-1 1 1,-2-5-1,2 6 246,-17-35-3828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52 5632,'-26'-20'17049,"34"22"-10601,2-2-7002,85 1 2035,276-10-813,-262-5-1598,-68 2-5185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1:59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121 1157 5632,'0'-8'645,"-1"5"895,-5 5 1096,7-3-2354,0 0 1,0 0-1,0 0 0,0 0 1,0 0-1,0 0 0,-1-1 1,1 1-1,-1 0 1,1 0-1,-1-1 0,1 1 1,-1 0-1,1-3 0,2-5 294,13-27 525,15-53 1,-7 18-495,75-143 438,-2-8-133,-70 148-176,22-104 0,-47 164-618,-2 13-115,0 1-1,0 0 1,0 0 0,0 0 0,0 0-1,0 0 1,0 0 0,0 0-1,0 0 1,0 0 0,0 0 0,0 0-1,0 0 1,0 0 0,0 0-1,0 0 1,0-1 0,0 1 0,0 0-1,0 0 1,0 0 0,0 0-1,0 0 1,0 0 0,0 0-1,0 0 1,0 0 0,0 0 0,0 0-1,0 0 1,0 0 0,0 0-1,0 0 1,0-1 0,0 1 0,0 0-1,0 0 1,0 0 0,0 0-1,0 0 1,0 0 0,0 0-1,0 0 1,-1 0 0,1 0 0,0 0-1,0 0 1,0 0 0,0 0-1,0 0 1,0 0 0,0 0 0,0 0-1,0 0 1,0 0 0,0 0-1,0 0 1,0 0 0,0 0-1,-1 0 1,1 0 0,0 0 0,0 0-1,0 0 1,0 0 0,-1 2 38,0 0 1,0 0 0,0 0-1,0 0 1,0 0-1,1 0 1,-2 5 0,-55 181 1186,25-92-782,-54 199 320,57-194-556,-87 319 841,84-301-912,-23 80 191,40-142-148,6-24-129,-14 35 0,14-45-218,16-44-364,6-20 248,2 0 0,1 2 0,35-62 0,4 24 216,79-87 1,-109 136 38,240-319 5,-44 19 282,43-166 230,-249 464-251,-1-1 0,10-37 0,-24 67-224,1-1 0,-1 0 0,0 1 1,0-1-1,1 0 0,-1 0 0,-1 1 1,1-1-1,0 0 0,0 1 1,-1-4-1,0 5-14,1 0-1,0-1 1,0 1 0,0 0 0,0 0 0,0-1 0,0 1-1,-1 0 1,1 0 0,0 0 0,0-1 0,0 1 0,-1 0-1,1 0 1,0 0 0,0 0 0,-1 0 0,1-1 0,0 1-1,0 0 1,-1 0 0,1 0 0,0 0 0,0 0 0,-1 0-1,1 0 1,0 0 0,-1 0 0,1 0 0,-1 0 1,0 1 0,0-1 1,0 1-1,0-1 0,0 1 1,0-1-1,0 1 0,0 0 1,0-1-1,0 1 0,0 0 1,0 1-1,-9 11 6,0-1 1,1 2 0,1-1-1,-11 24 1,-86 254 475,105-291-485,-33 111 477,5 2 1,5 1-1,-12 173 0,33-258-301,4 49 0,-1-66-107,1 1 1,0-1-1,1 0 0,1 0 1,-1 0-1,8 15 1,-9-24-76,-1 0 1,1-1-1,0 1 1,-1-1-1,1 1 1,0-1-1,1 0 0,-1 0 1,0 0-1,1 0 1,-1 0-1,1 0 1,-1-1-1,1 1 1,0-1-1,0 0 1,-1 0-1,1 0 1,0 0-1,0 0 0,0 0 1,0-1-1,0 0 1,0 1-1,4-2 1,3 1-23,-1-2 1,0 1 0,0-1-1,0 0 1,0-1 0,-1 0-1,1-1 1,-1 0-1,0 0 1,0-1 0,0 0-1,0 0 1,11-11 0,6-7-32,0-1 0,24-32 0,-18 18 101,-2-2 1,-2-1 0,33-66-1,-50 85 110,9-27 0,-17 45-107,2-10 9,-4 14-57,0-1 0,0 1-1,0 0 1,0-1-1,0 1 1,0 0-1,0 0 1,0-1-1,0 1 1,0 0 0,-1-1-1,1 1 1,0 0-1,0 0 1,0-1-1,0 1 1,0 0 0,0 0-1,-1-1 1,1 1-1,0 0 1,0 0-1,0 0 1,-1-1-1,1 1 1,0 0 0,0 0-1,0 0 1,-1 0-1,1-1 1,0 1-1,0 0 1,-1 0 0,0 0-1,1 0-2,0 0-1,-1 0 1,1 0 0,-1 0-1,1 1 1,-1-1 0,1 0-1,-1 0 1,1 0 0,0 1-1,-1-1 1,1 0 0,-1 1-1,1-1 1,0 0 0,-1 1-1,1-1 1,0 0-1,-1 1 1,1 0 0,-17 19 15,0 1 0,2 0 1,0 1-1,-21 45 0,15-20 88,-23 77 0,41-115-91,1 0 0,0 1 0,0-1 0,1 0 0,1 1 0,-1-1 0,2 0 0,-1 1 0,1-1 0,2 10 0,-1-14 14,-1-1 0,0 1 0,1-1 0,0 0 0,0 0 0,0 0 0,0 0 0,1 0 0,-1 0 0,1-1 0,0 1 0,0-1 0,1 0 0,-1 1 0,1-2 0,-1 1 0,1 0 0,0-1 0,0 0 0,0 0 0,9 4 0,-7-5-42,0 1 0,1-1 0,-1 0 0,0-1-1,0 1 1,1-1 0,-1 0 0,0-1-1,1 0 1,-1 0 0,0 0 0,0 0-1,0-1 1,0 0 0,0-1 0,0 1 0,0-1-1,-1 0 1,10-7 0,-7 3 17,0 1 0,0-1-1,-1 0 1,0-1 0,0 1 0,-1-1 0,0-1-1,0 1 1,-1-1 0,0 0 0,6-17 0,-4 5 51,-1-1 0,-1 0 0,0 1 0,1-34 0,-5 41-21,-1 0 0,-1 0 0,0 0-1,-1 0 1,0 0 0,-1 0 0,0 1-1,-8-18 1,10 27-24,-1 1 0,0-1 0,0 1 0,-1 0 0,1 0 0,-1 0 0,0 0 0,1 0 0,-1 0 0,-1 1 0,1-1 0,0 1-1,0 0 1,-1 0 0,0 0 0,1 0 0,-1 1 0,0-1 0,0 1 0,-7-1 0,4 1-4,1 0 1,-1 0-1,1 1 0,-1 0 0,0 1 0,1-1 1,-1 1-1,1 0 0,0 1 0,-1-1 1,1 2-1,-6 1 0,10-3-3,1-1 0,0 1 0,0 0 0,0-1-1,-1 1 1,1 0 0,0-1 0,0 1 0,0 0 0,0 0 0,0 0-1,1 0 1,-1 0 0,0 0 0,0 0 0,1 0 0,-1 1 0,0-1-1,1 0 1,-1 0 0,1 1 0,0-1 0,-1 0 0,1 0 0,0 1-1,0-1 1,0 0 0,0 1 0,0-1 0,0 0 0,0 1 0,0-1 0,1 0-1,-1 1 1,0-1 0,1 0 0,0 1 0,0 1 17,1 0 0,-1 0 1,1 0-1,0 0 0,0-1 1,0 1-1,1-1 0,-1 0 0,0 1 1,1-1-1,0 0 0,-1 0 1,1-1-1,4 3 0,1-1 0,-1-1 0,1 1 0,-1-2 0,1 1 0,0-1 0,-1 0 0,1 0 0,0-1 0,0 0 0,0-1-1,0 0 1,-1 0 0,1 0 0,0-1 0,-1-1 0,1 1 0,-1-1 0,0 0 0,8-5 0,5-4 17,0-1 1,0 0-1,-2-2 1,1 0-1,15-19 0,-18 15 11,-15 17-21,1-1 0,0 0 0,0 1 0,0-1 0,0 1 1,0 0-1,0 0 0,1 0 0,-1 0 0,1 0 0,-1 0 0,1 1 0,0-1 0,3 0 0,-6 2-10,0 0 0,1 0 0,-1-1 1,0 1-1,1 0 0,-1 0 0,1 0 1,-1 1-1,0-1 0,1 0 0,-1 0 1,0 0-1,1 0 0,-1 0 0,0 0 1,1 0-1,-1 1 0,0-1 0,1 0 1,-1 0-1,0 0 0,0 1 0,1-1 1,-1 0-1,0 1 0,0-1 0,1 0 1,-1 0-1,0 1 0,0-1 0,0 0 1,1 1-1,-1-1 0,0 0 0,0 1 1,0-1-1,0 0 0,0 1 0,0-1 0,0 1 1,-1 21 203,1-17-197,-19 248 60,18-240-11,0-1 0,1 1 0,1 0 0,0-1 0,0 1 0,4 13 0,-5-26-64,1 0 1,-1 0-1,0 0 0,0 0 1,0 1-1,0-1 1,0 0-1,0 0 1,0 0-1,0 0 1,0 0-1,0 0 0,0 0 1,0 0-1,1 1 1,-1-1-1,0 0 1,0 0-1,0 0 1,0 0-1,0 0 0,0 0 1,1 0-1,-1 0 1,0 0-1,0 0 1,0 0-1,0 0 1,0 0-1,0 0 0,1 0 1,-1 0-1,0 0 1,0 0-1,0 0 1,0 0-1,0 0 0,0 0 1,1 0-1,-1 0 1,0 0-1,0 0 1,0-1-1,0 1 1,0 0-1,0 0 0,0 0 1,0 0-1,1 0 1,-1 0-1,0 0 1,0-1-1,7-6-134,-6 6 101,11-15-61,-1 1 0,0-2 0,-2 1 1,16-36-1,-3 5-51,54-82 260,-63 110-36,0 1 1,2 1-1,0 1 1,27-24-1,-41 39-71,0 0-1,1 0 1,-1 0-1,0 0 0,1 1 1,-1-1-1,0 0 1,1 0-1,-1 1 1,1-1-1,-1 1 0,1 0 1,-1-1-1,1 1 1,-1 0-1,1 0 1,2 0-1,-3 0 1,0 1 0,0-1 0,0 0 0,1 1 0,-1 0 1,0-1-1,0 1 0,0-1 0,0 1 0,0 0 0,0 0 0,0 0 0,0 0 0,0 0 1,0 0-1,1 2 0,1 2 12,0 1 0,-1 0 0,1-1 0,-1 1 0,0 0 0,-1 1 0,2 6 0,8 70-16,-6-42-32,2 0 0,14 48 0,-19-82 29,1 0 0,0 0 0,1 0 0,-1 0 0,10 12 0,-12-18-2,0 0 0,0 0 0,0 0 0,0 0 0,0 0 0,0 0 0,0 0 1,1 0-1,-1 0 0,0-1 0,1 1 0,-1 0 0,0-1 0,1 1 0,2 0 0,-2-1-1,-1-1 1,0 1-1,0 0 0,1 0 0,-1-1 0,0 1 0,0-1 0,0 1 0,0-1 0,1 1 0,-1-1 0,0 0 0,0 0 0,0 1 0,0-1 1,0 0-1,-1 0 0,1 0 0,0 0 0,0 0 0,-1 0 0,2-2 0,4-7-61,0-1 1,-1 0-1,0 0 1,4-16-1,11-53-72,-16 62 114,35-142 31,-35 144 73,-3 8-26,1 0 0,0 1 0,0-1 0,5-9 0,-7 16-39,1 0 0,-1 0 0,1 0 0,0 0 0,-1 0 0,1 0 0,0 0 0,0 0 0,-1 0 0,1 1 0,0-1 0,0 0 0,0 0 0,0 1 0,0-1 0,0 1 0,0-1 0,0 1 0,0-1 0,0 1 0,0 0 0,1-1 0,-1 1 0,0 0 0,0 0 0,0 0 0,0 0 0,1 0 0,-1 0 0,0 0 0,0 0 0,0 1 0,0-1 0,3 1 0,23 9 104,-15-5-87,0 0 1,1-1-1,0 0 0,18 2 0,10-4-1189,-29-2-1390,0 0-1,-1 1 1,1 0-1,13 4 0,-2 3-1118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09.9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11 4384,'-9'-10'9650,"0"11"-4085,20 1-1549,5 2-2591,15 2-1500,61-3 1153,49 4-466,-64 1-375,83 12 220,-129-16-433,-23-3-36,-1 0 0,0 0-1,0 0 1,0 1 0,0 0 0,0 0 0,-1 0-1,8 5 1,-12-6-10,-1 0-148,1 0 0,-1 0-1,1-1 1,-1 1 0,1 0 0,0-1 0,-1 1 0,1-1 0,0 0-1,-1 1 1,3-1 0,5 0-1062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43 119 2144,'-3'0'123,"1"1"0,-1-1 0,1 1 0,0-1 0,-1 1 0,1 0 0,0 0 0,-3 2 0,-13 7 14745,27-8-10474,-3-1-6044,998-19 5085,-358-2-2970,-424 15-359,-23 5 138,14 0-8,-88-3-12,444-3 282,-355 9-658,132 4 443,135-2 118,-75-2-45,271 2 226,-426-6-295,308 5-337,-413-7 165,63 1-161,132 6 198,-90-2-244,32 1 147,11-1 403,-158-3-447,204 4 370,-276-1-502,67-4 98,-56 0 28,-51 3 13,-1-2 0,35-4 0,-47 3-159,-10 2-17,1 0 0,-1 0 0,1 0 0,0 0 1,-1-1-1,1 1 0,-1-1 0,1 1 0,-1-1 0,1 1 0,-1-1 0,0 0 0,1 0 0,-1 1 0,0-1 0,1 0 0,0-2 0,-1 3-33,-1-1-1,0 1 1,0-1-1,0 1 1,1-1-1,-1 0 1,0 1-1,0-1 1,0 1-1,0-1 1,0 0-1,0 1 1,0-1-1,0 0 1,0 1-1,0-1 1,-1 1-1,1-1 1,0 1-1,0-1 1,-1 0-1,1 1 1,0-1-1,0 1 1,-1-1-1,1 1 1,-1-1-1,1 1 1,0-1-1,-1 1 1,1 0-1,-1-1 1,-8-11-3649,-11-21-3379,-4-6 2310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2 269 5632,'-1'-4'679,"1"1"0,0 0 1,0-1-1,0 1 0,0 0 1,1 0-1,-1-1 0,1 1 0,0 0 1,0 0-1,0 0 0,0 0 1,3-5-1,-3 7-13,3-19 9093,-4 23-9629,1 0-1,0 0 0,-1 0 1,1 0-1,0 0 0,2 3 1,5 18 20,23 294 728,-25-227-705,0-37 467,-6-53-629,0-1 0,0 0-1,0 0 1,0 0 0,0 0 0,0 0 0,0 1 0,0-1 0,0 0 0,0 0 0,0 0 0,0 0-1,0 0 1,0 1 0,0-1 0,0 0 0,0 0 0,0 0 0,0 0 0,0 0 0,1 1 0,-1-1-1,0 0 1,0 0 0,0 0 0,0 0 0,0 0 0,0 0 0,0 0 0,0 1 0,0-1 0,1 0-1,-1 0 1,0 0 0,0 0 0,0 0 0,0 0 0,0 0 0,1 0 0,-1 0 0,0 0 0,0 0-1,0 0 1,0 0 0,0 0 0,1 0 0,-1 0 0,0 0 0,0 0 0,0 0 0,0 0-1,6-10 371,3-26 58,15-267-130,-11 108-84,-11 177-287,1 0 0,7-26 0,-7 36 30,0-1 0,0 1 0,0 0 0,1 0-1,1 0 1,7-11 0,-10 17 35,0 0 1,0 0-1,0 1 0,0-1 0,0 0 1,1 1-1,-1-1 0,0 1 1,1 0-1,0 0 0,-1 0 0,1 0 1,-1 1-1,1-1 0,0 1 0,0-1 1,-1 1-1,1 0 0,0 0 1,0 0-1,4 1 0,5 1 35,-1 1 0,1 0 0,17 7 0,-1 1 2,1-2-1,0 0 0,0-2 1,49 5-1,-60-10-484,18 1 669,-14-5-8893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8:59.3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27 233 5312,'-3'-4'1036,"0"1"0,0 0 0,0-1 0,0 0 0,1 0 0,0 0 0,-3-4 0,5 6-525,-1 0 1,0 0 0,1-1-1,0 1 1,-1 0 0,1 0 0,0 0-1,0 0 1,0 0 0,1-5-1,0-9 1940,0 12-2319,-1 1 1,1-1-1,0 1 0,0 0 0,0-1 0,0 1 0,1 0 1,-1 0-1,1 0 0,0 0 0,0 0 0,0 0 0,0 1 1,0-1-1,1 1 0,-1-1 0,1 1 0,0 0 0,4-3 1,7-4 178,1 0 1,28-12 0,-15 10-84,0 1 1,1 1 0,0 2-1,1 1 1,0 1-1,59-2 1,-85 7-43,0 0 0,0 1 0,0-1-1,0 1 1,0 0 0,6 2 0,-10-3-172,0 1 0,1-1 1,-1 0-1,0 1 0,0-1 0,0 0 0,1 1 0,-1-1 0,0 0 1,0 1-1,0-1 0,0 1 0,0-1 0,0 0 0,0 1 0,0-1 1,0 0-1,0 1 0,0-1 0,0 1 0,0-1 0,0 0 0,0 1 1,0-1-1,0 1 0,0-1 0,-1 0 0,1 1 0,0-1 0,0 0 1,0 1-1,-1-1 0,1 0 0,0 1 0,-1-1 0,-10 17 375,9-14-370,-5 6 0,0-1-1,-1 0 0,0 0 0,-13 9 0,9-7 9,-17 17-1,29-26-34,-1 0 0,0 0-1,1 0 1,-1 0-1,1 0 1,-1 0 0,1 0-1,-1 0 1,1 0-1,0 0 1,-1 0-1,1 0 1,0 0 0,0 0-1,0 0 1,0 0-1,0 0 1,0 0 0,0 1-1,0-1 1,0 0-1,1 0 1,-1 0-1,0 0 1,1 1 0,1 3-11,1 0 0,0-1 1,0 1-1,4 4 0,4 8 1,16 23-206,14 28 415,-37-62-35,-1 1 1,-1-1-1,1 1 1,-1 0 0,0-1-1,-1 1 1,1 0-1,-1 12 1,-1-17-129,0 0 1,0 0 0,0-1 0,-1 1-1,1 0 1,-1 0 0,1 0 0,-1 0-1,0 0 1,0-1 0,0 1 0,0 0-1,0-1 1,0 1 0,0-1 0,-1 1-1,1-1 1,0 0 0,-1 1 0,1-1-1,-1 0 1,0 0 0,1 0 0,-1 0-1,-2 1 1,-3 1-39,-1 0 0,0-1 0,0 0 0,-11 2 0,16-3 1,-34 4-958,0-1 0,-47-2 0,-18-5-5279,67 2 3798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9:1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69 5312,'0'0'1701,"-3"1"-1024,-8 2 1,5-1 4589,-5-3 740,24-2-1829,27-4-2975,34-1-168,25-2-747,2 6-1179,107-17 1,-171 11-3436,-2 0 1206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1:4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41 1984,'0'1'13668,"0"-9"-13198,0 1 1347,-5 7-793,-8 1 92,13-1-1085,-1 0-1,0 0 1,1 1-1,-1-1 0,0 0 1,1 0-1,-1 1 0,0-1 1,1 1-1,-1-1 1,1 0-1,-1 1 0,0-1 1,1 1-1,-1-1 0,1 1 1,0-1-1,-1 1 1,1 0-1,-1-1 0,1 2 1,-10 22 504,-1 34 197,10-55-700,-2 14 123,1 1 0,1 0-1,0 0 1,3 23 0,0-9-2,-2-26-136,0 1 0,1-1 0,-1 1 1,2 0-1,2 10 0,1-6 39,-1 0 1,2 0 0,-1 0-1,2-1 1,-1 0 0,1 0-1,10 10 1,-15-18-37,0-1 0,-1 1 0,1-1 0,0 1 0,0-1 0,0 0-1,0 0 1,0 0 0,0 0 0,0 0 0,1 0 0,-1-1 0,0 1 0,0-1 0,1 0 0,-1 1 0,0-1 0,1 0 0,-1 0 0,0 0 0,1-1-1,-1 1 1,0 0 0,0-1 0,1 0 0,-1 1 0,0-1 0,0 0 0,0 0 0,3-2 0,2-2 0,-1 1 0,1-1 0,-1-1 0,0 1 0,-1-1 0,0 0 0,7-8 1,8-17 2,-1-1 1,-1 0-1,-2-2 0,18-50 1,-29 65 43,-1 0 0,-1 0-1,-1 0 1,-1-1 0,-1-26 0,0 34 39,0 41 150,-1-7 80,1 0 0,1 0 0,1 0 0,1 0 0,8 32 0,-8-47-262,0 1 1,1-1 0,0 0 0,0 0 0,0 0 0,1 0 0,0-1 0,1 0 0,-1 0 0,1 0 0,0-1 0,12 9 0,-8-8-65,0 0 0,0 0 0,1-1 1,0 0-1,0-1 0,0-1 1,0 0-1,13 2 0,-13-4-755,0 0 0,14-1 0,-4-1-4652,-6 1 2677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1:43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7 5888,'-2'0'438,"0"0"-120,1 0 0,-1 1 0,1-1 0,-1 0 0,1 0 0,-1-1 0,1 1 0,-1 0 0,1 0 0,0-1 0,-1 1 0,1-1 0,-3 0 0,5-2 1863,-10 5 1905,29-2-407,42 0 1590,92 9-4623,-90-1-530,0-3 1,0-3-1,0-2 0,72-11 1,-118 8-406,6 0-424,-8 2-2675,-2 5 1164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1:44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11 169 2144,'0'-1'230,"0"-1"1,-1 1 0,1 0-1,0-1 1,-1 1-1,1 0 1,0 0-1,0-1 1,0 1-1,0 0 1,0-1-1,1 1 1,-1 0-1,0-1 1,1 1 0,-1 0-1,0 0 1,1 0-1,0-1 1,-1 1-1,1 0 1,1-2-1,5-14 2334,-6 12-1964,2-5 1199,-1 1 1,-1-1-1,1-17 0,-2 17-380,1 7-1168,-1-1 0,0 0 0,-1 0 1,1 0-1,-1 1 0,1-1 0,-1 0 1,0 1-1,-2-5 0,2 2-18,1 6-224,0 0 0,0 0 0,0 0 1,-1 0-1,1 0 0,0 0 0,0 0 0,0 0 0,0 0 0,0 0 0,0 0 0,0 0 0,0 0 0,0 0 0,0 0 0,0 0 0,-1 0 0,1 0 0,0 0 0,0 0 0,0 0 0,0 0 0,0 0 0,0 0 0,0 0 0,0 0 0,0 0 0,0 0 0,0 0 1,-1 0-1,1 0 0,0 0 0,0 0 0,0 0 0,0 0 0,0 0 0,0 0 0,0 0 0,0 0 0,0 0 0,0 0 0,0 0 0,0 0 0,0-1 0,0 1 0,0 0 0,0 0 0,0 0 0,-1 0 0,1 0 0,0 0 0,0 0 0,0 0 0,0 0 0,0 0 1,0-1-1,0 1 0,0 0 0,0 0 0,0 0 0,0 0 0,1 0 0,-1 0 0,0 0 0,0 0 0,0 0 0,0-1 0,0 7 533,0 0 0,0-1 0,0 1 0,-2 10 0,0-2-313,-8 156 1153,3-39-647,7 16 345,1-116-6479,-1-3-6826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1:45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14 6240,'-15'0'16549,"197"4"-12293,43-9-4054,-154-1-1712,-25 0-4142,-20 6 3326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1:4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6240,'-1'2'7740,"0"8"-3509,0 68-987,1 139-182,-1-215-3036,5 6 97,-4-8-123,0 0 0,0 1 0,0-1 0,1 0 0,-1 0 0,0 0 0,0 1 0,1-1 0,-1 0 1,0 0-1,0 0 0,1 0 0,-1 0 0,0 0 0,0 0 0,1 0 0,-1 1 0,0-1 0,1 0 0,-1 0 0,0 0 0,0 0 0,1 0 0,-1-1 0,0 1 0,1 0 1,-1 0-1,0 0 0,0 0 0,1 0 0,-1 0 0,0 0 0,0 0 0,1-1 0,-1 1 0,0 0 0,0 0 0,0 0 0,1-1 0,-1 1 0,0 0 0,7-8-167,29-42 87,24-58 5,-14 24 502,-46 83-412,1 0 1,-1 0-1,1 1 1,-1-1-1,1 0 1,-1 1 0,1-1-1,-1 0 1,1 1-1,0-1 1,-1 1-1,1-1 1,0 1 0,0-1-1,0 1 1,-1-1-1,1 1 1,0 0-1,0 0 1,0-1 0,0 1-1,-1 0 1,1 0-1,0 0 1,0 0-1,0 0 1,0 0 0,0 0-1,0 0 1,0 0-1,-1 0 1,1 1 0,1-1-1,3 2 171,-1 1 0,0-1 0,0 1-1,0 0 1,5 4 0,-4-2-70,2 2 98,0 0 0,-1 0 1,0 0-1,6 12 0,6 6 80,-7-10-77,-1 0 1,0 1 0,-1 0-1,12 32 1,-12-19-192,-8-28-186,-1 6-2540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1:4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13 7712,'-4'-10'10869,"9"11"-7168,8 1-2302,-1 1 1,23 0-1,57-7-716,-40 0-903,-27 2-43,-8 1-1122,0 0 0,1 1 1,27 4-1,0 5-4626,-4 4 1857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10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 7232,'-18'-4'7961,"18"4"-7877,3 7 3735,17 88-500,38 170-1191,-16-58-1555,18-6-644,-49-158-3993,-11-43 3977,0 0 1,0 0 0,0 0-1,0 0 1,0 0 0,0 1-1,0-1 1,0 0 0,0 0 0,0 0-1,0 0 1,0 0 0,0 1-1,0-1 1,0 0 0,0 0-1,0 0 1,0 0 0,1 0-1,-1 0 1,0 0 0,0 0-1,0 1 1,0-1 0,0 0-1,0 0 1,1 0 0,-1 0-1,0 0 1,0 0 0,0 0-1,0 0 1,0 0 0,1 0 0,-1 0-1,0 0 1,0 0 0,0 0-1,0 0 1,0 0 0,1 0-1,-1 0 1,0 0 0,4-9-5631,-2-9 645,1 0 1718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1:4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4 2496,'0'0'42,"1"0"0,-1-1 1,0 1-1,0 0 0,0 0 0,1 0 1,-1-1-1,0 1 0,0 0 0,0 0 0,1 0 1,-1 0-1,0-1 0,0 1 0,1 0 1,-1 0-1,0 0 0,1 0 0,-1 0 0,0 0 1,0 0-1,1 0 0,-1 0 0,0 0 1,1 0-1,-1 0 0,0 0 0,1 0 1,-1 0-1,0 0 0,0 0 0,1 0 0,-1 0 1,0 1-1,0-1 0,1 0 0,8 2 3052,3 6 1844,-9-1-3664,-2-6-1128,-1 0 0,1-1 0,-1 1-1,1 0 1,-1 0 0,0 0 0,0-1-1,1 1 1,-1 0 0,0 0-1,0 0 1,0-1 0,0 1 0,0 0-1,0 0 1,0 0 0,0 0 0,0-1-1,0 1 1,0 0 0,-1 0 0,1 0-1,0 0 1,-1-1 0,1 1-1,0 0 1,-1-1 0,1 1 0,-1 0-1,0 1 1,-6 6 274,0-1-1,0 1 1,-1-1-1,1 0 1,-10 6 0,4-3 3,-18 17 1,8-1 63,1 0-1,1 1 0,-31 54 0,26-31 64,-32 83 1,44-94-189,1 0 1,-10 56 0,20-77-197,1 1 0,0 0 0,2-1 0,0 1 0,1 0 0,1-1 0,7 32 0,6 7 124,3-2 1,2 0-1,47 89 1,-62-136-319,18 35-331,33 44 0,-48-77-345,-8-10 327,1 1-1,-1 0 0,1 0 1,0-1-1,-1 1 0,1 0 1,0-1-1,0 1 1,-1-1-1,1 1 0,0-1 1,0 1-1,0-1 0,1 1 1,4-10-4412,4 3 1557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1:50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43 2912,'0'-1'157,"0"1"0,-1-1 1,1 0-1,0 0 0,0 0 0,0 0 0,0 0 1,0 1-1,0-1 0,1 0 0,-1 0 1,0 0-1,0 1 0,1-1 0,-1 0 1,0 0-1,1 0 0,-1 1 0,1-1 0,-1 0 1,1 1-1,-1-1 0,1 0 0,-1 1 1,2-1-1,18-22 11178,-22 27-10684,0 3 286,0 0-1,0 0 0,-1 12 1,-3 13-6,-19 78 848,23-94-1723,1 0 1,0 0-1,1 0 1,1 0-1,3 20 1,-4-33-56,1-1 0,0 1 1,-1-1-1,1 1 1,0-1-1,0 0 0,0 1 1,1-1-1,-1 0 1,2 3-1,-2-4 12,0-1 0,0 1 0,0 0 0,0 0 0,0-1 0,0 1 0,0 0-1,0-1 1,0 1 0,0-1 0,0 1 0,0-1 0,0 0 0,0 1 0,0-1 0,1 0 0,-1 0 0,0 0 0,0 0 0,0 0 0,0 0 0,1 0 0,-1 0 0,0-1 0,2 1 0,18-8-10,-1-1 1,0-1-1,37-24 1,-24 14-178,10-8 282,-2-2 0,39-35 1,-76 62-53,-1 0 0,1 1 0,-1-1 0,1 1 0,7-3 0,-10 28 1186,-1-20-1144,-1 9 38,1-1 0,0 0 1,1 0-1,1 1 1,-1-1-1,2 0 1,-1 0-1,2 0 0,3 10 1,-3-14-85,0 1 0,1-1 0,-1 0 0,10 10 0,-13-16-229,1 1-1,-1 0 1,1-1-1,0 1 1,-1-1 0,1 0-1,0 1 1,0-1-1,0 0 1,0 0 0,0 0-1,0-1 1,0 1-1,1 0 1,-1-1 0,0 1-1,0-1 1,1 0-1,-1 0 1,0 0 0,3 0-1,21-2-5711,5-2-3347,-11 0 5738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1:50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79 6240,'-15'-22'3504,"15"22"-3302,-1-1 0,1 1 0,0-1-1,0 1 1,-1 0 0,1-1 0,0 1 0,0-1 0,0 1 0,0 0 0,0-1 0,0 1 0,0-1 0,0 1 0,0-1 0,0 1 0,0-1 0,0 1 0,0 0 0,0-1 0,0 1-1,0-1 1,0 0 0,2-13 4386,-2 14-4465,0-1 0,1 0-1,-1 1 1,0-1 0,0 0 0,1 1 0,-1-1-1,1 1 1,-1-1 0,0 1 0,1-1-1,-1 1 1,1-1 0,-1 1 0,1-1 0,0 1-1,-1-1 1,1 1 0,-1 0 0,1 0-1,0-1 1,-1 1 0,1 0 0,0 0 0,0-1-1,25-5 1487,-22 6-1434,36-6 1103,1 1 0,42 2 1,84 8-405,-139-3-757,91 10-36,-40-3-135,-34-8-3081,-27-2-3266,-12 1 3633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1:5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27 5632,'2'-1'736,"-1"0"1,0 0 0,0 0-1,1 1 1,-1-1-1,0 0 1,1 1-1,-1-1 1,0 1 0,3-1-1,2 0 4043,-15 5-1133,-17 6-304,-27 12-1788,67-24-1353,19-3-405,-31 4-242,0 1 0,0-1 1,0 0-1,-1 1 1,1-1-1,0 0 1,-1 0-1,1 0 0,-1-1 1,1 1-1,-1 0 1,1 0-1,-1-1 0,0 1 1,0-1-1,2-2 1,3-8-6168,5-2 2037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1:52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29 6464,'-9'-22'11187,"9"22"-11080,-7 13 2572,6-1-1846,1 0-1,1 21 1,0-4-78,-1 2 54,-2 1 0,-6 35 0,7-63-767,1 0 1,0 0-1,0 0 1,0 7-1,2 9 231,-4-16-288,1-1 1,-1 1-1,0 0 0,0 0 1,-5 6-1,3-3-4,1-1 52,5-7 361,4-53-549,-4 45 121,-1 1 0,2-1 0,-1 0 0,1 1 0,1 0 0,-1 0 0,7-10 0,7-16 34,-7 8 19,-3 9-27,0 0 0,17-28 0,-22 41 39,1 0 0,0 0 0,1 0 1,-1 0-1,1 0 0,-1 1 1,1 0-1,0-1 0,0 1 1,0 1-1,1-1 0,-1 1 1,1 0-1,8-3 0,-7 4 42,-1 0 0,0 1 0,0-1 0,0 1 0,1 1 0,-1-1 0,0 1 0,0 0 0,0 0 0,0 0-1,0 1 1,0 0 0,0 0 0,5 2 0,2 3 191,0 0 0,0 0 0,20 18-1,-22-17-159,-1 1-1,-1 1 1,0-1-1,0 1 1,-1 1-1,6 11 1,29 69 485,-33-70-633,-4-7 963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1:52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78 7552,'-2'-3'2145,"1"3"-1430,1-1 0,-1 0 0,1 0 0,-1 0 0,1 0 1,-1 0-1,1 0 0,0 0 0,0 0 0,0 0 0,-1 0 0,1 0 0,0 0 0,0 0 0,0 0 0,1 0 1,-1 0-1,0 0 0,0 0 0,1-1 0,6 1 10,-1 1 1,1-1-1,0-1 1,7-2-1,8-1-64,59-8 64,2 3 0,85 1 1,-116 6-760,-24 1-277,56 3 0,-80-1-193,1 1 0,-1-1 0,1-1 0,0 1 0,5-2 0,8-1-5843,-12 4 1148,-1 4 1727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1:52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8640,'-1'1'2983,"5"-2"-1267,-1 0-996,0 0 0,0 1-1,0-1 1,1 1 0,-1-1 0,0 1 0,4 0 0,0 2-100,1 0-1,-1 0 1,0 0 0,1 1 0,10 6-1,37 23 1327,-33-19-1263,-6-3-348,0 0 0,-1 1 0,0 1 0,-1 0 0,0 1 0,-1 1 0,-1 0 0,0 0 0,-1 2 0,11 18 0,-5-4-106,-2 0-1,-2 2 1,0-1 0,-2 2-1,-2-1 1,-1 2 0,-1-1 0,3 52-1,-10-73-180,0 1 0,0-1 0,-1 0 0,-1 0 0,0 0 0,-1 0 0,0 0 0,-1-1 0,0 1 0,-10 19 0,-6-1 132,-44 51 0,45-57-246,-21 24-364,-28 35-1653,25-27-2172,16-11 1476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1:5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72 245 2720,'-3'1'213,"0"0"0,-1 0-1,1 0 1,0 0 0,1 0 0,-1 0 0,0 1 0,0-1-1,0 1 1,1 0 0,-1 0 0,1 0 0,0 0-1,-1 0 1,1 1 0,-2 2 0,-12 11 3049,8-7 3623,10-8-5856,13 3-537,0-1 0,0 0 0,0-1 0,0 0-1,26-1 1,10 1-126,330 17 1100,0-16-603,-375-3-840,182-2 617,298-42 0,-257 6-155,139-21-59,2 22-521,-192 33 30,-57 2 77,104 2 163,-95 1 87,49 6 219,-8-1-92,-134-6-349,638-19 549,-413 3-392,113-27-90,112-9 452,-319 39-660,-43 9 207,-25 1-14,16 3-55,-53 1-53,181 8 531,0-1 117,-233-8-524,152-4 600,-33 3-134,-61 3-386,170-2-12,-239 0-215,0 0 0,0 0 0,0 0 0,1 0-1,-1 0 1,0 0 0,0 0 0,0 0 0,0 0-1,0 0 1,1 0 0,-1 0 0,0-1 0,0 1-1,0 0 1,0 0 0,0 0 0,1 0 0,-1 0-1,0 0 1,0 0 0,0 0 0,0 0 0,0 0-1,0-1 1,1 1 0,-1 0 0,0 0 0,0 0-1,0 0 1,0 0 0,0-1 0,0 1 0,0 0-1,0 0 1,0-1-220,0 1 0,-1-1 0,1 0-1,0 1 1,-1-1 0,1 1-1,-1-1 1,1 1 0,-1 0 0,1-1-1,-1 1 1,1-1 0,-1 1 0,1 0-1,-1-1 1,-1 1 0,-23-11-5005,-5 1 1654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1:56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 6656,'-6'-7'12330,"7"11"-10133,15 40-1074,-2-1-1,10 62 1,-12-53-597,-2-5-250,-4-17-83,1 1 1,1-2 0,16 38-1,-12-36-201,-10-23 90,1 0 0,1 0 0,7 14 0,2 9 292,-12-30-76,0-1-288,0 0 0,0 0 0,1-1-1,-1 1 1,0 0 0,0-1 0,0 1 0,0 0-1,0-1 1,0 0 0,0 1 0,0-1 0,0 0-1,0 1 1,0-1 0,0 0 0,-1 0-1,1 0 1,0 1 0,-1-1 0,1 0 0,0-2-1,12-27 139,-6 12-68,0-2-42,-1-1 0,0 0-1,-2 0 1,4-38 0,-4 21 29,6-34-78,16-89 470,-26 157-387,1 0 0,0 0 0,1 0-1,-1 0 1,1 1 0,-1-1-1,1 1 1,0-1 0,0 1-1,1-1 1,-1 1 0,1 0-1,-1 0 1,1 1 0,0-1-1,0 0 1,0 1 0,1 0-1,-1 0 1,1 0 0,-1 0 0,1 0-1,-1 1 1,1-1 0,0 1-1,0 0 1,0 0 0,0 1-1,0-1 1,0 1 0,0 0-1,0 0 1,4 0 0,22 5 266,40 11 0,9 3-284,-56-15-120,-1 0-1637,44 2 0,-35-6-190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1:59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65 4736,'-22'3'8563,"19"-2"-8013,1-1 0,0 1 0,0 1 0,0-1 0,0 0 0,0 0-1,0 1 1,-1 1 0,-11 8 2417,14-11-2860,-1 0-1,1 0 1,0 1 0,0-1-1,-1 0 1,1 0-1,0 0 1,-1 0-1,1 0 1,0 0 0,-1 0-1,1 1 1,0-1-1,-1 0 1,1 0-1,0 0 1,-1 0-1,1 0 1,0-1 0,-1 1-1,1 0 1,0 0-1,-1 0 1,-2-1 999,-15 1 405,11 0-625,8 0-494,9-4 30,37-5 411,125-17 456,-157 25-1188,-2 0 50,-1 1 1,24 1-1,-3 1 198,48-2 0,-33-1-204,-46 1-252,-1-1-268,0-1 0,0 1-1,0 0 1,1 0 0,-1 0 0,0 0-1,0 0 1,1 0 0,-1 1 0,0-1-1,1 0 1,2 0 0,9-6-2981,6-6-1796,2-5 1627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10.8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15 176 8480,'-12'-17'2730,"12"17"-2685,0-1 0,-1 1-1,1 0 1,0 0 0,0-1-1,0 1 1,0 0 0,-1-1-1,1 1 1,0 0 0,0-1-1,0 1 1,0 0 0,0 0-1,0-1 1,0 1 0,0 0-1,0-1 1,0 1 0,0 0-1,0-1 1,0 1 0,0-1-1,1-3 204,0 0 0,1 0 0,-1 0 0,1 0 0,0 0 0,0 0 0,0 0 0,4-4-1,27-31 1885,-26 32-1862,1 0 0,1 0 0,-1 1 0,1 0 0,0 0 0,1 1 0,-1 1 0,1-1 0,0 1 0,0 1 0,0 0 0,1 1 0,-1-1 0,1 2 0,-1 0 0,1 0 0,0 1 0,-1 0 0,17 3-1,-13-1-61,0 0 0,-1 2 0,0-1 0,0 2 0,0 0-1,0 0 1,-1 1 0,0 1 0,0 0 0,0 0 0,-1 1-1,0 1 1,-1 0 0,16 18 0,-17-17 71,0 1 0,-2 1 0,1-1 0,-1 1 0,-1 0 0,0 1 0,8 25 0,-12-32-190,-1 0-1,0 0 1,0 0 0,0 0 0,-1 0-1,0 0 1,0 0 0,-1 0 0,1 0-1,-1 0 1,-1 0 0,1 0 0,-1 0-1,0-1 1,0 1 0,-1 0 0,1-1 0,-1 0-1,0 0 1,-6 7 0,5-7-184,0-1 1,0 0 0,-1 0-1,0-1 1,1 1 0,-1-1-1,0 0 1,-1 0-1,1-1 1,0 1 0,-1-1-1,0 0 1,1-1 0,-1 1-1,0-1 1,0 0 0,-6 0-1,-6-1-581,-1 0 1,1-2-1,0 0 0,-24-5 1,0-4-3651,7-2 1366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0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92 4160,'-5'-16'1311,"4"12"-855,0 1 0,0 0 0,0-1 0,0 1 0,1 0 0,-1-1 1,1 1-1,0-1 0,0-6 0,2-15 5221,-4 16-577,-1 12-3983,-2 5 162,-2 8-679,1 1 1,1 0-1,1 0 1,0 0-1,-1 20 1,-6 26 361,-16 67 158,0-16-480,26-109-673,0-1-1,0 1 1,1-1 0,0 1 0,0 0 0,0 6 0,1 4-258,-1-14 19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01.1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28 6816,'-38'-23'2197,"38"22"-2164,0 1 0,-1 0 0,1 0-1,0-1 1,-1 1 0,1 0 0,0 0 0,-1-1-1,1 1 1,0 0 0,-1 0 0,1 0 0,0-1 0,-1 1-1,1 0 1,-1 0 0,1 0 0,0 0 0,-1 0-1,1 0 1,-1 0 0,1 0 0,0 0 0,-1 0 0,0 0-1,-2 1 157,-11 3 1414,14-4-1510,0 0-1,-1 0 1,1 0-1,0 0 1,0 0-1,0 0 1,0 0-1,-1 0 1,1 0-1,0 0 1,0 0-1,0 0 1,0 0-1,0 1 1,-1-1-1,1 0 1,0 0-1,0 0 1,0 0-1,0 0 1,0 0-1,0 1 1,0-1-1,0 0 1,-1 0-1,1 0 1,0 0-1,0 0 1,0 1-1,0-1 1,0 0-1,0 0 1,0 0-1,0 0 1,0 1-1,0-1 0,0 0 1,0 0-1,0 0 1,0 0-1,0 1 1,0-1-1,0 0 1,1 0-1,3 9 3277,-2-7-3052,1 0 0,-1 0 1,1 0-1,0 0 0,0 0 0,-1 0 1,1-1-1,5 2 0,30 9 908,-8-5-647,0-3 1,0 0 0,48-1-1,-50-2-226,212-4 561,-69-1-823,-100 5 364,-37 0-3032,1-1-8535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01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13 2976,'0'-1'101,"0"0"-1,0 1 1,0-1 0,0 1 0,0-1 0,1 1-1,-1-1 1,0 1 0,0-1 0,1 1 0,-1-1-1,0 1 1,1-1 0,-1 1 0,1-1 0,-1 1-1,1-1 1,-1 1-55,0-1 0,0 1-1,0 0 1,1 0 0,-1 0-1,0 0 1,0 0 0,0 0 0,0 0-1,0 0 1,0-1 0,0 1 0,0 0-1,0 0 1,1 0 0,-1 0-1,0 0 1,0 0 0,0 0 0,0 0-1,0 0 1,0 0 0,4 2 2933,-4-2-2546,12 6 9529,-11-5-9529,-1 1-132,1-1 1,-1 1 0,1-1-1,-1 1 1,0-1-1,1 1 1,-1-1 0,0 1-1,0 1 1,-1 5-156,0-1 0,0 0 0,-2 8 1,2-14 261,-16 60 1126,8-31-818,-7 36-1,-22 298-160,36-342-607,1-15-74,1 1 0,-1 0 0,2-1-1,0 14 1,0-17-767,1 2-2124,0-9-22,4-12 607,5-12-1509,-2 0 1328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02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8 5216,'0'-8'8208,"-1"11"-7759,1 0 1,-1 0 0,1 0 0,-1 0-1,0 0 1,0 0 0,0 0-1,-1 0 1,1 0 0,-1 0 0,1-1-1,-1 1 1,-3 3 0,-4 4 769,-18 16 0,26-26-1159,-14 12 438,0-1 0,0 0-1,-20 9 1,-56 23 562,10-4-436,-17 16-71,83-45-514,1 0-1,0 1 1,0 0 0,-14 18-1,27-28-17,-1 0-1,1 1 1,0-1-1,-1 0 0,1 0 1,0 1-1,-1-1 1,1 0-1,-1-1 1,0 1-1,-3 1 1,25-3 579,24-6 1,14-3-256,222-10 549,-130 12-609,-40-1-347,156-6-964,-235 16-107,-12 0-1493,-2 0-3636,-12-1 3313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05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31 4320,'-2'-1'231,"1"0"-1,-1-1 1,0 1 0,0 1 0,-16-1 15456,16 4-15449,1 0 0,-1 0 0,1 0 0,0 0 1,1 0-1,-1 0 0,0 5 0,-17 83 994,12 31-291,5-53-634,-3 55 467,-13 248 1326,16-303-1943,2-45-96,-1-1 1,-5 33 0,4-51-77,0-5 6,1 1 0,0 0 0,0 0 0,0 0 0,-1 0 1,1 0-1,0 0 0,0 0 0,0 0 0,0 0 0,1 0 1,-1 0-1,0 0 0,0-1 0,1 1 0,0 2 0,0-2-97,-4-18-1882,1 4 1475,0-23 1,1 30 436,0-1 1,0 1 0,-3-12 0,-4-22 56,8 33-9,-15-117-35,6 48 188,0-129 1,18-56-254,-8 236 228,0-1 0,1 1 0,9-38 0,-7 47 2,-3 10-24,0 1 0,1 0-1,-1 0 1,1 0 0,0 0-1,4-5 1,-5 8-52,0 1 0,0 0 0,0 0-1,0 0 1,0 0 0,0 0 0,0 0 0,1 1 0,-1-1-1,0 0 1,1 0 0,-1 1 0,0-1 0,1 1 0,-1-1-1,1 1 1,-1 0 0,1 0 0,-1 0 0,1-1 0,-1 1-1,0 1 1,1-1 0,-1 0 0,1 0 0,2 1 0,10 3 91,1 0 1,0 1 0,26 14-1,6 1 202,-24-12-294,-1 2 0,0 0 0,0 1 0,-1 1 1,0 1-1,31 26 0,-41-29 21,-1 0 1,1 0-1,-2 1 1,1 0-1,9 16 1,-17-24-37,0 1-1,-1-1 1,1 0 0,-1 1 0,1-1 0,-1 1-1,0-1 1,0 1 0,-1 0 0,1-1 0,-1 1 0,0 0-1,1-1 1,-2 1 0,1 0 0,0 0 0,-1-1-1,0 1 1,0-1 0,0 1 0,0 0 0,0-1 0,-1 0-1,0 1 1,0-1 0,-2 4 0,-11 9 88,0-1-1,0 0 1,-2-1 0,-30 19 0,46-32-97,-112 68-129,46-26 261,-11 8-31,65-41-187,12-8 62,-1 0 1,-1 0-1,1-1 0,0 1 0,0 0 0,-1-1 0,1 0 1,-1 1-1,1-1 0,-5 1 0,10 1 196,0-1 0,0 1 0,0 0 0,-1 0 1,5 5-1,14 15-124,-12-15 33,1 0-1,0-1 1,0 0-1,20 9 1,47 16 82,-35-15-75,13 5-19,185 87 426,-220-100-336,-18-8-198,-17-24-6404,12 16 4985,0-1-1,1 1 1,0-1-1,0 0 1,0 0-1,1 0 1,0 0 0,1 0-1,0 0 1,1-13-1,2-17-2280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06.5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99 1664,'-14'-21'16950,"6"13"-14903,2-24 2459,9 28-4409,1 1-1,-1 0 0,1 0 1,0 1-1,0-1 0,0 1 1,0-1-1,0 1 0,0 0 1,0 1-1,1-1 0,-1 1 1,1 0-1,-1 0 0,9 0 1,11-1-34,0 0 0,0 2 0,28 4 0,-41-3-3,-1 1 0,1 0 0,-1 1 0,1 1 0,-1-1 0,0 2 0,-1-1 1,1 1-1,14 10 0,-21-12-29,0-1 1,1 1 0,-1 0-1,-1-1 1,1 1 0,0 1-1,-1-1 1,0 0 0,1 1-1,-1-1 1,-1 1-1,1-1 1,0 1 0,-1 0-1,0 0 1,0 0 0,0 0-1,0 0 1,0 7-1,-2-6 23,1 1 0,-1-1 0,0 1 0,0-1 0,-1 1-1,1-1 1,-1 0 0,0 0 0,-1 0 0,1 0 0,-1 0-1,0 0 1,0-1 0,-7 8 0,-2 3 85,-7 7-46,-1 0-1,-33 28 0,23-26-168,-56 43 210,78-62-333,11-3-50,6 4 260,-6-4 2,0 0 0,0-1 0,0 1 0,0-1 0,0 1 0,5 0 0,8 5-51,47 22 21,26 14 461,-85-41-379,0 0 0,0 1 0,-1-1-1,1 1 1,-1 0 0,0 0 0,1 0 0,-1 0-1,-1 1 1,1-1 0,0 1 0,3 7 0,-6-11-45,1 1 1,-1 0 0,0 0-1,0-1 1,0 1 0,0 0-1,0 0 1,0-1 0,0 1-1,0 0 1,0 0 0,0-1-1,-1 1 1,1 0 0,0 0-1,0-1 1,-1 1 0,1 0-1,0-1 1,-1 1 0,0 0-1,0 1 22,-1 0 0,1-1 0,-1 0 0,0 1 1,1-1-1,-1 0 0,-3 2 0,-3 1 99,0-1-1,-1 0 1,-11 2 0,-13 1 30,-1-2 0,-43 0-1,71-4-394,-1 0 0,0-1 0,0 0 0,1 0 0,-1-1 0,1 0 0,-10-3 0,8 1-1645,-1-1 1,-11-7 0,18 11 1153,1-1-1,-1 1 1,0 0-1,1-1 1,-1 1-1,1-1 1,-2-2 0,2 3 325,1 0 1,0 1 0,-1-1 0,1 0 0,0 1 0,0-1 0,-1 0 0,1 0 0,0 1 0,0-1 0,0 0 0,0 0 0,0 1 0,0-1-1,0 0 1,0 0 0,0 1 0,1-1 0,-1 0 0,0 1 0,0-1 0,1 0 0,-1 1 0,0-1 0,2-1 0,6-8-4347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09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43 3072,'0'-1'147,"0"0"0,0 0 0,0 0 0,-1 0 0,1 0 0,0 0 0,0 0 0,-1 0 0,1 0 1,0 0-1,-1 0 0,0 0 0,1 0-12,0 1 1,0 0-1,0 0 1,-1-1-1,1 1 1,0 0-1,0 0 1,0-1-1,0 1 1,0 0-1,0-1 0,0 1 1,0 0-1,0 0 1,0-1-1,0 1 1,0 0-1,0 0 1,0-1-1,0 1 1,0 0-1,0-1 1,0 1-1,0 0 1,1 0-1,-1-1 1,0 1-1,0 0 1,0 0-1,0-1 1,1 1-1,-1 0 1,0 0-1,0 0 0,0-1 1,1 1-1,-1 0 1,0 0-1,0 0 1,1 0-1,0-11 7470,-1 18-3402,-1 14-3852,-1-1 0,-9 37 1,7-41-245,1-1 0,1 1 0,0 0 0,1 0 0,1 20 0,3-5 111,-1-3-46,7 28-1,-8-48-153,1-1-1,0 0 1,1 1 0,0-1-1,0 0 1,0 0 0,1-1-1,7 11 1,-10-16-7,0 0 0,0 0 0,0 1 0,0-1 0,0 0 0,0 0 0,0 0 0,0 0 0,1 0 0,-1-1 1,0 1-1,1 0 0,-1 0 0,1-1 0,-1 1 0,1-1 0,-1 0 0,1 1 0,-1-1 0,1 0 0,-1 0 0,1 0 0,0 0 0,-1 0 0,1 0 0,-1 0 0,1-1 0,-1 1 0,1 0 1,-1-1-1,1 1 0,-1-1 0,1 0 0,-1 1 0,0-1 0,2-1 0,4-3 26,-1-1 1,1 1-1,-1-1 0,0-1 0,6-7 1,-6 6-58,44-44 49,-9 11-52,3-4 321,20-25-312,-54 58 38,0-1 0,-2-1 1,1 1-1,6-16 0,-5 9 14,-7 15-21,0 0 1,0 0-1,-1 0 0,1 0 1,-1-1-1,1-7 1,3-9 339,-6 173 2134,1-141-2443,0-1 0,0 1 0,1 0 0,0-1 1,1 0-1,0 1 0,1-1 0,-1 0 0,2-1 0,6 12 0,-3-8 9,0 0 0,1-1 0,0 0 0,0-1 0,1 0 0,19 14 0,-23-19-187,-1-2 0,1 1 0,0-1 0,1 0 0,-1 0 0,0-1 1,1 1-1,-1-2 0,1 1 0,0-1 0,12 2 0,-13-3-617,-1-1 0,1 1 0,-1-1 0,0 0-1,0 0 1,8-2 0,-8 1-595,0 0-1,0-1 1,-1 1-1,1-1 1,-1 0-1,8-7 1,8-4-2274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09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55 6048,'-31'0'11322,"64"0"-1150,70-9-8318,214-13-618,-271 21-1176,16-1 32,60-3-984,-89-1-1249,-14-2-5515,-17 7 6526,-2 1 565,1 0 0,0-1 0,-1 1 0,1 0 0,0 0 0,-1 0 0,1 0 0,0 0 0,-1 0 0,1 0 0,0 0 0,0 0-1,-1 1 1,1-1 0,0 0 0,-1 0 0,2 1-565,8 7-3995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14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13 3072,'-6'4'18320,"17"-3"-12085,21 0-8522,-14 0 3416,223 5-329,-225-6-712,0 1-1,0 1 1,0 0 0,0 0 0,15 6 0,-6-3 462,-24-5-691,0 0 0,-1 0 0,1 0 0,0 0 0,0 1 0,0-1 1,0-1-1,0 1 0,-1 0 0,1 0 0,0 0 0,0 0 0,0-1 0,0 1 0,-1 0 1,1-1-1,0 1 0,0 0 0,-1-1 0,1 1 0,0-1 0,-1 1 0,2-2 1,6-25-11796,2 14 8507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1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25 128 1984,'-5'5'15425,"4"-3"-15784,-5 5 1255,6-7-883,0 0 1,0 0-1,0 0 0,0 0 1,0 0-1,0 0 0,0 0 1,0 1-1,0-1 0,0 0 1,0 0-1,0 0 0,0 0 1,0 0-1,0 0 0,0 0 1,0 0-1,0 0 0,0 0 1,0 0-1,0 1 0,0-1 1,0 0-1,0 0 0,2 1 2273,-2-13-1860,-15 12 326,16-1-681,-1-1 1,1 1-1,-1 0 0,1 0 0,-1 0 0,0 0 0,1 0 0,-1 0 0,0-1 0,0 1 1,0-1-1,1-1-31,0 0 0,1 1 0,-1-1 1,1 0-1,0 1 0,-1 0 1,1-1-1,0 1 0,0 0 0,1 0 1,-1 0-1,3-2 0,0 0 82,5-4 33,1 0-1,0 0 1,0 1 0,1 1-1,0 0 1,0 1 0,25-8-1,-17 8-116,0 0-1,0 1 0,1 1 1,31 0-1,-48 3-30,0 0-1,0 0 1,0 1 0,0 0 0,-1-1 0,1 1-1,0 1 1,0-1 0,-1 0 0,1 1-1,0 0 1,-1 0 0,0 0 0,1 0-1,3 4 1,-5-4 11,0 0 0,0 1 0,0-1 0,0 1 0,0 0-1,-1 0 1,1 0 0,-1-1 0,0 1 0,1 1 0,-2-1 0,1 0 0,0 0-1,0 0 1,-1 0 0,0 1 0,0-1 0,0 6 0,-2 9 49,-1-1 0,-1 0 0,0 0 0,-1 0 0,-1 0 0,-10 17 0,-2 4 160,-36 50 0,39-68-380,-8 11 82,21-28 55,1-1 0,-1 1 0,1-1 0,0 1 0,0 0 0,0-1 0,0 1 0,1 0 0,-1 0 0,1 3 0,0-2-9,1 0 0,1 0 0,-1 0 1,1 0-1,-1 0 0,1 0 0,0-1 0,0 1 1,1-1-1,-1 0 0,5 5 0,9 15-77,-8-11 209,0 0 0,0-1 1,1-1-1,1 1 0,12 10 1,22 24 505,-40-40-562,0 1 1,0 0-1,0-1 0,-1 2 0,1-1 0,2 10 1,-5-15-28,-1-1 1,0 1 0,0 0 0,0-1 0,1 1-1,-1 0 1,0-1 0,0 1 0,0 0 0,0-1 0,0 1-1,0 0 1,-1-1 0,1 1 0,0 0 0,0-1-1,0 1 1,-1 0 0,1-1 0,0 1 0,-1 0 0,1-1-1,0 1 1,-1-1 0,1 1 0,-2 0 0,1 0 15,-1 0 0,0 0 0,1 0 0,-1 0 0,0 0 0,0 0 0,0 0 0,0-1 0,-3 1 0,-7 1-31,0-1 0,-20 0 0,25-2-109,-12 2 25,0-1 0,1-1 1,-1-1-1,1-1 1,-36-9-1,45 8-220,5 3-382,0 0 0,1 0 1,-1 0-1,0-1 0,1 0 0,-1 0 0,1 0 1,-1 0-1,1 0 0,0-1 0,0 1 1,-5-7-1,7 8 471,1 1 1,0-1 0,0 0-1,-1 1 1,1-1 0,0 0-1,0 1 1,0-1 0,0 0-1,0 1 1,0-1 0,0 0-1,0 1 1,0-1 0,0 0-1,1 1 1,-1-1 0,0 1-1,0-1 1,1 0 0,-1 1-1,0-1 1,0 1 0,2-2-1,11-11-3263,7 5-664,9 3 1376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11.8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36 4384,'-3'-2'644,"-1"1"1,1-1-1,-1 1 0,1 0 1,-1 0-1,0 0 0,0 1 1,-3-1-1,-15-2 2906,13 2-2247,1 0 1,-1 1-1,-15 1 1,-6 1 1199,-25-2 2414,371-7-3322,-118 3-1313,-4-4 140,-168 6-412,-22 1-3,0 0 1,0 1 0,0 0 0,0 0-1,0 0 1,7 1 0,-6 0 628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17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68 3712,'6'-49'6917,"-6"48"-6580,0 1 0,1-1 0,-1 0 1,0 0-1,0 0 0,1 0 0,-1 0 0,0 0 0,1 0 0,-1 0 1,1 1-1,-1-1 0,1 0 0,0 0 0,-1 1 0,1-1 1,0 0-1,-1 1 0,1-1 0,0 0 0,0 1 0,1-1 0,-1 11 1813,-8 134 1252,6-125-3082,-1 0 0,-4 19 0,-2 12-154,7-40-107,-1 0 0,0-1 1,0 1-1,-1-1 1,-1 0-1,-4 10 1,7-17 11,3-9 204,-2 5-293,1 0 0,-1 0-1,1 0 1,-1 0 0,1 0 0,0 0-1,1-3 1,6-16 127,-6 7-76,-1 4-49,1 0-1,0 0 1,0 0 0,1 0 0,1 1 0,5-13 0,20-39-238,-18 36 282,21-34 1,-25 47-85,16-23 120,-21 33-26,-1 0 0,1 0-1,0 1 1,0-1 0,0 0 0,0 1 0,0-1 0,0 1 0,0 0 0,0 0 0,0 0-1,1 0 1,3-1 0,-2 1 31,0 1-1,-1-1 1,1 1-1,0 0 1,0 1-1,0-1 1,-1 1-1,1-1 1,0 1-1,0 0 1,-1 1 0,1-1-1,-1 0 1,1 1-1,-1 0 1,0 0-1,0 0 1,4 3-1,0 2 52,1 0 0,-1 0 0,0 1 0,-1 0 0,9 15-1,-9-15 13,-1 1 0,-1 0 0,0 1-1,0-1 1,-1 1 0,0 0 0,-1 0-1,0 0 1,1 15 0,-2-11-19,-1 1 1,-1-1-1,0 0 1,-1 0-1,0 0 1,-6 17-1,6-24-1056,-5 18 2938,8-17-4693,15-12-10252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18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58 3808,'-13'-14'1227,"13"14"-1185,0-1 1,0 1-1,0 0 1,-1-1-1,1 1 1,0 0-1,0 0 1,-1-1-1,1 1 1,0 0-1,0 0 1,-1 0-1,1-1 1,0 1 0,-1 0-1,1 0 1,0 0-1,-1 0 1,1 0-1,-1-1 1,1 1-1,0 0 1,-1 0-1,1 0 1,-3 3 1593,3-5-1226,-7-12 10427,-1 10-7287,6 2-2813,5 4-363,-2-2 405,6 0 479,19-1-4,44-8-1,-45 4-757,47-1 0,145 8 208,-176 1-783,1 0-2770,-39-3 1685,0 0 0,0 1 1,0-1-1,0 1 0,0-1 0,0 1 0,-1 0 1,1 0-1,0 1 0,0-1 0,-1 0 1,1 1-1,2 2 0,18 13-3001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18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479 15 6816,'0'-1'342,"0"0"-1,0 0 1,0 0 0,0 0-1,1 0 1,-1 0 0,0 0 0,1 0-1,-1 0 1,0 0 0,2-2 2850,-9 8 502,-116 66 2738,105-61-6170,1 1 1,1 0-1,0 1 1,0 1-1,1 0 1,1 1 0,0 1-1,1 0 1,1 1-1,0 0 1,1 1-1,-16 33 1,0 11 26,2 1 0,3 1 1,-24 114-1,37-136-191,-10 64 326,17-91-335,1-1 0,1 1 0,0 0 0,1 0 0,3 20 0,-2-26-26,0-1 0,0 0 0,1 0 0,0 0 0,1 0 0,6 11 0,-7-14-144,0 0-1,0 0 1,1 0 0,-1 0 0,1-1 0,0 0 0,0 1-1,0-1 1,1 0 0,-1-1 0,6 3 0,-9-5 77,8 4-719,0 0-1,13 2 1,-18-5 10,0-1 0,0 1-1,1-1 1,-1 0 0,5 0 0,31-6-5847,-21 6 3803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19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14 6240,'-7'-13'8840,"4"19"-4987,2-3-3507,0 0 0,0 1 0,0-1-1,0 1 1,1-1 0,0 1 0,0 5 0,-1 9 247,-8 55 811,-3 22-451,9-51-667,-2 52 105,5-83-331,1-1-1,0 1 1,1-1-1,1 0 1,5 18 0,-5-21-33,2 5 59,10 21 0,-13-32-76,0 1 0,0 0 0,1-1 0,-1 1 0,1-1 0,0 1-1,0-1 1,0 0 0,7 4 0,-8-5-25,1-1 0,-1 0-1,1 0 1,-1 0 0,1 0 0,0 0-1,-1-1 1,1 1 0,0-1 0,-1 1 0,1-1-1,0 0 1,0 0 0,-1-1 0,1 1-1,0 0 1,0-1 0,-1 0 0,1 1-1,-1-1 1,1 0 0,0-1 0,-1 1-1,0 0 1,1-1 0,-1 1 0,0-1-1,0 0 1,2-2 0,6-4-85,-1-1 1,-1 0-1,0-1 1,12-19 0,-5 4 95,-1 0 1,-1 0-1,15-47 1,-13 26 31,11-67 0,-21 89-94,-2 13 257,-1 0 1,0 0-1,1-13 0,-12 69 2038,3 8-1644,-7 88 298,12-125-835,2 1 0,0 0 0,0 0-1,2-1 1,0 1 0,7 19 0,-9-33-66,1 0 0,0 0 0,-1 0 1,1-1-1,0 1 0,0-1 0,1 1 1,-1-1-1,0 1 0,1-1 0,-1 0 1,1 0-1,0-1 0,0 1 0,0 0 0,0-1 1,0 0-1,5 2 0,1 0-392,0-1-1,0 0 1,0 0 0,0-1-1,13 0 1,1-2-2465,1-1 1,30-6-1,-21 2 305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19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 5408,'-1'-1'18323,"8"2"-16236,80-2-506,44-5-3551,-86 1-846,2 4 810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2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9056,'-3'15'4096,"3"11"-3552,0-13 3135,0 2-2111,0-2 1920,0 1-2016,0-5 256,0 0-992,0-5-448,0 0-192,3-17-9664,3 9 7361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20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41 6048,'-5'-13'867,"1"-1"60,3 1 2580,3 41 1266,5 15-2232,-1-5-1226,-5-30-1070,13 91 1907,1 113 0,-9-157-1784,-6-55-373,0 0 0,1 0 0,-1 1 0,0-1 0,0 0 0,0 0 0,1 1 0,-1-1 0,0 0 0,0 0 0,1 0 0,-1 0 0,0 1 0,1-1 0,-1 0 0,0 0 0,0 0 0,1 0 0,-1 0 0,0 0 0,1 0 0,-1 0 0,0 0 0,1 0 0,-1 0-1,0 0 1,1 0 0,-1 0 0,0 0 0,0 0 0,1 0 0,-1 0 0,0 0 0,1-1 0,2-1-48,0-1 0,0 0 0,0 0 1,0 0-1,0 0 0,-1 0 0,1-1 0,-1 1 0,3-7 0,1 0-127,72-122-283,6-7 454,-65 112 44,0 2 1,1 0-1,25-23 0,-43 46 21,1-1-1,-1 1 0,1 0 1,-1 1-1,1-1 1,0 0-1,0 1 0,0-1 1,0 1-1,0 0 1,0 0-1,0 0 0,0 0 1,4 0-1,-4 1-3,-1 1-1,0-1 0,0 0 1,1 0-1,-1 1 1,0-1-1,0 1 1,0 0-1,0 0 1,0 0-1,0 0 0,0 0 1,0 0-1,0 0 1,0 1-1,0-1 1,-1 1-1,1-1 1,-1 1-1,1 0 0,1 3 1,3 4 182,0 1 1,-1 0-1,0 1 1,-1-1-1,5 15 1,11 59 646,-19-81-855,51 259-308,-51-242-3662,-1-11-688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21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46 7232,'-11'0'11167,"22"0"-9887,4-4 1216,12 4-1440,12-4 224,8 4-736,14-9-416,5 3-96,-1-1-320,3 7 160,-13-10-3392,-4 5 1920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21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 8128,'1'-3'4988,"-1"3"-4908,10 2 2497,11 5 273,-13-2-2242,0 0 0,0 0 0,-1 1 0,0 0 0,0 1 0,0-1 0,10 14 0,5 5 534,-1-2-715,-2 1 1,-1 1 0,0 1-1,-2 1 1,-1 0 0,-2 1 0,0 0-1,-2 1 1,12 46 0,-17-52-389,-1 1 0,-1 1 1,-1-1-1,-1 0 1,-1 34-1,-2-45-100,-1-1 1,1 0 0,-2 0-1,0 1 1,0-2-1,-1 1 1,-1 0 0,0-1-1,0 0 1,-1 0-1,-1 0 1,-10 13-1,-10 4-2818,5-5 793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2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14 323 3552,'-13'-6'12778,"52"3"-10758,-28 2-1770,1 0-1,-1 1 1,16 1 0,0 1 227,49-2 1,-31-2 12,266 2 950,-192-4-1148,-33 0-83,253 1 509,27 0-209,389-15 259,-557 16-621,306-15 298,-184 0-124,-103 7-162,-130 4-147,213-9 141,-206 14-79,200-12 172,491-47 725,-632 59-851,-70 2 186,55 10 121,-57-3-288,310 18 565,-201-20-160,36-11-365,-195 4-102,251 0 281,-134 2 222,37-8 199,-127 3-736,96-22-1,-150 25-84,1 0 0,-1-1-1,0 1 1,0-1-1,5-3 1,-7 4-51,0 0 0,-1 0 0,1 0 0,-1 0 0,1-1-1,-1 1 1,0 0 0,0-1 0,1 1 0,-1-1 0,0 0 0,0 1 0,0-1 0,-1 0 0,2-2-1,-1-2-764,-1-1 0,0 1 0,0-1 0,0 1-1,-1-1 1,0 1 0,0 0 0,-1-1 0,0 1-1,0 0 1,-3-6 0,-7-16-2560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12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112 174 5056,'-36'0'3201,"-1"0"4499,35-1-7316,1 1 1,0-1-1,-1 1 1,1-1 0,0 1-1,0-1 1,-1 1-1,1-1 1,0 0-1,0 0 1,0 0-1,0 0 1,-1-1-1,0 0 659,-7 0 1059,9 2-2055,-1-1 0,1 1 0,0 0 1,-1 0-1,1 0 0,0 0 0,-1 0 1,1 0-1,0 0 0,-1 0 0,1 0 1,0 0-1,-1 0 0,1 0 0,0 0 0,-1 0 1,1 0-1,0 0 0,-1 0 0,1 0 1,0 0-1,-1 0 0,1 1 0,0-1 1,-1 0-1,1 0 0,0 1 0,22-2 1393,14-5-1150,0-1 0,42-14 0,-54 15-232,245-84 635,-253 84-1100,21-7 743,-13 6-4824,-13 5 754,2 1 1174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26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0 140 3328,'11'-16'14569,"-7"23"-13059,7 30 2000,34 26-2147,-25-36-982,38 44 23,1 3-264,-18-15 110,56 75 406,-95-131-575,-2-2-66,1-1-1,-1 1 1,1 0 0,0 0 0,-1 0-1,1-1 1,0 1 0,0 0 0,-1-1 0,1 1-1,0 0 1,0-1 0,0 1 0,0-1 0,0 1-1,0-1 1,1 1 0,-1-2-5,-1 1 0,1 0 0,0-1 0,0 1 0,-1 0 0,1-1 0,0 1-1,-1-1 1,1 1 0,0-1 0,-1 1 0,1-1 0,-1 0 0,1 1 0,-1-1 0,1 0 0,-1 1 0,1-1 0,-1 0 0,0 0 0,1-1 0,6-16 91,-5 9-32,-1-1-1,1 1 1,-1-11 0,1-6 19,-1 5-163,-2-1 1,-3-28-1,0 14 154,-2-21-102,3 39 26,0-1-1,2 1 1,0-1-1,3-19 1,0 3-105,-2 26 92,0 1-1,1 0 0,0 0 1,1-1-1,-1 1 0,4-9 1,-1 10 48,-1 0 1,1 0 0,1 0-1,-1 1 1,1-1 0,0 1-1,0 0 1,1 1-1,0-1 1,0 1 0,0 0-1,1 0 1,12-6 0,-15 9 25,1 0-1,-1 0 1,1 0 0,0 0 0,0 1 0,0 0 0,0 0 0,0 0 0,0 1 0,0 0 0,0 0-1,1 0 1,-1 0 0,0 1 0,0 0 0,0 0 0,0 0 0,0 1 0,-1-1 0,1 1 0,0 1 0,5 2-1,53 37 742,32 19-420,-86-56-499,0-1 0,0 0 0,1 0 0,0-1 1,0 0-1,0-1 0,0 0 0,0 0 0,0-1 0,13-1 1,-9 0-5037,25-5 0,-17-3-4262,-19 6 7992,12-4-3166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27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 5888,'4'-6'10314,"18"6"-6837,4 0-2319,55 2 1146,-70-1-2082,-1 1-1,0-1 0,0 2 0,0 0 0,17 7 1,-22-8-190,-3-1 90,1 0 1,0 1-1,-1-1 0,1 0 1,-1 1-1,1 0 1,3 3-1,-6-4-89,1-1 1,-1 1 0,0-1-1,1 1 1,-1-1-1,0 0 1,0 1-1,0-1 1,0 1-1,1-1 1,-1 1-1,0-1 1,0 1-1,0 0 1,0-1 0,0 1-1,0-1 1,0 1-1,-1 0 1,1 0 14,-1 1 1,1-1 0,-1 0 0,0 0 0,0 0-1,1 1 1,-1-1 0,0 0 0,0 0-1,-2 1 1,-29 22 417,26-20-450,0 0-1,0 0 1,0 1 0,1 0 0,-1 0-1,-8 11 1,10-9-120,3-6 83,-1 1 1,1-1-1,0 0 1,0 1-1,1-1 1,-1 1-1,0-1 1,0 1-1,1 0 0,-1-1 1,1 1-1,-1-1 1,1 1-1,0 0 1,-1 0-1,1-1 1,0 1-1,0 0 1,1-1-1,-1 1 0,0 0 1,0 0-1,1 1 1,6 14 85,1 0 1,0-1-1,1 1 1,0-2-1,14 17 1,-15-20 42,13 15 295,2-1-1,0-1 0,50 40 1,-21-19 494,-50-44-881,18 18 447,-20-19-430,1 0 1,0-1 0,-1 1-1,1 0 1,0 0 0,-1 0-1,1 0 1,-1 0 0,1-1-1,-1 1 1,0 0 0,0 0-1,1 0 1,-1 0 0,0 0-1,0 0 1,0 0 0,0 0-1,0 0 1,0 0 0,0 1-1,0 0 1,-2 0 9,1-1-1,0 1 1,-1-1 0,1 1 0,-1-1-1,0 0 1,1 1 0,-1-1-1,0 0 1,0 0 0,0 0-1,0-1 1,0 1 0,0 0 0,0-1-1,0 1 1,0-1 0,-3 0-1,-9 2-6,-22-1 0,32-1-34,-22 0-485,-31-5 0,46 4-363,1-1-1,0-1 1,0 1 0,0-1 0,0-1-1,-10-5 1,-2-6-1293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3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27 3552,'-1'-1'227,"0"1"-1,1 0 1,-1-1 0,0 1-1,1-1 1,-1 1 0,1-1-1,-1 1 1,0-1-1,1 0 1,0 1 0,-1-1-1,1 0 1,-1 1 0,1-1-1,0 0 1,-1 1 0,1-1-1,0 0 1,0 0 0,-1-1-1,-22-10 19326,7 17-18918,5 58 444,6-41-924,0 1 1,1 0 0,-1 27-1,-2 233 311,7-262-407,0 41 59,0-62-250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31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52 3904,'-4'-2'316,"1"0"0,-26-4 22582,31 6-22333,15-1 492,27-4-1,1-1-364,136 4 71,-93 3-720,-45-1-221,70-1 273,-39-7-2871,-69 6 1643,0 1 1,1-1-1,-1 1 0,9-6 0,1 1-1347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33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92 105 2976,'-40'-4'2576,"38"4"-2049,0-1-1,0 1 1,0-1 0,0 1-1,0-1 1,0 1 0,0-1-1,-2-1 1,3 1-180,0 0-1,0 1 0,0 0 1,0-1-1,0 1 0,0-1 1,0 1-1,0 0 1,0 0-1,0-1 0,0 1 1,0 0-1,0 0 1,0 0-1,-1 0 0,0 1 1,-11-2 5068,14 1-5326,-1 0 0,0 0 1,0 0-1,0 0 0,0 0 0,1 0 1,-1 0-1,0 0 0,0 0 1,0 0-1,0-1 0,0 1 1,1 0-1,-1 0 0,0 0 1,0 0-1,0 0 0,0 0 0,0 0 1,0-1-1,0 1 0,0 0 1,1 0-1,-1 0 0,0 0 1,0 0-1,0 0 0,0-1 0,0 1 1,0 0-1,0 0 0,0 0 1,0 0-1,0-1 0,0 1 1,0 0-1,0 0 0,0 0 1,0 0-1,0 0 0,0-1 0,0 1 1,0 0-1,0 0 0,0 0 1,0 0-1,-1-1 0,1 1 1,0 0-1,0 0 0,0 0 0,0 0 1,0 0-1,0 0 0,0 0 1,0-1-1,-1 1 0,1 0 1,0 0-1,0 0 0,0 0 1,0 0-1,-1 0 0,12-5 561,0 1 0,0 0 0,0 1 0,12-2-1,52-6 491,-44 7-713,320-28 144,-245 25-633,-19 1-4938,-80 5 4157,17 1-2945,-9 6-3884,0 11 2003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39.4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 2816,'0'-1'66,"1"1"-1,-1-1 1,0 1 0,1 0-1,-1-1 1,1 1 0,-1 0-1,1 0 1,-1-1 0,1 1 0,-1 0-1,1 0 1,-1 0 0,1 0-1,0-1 1,-1 1 0,1 0-1,-1 0 1,1 0 0,-1 0-1,1 0 1,0 1 0,21-1 1247,-14 0-623,-8 0-530,1 0-1,0 0 1,-1 0 0,1 0-1,-1 0 1,1 0-1,0 0 1,-1 0-1,1 0 1,0 0-1,-1-1 1,1 1-1,0 0 1,-1 0-1,1-1 1,-1 1-1,1 0 1,-1-1-1,3-2 2416,10-6 5936,-12 9-8152,1 0 1,-1 0-1,0 0 0,1 0 0,-1 0 0,0-1 0,0 1 0,1 0 0,-1-1 0,0 1 0,2-2 1350,-3 4-1618,1 7-21,-2 1 0,1 0 0,-1 0 0,-1-1 1,-3 13-1,-1 15 10,3-13-85,2-7 58,0-10-62,0-1 1,0 1-1,1 0 1,0 0-1,0 0 1,1 0-1,0-1 1,0 1-1,3 8 1,19 41 98,-19-43-117,1-1-1,0 1 0,1-1 1,1 0-1,10 15 1,-12-21 45,0-1 0,0 0 0,0-1 1,1 1-1,0-1 0,0 0 0,0 0 0,1-1 0,-1 0 1,1 0-1,-1-1 0,1 1 0,13 1 0,-12-2 3,0-1 0,0 0 0,0 0 1,0-1-1,0 0 0,1-1 0,-1 0 0,0 0 0,0 0 0,0-1 0,-1-1 0,9-2 0,-10 1 22,-1 0 0,1 1 1,-1-2-1,0 1 0,0-1 1,0 0-1,-1 0 0,1 0 0,-1 0 1,0-1-1,3-6 0,8-11-152,5-14 146,-11 20 38,7-29 69,-11 29-88,-5 15-19,1 0-1,-1 0 0,1 0 1,-1 0-1,1 0 0,0 0 1,1-4-1,0 4-34,-1-1 1,0 0-1,0 0 0,0 0 1,0 0-1,0 0 0,-1 0 1,1-6-1,0-30 8,-1 25-9,5-9-124,-5-40-21,6 40 171,-6-4-219,0 26 149,0 30-484,0 196 1657,0-219-1095,1 0 0,0 0 0,0-1 0,1 1 0,-1 0 0,4 5 0,5 25 125,-8-28-144,0 0-1,0 0 0,1 0 0,0-1 0,0 1 0,1-1 0,0 0 0,0 0 0,1 0 1,0 0-1,10 10 0,-11-13-5,1 0 1,0 1 0,0-2-1,0 1 1,0-1 0,0 1-1,1-1 1,-1-1 0,1 1-1,0-1 1,0 0 0,0 0-1,0-1 1,0 0 0,0 0-1,7 0 1,-12-1-12,2 0-372,1 0 1,0 0-1,0 0 0,-1-1 0,6-1 0,-8 2 210,0 0 1,0-1-1,0 1 0,0-1 1,0 1-1,0-1 1,0 0-1,-1 1 0,1-1 1,0 0-1,0 0 0,-1 1 1,1-1-1,0 0 1,-1 0-1,1 0 0,-1 0 1,1 0-1,-1 0 0,0 1 1,1-1-1,-1 0 1,0 0-1,0-2 0,3-15-4690,5-9 1515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9:20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29 157 3552,'-4'-4'736,"3"3"-503,0 1 0,0-1 0,0 0-1,1 1 1,-1-1 0,0 0 0,1 1 0,-1-1 0,0 0 0,1 0 0,-1 1-1,1-1 1,-1 0 0,1 0 0,0 0 0,-1 0 0,0-2 0,1 3 75,0-1 0,0 0 0,0 0 0,0 1 0,0-1 0,0 0 0,0 1 0,0-1 0,-1 0 0,1 0 0,0 1 0,-1-1 0,1 1 0,0-1 0,-1 0-1,1 1 1,-1-1 0,1 1 0,-1-1 0,1 1 0,-1-1 0,-1 0 0,-2-5 1664,24-15-350,-14 15-1437,1 0 0,0 1 0,0-1 0,1 1 0,0 1 0,12-7 0,-1 3 87,36-10 1,-28 10-48,55-7 1,-72 14-156,-1 0 0,1 1 0,-1 0 0,1 1 0,-1 0 0,1 0 0,-1 1 0,0 0 1,16 6-1,-21-6-12,0 0 0,0 0 0,-1 0 0,1 1 0,-1-1 0,0 1 0,0 0 0,0 0 0,0 0 0,0 0 0,-1 0 0,1 1 0,-1-1 0,0 1 0,0 0 0,0 0 0,0-1 0,-1 1 0,0 0 0,0 0 0,0 1 0,0-1 0,0 0 0,-1 0 0,0 0 0,0 0 0,0 1 0,0-1 0,-1 0 0,0 0 0,1 0 0,-2 0 0,1 0 0,0 0 0,-1 0 0,0 0 0,0 0 0,0-1 0,-4 7 0,-7 5 46,0 0 0,-1-1 1,-1 0-1,0-1 0,-1-1 1,-32 19-1,4-10 9,17-10-167,27-9-22,5 0 5,11 2-29,-11-3 86,48 9 3,14 2 198,20 12 399,-83-23-480,1 1 0,-1-1 0,0 1 0,0 0 0,1 1 0,-1-1 0,0 1 1,6 5-1,-9-7-62,0-1 0,0 1 0,-1 0 0,1 0 0,0 0 0,0 0 0,-1 0 0,1 0 0,-1 0 0,1 0 0,-1 0 0,1 1 0,-1-1 0,0 0 0,1 0 0,-1 0 0,0 0 0,0 1 0,0-1 0,0 0 0,0 0 0,0 0 0,0 1 1,-1-1-1,1 0 0,0 0 0,0 0 0,-1 0 0,1 0 0,-1 1 0,1-1 0,-1 0 0,0 0 0,1 0 0,-1 0 0,0-1 0,0 1 0,-1 1 0,-2 2-12,0 0-1,0-1 1,-1 0-1,0 0 1,1 0-1,-1 0 1,-9 3 0,-40 12 183,34-13-187,-30 10-2616,-2-2-1,-66 7 1,117-20 1674,-16 3-2082,10 0 398,17 11-5944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9:21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13 140 4896,'-8'-1'929,"4"-6"5214,4 7-5879,1-1 0,-1 1 0,0 0 0,1 0 0,-1 0 0,6-3 339,1-1 0,-1 2 0,1-1 0,0 1 0,-1 0 0,14-2 0,48-3 884,-22 3-774,407-62 1601,-354 52-1968,-28 5-1570,-28 2-3071,-36 4 130,-3 3 1328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9:21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 6144,'6'-16'10873,"-2"24"-10104,0 2-577,0 4 219,-1 1 0,-1 0 0,0-1 0,-1 26 0,0-13-55,-8 397 1169,6-332-1625,3-39-2189,-5-36-788,3-17 2878,0 0 0,0 1-1,0-1 1,0 0 0,0 0 0,0 1-1,0-1 1,0 0 0,0 0 0,0 1-1,0-1 1,0 0 0,0 0 0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9:22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1 7040,'-3'0'650,"-1"0"0,0 1 0,1-1-1,-1 1 1,0 0 0,1 1 0,-1-1 0,1 1 0,0-1 0,-1 1 0,-4 3 0,-4 4 379,-17 17-1,16-14-335,-18 16-60,2 2 0,0 1 1,3 1-1,0 2 0,2 0 1,1 2-1,-33 73 0,53-104-601,1 1 0,0-1 0,1 0-1,-1 1 1,1 5 0,0-9-22,1-1-1,0 0 1,0 1-1,0-1 1,0 1-1,0-1 1,1 1-1,-1-1 1,0 0-1,1 1 1,-1-1-1,1 0 1,-1 1-1,1-1 1,0 0-1,-1 0 1,1 0 0,0 1-1,0-1 1,0 0-1,0 0 1,0 0-1,0 0 1,0 0-1,0-1 1,2 2-1,2 0 66,0 0 0,0-1 0,0 0 0,0 1-1,1-2 1,-1 1 0,0-1 0,1 1 0,-1-2 0,1 1-1,7-2 1,2 1 121,12 0-19,17-2 23,74-13-1,6-15-264,-72 16-193,0 2-1,1 2 1,57-3-1,-33 11-3794,-46 6 1967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12.9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290 156 9888,'-65'-9'5520,"57"8"-4790,0 1 0,1-1 0,-1 2 0,0-1 0,1 1 0,-1 0 0,1 0 0,-1 1 1,-7 3-1,8-3-617,-1 0 1,1 1-1,0-1 1,0 2-1,1-1 1,-1 1-1,1 0 1,-1 0-1,1 1 1,1 0-1,-1 0 1,1 0-1,-1 1 1,1 0-1,1 0 0,-1 0 1,1 0-1,1 1 1,-1-1-1,1 1 1,0 0-1,0 0 1,1 1-1,-3 14 1,1 0-14,1 1 0,1 0 0,1 0 0,2-1 0,5 45 0,-4-56-38,0 0 1,1 0-1,0 0 0,0-1 1,2 0-1,-1 1 1,1-1-1,1-1 0,-1 1 1,2-1-1,-1 0 1,1-1-1,1 1 0,13 11 1,-7-10 44,0-1 0,0-1 0,1 0 0,0 0 0,0-2 0,1 0 0,-1 0 0,2-2-1,-1 0 1,0-1 0,1 0 0,-1-2 0,1 0 0,0 0 0,-1-2 0,1 0 0,24-5 0,-32 4-75,-1-1-1,1 1 0,-1-1 1,0-1-1,0 0 1,0 0-1,-1 0 0,1-1 1,-1 0-1,0-1 1,0 0-1,-1 0 0,0 0 1,0-1-1,0 0 1,-1 0-1,8-13 0,2-6 56,-1 0 0,-2 0 0,0-1 0,-2-1 0,-1 1 0,-2-2 0,6-34 0,-11 44-84,0 1 0,-2-1 0,0 0 0,-1 1 0,-4-22 0,3 26-53,-2 1 0,1 0 0,-2 0 0,0 0 1,0 1-1,-1 0 0,-13-20 0,13 24-25,0 1 0,0 0-1,-1 0 1,1 1 0,-2 0 0,1 0 0,-1 0-1,0 1 1,0 0 0,0 1 0,-1 0-1,1 0 1,-1 1 0,-13-4 0,1 3-154,0 0 0,0 1 0,-1 1 0,1 1 1,-28 3-1,31-1-268,-1 1 1,0 1-1,1 1 0,-22 7 1,31-8-243,0 0 0,0 1 1,1 0-1,0 1 1,-1 0-1,1 0 1,1 1-1,-1 0 0,1 0 1,-8 9-1,-4 14-2087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9:24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43 3072,'1'-2'123,"-1"1"0,-1 0 0,1 0 0,0 0 0,0 0 0,0 0 0,-1-1 0,1 1 0,0 0 0,-1 0 0,1 0 0,-1 0 0,1 0 0,-2-5 3458,3 5-3012,0 0 0,-1 0-1,1-1 1,-1 1 0,1 0-1,-1 0 1,1 0 0,-1-1 0,0 1-1,0 0 1,1 0 0,-1-1 0,0 1-1,-1-3 1,9 72 2390,-1-11-2670,8 211 1008,-10-135-647,13 34-231,-4-40-129,-13-115-625,-1 0 0,-1-1 0,0 1 0,0-1-1,-4 13 1,5-13-1609,1-3-2634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19:25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34 394 4736,'-6'-10'587,"-5"-17"954,7 17-768,1 0 0,0-1 1,1 1-1,0-1 0,1 1 1,0-1-1,1-16 0,1 19-449,0 1 0,1 0-1,0 0 1,1 0 0,-1 0-1,1 0 1,1 0 0,-1 0 0,1 1-1,0 0 1,1 0 0,8-9-1,7-7 656,46-34 0,-50 43-633,-5 5-187,0 0-1,1 1 0,-1 0 1,1 1-1,1 0 1,-1 1-1,1 0 1,0 1-1,0 0 1,1 1-1,-1 1 1,1 0-1,17 1 1,-26 0-92,0 2 0,0-1 1,-1 0-1,1 1 1,0 0-1,-1 0 0,1 1 1,0-1-1,-1 1 1,6 3-1,-8-4-53,-1 0-1,1 0 1,-1 0 0,1 0 0,-1 1-1,0-1 1,0 0 0,0 1 0,0-1 0,0 1-1,0-1 1,0 1 0,0 0 0,-1-1-1,1 1 1,0 0 0,-1-1 0,0 1-1,1 0 1,-1 0 0,0 0 0,0-1-1,0 1 1,0 0 0,0 0 0,0-1 0,-1 1-1,1 0 1,-1 0 0,0 1 0,-5 15 101,-1 0 1,-1-1 0,-11 17-1,3-4 31,-49 110 233,-8 14-134,62-132-139,0 0 1,-13 47 0,23-65-28,0 1 0,0-1 1,1 1-1,0-1 0,0 1 0,0-1 1,1 1-1,-1-1 0,1 1 1,0-1-1,0 1 0,1-1 1,-1 0-1,1 1 0,0-1 1,0 0-1,1 0 0,2 4 1,6 6 219,-1-1 0,2-1 0,18 17 0,-18-19-188,0 0 0,1-1-1,0-1 1,18 9 0,59 22 197,-27-13-364,-38-14 16,6 3-304,-10-7-2861,-3-1-2914,-11-5 1470,7 2-428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45.9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33 2816,'0'0'917,"-9"0"502,-3 11 4773,11-11-6012,1 1 5,-1-1 1,0 1-1,0-1 0,0 1 0,0-1 0,0 0 0,1 1 0,-1-1 1,0 0-1,0 0 0,0 0 0,0 1 0,0-1 0,0 0 0,0 0 0,-2-1 1,-1 1 1099,-2 3 809,6-2-1853,-1-1 1,0 1-1,1-1 1,-1 1-1,0-1 1,1 0 0,-1 1-1,0-1 1,0 0-1,1 0 1,-1 0-1,0 1 1,0-1-1,-1 0 1,-10 0 2580,19 0-2599,30-7-319,17 4 361,-31 2-175,-1 0-1,45-10 1,-37 3-44,-1 2 1,1 1 0,46-1-1,-36 7-4,-17 0 5,-1-1 0,1-1 0,35-6 0,-54 6-75,1 1 0,0 0 0,0-1 0,0 2 0,6 0 0,11 0 1017,-35-1 88,-55 0-448,-190 8-261,110 1-4373,146-9 3471,-1 0-1,1 0 0,0 0 0,-1 0 1,1 0-1,0 0 0,0-1 0,-1 1 1,1-1-1,0 0 0,0 0 0,0 0 1,0 0-1,-3-1 0,3-3-3235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2:53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2976,'0'10'15125,"21"-11"-11392,-12-4-3466,-1 2-1,1-1 1,0 1 0,0 1-1,13-2 1,31-8 0,-38 8-157,-1 0 0,18-1 0,176-13-179,-148 17 299,-34 1-212,35-3 1,-34 0-73,33 1 1,2-5 304,-17 2-246,-34 6 222,-13-1 548,-17 2-193,-35-3-496,-54 2-977,-74 5-3034,34-2-6587,104 1 6512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4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0 242 4224,'2'-3'7890,"-2"3"-7759,13-4 3344,27-3-3189,-17 3 678,215-59 1841,-206 54-2430,-30 9-336,0-1 0,-1 1 0,1 0-1,0 0 1,-1 0 0,1 0 0,0 0 0,0 0-1,-1 0 1,1 0 0,0 1 0,-1-1 0,1 1 0,0-1-1,-1 1 1,3 1 0,-3 0 4,0-1 1,0 1-1,0 0 1,0 0-1,-1-1 0,1 1 1,-1 0-1,0 0 1,1 0-1,-1 0 0,0-1 1,0 1-1,0 0 1,0 0-1,-1 0 0,1 0 1,-1 3-1,-10 39 643,11-43-670,-4 11 83,1 0-1,1 0 1,0 0 0,1 1 0,0-1 0,0 0 0,2 1-1,0-1 1,0 0 0,1 0 0,0 1 0,1-1 0,1-1-1,6 17 1,-9-26-64,0 0-1,0 0 0,0 0 1,0 0-1,0 0 1,1-1-1,-1 1 0,1 0 1,-1-1-1,1 1 1,0-1-1,-1 0 0,1 1 1,0-1-1,0 0 1,0 0-1,0 0 0,0 0 1,2 0-1,-1-1 3,-1 0 0,1 1-1,-1-2 1,0 1 0,1 0 0,-1 0-1,1-1 1,-1 1 0,0-1 0,1 0-1,-1 0 1,0 0 0,0 0 0,1 0-1,-1 0 1,0 0 0,2-3 0,3-1 49,-1-1 1,1 0-1,-1-1 1,-1 1 0,10-14-1,21-42-73,-25 42-87,-1 2 122,0-2 0,-2 1 0,0-1 0,10-42 0,-14 46-200,-2 10 68,0 0 0,-1 0 1,0-1-1,0-9 1,-1 9-281,2 10 202,6 10 197,-4-9 71,2 1-20,-1 1 0,1-1-1,0 0 1,0-1 0,0 0 0,0 0 0,1 0 0,0-1-1,0 0 1,0 0 0,13 3 0,4-3 70,0-1-1,1-2 1,-1 0 0,41-7 0,-38 3-37,-1-1 1,0-1 0,40-16-1,68-39 149,-127 57-469,-1 1 0,0-1-1,7-4 1,-15 11 187,0 1-1,1 0 1,-1 0 0,1 0 0,0-1 0,0 1-1,1 0 1,-1 1 0,1-1 0,0 5 0,0 0 10,-1 2 33,0-1 1,1 1-1,1-1 0,0 1 1,0-1-1,1 0 0,0 1 1,1-1-1,0 0 0,0 0 1,10 17-1,-12-25 8,1 0-1,-1 0 1,1 0 0,-1-1 0,1 1-1,0-1 1,-1 1 0,1-1 0,0 1-1,0-1 1,0 0 0,0 0 0,0 0 0,1 0-1,-1 0 1,0-1 0,0 1 0,0-1-1,1 1 1,-1-1 0,0 0 0,1 0-1,-1 0 1,0 0 0,1 0 0,-1-1-1,0 1 1,4-2 0,2 0 35,-1 0 0,0 0 0,-1-1 0,1 0 0,0-1 0,-1 1 0,11-9 0,6-9-6,-1 0-1,0-2 0,-2-1 0,30-44 0,10-32-183,-57 98-241,-3 8 164,-2 13 71,1-14 98,-22 106 253,12-70-336,-12 35 21,10-39 245,11-27-107,1-6-18,0-1 1,0 1 0,0 0 0,-1-1-1,1 1 1,-1-1 0,1 1 0,-1-1 0,0 0-1,-1 0 1,-2 4 0,4-7-22,0 0 0,1 0 1,-1 1-1,0-1 0,0 0 0,0 0 1,0 0-1,1 0 0,-1 0 0,0 0 1,0 0-1,0 0 0,0-1 1,0 1-1,1 0 0,-1 0 0,0-1 1,0 1-1,1 0 0,-1-1 0,0 1 1,0-1-1,1 1 0,-1-1 0,0 1 1,1-1-1,-1 0 0,1 1 1,-1-1-1,1 0 0,-1 1 0,1-1 1,-1-1-1,-19-32 50,14 21-121,5 13 54,1 0 1,0 0 0,-1-1-1,1 1 1,0 0 0,-1-1-1,1 1 1,0 0 0,0-1-1,0 1 1,-1-1 0,1 1-1,0 0 1,0-1 0,0 1-1,0-1 1,0 1 0,0-1-1,0 1 1,0 0 0,0-1-1,0 1 1,0-1 0,0 1-1,0-1 1,0 0 0,2-7-171,0 9 138,0 0 0,0 0 0,1-1 0,-1 1 0,0-1 0,5 1 0,-6-1 10,42 4 127,0-2 0,0-2-1,57-8 1,-39 3-122,-1-3 0,108-29 0,-158 34 44,104-28 134,-111 31-171,1-1 0,0 1 1,-1 0-1,1 0 0,-1 0 1,1 1-1,0 0 0,-1-1 1,1 1-1,-1 0 0,0 1 1,1-1-1,-1 1 0,6 3 1,-3-2 11,-1 2 0,1-1 0,-1 0 1,0 1-1,0 0 0,7 10 0,-1-10-39,-6-4 91,-6-5 401,-4-9-459,5 12-5,0-1 0,0 1 0,-1 0 1,1-1-1,-1 1 0,1 0 0,-1-1 1,1 1-1,-1 0 0,0 0 0,0-1 0,0 1 1,0 0-1,0 0 0,0 0 0,-1-1 0,-3-1-50,1 1-1,-1 0 1,0 0-1,1 0 1,-1 1-1,0-1 1,0 1-1,-7-1 1,-41-1-39,38 4 95,0 0-1,0 1 1,1 1-1,-1 0 1,1 1-1,0 1 1,0 0-1,-20 10 1,31-13 21,-1 0 1,1 0-1,-1 0 1,1 1-1,0-1 1,0 1-1,-5 5 1,6-6-11,1 0 1,0 0-1,0 0 1,0 0 0,0 0-1,0 0 1,1 0-1,-1 0 1,1 0 0,-1 0-1,1 1 1,0-1-1,0 0 1,0 0 0,0 0-1,1 5 1,0-1 2,1 0-1,-1 1 1,2-1 0,-1 0 0,1-1 0,0 1-1,0 0 1,0-1 0,9 10 0,4 5 25,23 18 0,-36-34-32,6 4 49,0 0-1,0-1 1,0 0 0,18 9-1,-22-13-32,0-1 1,1 1-1,-1-1 1,1-1-1,0 1 0,-1-1 1,1 0-1,0 0 1,0-1-1,0 1 0,6-2 1,3-1-4,0 0 0,0-2 0,-1 1 0,19-9 0,55-28 129,-52 23-111,18-10-15,38-17-76,-11 8-34,53-18 122,-117 47-95,3 0 39,-15 6-170,-6 3-237,-65 51 357,58-46 64,1 0-1,0 1 0,0 0 0,-9 14 0,13-18 26,1 0 0,-1 1 0,1-1 0,0 1 1,0-1-1,1 1 0,-1 0 0,1 0 0,0 0 0,-1 8 0,2-10-1,0-1 0,1 0 0,-1 0 0,0 1 0,1-1 0,-1 0 0,1 0-1,-1 1 1,1-1 0,0 0 0,0 0 0,0 0 0,0 0 0,1 0 0,-1 0-1,1-1 1,1 4 0,0-3 13,0 0-1,-1-1 1,1 1-1,0 0 1,0-1 0,0 1-1,0-1 1,0 0-1,0 0 1,0 0-1,4 0 1,1 0 7,1 0 0,0-1 0,0 0 0,-1-1 0,1 0 0,0 0 0,-1 0-1,10-4 1,-3 0 39,1-1 0,19-10-1,-29 13-29,0 0-1,0-1 1,-1 0-1,0 0 1,1 0-1,-2-1 1,1 0-1,7-9 0,-3 2-18,-6 9-27,0 0 1,-1-1 0,1 1 0,-1-1-1,0 0 1,0 1 0,0-1-1,-1 0 1,1 0 0,-1 0-1,0 0 1,1-7 0,-2 7-12,0 1 0,-1-1 1,0 1-1,1-1 1,-1 1-1,-1-1 0,1 1 1,0 0-1,-1-1 0,1 1 1,-1 0-1,0 0 0,0 0 1,-1 1-1,1-1 0,0 0 1,-1 1-1,0-1 0,1 1 1,-1 0-1,0 0 0,0 0 1,0 0-1,-4-1 1,-4-2-20,0 1 1,0 0 0,0 0 0,0 1 0,-23-2 0,18 1-83,14 3 106,0 1 0,1-1-1,-1 1 1,0-1 0,1 1 0,-1 0 0,0-1-1,0 1 1,1 0 0,-4 1 0,22 0 41,4 5-2,1-2-1,-1 0 0,1-1 1,0-1-1,0-2 0,0 0 1,39-5-1,75-18 9,-84 16-48,-18 1-5,1 2 0,0 2-1,44 2 1,-70 0 81,11 2 11,-20-2-70,0 0 0,1 0 0,-1 1-1,0-1 1,1 0 0,-1 0 0,0 0-1,1 0 1,-1 1 0,0-1-1,0 0 1,1 0 0,-1 1 0,0-1-1,0 0 1,0 0 0,1 1 0,-1-1-1,0 0 1,0 0 0,0 1 0,0-1-1,0 0 1,0 1 0,0-1-1,1 0 1,-1 1 0,0-1 0,0 0-1,0 1 1,0-1 0,0 0 0,-1 1-1,1-1 1,0 0 0,0 1 0,0-1-1,0 0 1,0 1 0,0-1-1,0 0 1,-1 0 0,1 1 0,0-1-1,0 1 1,-5 5 67,0 1 1,0-1-1,-1 0 0,1-1 1,-1 1-1,-1-1 0,-8 5 1,-5 6-35,-42 39 153,55-47-151,0-1 1,0 2-1,1-1 1,0 1-1,-9 17 1,14-25-22,0 1 0,1 0 1,-1 0-1,0 0 0,1 0 0,-1 0 1,1 0-1,0 0 0,0 0 0,0 0 1,0 0-1,0 3 0,0-4-6,1 0-1,-1 0 0,0-1 1,1 1-1,-1 0 1,1 0-1,-1-1 1,1 1-1,-1 0 0,1-1 1,-1 1-1,1 0 1,0-1-1,-1 1 0,1-1 1,0 1-1,0-1 1,-1 0-1,1 1 1,0-1-1,0 0 0,0 1 1,0-1-1,-1 0 1,1 0-1,0 0 1,0 0-1,1 0 0,5 1 11,0-1-1,-1-1 0,1 1 0,-1-1 0,1-1 0,-1 1 0,1-1 1,6-2-1,49-26 193,-43 21-122,155-73-142,-148 70-10,23-13-23,-46 23 33,-2 1 38,0 0 0,0 0 0,0 1 0,1-1 0,-1 0-1,0 1 1,0-1 0,0 1 0,0-1 0,0 1 0,1 0 0,-1-1 0,0 1 0,0 0 0,1 0-1,-1 0 1,0 0 0,1 0 0,-1 0 0,0 0 0,0 1 0,2-1 0,-3 2 2,1-1-1,-1 1 1,0-1 0,1 0 0,-1 1 0,0-1 0,0 1-1,0-1 1,0 1 0,-1-1 0,1 1 0,0-1 0,0 1-1,-1-1 1,0 3 0,-2 11-43,3-5 69,1 1-1,0-1 1,0 0 0,1 1-1,1-1 1,3 10 0,-5-15 8,1-1 1,0 0 0,0 1 0,1-1 0,-1 0 0,1 0-1,0 0 1,0 0 0,0-1 0,0 1 0,1-1 0,-1 0-1,1 0 1,7 4 0,-8-6 0,-1 0-1,1 0 1,-1 0-1,1-1 1,-1 1-1,1-1 1,0 0-1,-1 0 1,1 0-1,-1 0 0,1 0 1,0 0-1,-1-1 1,1 1-1,-1-1 1,1 0-1,-1 0 1,1 0-1,4-2 1,3-3 20,1-1 1,18-14-1,-15 10-2,142-89 66,-80 54-57,68-48-246,-140 91 178,20-10 34,-24 12-17,0 1-1,1 0 0,-1 0 1,1 0-1,-1 0 0,0 0 0,1 0 1,-1 0-1,0 0 0,1 0 0,-1 0 1,1 0-1,-1 0 0,0 0 0,1 0 1,-1 0-1,1 0 0,-1 0 0,0 0 1,1 1-1,0-1 0,-1 1-6,0-1 0,0 1 0,1-1 1,-1 1-1,0-1 0,0 1 0,0-1 0,1 1 0,-1-1 0,0 1 0,0-1 0,0 1 0,0-1 0,0 1 1,0-1-1,0 1 0,0 0 0,-1-1 0,1 1 0,0 0 0,-4 9-16,1 1-1,-2-1 1,0 0-1,0 0 1,0-1-1,-1 0 1,-1 0-1,-8 10 1,-8 11 158,-17 30 20,-29 40 195,66-97-322,1 0 0,-1 0-1,0 0 1,0 0 0,0-1-1,0 1 1,-1-1-1,1 0 1,0 0 0,-1 0-1,-6 2 1,8-4-13,1 1-1,0-1 1,-1 0 0,1 0 0,0 0-1,-1 0 1,1 0 0,-1 0 0,1 0-1,0 0 1,-1-1 0,1 1 0,0 0-1,-1-1 1,-1 0 0,1-1-7,1 1-1,-1 0 1,1 0 0,-1-1-1,1 1 1,0 0 0,0-1 0,0 1-1,0-1 1,0 0 0,0 1 0,0-1-1,0 0 1,-1-2 0,0-4-5,0 1 0,0 0-1,0-1 1,1 1 0,-1-12 0,2 17-10,0-1-1,0 1 1,0-1-1,0 1 1,0-1-1,1 1 1,0 0-1,-1-1 1,1 1-1,0-1 0,0 1 1,0 0-1,0 0 1,0 0-1,1 0 1,-1 0-1,1 0 1,-1 0-1,1 0 1,0 0-1,0 1 1,2-3-1,5-1 4,1 0-1,-1 1 1,1 0-1,0 1 1,0 0-1,0 0 1,0 1 0,20-2-1,5 3-74,45 3-1,-49 0-6,-10-1-292,1 1-1,21 6 0,13 8-3714,-54-16 3747,0 1 0,0 0 0,-1 0 0,1 0 0,0 0 1,0 0-1,-1 0 0,1 0 0,0 0 0,-1 1 0,2 1 0,-3-2 97,1 0 0,0 0 1,-1 0-1,0 0 0,1 0 0,-1 0 0,0 0 0,0 0 0,1 0 0,-1 0 0,0 0 0,0 0 0,0 0 1,0 0-1,0 0 0,0 0 0,-1 0 0,1 0 0,0 0 0,0 0 0,-1 0 0,1 0 0,-1 0 0,1 0 0,-2 2 1,-1 1-1226,0 1 0,-1-1 0,-7 9 0,-18 13-2460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45.9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36 10144,'-30'-35'4576,"24"35"-3968,17 3-1056,4 3-96,4 3 288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48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78 8640,'-36'-64'3904,"16"55"-3392,14 5-352,6 8-192,-6-4-128,12 0 96,0 3-2720,3 7 1536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21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105 193 1728,'0'0'560,"10"-3"3856,-2-3-467,-6 4-3765,0 0-1,0 0 1,-1 0 0,1 0 0,0 0 0,-1 0 0,1-1 0,-1 1-1,0-1 1,0 1 0,0-1 0,0 1 0,0-1 0,-1 1-1,1-5 1,-1 4-58,0 0 0,0 0-1,1 0 1,-1 0 0,0 0 0,1 0-1,0 0 1,0 0 0,0 1-1,0-1 1,0 0 0,0 0-1,2-2 1,-2 4-51,0 0-1,-1-1 1,1 1-1,-1 0 1,1-1-1,-1 1 1,0 0-1,0-1 1,1 1-1,-1 0 1,0-1-1,0 1 1,0-2-1,0-8 286,4 1-169,-3 7-73,0-1 0,1 1 0,-2-1 0,1 0 1,0 0-1,-1 1 0,1-6 0,4-11 767,-3 16 136,-5 13 507,2-3-1376,0-1 0,0 1 0,0 9 0,-1 11 46,-8 14 58,-16 41 0,3-8 288,-48 248 672,46-122-992,12-126-43,12-56-58,2-6-827,0-60-12859,4 30 10993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22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61 177 6240,'-2'-2'557,"0"-1"0,1 1-1,-2-1 1,1 1 0,0 0 0,0 0 0,-1 0 0,1 0 0,-1 0 0,1 1-1,-6-3 1,5 2 183,1 0 0,-1-1 0,1 1 0,0 0 0,-1-1 0,1 0 0,0 1 0,0-1 0,-5-10 4189,7 13-4908,0-1-1,0 1 1,1-1-1,-1 1 0,0 0 1,1-1-1,-1 1 1,0-1-1,1 1 1,-1 0-1,1 0 0,-1-1 1,1 1-1,-1 0 1,0 0-1,1-1 1,-1 1-1,1 0 0,-1 0 1,1 0-1,-1 0 1,1 0-1,0 0 1,14-2 54,86 4 874,16 4-522,15-11-474,-115 3-16,-1-1 1,0 0-1,0-1 1,0 0 0,30-15-1,-39 15-617,-1 0 0,0 0 0,0-1-1,0 0 1,-1-1 0,0 1 0,0-1-1,5-7 1,-8 10 216,18-17-1862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23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7 4736,'-1'-2'407,"-2"-3"856,2 9 1003,2 1-192,1 7-1457,0 0-1,0 0 1,-1 0-1,-1 0 1,-1 24 0,0-24-178,0 10 173,0-1 0,-2 1 1,0-1-1,-13 42 0,-195 530 3489,207-582-4057,-2 5 345,-6 32 0,10-40 262,2-10-295,4-10-78,73-143 206,-54 116-707,49-65-1,-68 99 181,0 1-1,1 0 0,0-1 0,6-3 1,5-4-171,-16 11 200,1 0-1,0 1 1,-1-1-1,1 0 0,0 1 1,0-1-1,0 1 1,-1-1-1,1 1 0,0-1 1,0 1-1,0 0 1,0-1-1,0 1 1,0 0-1,0 0 0,0 0 1,-1 0-1,3 0 1,-1 0 1,-2 0 10,0 0 0,0 0 0,1 0 0,-1 0 0,0 0 0,1 0 0,-1 0 0,0 1 0,0-1 0,1 0 0,-1 0 0,0 0 0,0 0 0,0 1 0,1-1 0,-1 0 0,0 0 0,0 1 0,0-1 0,1 0 0,-1 0 0,0 1 0,0-1 0,0 0 0,0 0 0,0 1 0,0-1 0,0 0 0,0 1 0,0-1 0,1 0 0,-1 0 0,0 1 0,-1 0 0,2 0 7,4 38 495,1 76-1,3-7-478,-2-41 83,-6-60-49,0 0 1,0 0 0,3 11-1,-3-17-1,-1 1-1,1 0 1,-1-1-1,1 1 1,0 0-1,0-1 1,0 1-1,0-1 1,0 1-1,0-1 1,0 1-1,0-1 1,1 0-1,-1 0 1,1 0-1,-1 0 1,1 0-1,1 1 1,-2-2-40,-1 0 0,1 0-1,0 0 1,0 0 0,-1 0 0,1 0 0,0 0-1,-1 0 1,1-1 0,0 1 0,-1 0 0,1 0-1,0-1 1,-1 1 0,1-1 0,0 1 0,-1-1 0,1 1-1,-1-1 1,1 1 0,-1-1 0,1 1 0,0-2-1,11-15 136,-9 14-80,9-16 74,-1 0 1,-1 0 0,-1-1 0,0 0 0,6-26 0,20-43-99,-30 78-124,-1 5-30,-1 0 0,0 0 0,0-1 0,-1 1 0,0-1 0,0 1 0,1-10 0,-2 25-52,0-1 1,0 1 0,5 11-1,0 6 131,0 10 19,-4-22 87,0 1 0,2 0 0,8 25 0,-6-25 15,-4-8-60,1 0 1,0-1-1,0 1 0,1-1 1,7 11-1,-10-16-5,0 1 0,0-1-1,1 0 1,-1 0 0,0 0-1,1 0 1,-1 0 0,1 0-1,-1 0 1,1-1 0,0 1-1,-1 0 1,1-1 0,0 0 0,-1 1-1,1-1 1,0 0 0,-1 0-1,1 0 1,0 0 0,0 0-1,-1 0 1,1 0 0,0 0-1,-1-1 1,1 1 0,0-1-1,-1 1 1,3-2 0,2-2 51,0 1 0,0-1 0,-1-1 0,1 1 0,-1-1 0,0 0 0,-1 0 1,1 0-1,-1 0 0,0-1 0,4-8 0,1 2 8,33-50 62,-9 12 37,64-73 0,-77 99-258,9-10-180,-27 32 224,1-1 0,0 1 0,-1 0 1,1 0-1,0 0 0,0 0 0,0 0 0,6-2 0,-7 3-6,-1 1 0,0 0 1,1-1-1,-1 1 0,1 0 0,-1 0 0,1 0 0,-1 0 0,0 0 0,1 0 1,-1 1-1,1-1 0,-1 0 0,0 1 0,1-1 0,-1 1 0,0-1 0,1 1 1,-1 0-1,0-1 0,0 1 0,1 0 0,-1 0 0,0 0 0,0 0 0,0 0 1,1 2-1,2 2 6,-1 0 1,0 0-1,-1 0 0,1 1 1,1 7-1,2 5 72,-2 0 0,0 0 0,-1 0-1,0 0 1,-1 22 0,-7 91 104,4-122-112,0 5 12,-4 24 1,4-35 17,0 1 1,0-1-1,0 0 1,0 0-1,-1 0 1,1 0-1,-1 0 1,0 0-1,0 0 0,0 0 1,0 0-1,-4 3 1,4-5-32,0 0 1,0 0 0,0 0-1,0 0 1,0 0-1,0 0 1,0-1 0,-1 1-1,1-1 1,0 1-1,-1-1 1,1 0 0,0 0-1,-1 0 1,1 0-1,0 0 1,0-1 0,-1 1-1,1-1 1,0 1-1,0-1 1,-1 0 0,1 0-1,0 0 1,-3-2-1,-3-1-11,1-1-1,0 0 1,0 0-1,0 0 1,-9-10-1,-20-31-153,36 46 121,-1-1-1,1 1 1,-1-1-1,1 1 1,-1-1-1,1 1 1,0-1-1,-1 1 1,1-1-1,0 1 1,0-1-1,-1 1 1,1-1-1,0 1 1,0-1-1,0 0 1,0 1-1,0-1 1,0 1-1,0-2 1,0 2 2,0-1 1,0 1 0,0 0-1,1-1 1,-1 1-1,0 0 1,1-1-1,-1 1 1,0 0 0,1 0-1,-1 0 1,0-1-1,1 1 1,-1 0-1,0 0 1,1 0 0,-1 0-1,1 0 1,-1-1-1,0 1 1,1 0-1,0 0 1,2 0-12,1 0 1,-1 0-1,1 1 1,-1-1-1,7 2 0,46 17-269,91 44-1,-97-37-2636,-17-6-3938,-31-19 6330,8 4-1783,-1-7-2204,-1 1 1626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5:49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28 497 4064,'-5'-3'9808,"7"3"-9190,13 5-136,1-2 0,0 0 0,0 0 0,0-2 0,29 0 0,83-13-25,-92 8-233,214-40 62,-81 12-49,288-8 280,-406 38-511,78 0-73,130 16 0,4 25 35,-94-11 32,52-10 51,1-18 85,-110 0-157,385-36-102,-205-17 341,-103 14-105,-182 38-106,433-88-62,-169 35-47,2 22 299,35-5-276,105 0 124,3 32 24,-365 5-82,417 25 18,-235-17 118,-23-7 66,233-3-47,-1-17 338,-166-2-11,163-21 395,-312 35-523,81-1 22,-108 6-309,40 0 127,189 8 245,308 21 214,-213-27 128,-71-16-629,-158 0 48,-49 4-113,-102 8-81,-23 1 122,22 1 1,-42 3-146,0 0 1,0 1-1,-1-1 0,1 1 0,-1-1 0,1 1 0,-1 0 0,1-1 0,-1 4 1,0 498-793,3-361 822,0 41 0,-18 77-346,6-179 316,-24 95 1,6-61-88,-13 122-1,5 103-522,36-289 118,-1-51 554,-15 8-1232,-14-4 891,1-2 1,-1-2-1,-33-3 1,-12 1 166,-222 10-45,11 10 54,67-3 194,-148 16-165,-81 11 111,188-21-41,-163 1 149,0-24-187,56-11 120,-577 30-21,870-11 30,-345 29 359,3 31 225,396-62-624,-628 147 708,191-68-120,252-53-234,-330 21-14,-2-43-103,497-8-188,-358-17 361,231-3 37,87 12-213,-36-2 84,-105-10-306,-75-2 113,194 22 42,-332 14 336,338-3-297,-68 6-35,142-16-171,-371 2 504,262-6-129,38 2-122,-92-2 60,177 3-323,-173-10-147,128 5-1689,-51-14-1,99 18 1625,-1 0-125,1 0-1,0 0 1,0-1 0,0 1 0,0-1-1,-6-3 1,3-2-1313,-1 1 1,1-1-1,-9-11 1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2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16 8320,'-51'-15'3744,"30"15"-3232,10 0 1248,7 0-2336,8 0 288,2 5-1408,9 5 928,5 3-4544,11 4 2944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2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393 113 3808,'1'0'165,"-1"-1"0,0 1 0,0 0 0,0-1 0,0 1 0,0-1 0,0 1 0,0-1 1,0 1-1,0 0 0,0-1 0,0 1 0,0-1 0,0 1 0,-1 0 0,1-1 0,0 1 0,0 0 0,0-1 0,0 1 0,-1-1 1,1 1-1,0 0 0,0 0 0,-1-1 0,1 1 0,0 0 0,-1-1 0,1 1 0,0 0 0,-1 0 0,1 0 0,0-1 0,-1 1 1,1 0-1,-1 0 0,-9-6 4388,10 6-4372,-1-1 0,0 1 0,0-1 0,-1 1 0,1-1 0,0 1 0,0 0 0,0 0 0,0-1 0,0 1 0,0 0 1,0 0-1,0 0 0,-1 0 0,1 0 0,-1 1 0,-17 3 555,18-4-620,-23 8 763,-46 22-1,57-24-832,-7 3-4,1 1 1,0 1-1,1 1 1,1 0-1,0 2 1,-21 19-1,30-24-62,-1 1-1,1 0 1,1 0 0,0 0-1,0 1 1,1 0-1,0 0 1,1 1 0,1-1-1,-1 1 1,2 0-1,-3 16 1,5-23 45,1-1 0,-1 1 0,1 0 0,1 0 0,-1-1 0,1 1 0,0 0 0,0-1 0,0 1 0,0 0 0,1-1 0,0 0 0,0 1 0,0-1 0,0 0 0,1 0 0,6 7 0,-4-5 72,1 0 0,-1-1 1,1 0-1,0 0 0,1-1 0,-1 0 1,1 0-1,0 0 0,0-1 1,11 4-1,-14-6-29,0 0-1,1 0 1,-1 0 0,0-1 0,1 1-1,-1-1 1,0 0 0,1 0-1,-1-1 1,1 1 0,-1-1-1,0 0 1,0 0 0,1-1 0,6-2-1,-5 1-3,-1-1-1,0 1 1,0 0-1,0-1 1,0 0-1,-1 0 1,1-1-1,-1 1 1,0-1-1,-1 0 1,6-9-1,6-15 183,-2-2-1,16-52 0,4-58-146,-25 99-171,-2 24-180,-3 15 11,-2 10 14,8 295 776,-9-241-337,-4 0 0,-2-1 0,-19 84 0,20-125-15,-12 31-1,14-42-53,-1-1 0,0 1-1,0-1 1,0 0 0,-1-1-1,-9 11 1,13-15-124,-1 0 0,1-1 0,-1 1 0,0 0 0,0-1-1,0 1 1,0-1 0,0 1 0,0-1 0,-1 0 0,1 0 0,0 0 0,0 0-1,-1 0 1,1-1 0,-1 1 0,1-1 0,-1 0 0,1 1 0,-1-1-1,1 0 1,-1 0 0,1-1 0,0 1 0,-4-1 0,-2-1-116,0-1 1,-1 0-1,1-1 0,1 0 1,-1 0-1,0-1 1,1 1-1,0-2 1,0 1-1,1-1 0,-1 0 1,1 0-1,0-1 1,1 0-1,0 0 0,0 0 1,-6-13-1,10 17 83,0 0-1,0 0 1,0 1-1,1-1 1,-1 0-1,1 0 1,0 0-1,-1 0 1,2 0-1,-1 0 1,0 0-1,1 0 1,-1 0-1,1 0 1,0 0-1,0 0 0,0 1 1,0-1-1,0 0 1,1 1-1,-1-1 1,1 1-1,0-1 1,-1 1-1,1 0 1,4-4-1,4-3-47,1 0 0,0 1 0,0 0-1,17-8 1,-21 11 40,37-20 94,50-32-2,-76 45-12,-1-1 0,-1 0-1,19-21 1,62-74 620,-15-1-124,-53 68-212,36-39-1,-12 15-90,-21 25 37,6-3-310,-36 38 89,-6 17-310,-12 152 9,15-129 296,2 0 0,9 58 0,-7-77-93,1 0-1,8 22 1,-10-33 65,0 0 1,0 0-1,0 0 0,1 0 0,0 0 1,0 0-1,1-1 0,-1 1 0,1-1 1,5 5-1,-8-8-2,1 0 0,0 0 0,0 0 0,-1 0 0,1 0 0,0-1 0,0 1 0,0 0 0,0-1 0,0 1 0,0-1 1,0 0-1,0 0 0,0 0 0,0 0 0,0 0 0,0 0 0,0 0 0,0-1 0,0 1 0,0-1 0,0 1 0,0-1 0,0 0 0,0 0 0,-1 1 0,3-3 0,2-1 25,0 0 0,-1-1 0,0 1 0,1-1 0,-2 0 0,6-7 0,5-10-34,0-1 0,-1-1 0,19-48 0,-19 41 55,10-23 21,23-76 0,-46 127-95,3-10-435,-4 18-231,0 13 609,1 32 53,3-1 0,2 0 0,13 55 0,-15-84 46,-3-16-6,-1 0 1,1 0 0,-1 1 0,1-1 0,1 0 0,-1 0-1,0-1 1,1 1 0,0 0 0,0 0 0,0-1 0,4 6-1,-5-9-33,-1 0 0,0 1-1,1-1 1,-1 0-1,0 0 1,1 1-1,-1-1 1,1 0-1,-1 0 1,1 0-1,-1 1 1,0-1-1,1 0 1,-1 0-1,1 0 1,-1 0-1,1 0 1,-1 0 0,0 0-1,1 0 1,-1 0-1,1 0 1,-1 0-1,1 0 1,-1-1-1,0 1 1,1 0-1,-1 0 1,1 0-1,-1-1 1,0 1-1,1 0 1,-1 0 0,1-1-1,-1 1 1,0 0-1,1-1 1,9-15 73,-8 12-46,3-5-15,0-1 0,0 0 0,-2-1 0,1 1 0,2-14 0,4-13-10,5-9-74,43-134-126,-47 151-551,-11 28 550,9 10-149,40 28 526,-30-22-105,0-1 1,37 21 0,-42-28-16,0-1 1,29 9 0,-36-13-12,-1-1 0,0 0-1,1 0 1,-1-1 0,1 0 0,-1 0 0,1 0 0,-1-1 0,12-2 0,-11 1-22,0-1 1,-1 1-1,1-1 1,0 0-1,-1-1 1,0 0-1,0 0 1,0 0-1,0 0 1,-1-1-1,6-6 0,-3 2 42,-1 0-1,0 0 0,-1-1 0,0 0 0,-1 0 0,5-12 0,-9 20-103,0 0 0,0 0 0,-1 0-1,1-1 1,-1 1 0,1 0 0,-1 0 0,0-1 0,0 1 0,0 0-1,0 0 1,0-1 0,-1 1 0,1 0 0,-1 0 0,1-1-1,-1 1 1,-1-3 0,1 4-21,0-1 0,0 1 0,0 0 0,0 0 0,0 0 0,0 1 0,0-1 0,0 0 0,-1 0 0,1 0 0,0 1 0,0-1 0,-1 1 0,1-1 0,0 1 0,-1-1 0,1 1 0,0 0 0,-1 0 0,1 0 0,0 0 0,-1 0 0,1 0 0,-1 0 0,1 0 0,0 0 0,-1 1 0,1-1 0,0 0 0,-1 1 0,1-1 0,-2 2 0,-1 0 42,0 0-1,1 0 1,-1 0 0,1 0-1,-1 1 1,1 0-1,0 0 1,0 0-1,0 0 1,0 0 0,0 0-1,1 1 1,0 0-1,-1-1 1,-1 7-1,-1 1 42,0 1-1,1 0 0,1 0 0,-3 15 0,5-15-3,-1 0 0,2 1 0,0-1 0,0 0 0,1 0 0,0 0 0,1 0 0,6 21 0,-1-14 36,0 0 0,1-1-1,1 0 1,17 26 0,-23-39-23,0-1 0,1 1-1,0-1 1,0 0 0,1 0 0,-1 0 0,1 0-1,-1-1 1,11 6 0,-13-8-9,1 0 1,-1 0 0,0 0-1,1 0 1,-1 0-1,1-1 1,-1 1-1,1-1 1,-1 1-1,1-1 1,-1 0-1,1 0 1,-1 0-1,1-1 1,-1 1 0,1-1-1,-1 1 1,1-1-1,-1 0 1,1 0-1,-1 0 1,0 0-1,1 0 1,3-3-1,-1 0 46,-1-1 0,1 0 0,-1 0 0,0 0 0,-1 0 0,6-9 0,16-38 86,-17 35-164,47-116 37,-9 12-58,-39 108-213,-7 13 227,0 0 0,0 0 0,0 0 0,0-1 0,0 1 0,0 0 0,0 0 1,0 0-1,0 0 0,0 0 0,0 0 0,0 0 0,0 0 0,0 0 1,0 0-1,0 0 0,0 0 0,0-1 0,1 1 0,-1 0 0,0 0 0,0 0 1,0 0-1,0 0 0,0 0 0,0 0 0,0 0 0,0 0 0,0 0 0,0 0 1,0 0-1,0 0 0,1 0 0,-1 0 0,0 0 0,0 0 0,0 0 0,0 0 1,0 0-1,0 0 0,0 0 0,0 0 0,0 0 0,1 0 0,-1 0 1,0 0-1,0 0 0,0 0 0,0 0 0,0 0 0,0 0 0,0 0 0,1 20-475,-1-11 539,-9 124-67,7-114 9,-15 107 33,13-101 255,-11 34 0,12-50-88,-1-1 7,3-5-133,5-7 32,19 4-387,-5 1 196,169-1-1780,-125 0-2059,0 0-3563,-37 0 4267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26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46 10880,'-51'-30'4928,"16"20"-4289,23 5-1022,7 5 63,10 5-2400,10-1-3520,12 5 3456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28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1227 4160,'-10'0'2673,"7"0"-1257,7 0 1087,5 0 222,-4-2-2320,0 0 0,0-1 0,0 1 0,0-1 1,-1 0-1,0 0 0,1-1 0,-1 1 0,4-6 0,6-7 213,15-22 1,-28 36-558,115-163 1496,-19 52-1128,-42 53-223,42-54 191,-79 89-295,0-1 1,26-52-1,-18 20 259,-2-1 0,23-90 0,-47 148-380,0-1 0,1 1 1,-1 0-1,0-1 0,0 1 1,0-1-1,0 1 0,0-1 1,0 1-1,0-3 0,-4 5-220,-1 10-26,-106 283-359,99-262 727,2 0 0,1 0 0,2 1 0,1 0 0,1 0-1,1 40 1,4-60-7,0-1-1,1 1 0,0-1 1,1 1-1,1-1 0,0 0 1,8 23-1,-10-33-54,0 0 0,0 0-1,0 0 1,1-1 0,-1 1 0,0 0 0,1 0 0,-1-1-1,1 1 1,-1-1 0,1 0 0,0 1 0,0-1 0,-1 0-1,1 0 1,0 0 0,0 0 0,0 0 0,0 0 0,0-1-1,1 1 1,-1-1 0,0 1 0,0-1 0,0 0 0,0 0-1,1 0 1,-1 0 0,0 0 0,0-1 0,4 0 0,2-3 64,-1 0 0,0-1 0,-1 0 0,1 0 0,-1-1 0,9-10 1,21-25 120,31-49 0,-63 85-252,22-34 96,-1-2-1,33-79 0,24-90 260,-79 201-322,33-93-65,29-128-1,-63 223-11,3-25 107,-4 31-23,-1-1-1,0 1 0,0 0 0,0-1 0,0 1 1,0 0-1,-1 0 0,1-1 0,0 1 1,-1 0-1,1-1 0,0 1 0,-1 0 0,0 0 1,1 0-1,-1 0 0,0-1 0,-1 0 1,2 2-20,-1 0 0,0-1 1,0 1-1,0 0 1,1 0-1,-1 1 1,0-1-1,0 0 1,0 0-1,1 0 1,-1 0-1,0 1 1,0-1-1,1 0 0,-1 1 1,0-1-1,1 0 1,-1 1-1,0-1 1,1 1-1,-1-1 1,1 1-1,-1 0 1,0-1-1,0 2 1,1-2-11,-5 5 12,1 0 0,0-1 0,1 2 0,-1-1 0,1 0 0,0 1 0,0-1 1,-2 9-1,-14 52 47,11-37-73,-41 167 249,-3 10 213,-10 53-32,56-198 32,3-48 169,5-19 8,4-21-6,-4 16-604,1 0 0,0 1-1,0-1 1,1 1 0,0-1-1,8-11 1,-9 15-24,1 1 0,0 0 0,0 0 1,1 1-1,0-1 0,0 1 0,0 0 0,0 1 0,1-1 0,8-5 0,-12 9-4,0 0-1,1 0 1,-1 0-1,0 1 1,1-1-1,-1 0 1,1 1-1,-1 0 1,1-1-1,-1 1 1,1 0-1,-1 1 1,1-1-1,-1 0 1,0 1-1,1-1 1,-1 1-1,1-1 1,-1 1-1,0 0 1,0 0-1,1 0 0,3 3 1,3 3-9,0 0 1,-1 1-1,1 0 0,7 10 1,6 5 64,1 0-17,-6-5 20,1-1 0,29 21-1,-42-35 2,0 1-1,0-1 1,0 0-1,0-1 1,1 0-1,-1 1 1,1-2-1,-1 1 1,1 0-1,0-1 1,0 0-1,0-1 0,-1 1 1,1-1-1,10-1 1,-12 0 29,1-1 0,0 0 0,-1 0 1,1 0-1,-1 0 0,0 0 0,0-1 0,0 0 0,0 0 1,0 0-1,-1 0 0,1-1 0,4-6 0,-3 5-29,-1-1 0,-1 0 0,1 0 0,-1 0-1,0-1 1,0 1 0,-1-1 0,0 0 0,0 0-1,1-7 1,-3 12-51,1-1 1,-1 1-1,0-1 0,0 1 1,0-1-1,-1 1 0,1-1 1,0 1-1,-1-1 0,0 1 1,0 0-1,0-1 0,-2-3 1,2 4-19,-1 0 0,1 1 0,-1-1-1,1 1 1,-1-1 0,1 1 0,-1 0 0,0 0 0,0 0 0,0 0 0,0 0 0,0 0 0,0 0-1,0 1 1,0-1 0,0 1 0,0-1 0,0 1 0,-3 0 0,0-1-34,0 1-1,0 0 1,1 0 0,-1 1-1,0 0 1,0-1 0,0 2 0,1-1-1,-1 0 1,-4 3 0,6-3 72,1 0-1,0 0 1,1 1 0,-1-1 0,0 0 0,0 1 0,0-1-1,1 1 1,-1 0 0,1 0 0,-1-1 0,1 1-1,0 0 1,0 0 0,0 0 0,0 0 0,0 0-1,0 1 1,0-1 0,1 0 0,-1 0 0,1 0-1,0 1 1,0-1 0,-1 3 0,2 0 17,0 0 0,0 0 1,0 0-1,0 0 0,1 0 0,0 0 1,0 0-1,0-1 0,0 1 1,1-1-1,0 1 0,3 4 0,8 8 138,24 23-1,-36-38-154,26 27-72,2-2 0,1 0 0,66 42 0,-92-66-291,1 0 1,-1-1-1,1 0 0,-1 0 0,1 0 1,0 0-1,11 1 0,-15-3-3,1 0 1,-1 0-1,1 0 0,-1 0 0,1-1 1,-1 1-1,0-1 0,1 1 0,-1-1 0,0 0 1,1 0-1,-1 0 0,0 0 0,0 0 1,0 0-1,0-1 0,0 1 0,0-1 0,0 1 1,0-1-1,2-3 0,-2 2-681,0-1 0,0 0 0,0-1 0,2-6-1,-4 11 1015,10-27-3508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28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 8480,'-20'0'3840,"35"6"-3360,0-6 1248,11 0-1056,34 0 863,8 0-895,13-6-416,0 6-160,21-3-224,0 3 96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3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2 862 3392,'-1'2'3307,"12"-1"2746,-7-3-5452,-1 0 1,1 0-1,0 0 1,-1 0 0,0 0-1,6-5 1,3-3 162,-1 1-376,1-1-1,10-12 0,-10 10-18,16-14-1,-21 19-199,0 2-81,-7 6-85,0-1 0,1 1 0,-1 0 0,0-1 0,1 1-1,-1 0 1,0 0 0,0 0 0,0-1 0,0 1 0,0 0 0,0 0 0,0-1 0,0 1 0,0 2 0,1 25 148,6 30 0,-5-44-96,6 48 223,25 149 1162,-25-188-1053,0-14-34,-8-8-339,1-1 0,-1 0 0,0 0 0,1 0 0,-1 0 0,1 0 0,-1 0 0,0 0 0,1 0 0,-1 0 0,0 0 0,1 0 0,-1 0 0,0-1 0,1 1 0,-1 0-1,0 0 1,1 0 0,-1 0 0,0 0 0,0-1 0,1 1 0,-1 0 0,0 0 0,1-1 0,-1 1 0,0 0 0,0 0 0,0-1 0,1 0 0,2-5 143,1 0 1,-1-1-1,-1 0 0,1 1 1,1-11-1,32-118 510,15-68-561,-47 187-191,-2 10-112,0 0 1,-1 0 0,0-1 0,0-8 0,4 15-348,48 19 623,-39-13 7,1-1-1,21 5 1,-32-9-82,124 21 575,-100-19-384,-1-1 0,49-3 0,-65 0-138,0-1 0,1 1 1,-1-2-1,18-5 0,-26 7-16,0 0-1,0-1 1,-1 1-1,1 0 1,0-1-1,-1 1 1,0-1-1,1 0 1,-1 0-1,0 0 1,0 0-1,0 0 1,0-1-1,0 1 1,0 0-1,-1-1 1,1 0-1,-1 1 1,0-1-1,1 0 1,-1 0-1,-1 1 1,2-5-1,-1 3-56,-1 1 0,0-1 0,0 1 0,0-1 0,0 0 1,0 1-1,-1-1 0,0 1 0,1-1 0,-3-4 0,2 6-18,0 0 0,0 0 0,0 1 1,0-1-1,-1 0 0,1 1 0,-1-1 0,1 1 1,-1-1-1,0 1 0,1 0 0,-1-1 0,0 1 1,0 0-1,0 0 0,0 0 0,0 1 0,0-1 1,0 0-1,-3 0 0,-1 0-25,-1 1 0,1 0 0,-1 0 0,1 0 0,-1 1 0,1-1-1,0 2 1,-1-1 0,1 1 0,0 0 0,0 0 0,0 0 0,0 1 0,-6 4 0,5-3 48,-1 0 0,1 1 0,1 0 0,-1 0-1,1 1 1,0 0 0,0 0 0,0 0 0,1 1 0,-7 10 0,10-14 28,1 0 0,0 0 1,0 0-1,-1 0 0,2 1 1,-1-1-1,0 0 0,1 0 0,-1 0 1,1 1-1,0-1 0,0 0 0,0 1 1,1-1-1,0 5 0,1-3-5,-1-1-1,1 1 0,0-1 0,0 1 1,1-1-1,-1 0 0,1 0 0,0 0 1,5 5-1,2 1 41,0-1 0,1-1 0,-1 0-1,2 0 1,-1-1 0,21 9 0,-25-13 17,0-1 0,1 0 0,-1 0 0,0-1 0,1 0 0,-1 0 0,1 0 0,-1-1 0,1-1 0,-1 1 0,1-1 0,-1 0 0,1-1 0,-1 0 0,0 0 0,10-4 0,10-6 188,-1-1 1,45-30-1,-58 34-271,18-10 42,-2 1 44,0-1-1,-2-2 1,40-36-1,-35 22-39,-1-1 0,-2-2 0,-2 0 0,31-59 0,-20 22 56,29-80 0,-62 142-141,0 0-1,-2 0 1,1 0 0,-2-1 0,0 1-1,0-1 1,-2 1 0,-1-28-1,1 37-14,-1 1 1,1-1-1,-1 0 0,0 1 1,-1-1-1,1 0 0,-4-5 1,4 7 8,0 0 1,-1 1 0,1-1 0,0 1 0,-1 0-1,1-1 1,-1 1 0,1 0 0,-1 0 0,0 0-1,0 0 1,1 0 0,-1 0 0,0 1 0,0-1-1,0 0 1,-3 0 0,0 1 13,-1 0 0,1-1 0,0 2 0,0-1 0,-1 1 0,1-1 0,0 1 1,0 1-1,0-1 0,0 1 0,0 0 0,0 0 0,0 0 0,-6 5 0,0 0 7,1 1 0,0 0 0,0 0 0,1 1 1,-14 17-1,2 1 44,2 1 0,1 1 0,2 1 0,-21 49 0,15-22 117,-24 103 1,40-134-97,1 0 0,1 0 0,0 49 0,5-61 5,0-1-1,1 1 0,0 0 0,1 0 1,0-1-1,1 0 0,1 1 1,0-2-1,7 14 0,-6-16 28,0 0 1,0-1-1,1 0 0,0 0 0,1 0 1,-1-1-1,2 0 0,-1-1 0,1 0 0,1 0 1,-1-1-1,1 0 0,0 0 0,0-1 1,1-1-1,-1 0 0,1 0 0,12 2 1,-8-4 32,0-1 0,0 0 0,0-1 0,0-1 0,0 0 0,0-1 0,0 0 0,-1-2 0,1 1 0,16-8 0,-11 3-11,-1-1 0,0-1-1,0 0 1,-1-2 0,-1 0 0,26-23 0,-2 0-161,-38 33 63,-2 2 4,-1 0-1,1-1 1,-1 1 0,1 0-1,-1 0 1,1-1-1,-1 1 1,1-1 0,-1 1-1,0 0 1,1-1-1,-1 1 1,0-1 0,1 1-1,-1-1 1,0 1-1,0-1 1,1 1-1,-1-1 1,0 1 0,0-1-1,0 0 1,0 1-19,0-1-1,-1 1 1,1 0 0,-1 0 0,1 0 0,-1 0-1,1 0 1,0 0 0,-1 0 0,1 0 0,-1 0 0,1 0-1,-1 0 1,1 0 0,-1 0 0,1 0 0,0 1-1,-1-1 1,1 0 0,-1 0 0,1 0 0,0 0-1,-1 1 1,0-1 0,-1 1-43,0 0 61,0 0 0,0 1 0,0-1 0,0 0 1,0 1-1,0-1 0,0 1 0,0 0 0,0 0 0,1-1 0,-1 1 0,1 0 1,-1 0-1,1 1 0,0-1 0,0 0 0,0 0 0,0 1 0,0-1 0,0 0 1,1 1-1,-1-1 0,1 1 0,0-1 0,0 1 0,0-1 0,0 4 1,0 0 20,1-1 1,-1 1 0,1 0 0,0 0 0,1 0 0,0 0 0,-1-1 0,2 1 0,-1-1 0,1 0 0,3 6 0,-2-5 38,1 0 0,0 0 0,0-1 0,0 1 0,1-1 0,0 0 1,8 5-1,-13-9-21,0 0 0,0 0 0,1-1 0,-1 1 0,1 0 0,-1-1 1,0 1-1,1-1 0,-1 1 0,1-1 0,0 0 0,-1 1 0,1-1 0,-1 0 0,1 0 1,-1 0-1,1 0 0,-1 0 0,1-1 0,0 1 0,-1 0 0,1-1 0,-1 1 0,0-1 1,1 0-1,-1 1 0,1-1 0,-1 0 0,0 0 0,1 0 0,-1 0 0,0 0 0,0 0 1,0 0-1,0 0 0,0 0 0,0-1 0,0 1 0,0 0 0,-1-1 0,2-1 0,1-2-20,-1 0 0,1-1 0,-1 1 0,0-1-1,0 0 1,-1 0 0,0 1 0,0-1 0,0 0-1,-1 0 1,0 0 0,0 0 0,0 0 0,-1 0 0,0 0-1,0 0 1,0 0 0,-1 0 0,0 1 0,0-1-1,0 1 1,-1-1 0,0 1 0,0 0 0,0 0-1,-1 0 1,1 0 0,-1 1 0,-6-6-1,6 7-57,1 0 0,-2 0 0,1 0 0,0 1 0,-1-1 0,1 1 0,-1 0 0,0 0 0,1 1 0,-1-1 0,0 1 0,0 0 0,0 1 0,0-1 0,0 1 0,0 0 0,0 0 0,-8 2 0,-22-2-145,49-1 248,1 0 0,-1-1 0,14-4 0,57-18 80,-1 1-156,58-3 24,224-14-1,-353 40-8,0 0 0,-1 1 0,1 0 0,24 6 0,-18-3-30,-18-4 49,-1 0 0,1 0 1,-1 0-1,1 1 0,-1-1 0,1 0 1,0 0-1,-1 0 0,1 0 0,-1 0 1,0 1-1,1-1 0,-1 0 0,1 1 1,-1-1-1,1 0 0,-1 1 0,0-1 1,1 0-1,-1 1 0,1-1 0,-1 1 1,-3 10 142,1-8-92,0 0-57,0 1 0,0-1 1,-1 0-1,1 0 0,-1 0 1,0 0-1,0 0 0,0 0 1,-1-1-1,-2 3 0,-39 18 19,23-12-8,-6 3 29,7-4 6,1 2 0,-22 15 0,39-25-55,1 0 1,-1 0-1,1 1 0,0-1 0,0 0 0,0 1 1,0-1-1,0 1 0,0 0 0,1 0 0,-1 0 1,1 0-1,-1 3 0,1-4 13,1-1 0,0 1 0,0 0 0,0-1-1,0 1 1,0-1 0,0 1 0,0 0 0,0-1 0,1 1 0,-1-1 0,1 1 0,-1-1 0,1 1-1,-1-1 1,1 1 0,0-1 0,0 1 0,0-1 0,0 0 0,0 0 0,0 1 0,0-1-1,0 0 1,0 0 0,3 1 0,2 3 32,0-1 1,0-1-1,0 1 0,1-1 1,0-1-1,-1 1 0,1-1 1,0 0-1,0 0 0,0-1 1,1 0-1,-1-1 0,0 1 1,0-1-1,0 0 0,1-1 1,11-2-1,5-3 61,0-2 1,-1 0 0,40-21-1,-26 12 34,45-26 115,-53 26-391,35-15 1,-64 32 134,0 0-1,0 1 1,0-1-1,0 0 1,0 0 0,0 0-1,0 0 1,-1 0-1,1 1 1,0-1 0,0 0-1,0 0 1,0 0-1,0 0 1,0 1-1,0-1 1,0 0 0,0 0-1,0 0 1,0 0-1,0 1 1,0-1-1,0 0 1,0 0 0,0 0-1,0 0 1,0 1-1,1-1 1,-1 0 0,0 0-1,0 0 1,0 0-1,0 1 1,0-1-1,0 0 1,0 0 0,1 0-1,-1 0 1,0 0-1,0 0 1,0 0-1,0 1 1,0-1 0,1 0-1,-1 0 1,0 0-1,0 0 1,0 0 0,0 0-1,1 0 1,-1 0-1,0 0 1,0 0-1,0 0 1,0 0 0,1 0-1,-1 0 1,0 0-1,0 0 1,0 0 0,0 0-1,1 0 1,-1 0-1,0 0 1,0-1-1,0 1 1,-10 20-258,4-7 269,4-7 2,1-1-1,0 1 0,0 0 0,0 0 0,1 0 0,0 0 0,0 0 0,1 0 0,0 0 0,0 0 0,0 0 0,0-1 0,1 1 0,0 0 0,0-1 0,1 1 0,0-1 0,0 0 0,0 0 0,0 0 0,1 0 0,0-1 0,0 1 0,0-1 0,0 0 0,1 0 0,0 0 1,-1-1-1,1 0 0,1 0 0,-1 0 0,0 0 0,1-1 0,-1 0 0,1 0 0,9 1 0,-3-2 27,1 0-1,-1-1 1,1-1 0,-1 0-1,0-1 1,17-4 0,-2-2 144,45-19 0,-51 17-133,-1-2 0,0 0 0,0-1 0,-2-1 0,1-1 0,-2 0 0,16-19 0,-18 17-53,-1 0 0,-1 0 0,-1-2 0,18-34-1,27-81 23,-55 129-3,126-321-8,-98 261-3,-21 48-100,-1 0 0,-1 0 0,0-1 0,6-26 0,-13 43 65,0 1 0,1-1 0,-1 0-1,0 0 1,0 1 0,0-1 0,0 0-1,0 1 1,0-1 0,0 0 0,0 1-1,0-1 1,0 0 0,-1 1 0,1-1-1,0 0 1,0 1 0,0-1 0,-1 0-1,1 1 1,-1-1 0,1 1 0,0-1-1,-1 1 1,1-1 0,-2 0 0,1 0 0,0 1 1,1 0-1,-1 0 1,0-1-1,0 1 1,0 0 0,-1 0-1,1 0 1,0 0-1,0 0 1,0 0 0,0 0-1,0 1 1,0-1-1,-1 1 1,-3 0-15,1 1 0,-1 0 0,1 0 0,0 1 1,-1-1-1,-4 5 0,4-1 72,-1 1 0,0-1 0,1 1 0,1 1 0,-7 11 0,8-14 9,-13 27 10,1 0 0,2 0 0,-16 62 1,-12 109-159,31-149 263,-11 122 309,20-161-378,0 1 1,2 17-1,0-27-49,-1 0 0,1-1-1,1 1 1,-1 0 0,1 0 0,0 0 0,0-1 0,4 7-1,-5-11 3,0 1 0,0-1 0,1 1-1,-1-1 1,1 0 0,-1 0-1,1 1 1,-1-1 0,1 0-1,-1 0 1,1-1 0,0 1-1,0 0 1,-1 0 0,1-1-1,0 1 1,0-1 0,0 0 0,0 0-1,0 1 1,-1-1 0,1 0-1,0-1 1,3 1 0,3-1 75,1-1 0,-1 0 0,14-4 1,-21 5-90,139-56 455,-68 27-607,-69 28 117,0 1 1,0 0-1,0 0 0,0 0 1,0 0-1,1 1 0,4-1 1,-8 1 2,0 0-1,0 1 1,1-1 0,-1 0 0,0 0 0,1 0 0,-1 0 0,0 0-1,0 0 1,0 1 0,1-1 0,-1 0 0,0 0 0,0 0-1,0 1 1,1-1 0,-1 0 0,0 0 0,0 0 0,0 1 0,0-1-1,0 0 1,1 0 0,-1 1 0,0-1 0,0 0 0,0 1-1,0-1 1,0 0 0,0 0 0,0 1 0,0-1 0,0 0-1,0 0 1,0 1 0,0-1 0,0 0 0,0 1 0,-1-1 0,1 0-1,-4 17 18,2-12 27,-6 44 134,8-47-149,-1-1 0,1 1 1,0-1-1,-1 1 0,1-1 1,0 1-1,0 0 0,0-1 1,0 1-1,0-1 0,0 1 1,0-1-1,1 1 0,-1-1 0,1 1 1,-1-1-1,1 1 0,-1-1 1,1 1-1,0-1 0,0 0 1,0 1-1,0-1 0,0 0 1,0 0-1,0 0 0,0 0 1,0 0-1,0 0 0,1 0 0,-1 0 1,2 1-1,2 0 23,1 0 0,-1 0 0,1-1-1,0 1 1,-1-1 0,1 0 0,0-1 0,0 1 0,0-1-1,0 0 1,0-1 0,-1 1 0,12-4 0,6-2 28,0 0 0,21-11 0,-42 16-61,96-44 266,-43 19-187,-51 24-114,1 1-1,-1-1 1,0 1-1,9-2 1,-13 3 28,1 0 0,0 0 0,-1-1 0,1 1 1,0 0-1,-1 0 0,1 0 0,-1 0 0,1 0 0,0 0 0,-1 0 0,1 1 0,-1-1 0,1 0 0,0 0 1,-1 0-1,1 1 0,-1-1 0,1 0 0,-1 0 0,1 1 0,0-1 0,-1 1 0,0-1 0,1 0 0,-1 1 1,1-1-1,-1 1 0,1-1 0,-1 1 0,0-1 0,0 1 0,1 0 0,-1-1 0,0 1 0,0-1 0,1 1 1,-1-1-1,0 1 0,0 0 0,0-1 0,0 1 0,0 0 0,-1 14-42,-1 0 1,-1 0-1,0 0 0,-1 0 0,0-1 0,-10 21 1,9-21 18,-12 35-52,-20 48 8,4-34 168,22-44-62,-3 6 15,-1-1 1,-2 0 0,0-1-1,-1-1 1,-1-1 0,-1-1-1,-30 24 1,18-19 72,0-1 0,-1-2 0,-1-2 0,-1 0 0,-62 23-1,92-41-66,0-1-1,0 0 0,-1 0 1,1 0-1,0-1 0,-1 1 1,1-1-1,-9-1 0,12 1-45,1 0 0,-1-1 0,0 1 0,1 0 0,-1-1 0,0 1 0,1-1-1,-1 1 1,0-1 0,1 0 0,-1 0 0,1 1 0,-1-1 0,1 0 0,-1 0-1,1-1 1,0 1 0,0 0 0,0 0 0,-1-1 0,1 1 0,0-1 0,1 1-1,-1-1 1,0 1 0,0-1 0,1 1 0,-1-1 0,0 0 0,1 1 0,0-1 0,-1-3-1,1 1-18,0 0 1,0 1-1,0-1 0,1 0 0,-1 0 0,1 0 0,0 0 0,0 0 0,1 1 0,-1-1 0,1 1 0,-1-1 0,3-3 0,2 0-15,-1 1-1,1-1 1,0 1-1,1 0 1,13-10-1,-15 13 15,18-13-35,0 1-1,46-22 0,54-14-132,15-7 114,-75 29-191,6-4-3550,-43 18-1910,-15 14 3338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32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 9056,'-10'-11'3177,"20"17"64,23 17 20,-1 5-1977,-18-15-819,0-2-1,19 14 1,14 2-62,89 39 0,57 7-831,-92-33-3580,-36-11-5658,-55-24 6829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33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40 9792,'-83'-32'4448,"52"28"-3872,22 0-512,9 8-160,0-8-512,9 4 320,18 0-2528,9 4 1536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37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276 670 3072,'4'-1'381,"0"0"1,1 1-1,-1 0 0,0-1 1,0 1-1,0 1 0,14 1 8838,-36-2-8150,1 2 1,-1-1-1,-20 6 1,24-3-947,0 0 1,0 1-1,0 0 0,0 1 1,1 1-1,-1 0 1,2 0-1,-1 2 0,1-1 1,1 2-1,-1 0 1,-10 12-1,16-15-83,0 1 0,1 0-1,0 0 1,0 0 0,1 0-1,0 1 1,0 0 0,1 0 0,0 0-1,1 0 1,0 0 0,1 1 0,-1-1-1,2 0 1,-1 1 0,1-1-1,1 1 1,0-1 0,4 19 0,-4-26-8,-1 1 1,1-1 0,0 1 0,0-1-1,0 0 1,0 0 0,1 0-1,-1 0 1,0 1 0,1-2-1,0 1 1,-1 0 0,1 0 0,0 0-1,0-1 1,0 1 0,0-1-1,0 0 1,0 1 0,1-1 0,-1 0-1,0 0 1,1-1 0,-1 1-1,0 0 1,1-1 0,-1 1 0,1-1-1,2 0 1,-1 0 10,0-1 0,0 0 0,0-1 0,0 1 0,0 0 0,0-1 1,0 0-1,-1 0 0,1 0 0,3-3 0,34-31 130,-27 24-127,27-24 35,-7 6-12,34-36 0,-66 63-82,16-16-117,-1-1 0,-1-1 0,15-25 0,-15 14 168,-2 0 0,-1-1 1,-1-1-1,12-63 1,-17 56 2,-1 0 1,-2-1-1,-2 1 1,-6-67 0,3 101-80,0 0 1,0-1 0,-1 1-1,0 0 1,0 0 0,-1 0-1,-5-12 1,7 17 14,0 1 0,0-1 0,0 0 0,0 1 0,0-1 0,-1 0 1,1 1-1,0 0 0,-1-1 0,1 1 0,-1 0 0,0 0 0,1 0 0,-1 0 0,0 0 0,0 0 0,1 0 1,-1 1-1,0-1 0,0 0 0,0 1 0,0 0 0,0 0 0,0-1 0,0 1 0,-2 0 0,2 0 4,1 0-1,-1 1 1,1-1-1,-1 0 1,1 0-1,-1 1 0,1-1 1,-1 1-1,1-1 1,-1 1-1,1-1 1,0 1-1,-1 0 1,-1 1-1,-5 5 3,0 1-1,0-1 1,1 2-1,0-1 1,1 1-1,0 0 1,0 0-1,-7 16 1,-33 87 431,45-110-410,-12 38 184,2 0-1,2 1 1,1 0 0,2 1-1,0 68 1,6-94-101,2-1 1,-1 1 0,2-1 0,0 0 0,1 1-1,1-1 1,0-1 0,1 1 0,0-1 0,1 0-1,1 0 1,11 15 0,-15-24-23,-1-1 1,1 0-1,0 0 1,0-1-1,0 1 1,1-1-1,-1 0 0,1 0 1,0 0-1,0-1 1,0 0-1,0 1 1,0-2-1,0 1 1,1-1-1,-1 0 0,0 0 1,1 0-1,-1-1 1,8 0-1,-2 0 15,0-2 0,0 0 1,-1 0-1,1-1 0,-1 0 0,0 0 0,1-2 1,-2 1-1,14-8 0,15-14 37,-1-1 1,-1-2-1,35-36 0,-71 65-117,15-15-104,-5 4-246,-6 10-1068,-9 19 1506,1 0 1,0 0-1,1 1 0,2 0 0,0-1 1,0 1-1,2 0 0,0 0 0,1-1 1,6 21-1,-4-19 21,8 25 239,-11-42-307,0-1-1,0 1 1,0-1-1,0 0 1,0 0 0,1 0-1,-1 0 1,1 0 0,-1 0-1,1 0 1,0 0 0,0 0-1,0-1 1,3 3-1,-4-4-9,0 1-1,1-1 0,-1 1 0,1-1 0,-1 0 0,1 1 0,-1-1 1,0 0-1,1 0 0,-1 0 0,1 0 0,-1 0 0,1-1 0,-1 1 0,1 0 1,-1-1-1,1 1 0,-1-1 0,0 1 0,1-1 0,-1 1 0,0-1 1,1 0-1,-1 0 0,0 0 0,2-2 0,3-2 102,0-1 0,-1-1 0,9-10 0,-13 14-108,46-66 302,13-19-199,2 5-159,-50 66 34,-10 14-24,0 0-1,0 1 0,0-1 1,0 0-1,6-4 1,-8 7 12,0 0 1,1 0-1,-1 0 0,1 0 1,-1 0-1,1 0 1,-1 0-1,1 0 0,-1 0 1,0 0-1,1 0 0,-1 0 1,1 1-1,-1-1 1,1 0-1,-1 0 0,0 1 1,1-1-1,-1 0 1,0 0-1,1 1 0,-1-1 1,0 0-1,1 1 1,-1-1-1,0 0 0,0 1 1,1-1-1,-1 1 1,0-1-1,0 0 0,0 1 1,0-1-1,1 1 1,-1 0-1,9 20-152,-8-18 174,2 9 2,1 0 1,-2-1 0,0 1 0,0 0-1,-1 23 1,-7 60 307,5-88-310,0-1 0,-1 1 0,1-1 0,-1 1 0,0-1 0,-1 0 0,-4 9 0,7-15-1,0 1 0,-1 0 0,1 0 0,0-1 0,-1 1 0,1 0 0,-1 0 0,1-1 0,-1 1 0,1-1 0,-1 1 0,0 0 0,1-1 0,-1 1 0,0-1 0,1 1 0,-1-1 0,0 0 0,0 1 0,1-1 0,-1 0 0,0 1 0,0-1 0,0 0 0,1 0 0,-1 0 0,-1 0 0,0 0 17,0-1 0,0 0 0,0 1-1,0-1 1,1 0 0,-1 0 0,0 0-1,1-1 1,-1 1 0,-2-2 0,-3-4 1,1 0 1,0 0-1,0 0 1,1-1 0,-1 0-1,-6-15 1,4 9-51,0-9-312,8 17 184,2 6 162,0 1-24,-1 0 0,1 0 0,0-1 0,0 1 0,-1 0-1,1-1 1,0 1 0,3 0 0,6 1-33,16 7 91,1-1 0,0-2 0,0 0 1,0-2-1,48 0 0,-58-5-5,1-1 0,-1 0 0,0-2 0,0 0 0,0-1 1,-1 0-1,0-2 0,0 0 0,31-18 0,-37 18 1,0 0-1,0-1 1,-1 0 0,0-1-1,15-17 1,-8 4 40,27-41-1,-33 41-56,-1-1-1,-1 0 0,0 0 0,-2-1 0,5-30 1,-4 24 25,41-194-19,-9 34-69,-39 184-47,0 0 1,-1 1-1,0-1 1,0 0-1,-1 1 0,1-1 1,-1 0-1,-2-5 1,3 11 70,0 0 1,0-1-1,0 1 1,0 0-1,0 0 1,0-1 0,0 1-1,-1 0 1,1 0-1,0 0 1,0 0-1,0-1 1,0 1-1,-1 0 1,1 0-1,0 0 1,0 0 0,0-1-1,-1 1 1,1 0-1,0 0 1,0 0-1,0 0 1,-1 0-1,1 0 1,0 0-1,0 0 1,-1 0 0,1 0-1,0 0 1,0 0-1,0 0 1,-1 0-1,1 0 1,0 0-1,0 0 1,-1 0-1,1 0 1,0 0-1,0 0 1,0 0 0,-1 0-1,1 1 1,0-1-1,0 0 1,0 0-1,-1 0 1,1 0-1,0 0 1,0 1-1,0-1 1,0 0 0,-1 0-1,1 0 1,0 1-1,0-1 1,-12 17-201,6-4 160,1 0-1,1 0 1,-4 17-1,5-21 44,-69 329 43,65-288-5,2 1-1,3 0 1,2 0-1,12 96 1,-9-128 5,0-1 0,1 1-1,1-1 1,1 0 0,14 29 0,-19-46-22,0 1-1,-1-1 1,1 0 0,0 0-1,0 0 1,0 1-1,0-1 1,0 0-1,0 0 1,0-1 0,1 1-1,-1 0 1,0 0-1,0 0 1,1-1 0,-1 1-1,0-1 1,1 1-1,-1-1 1,1 0 0,-1 1-1,1-1 1,-1 0-1,1 0 1,-1 0 0,0 0-1,1 0 1,-1 0-1,1 0 1,-1-1 0,3 0-1,2-1 29,-1 0-1,1-1 0,-1 0 1,0 0-1,0 0 1,7-6-1,231-183 474,-234 185-526,-1 0 0,-1-1 0,1 0 0,6-9 0,-12 13-7,1 0 1,-1 0 0,1 0-1,-1 0 1,0 0 0,-1 0-1,1 0 1,-1-1 0,0 1-1,0-1 1,1-8-1,-7 0 23,2 9-78,4 7 1,0-3 11,6 2 0,111 46-105,-54-21 157,-59-25 21,0 0 0,0 1 0,0 0 1,-1 0-1,1 0 0,-1 1 0,1 0 0,-1-1 1,0 1-1,6 9 0,-9-9-27,0-1 1,-1 1-1,1 0 1,-1-1-1,0 1 0,0 0 1,0-1-1,0 1 1,-2 5-1,0 18-19,4-2-173,-2-17 255,1 0 0,0 0-1,1 1 1,-1-1 0,4 8-1,-5-14-31,1 0-1,0-1 0,-1 1 0,1 0 0,0 0 1,0-1-1,0 1 0,0 0 0,0-1 1,1 1-1,-1-1 0,0 1 0,1-1 0,-1 0 1,1 0-1,-1 1 0,1-1 0,0 0 0,-1 0 1,1-1-1,0 1 0,0 0 0,0 0 0,-1-1 1,1 1-1,0-1 0,0 0 0,0 0 0,0 0 1,0 1-1,0-2 0,0 1 0,0 0 0,0 0 1,0-1-1,0 1 0,0-1 0,-1 1 1,1-1-1,0 0 0,0 0 0,0 0 0,-1 0 1,3-1-1,8-7 25,0-1 0,0 0 1,0-1-1,12-15 0,-9 10 27,29-24 72,-34 33-84,-1-1 0,0 0 0,-1 0 0,1-1 0,12-18 0,-18 25-462,-1 8 185,-1 24 136,-1-20 112,0 0 0,2 13-1,-1-18-21,1 0 0,0-1 0,0 1-1,1-1 1,-1 1 0,1-1 0,0 0-1,0 0 1,0 0 0,1-1 0,-1 1-1,1-1 1,0 0 0,0 0-1,0 0 1,0 0 0,0-1 0,1 0-1,4 2 1,0 0 20,1-1 0,-1 0 0,0-1 0,1 0 0,0 0-1,-1-1 1,1 0 0,17-2 0,-7 0 31,1-2-1,-1 0 1,0-1-1,-1-1 1,1-1-1,-1-1 1,0-1 0,35-20-1,-39 20-32,1-1-1,-2-1 1,1-1 0,-2 0-1,1-1 1,-1 0 0,20-26-1,-24 24 14,0-1 1,-2 0-1,1 0 0,6-24 0,17-73 115,-28 102-145,37-175-76,-38 174 73,4-20-90,-1-1 1,0-44-1,-5 74 61,0 0-1,0 1 1,0-1-1,0 1 1,0-1-1,-1 1 1,1-1-1,0 0 1,-1 1-1,1-1 1,-1 1-1,1-1 1,-2-1-1,2 3 28,0 1 0,0-1 0,0 0-1,0 0 1,0 0 0,0 0-1,0 0 1,0 0 0,0 0-1,0 0 1,0 0 0,0 0 0,0 0-1,0 0 1,0 0 0,0 0-1,0 1 1,0-1 0,0 0 0,0 0-1,0 0 1,0 0 0,0 0-1,0 0 1,0 0 0,0 0-1,0 0 1,0 0 0,0 0 0,0 0-1,0 0 1,0 0 0,-1 0-1,1 0 1,0 0 0,0 0-1,0 0 1,0 1 0,0-1 0,0 0-1,0 0 1,0 0 0,0 0-1,0 0 1,0 0 0,0 0 0,0 0-1,0 0 1,-1 0 0,1 0-1,0 0 1,0 0 0,0 0-1,0 0 1,0 0 0,0-1 0,0 1-1,0 0 1,0 0 0,0 0-1,0 0 1,0 0 0,0 0 0,0 0-1,0 0 1,0 0 0,-1 0-1,-5 14-74,0 1 0,1-1-1,1 1 1,0 0-1,-3 29 1,4-22 47,-39 277 100,40-264-1,1-1 0,2 1 0,9 52 0,-9-78-34,1-1 0,-1 1 0,2-1 0,-1 0-1,1 0 1,1 0 0,-1-1 0,7 10-1,-10-16-25,1-1-1,-1 1 1,1-1-1,-1 0 1,1 1-1,0-1 1,-1 1-1,1-1 0,-1 0 1,1 0-1,0 1 1,-1-1-1,1 0 1,0 0-1,-1 0 0,1 0 1,0 0-1,-1 1 1,1-1-1,0 0 1,-1-1-1,1 1 1,0 0-1,-1 0 0,1 0 1,0 0-1,-1 0 1,1-1-1,-1 1 1,1 0-1,0-1 1,-1 1-1,2-1 0,17-15 103,-19 16-105,7-7-7,-1 0 0,0 0-1,-1-1 1,0 1 0,0-1-1,-1-1 1,0 1-1,0 0 1,5-18 0,-8 20-21,1-1 1,-1 1 0,0-1 0,-1 1-1,1-1 1,-1 0 0,-1 0 0,1 1-1,-1-1 1,0 1 0,-1-1 0,0 1 0,0-1-1,-4-9 1,-6-15-8,11 28 21,0 1 0,0-1 0,1 1 0,-1-1 0,1 1 1,0-1-1,0 1 0,0-1 0,0 1 0,1-5 0,-1 6-3,0 1-1,0 0 1,1-1 0,-1 1 0,0 0-1,1-1 1,-1 1 0,0 0-1,1 0 1,-1-1 0,1 1-1,-1 0 1,0 0 0,1 0-1,-1-1 1,1 1 0,-1 0-1,1 0 1,-1 0 0,1 0 0,-1 0-1,1 0 1,0 0 0,14 1 66,-12-1-48,139 22-272,-78-11 367,1-2 0,80-1 1,-28-14-12,-114 5-69,1 1-1,-1-1 1,1 0-1,-1 0 0,1 0 1,-1 0-1,1-1 0,-1 1 1,0-1-1,5-3 0,-8 5-21,0 0 0,0 0-1,0 0 1,0 0-1,0 0 1,0 0-1,0 0 1,0 1-1,0-1 1,0 0 0,1 0-1,-1 0 1,0 0-1,0 0 1,0 0-1,0 0 1,0 0 0,0 0-1,0 0 1,0 0-1,0 0 1,0 0-1,0 0 1,1 0-1,-1 0 1,0 0 0,0 0-1,0 0 1,0 0-1,0 0 1,0 0-1,0 0 1,0 0 0,0 0-1,0 0 1,1 0-1,-1 0 1,0 0-1,0 0 1,0 0-1,0 0 1,0 0 0,0 0-1,0 0 1,0-1-1,0 1 1,0 0-1,0 0 1,0 0 0,0 0-1,0 0 1,1 0-1,-1 0 1,0 0-1,0 0 1,0 0-1,0 0 1,0-1 0,0 1-1,0 0 1,0 0-1,10-5-47,-10 10 161,-9 14-59,-23 33 1,24-41-29,1 1 0,-1 0 0,2 0 0,0 1 0,0-1 0,-4 20 0,10-31-12,-1 1 10,0 1 1,1 0 0,-1-1-1,1 1 1,0 0-1,0 3 1,0-5-25,1-1 0,-1 1 1,0 0-1,0-1 0,0 1 0,1 0 1,-1-1-1,0 1 0,1-1 0,-1 1 1,1-1-1,-1 1 0,1-1 1,-1 1-1,0-1 0,1 1 0,0-1 1,-1 1-1,1-1 0,-1 0 0,1 1 1,-1-1-1,1 0 0,0 0 0,-1 1 1,1-1-1,0 0 0,-1 0 1,1 0-1,1 0 0,1 0 18,1 0 0,0 0-1,-1 0 1,1-1 0,0 1 0,0-1 0,-1 0-1,1 0 1,-1 0 0,1-1 0,4-2 0,2-1 74,-1-1 0,13-10 0,74-66-278,-96 82 180,0 0 1,1 0-1,-1 0 1,0-1-1,0 1 1,0 0-1,0 0 0,0 0 1,0 0-1,0 0 1,0 0-1,0 0 0,0 0 1,0-1-1,0 1 1,0 0-1,0 0 1,0 0-1,0 0 0,0 0 1,1 0-1,-1 0 1,0 0-1,0 0 1,0 0-1,0 0 0,0 0 1,0 0-1,0 0 1,0 0-1,1 0 0,-1 0 1,0 0-1,0 0 1,0 0-1,0 0 1,0 0-1,0 0 0,0 0 1,0 0-1,1 0 1,-1 0-1,0 0 0,0 0 1,0 0-1,0 0 1,0 0-1,0 0 1,0 0-1,0 0 0,1 0 1,-1 0-1,0 0 1,0 0-1,0 0 0,0 1 1,-2 7-207,-2 8 182,1 34 49,2-31 18,0-1 1,3 34 0,-2-47-7,1-1-12,-1 0-1,1 1 1,0-1 0,0 0 0,2 5 0,-2-8-17,-1 0 1,1 0 0,-1-1 0,1 1 0,-1 0 0,1 0 0,0-1 0,-1 1-1,1 0 1,0 0 0,-1-1 0,1 1 0,0-1 0,0 1 0,0-1-1,-1 1 1,1-1 0,0 0 0,0 1 0,0-1 0,0 0 0,0 1-1,0-1 1,0 0 0,0 0 0,0 0 0,0 0 0,0 0 0,1 0-1,5-2 24,0 0 0,0 0 0,-1-1 0,1 0 0,0 0 1,-1-1-1,0 1 0,0-1 0,8-7 0,12-7 44,36-19 43,-26 16-124,-1-1-1,40-32 1,-52 32 24,0 0 0,-2-2 1,0 0-1,-2-2 0,-1 0 0,22-40 0,70-186-273,-77 151 311,-11 32-36,-17 55-21,-3 8-61,1-1-1,-1 0 1,0 0 0,-1 0-1,0 0 1,1-13 0,-2 19 55,0 1-1,0 0 1,0-1 0,0 1 0,0-1-1,0 1 1,0-1 0,0 1 0,0-1 0,0 1-1,0-1 1,0 1 0,0-1 0,-1 1-1,1-1 1,0 1 0,0-1 0,-1 1-1,1 0 1,0-1 0,0 1 0,-1-1 0,1 1-1,0 0 1,-1-1 0,0 1 0,1 0-1,-1 0 1,0 0-1,1 0 1,-1 0 0,1 0-1,-1 0 1,0 0-1,1 0 1,-1 1 0,1-1-1,-1 0 1,1 0-1,-1 1 1,0-1 0,1 0-1,-1 1 1,0 0-1,-4 3-32,1 0 0,-1 1-1,-6 9 1,-2 5 39,2 0 0,0 0 0,1 1 1,-10 31-1,-23 92-2,26-85 9,10-35 5,-31 129 178,36-137-154,0 0 1,1-1-1,0 1 1,1 0-1,1-1 1,0 1-1,1 0 1,5 18-1,-5-28 12,0 0-1,0 0 0,0-1 1,1 1-1,0-1 0,0 0 0,0 1 1,0-1-1,1-1 0,6 7 1,-7-8-21,0 1 0,0-1 0,0 0 1,0 0-1,0 0 0,1-1 1,-1 1-1,0-1 0,1 0 1,0 1-1,-1-2 0,1 1 0,-1 0 1,1-1-1,5 1 0,0-3-15,1 0 0,-1 0 0,1 0 0,-1-1 0,0-1-1,0 1 1,-1-2 0,1 1 0,-1-1 0,12-9 0,22-25-72,10-8-128,-40 41 19,-12 6 172,0 0-1,0 0 0,0 0 0,0 0 0,0 0 0,0 0 0,0-1 0,1 1 0,-1 0 0,0 0 1,0 0-1,0 0 0,0 0 0,0 0 0,0 0 0,0 0 0,0 0 0,0 0 0,0 0 0,0 0 1,0 0-1,0 0 0,0 0 0,0 0 0,1 0 0,-1 0 0,0 0 0,0 0 0,0 0 1,0 0-1,0 0 0,0 1 0,0-1 0,0 0 0,0 0 0,0 0 0,0 0 0,0 0 0,0 0 1,0 0-1,0 0 0,0 0 0,0 0 0,0 0 0,0 0 0,0 0 0,1 0 0,-1 0 0,0 0 1,0 0-1,0 0 0,0 1 0,0-1 0,0 0 0,0 0 0,0 0 0,0 0 0,0 0 1,0 0-1,0 0 0,0 0 0,0 0 0,0 0 0,-1 0 0,1 0 0,0 0 0,0 0 0,0 1 1,-2 3-11,-3 4 46,-1 0 0,1 0-1,1 1 1,0-1 0,0 1-1,1 0 1,0 1 0,0-1-1,-1 12 1,2-7-46,0 0 1,1 0-1,1 0 0,0 0 1,5 27-1,-5-38 20,1 0 1,0 0-1,-1 0 0,1 0 1,0-1-1,0 1 0,1 0 1,-1-1-1,0 1 0,1-1 1,0 1-1,0-1 0,-1 0 1,1 0-1,5 4 0,-5-5 6,0 1 0,1-1-1,-1 0 1,1 0 0,0 0-1,-1 0 1,1-1 0,0 1-1,-1-1 1,1 0 0,0 0-1,-1 1 1,1-2 0,0 1-1,0 0 1,-1-1 0,5 0-1,17-6 19,0-1 0,28-13-1,10-4-23,134-52-389,-181 68 408,-14 9-25,-1-1 0,0 1-1,1 0 1,-1-1 0,0 1 0,0 0-1,1-1 1,-1 1 0,0 0 0,0-1-1,1 1 1,-1 0 0,0-1 0,0 1 0,0-1-1,0 1 1,0 0 0,0-1 0,0 1-1,1-1 1,-1 1 0,0-1 0,-1 1-1,1 0 1,0-1 0,0 1 0,0-1-1,-1 0-2,1 1 0,-1-1-1,1 1 1,-1-1-1,0 1 1,0-1-1,1 1 1,-1 0-1,0-1 1,0 1-1,1 0 1,-1 0 0,0-1-1,0 1 1,0 0-1,1 0 1,-1 0-1,0 0 1,0 0-1,-1 0 1,2 0-4,-5 1 19,1-1-1,0 1 0,-1 0 1,1 0-1,0 0 1,0 1-1,0-1 1,0 1-1,0 0 0,0 0 1,0 1-1,1-1 1,-1 1-1,1-1 1,0 1-1,-5 5 0,5-4 5,-1 0 0,1 0-1,0 1 1,0-1 0,0 1-1,0 0 1,1 0 0,0 0-1,0 0 1,0 0 0,1 1-1,-2 10 1,2-11 1,1 0 0,0 0-1,0 1 1,1-1 0,-1 0 0,1 0 0,3 9-1,-3-12-8,0 0 0,0 1 0,0-1 0,0 0 0,0 0 1,0 0-1,1-1 0,-1 1 0,1 0 0,-1 0 0,1-1 0,-1 1 0,1-1 0,0 0 0,0 1 0,0-1 0,0 0 0,0 0 0,3 1 0,1-1 6,-1 0 1,0 0-1,0 0 0,1-1 1,-1 0-1,0 0 1,1-1-1,-1 1 0,0-1 1,0 0-1,0 0 1,1-1-1,-1 0 0,0 0 1,-1 0-1,1 0 1,0-1-1,7-5 0,-1 0-16,0-1 0,-1 0-1,0 0 1,0-1 0,16-22-1,-23 28-4,0 0 0,0-1 0,-1 1 0,0-1 0,0 1 0,2-7 0,-4 9-6,1 0 0,-1 0 0,1 0 1,-1 0-1,0 0 0,0-1 0,0 1 1,0 0-1,0 0 0,-1 0 1,1 0-1,-1 0 0,1 0 0,-1 0 1,0 0-1,1 0 0,-3-4 0,-1 2-35,1-1-1,-1 1 0,0 0 0,0 0 0,-1 0 0,1 1 0,-1 0 0,0-1 0,0 2 1,0-1-1,0 0 0,0 1 0,-1 0 0,-9-2 0,-8-1 15,1 1-1,-32-2 1,35 5 95,-14 1-86,29 0 15,23 0 53,167-10 21,-69 1-94,-91 7 39,-16 1-25,-1 0 0,1 1 0,-1 0-1,0 0 1,1 1 0,14 3 0,-21-3 44,-1-1 0,0 1 0,0 0 0,0 0 0,0 1 0,0-1 0,0 0 0,0 1 0,0-1 0,-1 1 0,1-1 0,0 1 0,-1 0 0,0 0 0,1 0 0,-1 0 0,0 0 0,0 0 0,0 0 0,0 0-1,0 0 1,0 0 0,-1 1 0,1-1 0,-1 0 0,0 1 0,1-1 0,-1 0 0,0 1 0,0-1 0,-1 0 0,1 1 0,0-1 0,-2 4 0,-2 2 31,-3 11 26,6-18-81,1-1 0,0 1 0,0 0 0,0 0-1,-1 0 1,1 0 0,0-1 0,0 1 0,0 0 0,0 0 0,0 0 0,1-1 0,-1 1 0,0 0 0,0 0 0,0 0 0,1-1-1,0 2 1,0 3 75,1-7-124,11-6-186,1-1-1,15-12 1,-13 8 68,19-11-1,-29 21 158,-1 0 0,1 1 0,0-1 0,0 1 0,0 0 0,0 0 0,11-1 0,-14 3 22,0 0 0,0 0 0,-1 0 0,1 1 0,0-1 0,0 1 0,0 0 0,-1-1 0,1 1 0,0 0 1,-1 1-1,1-1 0,-1 0 0,1 1 0,-1 0 0,0-1 0,1 1 0,-1 0 0,0 0 0,0 0 0,-1 0 0,3 3 0,-1 0 14,0-1 0,0 1-1,0 0 1,-1 0-1,0 0 1,0 1 0,0-1-1,-1 0 1,1 1-1,0 8 1,-1-6-119,0 3-680,-1-1 0,1 1 1,-1-1-1,-1 1 0,-2 11 0,-2 0-1209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38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6 11040,'-51'-5'8031,"56"5"-7807,10 9-160,6-5-1632,6 5 832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24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119 784 4480,'-1'2'369,"0"1"-1,0 0 1,0 0 0,1 0 0,-1-1-1,1 4 1,0-4 1119,5-7 2256,-1-1-3169,0 0-1,0-1 1,-1 1 0,0-1-1,0 1 1,3-12 0,6-16 239,54-97 1015,23-14-522,-62 96-923,-3-1 0,-1-1 0,-3-1 0,21-83 0,-23 80 219,-17 53-583,-1 1 1,0 0-1,1-1 0,-1 1 1,0-1-1,0 1 1,0-1-1,0 1 1,-1-1-1,1 1 1,-1-3-1,-1 8-70,-1-1 0,1 0 1,0 1-1,0 0 0,0-1 0,-3 9 1,0-1-3,-77 161-247,57-119 446,-25 74 0,-50 173 297,-7 17-126,84-250-228,-32 75 1058,54-141-998,1-2-80,3-7-84,5-15-70,10-8 69,1-1 1,2 2-1,27-31 0,79-75-70,-49 54 64,91-98-54,-127 136 192,42-57-1,-68 78-30,-1 0-1,-1-1 1,-1 0 0,17-44 0,-17 30-76,-3 1 1,-1-1 0,-1-1-1,4-76 1,-11 92 15,0 16-62,0 0-1,-1-1 1,1 1-1,-2 0 1,1-1-1,-3-7 1,3 15 24,0-1 1,0 1 0,0 0 0,0-1 0,0 1 0,0 0 0,0-1 0,0 1 0,0 0 0,0-1 0,0 1-1,-1 0 1,1 0 0,0-1 0,0 1 0,0 0 0,-1 0 0,1-1 0,0 1 0,0 0 0,-1 0 0,1-1 0,0 1-1,0 0 1,-1 0 0,1 0 0,0 0 0,-1 0 0,1-1 0,0 1 0,0 0 0,-1 0 0,1 0 0,0 0-1,-1 0 1,1 0 0,0 0 0,-1 0 0,1 0 0,0 0 0,-1 0 0,1 0 0,0 0 0,-1 1 0,1-1-1,0 0 1,-1 0 0,1 0 0,0 0 0,0 1 0,-1-1 0,1 0 0,0 0 0,0 0 0,-1 1 0,1-1-1,0 0 1,0 1 0,-3 2-77,0 0 1,1 0-1,-1 0 0,-3 7 0,-77 156 62,36-68 255,34-70-204,1 0 0,2 1 1,1 0-1,1 0 0,-8 54 0,13-58-5,2 0 0,0 0 0,2 0-1,0 0 1,2 0 0,1-1 0,9 34-1,-10-48 34,0 0 0,0 0 0,1-1 0,0 0 0,1 0 0,0 0-1,1 0 1,-1-1 0,2 0 0,-1 0 0,10 8 0,-14-14-21,0 0 1,0 0 0,1 0-1,-1-1 1,1 1-1,-1-1 1,1 0-1,-1 1 1,1-1-1,0 0 1,0-1-1,-1 1 1,1 0-1,0-1 1,0 0-1,0 0 1,0 0-1,0 0 1,0 0 0,0 0-1,-1-1 1,1 1-1,0-1 1,0 0-1,0 0 1,-1 0-1,1 0 1,0 0-1,2-2 1,2-3-1,0 0 1,-1 0-1,0 0 0,0-1 1,9-11-1,23-42 105,50-101-68,-86 158-62,7-13 37,-6 13-69,-5 10-76,-13 42 100,1 0 0,3 1-1,-6 69 1,15-102-46,1 1 1,2 22-1,-1-34 55,1 1 0,0-1 1,0 1-1,1-1 0,0 0 0,0 0 0,1 1 0,-1-2 0,5 8 0,-6-12 10,-1 0 0,1 0 0,-1 0 0,1 0-1,0 0 1,0 0 0,-1 0 0,1-1 0,0 1 0,0 0-1,0 0 1,0-1 0,0 1 0,0 0 0,0-1 0,0 1-1,0-1 1,0 0 0,0 1 0,0-1 0,0 0 0,1 0 0,-1 1-1,0-1 1,0 0 0,0 0 0,0 0 0,1 0 0,-1-1-1,0 1 1,0 0 0,0 0 0,0-1 0,0 1 0,0-1-1,1 1 1,-1-1 0,0 1 0,0-1 0,1-1 0,2-1 16,0-1-1,0 0 1,0 0 0,0 0 0,-1 0 0,0 0 0,4-7 0,-3 3-22,0 0-1,0 0 1,-1-1 0,-1 1 0,3-14 0,-2 10-8,3-12-22,0 1 1,-2-1 0,-1 0-1,-1 0 1,-2-1 0,0 1-1,-4-32 1,2 48 5,0-1 1,0 1-1,-1-1 1,0 1-1,-1 0 1,-6-10-1,9 15-17,-1 0-1,0 0 1,1 0-1,-1 1 1,0-1-1,0 1 0,-1 0 1,1-1-1,-1 1 1,1 0-1,-1 1 1,1-1-1,-1 0 1,0 1-1,0-1 0,0 1 1,0 0-1,0 0 1,0 0-1,0 0 1,-5 0-1,7 1 25,-1 0 1,1 0-1,-1 1 0,1-1 0,-1 0 1,1 1-1,-1-1 0,1 1 0,-1 0 1,1-1-1,-1 1 0,-1 1 0,3-1 7,0-1 0,0 0 0,0 0 0,-1 0 0,1 0 0,0 0 0,0 1-1,0-1 1,0 0 0,0 0 0,-1 0 0,1 1 0,0-1 0,0 0 0,0 0 0,0 0 0,0 1-1,0-1 1,0 0 0,0 0 0,0 1 0,0-1 0,0 0 0,0 0 0,0 0 0,0 1-1,0-1 1,0 0 0,0 0 0,0 0 0,0 1 0,1 0-4,-1-1 1,1 1-1,0-1 0,-1 1 0,1-1 1,0 0-1,-1 1 0,1-1 1,0 1-1,-1-1 0,1 0 1,0 0-1,0 1 0,1-1 1,8 1-17,1 0 1,0-1 0,0-1 0,-1 1-1,1-2 1,0 1 0,15-6 0,-9 4 32,193-41 236,-191 39-233,-11 3 6,-1 0 0,0 1-1,1 0 1,-1 0 0,1 0-1,-1 1 1,9 1 0,-15-1-13,0 0 1,0 0 0,-1 1 0,1-1 0,0 1 0,0-1 0,0 0 0,0 1 0,-1 0 0,1-1 0,0 1 0,-1-1 0,1 1 0,0 0 0,-1-1 0,1 1 0,-1 0 0,1 0 0,-1 0 0,1-1 0,-1 1 0,0 0 0,1 0 0,-1 0 0,0 0 0,0 0 0,0 0 0,1-1 0,-1 1 0,0 0 0,0 0 0,0 0 0,-1 1 0,1 6 67,-1 0 0,0 0 1,-3 9-1,1-7-52,-7 35 98,-9 52-39,17-83-63,0 0 0,1 1 0,1-1 0,3 24 0,-2-34-8,0 1 0,0-1 0,0 0 0,0 0 0,1 0 0,-1-1 0,1 1 0,0 0 0,3 3 0,-4-6-4,0 1 0,0-1 0,0 0 0,0 0-1,0 0 1,0 0 0,1 0 0,-1 0 0,0 0 0,1 0-1,-1-1 1,0 1 0,1 0 0,-1-1 0,1 1-1,-1-1 1,1 0 0,-1 1 0,1-1 0,-1 0-1,1 0 1,0 0 0,-1 0 0,1 0 0,-1 0 0,1-1-1,1 0 1,1 0 10,0-1 0,0 0 0,0 0 0,0 0 0,0-1 0,-1 1 0,1-1 1,-1 0-1,0 0 0,0 0 0,0 0 0,0-1 0,3-4 0,5-8 38,14-31 0,-19 35-35,24-45 70,39-82-316,-68 137 212,-1 1-6,1-1 1,-1 1-1,1-1 1,-1 1-1,1 0 0,0-1 1,0 1-1,0 0 1,0 0-1,0-1 0,0 1 1,2-1-1,-3 2 10,0 0 0,1 0 0,-1 0 0,0 0 0,0 0 0,1 0 1,-1 0-1,0 0 0,0 0 0,1 0 0,-1 1 0,0-1 0,0 0 0,1 0 0,-1 0 0,0 0 0,0 1 0,0-1 0,0 0 0,1 0 0,-1 0 0,0 1 0,0-1 0,0 0 1,0 0-1,0 0 0,0 1 0,0-1 0,1 0 0,-1 0 0,0 1 0,0-1 0,0 0 0,0 1 0,2 13 22,0-1 1,0 22-1,1 10 4,3 1-25,-4-18 65,2-1 1,13 53-1,-7-61 36,-10-19-88,1 1-1,-1-1 0,0 1 1,1-1-1,-1 1 0,1-1 1,-1 0-1,0 1 0,1-1 1,-1 1-1,1-1 0,-1 0 1,1 1-1,-1-1 1,1 0-1,-1 0 0,1 1 1,-1-1-1,1 0 0,0 0 1,-1 0-1,1 0 0,-1 0 1,1 0-1,0 0 0,-1 0 1,1 0-1,-1 0 1,1 0-1,-1 0 0,1 0 1,0 0-1,-1-1 0,1 1 1,-1 0-1,2-1 0,0-1 10,1 0 0,-1-1 0,0 1 0,0-1 0,0 1 0,0-1 0,0 0 0,-1 0 0,3-5 0,10-32 126,-8 23-66,23-74 93,-16 49-246,1 0-1,23-45 1,-35 83 60,0 0 1,0 1-1,0-1 0,1 1 0,-1 0 0,1 0 0,0 0 1,0 0-1,0 0 0,0 0 0,0 1 0,1-1 1,-1 1-1,1 0 0,4-2 0,-1 2 9,0 0 0,0 1 0,0 0 0,1 0 0,-1 0 0,0 1 0,13 1 0,80 11 191,-72-7-324,-1-2 0,1 0-1,-1-2 1,36-3-1,-29-4-2269,-1 2 671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38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16 104 11648,'-15'-4'5247,"75"-2"-4543,-9-1 1376,6 1-1280,29-7 1088,1 3-1088,9-3-288,-4 4-320,10-4-288,0 3 32,-10 1-1792,-11 5 992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38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11712,'-4'0'5311,"4"10"-1023,4-10-3456,1 3-448,1-3-2432,-1 0 1120,-5-9-6975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39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42 7040,'-15'0'3200,"36"3"-2752,15-3 2048,5 0-1440,35-3 1567,10 3-1535,16-10-416,2 6-416,7-9-160,-4 8-32,0-5-672,-11 10 320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39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36 9312,'-61'-22'4192,"76"18"-3616,4-2-1376,13 3 320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40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281 656 6720,'-2'-3'1023,"0"1"1,0-1 0,0 1-1,0-1 1,-1 1 0,1 0-1,-4-3 1,3 4-512,0-1 0,0 1 0,1-1-1,-1 1 1,0 0 0,-6-1 0,-1 1-20,0 0 0,-1 1 0,-20 1 0,30-1-441,-13 1 182,1 1-1,-1 0 1,1 1-1,-1 1 1,-21 8-1,30-9-161,-1-1-1,1 1 0,0 0 1,0 1-1,0-1 0,-8 9 0,10-9-42,1-1-1,0 1 1,0 0 0,0 0-1,0 0 1,0 0-1,1 1 1,-1-1-1,1 0 1,0 1 0,0-1-1,-1 7 1,2-7 7,0 0 1,0 0-1,0 0 1,0 0-1,0 0 1,1-1-1,-1 1 1,1 0-1,0 0 1,0 0-1,0 0 1,0-1-1,0 1 1,1 0-1,-1-1 1,1 1 0,0-1-1,-1 1 1,1-1-1,0 0 1,1 0-1,-1 0 1,0 0-1,3 2 1,0-1 12,1 0 0,-1 0 0,0-1 1,1 0-1,0 0 0,-1 0 0,1 0 1,0-1-1,0 0 0,10 1 0,0-2 14,1-1 0,0-1 0,-1 0 0,1-1 0,-1 0-1,0-2 1,22-8 0,-11 1 22,0 0 1,0-2-1,29-22 0,-47 30-25,1-1 0,-2 0 0,13-13-1,-18 17-47,0-1-1,0 1 0,-1-1 0,0 1 0,0-1 1,0 0-1,0 1 0,0-1 0,-1 0 1,1 0-1,-1 0 0,1-8 0,-2 10-16,0 0 0,0 0 0,0 0 0,0 0 1,-1 0-1,1-1 0,-1 1 0,1 0 0,-1 0 0,0 0 0,1 0 0,-1 1 0,0-1 0,0 0 0,-1 0 0,0-1 0,-1-1-28,0 2 0,0-1 0,0 0 0,0 0-1,-1 1 1,1 0 0,-8-4 0,1 2-27,1 0 0,-1 1 0,0 0 1,0 1-1,0 0 0,-16-1 0,4 3-33,0 0 0,-44 8 0,52-7-136,8-1 269,7-2 616,56-20 786,-40 15-1251,1 0-1,26-14 1,-31 12-104,0-1 0,0 1 0,-1-2 0,15-17-1,38-55 185,-31 30-46,45-99 0,-24 42-75,-46 93-186,-9 17 35,1 0 1,-1-1 0,0 1-1,0 0 1,0 0-1,0 0 1,0 0-1,0 0 1,0 0 0,0 0-1,0 0 1,0 0-1,1 0 1,-1 0-1,0 0 1,0 0 0,0 0-1,0 0 1,0 0-1,0 0 1,0 0-1,0 0 1,0 0 0,1 0-1,-1 0 1,0 0-1,0 0 1,0 0-1,0 0 1,0 0-1,0 0 1,0 0 0,0 0-1,0 0 1,1 0-1,-1 0 1,0 0-1,0 0 1,0 0 0,0 1-1,0-1 1,0 0-1,0 0 1,0 0-1,0 0 1,0 0 0,0 0-1,0 0 1,0 0-1,0 0 1,0 0-1,0 1 1,0-1 0,0 0-1,0 0 1,0 0-1,0 0 1,0 0-1,0 0 1,0 0 0,0 0-1,0 1 1,0-1-1,0 0 1,0 0-1,0 0 1,3 11-26,-1 64-44,-4-1 0,-10 78 0,-42 203 433,51-336-347,-19 86 109,10-62 30,-1-1 0,-3 0-1,-1-2 1,-3 1 0,-39 61 0,44-81-72,0-1 1,-1-1 0,-2 0-1,1-1 1,-2-1 0,-1-1-1,0-1 1,0 0 0,-29 14-1,44-26-15,-1 0-1,0-1 1,0 1-1,-1-1 0,-7 1 1,12-2-41,1-1-1,-1 0 1,0 0 0,0 0 0,0 0 0,0 0 0,1 0-1,-1 0 1,0-1 0,0 1 0,0-1 0,1 1 0,-1-1 0,0 0-1,1 0 1,-1 0 0,0 0 0,1 0 0,-1 0 0,1 0 0,0 0-1,-1 0 1,-1-4 0,1 3-6,1 0 0,0 0 1,0-1-1,0 1 0,0 0 0,0-1 1,1 1-1,-1-1 0,1 1 0,-1-1 0,1 1 1,0-1-1,0 0 0,0 1 0,0-1 1,1 1-1,-1-1 0,2-4 0,1-2-9,0-1-1,1 1 1,8-14 0,-3 7-53,1 1-1,1 0 1,0 1 0,1 0 0,0 1 0,1 0-1,1 1 1,19-13 0,-1 3-79,1 2 1,65-29-1,-86 43-125,0 1-1,0 1 0,0 0 0,1 0 0,-1 2 0,1-1 0,0 2 1,0-1-1,0 2 0,0 0 0,0 0 0,0 1 0,16 4 1,12 6-3716,68 30 0,-105-40 3731,83 38-3571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42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437 69 2976,'-3'-13'1310,"3"13"-1250,0-1-1,0 1 0,0 0 1,0-1-1,0 1 1,1 0-1,-1-1 1,0 1-1,0 0 1,0 0-1,0-1 1,0 1-1,1 0 0,-1-1 1,0 1-1,0 0 1,0 0-1,1-1 1,-1 1-1,0 0 1,0 0-1,1-1 1,-1 1-1,0 0 0,1 0 1,-1 0-1,0 0 1,1 0-1,-1-1 1,0 1-1,1 0 1,-1 0-1,0 0 1,1 0-1,-1 0 0,5 2 1677,-1-2 1278,-3-8-750,-1 6-1974,-1 1 1,1 0-1,0 0 1,-1 0-1,1 0 1,-1 0 0,0 0-1,1 0 1,-1 0-1,0 0 1,1 0-1,-1 1 1,0-1-1,0 0 1,0 0 0,0 1-1,0-1 1,0 0-1,0 1 1,0-1-1,-1 0 1,-25-9 911,22 9-1087,1 0 0,-1 0 0,0 1 0,1 0 0,-1 0 0,0 0 1,1 0-1,-8 2 0,-16 1 204,-13 0 145,-60 14 0,19 5-8,71-18-394,-1 1 1,1 0-1,-1 1 0,-14 10 1,24-14-51,-1 0 0,0 0 1,1 0-1,-1 0 0,1 1 1,-1-1-1,1 1 1,0 0-1,0-1 0,1 1 1,-1 0-1,0 0 0,1 0 1,0 1-1,0-1 1,-1 5-1,1-6 9,1 0-1,0 0 1,1 0 0,-1 0-1,0 0 1,1 0 0,-1 0 0,1 0-1,-1 0 1,1 0 0,0 0-1,0-1 1,0 1 0,0 0-1,0 0 1,0-1 0,0 1 0,1-1-1,-1 1 1,1-1 0,-1 1-1,1-1 1,-1 0 0,1 0-1,0 0 1,0 0 0,-1 0 0,4 1-1,3 1 59,0 0 0,0-1 0,0 0 1,0 0-1,0-1 0,0 0 0,1-1 0,-1 1 0,0-2 0,0 1 0,15-3 0,-5-1 32,0 0 0,-1-1 0,0-1 0,22-10 0,-16 4 52,39-24 0,-53 29-147,0 1 1,-1-2 0,0 1 0,0-1-1,0 0 1,9-14 0,-2-5 3,-3 7-259,-8 15-70,-3 7-176,0 8 582,0 1 1,1 0 0,1-1 0,-1 1 0,2-1 0,-1 0 0,2 0 0,-1 0 0,1-1 0,7 10 0,-9-14-135,0 0 1,0 0-1,1-1 0,0 0 1,0 0-1,0 0 1,0 0-1,1 0 0,-1-1 1,1 0-1,0 0 0,0 0 1,0-1-1,0 0 1,0 0-1,1 0 0,8 2 1,5-1-1455,1-1 0,0 0 0,33-3 0,5 1-4414,-6 5 2247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4:2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1088 1984,'0'0'7008,"12"-1"2074,-6-8-8438,-4 7-553,0 0 0,0-1 0,0 1-1,-1 0 1,1 0 0,1-5 0,20-39 702,0 0-386,-17 31-354,1 0 0,1 0-1,1 1 1,0 0 0,0 1 0,2 0 0,-1 1-1,2 0 1,13-12 0,-8 8 86,14-19 0,-3 4-118,-27 25 52,-2 8-301,1-8 106,1 5 675,3-2-360,-2-4-422,12-1 267,-9 5 5,0 1-1,-1 0 1,1-1-1,-1 0 1,1 0-1,-1-1 1,0 1-1,7-8 1,-5 1-1,0 0 0,5-14 0,-3 7-8,8-16 89,-2-1-1,-1-1 1,-2 0 0,10-49 0,10-150-113,-30 126 379,-1 68-154,-3 31-305,-3 10 11,-8 13 97,6 2 20,0 0 1,1 0-1,0 1 0,2 0 0,0 0 0,-4 25 0,1-10 26,-63 224 588,-3-56-246,2-5-95,67-179-333,-88 304 767,53-190-743,31-105 93,-2-1-1,-1-1 1,-15 25-1,25-46-88,0 0-1,1 0 1,-1 0 0,0 0 0,0 0-1,0-1 1,0 1 0,0-1-1,0 1 1,0-1 0,-3 2 0,4-3-29,0 0 1,0 1-1,0-1 1,0 0 0,0 0-1,1 1 1,-1-1-1,0 0 1,0 0 0,0 0-1,0 0 1,0 0-1,0 0 1,0-1 0,0 1-1,0 0 1,1 0-1,-1 0 1,0-1-1,0 1 1,0-1 0,0 1-1,1-1 1,-1 1-1,0-1 1,0 1 0,1-1-1,-1 1 1,0-1-1,1 0 1,-1 0 0,0-1-1,-4-4-43,5 5 33,-1 0 0,1 1 0,-1-1 0,1 0 0,-1 0 0,1 1 0,-1-1 0,1 0 0,0 0 1,-1 0-1,1 0 0,0 0 0,0 0 0,0 0 0,0 1 0,0-1 0,0 0 0,0 0 0,0 0 0,0 0 0,0 0 0,0 0 0,1-1 0,6-30-81,2 0 0,1 0 0,2 1 0,19-38 1,-19 46 85,2 0 0,1 0 0,0 2 1,2 0-1,0 0 0,2 2 1,0 0-1,1 1 0,41-28 1,9 3 139,140-64 1,-14 9-156,-103 45 87,-89 52-112,-3 2-10,-7 9-69,-16 20-32,15-21 188,-13 17-27,13-18 11,0 0 0,1 0 0,-10 19 0,13-20 5,-1-1 0,1 1 0,1 0 1,0 1-1,0-1 0,0 0 1,1 0-1,0 1 0,0-1 0,0 1 1,1-1-1,1 1 0,0 7 1,2-3 66,0 1 0,0-1 0,10 22 0,-11-31-47,0 1 1,0-1-1,0 0 1,0 0-1,1 0 1,-1 0-1,6 5 0,-6-7-19,-1 0 0,1 0 0,-1 0 0,1 0 0,0 0-1,-1 0 1,1-1 0,0 1 0,0 0 0,-1-1-1,1 0 1,0 1 0,0-1 0,0 0 0,0 0 0,0 0-1,2-1 1,-2 1-3,1-1 0,0 0 0,-1 0 0,1 0 0,-1 0 0,1-1 0,-1 1 0,0-1 0,0 1 0,0-1 0,1 0 0,-2 0-1,1 0 1,0 0 0,0 0 0,-1 0 0,1-1 0,-1 1 0,1-1 0,-1 1 0,0-1 0,0 1 0,0-1 0,0-4 0,2-4-27,-1 0 1,0 0 0,0 0-1,-1-18 1,-1 22-1,0 0 0,0 1 0,-1-1 0,0 0 1,0 1-1,0-1 0,-1 0 0,0 1 0,0 0 0,-1-1 0,0 1 1,0 0-1,0 1 0,-1-1 0,0 0 0,0 1 0,0 0 0,-1 0 1,1 0-1,-1 1 0,-1-1 0,1 1 0,0 0 0,-1 1 0,0-1 1,0 1-1,-11-4 0,-12-3-101,19 3 101,10 7 10,-1 0-1,1-1 1,0 1-1,0 0 1,0-1-1,-1 1 1,1 0-1,0-1 1,0 1-1,0-1 1,0 1-1,0 0 1,0-1-1,0 1 1,0-1-1,0 1 1,0-1-1,0 1 1,0 0-1,0-1 1,0 1-1,0-1 1,0 1-1,0 0 0,0-1 1,1 1-1,-1-1 1,0 1-1,0 0 1,1-1-1,-1 1 1,0 0-1,0-1 1,1 1-1,-1 0 1,0 0-1,1-1 1,-1 1-1,0 0 1,1 0-1,-1-1 1,0 1-1,1 0 1,-1 0-1,1 0 1,-1 0-1,1 0 1,26-10 32,-20 8 58,22-4 52,0 0 0,0 2 0,0 0-1,56 3 1,-48 1-12,1 2-1,42 8 1,-58-5 5,-1 0 1,1 1 0,-1 1 0,0 1 0,20 12 0,-32-15-82,0 2 0,-1-1-1,0 1 1,0 1 0,-1-1 0,0 1 0,0 1 0,6 9 0,-2-4-49,16 17 1,-18-22-27,0 0 0,13 8 0,-19-14-91,1-1-1,-1 0 0,1 0 0,0 0 1,-1-1-1,1 1 0,0-1 0,0 0 0,0 0 1,6 0-1,3-1-1827,0 0 1,16-3-1,-22 2 1032,36-7-7170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4:31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1036 2912,'-21'9'1696,"20"-8"-1392,1 0 1,0 0-1,0 0 0,-1-1 1,1 1-1,0 0 1,0 0-1,0 0 0,0 0 1,0 0-1,0 0 1,0 0-1,1 0 0,-1 0 1,0 0-1,0 0 1,1 0-1,-1 0 0,0 0 1,1-1-1,-1 1 1,1 0-1,0 0 0,0 1 1,0 0 52,1 0 1,-1 1 0,1-1 0,0 0 0,-1 0-1,1 0 1,0-1 0,0 1 0,0 0-1,0-1 1,0 1 0,4 1 0,-4-2-210,-1-1 0,1 0 1,-1 1-1,1-1 0,-1 0 1,1 0-1,0 0 0,-1 0 1,1 0-1,-1 0 0,1 0 1,-1 0-1,1-1 0,-1 1 1,1-1-1,2-1 0,-1 1 102,1-1 0,-1 0 0,0 0 1,0-1-1,0 1 0,4-6 0,0-1 225,0 0-1,0 0 1,9-19-1,2-12 540,24-75-1,-20 50-357,-14 41-437,-1 0-1,-1 0 1,-1-1 0,2-25-1,-4 26-126,0 7 52,0-36-1,6 75-100,0 0 1,-1 1 0,-1-1-1,-1 1 1,5 43 0,-3 122 174,-13-115 32,4-58-202,1-13-37,0 0 0,0 0 0,-1 0-1,1-1 1,0 1 0,-1 0 0,1 0-1,-1-1 1,0 1 0,-1 2 0,2-4-7,0 1 0,-1-1 0,1 0 1,0 0-1,0 0 0,0 1 0,-1-1 1,1 0-1,0 0 0,-1 0 0,1 0 1,0 0-1,0 0 0,-1 0 1,1 0-1,0 1 0,-1-1 0,1 0 1,0 0-1,0 0 0,-1 0 0,1 0 1,0-1-1,-1 1 0,1 0 0,0 0 1,0 0-1,-1 0 0,1 0 0,0 0 1,-1 0-1,1 0 0,0-1 0,0 1 1,-1 0-1,-2-3 29,0 0 0,0-1 0,0 1 0,1 0 0,-5-8 0,6 9-33,-63-103-32,57 92-2,0 0 0,-7-19 0,8 18-67,6 14 98,1 0 0,-1 1 0,0-1 0,0 0 0,0 0 0,1 0 0,-1 0 0,0 0 0,0 0 0,0 0 0,1 0 0,-1 0 0,0 0 0,0 0 0,1 0 0,-1 0 0,0 0 0,0 0 0,1 0 0,-1 0 0,0 0 0,0 0 0,0 0-1,1 0 1,-1-1 0,0 1 0,0 0 0,0 0 0,1 0 0,-1 0 0,0 0 0,0-1 0,0 1 0,0 0 0,1 0 0,-1 0 0,0-1 0,0 1 0,0 0 0,0 0 0,0 0 0,0-1 0,0 1 0,0 0 0,0 0 0,0-1 0,0 1 0,0 0 0,0 0 0,0 0 0,0-1 0,0 1 0,0 0 0,0 0 0,0-1 0,0 1 0,0 0 0,0 0 0,0 0 0,0-1-1,0 1 1,0 0 0,-1 0 0,1 0 0,0-1 0,0 1 0,0 0 0,-1 0 0,23 9-175,-14-5 202,12 4 42,-10-4-43,-1 0 1,1 0 0,0-1 0,0-1 0,0 0 0,1 0 0,-1-1 0,0 0 0,18-1-1,-11-3 33,0 0-1,0-1 0,0-1 0,-1-1 1,0 0-1,0-1 0,16-10 0,102-69 81,-132 84-132,13-9 13,0 0 0,0-1-1,-1-1 1,-1 0 0,0-1 0,-1 0 0,-1-1 0,0-1 0,-1 1 0,0-2 0,10-24-1,-4-3 41,-1 0 0,11-65 0,-14 50-60,-3-1-1,3-98 0,-15 119-236,3 37 220,0 1 0,0 0 0,0 0 0,0 0 0,-1 0 0,1 0 0,0 0 0,-1 0 0,1 0 0,-1 0-1,1 0 1,-1 0 0,1 0 0,-2-1 0,1 2 7,1 0-1,0-1 1,-1 1 0,1 0-1,-1 0 1,1 0-1,-1-1 1,1 1 0,-1 0-1,1 0 1,-1 0-1,1 0 1,-1 0 0,1 0-1,-1 0 1,1 0-1,-1 0 1,1 0 0,0 0-1,-1 0 1,1 0 0,-2 1-1,0 0-14,0 0 0,-1 1 0,1-1 0,0 1 0,0-1 0,0 1 0,0 0 0,0 0 0,0 0 0,-2 4 0,-3 4 11,1 1 0,1 0 0,0 0-1,0 0 1,-5 23 0,-10 66 135,18-90-117,-11 64-22,-12 76-2,21-114 52,1 0 0,3 43 0,2-57 18,1 0 0,1 0 0,1 0 1,0 0-1,2-1 0,1 0 0,1 0 0,0-1 0,2 0 1,0-1-1,1 0 0,19 23 0,-29-39-23,1-1 0,-1 1 0,0 0 0,1-1 0,0 1 0,0-1 0,0 0 0,0 0-1,0 0 1,0-1 0,0 1 0,0-1 0,1 1 0,-1-1 0,0 0 0,1 0 0,-1-1 0,1 1 0,0-1 0,-1 0 0,1 0-1,-1 0 1,1 0 0,0 0 0,-1-1 0,1 0 0,-1 1 0,0-1 0,1-1 0,-1 1 0,0 0 0,1-1 0,-1 0 0,4-3-1,0-1 2,0 0 0,-1 0 0,0-1 0,9-13-1,-3 4 28,0 0-33,0 0 0,-2-2-1,11-22 1,-18 34-24,-1-1-1,0 1 1,0 0 0,-1-1-1,0 0 1,0 1 0,0-1-1,-1 0 1,0 1 0,0-1-1,-1 0 1,0 1 0,0-1-1,-4-11 1,5 17-13,0 0 0,0 0 0,-1 0 0,1 0 0,0 0 0,-1 0 1,1 0-1,-1 0 0,1 0 0,-1 0 0,0 0 0,1 0 0,-1 0 0,0 1 0,1-1 0,-1 0 0,0 0 0,0 1 0,-1-2 0,1 2 2,0 0 0,0-1 0,0 1 0,0 0 0,0 0-1,0 0 1,0 0 0,0 0 0,0 0 0,1 0 0,-1 1 0,0-1-1,0 0 1,0 0 0,0 1 0,0-1 0,0 0 0,-1 2 0,0-1-3,0 1 1,-1-1 0,1 1 0,0 0-1,0 0 1,0 0 0,0 0 0,0 1 0,1-1-1,-1 0 1,1 1 0,-1-1 0,1 1 0,-1 3-1,0 3 41,0 0 0,0 1 0,1-1 0,1 1 0,0 0 0,0-1 0,1 1 0,0-1 0,0 1 0,1-1 0,1 0 0,-1 1 0,2-1 0,-1 0 0,1-1 0,0 1 0,1-1 0,0 0 0,1 0 0,-1 0 0,1-1 0,1 1 0,-1-2 0,15 12 0,-18-16 0,-1-1 1,1 1-1,0-1 1,-1 0-1,1 0 1,0 0-1,0 0 1,0-1-1,0 1 1,0-1-1,0 0 1,0 0-1,0 0 1,0 0-1,0 0 1,4-1-1,4-2 47,0 0-1,-1-1 1,12-5-1,-15 6-47,37-18 22,0-1-1,65-46 1,-82 50-110,103-66 150,-128 83-99,-1 0-1,0 1 1,1-1 0,-1 1-1,1-1 1,-1 1 0,1-1-1,0 1 1,-1 0-1,1 0 1,-1 0 0,1 0-1,-1 0 1,1 0 0,0 0-1,-1 0 1,1 1 0,-1-1-1,2 1 1,0 0 11,-1 0 1,0 1-1,0-1 1,0 1-1,0-1 1,0 1-1,0 0 1,0 0 0,0 0-1,2 3 1,2 5-2,0 0 0,-1 1 1,0-1-1,3 13 1,-7-19-28,21 58 230,-22-59-180,1 1 102,-6-8-14,0 0-95,-15-16 87,5 6-108,0 1 0,-18-13 0,21 18-30,8 5 17,0 0 1,1 1-1,-1 0 1,0 0 0,-1 0-1,1 0 1,0 1-1,0-1 1,-1 1-1,-6-1 1,-5 0-44,0 0 0,-1 1 0,-24 2 0,36-1 56,0 1 0,0 0 0,0 0 0,0 0 0,0 1 0,0-1 1,0 1-1,0 0 0,1 1 0,-1-1 0,1 1 0,-1 0 0,1 0 0,0 0 0,-5 6 0,4-3 14,0 1 0,0 0-1,1 0 1,0 0-1,1 1 1,0-1 0,0 1-1,0-1 1,1 1 0,0 0-1,1 0 1,0 0-1,0 1 1,1-1 0,0 12-1,1-7 20,1 0 0,0 0 0,1 0 0,0 0 0,1-1 0,0 1 0,1-1 0,13 23 0,-16-31-3,1 0 0,-1-1-1,1 1 1,0-1 0,0 0-1,0 0 1,1 0 0,-1 0-1,1 0 1,0-1 0,0 1-1,0-1 1,0 0 0,0 0-1,0-1 1,0 1 0,1-1-1,-1 0 1,0 0 0,1 0-1,-1-1 1,1 1 0,-1-1-1,1 0 1,0-1 0,-1 1-1,0-1 1,1 0 0,-1 0-1,1 0 1,-1-1 0,0 1-1,6-4 1,8-6 29,-1-1 0,-1 0 0,0-1 0,25-26 0,-17 12-39,-1-1 0,31-49 0,-17 23-143,-37 54 129,0 0 0,0 0 0,0-1 0,0 1 0,1 0 0,-1 0 0,0 0 0,0 0 0,0 0 0,0 0 0,0-1 0,0 1 0,0 0 0,1 0 0,-1 0 0,0 0 0,0 0 0,0 0 0,0 0 0,0 0 0,1 0 0,-1 0 0,0 0 0,0-1 0,0 1 0,0 0 0,0 0 0,1 0 0,-1 0 0,0 0 0,0 0 0,0 0 0,0 0 0,1 1 0,-1-1 0,0 0 0,4 6-82,-2 13 109,-1 2-38,2-1 0,0 0 0,9 33 1,-7-32 40,-4-15-7,1-1-1,0 1 0,0 0 1,0 0-1,1-1 1,0 1-1,6 8 0,-8-12-18,1 0 0,-1-1 0,1 1-1,0-1 1,-1 1 0,1-1 0,0 0-1,0 0 1,0 0 0,0 0 0,0 0-1,0 0 1,0 0 0,0-1 0,0 1-1,0-1 1,0 1 0,1-1 0,-1 0 0,0 0-1,0 0 1,0 0 0,0 0 0,1 0-1,2-2 1,13-3 6,0-2 0,0-1 0,-1 0 0,0-1 0,16-11 0,-6 4 24,181-87-26,-40 22-145,-161 78 126,-1 0 0,0 0 0,0-1 0,0 0 0,0-1 0,-1 1 0,0-1 0,1 0 0,6-10 0,-11 14 10,-1 1-1,0 0 0,0-1 1,1 1-1,-1-1 1,0 1-1,0-1 1,0 1-1,0-1 1,0 1-1,0-1 1,1 1-1,-1-1 1,0 1-1,0-1 0,-1 1 1,1-1-1,0 1 1,0-1-1,0 1 1,0 0-1,0-1 1,0 1-1,-1-1 1,1 1-1,0-1 1,0 1-1,-1-1 0,1 1 1,0 0-1,-1-1 1,1 1-1,0 0 1,-1-1-1,1 1 1,-1 0-1,1 0 1,-1-1-1,-1 0-7,0 0-1,0 0 1,0 1-1,1-1 1,-1 1-1,0-1 1,0 1-1,0 0 1,-3-1-1,-20 3-48,1 1 0,0 1-1,0 1 1,0 1 0,0 1 0,-27 12-1,36-12 54,-1 0 0,2 1 0,-1 1 0,1 0 0,0 1 0,1 0 0,0 1 0,-16 18 0,20-19 25,1-1 0,1 1 0,-1 1 1,2-1-1,0 1 0,0 0 0,1 1 0,0-1 0,1 1 1,0 0-1,1 0 0,-2 14 0,4-24-5,1 0-1,0 1 1,0-1-1,0 0 1,1 0 0,-1 0-1,0 1 1,1-1-1,-1 0 1,1 0-1,0 0 1,0 0-1,0 0 1,0 0 0,0 0-1,2 2 1,-2-2-3,0-1-1,0 0 1,0 0 0,0 0 0,1 0-1,-1 0 1,0-1 0,1 1 0,-1 0 0,1-1-1,-1 1 1,1-1 0,-1 1 0,1-1-1,-1 1 1,1-1 0,-1 0 0,1 0 0,-1 0-1,1 0 1,-1 0 0,1 0 0,3-1-1,7-2 27,0-1 0,0 0-1,0-1 1,-1 0 0,1-1-1,-1 0 1,14-10 0,68-62-224,-60 47 200,-9 11-3,-2-1-1,0 0 0,-2-2 1,-1-1-1,0 0 0,18-34 1,-23 32-17,-2-1 0,-1 0 1,10-41-1,13-86 128,-25 103-113,-3-1 0,-2 1 0,-4-89 0,0 136-30,0-1 0,-1 0 0,1 1 0,-1-1-1,0 0 1,0 1 0,0-1 0,-1 1-1,0-1 1,0 1 0,-2-4 0,3 7 18,1 1 0,0 0 0,-1-1 0,1 1 0,0-1 0,-1 1 0,1 0 1,-1 0-1,1-1 0,-1 1 0,1 0 0,-1 0 0,1-1 0,-1 1 0,1 0 0,-1 0 1,1 0-1,-1 0 0,1 0 0,-1 0 0,0 0 0,1 0 0,-1 0 0,1 0 0,-1 0 0,1 0 1,-1 0-1,1 0 0,-1 1 0,1-1 0,-1 0 0,1 0 0,-1 1 0,1-1 0,-1 0 0,1 1 1,0-1-1,-2 1 0,0 1-13,0 0 0,0 0 0,0 1 1,0-1-1,0 1 0,-1 3 0,-11 23 5,3 0-1,0 1 0,-11 52 1,4-15 24,14-52-7,-36 140 188,37-137-162,1 0 0,0 1 0,1-1 0,1 1 0,1-1-1,4 28 1,-1-34 9,-1 0-1,2-1 0,-1 1 0,2-1 0,-1 0 0,1 0 0,1-1 0,0 1 0,1-2 1,0 1-1,15 14 0,-20-21-7,0-1 0,1 1 0,-1-1 1,1 1-1,-1-1 0,1 0 0,0-1 0,0 1 0,0-1 1,0 1-1,0-1 0,0 0 0,0-1 0,0 1 1,1-1-1,-1 0 0,0 0 0,0 0 0,0 0 1,1-1-1,-1 0 0,0 0 0,0 0 0,0 0 1,0 0-1,0-1 0,3-2 0,34-18 107,-23 11-144,1 2-1,23-10 1,-41 19 9,-1 0 0,0 0 1,0 0-1,1 0 1,-1 0-1,0 0 0,0 0 1,0 0-1,1 0 0,-1 0 1,0 0-1,0 0 1,1 0-1,-1 0 0,0 1 1,0-1-1,0 0 0,1 0 1,-1 0-1,0 0 1,0 0-1,0 0 0,0 1 1,1-1-1,-1 0 0,0 0 1,0 0-1,0 0 0,0 1 1,0-1-1,0 0 1,1 0-1,-1 1 0,0-1 1,0 0-1,0 0 0,0 0 1,0 1-1,0-1 1,0 1-1,0-1 1,1 8-10,0 0 0,-1 1 1,0 15-1,-1-2 1,-5 62 111,1-2 146,4-80-231,1-1-1,0 0 1,0 0 0,0 0-1,0 0 1,0 1 0,1-1-1,-1 0 1,0 0 0,0 0-1,1 0 1,-1 0 0,1 0-1,-1 0 1,1 0-1,-1 1 1,1-2 0,0 1-1,-1 0 1,3 2 0,-3-3-3,0 0 0,1 0-1,-1 0 1,1 0 0,-1 0 0,1 0 0,-1 0 0,1 0 0,-1 0 0,0 0 0,1 0 0,-1 0-1,1 0 1,-1 0 0,1 0 0,-1 0 0,1 0 0,-1-1 0,0 1 0,1 0 0,13-12 234,20-30-97,-21 24-131,1 1-1,1 0 1,21-17 0,-23 22-16,1 1 1,0 1-1,1 1 0,0 0 1,0 0-1,26-9 0,-40 18-14,1-1 0,0 0 0,0 1 0,0-1 0,0 1-1,0 0 1,0-1 0,0 1 0,0 0 0,0 0 0,0 0-1,0 1 1,-1-1 0,1 0 0,0 1 0,0-1 0,0 1-1,0 0 1,0 0 0,-1-1 0,1 1 0,3 3-1,-3-2 2,-1 0 0,1 1 0,-1-1-1,0 1 1,0-1 0,0 1-1,0-1 1,0 1 0,0 0-1,-1 0 1,1-1 0,-1 1 0,0 0-1,0 0 1,0 0 0,0 3-1,-2 22-28,-2 0 0,0 0 0,-15 49 0,4-34 71,-32 68 0,25-67-22,-2-1-1,-2-1 1,-2-1 0,-2-2-1,-37 38 1,56-65 95,0-2 1,-1 1 0,-15 10-1,24-19-92,0 0-1,1-1 1,-1 1-1,0-1 1,0 1-1,0-1 0,0 0 1,0 0-1,0 0 1,0 0-1,0-1 1,-1 1-1,1-1 0,0 0 1,0 0-1,0 0 1,-1-1-1,1 1 1,0 0-1,0-1 0,0 0 1,-5-2-1,6 2-11,0 0 0,0-1-1,1 1 1,-1-1 0,0 1-1,1-1 1,0 1 0,-1-1-1,1 0 1,0 0 0,0 1-1,0-1 1,0 0 0,0 0-1,0 0 1,1 0 0,-1 0-1,1-1 1,-1 1-1,1 0 1,0-4 0,0 0-1,0 1 0,0-1 0,1 1 0,-1-1 0,2 1 0,-1 0 0,3-9 0,8-16-1,1 1 0,26-42 0,-29 55-7,2 0-1,0 1 0,1 0 0,0 1 0,23-19 1,10-1-572,2 2-1,2 2 1,0 2 0,56-22 0,-23 18-4678,-49 22-448,-26 8 3018,-23 12-3363,-23 2 2614,-16-2-362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4:32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72 195 7392,'-36'-14'2720,"16"14"-2080,5 4 2112,24-4-1792,6-4 1567,17-5-1439,23 0 736,16 5-1088,82-9 256,11-10-608,3-5-256,43 1-128,-16-1-2688,-21 6 1472,-9 5-5919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4:3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407 694 1152,'-15'-17'19375,"23"8"-18911,-1 0 0,8-15 0,-5 2-243,-1 1 0,-1-2 0,9-39 0,7-72-85,-20 103-52,3-14-17,4-23 310,4-110 1,-15 171-294,0 1 0,-1-1 0,1 0 1,-4-11-1,4 18-80,0 0 1,0 0-1,0-1 0,0 1 1,0 0-1,0 0 1,-1-1-1,1 1 0,0 0 1,0 0-1,0-1 1,0 1-1,0 0 0,0 0 1,-1 0-1,1-1 0,0 1 1,0 0-1,0 0 1,-1 0-1,1 0 0,0 0 1,0-1-1,-1 1 1,1 0-1,0 0 0,0 0 1,0 0-1,-1 0 0,1 0 1,0 0-1,0 0 1,-1 0-1,1 0 0,-1 0 1,1 0 0,-1 1 1,0 0-1,0 0 1,1-1-1,-1 1 1,0 0-1,1 0 1,-1 0-1,1 0 1,0-1-1,-1 1 0,1 0 1,-1 0-1,1 2 1,-64 253 307,57-218-285,-6 24-28,-47 205 422,40-189-67,-3 0 1,-51 112-1,32-111-99,-4-1 0,-82 105 0,115-169-89,11-12-131,0-1 1,0 1 0,1 0-1,-1 0 1,0 0-1,1 0 1,-1 0 0,-1 4-1,5-4 11,5-3-109,10-7-51,35-19 116,-24 14 16,-1-2 0,0-1 0,-1-1 0,-1-1 0,29-28 0,52-68-153,-44 44 194,-6 12-16,3 3 1,85-62-1,-95 82-48,-20 14 16,-1 0 0,39-39 0,-49 43 51,-2-2-1,0 0 1,20-32 0,-16 10-29,-1-1-1,25-86 1,-32 87-49,-2-1 0,-2 0 0,-1-1 0,1-65 0,-10 92-248,-1 16 45,-3 10 108,-8 26 145,2 1 1,-10 49 0,9-32 59,-39 149 406,45-177-444,2-1-1,0 1 1,0 43-1,4-59-18,2 0 1,-1-1-1,1 1 0,1 0 1,0-1-1,0 0 1,1 1-1,0-1 0,0 0 1,1 0-1,1-1 0,-1 1 1,8 9-1,-9-15-16,-1 0 0,0 0 1,1 0-1,0-1 0,0 1 0,0-1 0,0 0 1,0 0-1,0 0 0,1 0 0,-1 0 0,1-1 1,-1 1-1,1-1 0,-1 0 0,1 0 0,0 0 1,0-1-1,-1 1 0,1-1 0,0 0 0,0 0 1,0 0-1,-1-1 0,1 1 0,0-1 0,0 0 1,-1 0-1,1 0 0,6-4 0,6-2 11,-1-1 0,0 0 0,0-2 0,0 1 0,13-14 0,63-62-346,-88 82 295,1-2 9,3 0-31,0-2 1,-1 1-1,-1-1 1,1 0-1,-1 0 0,0 0 1,6-13-1,-11 20 36,0-1 0,1 1 0,-1 0 0,0 0-1,0-1 1,0 1 0,0 0 0,0-1 0,0 1-1,0 0 1,0 0 0,0-1 0,0 1 0,0 0-1,0-1 1,0 1 0,0 0 0,0-1-1,0 1 1,0 0 0,0 0 0,0-1 0,0 1-1,0 0 1,0 0 0,-1-1 0,1 1 0,-7 2-154,-11 12-68,7-3 238,1 0 0,1 0 1,0 1-1,1 0 0,0 1 0,1-1 0,0 1 0,1 1 0,1 0 1,0-1-1,1 1 0,0 1 0,1-1 0,1 1 0,0-1 0,1 1 1,1 17-1,0-30 9,0 0 1,0 1 0,0-1-1,1 0 1,-1 0 0,1 0-1,-1 0 1,1 0-1,0 0 1,0-1 0,0 1-1,0 0 1,0 0 0,0 0-1,0-1 1,3 3-1,-3-3-5,0 0-1,1-1 1,-1 1-1,1 0 1,-1 0-1,1-1 1,-1 1-1,1-1 1,-1 1-1,1-1 1,-1 0-1,1 0 1,0 1 0,-1-1-1,1 0 1,2-1-1,2 0 21,0 0 0,-1-1 1,1 1-1,-1-1 0,1-1 0,-1 1 0,0-1 1,0 0-1,0 0 0,5-4 0,-8 5-32,13-9-30,0-1 1,-1-1-1,-1 0 0,13-15 1,-23 23 9,0 1 0,0-1 0,0 0 0,-1 0 0,0 0 0,1 0 0,-2 0 0,3-6 0,-4 7 9,1 1 0,-1-1 1,0 0-1,0 1 0,0-1 0,0 1 1,-1-1-1,1 1 0,-1-1 0,0 1 1,0 0-1,0-1 0,-4-5 0,2 4-12,-1 0-1,0 0 0,0 1 0,0-1 0,-1 1 0,1 0 0,-1 0 0,0 1 0,0-1 0,-1 1 0,1 0 0,-1 1 0,1-1 0,-1 1 1,0 0-1,0 1 0,0-1 0,-6 0 0,-24 6 3,35-4 21,0 0 0,0 0 0,-1 0 1,1 0-1,0 0 0,0 1 0,0-1 1,0 0-1,0 1 0,0-1 1,0 1-1,0-1 0,0 1 0,0-1 1,1 1-1,-1 0 0,0 0 0,0-1 1,0 1-1,1 0 0,-1 0 1,0 0-1,1 0 0,-1 0 0,1 0 1,-1 0-1,1 0 0,-1 1 0,1-1 3,1 0 0,-1-1 0,1 1 0,-1 0-1,1 0 1,0 0 0,-1-1 0,1 1 0,0 0 0,-1-1-1,1 1 1,0-1 0,0 1 0,-1-1 0,1 1-1,0-1 1,0 1 0,0-1 0,0 0 0,0 1-1,0-1 1,-1 0 0,1 0 0,0 0 0,2 0-1,3 2-12,9 3 37,0-1 0,0-1 0,1 0 0,-1-1 0,21 0-1,81-5 152,-67 0-85,208-24 84,-247 25-131,23-3 179,-33 5-220,1 0 0,-1 0 0,1 0 0,-1 0 0,1 0 0,0 0 0,-1 0-1,1 1 1,-1-1 0,1 1 0,-1-1 0,1 1 0,-1-1 0,0 1 0,3 2 0,-3-2-9,-1 0 1,0 0-1,1 0 0,-1 0 1,0 0-1,0 0 1,0 0-1,1 0 1,-1 0-1,0 0 1,-1 0-1,1 0 0,0 0 1,0 1-1,0-1 1,-1 0-1,1 0 1,-1 1-1,0 4 34,-2 10 40,-8 25-1,8-32-30,0 0 0,1 0 0,0 0 0,1 0 0,-1 0 0,2 1 0,-1-1 0,3 19 0,-2-27-41,0 0 1,0 0-1,0 0 0,0 0 1,1 0-1,-1-1 1,0 1-1,1 0 1,-1 0-1,1 0 1,-1 0-1,1 0 0,-1-1 1,1 1-1,0 0 1,-1 0-1,1-1 1,0 1-1,0 0 1,-1-1-1,1 1 0,0-1 1,0 1-1,0-1 1,0 0-1,0 1 1,0-1-1,-1 0 1,1 0-1,0 1 0,0-1 1,0 0-1,0 0 1,0 0-1,0 0 1,0 0-1,0 0 1,0 0-1,1-1 0,1 0 16,1 0-1,-1 0 0,0 0 0,0-1 0,0 1 1,0-1-1,-1 0 0,1 1 0,0-1 0,-1-1 1,4-2-1,56-69 60,11-11 16,-71 83-98,1 0-1,-1 0 0,0 1 1,0-1-1,1 1 0,4-3 1,-6 4 1,-1 0 0,1-1 0,-1 1 1,1 0-1,0 0 0,-1 0 1,1-1-1,-1 1 0,1 0 1,0 0-1,-1 0 0,1 0 1,0 0-1,-1 0 0,1 0 0,0 0 1,-1 1-1,1-1 0,-1 0 1,1 0-1,0 0 0,-1 1 1,1-1-1,-1 0 0,1 1 1,-1-1-1,1 0 0,-1 1 1,1-1-1,-1 1 0,1-1 0,-1 1 1,1 0-1,0 2-15,0 0 1,0 0-1,0 0 0,0 0 1,1 6-1,3 15-50,4 1 73,-6-12 30,2-1 1,-1 1-1,2-1 1,0 0-1,0 0 1,11 15-1,-16-26-17,1 0 0,-1 0-1,0 1 1,0-1 0,1 0 0,-1 0-1,1 0 1,-1 0 0,1-1 0,-1 1-1,1 0 1,-1-1 0,1 1 0,0-1-1,-1 1 1,1-1 0,0 0 0,2 1-1,-1-2 4,0 1-1,0 0 0,-1-1 1,1 0-1,0 1 0,-1-1 1,1 0-1,0-1 1,-1 1-1,4-2 0,3-4-12,0 0 0,-1 0 0,0-1 0,11-12-1,12-20 67,-2-2-1,-1-1 1,22-49-1,-41 76-58,-6 10-23,0 1 0,0 0-1,0 0 1,1 0 0,7-7-1,-9 10 15,0 0-1,0 1 1,0 0-1,0-1 1,0 1-1,1 0 1,-1 0-1,0 0 1,1 1-1,-1-1 1,1 1-1,-1-1 1,1 1-1,-1 0 1,5 0-1,9 0 43,0 2 0,30 7-1,-30-6-108,0 0-1,32 2 0,73-10-516,0-7-3646,33-2-4154,-143 13 7451,6 0-1075,0 0-1,0-1 1,-1-1 0,31-8 0,-38 7 423,0 0-1,13-9 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00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1163 5888,'-8'6'7557,"22"-8"-5568,-5-4-1637,1 0 0,-1-1-1,-1-1 1,1 1-1,-1-1 1,-1-1 0,1 0-1,8-13 1,9-10 163,13-13-231,90-115 28,-108 131-241,-1 0 0,-2-2 0,26-59 0,1-50-75,-10 27 296,-33 110-298,0 0 0,-1 0-1,1 0 1,-1-1 0,0 1 0,0 0 0,0-4-1,-1-2-327,-6 22-87,-8 27 154,-17 73 1,1 44 412,30-153-149,-5 30 77,2 0-1,0 35 0,4-55-40,0 0 1,1-1-1,1 1 0,0-1 0,1 1 0,0-1 1,11 25-1,-8-23 100,0-3-12,0 1-1,0-1 0,1 1 1,1-2-1,0 1 0,15 16 1,-17-22-26,0-1 1,0 0 0,0 0 0,1 0 0,-1-1-1,1 0 1,15 6 0,-19-9-56,0 0 0,1 0 0,-1-1 0,1 1 0,-1-1 0,1 0 0,-1 0 0,1 0 0,-1 0-1,1 0 1,-1-1 0,1 0 0,-1 0 0,0 0 0,1 0 0,-1 0 0,0-1 0,0 1 0,0-1 0,5-3 0,5-5 101,0 0 1,-1-1-1,-1 0 1,20-24-1,-24 26-103,-1 0-1,0-1 1,0 1-1,-1-1 1,-1 0 0,0 0-1,6-20 1,-11 23-245,-4 10 33,-6 11-5,-3 12 112,2 1 0,-18 55 0,26-69 100,1 0 0,0 0 0,1 0 0,1 0 0,0 1 0,1-1 0,0 0 0,5 27 0,-5-38-4,1 0-1,-1 0 1,1 0-1,0 1 1,0-1-1,0 0 1,0 0 0,0 0-1,0 0 1,1-1-1,-1 1 1,1 0-1,-1 0 1,1-1 0,0 1-1,3 1 1,-4-2-8,1 0 1,-1 0-1,1-1 1,-1 1-1,1-1 1,-1 1-1,1-1 1,0 0-1,-1 0 1,1 0 0,0 0-1,-1 0 1,1 0-1,-1 0 1,1 0-1,0 0 1,-1-1-1,1 1 1,-1-1-1,1 1 1,-1-1-1,1 0 1,-1 0-1,3-1 1,2-2 33,0-1 0,1-1 1,-2 1-1,1-1 0,-1 0 0,0 0 0,0 0 1,-1-1-1,1 0 0,5-12 0,-2 0 65,-1 0-1,10-39 0,-16 49-90,1 0 0,-1 1 0,0-1 0,-1 0 0,0 0 0,-1 0 1,1 0-1,-5-18 0,4 25-42,0-1 0,0 0 1,0 0-1,-1 0 0,1 1 1,-1-1-1,0 0 0,1 1 1,-1 0-1,0-1 1,-1 1-1,1 0 0,0 0 1,0 0-1,-1 0 0,0 0 1,1 1-1,-1-1 0,0 1 1,1 0-1,-1 0 1,-5-2-1,3 2-13,0 0 0,0 0 0,0 1 0,0-1 0,0 1 0,0 0 0,-1 1 0,1-1-1,0 1 1,0 0 0,0 0 0,-5 2 0,8-2 13,-1 0-1,1-1 0,0 1 1,0-1-1,0 1 0,-1-1 1,1 0-1,-4 0 1,35-11 66,40-11-131,28-7 172,-5 12-192,105-6 1,-90 12-39,-74 10 166,-17 5 32,-15-4-57,-1 1 0,0-1 0,1 0 0,-1 0 0,1 1 0,-1-1 1,0 0-1,1 1 0,-1-1 0,0 0 0,1 1 0,-1-1 0,0 0 0,0 1 0,1-1 0,-1 1 0,0-1 0,0 0 0,0 1 1,1-1-1,-1 1 0,0-1 0,0 1 0,0 0 0,-1 1-2,0 0-1,0 0 1,0 0-1,0-1 1,0 1-1,0 0 1,-1-1 0,1 1-1,0-1 1,-1 1-1,0-1 1,1 0-1,-1 1 1,-3 1 0,0 0-5,-20 17-116,-26 27-1,42-38 111,0 0 1,1 1-1,1 0 1,0 1-1,-11 20 1,17-28 1,-1 1 0,1-1 0,0 1 0,0-1 0,1 1 1,-1-1-1,1 1 0,0-1 0,0 1 0,0-1 0,0 1 1,0-1-1,2 6 0,-2-7 18,1-1 0,0 1 0,-1 0 0,1-1-1,0 1 1,0 0 0,0-1 0,0 1 0,0-1 0,0 1 0,0-1 0,0 0 0,1 1 0,-1-1 0,1 0 0,-1 0-1,1 0 1,-1 0 0,1 0 0,-1 0 0,1-1 0,0 1 0,-1 0 0,1-1 0,0 1 0,3-1 0,-1 1 33,1-2 1,-1 1-1,1 0 1,0-1 0,-1 0-1,1 0 1,-1 0 0,1 0-1,-1-1 1,0 0-1,1 0 1,-1 0 0,0 0-1,0-1 1,5-4 0,4-4 16,0-1 0,20-23 1,-26 26-10,1-2 0,-2 1-1,1-1 1,-2 0 0,1 0 0,-2-1-1,1 1 1,-2-1 0,4-15 0,-6-8-4,-1 21-231,-6 26-394,-4 30 430,3 1 0,-4 76 0,9-68 156,-10 122 87,7-136-39,-7 42 73,9-68-112,0-1 1,0 1-1,-1-1 0,0 1 0,-6 9 0,9-19 8,-1 1 0,1 0 0,0 0 0,-1-1 1,1 1-1,-1 0 0,1-1 0,-1 0 0,0 1 0,0-1 0,0 0 1,1 0-1,-1 0 0,0 0 0,-4 1 0,2-1 2,0 0 0,0-1 0,1 1 0,-1-1-1,0 0 1,0 0 0,0 0 0,-5-2 0,1 1-17,0-1 0,0-1-1,1 1 1,-1-1 0,1 0 0,0-1-1,0 0 1,-7-5 0,11 7-5,1 0 0,-1 0 1,1 0-1,0 0 0,-1-1 0,1 1 1,0-1-1,1 1 0,-1-1 0,0 0 1,1 0-1,-1 0 0,1 0 0,0 0 1,0 0-1,0 0 0,0-5 0,0 4-19,2 0 0,-1 0 0,0 1-1,1-1 1,-1 0 0,1 0 0,0 1-1,0-1 1,1 1 0,-1-1 0,1 1-1,0-1 1,0 1 0,2-3 0,4-5-24,1 1 0,0 1 1,0-1-1,1 2 0,21-15 1,6-6 67,4-6-58,-1-1-1,54-65 0,-65 68 155,1 1 0,49-39 0,-56 51-57,-1-1 0,-2-1-1,34-44 1,-51 62-54,-1 0 0,0 0 1,0 0-1,0 0 0,2-7 1,-4 10-25,1 1 0,-1-1 0,0 0 1,0 0-1,1 1 0,-1-1 0,0 0 0,0 0 1,0 0-1,0 1 0,0-1 0,0 0 1,0 0-1,-1 0 0,1 1 0,0-1 1,0 0-1,0 0 0,-1 1 0,1-1 1,0 0-1,-1 1 0,1-1 0,-1 0 1,1 1-1,-1-1 0,1 0 0,-1 1 0,1-1 1,-1 1-1,0-1 0,1 1 0,-1-1 1,0 1-1,1 0 0,-1-1 0,0 1 1,-1-1-1,1 1-27,-1 0 0,0 0 0,0 0 0,0 0 0,0 0 0,1 0 0,-1 0 1,0 1-1,0-1 0,0 1 0,1-1 0,-1 1 0,0 0 0,-1 1 0,-23 14-203,21-13 236,-7 6-44,0 0 0,-15 14 0,24-20 33,0 0 1,0 1 0,0-1-1,0 1 1,1 0 0,-1 0-1,1 0 1,0 0-1,0 1 1,1-1 0,-3 6-1,4-8 12,0 0 1,0-1-1,-1 1 0,1 0 0,0-1 0,1 1 1,-1 0-1,0 0 0,0-1 0,1 1 0,-1 0 0,1-1 1,-1 1-1,1 0 0,0-1 0,0 1 0,-1-1 1,1 1-1,0-1 0,0 0 0,1 1 0,-1-1 1,0 0-1,0 0 0,1 0 0,-1 1 0,0-2 0,1 1 1,-1 0-1,1 0 0,0 0 0,-1-1 0,1 1 1,0-1-1,2 1 0,4 1 16,-1 0 0,1-1-1,0 0 1,0 0 0,0-1 0,11-1 0,-2-1 50,0-1 0,0-1 1,0 0-1,-1-2 0,25-10 1,-15 4 47,-1-2 0,35-25 1,-45 28-108,-2 0 1,1-2-1,-2 1 0,1-2 1,-2 0-1,0 0 1,0-1-1,-2 0 0,0 0 1,0-1-1,-2-1 0,10-30 1,65-220 202,-65 209-116,-14 43-227,0 0-1,-1 0 1,0 0 0,-1-20-1,-6 39-303,1 4 368,1 0 1,1 0-1,-1 0 1,1 0-1,-1 13 0,-1 5 1,-52 233-119,41-185 150,-5 33-76,18-90 104,0 0-1,2 0 1,0 0-1,3 22 1,-3-36 46,1 0 0,0 0 1,0 0-1,0 0 0,0 0 0,1 0 1,2 5-1,-4-7-17,1-1 0,-1 1 1,1-1-1,-1 1 0,1 0 0,-1-1 1,1 1-1,-1-1 0,1 1 0,-1-1 1,1 1-1,0-1 0,-1 0 0,1 1 1,0-1-1,-1 0 0,1 1 0,0-1 1,-1 0-1,1 0 0,0 0 0,0 1 1,-1-1-1,1 0 0,0 0 0,0 0 1,-1 0-1,1 0 0,0-1 1,0 1-1,-1 0 0,1 0 0,0 0 1,-1-1-1,1 1 0,0 0 0,-1-1 1,2 0-1,2-2 5,-1-1 0,0 1 0,0-1 0,0 0 0,0 0 0,0 0 0,2-5 0,2-4-54,6-11 71,-1 1 0,-1-2-1,15-50 1,-7 22-23,-12 32-12,74-179 205,34-24-238,-50 101-151,-32 52-31,-33 71 199,0 0 0,0-1-1,0 1 1,0 0-1,0 0 1,0 0 0,1 0-1,-1-1 1,0 1 0,0 0-1,0 0 1,0 0 0,0 0-1,0-1 1,0 1-1,0 0 1,0 0 0,0 0-1,1 0 1,-1 0 0,0 0-1,0-1 1,0 1 0,0 0-1,0 0 1,1 0 0,-1 0-1,0 0 1,0 0-1,0 0 1,0 0 0,1 0-1,-1 0 1,0 0 0,0 0-1,0 0 1,0 0 0,1 0-1,-1 0 1,0 0 0,0 0-1,0 0 1,0 0-1,1 0 1,-1 0 0,0 0-1,0 0 1,0 0 0,1 0-1,1 8-247,-3-1 207,-1 0-1,0 0 1,0 0 0,0-1-1,-1 1 1,0 0 0,-1-1 0,-4 7-1,2-2 45,-22 34-9,15-25-33,-18 36-1,15-15 81,1 0 0,-11 49-1,-10 91-30,21-80-65,-16 80 496,25-167-171,4-11 75,3-3 107,2-23 48,24-38-347,-16 36-207,1 1 0,2 1 0,0 1 0,24-30 0,-37 51 46,0-1 1,0 1-1,0 0 0,0 0 0,1 0 0,-1 0 0,0 0 0,1 0 1,-1 0-1,0 0 0,1 0 0,-1 1 0,1-1 0,-1 1 1,1-1-1,-1 1 0,3-1 0,-3 1 12,0 1 0,1-1 0,-1 0-1,0 1 1,0-1 0,0 1 0,0-1 0,0 1 0,0 0-1,0-1 1,0 1 0,0 0 0,0 0 0,0 0 0,0-1 0,0 1-1,-1 0 1,1 0 0,0 0 0,-1 1 0,1-1 0,-1 0 0,1 0-1,0 2 1,4 10-64,0 0 0,4 20 0,-6-20 77,1 0 0,0 0-1,7 13 1,-9-20-19,1 0 1,1-1-1,-1 1 0,1-1 0,0 0 1,0 0-1,1 0 0,7 6 0,-10-9 45,1 0-1,0-1 1,0 1-1,0-1 1,0 1-1,0-1 1,0 0-1,1 0 0,-1 0 1,0-1-1,0 1 1,1-1-1,-1 0 1,0 1-1,1-2 1,-1 1-1,1 0 0,4-2 1,3 0 5,0-2-1,-1 1 1,1-1-1,-1-1 1,1 0 0,-1 0-1,-1-1 1,1 0-1,-1-1 1,16-15 0,-15 12-16,0-1 0,-1 0 1,0-1-1,0 0 0,-2 0 1,0-1-1,0 0 0,5-15 1,-9 18-12,0 0 0,0-1 0,-1 1 0,-1-1 0,0 1 1,0-12-1,-1 19-17,0-1 1,-1 0-1,1 0 1,-1 1 0,0-1-1,0 1 1,-2-6-1,3 8 1,0 0 0,-1 1 0,1-1-1,0 1 1,-1 0 0,1-1 0,0 1-1,-1-1 1,1 1 0,0-1 0,-1 1-1,1 0 1,-1-1 0,1 1 0,-1 0 0,1-1-1,-1 1 1,1 0 0,-1 0 0,0-1-1,0 1-2,1 1-1,-1-1 0,0 0 0,1 0 0,-1 0 1,0 0-1,1 1 0,-1-1 0,0 0 1,1 1-1,-1-1 0,1 0 0,-1 1 0,0-1 1,1 1-1,-1-1 0,1 1 0,-1-1 0,1 1 1,-1 1-1,-5 6-81,0 1 0,0 1 0,1-1 0,0 1 1,1 0-1,0 0 0,-2 12 0,-1 8 164,-5 40 1,12-65-81,-1-1 0,1 0 0,0 0 0,0 1 0,1-1 0,0 0 0,-1 0 0,1 1 0,0-1 0,1 0 0,-1 0 0,1 0 0,0 0 0,0-1 0,0 1 0,4 5 0,-4-8 41,0 1 0,-1 0 0,1 0 0,0-1 0,0 1 0,0-1-1,0 0 1,0 1 0,0-1 0,1 0 0,-1 0 0,0-1 0,1 1 0,-1 0 0,0-1-1,1 1 1,-1-1 0,1 0 0,-1 0 0,1 0 0,-1 0 0,1 0 0,-1-1 0,0 1-1,1-1 1,-1 1 0,1-1 0,-1 0 0,3-1 0,3-3-1,0 1 0,0-1 0,0 0 0,10-10 0,-2 2-77,-15 12 21,1 0 1,0 0-1,0-1 0,0 1 1,0 0-1,0 1 0,0-1 1,0 0-1,0 1 0,0-1 0,0 1 1,1 0-1,-1-1 0,0 1 1,0 0-1,0 0 0,1 1 0,-1-1 1,0 0-1,0 1 0,0-1 1,4 2-1,3 2 90,-1 1 1,0-1-1,0 1 0,10 8 1,-11-7-95,1 0 0,1-1 0,9 5 0,6 0 108,52 14 1,-62-21-356,1-1-1,-1 0 1,1 0 0,0-2 0,18 0-1,-30-1 152,16-2-2440,-18 2 2382,-1 1 0,1 0-1,0-1 1,-1 1 0,1 0 0,-1-1-1,1 1 1,-1-1 0,0 1 0,1-1-1,-1 1 1,1-1 0,-1 1 0,0-1-1,1 1 1,-1-1 0,0 1 0,0-1-1,0 0 1,1 1 0,-1-1 0,0 0 0,0 1-1,0-1 1,0 0 0,0 1 0,0-1-1,0 1 1,0-1 0,0 0 0,0 1-1,-1-2 1,-10-26-6615,-3-2 2138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4:38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323 370 3648,'0'0'48,"0"0"0,0 0 1,0-1-1,0 1 0,-1 0 0,1 0 0,0-1 1,0 1-1,0 0 0,0-1 0,0 1 0,0 0 1,0-1-1,0 1 0,0 0 0,0-1 0,0 1 1,0 0-1,0 0 0,1-1 0,-1 1 0,0 0 1,0-1-1,0 1 0,0 0 0,0 0 0,1-1 1,-1 1-1,0 0 0,0 0 0,1-1 0,-1 1 1,4-8 530,-4 8-414,0-1-1,0 1 0,0 0 1,0-1-1,0 1 0,1 0 1,-1-1-1,0 1 0,0 0 1,0-1-1,0 1 0,1 0 0,-1-1 1,0 1-1,0 0 0,1 0 1,-1-1-1,0 1 0,1 0 1,-1-1-1,1 1-31,-1 0 0,0 0 0,1-1 0,-1 1 0,0 0 0,1-1 0,-1 1 1,0 0-1,1-1 0,-1 1 0,0 0 0,0-1 0,0 1 0,1-1 0,-1 1 0,0 0 0,0-1 0,0 1 0,0-1 1,0 0-1,0 0 88,1 1 0,-1-1 0,0 0 0,0 1 0,0-1 1,0 0-1,0 1 0,0-1 0,-1 0 0,1 1 0,0-1 0,0 0 1,0 1-1,-1-1 0,1 0 0,0 1 0,-1-1 0,1 1 0,0-1 1,-1 1-1,1-1 0,-1 1 0,1-1 0,-1 1 0,1-1 0,-1 1 1,1-1-1,-2 1 0,1-1-58,-1 1 0,0 0 1,0 0-1,1 0 0,-1 0 1,0 1-1,1-1 0,-1 0 1,0 1-1,1-1 0,-4 2 1,-30 13 528,1 2 0,0 1 0,-40 28 0,63-37-575,-1 0 0,1 0 0,1 1 0,0 0 0,0 1 0,1 0 0,0 1 0,1 0 0,-11 22 0,15-27-47,1 1 0,0 0 0,1 0 0,-1 0 0,2 0 0,-1 1 0,0 14 0,2-17-26,0 0 0,1 0-1,-1-1 1,1 1 0,1 0-1,-1 0 1,1-1 0,0 1-1,0-1 1,1 0 0,-1 1 0,5 4-1,-6-8-32,0-1 0,0 1 0,0-1 0,0 1 0,1-1 0,-1 0 0,1 1 0,-1-1 0,1 0 0,-1 0 0,1 0 0,0 0 0,-1 0 0,1-1 0,0 1 0,0 0 0,-1-1 0,5 1 0,-3-1-8,-1 0 0,1 0 0,0 0 0,0 0 0,0-1 0,0 0 0,0 1 0,-1-1 1,1 0-1,0 0 0,2-2 0,5-3-11,-1 0 0,0 0 0,0-1 0,0-1 0,8-9 0,2-3-85,-1 0 0,-1-2 1,-1-1-1,0 0 0,-2 0 1,-1-2-1,17-43 0,-20 45 107,-8 17 3,1 0-1,-1-1 0,0 1 0,0-1 1,0 1-1,0-13 0,-1 52 305,1-1-1,1 1 1,2-1 0,1 0-1,2 0 1,1-1-1,1 0 1,18 35-1,-26-60-257,1-1-1,0 1 1,0-1-1,1 0 1,0 0-1,5 6 1,-8-10-53,0 0 0,0 0 0,0-1-1,0 1 1,1 0 0,-1 0 0,0-1 0,0 1 0,1 0 0,-1-1-1,0 0 1,1 1 0,-1-1 0,0 0 0,1 1 0,-1-1-1,0 0 1,1 0 0,-1 0 0,1 0 0,-1-1 0,0 1 0,1 0-1,-1-1 1,0 1 0,1 0 0,-1-1 0,0 0 0,1 1 0,-1-1-1,0 0 1,1 0 0,7-6 29,0-1-1,-1 1 1,0-2-1,-1 1 1,8-11-1,7-9 94,21-19-16,80-99-344,-113 131 280,0 0 0,-1-1 1,-1 0-1,12-31 0,-19 41-70,1 0 1,-1 0-1,0 1 1,-1-1-1,1 0 0,-1 0 1,-1-8-1,1-3 4,0 16 15,0 1 0,0-1 0,1 1-1,-1-1 1,0 0 0,1 1-1,-1-1 1,1 1 0,-1-1-1,1 1 1,-1-1 0,1 1-1,-1 0 1,1-1 0,0 1-1,-1 0 1,1-1 0,-1 1 0,1 0-1,0 0 1,-1-1 0,1 1-1,0 0 1,-1 0 0,1 0-1,0 0 1,-1 0 0,1 0-1,0 0 1,0 0 0,14 1 10,-1 0-1,0 1 1,0 1 0,22 6 0,53 24 127,-81-30-131,0 0 0,0 1 1,-1 0-1,1 1 0,-1 0 0,9 7 1,-11-7 0,-1 0 1,0-1 0,0 1 0,0 1 0,0-1-1,-1 1 1,0-1 0,0 1 0,2 8-1,-2-3 32,0 0-1,-1 0 0,1 21 0,3 18 47,-5-46-82,0 0 1,1 0-1,-1 0 1,1 0-1,0 0 1,-1 0-1,2 0 1,4 6-1,-6-9 12,0 0 0,0 0-1,0 1 1,0-1 0,1 0-1,-1 0 1,0-1 0,1 1-1,-1 0 1,1 0 0,-1-1 0,1 1-1,-1-1 1,1 1 0,-1-1-1,1 0 1,2 1 0,0-1-8,-1 0 1,0-1 0,0 1-1,0-1 1,0 0 0,0 1-1,0-1 1,5-3 0,3-1-12,-1-2 1,0 1 0,16-14-1,-26 20 4,41-30 48,2 2 1,1 1-1,62-26 0,-93 45-103,-11 6 31,0 1 1,0-1 0,0 1-1,1 0 1,-1 0 0,0 0-1,1 0 1,2-1-1,-11 12-190,-7 3 209,2 0-1,0 1 1,0 0-1,2 0 1,-10 18-1,17-27 19,1 0-1,-1 1 0,1-1 0,1 0 0,-1 1 0,1-1 1,-1 1-1,1-1 0,1 0 0,-1 1 0,1-1 0,2 9 1,0-6-38,-1 0 1,1 0-1,0 0 1,1-1 0,0 1-1,0-1 1,7 8-1,-7-9 30,1 0-1,0-1 0,0 0 0,1 0 0,0 0 1,0-1-1,0 0 0,0 0 0,1 0 0,-1-1 1,1 0-1,0 0 0,0-1 0,13 4 0,-10-5 14,-1 0-1,1 0 1,0-1 0,-1 0-1,1-1 1,-1 0 0,1-1-1,-1 1 1,1-2-1,16-6 1,-15 5-35,-1 0 0,0-1 0,0-1 0,-1 1 0,0-2 0,0 1 0,0-1 0,-1 0 0,1-1 0,-2 0 0,1-1 0,-1 1 0,-1-1 0,0-1 0,0 1 0,0-1 0,4-12 0,-9 19 8,0-1-1,-1 0 1,1 1-1,-1-1 1,1 0-1,-1 1 1,0-1-1,-1 0 0,1 1 1,-1-1-1,1 0 1,-1 1-1,0-1 1,0 1-1,-1-1 1,1 1-1,-1 0 1,1-1-1,-1 1 1,0 0-1,-1 0 1,1 0-1,-4-4 1,-1 1 21,1-1 0,-1 1 0,0 1 1,0-1-1,-1 1 0,0 1 0,1-1 1,-15-5-1,3 4-28,0 0 0,-1 1 0,1 1 1,-1 1-1,0 1 0,0 1 0,0 0 0,-26 3 0,44-2 18,0 0-1,0 1 0,0-1 0,0 1 1,0-1-1,0 1 0,0-1 0,0 1 1,-2 2-1,3-3-1,1 0 1,0 1 0,-1-1-1,1 1 1,0-1-1,-1 1 1,1-1-1,0 1 1,0-1 0,0 1-1,-1-1 1,1 1-1,0-1 1,0 1-1,0-1 1,0 1 0,0-1-1,0 1 1,0-1-1,0 1 1,0-1-1,0 1 1,0-1 0,0 1-1,0-1 1,1 1-1,-1-1 1,0 1-1,0-1 1,1 1 0,-1-1-1,0 1 1,0-1-1,1 1 1,-1-1-1,1 0 1,-1 1 0,0-1-1,1 1 1,1 1 9,0 0 0,1 0 0,-1 0 0,0 0 0,1-1 1,-1 1-1,1-1 0,-1 1 0,1-1 0,0 0 0,4 1 0,33 7-13,-27-7-23,14 1 45,0-1 0,0-1 0,27-3 0,-53 2-20,29-2 72,0-2 0,-1-1 0,50-15 1,-34 5 52,68-32 0,-79 33-119,-25 11 45,0-1 1,15-8-1,-18 9-1,-6 2-40,1 1-1,0-1 0,0 0 0,0 1 1,0-1-1,0 1 0,0 0 0,0-1 1,0 1-1,0 0 0,0-1 0,1 1 1,-1 1-8,-1 0 1,0-1-1,0 1 1,1 0-1,-1 0 1,0-1-1,0 1 1,0 0-1,0 0 1,0 0-1,0 0 1,0-1-1,0 1 1,-1 1-1,1-2-2,-3 16 36,-1-1 0,0 0 0,-14 28 0,13-30 4,-1 0 0,2 0 0,0 0 0,0 1 0,-2 22 0,4-18 17,2 0 0,0 0 0,1 0 1,1 0-1,0-1 0,9 29 0,-11-43-44,1 0 0,1 0 0,-1 0 0,0 0 0,1 0 0,-1-1 0,1 1 0,0 0 0,0-1 0,3 4 0,-3-5 1,-1 0 0,1 0 0,0 0-1,-1 0 1,1 0 0,0 0 0,0 0 0,0-1-1,0 1 1,0-1 0,0 1 0,0-1 0,-1 0-1,1 0 1,0 0 0,0 0 0,0 0 0,4-1-1,8-2 28,0-2 0,-1 0 0,1 0 0,-1-1 0,-1-1 0,23-15 0,-14 10-24,114-83 20,-73 49-31,-40 29 0,-1-2 0,32-36 0,-11 11-13,-39 44-221,-3 6 112,-2 14 72,1-5 21,0 15-63,0-17 99,1 0-1,0-1 1,1 1-1,0 0 1,6 19-1,0 2 81,-6-26-37,0-1 0,1 1 0,0-1 1,5 14-1,-7-20-55,1 0 1,-1-1-1,0 1 1,1 0-1,-1 0 1,0-1-1,1 1 1,-1 0 0,1-1-1,0 1 1,-1-1-1,1 1 1,-1-1-1,1 1 1,0-1-1,-1 1 1,1-1-1,0 1 1,0-1 0,-1 0-1,1 1 1,0-1-1,0 0 1,0 0-1,-1 0 1,1 0-1,0 0 1,0 0-1,0 0 1,0 0-1,-1 0 1,1 0 0,0 0-1,0 0 1,0 0-1,-1-1 1,1 1-1,0 0 1,0-1-1,-1 1 1,1 0-1,1-2 1,2-1 3,-1 0 0,1 0 0,-1 0 0,0-1 0,6-7 0,9-13 15,1 1-1,1 0 1,27-23 0,-35 36-7,0 0-1,1 1 1,0 1-1,0 0 1,1 0-1,-1 2 1,2-1-1,14-3 1,-26 9-17,-1 1 1,1-1-1,-1 1 1,1 0-1,-1-1 1,1 1-1,-1 1 1,1-1-1,-1 0 1,1 1-1,-1-1 1,1 1-1,-1 0 1,1-1-1,2 3 1,-4-3-6,0 1 1,0 0 0,0-1 0,0 1 0,0 0 0,0 0-1,0 0 1,-1 0 0,1 0 0,0 0 0,0 0 0,-1 0 0,1 0-1,-1 0 1,1 0 0,-1 0 0,1 1 0,-1-1 0,0 0-1,1 0 1,-1 0 0,0 1 0,0-1 0,0 0 0,0 0-1,0 1 1,0-1 0,-1 0 0,1 0 0,0 0 0,0 1-1,-1 0 1,-5 12 25,0-1 0,-14 24 0,-3 6 66,9-11 39,13-25-75,3-6-35,2-5-28,-4 4 16,0 0 0,13-13-69,0 0-1,1 0 1,1 2 0,0-1-1,0 2 1,21-11 0,3 1-129,79-28 1,-112 46 198,0 0-1,1 1 1,-1-1-1,1 1 1,0 1-1,10-1 1,-15 1-4,0 0 0,1 1 0,-1-1 0,0 0 0,0 1 0,1 0 0,-1-1 0,0 1 0,0 0 0,0 0 0,0 0 0,0 0 1,0 1-1,0-1 0,-1 0 0,1 1 0,0-1 0,-1 1 0,1 0 0,-1 0 0,1-1 0,1 4 0,-1 1 12,1 0 0,-1 0 0,0 1 0,-1-1-1,0 0 1,0 1 0,1 7 0,-2-6 16,2 1 0,-1-1 0,3 9 0,-3-16-24,-1 1 1,1-1-1,-1 1 0,1-1 1,0 1-1,0-1 1,0 0-1,0 1 1,0-1-1,0 0 0,0 0 1,0 0-1,0 0 1,1 0-1,-1 0 1,0 0-1,1 0 1,-1 0-1,2 0 0,0 0 1,0 0 0,-1-1-1,1 1 1,0-1-1,0 0 1,0 0-1,0 0 1,0 0-1,-1 0 1,4-1 0,3-1-18,0 0 0,-1-1 1,1 0-1,-1-1 0,16-8 1,1-5-149,38-33-1,-38 29 170,29-19-1,-50 38-4,0-1 0,-1 1 0,1-1 0,-1 0 0,1 0 0,-1 0 0,3-5 0,-6 8-2,0 0 1,0 1-1,0-1 0,-1 0 1,1 0-1,0 0 1,0 0-1,0 0 1,0 0-1,0 0 1,0 0-1,0 0 0,-1 0 1,1 0-1,0 0 1,0 0-1,0 0 1,0 0-1,0 0 0,0 0 1,-1 0-1,1 0 1,0 0-1,0 0 1,0-1-1,0 1 1,0 0-1,0 0 0,0 0 1,0 0-1,-1 0 1,1 0-1,0 0 1,0 0-1,0 0 0,0 0 1,0-1-1,0 1 1,0 0-1,0 0 1,0 0-1,0 0 1,0 0-1,0 0 0,0-1 1,0 1-1,0 0 1,0 0-1,0 0 1,0 0-1,0 0 0,0 0 1,0 0-1,0-1 1,0 1-1,0 0 1,0 0-1,0 0 1,0 0-1,0 0 0,0 0 1,0-1-1,-11 6-33,-2 3 21,0 1 0,0 0-1,1 1 1,1 1-1,0-1 1,0 2-1,1 0 1,0 0 0,1 0-1,0 1 1,2 1-1,-1-1 1,1 1-1,1 1 1,1-1-1,-7 28 1,8-26 44,-1 29-1,5-39-42,0 0 0,0 1-1,1-1 1,-1 0-1,1 1 1,1-1-1,3 10 1,-5-15 15,0-1-1,0 1 1,0 0 0,1 0-1,-1 0 1,0-1 0,1 1-1,-1 0 1,1 0 0,-1-1-1,1 1 1,-1 0 0,1-1-1,-1 1 1,1 0 0,0-1-1,-1 1 1,1-1 0,0 1-1,0-1 1,-1 1-1,1-1 1,0 0 0,0 1-1,0-1 1,-1 0 0,1 0-1,0 0 1,0 1 0,0-1-1,0 0 1,0 0 0,-1 0-1,1 0 1,0-1 0,0 1-1,0 0 1,0 0 0,0 0-1,-1-1 1,1 1 0,1-1-1,3-2 14,0 0 0,-1 0 0,0-1-1,0 1 1,7-9 0,24-21-165,1 2 1,69-47-1,-39 31 23,-28 19 43,67-54 61,-93 71 20,-2 0 1,0 0 0,0-1 0,-1 0 0,0-1 0,12-25-1,-13 21-15,-1-1 1,-1 0-1,-1 0 0,0-1 0,1-19 0,-4 26 33,-1-1 1,-1 0-1,0 1 1,-1-1-1,0 1 1,-1-1-1,0 1 1,-7-20-1,8 27 1,-1 0 0,0 1-1,0 0 1,-1-1-1,1 1 1,-7-8-1,8 11-9,-1 0 0,1-1 0,0 1 0,-1 0 0,1 0 0,-1 0 0,1 0 0,-1 0 0,1 0 0,-1 1 0,0-1 0,1 0 0,-1 1 0,0-1 0,0 1 0,1 0 0,-1 0 0,0-1 0,0 1-1,0 0 1,-3 1 0,0 0 13,0 1-1,0 0 1,0 0-1,0 0 1,0 1-1,1 0 0,-1-1 1,1 2-1,0-1 1,-1 0-1,2 1 1,-1 0-1,0 0 0,-3 6 1,-3 2 66,1 2 1,1-1 0,-10 23-1,12-23-29,1-1-1,1 1 1,0-1-1,0 2 1,2-1-1,0 0 1,-1 20-1,3-22-18,0 0 1,2 0-1,-1 0 0,1 0 0,1-1 0,0 1 0,0-1 1,1 0-1,8 15 0,-3-8 5,0-1 1,2 0-1,0 0 1,1-1-1,0-1 1,1 0-1,1 0 1,0-1-1,16 10 0,-18-15-281,-1-1 1,2 0-1,-1-1 0,1-1 0,18 6 0,-19-7-544,0-2 1,1 0 0,-1 0 0,1-1-1,-1 0 1,19-2 0,31-7-5661,16-1 2012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4:3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65 7712,'-3'-1'591,"-1"0"-1,1 0 1,0 0 0,0-1-1,-5-3 1,-4-3 3390,9 6-3350,0 1 1,0-1-1,-1 1 0,1 0 1,-1 0-1,1 0 1,-6 0-1,-5-2 334,-6-2 466,-28-1 0,11 1-1530,0-3-3454,36 8 3013,-1-1-1,1 1 1,0-1-1,0 1 0,-1-1 1,1 0-1,0 1 1,0-1-1,0 0 0,-1-1 1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4:3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63 3648,'1'-2'342,"1"0"-1,-1 0 1,0 0-1,1 0 1,-1 1 0,1-1-1,-1 0 1,1 1-1,0-1 1,0 1 0,2-2-1,-1 1 412,-1 1-1,0-1 0,0 0 0,0 0 0,0 0 1,0 0-1,3-4 0,-5 5-561,1 1 0,-1 0 1,0-1-1,1 0 0,-1 1 0,0-1 1,0 1-1,1-1 0,-1 1 0,0-1 0,0 1 1,0-1-1,0 0 0,1 1 0,-1-1 1,0 0-1,0 1 0,0-1 0,-1 1 1,1-1-1,0 0 0,0 1 0,0-1 0,0 1 1,0-1-1,-1 0 0,0 0-31,1 1 1,-1-1-1,0 1 0,1-1 0,-1 1 0,0-1 1,0 1-1,0 0 0,1-1 0,-1 1 0,0 0 1,0 0-1,0 0 0,0-1 0,1 1 0,-2 0 1,-2 0 116,0 0 1,0 1-1,0-1 1,0 1-1,0-1 0,-7 3 1,-2 3 49,1 0-1,-1 1 1,1 0 0,0 1-1,1 1 1,0-1 0,0 2-1,-16 18 1,20-20-265,1 1 1,-1 0-1,2 0 0,0 0 0,0 0 1,0 1-1,1 0 0,1 0 0,0 0 0,0 0 1,1 1-1,-1 12 0,2-9 36,0 1-1,2-1 1,-1 1-1,2-1 1,3 16 0,-3-22-31,0 1 1,1 0 0,0-1 0,1 0 0,0 0 0,0 0 0,0 0-1,1 0 1,7 8 0,-10-14-44,0 0-1,0 0 1,0 0-1,0 0 0,0 0 1,0 0-1,1-1 1,-1 1-1,1-1 1,-1 1-1,1-1 1,-1 0-1,1 0 1,0 0-1,0 0 1,0-1-1,-1 1 1,1-1-1,0 0 0,0 1 1,0-1-1,0-1 1,0 1-1,-1 0 1,1-1-1,0 1 1,0-1-1,0 0 1,-1 0-1,1 0 1,0 0-1,-1 0 1,1-1-1,2-1 0,11-8-46,0-1-1,18-18 0,-9 8-38,259-218 131,-267 223-2,-4 4 146,-10 11 26,-5 7 128,1-2-349,0-1 0,0 1 1,-1 0-1,2-1 0,-1 1 0,0 0 1,0 0-1,1-1 0,0 1 0,-1 0 1,1 0-1,0 0 0,1 0 0,-1 0 1,0 0-1,1-1 0,0 1 0,-1 0 1,1 0-1,0-1 0,1 1 1,-1 0-1,0-1 0,1 1 0,-1-1 1,1 0-1,0 1 0,3 2 0,-1-1-97,0-1-1,1 1 0,0-1 0,-1 0 1,1-1-1,0 1 0,0-1 0,0 0 1,1 0-1,-1 0 0,0-1 0,1 0 1,-1 0-1,10 0 0,7-1-1420,-1-2 0,1 0 0,22-6 0,11-4-5060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4:4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219 200 2400,'-3'0'403,"-28"-3"224,18 2 5031,2-8-2805,0 3-1446,-1-1-1,2 0 1,-1-1-1,-17-16 1,4 3 178,21 18-1496,0 0 0,0 0 0,1 0 0,0 0 0,-1 0 0,1 0 0,0-1 1,1 1-1,-1-1 0,1 0 0,-1 1 0,1-1 0,0 0 0,0 0 0,1 0 0,-1-6 0,-1 0-29,-6-14-2,8 23-97,0 0 0,-1 0 0,1 1 0,-1-1-1,1 0 1,-1 0 0,1 0 0,-1 1 0,1-1 0,-1 0 0,0 0 0,0 1 0,1-1 0,-1 1 0,0-1-1,0 1 1,0-1 0,1 1 0,-1-1 0,-2 0 0,2 3-279,0-1 0,0 0 0,0 1 0,0-1 0,0 1 0,1-1 0,-1 0 1,0 1-1,1 0 0,-1-1 0,1 1 0,-1 2 0,1-2-177,1 0-1,-1 0 1,1-1 0,-1 1 0,1 0 0,0-1 0,0 1-1,0 0 1,-1-1 0,2 1 0,-1-1 0,2 3 0,15 11-5313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4:4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41 965 5888,'-2'0'171,"-1"1"0,1 0 0,0 0 1,0 0-1,0 0 0,0 0 0,0 1 0,0-1 1,0 0-1,1 1 0,-1-1 0,0 1 0,1 0 1,-1 0-1,1 0 0,0-1 0,-1 1 0,1 1 1,0-1-1,0 0 0,0 0 0,1 0 0,-1 0 1,0 1-1,1-1 0,0 0 0,-1 0 0,1 1 0,0 2 1,0-2 36,0-1 0,0 1 0,0 0 1,1-1-1,-1 1 0,0 0 0,1-1 1,0 1-1,0-1 0,0 1 1,0-1-1,0 1 0,0-1 0,1 0 1,-1 1-1,1-1 0,-1 0 0,1 0 1,0 0-1,0 0 0,0-1 0,0 1 1,0 0-1,0-1 0,1 0 0,-1 1 1,0-1-1,1 0 0,-1 0 1,1 0-1,-1 0 0,1-1 0,3 1 1,1 0 28,0 0 0,0-1 1,0 0-1,1-1 1,-1 1-1,0-1 1,0-1-1,0 1 1,0-1-1,-1-1 1,11-4-1,11-7 243,-1-2 1,-1-1-1,26-22 0,67-67 447,-91 77-689,-1-1 0,31-47 1,-44 55-92,-2-2 0,0 0 0,14-41 0,7-16 518,-12 32 423,-22 51-1003,1 0 0,0 0 1,0 0-1,-1 0 0,2 0 1,-1 1-1,0 2 0,1 7 107,-1 19-61,-15 424 528,12-419-587,2-19-22,0-1 1,-1 1 0,-1-1-1,-8 27 1,11-42-52,-1 0 0,1-1 0,0 1 0,-1 0 0,1 0 0,0 0 0,-1-1 0,1 1 0,-1 0 0,1 0 0,-1-1 0,0 1 1,1-1-1,-1 1 0,0 0 0,1-1 0,-1 1 0,0-1 0,-1 1 0,2-1-10,-1 0 0,1 0 1,-1 0-1,1 0 0,-1 0 1,1 0-1,-1 0 0,1-1 1,-1 1-1,1 0 0,-1 0 1,1-1-1,-1 1 0,1 0 1,-1 0-1,1-1 0,-1 1 1,1 0-1,0-1 0,-1 1 1,1-1-1,-1 0 1,-2-3-54,0 0 1,1-1-1,-1 0 1,-2-9 0,-28-99-361,4 7-181,28 104 559,0-1 0,0 0 1,0 1-1,1-1 1,0 0-1,-1 0 1,1-4-1,0 6 39,0 1 0,0-1 0,1 0 0,-1 1 0,0-1 0,0 1 0,0-1 0,1 1 0,-1-1 0,0 1 0,1-1 0,-1 1 0,0-1 0,1 1 0,-1-1 0,1 1 0,-1-1 0,1 1 0,-1 0 0,1-1 0,-1 1 0,1 0 0,-1 0 0,1-1 0,-1 1 0,1 0 0,0 0 0,-1 0 0,1 0 0,-1-1 0,1 1 0,-1 0 0,1 0 0,0 0 0,-1 0 0,1 1 0,-1-1 0,1 0 0,0 0 0,-1 0 1,1 0-1,-1 1 0,2-1 0,4 2 10,0 1 0,0 0 0,0 0 1,0 0-1,-1 1 0,1 0 0,-1 0 1,0 0-1,8 9 0,15 11 2,-21-18 8,1 0 1,0-1-1,0 0 1,0-1-1,9 4 1,-13-7 17,-1 0 0,1 0 0,0 0 0,-1 0 0,1-1 0,-1 0 0,1 0 0,0 0 0,-1 0 0,1 0 0,0-1 0,-1 1 0,1-1 0,-1 0 0,1 0 0,3-3 0,13-6 68,-1-1 0,22-16 0,-14 9 25,-8 5-31,-1-1-1,25-26 0,-42 54-150,-30 153 264,14-87-226,-76 287 299,64-273-72,25-74-2,2-18-185,0 0 1,0 0-1,0 0 0,-1 0 1,1 0-1,0 0 1,-1 0-1,1 0 0,-1 0 1,0 0-1,1-1 1,-1 1-1,-1 2 0,2-9 39,13-42 85,9-39-267,-20 75 119,71-310-111,-59 273 89,2 0-1,3 2 1,1 0 0,44-71 0,-33 72 72,1 2 0,63-65 0,-94 107-28,0 0 0,0 0 0,0 0 0,1 0 0,-1 0 0,0 0 0,1 0 0,-1 0 0,1 0 0,-1 1 0,1-1 0,-1 0 0,1 1 0,3-1 0,-4 1-11,0 0-1,0 0 1,0 1 0,0-1-1,0 0 1,0 1 0,0-1-1,1 0 1,-1 1 0,0 0-1,0-1 1,0 1 0,-1-1-1,1 1 1,0 0 0,0 0-1,0 0 1,0-1-1,-1 1 1,1 0 0,0 1-1,2 3 14,0 1-1,0-1 0,-1 0 1,0 1-1,0-1 0,0 1 1,-1 0-1,0-1 0,1 11 1,-1 0 20,-1 0 1,-1 22-1,0-27-2,-1 0 0,0 0 0,-1 0-1,0 0 1,0 0 0,-1-1 0,0 0 0,-1 1-1,-1-1 1,-6 10 0,10-17-35,0-1 0,-1 1 0,1-1 0,0 0 0,-1 0 0,1 0 0,-1 0 0,1 0 0,-1-1 0,0 1 0,0-1 0,0 0 0,0 0 0,0 0-1,0 0 1,0 0 0,0-1 0,0 1 0,0-1 0,0 0 0,-1 0 0,-4 0 0,4-1-40,0 1-1,0-1 0,0 0 1,0 0-1,0 0 1,0-1-1,1 1 1,-1-1-1,1 0 1,-1 0-1,1 0 0,0-1 1,0 1-1,0-1 1,0 1-1,0-1 1,-4-6-1,6 8 12,0 0 0,0-1 0,0 1 0,0 0 0,1 0 1,-1 0-1,1-1 0,-1 1 0,1 0 0,-1-1 0,1 1 0,0 0 0,-1-1 0,1 1 0,0-1 0,0 1 0,0 0 1,0-3-1,1 3 10,0 0 0,0-1 1,0 1-1,-1 0 0,1 0 1,0 1-1,0-1 0,1 0 1,-1 0-1,0 0 1,0 1-1,0-1 0,0 0 1,1 1-1,-1 0 0,0-1 1,0 1-1,1-1 0,1 1 1,8-2 30,0 1 0,0 0 1,0 1-1,0 0 1,0 1-1,20 4 0,-7-2 0,1 0-53,1 0-1,-1-2 0,46-4 1,-51 0 91,0-1 1,-1-1 0,34-13-1,51-31 109,-81 37-170,-6 3 15,0 0 0,-1-1 0,0-1 0,-1-1 0,0 0 0,-1-1 1,-1 0-1,0-2 0,0 1 0,-2-1 0,13-21 0,17-40-45,46-119 0,-67 148 34,-1 1 19,-2 0-1,-2-2 1,10-57 0,-24 86 333,-1 19-344,0 0 1,0 0-1,0 0 0,0-1 0,0 1 0,0 0 0,0 0 1,0 0-1,0 0 0,0-1 0,-1 1 0,1 0 0,0 0 0,0 0 1,0 0-1,0-1 0,0 1 0,0 0 0,0 0 0,-1 0 0,1 0 1,0 0-1,0 0 0,0 0 0,0 0 0,-1-1 0,1 1 0,0 0 1,0 0-1,0 0 0,0 0 0,-1 0 0,1 0 0,0 0 1,0 0-1,0 0 0,0 0 0,-1 0 0,1 0 0,0 0 0,0 0 1,0 0-1,-3 2-7,1 0 0,0-1 0,0 1 0,0 0 1,0 0-1,0 0 0,1 1 0,-1-1 0,1 0 1,-2 3-1,-7 14 4,1 0 0,-11 33 0,13-32 12,-206 506 536,99-225-436,107-277-77,-6 14 138,10-32-54,8-25-62,2-2-103,1 0-1,0 0 1,2 1-1,0 0 1,1 1-1,1 0 1,1 1-1,1 0 1,0 1-1,1 1 0,1 0 1,34-26-1,-32 28 41,-13 9-14,1 0 1,0 0-1,0 1 1,0 0 0,13-5-1,-17 8 21,0 0-1,0 1 1,0-1 0,0 1-1,0 0 1,0 0-1,0 0 1,0 0-1,-1 0 1,1 0-1,0 0 1,0 1-1,0-1 1,0 1-1,0 0 1,0-1-1,0 1 1,-1 0 0,1 0-1,0 0 1,0 0-1,-1 0 1,1 0-1,-1 1 1,1-1-1,1 3 1,13 15 5,-1 1-1,14 24 1,4 4 101,-7-10-65,21 26 27,-41-56-37,0-1-1,1 0 1,0-1 0,0 1-1,14 8 1,-18-13-30,-1-1-1,0 0 1,1 0-1,-1 0 1,1 0-1,-1 0 1,1-1-1,-1 1 0,1-1 1,-1 0-1,1 1 1,-1-1-1,1 0 1,0-1-1,-1 1 1,5-1-1,-3 0 1,0-1-1,0 0 0,0 1 0,-1-1 0,1 0 0,0-1 0,-1 1 0,0-1 0,5-3 0,3-6 24,-1 0-1,0-1 0,-1 0 0,9-15 0,-16 26-17,28-43 33,-21 32 12,1-1-1,-2 0 1,14-29-1,-20 37-56,0-1 0,0 1 0,-1-1 0,0 1 0,-1-1 0,1-8 0,-1 13-24,0-1 0,0 0 0,0 0 0,-1 0 0,1 0 1,-1 0-1,0 0 0,0 1 0,0-1 0,0 0 0,0 0 0,0 1 0,-1-1 0,1 1 0,-5-5 0,5 6 29,0 0-1,-1 0 0,1 0 0,-1 0 0,1 0 0,-1 0 0,1 1 1,-1-1-1,1 1 0,-1-1 0,0 1 0,1 0 0,-1-1 0,0 1 1,1 0-1,-1 0 0,0 0 0,1 0 0,-1 0 0,0 1 1,1-1-1,-1 0 0,1 1 0,-1 0 0,0-1 0,1 1 0,-1 0 1,1-1-1,0 1 0,-1 0 0,1 0 0,0 0 0,-1 0 0,1 1 1,-1 0-1,-3 3 4,1 0 0,-1 0 0,1 0 0,1 0 0,-1 0 1,1 1-1,0 0 0,-3 6 0,0 6 22,1 0-1,0 1 1,1 0-1,1-1 1,1 1-1,1 0 1,0 0-1,2 0 1,0 0-1,1 0 1,0 0-1,2 0 1,10 30-1,-12-43-6,0 0-1,0 0 0,1 0 0,0 0 0,0-1 0,1 1 0,7 9 0,-9-13-9,0 0 0,0-1 0,0 1 0,0 0 0,0-1 0,0 0 0,0 1 0,1-1 0,-1 0 0,0 0 0,1 0 0,-1 0 0,0-1 0,1 1 0,-1-1 0,1 0 0,0 1 0,-1-1 0,1 0 0,-1 0 0,1-1 0,2 1 0,3-2 7,-1 0 0,-1-1 0,1 1-1,0-1 1,0 0 0,-1-1 0,7-4-1,40-34 18,-41 31-32,145-128 26,1 2-43,-132 110-66,-19 19 76,0 0-1,15-11 1,-21 19 1,-1-1 0,1 1 0,0-1 1,-1 1-1,1 0 0,0-1 0,-1 1 1,1 0-1,0-1 0,0 1 0,-1 0 1,1 0-1,0 0 0,0 0 0,0 0 1,-1-1-1,1 2 0,0-1 0,0 0 1,0 0-1,-1 0 0,1 0 0,0 0 1,0 1-1,-1-1 0,1 0 0,0 1 1,0-1-1,-1 0 0,1 1 0,0-1 1,-1 1-1,1-1 0,-1 1 0,1-1 1,-1 1-1,1 0 0,-1-1 0,1 1 1,-1 0-1,1-1 0,-1 1 0,1 1 1,2 5-65,0 0 0,0 0 0,2 15 0,-2-10 143,38 119-31,-36-112-6,1-1 0,1 1 1,0-2-1,1 1 0,21 31 1,-28-46-35,1-1 0,0 1-1,0 0 1,1-1 0,-1 0 0,0 1 0,1-1 0,-1 0 0,1 0 0,0-1 0,0 1 0,0-1-1,0 1 1,3 0 0,-3-1 5,0-1 0,0 1 1,0-1-1,0 0 0,0 0 0,0 0 0,0-1 0,0 1 0,0-1 0,-1 0 0,1 1 0,0-1 1,0-1-1,-1 1 0,1 0 0,2-2 0,19-13 1,-1-1 0,0-1 0,-2-1 0,29-32 0,-8 9-1,-30 30 10,51-53-142,-53 54 109,0-1 0,-2 0 1,15-24-1,-21 32 14,-1 0-1,1 0 1,-1 0 0,0 1-1,0-1 1,0 0-1,0 0 1,-1-1 0,1-4-1,-1 7 1,0 1-1,0-1 0,-1 1 1,1 0-1,0-1 0,-1 1 1,1-1-1,-1 1 0,1 0 1,-1 0-1,0-1 0,1 1 1,-1 0-1,0 0 0,0 0 0,0 0 1,0 0-1,0 0 0,0 0 1,0 0-1,0 0 0,0 0 1,-1 0-1,1 1 0,0-1 1,0 0-1,-1 1 0,1-1 1,-3 1-1,-3-2 4,0 2 0,0-1 0,0 1-1,0 0 1,0 1 0,0-1 0,0 1 0,0 1 0,0-1 0,0 1 0,-12 6-1,7-3 33,1 0 0,-1 1-1,1 1 1,0 0-1,-17 14 1,21-14 15,0 1 1,0 0-1,1 0 0,1 0 0,-1 1 0,1-1 1,0 1-1,1 1 0,0-1 0,1 1 1,-5 18-1,4-5 68,0 1 1,1-1 0,2 47-1,1-58-86,1 1-1,0-1 0,1 1 1,1-1-1,7 24 0,-6-28-24,-1-1 0,1 0-1,0 0 1,0 0 0,1 0 0,0-1 0,0 1-1,1-1 1,-1 0 0,11 7 0,-2-3 3,1-1 0,0 0 0,0-2 0,1 1 0,0-2 0,0 0 0,0-1 0,1-1 0,0 0 0,0-1 0,23 1 0,-15-3-240,0-1 0,0-1 0,0-1 0,-1-1 1,1-2-1,-1 0 0,32-11 0,-34 7-626,0-1 0,-1-1-1,0-1 1,25-18 0,71-64-5751,-116 93 6558,82-74-9693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59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13 619 2912,'-1'0'110,"0"0"0,1 1 0,-1-1 0,0 0 0,1 1 0,-1-1 0,0 1-1,1-1 1,-1 1 0,1-1 0,-1 1 0,1 0 0,-1-1 0,1 1 0,-1 0 0,1-1 0,0 1 0,-1 0 0,1-1 0,0 1 0,0 0 0,-1 0 0,1 0 0,0-1 0,0 1-1,0 0 1,0 0 0,0-1 0,0 1 0,1 5 4501,4 1-1592,2-5-2468,0-1 0,0 1 0,0-2 0,0 1 0,0-1 0,0 0 0,0 0 1,10-2-1,56-14 514,-60 12-749,6 0-198,-1-2 0,0-1 0,0 0 0,-1-1 0,0 0 0,0-2 0,-1 0 0,0-1 1,-1 0-1,0-2 0,-1 1 0,0-2 0,16-20 0,-12 8-126,0-2 1,-2 0-1,16-39 0,31-94 364,-55 139-282,-1-1-1,0 0 0,4-36 1,-10 34 36,-1 25-115,0-1 1,0 0 0,1 1-1,-1-1 1,0 0 0,0 1 0,0-1-1,-1 0 1,1 1 0,0-1 0,0 0-1,0 1 1,0-1 0,-1 0 0,1 1-1,0-1 1,-1 0 0,1 1-1,0-1 1,-1 1 0,1-1 0,-1 1-1,1-1 1,-1 1 0,1-1 0,-1 0-1,-1 2-40,1 0-1,1 1 0,-1-1 1,0 0-1,0 0 0,0 1 1,1-1-1,-1 0 0,0 1 0,1-1 1,-1 3-1,-1 1 8,-8 22 136,2 1 0,0 0 0,-3 36 1,-2 4 62,4-29-74,-1 1 166,2 0 0,1 1 0,0 43 0,7-77-169,0 0 0,0-1-1,1 1 1,0-1 0,0 1 0,1-1 0,-1 0-1,1 1 1,1-1 0,-1 0 0,1 0 0,0 0-1,8 10 1,-10-15-54,0 0 0,0-1-1,0 1 1,0 0 0,0-1 0,0 1-1,0-1 1,0 1 0,0-1-1,0 1 1,0-1 0,0 0 0,1 0-1,-1 0 1,0 1 0,0-1 0,0 0-1,0 0 1,1 0 0,-1-1-1,0 1 1,0 0 0,0 0 0,0-1-1,0 1 1,1 0 0,0-1-1,1-1-5,1 0 0,-1 1 0,0-1 0,1 0 0,-1 0 0,0-1 0,3-2 0,1-3 26,0 0 1,-1 0-1,0-1 0,0 0 1,-1 0-1,4-11 0,22-63 169,-20 51-235,-9 28 13,18-53-129,43-86 0,-42 98-198,-21 45 328,0 0 1,0 1 0,0-1 0,0 0 0,0 0-1,0 0 1,0 0 0,0 0 0,0 0-1,0 0 1,0 0 0,0 0 0,0 0 0,0 1-1,0-1 1,0 0 0,0 0 0,0 0 0,0 0-1,0 0 1,0 0 0,1 0 0,-1 0 0,0 0-1,0 0 1,0 0 0,0 0 0,0 0 0,0 1-1,0-1 1,0 0 0,0 0 0,0 0 0,0 0-1,0 0 1,0 0 0,1 0 0,-1 0-1,0 0 1,0 0 0,0 0 0,0 0 0,0 0-1,0 0 1,0 0 0,0 0 0,0 0 0,0 0-1,1 0 1,-1 0 0,0 0 0,0 0 0,0 0-1,0 0 1,0 0 0,0 0 0,0 0 0,0-1-1,0 1 1,0 0 0,0 0 0,0 0 0,0 0-1,1 0 1,-1 0 0,0 0 0,0 0-1,0 0 1,2 9-36,-2-6 24,9 79 35,-4 147-1,-5-159 166,0-69-178,0 0 0,0-1 0,0 1 0,0 0 0,0 0 1,0 0-1,0-1 0,0 1 0,0 0 0,1 0 1,-1-1-1,0 1 0,0 0 0,1 0 0,-1-1 1,1 1-1,-1 0 0,0-1 0,1 1 0,0-1 0,0 2 1,0-2 10,-1 1-1,1-1 1,0 0 0,-1 0 0,1 0 0,0 0 0,0 0 0,-1 0 0,1 0 0,0 0 0,-1 0 0,1 0 0,0 0-1,-1 0 1,1-1 0,0 1 0,-1 0 0,1 0 0,0-1 0,3-1 53,0-1 1,-1 1-1,1-1 1,-1 1-1,0-1 1,3-4-1,29-37 9,31-52 0,-36 50-135,42-50 1,-67 90 6,1 0 0,0 0 0,0 1 0,10-7 0,-15 10 34,1 1 1,-1 0-1,1 1 1,0-1-1,-1 0 1,1 0-1,0 1 1,0-1 0,-1 1-1,1-1 1,0 1-1,0 0 1,0 0-1,0 0 1,-1 0-1,1 0 1,0 0-1,0 0 1,0 1 0,0-1-1,-1 1 1,1-1-1,0 1 1,0 0-1,1 0 1,2 3 10,-1 0 0,0 0 1,1 0-1,-2 1 0,1-1 0,0 1 1,-1 0-1,0 0 0,0 0 1,-1 1-1,3 6 0,3 5 26,23 47-30,22 42-65,-37-74-5,-2-4-2001,4 0-3687,-8-15 3614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3:59.4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23 7712,'-55'-22'3520,"19"22"-3072,25 0-800,7 0 96,-7 0 32,7 0 128,14 0-1376,5 7 768,15 3-3616,11 9 2368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4:04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226 925 3648,'2'-17'2917,"-2"15"-2489,1 0 0,-1-1 1,0 1-1,0 0 1,0-1-1,0 1 1,0 0-1,0-1 1,0 1-1,-1 0 1,0-1-1,1 1 1,-1 0-1,0 0 0,0-1 1,0 1-1,-2-3 1,1 3-170,0-2-35,0 1 0,-1 0 0,1 0 0,-1 0 0,1 0 1,-1 1-1,0-1 0,0 1 0,-1-1 0,1 1 1,0 0-1,-1 1 0,-4-3 0,5 3-149,0-1-1,-1 1 0,1 0 1,-1 1-1,1-1 1,-1 0-1,1 1 0,-1 0 1,1 0-1,-1 0 1,1 0-1,-1 1 0,1-1 1,-1 1-1,1 0 1,-1 0-1,1 0 1,0 0-1,-1 1 0,-4 2 1,2 1-13,-1-1 1,1 1 0,0 0 0,1 1-1,-1-1 1,1 1 0,0 0 0,0 0-1,1 1 1,-1 0 0,2-1 0,-1 1-1,1 1 1,-4 11 0,2-5 57,1 0 0,1 0 1,1 1-1,0-1 1,0 1-1,2-1 0,0 19 1,1-25-67,0 0 1,0-1 0,1 1 0,0 0-1,0-1 1,1 0 0,0 1-1,0-1 1,1 0 0,0-1 0,0 1-1,0-1 1,1 1 0,0-1-1,0-1 1,1 1 0,0-1 0,0 0-1,0 0 1,0 0 0,1-1-1,0 0 1,-1-1 0,2 1 0,-1-1-1,14 3 1,0 0 52,1-2-1,-1-1 1,1-1 0,0 0-1,29-3 1,-34 0-55,0-1 1,0 0-1,0-2 0,-1 1 1,0-2-1,0 0 0,0-1 1,0-1-1,-1-1 1,27-17-1,-30 16-19,0 0-1,-1-1 1,0 0 0,0-1-1,-1-1 1,-1 1 0,10-16-1,-6 5 11,-1 0 0,-1 0-1,12-34 1,-23 55-18,9-32 12,-9 19-232,0 13 183,0 1 0,0 0 0,0-1 0,0 1 0,-1 0 0,1-1 0,0 1 1,0 0-1,0-1 0,-1 1 0,1 0 0,0 0 0,0-1 0,-1 1 0,1 0 0,0 0 0,-1 0 0,1-1 0,0 1 0,-1 0 1,1 0-1,0 0 0,-1 0 0,1 0 0,0 0 0,-1-1 0,1 1 0,0 0 0,-1 0 0,0 1-10,-1 0 0,1-1 0,0 1 1,0 0-1,0 0 0,1-1 0,-1 1 0,0 0 0,0 0 0,0 0 0,1 0 0,-1 0 0,0 0 0,1 0 0,-1 0 0,1 0 1,-1 3-1,-13 29 9,-11 42-1,22-60 55,-1 0 0,2 1 0,0-1 0,1 0-1,1 25 1,0-35 18,1 1-1,0-1 1,0 1 0,0-1-1,1 0 1,-1 1-1,1-1 1,1 0-1,-1 0 1,1 0 0,4 5-1,-6-7-20,1-1 1,0 0-1,0-1 0,0 1 0,0 0 1,0 0-1,1-1 0,-1 1 0,0-1 1,1 0-1,-1 0 0,1 0 1,-1 0-1,1 0 0,0 0 0,-1-1 1,1 1-1,0-1 0,0 0 0,-1 0 1,1 0-1,0 0 0,4-1 1,1-1 27,-1 1 1,1-1-1,13-6 1,-18 7-47,0 0 1,0-1-1,0 0 1,-1 1-1,1-1 1,0 0-1,-1-1 1,0 1 0,1 0-1,-1-1 1,0 1-1,2-4 1,-1-1-12,0 0 0,0 0-1,-1 0 1,0 0 0,0 0 0,-1 0 0,0 0-1,0-1 1,-1 1 0,0-1 0,-1-11 0,-2-2 9,0 0 0,-12-36 0,13 49-62,0-1-1,-1 1 1,-1-1 0,1 1-1,-1 0 1,-1 0 0,1 0-1,-2 1 1,1 0 0,-1 0 0,0 0-1,-11-10 1,16 16 36,-1 0 0,0 0 0,1 0 0,-1 0 0,0 1 0,1-1 0,-1 0 0,0 1 0,0-1 0,0 1 0,0 0 0,0-1 0,1 1 0,-1 0 0,0 0 0,0 0 0,0 1 0,0-1 0,0 0 0,0 1 0,1-1 0,-1 1 0,-2 1 0,-7-2-146,11 0 155,-1 0 1,0 0-1,1 0 0,-1 0 1,0 0-1,1 0 0,-1 0 1,0 0-1,1 0 0,-1 0 1,1 0-1,-1 0 1,0 0-1,1 1 0,-1-1 1,0 0-1,1 0 0,-1 1 1,1-1-1,-1 0 1,1 1-1,-1 0 0,1-1 4,1 1-1,0-1 1,0 1 0,0-1-1,0 1 1,0-1-1,0 0 1,0 1-1,1-1 1,-1 0 0,0 0-1,0 0 1,2 0-1,13-1 74,-1-1 0,1-1-1,-1-1 1,25-8 0,5-1 72,-14 5-195,-1 2-1,2 1 1,-1 2 0,0 1-1,57 3 1,-80 0 84,0 0 1,0 1-1,-1-1 0,1 2 1,-1-1-1,0 1 1,1 0-1,-1 1 0,-1-1 1,10 7-1,-13-7-13,1 0 0,-1 0-1,0 0 1,0 1 0,0-1 0,0 1-1,0 0 1,-1 0 0,0 0 0,0 0 0,0 0-1,0 0 1,0 0 0,-1 1 0,0-1-1,0 1 1,0-1 0,0 7 0,-1 0 24,0 1 0,0-1 0,-1 0 0,-1 1 0,0-1 0,-1 0 0,1 0 1,-2 0-1,-7 16 0,0-1 12,7-16-29,-1-1-1,1 1 0,-12 15 1,14-22-32,-6 8 48,8-9 118,6-6 187,23-23-177,-1-2 1,44-57 0,22-24-440,-88 104 243,-1 1-1,1 0 0,0 1 1,0-1-1,10-4 0,-15 8 18,0 1 1,0-1-1,0 0 0,0 1 0,0 0 1,0-1-1,0 1 0,0 0 0,0-1 1,0 1-1,1 0 0,-1 0 0,0 0 1,0 0-1,0 0 0,0 0 0,0 0 1,0 0-1,0 0 0,0 1 0,1-1 1,-1 0-1,0 1 0,0-1 0,0 1 1,0-1-1,-1 1 0,1 0 0,0-1 0,0 1 1,0 0-1,0 0 0,-1-1 0,1 1 1,0 0-1,0 0 0,-1 0 0,1 0 1,-1 0-1,1 0 0,-1 0 0,0 0 1,1 0-1,-1 0 0,0 0 0,1 0 1,-1 2-1,3 15 7,0 0 0,-1 0 1,-1 0-1,-2 23 0,-10 76 154,7-83 40,3-18-155,1-16-38,0 0 1,0 0-1,0 0 1,0 1-1,0-1 1,0 0 0,0 0-1,0 0 1,0 0-1,0 0 1,0 1-1,0-1 1,0 0 0,0 0-1,0 0 1,0 0-1,0 0 1,0 1 0,0-1-1,0 0 1,0 0-1,0 0 1,0 0-1,0 0 1,1 0 0,-1 0-1,0 1 1,0-1-1,0 0 1,0 0-1,0 0 1,0 0 0,1 0-1,-1 0 1,0 0-1,0 0 1,2-1 28,-1-1-1,1 1 1,-1-1 0,1 1 0,-1-1-1,0 0 1,1 0 0,-1 0 0,1-2-1,11-22 121,17-49 0,-8 19-139,-10 28-38,36-73-76,-43 91 60,1 1-1,0-1 1,1 2 0,0-1-1,1 1 1,0 0 0,16-13-1,-23 20 32,0 1 0,-1-1 0,1 1-1,0-1 1,0 1 0,0-1 0,0 1 0,0 0 0,0-1-1,0 1 1,0 0 0,0 0 0,0-1 0,-1 1-1,1 0 1,0 0 0,0 0 0,0 0 0,0 1 0,0-1-1,0 0 1,2 1 0,-2-1 6,1 1-1,-1 0 1,0 0 0,0 0-1,0 0 1,0 0-1,1 0 1,-1 1 0,0-1-1,-1 0 1,1 0-1,0 1 1,0 1 0,3 5 25,-1 1 1,0-1-1,3 18 0,-4-20-22,3 23-53,-2 0 0,0 0 1,-2 32-1,-1-51 33,0 1-1,1-1 1,1 0-1,4 19 1,-5-26 34,0-1 1,-1 1-1,1-1 1,0 1-1,0-1 1,1 0-1,-1 1 1,0-1-1,1 0 1,-1 0-1,1 0 1,0 0-1,0 0 1,0 0-1,0-1 1,0 1-1,0-1 1,0 1-1,0-1 1,1 0-1,-1 1 1,1-1-1,-1-1 1,4 2-1,-2-2 17,1 1 1,-1-2-1,1 1 1,0 0-1,-1-1 0,1 0 1,-1 0-1,0 0 0,1 0 1,-1-1-1,0 0 0,1 0 1,-1 0-1,0 0 0,-1-1 1,1 0-1,4-3 0,5-6 27,0-1-1,-1 0 0,11-15 1,-23 27-61,93-131 75,-13 17-126,-77 110 31,-2 3-3,0 1 0,1-1-1,-1 0 1,0 1-1,1-1 1,-1 1-1,0-1 1,1 1-1,0 0 1,-1 0-1,1 0 1,0-1 0,3 0-1,-5 2 20,0 0 1,1 0-1,-1 0 0,0 0 0,1 0 1,-1 0-1,0 0 0,0 0 0,1 0 1,-1 0-1,0 0 0,1 0 0,-1 0 1,0 1-1,0-1 0,1 0 0,-1 0 1,0 0-1,0 0 0,1 1 0,-1-1 0,0 0 1,0 0-1,0 0 0,1 1 0,-1-1 1,0 0-1,0 0 0,0 1 0,0-1 1,0 0-1,1 0 0,-1 1 0,0-1 1,0 0-1,0 1 0,2 12-55,0 1 0,-1-1 1,0 1-1,-1 0 0,-2 18 0,0-10 24,-45 364 25,20-211 12,-12 72 260,36-230 182,2-17-315,0-4-43,1-32 86,38-235 277,21-3-512,-34 161 42,-25 112 22,39-157-215,-30 130 140,1 0 1,1 0 0,22-40 0,-31 65 39,0 0-1,0 0 0,0 0 0,1 0 1,-1 0-1,6-4 0,-8 7 33,1-1 0,-1 1 0,1 0 0,-1-1 0,1 1-1,-1 0 1,1-1 0,0 1 0,-1 0 0,1 0 0,-1 0 0,1-1-1,0 1 1,-1 0 0,1 0 0,0 0 0,-1 0 0,1 0 0,0 0-1,-1 0 1,1 0 0,0 1 0,-1-1 0,1 0 0,-1 0 0,1 1-1,0-1 1,-1 0 0,1 0 0,-1 1 0,1-1 0,-1 1 0,1-1-1,-1 0 1,1 1 0,-1-1 0,1 1 0,-1-1 0,1 1 0,-1 0-1,0-1 1,0 1 0,1-1 0,-1 1 0,0 0 0,4 6-42,-2 0 0,1 0 0,-1 0 0,0 0 0,0 1 0,0 11 0,1 47 13,-10 78 149,6-124-103,-1 1-1,-6 21 0,6-32 9,-1 0 0,0 0-1,0 0 1,-1-1 0,-1 1 0,-5 9-1,8-17 1,1 0-1,-1-1 0,1 1 1,-1 0-1,0-1 0,0 0 0,1 1 1,-1-1-1,0 0 0,-4 2 1,-3 2-145,9-5 121,0 0 0,0 0-1,0-1 1,0 1-1,0 0 1,0 0-1,0 0 1,0 0-1,0 0 1,0 0-1,0 0 1,0 0 0,0-1-1,0 1 1,0 0-1,0 0 1,0 0-1,0 0 1,0 0-1,0 0 1,0 0-1,0 0 1,0 0-1,-1 0 1,1-1 0,0 1-1,0 0 1,0 0-1,0 0 1,0 0-1,0 0 1,0 0-1,0 0 1,0 0-1,0 0 1,0 0 0,-1 0-1,1 0 1,0 0-1,0 0 1,0 0-1,0 0 1,0 0-1,0 0 1,0 0-1,0 0 1,0 0 0,-1 0-1,1 0 1,0 0-1,0 0 1,0 0-1,0 0 1,0 0-1,0 0 1,0 0-1,0 0 1,0 0-1,-1 0 1,1 0 0,0 0-1,0 0 1,0 1-1,0-2-21,62-34-19,-41 19 124,-1-2 0,30-33 0,-19 18-78,19-21 138,66-95 0,-109 139-131,-1 1 0,-1-1 0,0 0 0,-1 0 0,0-1 0,0 1 0,-1-1 0,0 0 0,-1 0-1,0 0 1,-1 0 0,0 0 0,-1-14 0,0 24-26,0 0 0,1 0 1,-1 0-1,1 0 0,-1 0 0,1 1 0,-1-1 0,1 0 0,-1 1 0,1-1 1,0 0-1,0 1 0,-1-1 0,1 0 0,0 1 0,0 0 0,0-1 1,-1 1-1,1-1 0,0 1 0,0 0 0,0-1 0,0 1 0,1 0 0,31-8-72,-26 7 114,10-1-29,0 0-1,0 1 1,0 0-1,28 4 1,-34-2-19,0 1-1,-1 0 1,0 0 0,1 1-1,-1 1 1,0 0-1,0 0 1,15 10 0,-19-9 21,0-1 1,0 1-1,-1 1 1,0-1-1,0 1 0,0 0 1,-1 0-1,0 0 1,0 1-1,0 0 1,-1-1-1,4 13 0,1 6-82,-2 0-1,5 35 0,-8-37 140,5 50 65,1 8 57,-6-57-315,-2-14 158,0-1 0,5 16 0,-6-23-10,1 0-1,-1 0 1,1 0 0,0 0-1,0 0 1,0 0-1,0-1 1,1 1 0,-1 0-1,0-1 1,1 1-1,-1-1 1,1 1 0,-1-1-1,1 0 1,0 0 0,2 2-1,-2-3 5,0 1-1,0-1 1,0 0-1,0 0 1,0 0-1,0 0 1,0-1-1,0 1 1,0 0-1,0-1 1,0 1-1,0-1 1,0 0-1,4-2 1,1 0 34,4-2-34,0 0 0,-1-1 0,1 0 0,-1-1 0,-1 0 1,1 0-1,-1-1 0,-1-1 0,1 1 0,9-15 0,-8 10 7,-1 0-1,-1 0 0,0-1 0,-1 0 0,0 0 0,-1-1 1,6-23-1,-11 28-48,0-1 1,0 1 0,-1 0 0,-1-1-1,0 1 1,0-1 0,-1 1-1,-5-19 1,6 23 1,0 4-9,0 0 0,1 0-1,-1-1 1,0 1 0,0 0-1,0 0 1,0 0 0,-1 0-1,1 0 1,-1 0-1,1 1 1,-1-1 0,1 0-1,-1 1 1,0-1 0,-2-1-1,3 3 17,0 0 0,1-1 0,-1 1-1,0 0 1,1-1 0,-1 1 0,0 0-1,0 0 1,1 0 0,-1 0 0,0 0-1,0 0 1,0 0 0,1 0 0,-1 0 0,0 0-1,0 0 1,1 1 0,-1-1 0,0 0-1,-1 1 9,1 0 1,0 0-1,0 0 0,0 0 0,0 0 0,0 0 0,0 0 1,0 0-1,0 0 0,1 0 0,-1 1 0,0-1 0,1 0 1,-2 3-1,-2 11 12,0 0 1,1 0 0,1 1-1,0-1 1,1 1 0,1-1-1,0 1 1,1 0 0,4 19-1,-2-19-7,0 0 0,1-1-1,1 0 1,1 0-1,0 0 1,1 0-1,1-1 1,11 17 0,-14-23 39,1-1 1,0 1 0,1-1-1,-1 0 1,2-1 0,-1 1 0,1-2-1,-1 1 1,2-1 0,-1 0 0,1 0-1,-1-1 1,1-1 0,0 1-1,10 1 1,-13-3 11,0-1 0,1-1 0,-1 1 0,0-1 0,0 0 0,0 0 0,0-1 0,0 1 0,0-2 0,0 1 0,0 0 0,11-6 0,-10 4-8,0-1 0,0 0 1,-1-1-1,1 1 1,-1-1-1,0-1 1,0 1-1,9-12 1,-2-2 29,-1-1 1,-1 0-1,0 0 1,-2-1-1,14-39 1,1-15-200,17-80 0,-37 124-381,2 41 395,-2 6 99,-1 0-1,0 0 0,-1 1 1,-1-1-1,-2 30 1,0-16 1,2 49 25,-18 134 0,16-208 12,0 0-1,0 0 1,0 0-1,-1 0 1,0 0-1,1 0 0,-2-1 1,1 1-1,-1-1 1,1 1-1,-1-1 1,-5 5-1,6-7-13,0 0 0,0 0-1,-1-1 1,1 1 0,-1-1-1,0 1 1,1-1 0,-1 0-1,0 0 1,0 0 0,1 0 0,-1 0-1,0-1 1,0 1 0,0-1-1,0 0 1,0 0 0,0 0-1,0 0 1,0-1 0,0 1-1,-4-2 1,-2-1-5,-1 0 0,1 0 0,-1-2 0,1 1 0,0-1 0,1 0 0,-1-1 0,1 0 0,0 0 0,-14-15 0,20 18-19,0 1 0,0-1 0,0 1 0,0-1 0,1 0 0,-1 0 0,1 0 0,-1 0 0,1 0 0,0 0 0,1 0 0,-1 0 0,0-1 0,1 1 0,0 0 0,-1 0 0,1 0 0,1-6 0,0 8 22,-1 1-1,0-1 1,0 0-1,1 1 1,-1-1-1,1 1 0,-1-1 1,1 1-1,-1 0 1,0-1-1,1 1 1,0-1-1,-1 1 0,1 0 1,-1 0-1,1-1 1,-1 1-1,1 0 1,0 0-1,-1-1 0,1 1 1,1 0-1,16-1 73,-10 1-113,0 1 0,-1 0 0,1 1 0,12 3 0,15 4-55,-1-2 169,-19-4-71,1 0 0,30 1 1,-35-3 34,-1-2 0,1 1 1,0-2-1,11-2 0,-16 3-17,-1-1 0,0 0 0,0-1 0,0 1 0,-1-1 0,1 0 0,0 0-1,-1 0 1,0 0 0,5-6 0,-1 0 15,0 1 0,-1-2 0,-1 1 0,1-1 0,7-16 0,19-57 235,-25 61-206,14-42 125,18-44-365,-31 88 123,-7 13 17,1 0-1,1 1 0,-1-1 0,7-8 0,-4 0-77,-4 11-24,-1 14 37,6 109-58,1-2 184,-10 161 1,2-272-14,-1 6 10,-4 23 0,5-32-6,-1-1 0,1 1 0,-1-1 0,0 1 0,0 0 0,0-1 0,-1 0 0,1 1 0,0-1 0,-1 0 0,0 0 0,1 1 0,-1-1 0,-3 2 0,4-3-12,0-1 0,-1 1 1,1-1-1,-1 1 1,1-1-1,-1 0 0,1 1 1,-1-1-1,1 0 0,-1 0 1,1 0-1,-1 0 0,1 0 1,-1 0-1,1-1 0,-1 1 1,1 0-1,-1-1 1,1 1-1,0-1 0,-1 0 1,-1-1-1,-1 1-21,1-1 0,0 0 0,0 0 1,0 0-1,1-1 0,-1 1 0,0-1 0,1 1 1,-3-5-1,-1-2-74,-2-2-18,0 0 0,2-1 0,-12-24 0,14 26 45,3 8 52,0 0 1,0 0-1,0 0 1,1-1-1,-1 1 1,1 0-1,-1 0 1,0-3-1,-3-14-104,9 16 112,1 3-16,0 0 0,0 0-1,0 0 1,0 1 0,-1 0-1,1 0 1,0 0 0,-1 1 0,1 0-1,5 3 1,27 6-61,-24-9 100,0-1-1,0 0 1,0-1-1,0-1 1,0 0-1,-1-1 1,1-1 0,0 0-1,-1 0 1,0-2-1,25-10 1,-21 6 16,0-1-1,0 0 1,-1-1 0,0-1 0,-1-1 0,0 0 0,23-27-1,-19 17-48,-2-1-1,0 0 0,-2-2 1,0 1-1,-2-2 0,-1 0 1,15-50-1,-34 114-122,5-14 84,-3 25 60,2 0 0,4 71 0,1-101-9,-1-2 5,1 0 0,0-1 0,1 1 0,7 19 0,-5-21-22,-4-8 51,1 0 0,0-1-1,1 1 1,-1-1-1,1 1 1,4 4 0,-6-9-25,0 0-1,0 0 1,0 0 0,0 0 0,0 0 0,0 0-1,0-1 1,0 1 0,0 0 0,0-1 0,0 1 0,1-1-1,-1 1 1,0-1 0,1 0 0,-1 0 0,0 1 0,0-1-1,1 0 1,-1 0 0,0 0 0,1 0 0,-1 0 0,0-1-1,1 1 1,-1 0 0,0-1 0,0 1 0,1-1-1,-1 1 1,0-1 0,0 1 0,2-2 0,-1 0-8,1 1 0,-1-1 0,0 0 0,0 0 0,0 0 0,0 0 0,0 0 0,0 0 1,-1-1-1,1 1 0,0-1 0,1-4 0,12-37-17,-11 28-2,46-170-457,1-5-72,-5-25 448,-36 159 87,-3 8-115,2-95-1,-10 123 94,1 21 30,0 0 0,0 0 0,0 1-1,-1-1 1,1 0 0,0 0-1,0 0 1,0 0 0,0 0-1,0 0 1,0 1 0,0-1 0,0 0-1,0 0 1,-1 0 0,1 0-1,0 0 1,0 0 0,0 0-1,0 0 1,0 0 0,0 1-1,-1-1 1,1 0 0,0 0 0,0 0-1,0 0 1,0 0 0,-1 0-1,1 0 1,0 0 0,0 0-1,0 0 1,0 0 0,0 0-1,-1 0 1,1 0 0,0 0 0,0 0-1,0 0 1,0-1 0,0 1-1,-1 0 1,1 0 0,0 0-1,0 0 1,0 0 0,0 0 0,0 0-1,0 0 1,-1-1 0,1 1-1,0 0 1,0 0 0,0 0-1,0 0 1,0 0 0,0 0-1,0-1 1,0 1 0,0 0 0,0 0-1,0 0 1,0 0 0,0 0-1,0-1 1,-7 14-36,-21 124 134,19-90 6,-4 51 255,-3 166 0,20-12-282,-3-243-46,1 0-1,0-1 1,0 1 0,1-1-1,0 1 1,7 13-1,-3-5 135,-7-17-161,0 0-1,1 0 1,-1 0 0,0 0 0,0 0-1,0 0 1,0 0 0,0 0 0,0 0 0,0 1-1,0-1 1,0 0 0,0 0 0,0 0-1,0 0 1,0 0 0,0 0 0,0 0 0,0 0-1,0 0 1,0 0 0,0 0 0,1 0-1,-1 0 1,0 0 0,0 1 0,0-1 0,0 0-1,0 0 1,0 0 0,0 0 0,0 0-1,0 0 1,1 0 0,-1 0 0,0 0 0,0 0-1,0 0 1,0 0 0,0 0 0,0 0-1,0 0 1,0 0 0,0 0 0,0-1 0,1 1-1,-1 0 1,0 0 0,0 0 0,0 0-1,2-1 2,0 0-1,1 0 1,-1 0 0,0 0-1,0 0 1,0-1-1,0 1 1,-1-1-1,1 1 1,0-1-1,-1 0 1,1 0-1,-1 1 1,1-1-1,0-3 1,19-38-322,-13 26 261,-3 4 12,22-44-189,51-85-1,-67 119 155,-10 20 27,0 1 0,0-1 0,0 0 1,0 1-1,1-1 0,-1 1 0,1-1 1,2-2-1,7 14-122,-2-1 260,3 4-65,1-1 0,25 17 0,-34-26-10,1 0 0,-1 1-1,1-1 1,-1-1 0,1 1 0,-1-1-1,1 1 1,0-1 0,0-1-1,0 1 1,-1-1 0,1 1-1,0-2 1,7 0 0,-1-1 28,0-1-1,-1 0 1,1-1 0,-1 0 0,0-1 0,0 0 0,0-1-1,-1 0 1,11-8 0,2-5 34,0 0 0,25-31 0,-32 31-116,-1 0-1,0-1 0,-2-1 1,0 0-1,-1 0 0,-1-1 1,10-35-1,32-165-444,-43 172 492,22-155-125,-29 191 143,-2 11-15,1 0 0,-1 1 0,0-1-1,0 0 1,0 0 0,0-2-1,0 5-6,0 0 1,0 0-1,0 0 0,-1 0 0,1 0 0,0 0 0,0 0 0,0 0 0,0 0 0,0 0 0,0 1 0,0-1 0,0 0 0,0 0 0,0 0 0,0 0 0,0 0 0,-1 0 0,1 0 0,0 0 0,0 0 0,0 0 0,0 0 0,0 0 0,0 0 0,0 0 0,0 0 0,-1 0 0,1 0 0,0 0 0,0 0 0,0 0 0,0 0 0,0 0 0,0 0 1,0 0-1,0 0 0,-1 0 0,1 0 0,0 0 0,0 0 0,0 0 0,0 0 0,0 0 0,0-1 0,0 1 0,0 0 0,0 0 0,0 0 0,0 0 0,0 0 0,-1 0 0,1 0 0,0 0 0,0 0 0,0 0 0,0-1 0,0 1 0,0 0 0,0 0 0,-5 12-27,-7 42 93,1 1 0,-4 72 0,14-110-48,-9 96 245,5 0 1,5 1-1,20 151 0,-19-257-224,3 18 154,6 28 1,-8-48-160,0 1 0,0-1 0,1 0 0,-1 0 1,1 0-1,1 0 0,-1-1 0,1 1 1,7 8-1,-10-13-20,1 1 0,0-1 0,-1 0 0,1 0 0,0 0 0,-1 0 0,1 0 0,0 0 0,0-1 0,0 1 0,0 0 0,0-1 0,0 0 0,0 1 0,0-1 0,0 0 0,0 0 0,0 0 0,0 0 0,0 0 0,0-1 0,0 1 0,0-1 0,0 1 0,0-1 0,0 0 0,-1 0 0,4-1 0,1-1 4,-1-1 0,0 1-1,0-1 1,0 0 0,0 0 0,-1-1 0,1 1 0,4-9-1,2-3-18,0-1 1,-2 0-1,0-1 0,7-22 0,20-79-665,-33 107 577,-1-1 1,1 1 0,-1-26-1,-1 35 84,-1-1-1,-1 1 1,1 0-1,0 0 0,-1 0 1,0 0-1,1 0 1,-1 0-1,0 0 1,-1 0-1,1 0 0,0 0 1,-1 0-1,0 1 1,0-1-1,1 1 1,-2-1-1,1 1 0,0 0 1,0-1-1,-4-1 1,4 3 8,1 0 0,-1 0 0,0 1 0,0-1 0,0 1 0,0-1 0,1 1 0,-1-1 0,0 1 0,0 0 0,0 0 0,0 0 0,0 0 0,0 1 0,0-1 0,0 0 0,1 1 0,-1-1 0,0 1 0,0 0 0,0 0 0,1-1 0,-1 1 0,1 0 0,-4 3 0,1-1 12,0 0-1,0 1 1,0-1-1,0 1 1,1 0-1,0 1 0,0-1 1,-4 7-1,0 3 33,1 1 0,0 1-1,1-1 1,1 1-1,-3 21 1,2 2-30,0 41 1,4-52 73,1-1-1,2 0 1,8 49 0,-8-66-74,1-1 0,0 1 0,0-1 0,1 0 0,0 0 0,0 0 0,1-1 0,0 1 0,1-1 0,0 0 0,0-1 0,0 1 0,15 11 0,-15-15-524,0 0 0,1-1 0,-1 0 0,0 0 0,1 0 0,0-1 0,-1 0-1,1 0 1,14 1 0,-18-2 87,1-1-1,-1 0 0,0 0 1,0 0-1,1 0 1,-1 0-1,0 0 1,1-1-1,-1 0 1,0 1-1,0-1 0,0-1 1,0 1-1,0 0 1,0-1-1,0 1 1,0-1-1,0 0 0,-1 0 1,1 0-1,-1 0 1,4-4-1,-5 3-112,1 0 0,-1 1 0,1-1-1,-1 0 1,0 0 0,0 0 0,-1 0 0,1 0-1,0 0 1,-1 0 0,0-7 0,0 1-238,-1 0-1,-3-15 1,2 18 337,-16-61-3340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4:04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78 10400,'-68'-23'3840,"44"20"-2976,-3-3-256,24 2-64,-9-1-416,7 1-1504,5 0 704,11-2-4096,14-7 2656,-5 4-2240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4:07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1086 4640,'0'0'69,"0"0"1,-1 0-1,1 0 0,0 0 1,0 0-1,0 0 1,0 0-1,-1 0 1,1 0-1,0 0 0,0 0 1,0 0-1,-1 0 1,1 0-1,0 0 0,0 0 1,0 0-1,0 0 1,-1 0-1,1 0 0,0 1 1,0-1-1,0 0 1,0 0-1,0 0 0,-1 0 1,1 0-1,0 0 1,0 1-1,0-1 1,0 0-1,0 0 0,3 6 1649,12 7 572,-13-11-1847,1 1-3,1 0 0,0 0 0,0-1 0,0 0 0,0 1 1,0-1-1,0 0 0,5 1 0,-5-2-239,-1-1 0,1 0 0,-1 1 0,1-1 1,-1 0-1,1-1 0,-1 1 0,0-1 0,1 1 0,-1-1 1,1 0-1,2-2 0,5-1 219,0-2 0,0 1 0,-1-1 0,1-1 0,-2 0 0,17-15 0,51-59 784,71-110 252,-127 160-1287,-2-1 1,-1-1-1,-1-1 1,-2-1-1,-2 0 1,15-58-1,26-223 557,-51 294-718,-3 16-6,2-4-7,0 0 0,-2 0 1,1-1-1,-1 1 0,-2-17 0,-1 25-66,0 6 50,-3 8 12,1-1 7,1 0 1,1 0 0,0 0-1,-2 17 1,-2 12 2,-10 23-32,-30 70 0,-35 59-54,36-85 83,-17 38 237,-97 166-1,109-224 23,-31 48 313,76-122-411,-8 10 118,13-22-252,1-1 0,-1 1 0,1 0-1,-1 0 1,0 0 0,0-1 0,1 1-1,-1 0 1,0-1 0,0 1 0,0-1-1,0 1 1,0-1 0,1 1 0,-1-1-1,0 1 1,0-1 0,-2 0-1,3 0-27,0 0 0,-1-1 0,1 1 0,0 0 0,0-1 0,-1 1-1,1 0 1,0-1 0,0 1 0,0-1 0,0 1 0,0 0 0,0-1-1,0 1 1,0-1 0,0 1 0,0 0 0,0-1 0,0 1 0,0-1-1,0 1 1,0 0 0,0-1 0,0 1 0,0-1 0,1 1-1,-1 0 1,0-1 0,0 1 0,0 0 0,1-1 0,-1 1 0,1-1-1,8-18-70,-3 13 41,1-1-1,-1 1 1,1 0-1,0 0 1,0 1-1,1 0 1,-1 0 0,1 1-1,0 0 1,12-4-1,150-70 97,-140 61-45,0-1-1,-1-2 1,39-33 0,61-80 68,-88 88-55,85-75 1,14 23 18,-91 65 26,-2-2-1,68-62 1,-97 76-45,-2 0 0,0 0 0,-1-2 0,-1 0 0,-1-1 0,-1 0 0,-1 0 0,-2-2 0,0 1 0,6-30 0,-9 33-5,25-114 11,-25 103-120,-2 0 0,0-42 0,-4 74 81,-1-17-264,-2 12 19,-3 10-22,-6 16 267,1 0-1,1 1 1,1 0 0,-6 26 0,0-5 40,-80 189 49,-11 33 167,93-228-149,3 0 0,1 1 0,2 0 0,1 0 1,2 0-1,2 47 0,2-78-72,0 1-1,1-1 1,1 0 0,-1 0-1,1 0 1,0 1 0,0-2 0,1 1-1,0 0 1,5 8 0,-6-13-14,-1 0 0,1 0 0,0 0 0,0 0 0,0 0 0,0 0 0,0 0 0,0-1 0,0 1 0,0-1 0,1 0 0,-1 1 0,1-1 0,-1 0 0,1-1 0,-1 1 0,1 0 0,0-1 0,-1 1 0,1-1 0,0 0 0,0 0 0,-1 0 0,1 0 0,0 0 0,-1-1 0,1 1 0,0-1 0,-1 0 0,4-1 0,3-1 32,0-1 0,-1-1 0,0 1 0,0-1-1,0-1 1,0 1 0,9-11 0,45-50 113,-59 63-164,76-97 98,-10 11-132,-41 52 166,2-3-168,-10 17-151,-19 22 86,-2 16-422,-6 46 537,3 0 1,6 114-1,1-143 76,8 39 1,-10-66-58,1 0-1,-1-1 1,1 1 0,3 5-1,4 0 108,-9-10-129,0 0 0,1 1 0,-1-1 0,0 0 0,1 0 0,-1 0-1,0 0 1,1 0 0,-1 0 0,1 0 0,-1 0 0,0 0 0,1 0-1,-1 0 1,0 0 0,1 0 0,-1 0 0,0 0 0,1 0 0,-1 0 0,1-1-1,-1 1 1,0 0 0,1 0 0,-1 0 0,0-1 0,0 1 0,1 0 0,-1-1-1,6-4 57,-1-1 0,0 0 0,-1 0 0,1 0 0,5-12 0,16-38-33,-19 38-22,11-18-27,2 0 1,1 2-1,1 0 0,37-42 0,-49 66 53,-1 0 0,13-9 1,10-11-240,-18 17 116,-13 12 16,3 16-38,-2-4 69,-2 1-1,0 15 1,0 13-18,3-11 91,0 0 0,11 41-1,-11-59-18,0 0-1,1 0 0,1 0 0,0 0 0,0-1 1,1 0-1,0 0 0,1-1 0,10 12 0,-15-18-3,0-1 0,1 1 0,-1-1 0,1 0-1,0 0 1,0 0 0,0 0 0,0-1 0,0 1 0,0-1-1,0 0 1,0 0 0,1 0 0,-1 0 0,0 0-1,1-1 1,-1 1 0,0-1 0,1 0 0,-1 0-1,1 0 1,-1-1 0,0 1 0,1-1 0,-1 0-1,0 0 1,6-2 0,2-4 19,0 0 0,0-1-1,0-1 1,-1 0 0,-1 0-1,1-1 1,-2 0 0,10-14 0,55-95 29,-62 99-50,9-14 16,48-59 1,-67 90-38,2 0-9,0-1 0,0 0-1,0 0 1,2-6 0,-13 56-172,8-34 152,-1 1-1,4 24 1,0 5-10,6 110 56,-8-144 22,-1-1 0,1 0 0,0 0 0,3 10 0,-4-15-16,1 1-1,0 0 1,0-1 0,0 1-1,1-1 1,-1 1-1,0-1 1,1 1 0,0-1-1,0 0 1,-1 0 0,1 0-1,0 0 1,3 2-1,-4-4-8,0 1 0,1-1 0,-1 1 0,0-1 0,0 0 0,1 1 0,-1-1 0,0 0 0,1 0-1,-1 0 1,0 0 0,1 0 0,-1 0 0,0 0 0,1-1 0,-1 1 0,0 0 0,0-1 0,1 1-1,-1-1 1,0 1 0,0-1 0,2-1 0,4-2 13,-1-1 0,0 0 0,5-5 0,-5 5-16,164-138 157,-120 105-105,85-47 0,-19 26-276,-110 56 221,14-8-29,-20 11 30,0 0 1,1 0 0,-1 0-1,0-1 1,1 1 0,-1 0-1,0 0 1,1-1-1,-1 1 1,0 0 0,1-1-1,-1 1 1,0 0-1,0-1 1,1 1 0,-1-1-1,0 1 1,0 0-1,0-1 1,0 1 0,1-1-1,-1 1 1,0-1-1,0 1 1,0 0 0,0-1-1,0 1 1,0-1-1,0 1 1,0-1 0,0 1-1,-1-1 1,1 1 0,0 0-1,0-2 1,-1 2-9,0 0 0,0 0 1,1-1-1,-1 1 1,0 0-1,0 0 0,0 0 1,1 0-1,-1 0 1,0 0-1,0 0 0,0 0 1,1 0-1,-1 0 0,0 1 1,-1-1-1,1 0-13,-23 6-144,1 2 1,0 0-1,-33 17 0,40-17 181,-1 1-1,2 1 0,-1 0 0,2 2 0,-1-1 0,2 2 1,-1 0-1,2 0 0,0 2 0,0-1 0,2 1 0,-1 1 0,2 0 1,-12 28-1,11-21-58,-18 44-123,26-60 162,0 0 0,0 0 0,1 1 0,0-1 0,0 0 0,1 0-1,0 11 1,0-16 17,0 0-1,1 0 0,-1 0 0,1 1 1,-1-1-1,1 0 0,0 0 0,0 0 0,0-1 1,0 1-1,0 0 0,1 0 0,-1 0 1,0-1-1,1 1 0,-1-1 0,1 1 0,0-1 1,-1 0-1,1 1 0,0-1 0,0 0 1,0 0-1,0 0 0,0 0 0,0-1 0,0 1 1,0-1-1,0 1 0,0-1 0,4 1 1,1-1 22,1 0 1,0 0 0,0 0 0,-1-1-1,1 0 1,0-1 0,13-4 0,-5 0-10,-1-1 1,0-1-1,-1 0 0,0-1 1,0 0-1,-1-2 1,0 1-1,-1-2 1,0 1-1,0-2 1,10-14-1,6-12 76,-1-1-1,34-70 1,-44 75-66,-2-2 0,-1 0 0,-2 0 0,7-43 0,-16 57-159,-1-1 0,-1-33 0,-1 45 116,0 11 4,0 1 0,1 0-1,-1-1 1,0 1-1,0 0 1,0-1 0,0 1-1,0 0 1,0-1-1,0 1 1,0 0-1,0-1 1,0 1 0,0 0-1,-1-1 1,1 1-1,0 0 1,0-1 0,0 1-1,0 0 1,0 0-1,-1-1 1,1 1-1,0 0 1,0-1 0,0 1-1,-1 0 1,1 0-1,0 0 1,0-1 0,-1 1-1,1 0 1,-1 0-1,1 0-6,-1 0-1,1 1 0,-1-1 0,1 0 0,-1 1 1,1-1-1,0 1 0,-1-1 0,1 1 1,-1-1-1,1 1 0,0-1 0,0 1 1,-1-1-1,1 1 0,0-1 0,0 1 1,-1 1-1,-7 25-4,0 2 1,2-1-1,1 1 0,1 0 1,2 0-1,1 0 1,1 0-1,4 31 0,4 18-94,14 109-492,-10-128-4768,-11-57 4967,-1 0-1,1 0 1,0 0 0,-1-1-1,1 1 1,0 0-1,0-1 1,0 1-1,1 0 1,-1-1 0,2 2-1,4-7-5317,-3-7 2986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00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0 7136,'-42'27'3232,"31"-12"-2816,11-6 1216,5 3-992,9 1 1152,9 1-1024,35-7 671,8 1-831,20-11 32,-2 3-384,-4-12-32,-3 3-128,-12-9-608,-2 10 256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4:07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76 155 9312,'-45'-19'3424,"39"15"-2656,-9-5-192,10 5 1152,1-5-1057,4 3 225,0 2-544,0-5-1632,4-1 705,7 3-2081,4-8 1504,6 2-3616,18-10 2688,8 0-1024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4:07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6 284 3808,'0'-8'551,"-1"-1"-1,1 1 1,-4-11-1,4 18-412,0-1-1,0 1 0,0 0 1,0 0-1,0 0 0,0 0 1,0 0-1,0-1 1,0 1-1,0 0 0,1 0 1,0-1-1,1-7 499,0-11 1351,-1-26 1,0 4-139,0 12-374,-2 22-903,1-1 0,1 1 1,-1 0-1,1-1 0,1 1 0,-1 0 0,5-11 1,-6 84 1699,-14 398-779,14-456-1639,2 42-2654,-1-45 1921,-1 0 1,1 1-1,0-1 1,0 0-1,1 1 0,0-1 1,-1 0-1,6 7 1,11 8-6263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4:50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0 499 2400,'0'0'11893,"16"3"-7835,-5-3-3676,1-2-1,-1 1 0,1-2 0,-1 1 0,0-2 0,0 1 0,0-1 1,-1-1-1,20-12 0,5-5-30,44-37 1,-70 51-243,31-25 26,-1-1-1,-2-2 0,-2-2 1,54-74-1,-42 37 353,-41 64-547,2-8 113,-6 10 71,-3 9-124,1-1 1,0 1-1,0 0 0,0 0 1,0 0-1,0-1 0,0 1 0,0 0 1,0 0-1,0 0 0,0 0 0,-1-1 1,1 1-1,0 0 0,0 0 1,0 0-1,0 0 0,-1 0 0,1-1 1,0 1-1,0 0 0,0 0 1,0 0-1,-1 0 0,1 0 0,0 0 1,0 0-1,-1 0 0,1 0 0,0 0 1,0 0-1,0 0 0,-1 0 1,-9 12-129,2 4 143,0 0 1,0 0 0,1 1 0,2 0 0,-1 0 0,-4 29 0,5-21 38,-4 13 54,2 0 1,2 0-1,2 1 1,1-1-1,5 57 1,-1-85-11,-1 1 1,2-1 0,3 13 0,-5-21-49,-1 1 1,1-1-1,0 0 0,0 0 1,0 0-1,1 1 0,-1-1 1,0 0-1,1 0 0,-1-1 1,1 1-1,0 0 1,-1-1-1,1 1 0,0-1 1,0 1-1,0-1 0,0 0 1,4 2-1,-4-2-19,-1-1 0,1 0 0,0 0 0,0 0-1,-1 0 1,1 0 0,0 0 0,0 0 0,0 0 0,-1-1 0,1 1-1,0-1 1,-1 1 0,1-1 0,0 1 0,2-3 0,-1 1 14,0 0 0,0-1 0,0 1 0,0-1 1,0 0-1,-1 0 0,4-3 0,1-6 43,1 0 0,-2-1 0,7-15-1,19-52 90,28-60-120,-48 117-75,1 0-1,0 1 1,28-34-1,-35 48-25,20-21-96,-24 27 137,0 0 0,0 0 0,1 0 0,-1 1-1,0-1 1,1 1 0,-1-1 0,1 1 0,0 0 0,2-1 0,-4 2 4,1 0-1,-1 0 1,0 0 0,0 0-1,0 1 1,0-1 0,1 0-1,-1 1 1,0-1 0,0 0-1,0 1 1,0 0 0,0-1-1,0 1 1,0-1 0,0 1-1,0 0 1,0 0 0,-1 0-1,1-1 1,0 1 0,0 0-1,-1 0 1,1 0 0,0 0-1,0 2 1,2 3-26,0 0 1,-1 0-1,4 10 1,1 17 118,-1 0 0,2 52 0,-7-58-68,0-12 2,-1-1-1,2 0 1,0 1-1,0-1 1,2 0 0,4 14-1,-8-27-19,0-1 0,0 0 0,1 0 0,-1 1 0,0-1-1,0 0 1,0 1 0,0-1 0,1 0 0,-1 0 0,0 0 0,0 1 0,1-1-1,-1 0 1,0 0 0,0 0 0,1 0 0,-1 1 0,0-1 0,0 0 0,1 0-1,-1 0 1,0 0 0,1 0 0,-1 0 0,0 0 0,0 0 0,1 0 0,0 0-1,10-5 242,12-17 87,35-58-31,6-7-418,-47 66 102,29-31-54,-40 46 35,1 0 0,0 0 0,1 0 0,-1 1 0,11-6 0,-16 10 25,1 0-1,0 0 0,-1 0 1,1 1-1,0-1 0,-1 1 1,1-1-1,0 1 0,0 0 0,-1 0 1,1 0-1,0 0 0,0 1 1,0-1-1,-1 1 0,1 0 1,3 1-1,-1 0-11,0 0 0,-1 1 0,1-1 0,-1 1 0,1 0 0,-1 1 0,0-1 0,4 5-1,-2 0 24,1 1 0,-1 1-1,-1-1 1,1 1 0,-2 0-1,6 16 1,0-2 93,-5-12-224,43 102 557,-22-37-3341,-21-66-1526,-3-21-3295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4:5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8800,'-45'0'4000,"39"9"-3488,1-9-352,10 0-192,1 4-672,9 5 384,10 4-2080,10 6 1344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4:52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1256 6976,'-10'3'1006,"9"-3"-812,-1 0-1,1 1 0,-1-1 1,1 1-1,0 0 0,-1-1 1,1 1-1,-1 0 0,1 0 1,0 0-1,0 0 0,-2 2 1,12 1 206,-2-3 37,0-1 0,1 1 0,-1-2 0,0 1 0,0-1 0,0 0 0,0 0 0,0-1 0,0 0 1,-1 0-1,1 0 0,7-5 0,-4 2-184,0-1 0,-1-1 0,0 0 0,0 0 0,0-1 0,-1 0 0,8-9 0,19-30 664,52-93 0,-87 140-916,10-17 59,144-228 722,-143 230-731,139-199 1056,-179 304-1465,16-56 383,2 1-1,1 1 1,2 0-1,-4 45 1,9 97 642,3-167-494,0-4-38,1 1 0,0 0 0,2 10 1,-3-16-100,1 0 0,0 0 0,-1 0 0,1 0 0,0 0 1,0 0-1,0-1 0,0 1 0,0 0 0,1-1 1,-1 1-1,0-1 0,1 0 0,-1 1 0,1-1 1,0 0-1,2 2 0,-3-3-22,0 1 0,0-1 0,0 1 0,0-1 0,0 0 0,0 1 0,0-1 0,0 0 0,0 0 0,0 0 0,0 0 0,0 0 0,1 0 0,-1 0 0,0 0 0,0-1 0,0 1 0,0 0 0,0 0 0,1-2 0,18-13 221,-12 9-145,7-7-15,-1-1-1,-1-1 1,15-18 0,-18 20-54,27-33 30,63-86 223,-73 87-240,-3-2-1,38-96 1,-3-56 157,-37 121-120,34-195 1001,-56 260-1066,-2 11-59,0 10-12,-4 49-70,1-8 104,-7 40 149,-25 166 394,-11-68-98,23-93-253,5-31-126,-6 24 517,24-77-343,3-14 206,6-19 22,-2 7-457,1 0 0,1 0 0,0 1 0,1 0 0,1 1 0,0 0-1,1 0 1,19-20 0,-28 33 10,0 0 1,0 0-1,0 0 0,0 0 1,0 1-1,0-1 0,0 0 1,1 1-1,-1-1 0,0 1 0,0-1 1,0 1-1,1 0 0,-1-1 1,0 1-1,0 0 0,1 0 1,-1 0-1,0 0 0,1 0 0,-1 0 1,0 0-1,2 1 0,0 0-6,-1 0 0,0 0 0,0 0-1,0 0 1,0 1 0,0-1 0,0 1-1,-1 0 1,1-1 0,0 1 0,2 3-1,2 5-37,0 0 0,0 0-1,7 21 1,-13-31 54,15 39 40,0 2 70,23 40 1,-37-79-101,-1 0 0,1 0 0,0-1 1,0 1-1,0 0 0,1-1 0,-1 1 0,0-1 0,1 1 0,-1-1 0,1 0 0,-1 0 0,1 1 1,-1-1-1,1 0 0,0 0 0,0-1 0,-1 1 0,1 0 0,0-1 0,0 1 0,0-1 1,0 1-1,0-1 0,0 0 0,0 0 0,0 0 0,0 0 0,0 0 0,0 0 0,0-1 0,-1 1 1,1 0-1,0-1 0,0 0 0,0 1 0,0-1 0,-1 0 0,3-1 0,5-4 43,1 0 0,-2-1-1,1 0 1,-1 0-1,11-13 1,-5 5 35,-1 0 0,-1-1 0,12-21-1,-18 27-65,-1 0-1,0 0 1,-1 0-1,0-1 0,-1 0 1,0 0-1,2-13 1,-5 21-24,0 0-1,0 1 1,0-1 0,0 0 0,-1 1-1,1-1 1,-1 0 0,0 1 0,1-1-1,-1 1 1,0-1 0,-2-2 0,3 4-22,-1 0 0,1 1 0,-1-1 1,0 0-1,1 0 0,-1 0 0,0 0 1,0 1-1,1-1 0,-1 0 0,0 1 0,0-1 1,0 1-1,0-1 0,0 1 0,0-1 1,0 1-1,0-1 0,0 1 0,0 0 0,0 0 1,0 0-1,0 0 0,0-1 0,0 1 1,-1 1-1,1-1 0,0 0 0,0 0 1,0 0-1,0 0 0,0 1 0,-2 0 0,1 0 8,0 0 0,0 0 0,1 0 0,-1 1 0,0-1 0,0 1 0,1-1 0,-1 1-1,1-1 1,-1 1 0,1 0 0,0 0 0,-1 0 0,1 0 0,0 0 0,0 0 0,-1 4-1,1-3 30,0 0-1,1 0 0,-1 1 0,1-1 0,-1 0 0,1 1 1,0-1-1,0 0 0,1 0 0,-1 1 0,2 3 0,1 3 30,0-1 0,0 1 0,1-1 0,1 0-1,0 0 1,0 0 0,0-1 0,1 0-1,1 0 1,-1 0 0,15 12 0,2-1-15,2-2 0,0 0 0,0-1 1,44 18-1,-47-25-491,-1-1 1,29 6-1,-31-10-710,1-1 0,-1-1-1,20 0 1,-26-2-563,20 0-2235,-32 0 3715,0 0 0,0 0 0,0 0 0,0-1 0,0 1 1,0 0-1,0 0 0,0-1 0,0 1 0,0 0 0,0-1 0,-1 1 0,1-1 0,0 1 0,0-1 0,-1 0 0,1 1 0,0-1 0,0 0 1,-1 1-1,1-1 0,-1 0 0,1 0 0,-1 0 0,1-1 0,0 1 11,-1 0 0,0 0 0,0 0 0,0 0 0,0 0 0,0 0 0,0 0 0,-1 0 0,1 0 0,0 0 0,0 0 0,-1 1 0,1-1 0,0 0 0,-1 0 0,1 0 0,-1 0 0,1 0 0,-1 1 0,0-2 0,-16-13-1553,-16-4-841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4:52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6 8800,'-9'0'4000,"28"8"-3488,-8-3 1632,4-1-1280,27 2 703,27-3-895,44-3-384,15 0-192,-5-3-192,-6-3 64,-1-3-4543,13 1 2495,-7 2-4896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4:55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6 919 2400,'0'0'50,"-1"0"-1,1 0 1,0 0 0,0 0-1,-1 0 1,1 0 0,0 0-1,0 0 1,0 0 0,-1 0-1,1 0 1,0 0-1,0-1 1,-1 1 0,1 0-1,0 0 1,0 0 0,0 0-1,0 0 1,-1-1 0,1 1-1,0 0 1,0 0 0,0 0-1,0-1 1,0 1 0,-1 0-1,1 0 1,0-1 0,0 1-1,0-1 1,0 0 849,0 4 901,2-4-1124,0 1 0,0-1 0,-1 1 1,1 0-1,0 0 0,0 0 0,-1 0 0,1 0 1,3 1-1,-3-1-374,0 1 0,0-1 0,0 0 0,0 0 0,0 0 0,0 0 0,4-1 0,-3-1-35,-1 1-1,1-1 1,-1 0 0,0 0-1,1 0 1,-1 0 0,0 0-1,0 0 1,0 0-1,0-1 1,1-3 0,19-33 255,-15 25-137,36-67 532,-17 31-543,2 0-1,49-65 0,28-6 91,-95 109-373,11-11-78,-2-2 0,0-1 1,19-36-1,8-23 118,-40 72-36,0 0-1,-1-1 0,-1 0 0,5-25 1,-7 28 62,-1-1 1,0 0 0,-1 0 0,-1-16 0,1 27-160,0 0 1,-1 1-1,1-1 1,0 0 0,0 1-1,0-1 1,0 1-1,-1-1 1,1 0-1,0 1 1,0-1-1,-1 1 1,1-1-1,0 1 1,-1-1-1,1 1 1,-1-1-1,1 1 1,-1-1-1,1 1 1,-1 0-1,1-1 1,-1 1-1,1 0 1,-1-1-1,0 1 1,1 0-1,-1 0 1,1-1-1,-1 1 1,0 0-1,1 0 1,-1 0-1,0 0 1,1 0-1,-1 0 1,1 0-1,-1 0 1,0 0-1,1 0 1,-1 0 0,0 1-1,1-1 1,-1 0-1,1 0 1,-1 1-1,1-1 1,-1 0-1,0 1 1,-3 1-8,1 0 1,0 0-1,0 0 1,-1 1-1,1-1 1,-4 5 0,-35 48 37,10-11 16,-6 4 254,2 1 0,-56 107-1,86-143-256,1 0 0,0 0 0,1 0-1,0 1 1,-2 20 0,5-24-8,0 0 1,1 0-1,0 0 0,1 0 1,-1 0-1,2-1 1,0 1-1,4 15 0,-4-20 11,0-1 0,0 1 0,0-1 0,1 0 0,0 0 0,-1 0 0,2 0 0,-1 0 0,0 0 0,1-1 0,-1 1 0,1-1 0,5 3-1,-2-2 1,-1-1-1,1 1 1,0-2-1,-1 1 0,1-1 1,1 0-1,-1 0 0,8 0 1,4 0 15,-1-2 0,0 0 1,1-1-1,-1-1 0,0-1 1,25-7-1,3-4 56,-1-2 0,-1-2 1,0-2-1,53-34 0,-87 48-100,0-1 0,0-1 0,16-15 0,-48 63-842,17-30 816,0 1 1,1 0-1,0 0 1,0 0 0,-2 19-1,1-2-50,0 35 1,4-49 82,1 0 1,0 0 0,1 0 0,0 0-1,1 0 1,1-1 0,0 1 0,1-1-1,1 1 1,7 14 0,-11-26 7,0 0 0,0 0 0,0 0 0,0 0 0,1 0 0,-1-1 0,1 1 0,-1 0 0,1-1 0,0 1 0,0-1 0,-1 0 0,5 2 0,-5-2-9,0-1 1,1 0-1,-1 1 1,0-1 0,1 0-1,-1 0 1,0 0-1,1 0 1,-1 0-1,0 0 1,0 0-1,1-1 1,-1 1-1,0 0 1,1-1-1,-1 1 1,0-1-1,0 1 1,0-1 0,0 0-1,0 1 1,1-1-1,-1 0 1,1-2-1,3-2 8,-1-1 1,0 1-1,0-1 0,0 0 0,0-1 1,-1 1-1,0-1 0,4-13 0,-4 11 18,9-23 88,-2 0-1,7-40 1,-15 61-149,0 0-1,-1-1 1,-1 1-1,1-1 1,-2 1-1,0-1 1,0 1-1,-1-1 1,-7-20-1,7 27-28,0 1 0,0-1 0,-1 1 1,0-1-1,0 1 0,0 0 0,-1 0 0,1 0 0,-1 1 0,-5-5 0,7 7 5,0-1 0,0 1-1,0 0 1,-1 0 0,1 0-1,0 0 1,0 0 0,-1 0-1,1 0 1,-3 1 0,3-1 18,1 1 0,0 0 0,-1 0 0,1 1 0,0-1 0,-1 0 0,1 0 0,0 1 0,-1-1 0,1 1 0,0-1 0,0 1 0,-1-1 0,1 1 0,0 0 0,0 0 0,0-1 0,-2 3 0,2-2 17,1 0 0,-1 0 0,1 0 0,-1 0-1,1 0 1,0 0 0,-1 0 0,1 0 0,0 0 0,0 1 0,-1-1-1,1 0 1,0 0 0,0 0 0,0 0 0,1 0 0,-1 0-1,0 1 1,0-1 0,1 0 0,-1 0 0,0 0 0,2 2 0,13 25 165,-14-27-152,1 1 0,-1 0 0,1-1 0,-1 1 0,1-1 0,0 0 0,-1 0 0,1 1 0,0-1 0,0 0 0,0-1 0,0 1 0,0 0 0,0 0 0,0-1 0,0 1 0,0-1 0,0 0 0,1 0 0,-1 0 0,0 0 0,2 0 0,7-1 80,1 0-1,-1-1 1,12-4-1,-10 2-28,147-43 191,-40 10-42,-70 19-19,-37 12-122,0 1-1,26-6 0,-39 11-76,0 0-1,1 0 0,-1 0 0,1 0 0,-1 0 0,0 0 1,1 0-1,-1 0 0,0 0 0,1 0 0,-1 1 0,1-1 1,-1 0-1,0 0 0,1 0 0,-1 0 0,0 1 0,1-1 1,-1 0-1,0 0 0,0 1 0,1-1 0,-1 0 0,0 0 0,0 1 1,1-1-1,-1 0 0,0 1 0,0-1 0,0 0 0,1 1 1,-1-1-1,0 1 0,0-1 0,0 0 0,0 1 0,0-1 1,0 1-1,0 0 0,0 21-124,-1-12 103,1 41 14,1 70 98,1-104-27,0-1-1,0 0 0,2 0 0,0 0 1,8 20-1,-11-35-49,-1 0 1,0-1 0,1 1-1,-1 0 1,0 0 0,1 0-1,-1 0 1,1 0 0,0-1-1,-1 1 1,1 0-1,-1 0 1,1-1 0,0 1-1,0 0 1,-1-1 0,1 1-1,0-1 1,0 1 0,0-1-1,0 0 1,0 1 0,0-1-1,0 0 1,0 1-1,-1-1 1,1 0 0,0 0-1,0 0 1,0 0 0,0 0-1,0 0 1,0 0 0,0 0-1,0-1 1,0 1-1,0 0 1,0 0 0,0-1-1,0 1 1,0-1 0,0 1-1,-1-1 1,1 1 0,0-1-1,0 1 1,-1-1 0,2-1-1,8-10 79,-2-1 0,1 0 0,-2 0 0,1-1 0,7-22 0,-1 5 2,50-111-81,-64 140-23,1 0 1,0 0 0,0 0-1,0 0 1,0 0 0,1 1-1,-1-1 1,3-2 0,-4 4 6,0 0 0,1 0 0,-1 0 1,0 0-1,1 0 0,-1 0 0,1 0 1,-1 0-1,0 0 0,1 0 1,-1 0-1,0 0 0,1 0 0,-1 0 1,1 0-1,-1 0 0,0 0 1,1 0-1,-1 1 0,0-1 0,1 0 1,-1 0-1,0 0 0,0 1 0,1-1 1,-1 0-1,0 0 0,0 1 1,1-1-1,-1 0 0,0 1 0,0-1 1,1 0-1,-1 0 0,0 1 0,0-1 1,0 1-1,0-1 0,0 0 1,0 1-1,0-1 0,0 1 0,5 10-35,-1 0 0,-1 1 0,0 0-1,2 14 1,1 2 74,-6-27-28,7 32 81,1 0-1,23 57 0,-30-89-69,0 1 0,0 0 0,0-1-1,0 1 1,0-1 0,0 1-1,0-1 1,0 0 0,1 1-1,1 0 1,-3-1-4,1-1 0,0 0 0,-1 1 0,1-1 0,0 0 0,-1 1 0,1-1 0,0 0 0,-1 0 0,1 0 0,0 0 0,0 0 0,-1 0 0,1 0 0,0 0 0,0 0 0,-1 0 0,1 0 0,0 0 0,-1 0 0,1-1 0,0 1 0,-1 0 0,1-1 0,0 1 0,-1 0 0,1-1-1,0 1 1,0-1 0,3-4 32,0 0 0,-1 0 0,1 0 0,-1 0 0,0 0 0,0-1 0,-1 1 0,1-1 0,1-10 0,0 4 72,10-30-3,-2-1-1,7-49 1,-17 83-151,-1 1-10,0-1 0,1 1 0,6-17 0,-7 23 42,0 0 0,0 1 0,0-1 1,0 0-1,0 0 0,0 1 0,0-1 0,0 1 1,1-1-1,-1 1 0,1 0 0,-1-1 0,1 1 0,-1 0 1,1 0-1,0 0 0,0 0 0,0 0 0,-1 0 1,1 1-1,0-1 0,0 1 0,3-1 0,9 0 76,1 2 0,0-1 0,27 6 0,4 0-52,132 1-154,-62-14-3960,-99 6 1761,0-1 0,0 2-1,1 0 1,23 4 0,4 5-5303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0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27 337 3136,'-1'0'167,"-1"1"1,1-1-1,0 0 0,-1 1 0,1-1 1,0 1-1,-1-1 0,1 1 1,0 0-1,0 0 0,0-1 1,0 1-1,0 0 0,0 0 1,0 0-1,0 0 0,0 0 1,0 0-1,0 0 0,0 1 0,1-1 1,-1 0-1,1 0 0,-2 3 1,2-2 35,0-1-1,0 1 1,0-1 0,1 1 0,-1-1 0,0 0-1,1 1 1,-1-1 0,1 1 0,-1-1 0,1 0 0,0 1-1,0-1 1,-1 0 0,1 0 0,0 1 0,0-1-1,0 0 1,0 0 0,0 0 0,1 0 0,-1 0-1,2 1 1,1 0 11,-1 0 0,1-1-1,0 1 1,0-1 0,-1 0 0,1 0-1,0 0 1,0-1 0,0 1 0,0-1-1,0 0 1,0 0 0,0 0-1,0-1 1,0 1 0,5-3 0,10-1 345,-1-2 0,19-7 0,-30 10-467,25-12 222,0-1 0,-1-2 1,-1 0-1,34-29 0,-54 39-152,1-1 45,-1 2 253,-10 8-451,0-1-1,0 0 1,1 1 0,-1-1-1,0 0 1,0 1 0,0-1-1,0 1 1,0-1-1,0 0 1,0 1 0,0-1-1,0 1 1,0-1 0,0 0-1,0 1 1,0-1-1,0 1 1,0-1 0,0 0-1,0 1 1,0-1 0,-1 1-1,1-1 1,0 0 0,0 1-1,0-1 1,-1 1-1,-5 16 63,-1 1 0,0-1 0,-13 21 0,-35 47 178,29-45-195,1 2 121,1 0 1,3 2-1,1 1 0,3 1 0,1 0 0,-14 74 1,14-49 25,-6 41 1139,20-103-845,0-10-179,-1-12 4,8-50 117,-1 3-418,4-1 1,20-82 0,-23 122-21,2 0 0,0 1 0,2 0 1,0 0-1,24-36 0,74-84-13,-100 132 11,54-68-78,5-6-41,117-114 0,-178 192 96,0-1 1,1 1-1,-1 0 1,1 0 0,0 1-1,0 0 1,0 0-1,8-3 1,-12 6 18,0-1 0,0 1 1,0-1-1,0 1 1,0 0-1,0 0 1,1 0-1,-1 0 0,0 0 1,0 0-1,0 1 1,0-1-1,0 1 0,0 0 1,0-1-1,0 1 1,0 0-1,0 0 1,0 0-1,0 0 0,0 1 1,-1-1-1,1 0 1,-1 1-1,1-1 1,-1 1-1,1 0 0,-1-1 1,2 4-1,2 5 13,1 0 0,-2 0 0,1 0 0,-1 1-1,-1-1 1,0 1 0,2 14 0,4 79 49,-8-78-11,-4 39 1,2-54-32,-1 0 1,0 0-1,-1 0 1,0 0 0,-9 20-1,6-20 39,1 0 0,-1-1-1,-9 10 1,12-15-30,-1-1 0,0 0 0,0 0 0,0-1 0,-1 1 0,0-1 0,1 0 0,-1 0 0,-8 3 0,-21 6 50,-1-2 0,0-1 0,-46 6 0,-17 3-253,93-17 115,0 1 1,1-1 0,-1 1 0,0 0 0,-6 4 0,10-6 58,0 1 0,0 0 0,0-1 0,0 1 0,0 0 0,0-1 0,1 1 0,-1 0 0,0 0 0,0 0 0,1-1 0,-1 1 0,0 0 0,1 0 0,-1 0 0,1 0 0,-1 0 1,1 1-1,0-1 0,-1 0 0,1 0 0,0 0 0,0 0 0,0 0 0,0 0 0,0 1 0,0-1 0,0 0 0,0 0 0,0 0 0,1 2 0,2 3 0,0 0 1,0 0-1,1-1 0,0 1 0,5 6 0,5 6 0,13 21 124,40 45 0,-50-66-48,1 0 1,0-2-1,1 0 1,28 17 0,-42-30-27,0 1 1,1-1-1,0-1 1,0 1-1,0-1 0,0 0 1,0 0-1,0-1 1,0 0-1,0 0 1,1 0-1,-1-1 1,0 0-1,1 0 1,-1 0-1,0-1 1,1 0-1,-1 0 1,0-1-1,0 0 1,0 0-1,0 0 1,0-1-1,-1 0 1,8-4-1,4-5-48,-2 0 0,21-20 0,3-2 116,63-56 7,-97 86-77,0-1 1,0 0 0,0-1-1,-1 1 1,1-1 0,-1 0 0,-1 0-1,1 0 1,3-9 0,-6 13-50,-1 1 0,1-1 0,0 0 0,-1 0 1,1 0-1,-1 0 0,0 0 0,0 0 0,0 0 1,0 0-1,0 0 0,0 0 0,0 0 0,-1 0 0,1 0 1,-1 0-1,1 0 0,-1 0 0,0 1 0,0-1 1,0 0-1,0 0 0,0 1 0,0-1 0,0 0 0,-1 1 1,1-1-1,0 1 0,-1 0 0,0 0 0,1-1 1,-1 1-1,1 0 0,-1 0 0,0 0 0,-2 0 1,0-1-61,-1 0 1,0 1 0,1-1-1,-1 1 1,0 0 0,0 1 0,1-1-1,-1 1 1,0 0 0,0 0-1,0 0 1,0 1 0,1 0 0,-1 0-1,0 0 1,1 0 0,-1 1-1,1 0 1,-8 4 0,4-2 15,0 1 1,1 0-1,-1 1 1,1 0-1,1 0 0,-1 0 1,1 1-1,0 0 1,-8 13-1,11-14 47,0 0 0,0 1 1,0-1-1,1 1 0,0 0 0,1-1 0,-1 1 0,0 11 0,1 0 79,1 1-1,2 19 0,-1-23-41,1 0 1,1-1-1,0 1 0,1-1 0,1 0 0,9 22 1,-12-31 1,1 0 1,-1-1 0,1 1 0,0 0 0,1-1 0,-1 0 0,1 1-1,0-2 1,0 1 0,0 0 0,0-1 0,0 0 0,1 0-1,0 0 1,0 0 0,0-1 0,0 1 0,0-2 0,0 1 0,0 0-1,6 0 1,-5-2-1,0 0 0,-1 0 0,1 0 0,0-1 0,-1 0 1,1 0-1,-1 0 0,1-1 0,-1 0 0,8-4 0,7-4 64,25-17 0,-31 18-66,12-9 18,0-1 0,34-33 0,41-53 43,-26 26 48,-52 54-96,-16 17-87,0 0 0,0 1 0,17-13 0,-23 28-560,-2 7 403,-1-1 0,-4 21 0,-2 9 166,1 56-52,3-30 176,4-70-91,-1 14 98,1 23-1,0-34-79,0-1 1,1 1 0,-1-1-1,0 1 1,1-1 0,0 0-1,-1 1 1,1-1 0,0 0-1,0 1 1,0-1-1,1 0 1,-1 0 0,0 0-1,1 0 1,3 3 0,-4-4 0,0-1 1,0 0-1,0 0 1,0 0-1,0 0 1,0 0-1,0 0 1,0 0 0,0 0-1,0 0 1,0-1-1,0 1 1,0 0-1,0-1 1,0 1-1,0-1 1,0 1 0,0-1-1,0 1 1,-1-1-1,1 1 1,0-1-1,0 0 1,-1 0-1,1 1 1,1-3 0,8-12 96,0-1 1,-1 0 0,13-35 0,1-1-19,-13 34-117,10-21-46,17-51 0,-31 79-277,-4 16 30,-3 21-5,-4 18 88,-11 103-123,10-107 370,-20 65 1,19-86 3,-1 0 1,0 0-1,-2 0 1,0-1-1,-23 30 1,13-23 78,-1-2 0,-1 0 0,-27 22 0,36-34-29,-1-1 1,0 0 0,-1-1-1,-30 13 1,38-19-42,0 0 0,0-1 0,0 1-1,0-2 1,0 1 0,-1-1 0,1 0 0,0-1 0,-1 1 0,1-2 0,0 1 0,-1-1-1,1 0 1,-8-2 0,13 2-29,0 1-1,0-1 1,0 0-1,0 0 1,0 0 0,0 0-1,1 0 1,-1 0-1,0-1 1,0 1-1,1 0 1,-1-1-1,1 0 1,-1 1 0,1-1-1,0 0 1,-1 0-1,1 1 1,0-1-1,-1-3 1,2 3-4,-1-1 1,1 1-1,0 0 1,0 0-1,0 0 1,0 0-1,1 0 1,-1 0-1,1 0 1,-1 0 0,1 0-1,-1 0 1,1 0-1,0 0 1,0 0-1,0 0 1,0 0-1,0 0 1,1 1-1,-1-1 1,3-2-1,2-2 4,1 0 0,0 0 0,0 0 0,0 1 0,13-7 0,46-19-199,-15 7 180,-29 12 24,-1 0 0,-1-2 1,0 0-1,-1-1 0,-1-2 1,0 1-1,22-29 0,-20 20-4,37-46 30,71-69 1,-108 122-60,1 0 0,0 2 0,1 1 0,1 1 1,43-20-1,-60 31-9,1 0 1,0 1-1,0 0 0,12-3 1,-18 5 23,1 0 1,-1-1 0,1 1-1,0 0 1,-1 0-1,1 0 1,-1 1 0,1-1-1,-1 0 1,1 0-1,-1 1 1,1-1 0,-1 1-1,1 0 1,-1-1-1,0 1 1,1 0 0,-1 0-1,0 0 1,0 0-1,1 0 1,-1 0 0,0 0-1,0 0 1,0 0-1,0 0 1,0 1 0,1 2-1,0 0 12,-1 1-1,0-1 0,0 1 1,0-1-1,0 1 1,-1 0-1,1 0 0,-1-1 1,-1 8-1,-8 46 39,6-38-7,-3 6 39,0 0 0,-2-1 0,-1 0 0,0 0 0,-23 40 1,25-48 128,8-14 74,5-11-82,20-27-232,2 1 0,2 1 0,37-33 0,-46 47 36,28-20 0,-39 32-16,0 0 0,1 0 0,0 2 0,1-1 0,12-4 0,-22 10 10,0-1-1,0 0 1,0 1 0,0-1-1,0 1 1,0 0-1,0-1 1,0 1-1,0 0 1,0 0 0,0 0-1,0 1 1,0-1-1,0 0 1,0 1 0,0-1-1,0 1 1,0 0-1,0 0 1,-1 0 0,1-1-1,0 2 1,0-1-1,-1 0 1,1 0-1,0 1 1,-1-1 0,0 0-1,1 1 1,-1 0-1,0-1 1,0 1 0,0 0-1,0-1 1,0 1-1,0 0 1,0 0 0,-1 0-1,1 0 1,0 0-1,-1 2 1,3 11-13,-2 1 1,0-1 0,0 1-1,-2-1 1,0 1-1,-4 23 1,-2 22-184,4-34 372,2-22-170,0 1-1,0-1 1,1 1-1,-1-1 1,1 1-1,1 0 1,-1-1-1,1 1 1,0-1-1,0 1 1,2 5-1,-2-10 18,-1 0-1,0-1 1,1 1-1,0 0 1,-1 0-1,1 0 1,-1-1-1,1 1 1,0 0-1,0-1 1,-1 1-1,1-1 1,0 1-1,0-1 1,0 1-1,-1-1 1,1 1-1,0-1 1,0 0-1,0 0 1,2 1-1,-1-1 6,0 0 0,-1 0 0,1 0 1,0-1-1,0 1 0,0-1 0,-1 1 0,1-1 0,0 1 0,3-3 1,2-1 32,0-1 0,-1 0 0,1 0 1,5-7-1,3-4-60,0-1 0,-2-1 1,13-21-1,18-23 60,-12 26-92,2 1 1,66-53-1,-85 76-88,-19 26-207,-82 188-53,68-160 367,-39 106-345,55-141 395,0 0 0,1 0 0,-1 13 0,1-19-8,1 0 0,0 0 1,0 0-1,0 1 0,0-1 1,0 0-1,0 0 0,0 0 1,0 0-1,1 0 0,-1 0 1,0 1-1,1-1 0,-1 0 1,1 0-1,-1 0 0,1 0 1,-1 0-1,1 0 0,0 0 1,-1-1-1,1 1 0,0 0 1,0 0-1,0 0 0,0-1 1,-1 1-1,1 0 0,0-1 1,0 1-1,2 0 0,-1-1 5,1 0 0,-1-1 0,1 1 0,-1-1 0,1 1 0,-1-1-1,0 0 1,1 1 0,-1-1 0,0-1 0,0 1 0,1 0 0,-1 0 0,0-1 0,0 1-1,-1-1 1,1 0 0,0 1 0,0-1 0,1-3 0,6-6-6,-1 0 1,9-14 0,-11 16-23,0-1 1,-1 0 0,0 0-1,0 0 1,-2-1 0,1 0-1,-1 1 1,0-1 0,-1 0-1,-1-1 1,0 1 0,0 0-1,-1 0 1,0-1 0,-4-17-1,1 13-39,-1 1-1,0 0 0,-1 1 1,-1-1-1,-1 1 0,0 0 1,-1 0-1,-9-13 0,16 26 10,0 0 0,0 0-1,0 0 1,0 0 0,0 0-1,0 0 1,0 0 0,0 0-1,0 0 1,0 1 0,-1-1-1,1 0 1,0 1 0,0-1-1,-1 1 1,1-1 0,0 1-1,-1 0 1,1 0 0,-1-1-1,1 1 1,0 0 0,-3 0-1,4 1 14,-1-1-1,1 1 0,0-1 1,-1 1-1,1 0 0,-1-1 1,1 1-1,0-1 0,-1 1 1,1 0-1,0-1 0,0 1 1,0 0-1,0-1 0,-1 1 1,1 0-1,0-1 0,0 1 1,0 0-1,0-1 0,0 1 1,1 0-1,-1 0 0,1 18-85,-1-17 102,1 0 0,0 0 0,-1 0 1,1 0-1,0 0 0,0 0 0,0 0 1,0 0-1,1 0 0,-1-1 0,0 1 1,1 0-1,-1-1 0,1 0 0,0 1 1,-1-1-1,1 0 0,2 2 0,0-1 19,0 0 0,1 0 0,-1 0 0,0 0 0,1-1 0,-1 1 0,7 0 0,0-1 58,0-1 0,0 0 0,1 0 0,-1-1 0,0-1 0,0 0 0,0 0 0,-1-1 0,1-1 0,17-7 0,6-6 76,56-39 0,-54 33-45,9-5-8,-2-3 0,-1-1 0,59-59 0,-83 73-9,-2-1 0,0-1 0,-1 0 0,-1-2-1,0 1 1,-2-2 0,-1 1 0,-1-2 0,11-36 0,15-125-44,-30 128-45,-6 50-33,0 0 1,0 0-1,0 0 0,-1 1 0,-1-1 0,-1-7 1,3 13 12,0 0 0,0 0 0,0 1 0,-1-1 0,1 0 0,0 0 0,0 1 1,-1-1-1,1 0 0,0 1 0,-1-1 0,1 0 0,-1 1 0,1-1 1,-1 1-1,1-1 0,-1 1 0,1-1 0,-1 1 0,0-1 0,1 1 1,-1-1-1,1 1 0,-1 0 0,0-1 0,0 1 0,1 0 0,-1 0 0,0-1 1,-1 1-1,1 1-21,0-1 1,-1 1 0,1 0 0,-1 0-1,1-1 1,0 1 0,0 0-1,-1 0 1,1 0 0,0 1-1,0-1 1,0 0 0,0 0-1,1 0 1,-3 3 0,-25 45-79,3 1 1,-24 61-1,4-6 126,-16 40-9,53-123 33,2 0-1,1 1 0,0 0 1,-2 40-1,6-31 22,1 0 1,6 41-1,-5-63-21,1 0 0,0 0 1,0 0-1,1-1 0,1 1 0,-1-1 0,2 0 1,-1 0-1,1 0 0,0-1 0,11 13 1,-14-19-18,0 0 0,0 0 1,0 0-1,0 0 1,0-1-1,1 1 1,-1-1-1,1 0 1,-1 1-1,1-1 1,-1 0-1,1-1 1,0 1-1,-1 0 1,1-1-1,0 1 0,0-1 1,-1 0-1,1 0 1,0 0-1,0 0 1,0-1-1,5 0 1,2-3 29,1 0 1,-1 0-1,0-1 1,17-10 0,43-28 28,56-31-30,68-11 4,-63 30-37,-54 24 56,-70 26-147,-7 4 23,-7 1-47,7 0 101,-18 5-189,1 0 0,-29 12 1,19-6 122,-4 1 27,1 1-1,1 2 1,0 0 0,1 2-1,1 1 1,1 1 0,-37 35-1,30-20-134,-31 41 0,53-61 159,0 1-1,1 1 0,1 0 0,1 0 1,0 0-1,-6 20 0,14-34 24,-1 0 0,1 0 0,-1 0 0,1 0 0,-1 0 0,1 0 0,0 0 0,0 0-1,0 0 1,0 0 0,0 0 0,1 2 0,0-3 13,-1 0 0,1 0-1,-1 0 1,1-1 0,0 1-1,-1 0 1,1-1 0,0 1 0,0 0-1,-1-1 1,1 1 0,0-1 0,0 1-1,0-1 1,0 0 0,0 1 0,0-1-1,-1 0 1,1 1 0,0-1-1,0 0 1,0 0 0,0 0 0,0 0-1,0 0 1,0 0 0,1 0 0,8-1 20,-1 0 0,1 0 0,-1-1 0,1 0 0,12-4 0,45-22 0,-66 28-35,41-20 17,0-2 1,-1-1-1,-1-2 1,-2-2-1,0-1 1,59-60 0,-59 48-145,-2-1 1,34-51 0,-59 75 59,-1 0-1,-1-1 1,0 0 0,-1 0 0,-1 0 0,-1-1-1,-1-1 1,0 1 0,2-26 0,-1-69-31,-6 99 73,-1 0 1,0-1-1,-1 1 1,-1 0-1,-7-21 1,7 23 22,-5-11 60,7 22-90,1 1 0,-1 0 0,0 0 0,1 0 0,-1 0 1,0 0-1,1-1 0,-1 1 0,0 0 0,0 1 1,0-1-1,0 0 0,0 0 0,-2-1 0,3 2 18,-1 0-1,1 0 1,-1 0-1,1 0 1,-1-1-1,1 1 1,-1 0-1,1 0 1,-1 0-1,1 0 1,-1 0-1,0 0 1,1 1-1,-1-1 1,1 0-1,-1 0 1,1 0-1,-1 0 1,1 1 0,-1-1-1,1 0 1,0 0-1,-1 1 1,1-1-1,-1 0 1,1 1-1,-1-1 1,1 1-1,0-1 1,-1 0-1,1 1 1,0-1-1,0 1 1,-1-1-1,1 2 1,-9 20-225,8-16 189,-35 121 194,23-71 304,5-25-295,1 1 0,-3 53-1,10-29-1,4 1 1,20 105-1,-8-62 142,-15-97-266,1 12 163,6 20 0,-8-32-139,1 0 0,0 0 0,0 0 0,1 0 0,-1-1 0,0 1-1,1 0 1,0-1 0,-1 1 0,1-1 0,0 0 0,1 0 0,3 4 0,-5-6-24,0 1 0,0-1 0,0 0 1,0 1-1,0-1 0,0 0 0,0 0 0,0 0 0,0 0 1,0 0-1,0 0 0,1 0 0,-1 0 0,0 0 0,0-1 1,0 1-1,0 0 0,0-1 0,0 1 0,0-1 0,1 0 1,19-14 115,-9 4-113,0-2-1,11-15 0,2-2 1,2-2 14,3 1 1,0 2 0,2 0 0,43-29-1,-38 33-12,2 1 0,1 3 0,1 0 0,46-14 0,-83 33-25,0 1-1,0 0 1,0 1-1,0-1 0,0 1 1,0-1-1,0 1 0,0 0 1,0 1-1,5 0 0,-7-1 6,1 1-1,-1 0 0,0 0 1,0-1-1,0 1 1,0 0-1,-1 1 1,1-1-1,0 0 0,0 1 1,-1-1-1,1 1 1,-1-1-1,1 1 0,-1 0 1,1-1-1,-1 1 1,0 0-1,0 0 0,1 3 1,0 1-5,-1-1 1,0 1-1,0-1 1,0 1 0,-1-1-1,0 10 1,1 4 3,2 32-4,-2 0 1,-3-1-1,-1 1 1,-13 57-1,14-98 47,0 0-1,-1 0 1,0 0-1,-1 0 1,-7 13-1,10-21-39,0 0 0,-1 1 1,1-1-1,-1 0 0,1 0 0,-1 0 0,0 0 1,0-1-1,0 1 0,0 0 0,0-1 0,0 0 1,-1 1-1,1-1 0,0 0 0,-1 0 0,1 0 0,-1 0 1,1-1-1,-1 1 0,1-1 0,-1 1 0,1-1 1,-1 0-1,0 0 0,-3 0 0,-2-2 5,1 0-1,-1 1 1,1-2 0,0 1-1,0-1 1,0-1-1,1 1 1,-1-1 0,1 0-1,-1 0 1,-9-10-1,-3-5-170,-34-41-1,26 28 219,20 22-71,0 0-1,1 0 0,0 0 1,-6-15-1,3 7-67,-11-7-365,19 23 326,1 15 27,0 31-38,0-43 203,33 12 16,22-8 421,87-3-1,-81-3-338,81-6 277,-5-1-1001,-91 11-2012,-41-2 1636,1 0 1,0 1-1,-1 0 0,1 0 0,-1 0 1,0 1-1,0-1 0,0 1 1,6 5-1,19 14-7755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08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1210 5216,'-18'11'7467,"19"-19"-3969,0-2-2709,0 0 1,1 0 0,0 0-1,6-16 1,0 0-253,16-76 548,-13 48-643,22-61 1,-26 97-330,0 1 1,1 1 0,0 0 0,1 0 0,1 0-1,1 1 1,19-22 0,-10 18 59,0 0 0,2 1-1,-1 2 1,2 0 0,0 1 0,1 1 0,1 1-1,0 2 1,47-16 0,-69 26-141,1 0 1,0 1-1,-1-1 0,1 1 1,0 0-1,0 0 0,-1 0 1,8 1-1,-10-1-15,1 1 0,-1-1 0,1 0 0,-1 1 0,0-1 0,1 1 0,-1 0 0,1-1 0,-1 1-1,0 0 1,1 0 0,-1 0 0,0 0 0,0 0 0,0 0 0,0 0 0,0 1 0,0-1 0,0 0 0,0 0 0,0 1 0,-1-1 0,1 1 0,0 2 0,0-1 7,-1 1 1,1 0-1,-1 0 1,0-1-1,-1 1 1,1 0-1,0 0 1,-3 6 0,-11 35 73,6-24-76,-23 67 44,-13 45 524,44-133-584,0 0 0,0 1 1,0-1-1,0 0 0,-1 0 1,1 0-1,0 1 0,0-1 0,0 0 1,0 0-1,0 1 0,0-1 0,0 0 1,0 0-1,0 0 0,0 1 1,0-1-1,0 0 0,0 0 0,0 1 1,0-1-1,1 0 0,-1 0 1,0 0-1,0 1 0,0-1 0,0 0 1,0 0-1,0 0 0,0 0 1,1 1-1,-1-1 0,0 0 0,0 0 1,1 0-1,7-2 249,12-12 16,41-46-15,11-9-224,-24 28-41,102-82 12,-147 121 21,0 0 0,0 0 0,1 0 0,-1 0 0,0 0 0,1 1 0,7-3 0,-10 4-32,0 0 0,-1 0 0,1 0 0,0 0 0,0-1 0,0 1 1,0 0-1,0 1 0,0-1 0,0 0 0,0 0 0,0 0 0,0 1 0,0-1 0,0 0 0,0 1 0,-1-1 1,1 0-1,0 1 0,0 0 0,0-1 0,-1 1 0,1-1 0,0 1 0,-1 0 0,1-1 0,0 1 0,-1 0 0,1 0 1,-1 0-1,1-1 0,-1 1 0,0 0 0,1 0 0,-1 0 0,1 1 0,1 11-11,0 1-1,-1-1 0,0 0 1,-1 0-1,0 1 0,-3 13 1,0 24 129,0-7-10,2-34-74,0 0 1,0-1 0,1 1 0,0-1 0,1 1 0,0 0 0,0-1 0,1 1 0,3 9-1,-5-19-22,0 1-1,0-1 0,0 1 1,1-1-1,-1 0 0,0 1 1,0-1-1,0 1 0,1-1 1,-1 1-1,0-1 0,0 0 0,1 1 1,-1-1-1,0 0 0,1 1 1,-1-1-1,1 0 0,-1 0 1,0 1-1,1-1 0,-1 0 1,1 0-1,-1 0 0,0 1 1,1-1-1,-1 0 0,1 0 0,-1 0 1,1 0-1,-1 0 0,1 0 1,-1 0-1,1 0 0,-1 0 1,1 0-1,-1 0 0,0 0 1,1 0-1,-1-1 0,1 1 0,-1 0 1,1 0-1,-1 0 0,0-1 1,1 1-1,3-3 23,-1 0 1,0 1-1,0-1 0,4-6 1,-1 2-5,5-5 26,18-20 152,57-49 0,-77 74-188,134-98 178,-113 82-552,-35 41 31,-3-4 291,1 1 0,1 0 1,0 0-1,1 0 0,-5 24 0,9-32 54,0-1 0,1 1-1,-1-1 1,1 1 0,1 0 0,-1-1-1,1 1 1,0-1 0,1 1 0,-1-1-1,1 0 1,1 1 0,-1-1 0,1 0-1,0 0 1,6 8 0,-8-12 0,1 0 1,0 0-1,0 0 1,0 0-1,1 0 1,-1 0-1,0 0 1,1-1 0,-1 1-1,1-1 1,-1 0-1,1 1 1,0-1-1,3 0 1,-1 0-4,-1 0 1,1 0-1,0-1 1,0 0 0,0 0-1,0 0 1,9-2-1,-4-1 15,1 0 0,-1 0 0,0-1 0,-1 0 0,1-1-1,-1 0 1,11-8 0,15-12 53,-2-2-1,-1-2 1,41-46 0,-51 51 31,6-7-135,-25 25-165,-8 16 33,1 0 138,1 0-1,0 0 0,1 1 0,0-1 0,0 19 1,3 54 73,0-76-47,0 1 0,0-1 0,1 1-1,3 10 1,-4-17 1,0 1 1,-1 0 0,1-1-1,0 1 1,0-1-1,0 1 1,0-1-1,0 1 1,0-1 0,1 0-1,1 2 1,-3-3 1,1 1 1,0-1 0,0 0 0,0 1 0,-1-1-1,1 0 1,0 0 0,0 0 0,0 1-1,-1-1 1,1 0 0,0 0 0,0 0-1,0 0 1,0 0 0,-1-1 0,1 1-1,0 0 1,0 0 0,0 0 0,-1-1-1,1 1 1,0-1 0,1 0 0,4-3 13,-1 0-1,0 0 1,0-1 0,0 1 0,0-1 0,6-9 0,8-8 59,14-10-100,1 1 0,2 2-1,69-43 1,-98 67 50,-2 2-45,0 0 0,0 0 1,0 0-1,1 0 1,5-1-1,-10 4 10,-1-1 0,1 1 0,0 0 1,0 0-1,0 0 0,0-1 0,-1 1 0,1 0 0,0 0 0,0 0 0,0 1 1,0-1-1,0 0 0,-1 0 0,1 0 0,0 1 0,0-1 0,0 0 1,-1 1-1,1-1 0,0 1 0,0-1 0,-1 1 0,1-1 0,0 1 0,-1-1 1,1 1-1,-1 0 0,1-1 0,-1 1 0,1 0 0,-1-1 0,1 1 1,-1 0-1,1 0 0,-1-1 0,0 1 0,0 0 0,1 0 0,-1 0 1,0 0-1,0 1 0,1 7-32,-1 0 0,0 0-1,0 1 1,-1-1 0,0 0 0,-3 13 0,0-1 49,-10 39 22,10-45 4,0-1 1,1 0-1,-2 30 0,5-42 157,3-3-182,0 0 0,-1-1 1,0 1-1,1 0 1,-1-1-1,0 0 0,0 1 1,0-1-1,3-3 0,6-5-3,39-27-38,1 3 0,75-38 0,-119 68 19,0 0 0,1 1-1,-1-1 1,1 2 0,0-1-1,12-1 1,-18 3 4,0 1 1,-1 0-1,1 0 0,0 0 1,0 1-1,0-1 0,-1 0 1,1 1-1,0-1 0,0 1 1,-1-1-1,1 1 0,0 0 1,2 1-1,-3 0 1,1-1 1,-1 1-1,1 0 0,-1-1 1,1 1-1,-1 0 0,0 0 1,0 0-1,0 0 0,0 0 1,0 0-1,-1 0 0,1 0 0,-1 0 1,1 2-1,1 11-16,-1-1 0,-1 29 0,-1-17-17,-4 76 7,5-106 27,2-1-1,-1 1 1,0 0 0,1 0-1,4-7 1,-2 2-35,10-23-17,2 1 0,1 0 0,26-34 0,-33 50-21,7-8-121,-17 22 175,1 0-1,0 0 0,0 0 0,0 0 1,0 0-1,0 0 0,0 1 0,0-1 0,0 0 1,0 1-1,0-1 0,0 1 0,0-1 0,1 1 1,-1-1-1,2 1 0,-2 0 13,0 0-1,0 1 0,0-1 1,0 1-1,0-1 1,0 1-1,0 0 0,0-1 1,0 1-1,-1 0 1,1 0-1,0-1 0,0 1 1,-1 0-1,1 0 1,-1 0-1,1 0 0,-1 0 1,1 0-1,-1 0 1,1 0-1,-1 0 0,0 0 1,1 2-1,6 32 11,-6-29-8,10 75-80,-11-77 89,1 1 0,0-1 0,0 0 0,0 0 0,0 0 0,1 0 0,-1 0 0,1 0-1,5 7 1,-6-10 10,0 1 0,0-1-1,1 1 1,-1-1-1,1 1 1,-1-1-1,1 0 1,-1 0-1,1 0 1,0 0 0,0 0-1,0 0 1,-1 0-1,1-1 1,0 1-1,0-1 1,0 1 0,0-1-1,0 0 1,0 0-1,0 0 1,0 0-1,0 0 1,3-1-1,3 0 16,0-1-1,0-1 1,0 1-1,0-1 1,12-7-1,40-26-5,-19 10-3,125-80-3,-145 91 27,-1-2-1,-1 0 0,0-1 1,-1-1-1,25-35 0,-27 28-46,-1 0 1,-1-1-1,17-48 1,19-89 21,1-1-7,-51 164-13,11-33-74,-11 31 52,1 1 1,-1-1-1,1 1 0,-1-1 1,0 1-1,0-1 1,0 1-1,-1-1 0,1 1 1,-2-5-1,2 7 18,0 0-1,0-1 1,0 1-1,0 0 1,0 0 0,0 0-1,0 0 1,0 0-1,0 0 1,0 0 0,0 0-1,0 0 1,-1-1-1,1 1 1,0 0-1,0 0 1,0 0 0,0 0-1,0 0 1,0 0-1,0 0 1,-1 0 0,1 0-1,0 0 1,0 0-1,0 0 1,0 0-1,0 0 1,0 0 0,-1 0-1,1 0 1,0 0-1,0 0 1,0 0 0,0 0-1,0 0 1,0 0-1,0 0 1,-1 0-1,1 0 1,0 1 0,0-1-1,0 0 1,0 0-1,0 0 1,0 0 0,0 0-1,0 0 1,0 0-1,0 0 1,-1 0-1,1 1 1,0-1 0,0 0-1,0 0 1,0 0-1,0 0 1,0 0 0,0 0-1,0 0 1,0 1-1,0-1 1,0 0-1,-3 7-68,0 0 0,0 0 0,0 0 0,1 0 0,-2 12 0,1-8 28,-91 396 382,87-375-181,-4 44 1,9-62-134,2 0 0,0-1 0,1 1 0,0 0 0,6 25-1,-6-36 5,-1-1-1,1 1 0,0-1 0,0 1 0,0 0 0,1-1 1,-1 0-1,1 1 0,-1-1 0,1 0 0,0 0 0,3 3 0,-4-4-7,0 0 0,0-1 0,0 1 0,0-1 0,0 1-1,1-1 1,-1 1 0,0-1 0,0 0 0,1 0 0,-1 0 0,0 0-1,0 0 1,1 0 0,-1 0 0,0 0 0,0 0 0,0 0-1,1-1 1,-1 1 0,0 0 0,0-1 0,0 1 0,0-1 0,1 0-1,-1 1 1,1-2 0,7-4-7,-1 0 0,0-1 0,-1 0-1,8-9 1,1-1 26,14-15-33,-16 17-51,1 0-1,0 1 0,0 0 0,21-13 0,-34 26-139,-1 3 81,8 15 68,2-1 0,20 25 0,-25-35 42,0 0 1,0-1-1,1 1 1,-1-1-1,1-1 1,0 1-1,1-1 1,-1 0-1,10 3 0,-4-3 42,0-1 0,0 0-1,0-1 1,1 0 0,-1-1-1,21-1 1,3-2 122,41-7 0,-56 5-186,0 0 0,0-2 0,-1 0 0,24-11 0,-36 14 28,-1-1 0,0-1 0,-1 1 0,1-1 0,-1-1 0,0 1-1,0-1 1,0-1 0,-1 1 0,0-1 0,0 0 0,-1 0 0,5-9-1,-6 9-32,-1 2 29,0 0 0,-1 0 0,1 0 0,-1 0 0,1-7 0,-2 11-13,-1 0 1,0 0-1,0 1 0,0-1 0,0 0 0,0 0 0,0 0 0,0 0 0,0 1 1,0-1-1,-1 0 0,1 0 0,0 0 0,0 1 0,-1-1 0,1 0 0,0 0 1,-1 1-1,1-1 0,-1 0 0,1 1 0,-1-1 0,1 0 0,-1 1 0,1-1 1,-1 1-1,0-1 0,1 1 0,-1-1 0,0 1 0,0 0 0,1-1 0,-1 1 1,0 0-1,0-1 0,1 1 0,-1 0 0,0 0 0,0 0 0,0 0 0,1 0 1,-3 0-1,-2 0-45,1 0 1,-1 0 0,0 1-1,0-1 1,1 1 0,-1 0-1,1 1 1,-1-1 0,1 1-1,-7 3 1,-6 4 13,-19 14 0,29-19 17,-7 6 15,0 0 0,0 1-1,1 0 1,1 1-1,0 1 1,0 0 0,-13 20-1,20-26 18,1 1 1,0-1-1,0 1 0,1 0 0,0 0 0,0 0 0,1 0 0,0 0 1,0 1-1,1-1 0,0 1 0,0-1 0,1 1 0,1-1 0,-1 1 1,1-1-1,3 10 0,-3-13-8,0 0 0,1-1 0,0 1 1,0-1-1,0 0 0,0 0 0,1 1 1,0-1-1,-1-1 0,2 1 0,-1 0 1,7 5-1,-7-6 12,0-1 0,0-1 0,0 1 0,0 0-1,0-1 1,0 1 0,1-1 0,-1 0 0,0 0 0,1-1 0,-1 1 0,1 0 0,-1-1 0,1 0-1,-1 0 1,1 0 0,-1 0 0,7-2 0,0-1 13,0-1-1,0 0 1,0-1 0,-1 0-1,0 0 1,0-1 0,15-13-1,8-4 40,-8 7-24,2 0 1,53-22-1,-69 33-61,1 1 1,-1 1-1,1 0 1,0 1 0,0 0-1,0 0 1,1 1-1,-1 1 1,0 0-1,0 0 1,14 3-1,-5 2 80,0 1 0,-1 0 0,34 17 0,53 36 144,-44-23-201,-52-31-128,0-1 1,0 1 0,1-2 0,-1 1-1,1-2 1,0 1 0,21 1 0,22-3-2938,2-5-3766,-11 0 2864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10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1097 4800,'-1'1'101,"1"-1"0,0 1 0,0-1 0,0 1 1,-1-1-1,1 1 0,0-1 0,0 1 0,0-1 0,0 1 0,0-1 1,0 1-1,0-1 0,0 1 0,0 0 0,0-1 0,0 1 0,0-1 1,0 1-1,1-1 0,-1 1 0,0 0 0,9 17 927,-3-3 236,-4-12-890,-1 1-1,1-1 0,0 0 0,-1 1 0,1-1 1,1 0-1,-1 0 0,0 0 0,1-1 1,2 4-1,-3-5-216,-1 0 0,1 1 0,0-1 0,-1 0 0,1 0 0,0 0 0,0 0 0,0-1 0,0 1 0,0 0 0,0-1 0,0 1 0,0-1 0,0 0 0,0 0 0,0 0 0,0 0 0,0 0 0,0 0 0,3-1 0,0-1 52,1 0 0,-1 0 0,0 0 0,-1-1 0,1 0 0,0 0 0,-1 0 0,0 0 1,0-1-1,0 0 0,7-8 0,3-6 539,19-32 0,-19 29-359,1-2-224,1 0 0,1 2 0,1 0-1,0 1 1,2 1 0,1 0-1,0 2 1,32-20 0,53-28 209,73-48 255,-157 96-518,-1 0 1,-1-2-1,-1 0 1,-1-1-1,0-1 1,-2 0-1,24-41 1,-15 15 255,-2-1 1,32-95-1,-46 113-59,11-55-1,-18 73-198,-1 1 0,0-1 0,-1 0 0,0 1-1,-1-1 1,0 1 0,0-1 0,-4-10 0,5 21-118,-1 0 1,1 0-1,-1 0 1,1 0-1,-1 0 1,1 0 0,-1 0-1,0 1 1,1-1-1,-1 0 1,0 0-1,0 1 1,1-1-1,-1 1 1,0-1-1,0 0 1,0 1-1,0 0 1,0-1-1,0 1 1,0-1-1,0 1 1,0 0-1,0 0 1,0 0 0,0 0-1,0-1 1,0 1-1,0 0 1,0 1-1,-1-1 1,-1 0-12,0 1 1,0-1 0,0 1 0,0 0-1,0 0 1,0 0 0,0 1-1,0-1 1,-3 2 0,-11 10 19,1 0 0,1 1 0,-21 23 1,-38 54 163,-82 129 273,125-179-323,-34 64 0,58-91-89,0 1 0,1-1 0,0 1 0,1 0 0,1 0 0,0 1 1,1-1-1,-2 33 0,5-41-5,1 0 1,0 0-1,0 1 1,0-1-1,1 0 1,0 0-1,0 0 0,0-1 1,1 1-1,5 7 1,-6-10 7,0 0-1,1-1 1,-1 1 0,1-1 0,0 0-1,0 0 1,0 0 0,1 0-1,-1-1 1,1 1 0,0-1 0,-1 0-1,1 0 1,0 0 0,0-1 0,0 1-1,0-1 1,6 1 0,0-1 36,1 0 1,-1-1-1,1 0 0,0-1 1,-1 0-1,1 0 1,13-5-1,6-3 60,35-15-1,-17 2-97,-1-2-1,-1-3 0,47-34 1,-43 31-265,-39 25 136,-11 4 101,0 1-1,1 0 1,-1-1-1,1 1 0,-1 0 1,0 0-1,1-1 1,-1 1-1,1 0 0,-1 0 1,1 0-1,-1 0 1,1 0-1,-1-1 0,0 1 1,1 0-1,-1 0 1,1 0-1,-1 0 0,1 0 1,-1 1-1,1-1 1,-1 0-1,1 0 0,-1 0 1,1 0-1,-1 0 1,1 1-1,1 5-23,-2-6 26,0 8 14,1 0-1,-1-1 1,-1 1 0,1 0-1,-1-1 1,-1 1 0,1 0-1,-5 11 1,-4 22 60,4-9 17,2-1 0,1 2-1,2 55 1,1-84-65,1 0-1,0 0 1,0 1 0,0-1-1,2 5 1,-2-8-21,-1 0 1,0 0-1,1-1 0,-1 1 1,0 0-1,1 0 1,-1-1-1,1 1 0,0 0 1,-1-1-1,1 1 0,-1 0 1,1-1-1,0 1 0,-1-1 1,1 1-1,0-1 0,0 0 1,0 1-1,-1-1 1,1 0-1,0 1 0,0-1 1,0 0-1,0 0 0,-1 0 1,1 0-1,0 1 0,0-1 1,1-1-1,5-1 36,0-1-1,0 0 1,0 0-1,-1-1 1,1 0-1,-1 0 1,0 0-1,6-6 1,2-1 31,47-34 14,2 3-1,101-52 0,-80 49-183,-1-1 122,-11 7-120,-69 36 79,-1 2-73,0 6 10,-1 3 87,0-1 0,-1 1 1,0-1-1,-1 1 0,0-1 0,0 1 0,-4 13 1,0 2 83,-6 27 105,7-36-190,1 1-1,0 0 1,-2 27 0,15-47-1,4-7 105,0 0 0,-1-1-1,18-23 1,-21 23-139,1 1 1,0 0-1,0 1 0,2 0 1,13-10-1,-17 15 6,8-4 3,27-15-1,-39 23 19,1 0-1,-1 0 1,1 0-1,-1 1 1,1 0 0,-1 0-1,1 0 1,0 1-1,-1 0 1,7 0-1,-11 0-5,0 0 0,0 0 0,0 1-1,0-1 1,0 0 0,0 1-1,1-1 1,-1 0 0,0 1-1,0-1 1,-1 1 0,1-1 0,0 1-1,0 0 1,0 0 0,0-1-1,0 1 1,-1 0 0,1 0 0,0 0-1,0 1 1,0 0 4,0 0 1,-1 0-1,1 0 0,-1 0 0,1 0 1,-1 0-1,0 0 0,0 0 1,0 0-1,0 0 0,0 2 1,-2 7 22,0 0 1,-1-1 0,-7 18 0,7-19-11,-47 108 247,58-128-288,0 1 0,1 0 0,0 0 0,1 1 0,0 0 0,0 1 0,1 0 0,15-8 0,-10 7-13,1 0-1,1 2 1,-1 0 0,1 1-1,22-5 1,-35 10 29,0 0 0,-1 0 1,1 1-1,0-1 1,0 1-1,0 1 0,0-1 1,6 1-1,-8 0 6,-1 0 1,0 0-1,1 0 0,-1 0 1,0 0-1,0 0 0,0 1 1,0-1-1,0 1 0,0-1 1,0 1-1,0 0 0,-1 0 1,1-1-1,-1 1 0,1 0 1,1 5-1,3 6-4,-1 0-1,0 1 1,-1-1 0,-1 1-1,0 0 1,-1 0 0,0 22-1,0-17 45,0 1 0,1-1 0,8 26 0,-11-44-22,0 1 0,1-1-1,-1 1 1,1-1-1,-1 1 1,1-1-1,0 0 1,-1 1 0,1-1-1,0 0 1,0 0-1,0 1 1,0-1-1,0 0 1,0 0-1,0 0 1,1 0 0,-1 0-1,0-1 1,0 1-1,1 0 1,-1-1-1,1 1 1,-1 0 0,0-1-1,1 0 1,-1 1-1,1-1 1,-1 0-1,1 0 1,-1 0 0,1 0-1,-1 0 1,1 0-1,0 0 1,-1 0-1,0-1 1,1 1 0,-1-1-1,1 1 1,-1-1-1,3-1 1,5-3-1,0 0 1,0-1-1,0-1 1,0 1-1,-1-2 1,-1 1-1,1-1 1,8-11-1,-6 7-5,73-88 66,17-17-29,-96 112-110,1 0 1,0 1 0,1 0-1,6-5 1,-12 18 134,-10 35-124,-11 61-62,15-59 218,2-24-11,1-1-1,1 1 0,2 0 0,1 24 1,-1-43-76,0-1 0,0 0 0,1 0 0,-1 0 0,1 0 0,-1 0 1,1 0-1,0 0 0,0-1 0,0 1 0,0 0 0,2 2 0,-2-3-2,-1-1 0,0 0 0,1 1 0,-1-1 0,1 0 0,-1 0-1,0 1 1,1-1 0,-1 0 0,1 0 0,-1 0 0,1 0 0,-1 0 0,1 0 0,-1 1 0,1-1-1,-1 0 1,1 0 0,-1 0 0,1-1 0,1 1-2,-1 0 0,0-1 0,0 1 1,1-1-1,-1 0 0,0 1 0,0-1 0,0 0 0,0 0 1,2-1-1,10-12 8,-1 0 0,14-20 1,-14 17-16,23-24 1,-5 13-1,2 3 1,0 0-1,46-25 0,-49 32 41,-20 12-46,35-24-146,-39 25 126,-4 4 22,-1 1 20,1-1 0,0 0-1,-1 1 1,1-1 0,0 1 0,0-1 0,-1 1-1,1-1 1,0 1 0,0 0 0,0-1 0,0 1-1,1-1 1,0 1-30,14-9 13,0 0-1,-1-1 1,-1-1 0,17-14-1,-15 12 42,-9 5-32,1 1 1,-1-1 0,0 0 0,-1-1-1,1 1 1,-2-1 0,1-1 0,6-17 0,1-6-9,11-46 1,-4-7-64,13-129 0,-31 201 46,-1 0-1,-1 0 1,1-1 0,-2 1 0,0 0-1,-4-15 1,5 27 0,-1 0 0,1 0 0,-1 0 1,0 0-1,0 1 0,0-1 0,0 0 0,0 0 0,0 1 0,0-1 0,0 1 0,-1-1 1,1 1-1,-4-3 0,4 4 8,0-1 1,0 1-1,0 0 0,0-1 1,0 1-1,0 0 0,0 0 1,0 0-1,0 0 1,0 0-1,0 0 0,-1 0 1,1 0-1,0 0 1,0 0-1,0 1 0,0-1 1,0 0-1,0 1 0,0-1 1,0 1-1,0-1 1,0 1-1,0 0 0,0-1 1,-1 2-1,-4 4-23,-1 0 0,1 0 0,0 0 0,0 1 0,0 0 0,-4 8 0,-25 50 43,27-49-8,-128 257 345,117-234-278,2 2 1,2 0-1,-11 46 0,22-70-37,2 1-1,0 0 0,1 0 0,0-1 0,2 1 0,0 0 1,1 0-1,0-1 0,2 1 0,0-1 0,1 0 1,11 26-1,-13-36-20,1 0 1,0 0-1,1-1 1,0 1 0,0-1-1,0 0 1,0 0-1,1 0 1,0-1-1,0 0 1,1 0 0,-1-1-1,1 0 1,0 0-1,0 0 1,9 2-1,-5-2-30,-1-1 0,1-1 0,0 0 0,0 0 0,0-1 0,0 0 0,0-1 0,0 0 0,0-1 0,0 0 0,13-4 0,-1-1-635,38-15 0,-37 11-1724,31-19 0,-48 25 835,-1-1 1,0 1 0,7-8-1,-12 11 1017,0 0-1,0 0 1,0 0-1,0 0 1,0 0-1,0 0 1,0 0 0,0 0-1,-1-1 1,1 1-1,0 0 1,-1-1-1,1 1 1,-1 0-1,1-1 1,-1 1-1,0 0 1,1-1-1,-1 1 1,0-1 0,0 1-1,0-1 1,-1-1-1,1 3 407,0 0 0,0 0 0,0 0 0,0-1 0,-1 1 0,1 0 0,0 0 0,0 0 0,-1 0 0,1-1 0,0 1 0,0 0 0,0 0 0,-1 0 0,1 0 0,0 0 0,0 0 0,-1 0 0,1 0 0,0 0 0,-1 0 0,1 0 0,0 0 0,0 0 0,-1 0 0,1 0 0,0 0 0,-17 0-1885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2:00.3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438 738 4800,'-1'-3'247,"1"1"1,-1 0 0,1 0-1,0-1 1,0 1-1,0 0 1,0-1-1,0 1 1,1-2-1,0-9 1912,-2 10-1676,0-1 0,1 1-1,-1 0 1,-1 0 0,1 0-1,0-1 1,-1 1 0,0 0-1,1 1 1,-1-1 0,0 0-1,-1 0 1,-2-2 0,2 3-283,1-1 0,-1 1 0,0 0 0,0 1 0,0-1 0,0 0 0,0 1 1,-1 0-1,1-1 0,0 1 0,-1 1 0,1-1 0,-7 0 0,0 0 165,-1 1 0,0 0 0,-10 1 0,4 2-153,0 0-1,1 2 1,-1-1 0,1 2 0,0 0 0,1 1-1,0 1 1,0 0 0,0 1 0,1 1 0,0 0-1,1 1 1,0 0 0,1 1 0,1 0 0,-1 1-1,2 1 1,0-1 0,0 2 0,-10 22 0,18-33-194,0 1 1,0-1-1,0 1 1,1 0-1,0 0 1,0 0-1,0 0 1,1 0 0,0 0-1,0 0 1,0 5-1,1-7-18,0 0-1,-1 0 1,1 0-1,1 0 1,-1 0-1,0-1 1,1 1-1,-1 0 1,1-1-1,0 1 1,0-1-1,0 1 1,0-1-1,0 0 1,1 0-1,-1 0 1,1 0-1,3 2 1,-1-1 16,1-1 1,-1 0-1,1 0 1,0 0-1,-1 0 1,1-1-1,0 0 1,0-1-1,0 1 1,0-1-1,0 0 1,0 0-1,-1-1 1,12-2-1,0-1 5,0 0 0,-1-2 0,29-12 0,-33 11 1,0 0 1,-1-1 0,0 0 0,0 0-1,0-1 1,-1-1 0,-1 0 0,0 0-1,0-1 1,-1 0 0,0-1 0,-1 0-1,6-13 1,-3 5 89,-1-1-1,-1 0 1,-1-1-1,-1 1 1,-1-1-1,-1-1 1,1-26-1,-4 45-83,-1 0 0,0-1 0,0 1 0,-1 0 0,1 0 0,-1-1-1,0 1 1,0 0 0,-1 0 0,-2-7 0,3 9-39,0 1 0,0-1 1,0 1-1,-1 0 0,1-1 0,0 1 1,0 0-1,-1 0 0,1 0 0,-1 0 1,1 0-1,-1 0 0,1 0 0,-1 0 0,0 0 1,1 1-1,-1-1 0,0 1 0,0-1 1,1 1-1,-1 0 0,0 0 0,0 0 0,0 0 1,1 0-1,-5 1 0,3-1-13,0 1 0,-1-1 0,1 1 0,-1 0 0,1 0 0,0 1 0,0-1-1,0 1 1,0 0 0,0-1 0,0 1 0,0 1 0,1-1 0,-1 0 0,0 1 0,1-1 0,0 1-1,0 0 1,0-1 0,0 1 0,0 0 0,-2 6 0,3-6 17,0 0 0,0 0 0,1 0 0,-1 0 0,1 0 0,-1 0 0,1 0 1,0 0-1,0 0 0,1 0 0,-1 0 0,1 0 0,-1 0 0,1 0 0,0 0 0,0 0 0,0 0 0,1 0 0,-1-1 0,1 1 0,-1 0 1,1-1-1,0 0 0,0 1 0,0-1 0,4 3 0,-4-2 28,1-1 1,0 0 0,-1 0-1,1-1 1,0 1 0,0 0-1,1-1 1,-1 0-1,0 0 1,0 0 0,1 0-1,-1 0 1,0-1-1,1 1 1,-1-1 0,1 0-1,-1 0 1,1 0 0,-1-1-1,0 1 1,1-1-1,-1 0 1,0 0 0,5-2-1,-1 0 25,0 0-1,0-1 0,0 0 1,-1 0-1,0-1 1,0 1-1,0-2 1,-1 1-1,1 0 0,5-9 1,20-30 207,-2 0 0,29-64 0,37-103 49,-73 151-151,-13 34 54,1 1 0,2-1 0,15-26 0,-17 41 235,-10 10-431,0 1 0,0 0 0,0 0 0,1 0 0,-1 0 0,0 0 0,0 0 1,0 0-1,0 0 0,1 0 0,-1 0 0,0 0 0,0 0 0,0 0 0,0 0 0,0 0 0,1 0 0,-1 0 0,0 0 0,0 0 0,0 0 0,0 0 0,1 0 0,-1 0 0,0 0 0,0 0 0,0 0 0,0 0 0,1 0 0,-1 0 0,0 0 0,0 0 0,0 0 0,0 1 0,0-1 0,0 0 0,0 0 0,1 0 0,0 3 31,-1-1 1,1 0-1,0 1 0,-1-1 0,0 1 1,1-1-1,-1 4 0,0-5-40,1 25 91,-1 0-1,-6 41 0,-13 54 16,15-100-83,-31 182 93,-52 252 152,-4-122 170,85-314-374,-1 0 0,-1-1 0,-12 22 0,19-38-71,-1 0 0,1 0-1,0 0 1,-1 0 0,1-1 0,-1 1 0,1 0 0,-1-1 0,0 1 0,1-1 0,-1 0 0,0 1 0,0-1 0,-2 1 0,3-2-9,0 0 1,0 0 0,0 1 0,0-1 0,0 0 0,1 0 0,-1 0 0,0-1 0,0 1-1,0 0 1,0 0 0,0 0 0,1-1 0,-1 1 0,0 0 0,-1-1 0,0 0-15,1-1 0,-1 1 1,0 0-1,1-1 1,-1 0-1,1 1 1,-1-1-1,-1-3 0,-3-5-42,1 1 0,1-1 0,0 0-1,0-1 1,1 1 0,0-1 0,1 1-1,0-1 1,0 0 0,2 0 0,-1 0 0,1 0-1,1 0 1,0 1 0,0-1 0,1 0-1,1 0 1,-1 1 0,2-1 0,0 1-1,9-18 1,-3 7 96,2 1 0,1 0 0,24-29 0,-13 22-56,54-44-1,-60 57-101,1 1 0,0 1 0,1 0-1,24-9 1,-1 4-2271,1 2 0,47-11-1,-34 16-458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01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34 306 4480,'-33'0'2016,"33"-3"-1728,5-2 1248,9 5-896,24-7 1280,4 2-1088,25-16 512,-1 5-800,34-23-64,-6 1-320,39-13 128,-5 6-192,19-1-6144,-16 17 3264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1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55 11392,'-17'-8'4224,"34"8"-3297,13 4-255,-6-4 1888,12-4-1536,15 4 928,20-5-1152,7 1-224,-3-2-352,2 2-160,-11 1-32,-4-3-2592,-7-3 1408,-4 5-4607,-4-2 3231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11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1545 120 14528,'-92'-51'5407,"76"47"-4223,7-2-320,9 3-2400,4-7 960,-4 1 352,5 1-2944,1-1 1761,4-1-4097,16 1 3104,-11 9-1824</inkml:trace>
  <inkml:trace contextRef="#ctx0" brushRef="#br0" timeOffset="1">111 233 13888,'-75'-46'5119,"54"46"-3967,6 0-320,21-5-4032,3 1 2496,12-5-5919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19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1146 86 2816,'2'0'3958,"-8"-1"126,4 0-3795,0 1 0,0-1 0,0 1 0,0 0-1,0-1 1,0 1 0,0 0 0,0 0 0,0 1 0,0-1-1,1 0 1,-1 0 0,0 1 0,0 0 0,0-1 0,-2 2-1,-30 18 1635,28-16-1635,1-1 0,-1 1-1,-11 4 1,-76 17 1524,0 0-941,32-6-327,-41 13-46,85-25-373,0 0 0,0 2-1,-28 18 1,-34 32 638,-101 99-1,111-89-415,49-48-239,1 1 1,2 1-1,0 1 1,2 0-1,-14 29 1,-3 14 171,3 2 0,3 1 0,-21 90 0,42-143-219,2 0 0,0 0 0,1 1 0,0-1 0,2 26 0,1-29-17,1 0 0,1-1 0,0 1 1,0-1-1,1 0 0,1 0 0,9 18 0,144 236 458,-134-232-393,54 62 1,-67-84-45,1-1-1,1-1 1,0 0-1,1-1 1,0-1 0,1 0-1,30 14 1,-16-13-21,0-1 1,0-2 0,1-1-1,56 5 1,124-11 89,-151-4-85,0-3 0,-1-2 0,0-2 0,0-3 0,76-30-1,126-69-67,-194 78 34,114-80 0,-143 85-8,-1-1 0,34-40 0,-51 49 3,-2 0-1,0-2 0,-2 1 0,0-2 0,-2 0 0,14-35 0,-15 27-47,-1-2 0,-1 0 0,-2 0 0,6-70 0,-10 40 53,-9-122 0,1 154-55,-1-1 0,-13-43-1,-28-64 258,17 57-286,9 28 108,-2 2 0,-34-58 0,53 105-24,-1 1 0,0-1 0,0 1 0,0 0 0,-1 0 0,0 0-1,0 1 1,-1-1 0,1 1 0,-1 1 0,-1-1 0,1 1 0,-12-6-1,5 4-18,0 0-1,0 1 0,0 1 0,-1 0 1,1 1-1,-1 1 0,0 0 1,-25-1-1,-15 3-12,-89 8-1,115-4 8,1 1 0,-1 2 0,1 0-1,1 2 1,-30 13 0,-148 78-1340,197-97 661,0 0-1,0-1 0,-13 3 0,17-4-117,1-1-1,0 0 1,-1 0-1,1 0 1,-1 0-1,1 0 1,-1 0 0,-4-2-1,6 2 321,1 0 266,0 0 1,0 0-1,-1 0 0,1 0 0,0-1 1,0 1-1,-1 0 0,-2-5-4415,3 5 4415,0-1 0,0 1 0,0 0 0,0-1 1,0 1-1,0 0 0,0-1 0,0-15-5053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25.927"/>
    </inkml:context>
    <inkml:brush xml:id="br0">
      <inkml:brushProperty name="width" value="0.2" units="cm"/>
      <inkml:brushProperty name="height" value="0.4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814 215 4736,'-26'-33'10404,"20"30"-9834,2 1-248,0 0 0,0 1 0,0-1 0,0 1-1,-1 0 1,-7-1 0,-4 2-100,1 0 0,0 1-1,-21 4 1,36-5-219,-42 6 372,1 2 0,-64 21-1,90-23-330,1-1-1,1 2 0,-1 0 0,1 0 0,0 1 1,1 1-1,0 0 0,0 1 0,1 0 0,-19 22 1,14-9 93,1 0 0,0 1 1,2 1-1,-15 38 1,-29 110 657,50-149-706,1 0-1,1 0 1,1 1-1,2-1 0,-1 34 1,4-49-38,0 0 1,0 1 0,1-1-1,0 0 1,0 0-1,1 0 1,6 11 0,-6-13-1,0-1 1,1 0-1,0-1 0,0 1 1,1-1-1,0 1 1,-1-1-1,2-1 1,-1 1-1,12 7 1,-3-5 19,0 1 0,1-2 0,0 0 0,0-1 0,0 0 0,1-1 0,0-1 0,-1-1 0,1 0 0,22 0 0,-8-3 15,0 0 0,0-2 0,0-2-1,49-13 1,-56 11-37,1-2 0,-2 0 1,1-2-1,-1 0 0,-1-2 0,0 0 0,-1-2 0,0 0 0,30-31 0,-26 20-20,-1 0 0,-1-2 0,-2-1 0,-1 0 0,-1-1 0,17-40 0,-27 50-13,-1 1 1,0-1 0,-1 0 0,-1 0 0,-2 0 0,1-1 0,-2 0 0,-1-29-1,-1 40-28,-1 0 0,0 0-1,0 0 1,-1 0-1,-1 0 1,0 0 0,0 1-1,-1-1 1,0 1 0,0 0-1,-1 0 1,0 1-1,-1-1 1,0 1 0,0 0-1,-1 1 1,0 0-1,0 0 1,-11-8 0,9 9-30,0 1 0,-1 0 0,1 1 0,-1 0 0,0 0 0,0 1 0,0 0 0,-1 1 1,1 0-1,-1 1 0,1 0 0,-1 0 0,0 1 0,1 1 0,-15 2 0,0 1-19,1 1-1,0 2 0,1 0 1,-1 1-1,-32 17 1,28-9 40,0 1 1,1 1-1,2 1 1,-1 2-1,2 0 1,1 1 0,-34 44-1,14-10 1,3 2 0,-49 93 0,68-113 141,2 2 1,-15 46-1,30-73-93,0 0 0,0 1 0,2-1 0,0 1 0,0 0-1,1-1 1,1 1 0,0 0 0,1-1 0,1 1-1,3 14 1,-3-22-12,0 1 1,0-1-1,1-1 0,0 1 0,0 0 0,0-1 1,1 1-1,0-1 0,0 0 0,0 0 0,1-1 1,0 1-1,-1-1 0,2 0 0,-1 0 0,0-1 0,1 1 1,-1-1-1,1-1 0,0 1 0,7 2 0,4-1 41,-1 0 0,1 0 0,0-2 0,0 0-1,0-1 1,0 0 0,17-3 0,-3-1 14,1-2-1,-1-1 1,-1-1-1,37-14 1,117-55 188,-162 67-215,107-53 252,-99 46-286,0-2 0,33-26 0,-49 33-35,-1-1 0,0 0 0,0-1 0,-1-1 0,18-26 0,-23 29-2,-1-1-1,0 0 1,-1 0 0,0 0 0,-1 0-1,0-1 1,-1 1 0,3-27 0,-6 26 28,1 0 1,-2 1 0,0-1 0,0 0-1,-1 0 1,-1 1 0,0-1-1,0 1 1,-1 0 0,-1 0 0,0 0-1,-1 1 1,0-1 0,-1 1 0,0 1-1,-1-1 1,-13-13 0,10 13-32,-1 0-1,0 0 1,-1 2-1,0-1 1,0 1-1,-1 1 1,0 1-1,-1 0 1,0 1 0,0 0-1,0 1 1,0 1-1,-31-5 1,18 6-16,-1 2 1,0 1-1,1 1 1,-1 1-1,1 2 1,-1 0-1,1 2 1,1 1-1,-1 2 1,1 0 0,0 2-1,1 1 1,1 1-1,0 1 1,0 1-1,-26 23 1,20-10-75,0 2 1,2 1-1,2 2 1,-43 65-1,58-79 137,1 1-1,1 0 1,-14 40-1,20-48 5,1 1-1,0-1 1,0 1-1,2 0 1,-1-1-1,2 1 1,-1 0-1,3 14 1,-1-21-3,0 0 0,0-1-1,1 1 1,0 0 0,0-1 0,0 1 0,1-1 0,-1 0 0,1 0-1,1 0 1,-1 0 0,1 0 0,4 4 0,-2-4-13,0 0 0,1 0 0,-1 0 0,1 0 0,0-1 0,0-1 0,1 1 0,11 3 0,0-1 52,1-2 1,-1 0 0,1-1-1,0-1 1,0-1 0,35-3 0,-26 0 4,1-2 1,0-1-1,-1-1 1,0-2-1,0-1 1,-1-1-1,0-1 1,-1-2-1,0 0 1,-1-2-1,-1-1 1,0-1-1,-2-1 1,1-1-1,-2-1 1,-1-2-1,35-43 1,-27 25-89,-1-2 0,-3-1 1,-1-1-1,-2 0 0,17-50 0,-34 79 15,-1-1 1,0 1-1,-1-1 0,0 0 1,-2 0-1,1-29 0,-3 36 17,0-1 0,0 0 0,-1 0-1,-1 1 1,1-1 0,-2 1 0,1-1-1,-1 1 1,0 0 0,-1 1 0,0-1-1,-7-8 1,5 9-56,0 0-1,0 0 0,-1 0 1,0 1-1,-1 1 0,1-1 1,-1 1-1,0 0 0,-1 1 1,0 0-1,-11-3 1,8 3-9,-1 1 1,0 1 0,0 1 0,-1 0 0,1 0 0,0 2 0,-1 0 0,-14 2 0,-43 6-180,-138 37 1,184-37 196,-1 0-1,1 2 1,1 1 0,-39 23 0,47-24 11,1 1 1,1 1-1,0 1 0,1 0 1,0 1-1,1 0 1,-15 23-1,7-6-37,1 2 0,2 0 0,2 1 0,1 1 0,1 1 0,-15 68 0,24-82 84,2 0 0,1 1 0,0-1 1,2 0-1,1 1 0,0-1 0,7 31 0,-6-41 4,1 0 0,1 0 0,-1 0 0,2 0 1,0-1-1,0 0 0,1 0 0,1 0 0,0 0 0,0-1 0,1 0 0,0-1 0,1 0 0,17 14 0,-11-13 33,0 0 0,1-2-1,0 0 1,1-1 0,0 0-1,0-1 1,0-1 0,1-1-1,-1 0 1,1-2 0,0 0-1,36-1 1,-24-2 57,0-2 0,0-1-1,0-1 1,-1-2 0,0-1 0,0-1-1,31-15 1,-42 15-47,-1-1 0,0 0 0,0-1 0,-1-1 0,16-16 0,-6 3 43,45-55 0,-47 46-47,-2-1 1,-1-1 0,-2 0-1,-1-2 1,-2 0 0,-2-1-1,19-80 1,-28 94-49,0 0-1,-2 0 1,-1-1 0,-1 1-1,-1 0 1,-3-27 0,0 34-35,0 1 0,-1-1-1,-1 1 1,0 0 0,-2 1 0,0-1 0,0 1 0,-2 1 0,-13-21 0,5 13-177,-37-35 0,54 57 180,-1 1 0,1 0 1,-1-1-1,1 1 1,0-1-1,-1 1 0,1-1 1,0 1-1,-1 0 1,1-1-1,0 1 0,0-1 1,0 0-1,-1 1 0,1-1 1,0 1-1,0-1 1,0 1-1,0-1 0,0 1 1,0-1-1,0 0 1,0 1-1,0-1 0,0 1 1,0-1-1,0 1 1,0-1-1,1 1 0,-1-1 1,0 1-1,0-1 1,1 1-1,-1-1 0,0 1 1,1-1-1,-1 1 1,0-1-1,1 1 0,-1 0 1,1-1-1,-1 1 1,0 0-1,1-1 0,-1 1 1,1 0-1,0-1 1,2 0-9,0-1 1,0 1 0,0-1 0,0 1 0,0 0 0,7-1 0,40-5-14,0 2 1,1 3-1,-1 1 1,99 13-1,-127-8 27,0 1 0,31 12 0,47 26 38,-87-37 5,-11-5-26,0 0-1,0 1 1,-1-1 0,1 1-1,0-1 1,-1 1 0,1 0-1,-1-1 1,1 1 0,-1 0-1,0 0 1,1 0 0,-1 0 0,0 0-1,-1 0 1,1 0 0,1 3-1,0 6 25,1-1 0,0 15-1,-2-19 11,-1 2-43,1-1 0,-2 0 0,1 0 0,-2 9 0,-1 17 47,1-4 105,-1-1-1,-1 0 1,-9 30-1,-1 8 57,6-24-174,-2-1-1,-1 0 1,-3-1 0,-20 43 0,27-69-21,-1-1 1,-1 0 0,0 0-1,0 0 1,-2-1 0,1-1-1,-2 0 1,1 0 0,-26 17-1,6-9 22,0-2 0,-1 0 0,-41 14 0,36-18 376,-63 15 0,84-25-354,1-1-1,0-1 1,0 0-1,-27-3 1,-61-12 9,48 5-138,-42-3 136,-59-9-95,121 12 74,24 6-52,0 0 1,0 1-1,-15-2 1,-11 2 51,-62-2-169,86 4 96,-1 1-1,1 0 0,0 2 1,1-1-1,-20 7 0,9-1-32,14-5-13,0 0 1,0 0-1,1 1 1,-1 0-1,1 0 1,-15 11-1,22-15 63,0 0 16,1 0 1,0 1 0,-1-1-1,1 0 1,-1 0-1,1 0 1,0 0 0,-1 1-1,1-1 1,-1 0 0,1 0-1,0 1 1,-1-1-1,1 0 1,0 1 0,0-1-1,-1 0 1,1 1 0,0-1-1,0 0 1,-1 1-1,1-1 1,0 1 0,0-1-1,0 0 1,0 1 0,0-1-1,0 1 1,0-1 0,-1 0-1,1 1 1,0-1-1,1 1 1,-1-1 0,0 1-1,0-1 1,0 0 0,0 1-1,-1 4 2,0 1 0,0-1-1,-1 0 1,1 0 0,-1-1-1,0 1 1,-3 5 0,4-10 21,1 1 1,0 0-1,0-1 0,-1 1 1,1-1-1,0 1 1,-1-1-1,1 1 1,-1-1-1,1 1 1,-1-1-1,1 1 1,-1-1-1,1 0 1,-1 1-1,1-1 1,-1 0-1,1 1 1,-1-1-1,1 0 1,-1 0-1,0 0 1,1 1-1,-1-1 1,0 0-1,1 0 1,-1 0-1,1 0 1,-1 0-1,0 0 1,1 0-1,-1 0 1,0-1-1,1 1 1,-1 0-1,1 0 1,-1 0-1,0-1 1,1 1-1,-1 0 1,1-1-1,-1 1 1,1 0-1,-1-1 0,1 1 1,-1-1-1,1 1 1,0-1-1,-1 0 1,-3-4 42,0 1 0,1-1 0,0 0 0,-4-8-1,4 7-105,0 0 55,0 0 0,0 0 0,1 0-1,0 0 1,0 0 0,1-1-1,0 1 1,0 0 0,0-1-1,1 1 1,0-1 0,1-11-1,3-2-29,0 0 0,12-33 0,-4 12 6,35-112-335,-43 139 330,1 0-1,1 0 1,1 0-1,0 1 1,0 0-1,12-15 1,-12 18 52,-1 3-90,0-1 0,0 1 0,0 0 0,10-8 0,-16 14 52,1 1 1,0-1 0,-1 1 0,1 0 0,-1-1 0,1 1-1,-1-1 1,1 0 0,-1 1 0,1-1 0,-1 1 0,0-1 0,1 0-1,-1 1 1,0-1 0,0 0 0,1 1 0,-1-2 0,0 2 0,0-1 1,0 1 0,-1 0-1,1-1 1,0 1 0,0 0 0,0 0-1,-1-1 1,1 1 0,0 0-1,0 0 1,-1-1 0,1 1-1,0 0 1,-1 0 0,1 0-1,0-1 1,-1 1 0,1 0 0,0 0-1,-1 0 1,1 0 0,0 0-1,-1 0 1,0 0 0,-32-1-36,24 1 37,2 1-29,1-1 0,0 1 0,-1 0 1,1 1-1,0-1 0,0 1 0,-10 5 1,12-6 20,0 2 1,0-1-1,0 0 1,1 1-1,-1-1 1,1 1-1,-1 0 1,1 0-1,0 0 1,0 1-1,-5 7 1,3-2-55,4-7 39,-1 0-1,1-1 0,0 1 0,0 0 0,0 0 0,1 0 1,-1 0-1,0 1 0,1-1 0,0 0 0,-1 0 1,1 0-1,0 3 0,0 0-26,0 1 0,1-1-1,-1 0 1,1 0 0,0 0 0,1 0 0,-1 1-1,4 6 1,-4-11 55,0 1 0,0-1 0,-1 1-1,1-1 1,1 0 0,-1 1 0,0-1-1,0 0 1,0 0 0,1 0 0,-1 0 0,0 0-1,1 0 1,-1 0 0,1 0 0,-1 0 0,1-1-1,0 1 1,-1-1 0,1 1 0,0-1-1,-1 1 1,1-1 0,0 0 0,-1 0 0,1 0-1,0 0 1,-1 0 0,1-1 0,0 1-1,1-1 1,6-2 62,0-1 0,0 0 0,0 0 0,0-1 0,-1 0 0,13-11 0,-3 3-45,24-17-42,2 2 0,1 2 0,56-24 0,-60 33 34,1 3-1,0 1 1,62-9-1,-83 19-20,0 1 0,0 1 0,-1 0 0,1 2 0,0 1 0,0 0 0,-1 2 0,0 0 0,30 10 0,-6 2-5,0-2 1,1-2 0,1-2-1,-1-2 1,1-2-1,61 0 1,-98-6 32,0 0 1,0 1-1,0 0 0,0 1 1,11 3-1,-19-5-85,0 2 16,0-1 45,-1 1 0,1-1 0,-1 1 0,0-1 0,1 1 0,-1-1 0,0 1 0,0-1 0,0 1 1,0-1-1,0 1 0,0-1 0,0 1 0,-1-1 0,1 1 0,-1-1 0,1 1 0,-1-1 0,1 1 0,-1-1 0,0 0 0,0 1 0,1-1 0,-3 2 1,-2 3-24,0 0 0,0-1 0,0 1 0,-8 5 0,-6 2 13,-1-1 1,0-1-1,0-1 0,-30 11 0,-13 6 141,-92 41 62,125-58-176,0-1 0,0-1 0,-47 5 0,-55-2 36,-197-11 1,283-3-104,-24-1-58,61 4 91,0 1-1,0 0 0,0 0 0,0 1 1,-14 4-1,19-4-15,0 0 0,0 0-1,1 0 1,-1 1 0,0-1 0,1 1 0,0 0 0,-1 0-1,1 0 1,0 0 0,1 0 0,-1 1 0,1 0 0,-1-1-1,1 1 1,0 0 0,-1 4 0,-3 8-35,1-1 0,1 1 0,-3 19 0,3-14 9,2-10 65,1-1 1,0 0 0,1 1 0,0-1 0,0 1 0,4 17-1,-3-22 3,0-2-7,0 0 1,1 0-1,-1-1 1,1 1-1,0 0 1,0 0-1,0-1 1,1 0-1,-1 1 1,1-1-1,0 0 1,0 0 0,5 4-1,-4-3 37,1 0 1,1 0-1,-1-1 0,0 0 0,1 0 1,0 0-1,0 0 0,7 2 1,11-1 32,-1-1 1,0 0 0,33-1 0,71-9 206,-121 7-255,64-8 72,1-2 0,-1-4 1,108-35-1,75-24-4,-5 2 46,-246 70-132,10-2 72,-1-1 0,0-1 0,0 1 0,18-13 0,-27 16-61,0 0 0,0-1 0,0 1-1,-1-1 1,1 1 0,0-1 0,-1 0 0,1 1 0,-1-1 0,0 0 0,0 0 0,0 0 0,0 0 0,0 0 0,0 0 0,0 0-1,-1 0 1,1-1 0,-1 1 0,1 0 0,-1 0 0,0-1 0,0 1 0,0 0 0,0 0 0,0-1 0,-1 1 0,1 0-1,-1 0 1,1-1 0,-1 1 0,-1-3 0,-2-3 5,0 0 0,-1 1 0,1-1 0,-2 1 0,1 0 0,-1 0-1,-11-10 1,-5-2-33,-25-16-1,-4-3 80,24 15-135,-1 2 0,-51-29 0,61 41-2734,-28-11-1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37.6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12313 675 896,'-12'0'10645,"5"1"-9229,1-1-1065,1 0 0,0 0-1,-1-1 1,1 1 0,0-1 0,-7-2 0,-12-1 145,20 4-385,0-1-1,-1 1 0,1-1 0,0 0 0,0 0 0,0 0 1,0-1-1,-4-1 0,5 1-35,-1 0 0,0 1 0,0 0-1,0-1 1,0 1 0,0 0 0,-7 0 0,-9-2 104,3-9 168,10 11-291,0 0 1,1 1-1,-1-1 1,0 1-1,1 1 0,-10 1 1,7 0 85,0 1 0,-15 7 0,15-7-67,-22 12 43,20-9-33,0-1 0,-16 5 0,-14 0 262,-1-1 1,-43 3-1,-86 0-30,130-9-182,-9 0 235,-96-8 1,117 4-280,-38 2 0,9 0-17,-99 6 288,1-1-452,-36 4 149,-111-1 229,103-14-358,73 4 135,-41-3-28,-160-6 19,137 8-326,73 1 340,53 2 87,-95-11 0,110 4-254,30 5 178,1-1 1,-1-1-1,1-1 0,-36-12 1,-52-25-168,72 28-9,-1 2 0,-55-9 0,45 10 220,19 4-52,-136-35 94,139 33-162,2-1-1,-1-1 0,1-1 0,-39-25 1,50 28 41,-1 0-19,0 0 0,0-1 0,1-1-1,0 1 1,1-2 0,-18-23 0,17 20-43,-2-1-1,1 2 0,-1-1 0,-1 2 1,-17-13-1,24 19-5,-3-1 13,0 1 1,-17-10-1,2 3-56,-4-3 47,0 2 0,-38-13 1,-63-13-170,101 32 249,-84-22-231,44 11 150,31 6-36,-19-9-3,44 16 48,-1 0 1,0 1-1,-27-6 1,21 8 64,-144-17-265,120 18 204,-266 0-89,304 3 89,-154 14 81,-91 10-82,25-3 35,175-16-28,1 2 0,0 3 0,-54 18 0,-18 4-117,85-24 37,-19 5 229,0 2 1,-81 35-1,105-36-70,0 2 0,-40 28 0,56-32-28,0 0 0,0 1 1,1 0-1,1 1 0,-19 26 0,15-12-40,1 1 1,-22 51-1,37-76-8,-64 130 227,61-126-207,0 0-1,0-1 1,-1 1 0,-10 10 0,-3 4-148,12-13 133,-1-1-1,0-1 1,-1 0-1,0 0 1,0 0 0,-1-1-1,0-1 1,0 0 0,-1 0-1,-21 8 1,-7-1 46,-74 16 0,92-25-86,-137 26 100,-71 18-51,132-28 148,-150 14 0,-20 2-121,-305 64-199,317-56 169,20-3 63,42-16 72,-131 22 70,-330 42 669,442-64-694,-25 1 26,-163 22 312,-23 14-1108,380-56-2378,-64 1-1,101-7 2097,5 0 461,-1 0 0,1 0-1,-1 0 1,0 0-1,1 0 1,-1 0-1,0-1 1,1 1-1,-3-1 1,4 1 257,0-1 0,-1 1 1,1-1-1,0 1 0,0-1 0,-1 1 1,1-1-1,0 1 0,0-1 0,0 1 1,-1-1-1,1 1 0,0-1 0,0 1 1,0-1-1,0 1 0,0-1 0,0 1 1,0-1-1,0 1 0,0-1 0,0 1 1,0-1-1,1 1 0,-1-1 0,0 1 1,0-1-1,0 1 0,1-1 0,-1 1 1,0-1-1,0 1 0,1-1 0,13-25-5518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6:07.564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1637 0 2560,'-26'6'5424,"9"-2"-2400,15-4-2857,0 1 1,1 0 0,-1 0-1,0 0 1,0 0 0,1 0-1,-1 0 1,1 0 0,-1 0 0,-2 3-1,-17 11 591,-47 20 72,43-21-435,1-2 0,-2 0 1,-28 8-1,1-5 87,2 2 0,0 2 0,1 2 0,-75 44 0,106-51-388,0 1 0,1 1 0,0 0 0,2 1 0,0 1 0,1 0 0,-13 22 0,11-13 130,-20 50 1,-4 6-146,24-51-61,11-20 12,-1 0-1,-12 17 1,8-14 12,-2-1 1,0 0-1,-1-1 0,-25 18 1,10-11-8,-51 26 1,-102 35-122,150-68 62,-49 28 0,67-33 52,1 1 0,0 1-1,0 0 1,1 0-1,-18 22 1,21-20-15,1 0 1,1 0 0,0 1 0,-7 16 0,-3 7-57,9-20 85,0 1 0,1 1-1,1-1 1,-5 27-1,-3 13 108,6-30 35,-5 44 1,12-66-192,-1 14 118,0 1 1,1-1-1,1 0 0,4 31 0,2-10-52,-4-23 19,0 0 0,8 27 0,7 15-56,-2 8 31,36 100 475,-16-57-475,14 4 56,-41-97-78,1-1-1,1-1 1,0 0-1,22 24 1,-14-21 53,1-1 0,0-1 0,1-1 1,41 24-1,-38-26 63,1-1-1,0-1 1,35 12 0,-49-21-665,-22-3 108,-7-1 438,1 0 0,-1-1 0,-33-10 0,35 8-3,1 0-1,0-1 1,1-1 0,-29-16 0,36 17-43,0 0-1,0 0 1,1 0 0,0-1 0,0 0-1,0-1 1,1 1 0,0-1-1,-9-16 1,1-7 25,2 0-1,1 0 1,-11-50-1,14 49 32,-13-66 3,5 21-34,6 32-59,2 1-1,2-1 1,1-1 0,3-57 0,14-38-172,-3 54 117,5 1 0,3 0 1,4 1-1,35-89 0,-46 150 95,2 2 1,1 0-1,23-31 0,-14 21-298,-10 15 246,0 2 0,2 0 0,23-22 0,-13 15 65,-2-1 0,0-1 0,-2-1 0,28-44 0,-11 13-91,2 2-1,2 2 0,52-51 1,-64 75 87,2 1 0,0 2 1,42-26-1,-72 50 14,10-7 75,-18 7-219,2 1 30,0 1 69,1-1-1,-1 0 1,1 1-1,-1 0 1,1 0-1,0 1 1,-1-1-1,1 1 1,0 0-1,0 0 1,0 0 0,1 1-1,-1-1 1,-5 5-1,-10 8-21,0 1 0,0 0 0,2 2 0,0 0 0,-21 29 0,-291 357-221,298-367 236,1 1 0,-26 44 0,42-59 17,1 2 0,1-1 0,1 2 0,1 0 0,-6 30 0,3 8 64,3 2 0,2-1 0,3 96 0,5-129 24,4 36 0,-2-39-28,-2-22 2,0 0 0,1 0-1,3 13 1,3 6 107,1 0-1,1-1 1,1 0 0,2-1 0,23 39 0,-9-25 56,34 55 35,-48-77-83,0 1 0,29 28 0,-9-9 39,-3-5-90,46 38 1,-22-21-313,-36-34 278,0 0 1,23 13-1,-19-14-107,22 19 1,-28-19 162,17 15-211,-23-18 120,0-1 0,0 0 1,1-1-1,0 1 0,1-2 0,0 0 0,0 0 0,21 9 1,-22-13 15,-1-1 1,18 3-1,13 3-165,1 1 111,-15-4 63,-5-2 45,1-1 1,40-1-1,-35-2-7,29 4-1,-34-1-11,37-2-1,-21-1-15,1-2-147,-27 1 116,-1 1 0,21 1 0,-12 1 65,0-1 1,0-1-1,0-1 1,23-5-1,4 0-102,9-2 70,15-2 191,4 0-297,-37 4 136,53-13 198,-61 16-244,0-1-1,0-2 0,44-15 0,-55 14-28,-1 0-1,0-1 1,0-1-1,-1 0 0,0-1 1,18-17-1,-27 20 0,-1 0 0,-1 0 0,1-1 0,-2 0 0,1 0 0,6-16 0,13-20 32,8-15-123,0-2-4,-8 17-47,-17 32 126,9-22 0,0 1-13,-10 21 22,-4 7 3,0-1 1,1 1-1,0 0 0,0 1 0,7-9 1,9-7 6,-16 16-16,1 0 1,-1 1 0,1-1-1,8-5 1,-6 5-12,0 0 0,10-11 1,-12 11 12,0 0 1,1 0 0,0 1 0,8-6-1,42-22-157,-49 29 162,0-1 0,13-9 0,-4 1 40,-1 2-34,-1-1 0,21-21 0,-12 10 38,-16 15-52,0-1 0,0 0 0,0-1 0,-1 0 0,-1 0 1,1 0-1,4-13 0,0-2 27,12-48-1,-19 53-6,0-1 1,-2 1-1,0-1 0,-3-24 0,1 1-15,2 7-76,0 8 41,-2 1 0,0 0 0,-2 0 0,-6-28 1,-2 29 74,9 22-47,0-1 0,0 1 0,0-1 1,-2-8-1,-3-53-3,1 4-21,-18-93 336,20 109-532,4 33 204,-1-1-1,-1 1 0,0 0 0,-6-20 0,-16-66-28,16 75 83,0 1 1,-15-28 0,17 40-69,-1 0 0,0 0 1,0 1-1,-1 0 1,0 0-1,-12-10 1,3 6 30,-1 0 0,0 1 0,0 1-1,-2 0 1,1 2 0,-1 0 0,-1 1 0,-37-10 0,35 12-137,-42-9-187,25 7 230,-28-5 133,-73 1-178,32 5 148,69 4-18,-54 3 0,-92 19-165,127-9 8,-34 4 4,54-9 218,-50 2-140,40-2 171,49-4-97,0 0-1,0 0 1,0 0 0,0 0 0,0 0 0,0 0 0,0 0 0,0 0 0,0 0 0,0-1 0,0 1 0,0 0 0,0 0 0,0 0 0,0 0 0,0 0 0,0 0 0,0 0 0,-1 0 0,1 0 0,0 0 0,0 0 0,0 0-1,1-1 1,-1 1 0,0 0 0,0 0 0,0 0 0,0 0 0,0 0 0,0 0 0,0 0 0,0 0 0,0 0 0,0 0 0,0 0 0,0 0 0,0-1 0,0 1 0,0 0 0,0 0 0,0 0 0,0 0 0,0 0-1,0 0 1,0 0 0,0 0 0,1 0 0,-1 0 0,0 0 0,0 0 0,0 0 0,0 0 0,0 0 0,0 0 0,44-12-81,67-10 1,-90 18 52,23-5-139,-21 4 180,35-3 0,215-6-46,-152 9 111,8 5-178,-57 1 132,-70 0-36,-1-1-1,1 1 1,0-1 0,-1 1-1,1 0 1,-1 0-1,1 0 1,-1 0 0,1 0-1,1 1 1,9 7 59,-5-6-82,0 2-1,0-1 1,0 1 0,-1 0-1,1 0 1,-1 1 0,0-1-1,-1 1 1,1 1 0,-1-1-1,0 1 1,5 11-1,-1-1-2,-1 1-1,-1 0 0,0 0 0,4 23 0,5 46 171,-6-23-146,6 27-2,-8-32 36,-1-8 90,2-14-117,25 62 1,-20-61 184,-2-11-76,1 0-1,25 38 0,-11-21 90,-19-30-197,0-1 40,-2-1-1,8 17 1,-4-1 51,37 83-115,-26-73 194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6:08.96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1 294 5728,'0'-1'132,"0"-1"0,-1 1 0,2-1 1,-1 1-1,0-1 0,0 1 0,0-1 0,1 1 1,-1-1-1,0 1 0,1 0 0,0-1 0,-1 1 1,1 0-1,0-1 0,-1 1 0,3-2 0,-1 2-87,0-1 0,0 1 0,0 0 0,1 0 0,-1 0 0,0 1 0,1-1 0,-1 0 0,0 1 0,5-1 0,63-10 1743,1 4 0,0 2 0,107 6 0,83 32 1327,-188-19-2222,77 3 0,163 0 434,8-21-72,58-21-845,-163 4-234,-78 7-37,646-55 549,-560 56-234,-150 9-359,-9 1-81,392-6 303,-151 11-242,-37 0 223,758-2 454,-802-2-694,294-10 146,-307 2-57,644-23 234,56 26-318,-896 7-49,191-4 394,-61-14-328,-18-4 314,-77 15-421,-32 5-23,29-8-1,-47 10 50,0 0 0,-1 0 0,1 0 0,-1 0 0,1-1 0,0 1 0,-1 0-1,1-1 1,-1 1 0,1 0 0,-1-1 0,1 1 0,-1 0 0,1-1-1,-1 1 1,1-1 0,0 0 0,-1 1-57,0-1 0,0 1 0,0 0 0,0 0 0,0-1 1,0 1-1,0 0 0,0-1 0,0 1 0,0 0 0,0-1 0,0 1 0,0 0 0,0-1 0,-1 1 0,1 0 0,0 0 0,0-1 1,0 1-1,-2-2-290,-13-7-2875,13 8 2762,0 0 1,-1 1-1,-2-2 1,-26-1-3562,0 2 1335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6:10.26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0 500 6240,'2'-3'317,"0"1"1,0 0 0,0 0-1,0 0 1,1 0 0,-1 0-1,0 0 1,1 1-1,0-1 1,-1 1 0,1 0-1,0 0 1,-1 0 0,5-1-1,16-8 2129,-2 0-1095,2 0 0,-1 2 0,1 0-1,40-7 1,-42 10-1156,256-46 1300,11 18-688,-221 26-677,403-31 868,50 19 84,30 11-500,0-3-134,-211-6 38,-107 4-418,315-13 50,-14-3 52,-46 4-4,-150 0 36,246-12 108,-555 36-302,97-3-47,131 13 0,232 47 407,-419-49-290,-1-2 1,90-5-1,-153 0-141,0-1 0,0 0 0,0 0 0,0 0 0,-1-1 0,1 1 1,8-5-1,-11 5-245,-1 0 0,1 0 1,0 0-1,-1 0 0,1-1 0,0 1 1,-1-1-1,0 1 0,1-1 1,-1 1-1,0-1 0,0 0 0,0 1 1,0-1-1,0 0 0,0 0 1,0 0-1,0 0 0,-1 0 0,1-3 1,2-49-8674,-3 16 5093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6:11.67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53 497 6048,'-52'-6'11797,"120"-11"-7845,-18 4-3084,72-29 0,-24 7-226,13 4-216,152-23 0,-249 52-408,502-56 627,21 29-229,-31 8 192,-60-4-181,-369 20-315,397-16 367,-381 19-471,221-3 203,43 7-200,-9 5 213,717-18 256,-856 6-481,264-11 108,-351 7-33,230-22 130,154-19-199,-421 45-36,84-3-50,-88 3-602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6:12.95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52 215 5152,'-34'-11'1648,"17"9"682,44 8 2438,128 2 600,79-11-2289,-160 2-2497,347-13 1270,-69 2-1053,119 0 49,13-11-488,-442 21-368,349-11 360,-261 9-208,389-7 336,-26 6 58,-196 5-316,-133 1-140,63-1-22,746-15 339,-858 9-399,78-4 0,87-11 25,306-33 14,-507 46-46,136 6-1,-113 3 119,-51 2-108,0 2-1,77 18 1,-98-17 48,56 11 66,-78-16-345,0 0 0,0 1 0,13 3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03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155 948 3552,'0'-1'488,"1"-1"-1,-1 1 1,0 0 0,0 0 0,0-1-1,-1 1 1,1 0 0,0 0 0,0-1-1,-1 1 1,1 0 0,-1 0 0,1 0-1,-1 0 1,1 0 0,-1 0-1,0 0 1,1 0 0,-1 0 0,-1-1-1,1 1-316,0 1-1,-1-1 1,1 1-1,0 0 1,-1-1-1,1 1 1,0 0-1,-1 0 1,1 0-1,-1 0 1,1 0-1,0 1 1,-1-1-1,1 0 1,0 0-1,-1 1 1,0 0-1,-5 1-43,1 1 0,-1 0 0,1 0 0,0 1 0,0-1 0,0 1-1,1 1 1,-1-1 0,-4 6 0,2-2-8,0 0 1,1 1-1,1 0 0,-1 1 0,-4 9 0,9-16-72,1 0 0,0 0-1,0 0 1,0 0 0,0 0-1,0 0 1,1 0 0,-1 0-1,1 1 1,0-1 0,0 0-1,0 0 1,0 0-1,0 0 1,1 0 0,0 1-1,1 4 1,-1-6 13,0-1 0,0 1-1,0-1 1,0 1 0,0 0 0,0-1 0,0 0-1,1 1 1,-1-1 0,0 0 0,1 0 0,-1 0-1,1 1 1,0-2 0,-1 1 0,1 0 0,0 0-1,0 0 1,-1-1 0,1 1 0,0-1 0,0 0-1,0 1 1,0-1 0,-1 0 0,1 0-1,0 0 1,0 0 0,0 0 0,2-1 0,4-1 57,-1 0 1,1-1-1,-1 0 1,0 0-1,0-1 1,-1 1-1,11-8 0,1-1 0,22-11 35,66-52 0,-93 64-57,20-15-692,-33 26 582,1 0 1,-1 0-1,0 0 0,0 0 0,0 0 0,1 0 0,-1 0 0,0 0 0,0 0 0,0 0 0,0 0 0,1 0 1,-1 0-1,0 1 0,0-1 0,0 0 0,0 0 0,1 0 0,-1 0 0,0 0 0,0 1 0,0-1 0,0 0 1,0 0-1,0 0 0,0 0 0,1 1 0,-1-1 0,0 0 0,0 0 0,0 0 0,0 1 0,0-1 1,0 0-1,0 0 0,0 1 0,2 10-59,-1-9 11,1 6 83,0 1 0,0-1-1,1 0 1,1 0-1,-1 0 1,1 0 0,1-1-1,-1 1 1,9 9-1,-11-15 27,-1 0 0,1 0 0,0 0 0,1 0 0,-1 0-1,0-1 1,0 1 0,1-1 0,-1 1 0,1-1 0,-1 0-1,1 0 1,0 0 0,-1 0 0,1 0 0,0-1 0,-1 1-1,1-1 1,0 0 0,0 0 0,0 0 0,0 0 0,-1 0 0,1-1-1,0 1 1,0-1 0,-1 1 0,1-1 0,0 0 0,-1 0-1,1-1 1,-1 1 0,5-3 0,-1 0 8,-1-1 0,1 0 1,-1 0-1,0 0 0,0-1 0,-1 0 1,1 0-1,3-6 0,-1 1 39,-5 8-93,0-1-1,0 1 1,-1-1-1,1 1 1,-1-1-1,2-8 1,-2 10-25,-1 0 0,0 0 0,1 0 0,-1-1 0,0 1 0,0 0 0,0 0 0,-1 0 0,1-1 0,-1 1 0,1 0 0,-1 0 0,0 0 0,-1-3 0,2 4 10,0 1-1,-1 0 1,1-1 0,0 1 0,-1-1 0,1 1 0,-1 0 0,1-1 0,0 1 0,-1 0 0,1 0 0,-1-1 0,1 1-1,-1 0 1,1 0 0,-1 0 0,1 0 0,-1 0 0,1 0 0,-1-1 0,1 1 0,-1 0 0,1 0 0,-1 0 0,1 1 0,-1-1-1,1 0 1,-2 0 0,64-8-75,32-7-7,90-11 194,-173 25-140,-2 0 63,0 1 0,0 0 1,1 0-1,9 2 0,-19-2-21,1 0 0,-1 0 0,1 0 0,-1 0 0,1 1 0,-1-1 0,1 0 0,-1 0-1,0 0 1,1 1 0,-1-1 0,0 0 0,1 0 0,-1 1 0,1-1 0,-1 0 0,0 1 0,0-1 0,1 0-1,-1 1 1,0-1 0,0 1 0,1-1 0,-1 0 0,0 2 0,-1 12-6,-13 18 13,11-28-9,-12 21-46,12-22 52,0 1 0,1-1 1,0 1-1,0 0 0,0 0 0,0-1 1,0 1-1,1 1 0,0-1 0,-1 0 0,0 7 1,2-10 7,0 0 1,0 1-1,1-1 0,-1 0 1,0 0-1,0 0 1,0 0-1,1 0 1,-1 0-1,1 0 1,-1 0-1,1 0 1,-1 0-1,1 0 1,-1 0-1,1 0 0,0 0 1,-1 0-1,1-1 1,2 2-1,-2-1 10,1 0 0,0 0 1,-1 0-1,1 0 0,0-1 0,0 1 0,0-1 0,0 1 0,0-1 0,-1 0 0,4 0 0,2 0 38,0 0-1,1-1 0,-1 0 0,0-1 0,10-2 0,-4-1-20,0 1 0,-1-2 0,1 1-1,-1-2 1,0 0 0,-1 0 0,1-1-1,-2 0 1,1-1 0,-1-1 0,16-18 0,8-22 36,41-79 1,-61 104-48,168-310 181,-163 301-275,-1-1 0,-2-1 1,13-44-1,-29 79 48,0 0 0,1 1 0,-1-1 0,0 0 0,0 1 0,0-1 1,1 0-1,-1 1 0,0-1 0,0 0 0,0 1 0,0-1 0,0 0 0,0 1 0,-1-1 0,1 0 0,0 1 0,0-1 1,-1 0-1,1 1-12,-1 0 1,0 0 0,1 0 0,-1 1-1,0-1 1,1 0 0,-1 1 0,0-1-1,1 1 1,-1-1 0,1 1 0,-1-1 0,1 1-1,-1-1 1,1 1 0,-1 0 0,1-1-1,0 1 1,-1-1 0,1 2 0,-7 7-126,0 1 25,0 1 0,-10 21-1,-2 15 34,-19 71-1,-6 59 148,20-74-146,-33 197 12,56-292 142,0-5-6,0 0 1,1 1-1,0-1 1,-1 1-1,1-1 1,0 1-1,1-1 1,-1 0 0,1 1-1,-1-1 1,1 0-1,0 1 1,3 5-1,-4-9-31,0 1-1,1-1 0,-1 0 1,0 0-1,1 0 1,-1 1-1,0-1 0,0 0 1,1 0-1,-1 0 0,0 0 1,1 0-1,-1 1 1,1-1-1,-1 0 0,0 0 1,1 0-1,-1 0 0,0 0 1,1 0-1,-1 0 1,0 0-1,1 0 0,-1-1 1,0 1-1,1 0 0,-1 0 1,0 0-1,1 0 1,-1 0-1,0-1 0,1 1 1,-1 0-1,0 0 1,0 0-1,1-1 0,-1 1 1,0 0-1,0 0 0,1-1 1,-1 1-1,0-1 1,17-18 352,-9 9-300,41-59 112,49-108-144,-62 108-38,91-142-2,3-7 0,-66 66-86,-19 41 82,-43 106 8,5-9-178,-5 10-34,-1 7-97,-2 6 227,0 1 0,-1-1 1,0 0-1,-7 17 0,3-6 30,-18 45 166,-41 81 0,3-9 51,18-28-92,-65 175 251,63-160-29,46-123-290,-1 2 30,0 0 0,0-1-1,0 1 1,0 0 0,1 0 0,-1-1 0,1 1-1,0 0 1,0 0 0,0 0 0,0 3 0,1-6-27,-1 1 1,0-1 0,0 0 0,0 1-1,0-1 1,0 0 0,0 0 0,1 1-1,-1-1 1,0 0 0,0 0 0,0 1-1,1-1 1,-1 0 0,0 0 0,0 1-1,1-1 1,-1 0 0,0 0 0,0 0-1,1 0 1,-1 0 0,0 1 0,1-1-1,-1 0 1,0 0 0,1 0 0,-1 0-1,0 0 1,1 0 0,-1 0 0,0 0-1,0 0 1,1 0 0,-1 0 0,0 0-1,1 0 1,-1-1 0,0 1 0,1 0-1,-1 0 1,0 0 0,0 0 0,1 0-1,-1-1 1,19-11 375,-15 9-365,29-22 18,-1-1 1,-2-2-1,39-44 0,-48 48-51,25-21-1,-43 42 6,-3 2-7,1 1 1,0-1 0,0 0 0,-1 1 0,1-1 0,0 0 0,0 1 0,-1-1-1,1 1 1,0-1 0,0 1 0,0 0 0,0-1 0,0 1 0,0 0 0,0 0 0,0 0-1,0-1 1,0 1 0,1 0 0,-1 1-7,0-1 0,0 1 0,-1-1-1,1 0 1,0 1 0,0-1 0,-1 1 0,1 0 0,-1-1-1,1 1 1,0-1 0,-1 1 0,0 0 0,1 0 0,-1-1-1,1 1 1,-1 0 0,1 1 0,1 5-54,0 0 0,-1 0 0,0 0 0,1 10 1,-2-13 113,1 6-67,2 28 53,11 51-1,-11-77-13,1 1-1,0-1 1,1 1-1,0-1 1,1-1-1,0 1 1,14 18-1,-17-26-113,-1-1 0,1-1 0,0 1 0,0 0 0,0-1 0,0 1 0,1-1 0,-1 0 0,1 0 0,6 2 0,-8-3-127,-1-1 0,0 1 0,1-1 1,-1 0-1,1 1 0,-1-1 0,0 0 1,1 0-1,-1 0 0,1 0 0,-1 0 0,1 0 1,-1-1-1,0 1 0,1 0 0,-1-1 1,0 1-1,1-1 0,-1 1 0,0-1 1,0 0-1,1 1 0,-1-1 0,0 0 1,0 0-1,0 0 0,0 0 0,0 0 1,0 0-1,0 0 0,0 0 0,-1-1 1,2-1-1,3-18-4552,0 0 1553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6:14.05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7 457 6048,'-6'-9'3431,"12"9"-2638,57-1 6164,-2-1-3611,134-9-1308,-101 4-1567,165-13 567,220-35 125,-389 43-891,368-43 517,75 5-405,-20 19 165,-21 12-346,4 3-49,-448 14-131,380-8 493,30 2 17,-433 7-509,407-17 256,-14-16-237,-21 0-32,-212 16 47,144-12-10,-293 28-44,247-10 95,-3 16-68,-241-1-159,-1 2 0,57 14 0,-90-18-479,0 0 0,-1 0 0,1 0 0,7-1 0,2 0-1121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6:15.08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187 221 4064,'-12'-2'500,"-19"0"813,13 2-436,0 1 1,0 0-1,-21 5 0,-12 9 8547,68-13-8854,-1-1 1,1-1-1,0 0 1,-1-1-1,19-4 0,-17 3-200,435-48 2761,-282 34-2587,223-19 224,-346 31-717,609-39 500,-78 28-98,-484 14-394,-24 0-7,493-2 381,-5 16-27,-46-3 63,-417-7-398,254 1 221,70-15-164,-375 10-119,470-19 14,-295 4-49,129-13 110,-232 20-85,-32 3-163,-83 5-161,25-2-100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6:15.78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23 7 8128,'-7'-1'703,"-8"-2"2387,23 3-2611,180-3 4567,230 9 851,-363-1-5653,131 13-50,-6 6-1848,-176-24 1542,0 1-623,0 0 0,1-1 0,-1 0-1,1 0 1,-1-1 0,7 0 0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6:17.048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26 621 4800,'-25'-13'7210,"183"9"1261,207-44-6131,153-66-735,97-23-842,32 44 463,-62 42-570,-38 32-293,-60 17-262,-4 9 64,-414-6-143,337 1 138,583-36 213,-651 4-154,110-14-59,-233 28-128,166-8-230,-174 23-2095,-6 11-7440,-159-6 7083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6:18.23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0 694 4640,'7'-11'2838,"-5"10"-2696,14-7 1464,-9 4-880,98-42 3892,-54 29-3261,65-14 1,88-3 38,-89 16-696,234-24 841,21 4-26,69-9-321,27 8-191,7 5 144,-151 13-734,-176 13-277,309-21 365,8 4-127,2-2-396,-163 11-87,-150 9 170,285-14 83,203-21-37,-83 5 95,-283 21 33,75 5-128,-115 5-27,-178 4-31,279-3 67,-184 7 16,78 4-408,-221-6 172,-5 1-17,1-1 1,-1 1-1,0-1 1,1 0-1,-1 0 1,0-1-1,1 1 0,-1-1 1,0 0-1,1 1 1,-1-1-1,0-1 1,4-1-1,-6 3 15,-1-1-1,1 1 1,0-1-1,-1 1 1,1-1-1,-1 1 0,1-1 1,-1 1-1,1-1 1,-1 1-1,1-1 1,-1 0-1,0 1 1,1-1-1,-1 0 1,0 0-1,0 1 1,0-1-1,1 0 0,-1 0 1,0 1-1,0-1 1,0 0-1,0 0 1,0 1-1,0-1 1,0 0-1,0 0 1,-1 1-1,1-1 1,-1-1-1,0-4-638,0-17-1085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6:19.47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7 510 6880,'-7'4'3383,"30"1"-2030,7-2 366,-1-1 1,0-1 0,45-5 0,91-18 656,-65 7-1546,251-27 935,329-24-248,-209 23-447,186-19 78,-643 61-1139,563-30 560,-1 25-418,435 16 435,255-6-394,-210-37 50,-911 26-206,195-5 16,257-15-24,-36-1-162,-278 17 294,-112 2-263,139-13 206,-303 21-274,-1 0-1,0 0 1,0-1-1,0 0 0,0 0 1,0 0-1,-1-1 0,1 0 1,5-4-1,-6 3-533,1 0 1,-1 0-1,-1-1 0,1 1 0,-1-1 1,0 0-1,7-12 0,-2-8-4391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6:20.540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1 305 6880,'30'3'5224,"31"2"-2528,219 17 3346,-258-21-5791,672-3 2330,-602 0-2250,390-21 751,45-12-271,11 2-6,30-1-42,169 6-501,-206 9-183,764-3 86,-690 15-115,-395 3-41,146-4 44,149-2-101,-6 7 150,-25-9-122,-415 10 56,-37 1-238,155-9 676,-63-6-4170,-107 15 2508,0-1-1,0 1 1,-1-1 0,1-1 0,-1 1 0,0-1-1,0 0 1,0 0 0,11-8 0,26-23-2572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6:21.526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2 398 4800,'-1'-2'436,"1"2"-382,0-1 0,0 1 0,0-1 0,0 1 0,0-1 0,0 1-1,0 0 1,0-1 0,0 1 0,0-1 0,0 1 0,0 0 0,0-1-1,0 1 1,0-1 0,1 1 0,-1 0 0,0-1 0,0 1 0,0-1-1,1 1 1,-1 0 0,0-1 0,0 1 0,1 0 0,-1-1 0,0 1-1,1 0 1,-1 0 0,0-1 0,1 1 0,14-14 609,0 0 1,1 1 0,0 1-1,1 1 1,1 0-1,0 1 1,0 1 0,0 1-1,1 0 1,1 2-1,-1 0 1,1 1 0,24-3-1,12 4 920,84 3 1,-13 1 246,-124 0-1803,280-19 2581,149-30-667,-243 27-1516,119-16-28,-210 24-348,280-34-136,-36 15-672,-165 17-3724,-92 12 769,-6 8-3836,-15 4 2473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6:23.113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10 278 3552,'-6'0'15118,"3"4"-15842,4-3 812,1 0 0,-1 0 0,1 0 0,0 0 0,-1 0 0,1-1 0,0 1 0,0 0 0,2 0-1,-2-1 122,3 2-36,-1-1-1,1 0 1,0 0 0,0 0 0,9-1-1,-4 0 24,147 5 1236,278-29 0,-36-18-303,-48 7-829,21 11 6,-135 13-361,79-10 332,244-11 314,-387 22-547,122 3 655,-83 11-641,20 0 172,-13-7 65,-124 0-233,514-31 524,-386 9-457,138-14 121,-289 39-328,-31 1-1097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6:23.861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62 365 3808,'-62'-19'14102,"68"17"-13591,8-1 116,0 1 1,0 0-1,0 1 1,26 2-1,22-1-90,61-11 599,235-55 0,252-62 246,-490 104-1185,228-28 63,-4 21-301,-245 23-29,-86 7 39,248-14-1031,-248 15 184,0 0 0,1 1-1,-1 1 1,0 0 0,18 6 0,-28-8 365,-1 1 1,1 0-1,0 1 0,-1-1 1,1 0-1,-1 1 1,1-1-1,2 4 1,-3-3 126,-1 0 0,1 0 0,-1 0 0,1 1 0,-1-1 0,0 0 0,1 4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03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48 201 6400,'-48'-21'2880,"48"18"-2496,9-6 1760,10 6-1248,23-15 1408,6 6-1312,18-9 607,0 4-927,29-8 64,-1 4-448,11 4-448,-10 4 64,-10 1 160,-15 7-32,-12 1-1536,-11 4 800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6:32.227"/>
    </inkml:context>
    <inkml:brush xml:id="br0">
      <inkml:brushProperty name="width" value="0.2" units="cm"/>
      <inkml:brushProperty name="height" value="0.4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18 741 3648,'-17'-5'4544,"137"-5"1533,-49 2-4826,501-50 2695,-76 8-2424,-353 37-1151,936-68 1827,-935 71-2060,586-26 1089,-338 19-507,-56 3-48,7-1-494,-323 14-169,371-14-36,277-1 101,-204 7 12,1-27 501,-322 11-517,-87 15-39,36-8 38,61-29 203,-30 3-255,-73 24 17,59-14 0,-28 14 47,92-19 89,-54 14-41,52-9-221,-84 14 178,-74 19-69,5-3-24,-10 4-143,-7 0 152,-1 0 0,0 0 0,1 0 0,-1 0 0,1 0-1,-1 0 1,1 0 0,-1 0 0,1 0 0,-1 0 0,1 0 0,-1 0 0,0 0-1,1-1 1,-1 1 0,1 0 0,-1 0 0,1 0 0,-1-1 0,0 1 0,1 0 0,-1-1-1,0 1 1,1 0 0,-1-1 0,1-1-91,0 10-201,1 3 276,0 1 0,0-1 0,-1 0 0,-1 1 0,-1 18 0,0 0-30,1 305-78,0-328 117,1 0 0,0 0 0,2 7 0,1 19 105,-2-25-67,-2-6-205,-5-2-64,-3 0 94,-102-5-413,-285-25-79,194 18 772,-53 0-186,30 10-86,133 3 28,-143 5 79,101-2-74,-278 12 81,124-3 237,-55 3-201,14 5-131,140-7 33,-942 73-62,1041-80 66,-674 59 135,637-49-59,25-3 57,-214 36-48,189-28-46,-96 21 9,-191 24-95,306-58 154,-245 12 166,-253-25-307,579 4 128,0-2 0,0 0 0,-28-8 0,28 6-192,25 4-21,2 65-198,14 92 139,-10-81 351,-1-7-8,-3-58-65,-1 0 1,0 0-1,-3 13 1,0 13 228,3-35 32,2-1-134,4 0-50,0 0 1,0-1 0,1 1-1,-1-1 1,0-1-1,0 1 1,0-1 0,10-2-1,12-1 173,239-23 400,33-6-469,151-9-143,-154 16-73,586-41 216,-680 55-153,452-34 161,169-13 45,-178 61-94,1 0-36,-477-9-131,138-8 16,-140 7 71,82-7 129,-179 9-211,390-42 128,-343 30-172,159-18-115,-199 29 144,318-43 174,-367 42-190,36-14 0,-47 16 120,-12 3-82,1 0 0,-1-1 0,0 0 1,0 0-1,-1 0 0,1 0 0,-1-1 0,9-9 0,-13 11-29,2-3-31,-3 6 49,0 0 1,0 0 0,0 0 0,0 0 0,0 0-1,1 0 1,-1 0 0,0 0 0,0 0 0,0 0 0,0 0-1,0 0 1,0 0 0,0 0 0,0 0 0,0 0-1,0 0 1,0 0 0,0 0 0,0 0 0,0 0 0,0 0-1,0 1 1,0-1 0,0 0 0,0 0 0,0 0-1,0 0 1,0 0 0,0 0 0,0 0 0,0 0 0,1 0-1,-1 0 1,0 0 0,0 0 0,0-1 0,0 1-1,0 0 1,0 0 0,0 0 0,0 0 0,0 0 0,0 0-1,0 0 1,0 0 0,0 0 0,0 0 0,0 0-1,-9 5-1377,12-5 1589,-6 2-229,1 0-1,0 0 1,0 0 0,0 0-1,0 1 1,1-1 0,-1 1-1,1-1 1,-3 7-1,-1-1 50,-6 11 22,-2-1 1,-23 26 0,27-35-74,0 0-1,0 0 1,-1-1 0,0 0-1,0-1 1,-14 7 0,-48 16 13,48-20 9,-64 21-24,-1-4-1,-1-4 1,-108 14 0,-2-16-159,127-14 235,-287 24-153,-68-2 33,-19 6-16,-250 19 197,521-40-119,-172 18 8,326-29-1,-756 106 0,-80 5 198,712-99-312,-244 19 318,-235-19-241,139-20 85,151 32-182,210-13 177,-271 35-160,374-45-31,-1 1 0,1 2 0,-33 13 0,53-19 112,1-1 0,0 1 0,-1 0 0,1 0 1,0-1-1,0 1 0,-1 0 0,1 0 0,0 0 0,0 0 0,0 1 1,0-1-1,0 0 0,0 0 0,1 1 0,-2 0 0,2-1 22,0 0 1,0 0-1,-1 0 0,1 0 1,0 0-1,0 0 0,0-1 0,0 1 1,1 0-1,-1 0 0,0 0 0,0 0 1,0 0-1,1 0 0,-1-1 0,0 1 1,1 0-1,-1 0 0,1 0 1,-1-1-1,1 1 0,-1 0 0,1-1 1,0 1-1,-1 0 0,1-1 0,0 1 1,0 0-1,4 3 21,1-1 1,-1 1-1,1-1 1,0 0-1,0-1 1,0 1-1,9 1 1,49 9 6,-58-12-13,279 27 118,-178-20-110,946 37 193,-347-71 300,538-98-225,-304 26-48,-535 73-221,633 41 0,-806 6 3,-93-5 41,-76-8 2,78 1 0,-116-10-87,22 0 37,0-1 0,62-11 0,-85 9-13,-18 3 9,0-1-1,-1 0 1,1 0-1,8-3 1,84-26-381,-94 30 367,9-5 9,0 0-1,18-9 1,-17 8-6,0 0 1,15-5-1,217-50-156,-178 48 115,115-7-1,-144 18 35,-1 2-1,1 2 0,72 12 1,-83-7 37,-19-4-12,0-1 0,0 0-1,0-1 1,17 2 0,-21 11 137,-5-7-200,-1 0 0,0 0 0,0 0 0,-1 0 0,0-1 0,0 1 0,-5 11 0,0-7 55,-1 0 0,0-1 1,-11 11-1,15-16-28,-1-1 1,0 0-1,0 0 1,0-1-1,-1 0 1,1 0-1,-1 0 1,0 0-1,-11 2 1,-18 4-252,-41 5 0,-249 19-371,-135-2 571,-157 2 139,395-20-27,-571 28 123,523-27-134,-601 43-400,589-37 374,-884 86 37,923-81-130,-228 28 100,-186 24 169,463-69-62,148-9-79,0-2-1,-55-10 0,31-3-93,69 16 59,0 0 1,0 0-1,0 0 1,0 0-1,0-1 1,1 1-1,-1 0 1,0 0-1,0-1 1,0 1-1,0 0 1,1-1-1,-1 1 1,-1-2-1,2 2 5,0 0 0,0 0 0,0-1-1,0 1 1,0 0 0,0 0 0,0-1-1,0 1 1,0 0 0,1 0 0,-1-1-1,0 1 1,0 0 0,0 0 0,0 0-1,1-1 1,-1 1 0,0 0 0,0 0-1,0 0 1,1 0 0,-1-1 0,0 1 0,0 0-1,1 0 1,-1 0 0,0 0 0,0 0-1,1 0 1,4-2-47,1 0 1,-1 0-1,10-1 1,35-4 104,78 1 0,52 12 95,-30 0 20,663-19 446,279-32-160,-612 27-102,253-5-624,-71 13 587,29 13-215,-508 0-87,-38 2-11,33-1 167,188 18-158,-338-17 15,45 12-1,-13-2 64,-25-7-97,-22-4-15,0-1 1,1 0-1,-1-1 1,15 0-1,-13-3-8,0-1-1,0 0 1,0-1-1,0-1 1,-1 0-1,16-7 0,-2 1 27,28-12-395,-33 16 177,-7 1 239,0 1 0,22-2 0,-38 6-21,15-2-53,0 1 0,27 2-1,26 2-24,16 2 194,-42 2-173,-1 2 0,0 1 1,0 3-1,51 22 1,-36-12 75,81 20 0,63 4-113,61 17 118,-236-56 27,2-1 1,39 18 0,-62-23-23,0 0 1,-1 1-1,1-1 1,-1 1 0,1 0-1,-1 0 1,0 0-1,0 0 1,-1 0 0,1 1-1,-1 0 1,1-1-1,-1 1 1,0 0 0,-1 0-1,1 0 1,-1 0-1,1 0 1,0 7 0,2 0-5,-3-9-23,-1-1 0,1 0-1,0 0 1,-1 1-1,0-1 1,1 0-1,-1 1 1,0-1-1,0 0 1,1 3-1,-1 1 4,0-2 7,0 1-1,0 0 0,-1-1 0,1 1 1,-2 4-1,2-7-16,0 0 0,-1 0 0,1 0 0,-1 0 1,1 0-1,-1 0 0,1 0 0,-1-1 0,0 1 1,1 0-1,-1 0 0,0-1 0,0 1 0,1 0 0,-1-1 1,0 1-1,0 0 0,0-1 0,0 1 0,0-1 1,0 0-1,0 1 0,0-1 0,-2 1 0,-1-1-77,0 0 1,0 0-1,0 0 0,0 0 0,-8-2 0,-3-1-99,-137-20-285,-168-49-1,14-1 334,10 20 159,-372-19 1,-429 30-59,876 38 114,-235-10-89,447 13 3,-972-66-323,313 23 168,486 34 163,-599 1 322,53 36-513,515-12 360,-326 65 1,-39 6 156,427-81-148,106-5-470,44 14-155,9 150 464,-4-136 63,1 1 0,1-1 0,17 48 0,-15-58-39,1 1 0,1-2 0,1 0 0,0 0-1,1 0 1,0-2 0,2 0 0,0 0 0,25 20-1,-8-11 195,0-2 0,1-2 0,1 0 0,42 17 0,-55-29-138,0-1 1,0 0-1,0-2 0,1 0 1,0-1-1,0-1 0,0-1 1,0-1-1,29-2 0,146-14 225,38-1-167,169-10-203,82-3 46,-261 21 62,142-3-112,-151 11 182,451 6-39,-342-1-66,-47-1 22,108 1-129,-19-2 76,344 13 93,-96-1 47,-36 14-159,-95-3-18,0-21 121,-126-19-182,4 1-40,-168 9 444,-186 5-316,-1 0 0,1 0 0,11 3-1,-11-2 26,0-1-1,-1 1 0,14 0 0,274-2-471,-294 0 444,1 0 0,-1 0 0,0 0 0,1 0 0,-1 0 0,0 0 0,1 0-1,-1 0 1,0 0 0,1 0 0,-1 0 0,1 0 0,-1 0 0,0-1 0,1 1 0,-1 0 0,0 0 0,1 0-1,-1 0 1,0-1 0,0 1 0,1 0 0,-1 0 0,0-1 0,0 1 0,1 0 0,-6-7-513,-15-5 39,-11 3 192,-57-9 0,56 12 230,-235-53-312,-98 7-128,136 22 342,-213-15 266,-2 25-142,377 17-19,-843-14 124,708 14 31,-118 1-131,-1183 29 52,546-27 315,631-10-296,-818-12 458,569 32 141,193 7-47,5 20-480,309-36-689,116-15-3137,-8 4 1861,49-19 1,-22-1-2501,82-51 0,-48 23 1762,45-16-1793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6:36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31 5056,'-10'3'12075,"13"4"-7047,-2 1-5433,0-7 549,-1 0 0,1 0 0,0 0 0,0 0 0,0 0 0,0 0 1,0 0-1,0-1 0,0 1 0,0 0 0,0 0 0,0-1 0,0 1 0,2 0 0,18 8 884,-3-7-643,-1 0-1,1-1 0,-1-1 1,1-1-1,-1 0 1,21-5-1,-22 4-248,26-3 42,158-26 764,-142 19-689,62-3 0,-92 13-1021,0 1 0,1 2 0,-1 1 1,38 7-1,-25 0-1078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40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12616 37 3232,'-8'4'7840,"-108"-4"-3247,-154-13-1187,-40-1-2425,71 6-479,-106 3 71,214 5-405,26 0 23,-437 10 584,356-3-601,-48 3 201,13 3-274,-5 0-158,100-7-67,72-4 226,-80 8 68,67-1-77,20-4-54,-58 14 0,22-3 12,21-5 68,-91 14-116,-9 3 574,126-20-388,0 2 0,-48 19 0,66-20-188,0 0 0,0 1 0,1 0 0,0 2 0,1 0 0,0 1 0,1 0 0,0 1 0,1 1 0,-12 18 0,7-8-65,-29 44 330,33-45-245,-1-1 0,-1-1 0,-1 0 0,0-1-1,-2-2 1,0 0 0,-2-1 0,0 0 0,-1-2 0,-26 14 0,-96 42 112,-28 6-213,128-56-25,30-13 139,-24 9 0,-22 2 16,0-2 1,-2-4 0,-96 11-1,-194 47-58,177-31 96,124-32 18,-104 2 0,86-8-72,-328 7 8,111-32-128,278 21 130,-334-53 89,261 33 120,-96-38 0,-61-16-348,146 55 49,1 1 87,-90-32 1,28 5-501,92 28 353,-128-19 0,-69 11 249,-87 11-319,228 15 140,-426 10 312,373-1-242,-272 24 423,35 6-86,-16 2-310,136-12 25,67-8-130,-197 24 364,190-27-84,135-13-157,50-4-47,-21 3 10,38-2 369,-32-1 0,51-1-123,7 0-102,5 0-351,80-2 37,103-18 0,-169 17 107,0-1 1,0 0-1,0-2 0,19-7 0,-30 9 17,1 0 1,-1 0-1,0-1 1,0 0-1,0-1 0,-1 1 1,1-1-1,-2-1 0,1 1 1,7-11-1,12-14-311,-24 29 295,-1 2 18,-1 0 1,1-1-1,-1 1 0,1-1 0,-1 1 0,1 0 0,-1-1 0,1 1 0,-1-1 0,1 1 0,-1-1 0,0 1 1,1-1-1,-1 1 0,0-1 0,0 1 0,1-1 0,-1 0 0,0 1 0,0-1 0,0 1 0,1-2 1,-1 1-117,-12 20-250,6-11 359,1-1-1,-1 0 1,0-1-1,-1 0 1,0 0-1,0 0 1,0-1-1,0 0 0,-1 0 1,0 0-1,0-1 1,0-1-1,-13 5 1,-8 1 12,1 0 0,-1-2 0,-1-2 1,-33 3-1,-11 3 10,27-5 416,88 5-193,-15-4 97,49 6 0,-17-5-37,78 19 0,-122-24-266,1-1 0,-1 0 0,1-2 0,15 0 0,-7 0 12,-14-1-127,0 1 0,-1-1-1,15-4 1,-19 4-322,0 0 0,-1 0-1,1 0 1,-1-1 0,1 1-1,-1-1 1,1 0 0,-1 0-1,0 0 1,4-5 0,-6 7 33,0-1 0,0-1 1,-1 1-1,1 0 1,-1 0-1,1 0 1,-1 0-1,1 0 0,-1 0 1,0-1-1,1 1 1,-1 0-1,0 0 1,0-1-1,0 1 0,0-3 1,-6-22-4604,1 2 2332,-1-26-3035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41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34 246 4320,'-34'-3'12751,"48"1"-11259,0 0 0,18-6-1,-16 5-1027,73-10 1269,-61 10-1416,37-8 1,-42 5-125,1-2 1,-1 0-1,35-20 0,14-3 197,-16 8-332,-46 18 7,-1-1 0,12-8 1,0-1 96,-15 10-126,0 1 0,-1-1 0,1-1 0,6-7 1,4-5 118,-10 12-93,-11 11 174,-11 11-28,6-6-167,0-1 1,0 0-1,-1-1 0,0 0 0,-1-1 1,-15 8-1,1-3 26,1-2 1,-31 8-1,38-12 86,0-2 1,-1-1 0,0 0-1,-29 0 1,47-3-26,12 5 149,66 32 379,-38-23-365,1 3-30,1-3-1,57 12 0,-67-21-491,0-2 0,0 0 0,38-3 0,-43-2-2176,0-1 1,30-7-1,-48 8 1575,1 0 0,-1 0 0,1-1-1,-1 0 1,0-1 0,0 1 0,-1-2 0,1 1-1,-1-1 1,0 0 0,0-1 0,-1 1-1,1-1 1,-1-1 0,-1 1 0,1-1-1,-1 0 1,0 0 0,0-1 0,3-8 0,23-47-2363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44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22 3552,'-11'0'1398,"5"0"414,-9 1 3074,12 0-3385,-1 0 0,0-1 0,0 1 0,0-1 0,-7 0 0,6 0-1569,4 0 521,-1-4 3163,18-4-3308,-11 5-276,0 1 0,0-1 1,1 1-1,6-2 1,1 4-75,-11 3 34,-2-2-6,2 1 2,0 0 0,0 0 1,0 0-1,-1 0 1,1 1-1,-1-1 1,0 0-1,0 1 1,1-1-1,-2 1 1,1 0-1,0-1 0,0 1 1,0 4-1,0 5 58,-1 23-1,0-22-37,0 372 467,4-353 474,6-37-672,-5 1-255,0 1-1,0-2 0,0 1 1,-1 0-1,0-1 0,0 0 1,0 0-1,6-9 0,-9-1 91,44-67 251,0 3-138,-3 5-61,-26 49-165,2 1 0,1 2 0,1 0 1,1 0-1,33-25 0,-46 42-11,1 0 1,0 0 0,0 1-1,0 0 1,0 0 0,0 1-1,16-3 1,-21 6 41,0-1 1,0 1-1,1 0 0,-1 0 1,0 1-1,0-1 0,0 1 1,7 2-1,32 13 344,-30-11-344,-12-4-287,-1-1 0,1 0-1,0 0 1,-1 0-1,1 0 1,0 1 0,0-1-1,-1 0 1,1 0 0,0 0-1,0 0 1,-1-1-1,1 1 1,0 0 0,-1 0-1,1 0 1,0-1-1,-1 1 1,1 0 0,0-1-1,-1 1 1,1 0-1,0-1 1,-1 1 0,1-1-1,-1 1 1,1-1-1,-1 1 1,1-1 0,-1 1-1,1-1 1,-1 0-1,0 1 1,1-1 0,-1 0-1,1 0 1,-1-1-424,1 1-1,0 0 1,-1 0 0,1 0-1,0 0 1,0 0 0,0 0-1,0 1 1,0-1 0,1-1-1,8-1-2304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44.9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3 5824,'-9'-1'642,"1"0"0,-1 1 0,0 0 0,-9 1 0,17-1-427,0 1 0,1-1 0,-1 0-1,0 0 1,0 0 0,1 1 0,-1-1-1,0 0 1,1 0 0,-1 1 0,1-1-1,-1 1 1,0-1 0,1 1 0,-1-1-1,1 1 1,-1-1 0,1 1-1,-1-1 1,1 1 0,-1 1 0,-4 4 4783,6-5-4732,0 1 0,0-1 1,0 0-1,0 1 0,0-1 0,0 0 1,0 0-1,0 0 0,1 0 1,-1 0-1,0 0 0,1 0 0,1 0 1,14 6-20,0-1 0,1-1 0,-1-1 1,1 0-1,0-1 0,25 1 1,11 1-59,-30-2-557,27-1 0,0-2-3640,-8-1-2848,-14 1 451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45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 6304,'0'-1'52,"0"1"1,0 0-1,0 0 0,-1 0 1,1 0-1,0 0 1,0 0-1,0 0 1,0 0-1,0 0 0,0 0 1,0 0-1,0 0 1,-1 0-1,1 0 1,0 0-1,0 0 0,0 0 1,0 0-1,0 0 1,0 1-1,0-1 0,0 0 1,0 0-1,-1 0 1,1 0-1,0 0 1,0 0-1,0 0 0,0 0 1,0 0-1,0 0 1,0 0-1,0 0 0,0 0 1,0 1-1,0-1 1,0 0-1,0 0 1,0 0-1,0 0 0,0 0 1,0 0-1,0 0 1,0 0-1,0 1 0,0-1 1,0 0-1,0 0 1,0 0-1,0 0 1,0 0-1,0 0 0,0 0 1,0 0-1,0 0 1,0 1-1,0-1 1,0 0-1,0 0 0,0 0 1,0 0-1,0 0 1,8 8 2537,13 7 739,-12-12-2604,0 0 0,0 0 0,0-1 0,0 0 0,17 0 0,48-1 125,-36-2-589,59-4 59,-50 2-1694,1 2-4734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45.6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45 10208,'-11'4'3776,"17"0"-2912,-1 5-256,5-3 1151,1 2 801,-2-3-1760,1-5 224,1 0-608,4 0-224,0-5-128,0 1-352,6-6 160,4-3-2496,7 0 1440,3-6-2879,5 2 2303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45.9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14 10560,'-26'-9'3397,"15"5"-2064,4 8-783,6-2-458,0 0 0,1 0 0,-1-1 0,1 1 0,-1 0 1,1 0-1,0 0 0,0 2 0,-3 13 950,-4 6 124,0 0-1,2 0 0,-2 27 1,3-10-940,2 1 1,2-1 0,1 0-1,2 0 1,10 46 0,-12-80-143,1 1 1,0-1 0,-1 1 0,2-1 0,-1 0-1,1 0 1,0 0 0,1 0 0,6 9 0,-10-14-80,1-1 1,0 1 0,-1-1 0,1 1-1,0-1 1,0 0 0,-1 1 0,1-1 0,0 0-1,0 0 1,0 1 0,-1-1 0,1 0-1,0 0 1,0 0 0,0 0 0,0 0-1,-1 0 1,1 0 0,0 0 0,0-1 0,0 1-1,0 0 1,-1 0 0,1-1 0,0 1-1,0 0 1,-1-1 0,1 1 0,0-1-1,-1 1 1,1-1 0,0 1 0,-1-1 0,1 1-1,0-2 1,3-2-2,0-1 0,0 1 0,6-11 0,-9 14-4,41-79-93,-4 9 79,4 4 172,80-96-1,-114 154-94,-3 8 293,-5 2-292,1 0 1,-1 1 0,0-1-1,1 0 1,-1 1-1,0-1 1,0 0 0,0 1-1,0-1 1,0 2 0,0 4-48,0 1 77,-1 11 133,1 0-1,2-1 0,0 1 1,6 25-1,-3-26-144,1 1 0,0-1 0,2-1 0,0 1 1,13 19-1,-18-31-202,2 0 0,-1 0 1,1 0-1,0-1 0,0 1 1,0-1-1,1-1 1,0 1-1,0-1 0,0 0 1,0 0-1,1 0 0,-1-1 1,1 0-1,0 0 1,12 2-1,-13-4-309,-1-1 1,0 0-1,1 0 1,-1-1-1,0 1 1,1-1 0,-1 0-1,0-1 1,0 1-1,1-1 1,-1 0-1,-1-1 1,1 1-1,5-4 1,6-4-1990,0-2 1,20-17-1,-8 2-2904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46.3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78 11552,'-66'-4'4288,"49"4"-3361,2 0 1825,30 0-800,6 0-1120,5-5 544,4 1-832,16-6-352,16 1-160,13-4-384,12 0 192,-4 3-4384,-2 1 2496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04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42 7968,'-22'-21'4096,"30"18"-4512,12 3 128,18-9-512,4 0 448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48.4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32 265 3488,'-5'-1'894,"0"0"0,0 0-1,0 1 1,-6-1 0,16-8 6926,26-35-6083,-25 37-1651,3-4-53,0 0-1,0 1 1,1 0 0,0 1-1,1 0 1,22-15 0,-32 24-36,1-1 1,-1 0-1,0 1 1,0-1-1,1 1 1,-1 0-1,0-1 0,0 1 1,1 0-1,-1 0 1,0 0-1,1 0 1,-1 0-1,1 0 1,1 0-1,-2 0 13,0 1-1,-1-1 1,1 1-1,0-1 1,0 1-1,-1-1 1,1 1-1,0-1 1,-1 1-1,1-1 1,-1 1-1,1 0 1,0-1-1,-1 1 1,0 0-1,1 0 1,-1-1-1,1 1 1,-1 0 0,0 0-1,0 0 1,1-1-1,-1 1 1,0 1-1,14 130 609,-2-15-36,-8-91-285,2-1 1,0 0-1,18 45 0,-21-64-202,0 0-1,0 0 0,1 0 0,0-1 1,0 1-1,0-1 0,1 0 0,-1 0 1,1-1-1,0 1 0,10 5 0,-13-8-43,1-1-1,-1 0 0,1 0 0,0 0 1,-1 0-1,1 0 0,0 0 1,0-1-1,-1 1 0,1-1 1,0 0-1,0 1 0,0-1 0,0-1 1,0 1-1,-1 0 0,1-1 1,0 0-1,0 1 0,0-1 1,-1 0-1,1 0 0,0-1 0,-1 1 1,1-1-1,-1 1 0,0-1 1,1 0-1,1-2 0,6-5 1,-2-1 0,1 0 0,-1-1 0,-1 0 0,0 0 0,0 0 0,-1-1 0,6-17 0,30-107 160,-36 112-102,10-50 23,-12 52-84,1 0 0,0 1 0,1-1 1,2 1-1,12-26 0,-17 43 53,0 0-1,0 1 1,0-1-1,0 1 0,0-1 1,1 1-1,-1 0 1,1 1-1,0-1 1,0 1-1,0-1 0,5-1 1,7-2 109,-1 0-1,18-3 1,-29 8-198,36-4 191,1 0-3105,4-2-7206,-40 6 9152,-1 1-1,0 0 1,0 0 0,0 0 0,0 1 0,0 0 0,0-1-1,8 4 1,10 12-2009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48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23 113 8640,'-22'2'4294,"22"-2"-4252,6 1 1425,11 0 644,1-5-870,1-1 0,23-9 0,-5 1-719,30-7-305,129-37-2620,-189 56 313,0 0 1,-1 0 0,14 0 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49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87 9056,'-24'13'3360,"18"-9"-2624,1-4-192,16 0 416,4 0-640,6-4 992,3-2-737,8 3 577,4-7-672,0 1-320,-2 5-128,2-5-384,-1-1 192,-3 1-2911,-7 5 1695,1-5-3168,4-1 2592,1-7-2240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49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5 4640,'-9'-4'4154,"8"17"846,2-4-5098,3 203 4193,-2-154-3385,-3-33-444,2-1 1,1 1 0,1-1-1,6 27 1,-5-33-147,8 22 149,-12-38-238,1 0-1,0 0 1,0 0 0,0 0-1,0 0 1,0 0-1,1 0 1,-1 0 0,0-1-1,1 1 1,-1-1-1,1 1 1,0-1-1,2 2 1,-3-2-2,0-1-1,0 0 1,0 1-1,0-1 1,1 0 0,-1 0-1,0 0 1,0 0-1,0 0 1,0 0 0,0 0-1,1 0 1,-1 0-1,0 0 1,0-1 0,0 1-1,0 0 1,0-1-1,0 1 1,0-1-1,0 1 1,0-1 0,2-1-1,20-20 236,-19 18-201,17-23-47,0 0 0,-2-2-1,28-56 1,-3 5-31,-39 72-11,41-65-23,-37 60 59,0 1-1,1 0 1,17-15-1,-26 26 26,0 1-1,-1-1 1,1 1 0,0 0-1,0-1 1,0 1 0,0 0 0,-1-1-1,1 1 1,0 0 0,0 0-1,0 0 1,0 0 0,0 0-1,0 0 1,0 0 0,0 0 0,-1 0-1,1 0 1,0 0 0,0 1-1,0-1 1,0 0 0,0 0-1,-1 1 1,1-1 0,0 1 0,0-1-1,-1 1 1,1-1 0,0 1-1,1 1 1,3 2 179,-1 1 1,1 0-1,5 8 0,-6-8-77,97 117 577,-98-119-818,18 20 39,-4-13-3291,-9-11-1866,5-11 1063,-8-1-1126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49.9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84 12128,'-72'-10'4479,"57"14"-3455,6 2 1856,24-3-1248,5-3-960,20-3 160,22-7-480,13 1-160,8-4-96,4-1-2688,-12-4 1408,3-1-7487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51.8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17 104 3328,'-17'5'12949,"19"-5"-12309,4 0-473,-1-1 1,1 0-1,-1 0 1,0 0-1,7-3 1,-6 1-128,0 1 1,0 1-1,0-1 1,1 1-1,8-1 1,-11 2-9,-2 0-7,-1 0-1,0 0 1,1 0-1,-1 0 0,0 0 1,1 0-1,-1 0 0,0 0 1,1 1-1,-1-1 1,0 1-1,1-1 0,-1 1 1,0-1-1,0 1 1,1-1-1,-1 1 0,0 0 1,0 0-1,0 0 0,0 0 1,0 0-1,0 0 1,0 0-1,1 2 0,2 3 47,1 0-1,-2 0 0,1 1 1,-1 0-1,0-1 0,0 1 1,-1 0-1,0 0 0,0 1 0,1 8 1,17 162 809,-18-147-702,-2-23-86,0 0 0,0 0 0,1 0 0,1 0 0,1 9 0,-2-17-73,-1 1 1,0 0-1,0 0 0,0-1 0,0 1 0,0 0 0,1-1 0,-1 1 0,0 0 0,1-1 1,-1 1-1,0-1 0,1 1 0,-1 0 0,1-1 0,-1 1 0,1-1 0,-1 1 0,1-1 1,-1 0-1,1 1 0,-1-1 0,1 1 0,0-1 0,-1 0 0,1 0 0,0 1 0,-1-1 1,1 0-1,0 0 0,-1 0 0,1 0 0,0 0 0,0 0 0,-1 0 0,1 0 0,0 0 1,-1 0-1,1 0 0,0 0 0,-1 0 0,1 0 0,0-1 0,-1 1 0,1 0 0,0-1 1,-1 1-1,1 0 0,-1-1 0,1 1 0,0-1 0,3-3 85,0 1 0,0-1-1,-1 0 1,1 0 0,4-7-1,48-87 676,11-15-363,-36 61-356,-22 37-94,0 0 0,18-23-1,-22 33 59,1 1 0,0 0 0,0 0 0,0 1 0,0 0 0,13-5 0,-8 3 38,3-1 128,-1 1 1,1 1 0,0 0 0,16-1-1,58-5 516,-67 9-637,8 1 91,-22 1-198,-1-1-1,1 0 1,-1-1-1,10-1 1,-12 1-548,19-29-20513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52.2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10 6144,'-15'-9'2272,"18"9"-1760,9 0-160,-3 0 1248,6 0-960,0 9 992,12 0-928,3 1-128,6 3-384,5-4-128,16 1-32,8-3-256,11-1 128,-5-6-3552,1-6 1984,0-11-3520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52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62 4224,'-15'-1'1117,"13"2"-972,0-1 0,0 0 0,0 0 0,0-1-1,1 1 1,-1 0 0,0-1 0,-4-1 4597,6 2-4550,1-1 1,-1 1-1,1-1 0,-1 1 0,1-1 0,-1 1 0,1 0 0,-1-1 0,1 1 0,0 0 0,-1-1 1,1 1-1,0 0 0,-1 0 0,1-1 0,0 1 0,-1 0 0,1 0 0,0 0 0,-1 0 1,1 0-1,1 0 0,0 0 264,187-24 4713,92 3-4306,-203 18-820,-28 0-221,1 2 0,79 9 0,-124-6 197,7 1-1839,-13-3 1700,0 0 1,0 0-1,0 0 0,1 0 1,-1 0-1,0 0 0,0 0 1,1 0-1,-1 0 0,0 0 1,0 0-1,0 0 0,1 0 1,-1 0-1,0 0 0,0 0 1,0 0-1,1 0 1,-1-1-1,0 1 0,0 0 1,0 0-1,0 0 0,1 0 1,-1 0-1,0-1 0,0 1 1,0 0-1,0 0 0,0 0 1,0 0-1,1-1 0,-1 1 1,0 0-1,0 0 0,0 0 1,0-1-1,0 1 1,0 0-1,0 0 0,0-1 1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53.2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55 8384,'-21'6'3104,"27"-2"-2400,-2 0-224,7-4 896,-2 0-864,12-4 1344,9 0-1057,15-2 737,18-3-864,3 1-224,5 3-288,6-5-64,-7 7-32,-2-7-320,-17 10 128,-12-9-2912,-3 9 1665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53.5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342 0 6880,'-1'1'180,"0"-1"0,0 1-1,1-1 1,-1 1 0,0-1 0,0 1 0,0 0 0,0-1 0,1 1 0,-1 0 0,0 0-1,0-1 1,1 1 0,-1 0 0,1 0 0,-1 0 0,1 0 0,-1 0 0,1 0 0,-1 1 0,-3 24 1216,0-3-16,-1-8-696,-2-1-1,1 0 1,-2 0 0,0 0-1,-1-1 1,-11 14-1,-9 15 340,-67 110 645,72-109-1608,-31 77-1,49-105-86,-34 96-1621,36-88-1083,4-23 2648,-1 1-1,1-1 0,0 0 1,0 1-1,0-1 0,0 1 1,0-1-1,0 0 0,0 1 1,0-1-1,0 1 1,0-1-1,0 0 0,0 1 1,0-1-1,0 1 0,0-1 1,0 0-1,0 1 0,0-1 1,1 1-1,-1-1 1,0 0-1,0 1 0,0-1 1,1 0-1,-1 1 0,0-1 1,1 0-1,-1 0 0,0 1 1,1-1-1,-1 0 0,0 0 1,1 1-1,-1-1 1,1 0-1,14-15-4780,10-4 1595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06.5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27 2560,'-28'3'9232,"44"1"-6889,-13-3-2231,1 0 1,-1-1-1,0 1 1,1-1-1,-1 0 0,0 0 1,4 0-1,118-23 1003,-68 10-880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5:54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4064,'-9'5'11132,"8"4"-11272,-12 55 3146,4-24-1783,1-1 1,-3 72 0,11-105-1159,1 0 0,-1 1-1,1-1 1,0 0 0,0 0 0,1 0 0,0 0 0,0 0 0,0 0 0,6 9 0,-7-13-44,0 0 0,1 0 0,0 0 1,-1 0-1,1 0 0,0-1 0,0 1 0,0 0 0,0-1 1,0 0-1,0 1 0,1-1 0,-1 0 0,0 0 0,1 0 1,-1-1-1,1 1 0,-1 0 0,1-1 0,-1 0 0,1 1 1,-1-1-1,1 0 0,-1 0 0,1-1 0,-1 1 0,1 0 1,-1-1-1,4-1 0,20-5-36,-1-2 0,1-1 1,-2-1-1,46-28 0,-33 14-103,0-2 1,36-35-1,19-15 353,-83 67-140,-3 3 941,-5 8-956,-1-1 1,1 1 0,0-1-1,-1 1 1,0-1-1,1 1 1,-1-1-1,1 1 1,-1-1-1,0 1 1,1 0-1,-1-1 1,0 1-1,1 0 1,-1-1 0,0 1-1,0 0 1,0 0-1,7 33 994,-6-26-901,0 0 0,0 0 0,4 10 0,2 0-68,-5-10-73,1 1 1,1-1-1,0 0 0,0 0 0,0 0 0,9 11 0,-10-14-302,1-1 0,0 1 0,1-1 0,-1 0 1,0-1-1,1 1 0,0-1 0,9 5 0,-9-6-162,1 0 0,-1-1 1,0 0-1,1 0 0,-1 0 0,1-1 1,-1 0-1,1 0 0,-1 0 0,10-2 1,47-11-5446,13-3 1845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6:39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5 3328,'0'-4'16335,"0"8"-15911,-1 0 0,1 0-1,-1 0 1,-2 7-1,-2 8-61,-4 16-132,6-26-192,0 1 1,1-1 0,-1 14-1,2 153 751,2-86-356,-2-72-97,-2-26 434,0-29-175,6-45-174,-3-50-396,0 73-6994,1 57 6126,-1 1 0,1-1 0,-1 0 0,1 0 0,-1 1 0,1-1 0,0 1-1,0-1 1,0 1 0,2-3 0,2-3-1578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6:41.1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480 69 3328,'0'-1'456,"-1"0"-1,1 0 1,-1 0 0,1 0 0,-1 0-1,1 0 1,-1 0 0,1-1 0,0 1-1,0 0 1,-1 0 0,1 0 0,0 0-1,0 0 1,0-2 0,0 1 112,0 0 1,0 0-1,0 0 0,0 0 1,-1 0-1,1 0 0,-1 1 1,0-1-1,-1-4 1,-7-16 1852,8 22-2410,1 0-4,0 0 1,0 0 0,0 0-1,0 0 1,0 0 0,0 0-1,0 0 1,-1 0-1,1 0 1,0 0 0,0 0-1,0 0 1,0 0 0,0 0-1,0-1 1,0 1 0,0 0-1,0 0 1,0 0 0,0 0-1,-1 0 1,1 0 0,0 0-1,0 0 1,0 0-1,0-1 1,0 1 0,0 0-1,0 0 1,0 0 0,0 0-1,0 0 1,0 0 0,0 0-1,0 0 1,0-1 0,0 1-1,0 0 1,0 0 0,0 0-1,0 0 1,0 0 0,0 0-1,0 0 1,0-1-1,1 1 1,-1 0 0,0 0-1,0 0 1,0 0 0,0 0-1,0 0 1,0 0 0,0 0-1,0 0 1,0 0 0,0 0-1,1-1 1,-1 1 0,0 0-1,0 0 1,0 0-1,0 0 1,0 0 0,0 0-1,1 0 6,1 38 3719,0-20-3352,4 51 504,3 92-40,-6-146-556,-1-17 215,-1-9-196,-1 6-274,1-21 92,-2 1-1,-1-1 1,0 1 0,-7-26-1,6 40-120,3 9-35,0 0 1,0 1 0,-1-1 0,1 1 0,0-1 0,-1 1 0,1 0 0,-1-1 0,0 1 0,1-1 0,-1 1 0,0 0 0,0-1 0,0 1 0,0 0 0,0 0 0,0 0 0,0 0 0,-2-2 0,4 20 200,-1 24 1,0-21-64,14 179 602,-13-145-503,-1-34-55,6-88 372,-6 3-656,-15-114-1,14 166 196,-3-5-257,4 18 188,0 0 0,0-1 0,-1 1 0,1-1 0,0 1 0,0 0 0,0-1 0,0 1 0,-1 0 0,1-1 0,0 1 0,-1 0 0,1-1 0,0 1 0,0 0 0,-1-1 0,1 1 0,0 0 0,-1 0 0,1 0 0,-1-1 0,1 1 0,0 0 0,-1 0 0,1 0 0,0 0 0,-1 0 0,1 0 0,-1 0 0,1-1 0,-1 1 0,1 0 0,0 1 0,-1-1 0,0 0 0,-3 0-18,-1 6-33,0 0 1,1 0-1,0 0 0,-3 8 1,-6 17 96,-10 34 1,18-45 11,-1-1 0,-1 0 0,-1-1 1,-1 1-1,0-2 0,-16 22 0,14-25 45,0-1 1,-1 0-1,-1-1 0,0 0 0,-15 10 1,21-17-10,0-1 0,-1 1 1,1-1-1,-1-1 1,0 1-1,-1-1 1,1-1-1,0 0 0,-1 0 1,0 0-1,-15 0 1,21-2-57,-1 0 0,1 0 1,0-1-1,-1 1 1,1-1-1,0 0 0,0 0 1,-1 0-1,1 0 0,0-1 1,0 1-1,0-1 0,1 0 1,-6-4-1,4 3-12,1-1 0,0 1 0,0-1 0,0 0 1,0 0-1,1 0 0,-1 0 0,1-1 0,-2-5 0,-1-6-42,1-1-1,1 1 1,0-1-1,0-28 1,-7-57-2116,10 96 1255,-1 1 1,1-1-1,1 0 0,-1 1 0,1-1 0,0 1 1,0-1-1,1 1 0,0-1 0,0 1 1,0 0-1,0 0 0,6-9 0,2-1-1766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6:41.9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15 1888,'-12'0'6101,"12"-8"-2373,6 2 219,-10 12 2,1 11-3163,1 16 288,1-21-808,0 0 0,2 18 0,2 47 460,-3-42-470,7 41 0,-2-41-231,-3-14-62,2 1 0,10 35 0,-8-46-1904,4 1 490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24:27.4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10 268 2816,'-9'0'12869,"10"-3"-12517,4 0-283,0 1 0,0-1 0,-1 0 0,1-1-1,-1 1 1,0-1 0,0 0 0,0 0 0,0 0 0,-1 0 0,0-1 0,5-9 0,4-9 136,17-29 1,8-16-41,-33 61-188,-1 0 1,1 1 0,1-1-1,6-7 1,-10 12 12,1 0 0,0 0 1,-1 0-1,1 0 0,0 1 0,0-1 1,0 1-1,0 0 0,0-1 1,0 1-1,1 0 0,-1 0 0,0 0 1,1 0-1,-1 1 0,5-1 0,-6 1 6,0 0 0,-1 1 0,1-1 0,0 1 0,0-1 0,0 1 0,0-1 0,-1 1 0,1 0-1,0-1 1,0 1 0,-1 0 0,1 0 0,0 0 0,-1-1 0,1 1 0,-1 0 0,0 0 0,1 2-1,9 21 11,-9-21-10,6 19 12,-2 0-1,-1 0 1,-1 1-1,1 36 1,10 104 162,-12-152-105,0 1 0,1 0 0,1-1 0,0 0 0,0 0 0,1 0 0,0 0 0,1-1 0,1 0 0,-1 0 0,1-1 0,1 0 0,0 0 0,0 0 0,10 7 0,-15-14-5,1 0-1,-1 0 1,0 0-1,0 0 1,1-1-1,-1 0 1,1 1-1,-1-1 1,1-1-1,0 1 1,-1 0-1,1-1 1,4 0-1,-1 0 91,0-1-1,0 1 0,0-2 0,-1 1 1,1-1-1,11-4 0,-3-1 43,0-1 0,-1 0 0,1-1 0,-2 0 0,17-15 0,-16 12-152,-1-1 0,-1 0 1,0-1-1,-1-1 0,-1 0 0,0 0 1,-1-1-1,12-27 0,-13 25-101,12-19 0,8-13-105,-5 5 1,-20 39 121,0 1 0,0 1 0,1-1-1,0 0 1,0 1 0,8-7 0,-10 10 43,0 0 0,0 0 0,1 0 0,-1 0-1,0 1 1,1-1 0,-1 1 0,0 0 0,1-1 0,-1 1 0,0 0 0,1 0 0,-1 1 0,0-1 0,1 0 0,-1 1 0,0-1 0,1 1 0,-1 0 0,0 0 0,0 0 0,0 0 0,3 2 0,5 3 26,0 0-1,-1 1 1,11 9 0,0 3-105,-19-18-170,10-27-8689,-5 3 4113,3 0 1530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24:28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 4640,'-4'-10'15935,"19"10"-15284,258 18 237,-3 0-112,-234-19-650,0-2 0,47-9 1,-81 11-171,-1 1 0,1 0 0,-1-1 1,1 1-1,-1-1 0,1 1 1,-1-1-1,0 0 0,2 0 0,6-3-228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7:0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5 613 4736,'-1'0'62,"1"1"0,0-1 0,-1 0 0,1 0 0,0 0 0,0 0 0,-1 1 0,0 10 10348,1-11-10380,0 0 0,0 0 0,0 0 0,0 0 0,0 0 0,0-1 0,-1 1 0,1 0 0,0 0 0,0 0 0,0 0 0,0 0 0,0-1 0,1 1 0,-1 0 0,0 0 0,0 0 1,0 0-1,0 0 0,0-1 0,0 1 0,0 0 0,0 0 0,0 0 0,0 0 0,0 0 0,0 0 0,0-1 0,1 1 0,-1 0 0,0 0 0,0 0 0,0 0 0,0 0 0,12-6 523,-9 5-465,-1 0 0,1-1 0,0 1-1,0-1 1,0 0 0,3-3 0,15-18 252,-1-1 1,-1 0 0,-2-2-1,18-32 1,-25 43-306,27-51 96,11-19 48,-3 19-57,43-71-36,-81 124 26,-1 0 0,0 0 0,5-15 0,-9 21 4,-1 3-13,-4 9-205,-8 17-319,-17 48-1,18-44 444,5-7-24,0 1 1,1-1-1,0 1 1,2-1-1,0 1 1,2 26-1,0-36 27,0 0-1,0 0 1,1 0-1,0 0 1,1 0-1,0 0 1,1 0-1,0 0 1,6 13-1,-8-22 0,-1 0-1,1 1 1,0-1-1,0 0 0,-1 0 1,1 0-1,0 1 0,0-1 1,0 0-1,0 0 1,0-1-1,1 1 0,-1 0 1,0 0-1,0 0 0,1-1 1,-1 1-1,0-1 1,1 1-1,-1-1 0,2 1 1,-2-1 14,1 0-1,-1-1 1,1 1 0,-1 0 0,1-1 0,-1 1-1,1-1 1,-1 1 0,1-1 0,-1 0 0,0 0-1,1 0 1,-1 0 0,0 1 0,0-1 0,2-2-1,5-6 143,-1-1-1,0 1 0,0-1 1,6-14-1,-3 8-227,13-19 97,1 2 1,45-46 0,-59 70-69,0 0 0,20-14-1,-26 20-18,0 1 1,1-1-1,-1 1 0,1 0 0,-1 0 0,1 0 0,0 1 0,0-1 0,0 1 0,7 0 0,-11 1 22,1 0 0,-1 0 0,0 1-1,1-1 1,-1 1 0,0-1 0,0 1-1,0-1 1,1 1 0,-1 0 0,0-1 0,0 1-1,0 0 1,0 0 0,0 0 0,0 0-1,0 0 1,-1 0 0,1 0 0,1 2-1,0 0 11,-1 0 0,1-1 0,-1 1 0,0 0 0,0 0 0,0 0 0,1 6 0,-1 16 70,-2-20-50,1 0 0,0-1 0,1 1 0,-1 0 0,1 0 0,0 0 0,3 8 0,-4-12 3,0-1-1,1 0 1,-1 1-1,0-1 1,0 0-1,0 0 1,1 1-1,-1-1 1,0 0-1,0 0 1,1 0-1,-1 1 1,0-1-1,1 0 1,-1 0-1,0 0 1,1 0-1,-1 0 1,0 0-1,0 0 1,1 0-1,-1 1 1,0-1-1,1 0 1,-1 0-1,0 0 1,1 0-1,-1-1 1,0 1-1,1 0 1,14-5 362,17-15-17,0-3-222,-12 7-158,2 1 1,0 1-1,32-16 1,-49 28-15,-1 1 0,0-1 0,0 1 0,1 0 0,-1 0 0,1 1 1,-1-1-1,1 1 0,-1 0 0,1 0 0,5 1 0,-7-1 29,-1 1 0,1 0 0,-1 0 0,1 0 0,-1 0-1,1 1 1,-1-1 0,0 0 0,0 1 0,1 0 0,-1-1 0,0 1 0,-1 0 0,1 0-1,0 0 1,-1 1 0,1-1 0,-1 0 0,1 0 0,0 4 0,34 69 3,-31-62-200,21 51 565,-22-55-740,1 0-1,0 0 1,1-1-1,10 14 1,-14-19-287,1-1 0,-1 1 0,1-1 0,0 0 0,0 0 0,-1 0 0,1 0 0,4 2 1,-4-13-2614,2-1 1094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7:09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51 104 7136,'-24'-19'3232,"3"11"-2816,15-1 160,6 3-416,6-7-512,4 0 192,10-10-1152,10 10 736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7:1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1161 4640,'-1'0'183,"1"1"0,-1 0 0,0 0-1,1-1 1,-1 1 0,0 0 0,1 0 0,-1 0 0,1 0 0,-1 0 0,1 0 0,-1 1-1,-1 4 2722,12-14 940,-8 6-3630,0 0 1,0 1-1,-1-1 0,1 0 1,-1 0-1,1 0 1,-1 0-1,0 0 0,1 0 1,-1 0-1,0-1 0,0-2 1,1 2-90,11-29 753,-1-1 0,9-37 0,-11 34-647,2 0-1,2 1 0,1 1 0,1 0 0,32-48 1,5 3 217,-52 77-444,0 1 1,0 0-1,1 0 1,-1-1-1,0 1 0,0 0 1,1 0-1,2-1 1,-4 1-11,1 1 0,-1 0 0,1 0 0,-1-1 0,1 1 0,-1 0 0,1 0 0,-1 0-1,1 0 1,-1 0 0,1 0 0,-1 0 0,1 0 0,-1 0 0,1 0 0,-1 0 0,1 0 0,-1 0 0,1 0 0,-1 0 0,1 0 0,-1 1 0,1-1 0,-1 0 0,1 0 0,-1 1 0,1-1 0,-1 0 0,1 0 0,-1 1 0,0-1-1,1 1 1,0 0 0,23 30-297,-15-20 264,0 0 1,-1 1-1,0 0 1,6 14-1,-6-7 55,-1 1 0,-1 0-1,-1 0 1,-1 0 0,3 32-1,-5-22 74,-1 0-1,-2 0 1,-5 36-1,4-52 46,0 0-1,-1 0 0,-1 0 1,-9 21-1,12-33-106,1-1 0,-1 1 0,0-1 0,0 1 0,0-1-1,0 0 1,0 1 0,0-1 0,0 0 0,-1 1 0,1-1 0,0 0 0,-1 0 0,1 0 0,-1 0-1,1-1 1,-1 1 0,1 0 0,-1-1 0,-1 1 0,0 0 18,0-1 0,1 0 1,-1 0-1,0 0 0,1 0 0,-1 0 0,0-1 1,1 1-1,-1-1 0,0 0 0,-3-1 1,-4-3 76,-1-1-1,1 1 1,0-2 0,-13-10 0,10 6-111,-17-20-1,-2-1-111,1 1-411,30 30 283,11 16-480,-1-4 685,0-1 1,0 0 0,1-1 0,0 0 0,1 0-1,0-1 1,20 11 0,-25-15 63,1-2 1,-1 1-1,1-1 1,-1 0 0,1 0-1,0-1 1,-1 1-1,1-2 1,0 1-1,0-1 1,0 0-1,0 0 1,0-1-1,0 0 1,-1 0 0,1-1-1,9-3 1,-3 0 74,0-1 1,-1-1 0,0 0-1,0-1 1,-1 0 0,1 0-1,16-18 1,62-80 230,-56 64-385,-26 32 41,19-23-102,42-41 0,-68 74 88,-1-1 0,1 0-1,0 1 1,-1-1 0,1 0 0,0 1-1,-1-1 1,1 1 0,0-1-1,0 1 1,-1-1 0,1 1-1,0 0 1,0-1 0,0 1 0,0 0-1,0 0 1,-1 0 0,1-1-1,0 1 1,0 0 0,0 0 0,0 0-1,0 1 1,0-1 0,0 0-1,0 0 1,-1 0 0,1 1-1,0-1 1,0 0 0,0 1 0,0-1-1,-1 0 1,1 1 0,0-1-1,-1 1 1,1 0 0,0-1 0,0 2-1,1 1-6,0 0 0,0 0 0,0 0 0,-1 0 0,1 0-1,-1 1 1,0-1 0,0 1 0,0-1 0,0 5 0,5 63 46,-4 92 0,-3-92-97,-16 179 133,4-102 146,13-142-205,0 5 233,-1 0 0,-5 19-1,6-30-219,0 0 0,0 0 1,0 0-1,0 0 0,0-1 0,0 1 0,0 0 0,0 0 0,-1 0 0,1 0 0,0 0 0,0 0 0,0 0 0,0 0 1,0-1-1,0 1 0,-1 0 0,1 0 0,0 0 0,0 0 0,0 0 0,0 0 0,-1 0 0,1 0 0,0 0 0,0 0 0,0 0 1,0 0-1,0 0 0,-1 0 0,1 0 0,0 0 0,0 0 0,0 0 0,0 0 0,0 0 0,-1 0 0,1 0 0,0 0 1,0 1-1,0-1 0,0 0 0,0 0 0,-1 0 0,1 0 0,0 0 0,0 0 0,0 0 0,0 0 0,0 1 0,0-1 1,0 0-1,0 0 0,0 0 0,0 0 0,-1 0 0,1 1 0,-4-16 144,3 2-132,1 0-1,1 0 0,0 0 0,0 0 1,1 0-1,1 0 0,7-23 0,6-25 18,23-141-126,13-18 91,-37 171-16,22-49 0,-30 83-26,1 0 0,0 1-1,0 0 1,2 0-1,0 1 1,0 0-1,19-18 1,-25 28 9,0 1 1,0-1-1,0 1 1,0 0-1,0 0 1,0 0-1,0 1 1,1-1 0,-1 1-1,1 0 1,-1 0-1,1 1 1,-1 0-1,1-1 1,-1 1 0,1 1-1,0-1 1,-1 1-1,1 0 1,6 2-1,-4-1 17,0 0-1,0 0 1,0 1-1,0 1 0,-1-1 1,0 1-1,1 0 1,-1 0-1,0 1 0,-1 0 1,11 11-1,-13-11 22,0 0-1,0 0 0,-1 0 1,1 0-1,-1 1 0,0-1 1,-1 1-1,1-1 0,-1 1 1,0 0-1,-1 0 0,1 10 1,-1-6 18,-1 0 0,0 1 0,0-1 0,-1 0 0,0 0 0,-6 14 0,7-20-12,-1 0 1,0 0 0,0-1-1,-1 1 1,1 0 0,-1-1 0,0 0-1,0 1 1,0-1 0,0 0-1,-1-1 1,1 1 0,-1 0-1,0-1 1,1 0 0,-1 0 0,0 0-1,0-1 1,-6 2 0,4-1-4,1-1 0,-1 0 0,0 0 0,0 0 0,-1-1 0,1 0 0,0 0 0,0-1 0,0 1 0,0-1 0,0-1 0,1 1 0,-9-4 0,1 0 0,-6-3 102,-21-12 0,38 19-157,-18-8-218,19 9 248,1-1 0,-1 1-1,1 0 1,0 0 0,-1 0 0,1 0 0,-1 0-1,1 0 1,-1 0 0,1 0 0,-1 0-1,1 0 1,-1 0 0,1 0 0,-1 0 0,1 0-1,-1 0 1,1 1 0,-1-1 0,1 0-1,-1 0 1,1 0 0,-1 1 0,1-1 0,0 0-1,-1 1 1,1-1 0,0 0 0,-1 1-1,1-1 1,0 0 0,-1 1 0,1-1 0,0 1-1,0-1 1,-1 1 0,1-1 0,0 1-1,0 0 1,-1 3 1,0 1 0,1-1-1,-1 1 1,1-1 0,0 1 0,1-1-1,-1 1 1,1-1 0,0 1 0,0-1-1,0 0 1,0 0 0,1 1-1,0-1 1,0 0 0,0 0 0,0 0-1,1-1 1,-1 1 0,6 5 0,-6-6 2,1-1 1,0 1 0,0-1 0,0 1 0,0-1-1,0 0 1,1 0 0,-1 0 0,1-1 0,-1 1 0,1-1-1,0 0 1,0 0 0,-1 0 0,1 0 0,0-1-1,0 0 1,0 0 0,0 0 0,0 0 0,-1 0-1,1-1 1,0 1 0,7-4 0,4-2 21,0 0-1,0-2 1,0 0 0,-1 0-1,14-12 1,62-56 157,-57 47-118,63-58-175,-79 68 139,-1 0 1,-1 0-1,0-2 0,-2 0 0,18-36 1,-12 15-36,-2-1 1,23-87-1,-1-12 60,13-50-99,-31 111 9,-22 106-502,-3 22 605,-26 192-119,-31 136 57,19-144 260,36-212 45,3-16-19,2-12 201,7-45-58,-3 40-440,0 1 0,1-1 0,0 1 0,1 0 0,1 1 0,0-1 0,1 1 0,11-15 0,-12 17 34,12-24-78,-12 23-22,-1 0 0,2 1 0,11-15 0,-18 24 65,0 1 0,0-1 0,1 1 0,-1-1 0,1 1 0,-1-1 0,0 1 0,1 0 0,-1-1 0,1 1 0,-1 0 0,1-1 0,-1 1 0,1 0 0,-1-1 0,1 1 0,-1 0 0,1 0 1,0 0-1,-1 0 0,1 0 0,-1 0 0,1-1 0,-1 1 0,1 0 0,0 1 0,-1-1 0,1 0 0,-1 0 0,1 0 0,-1 0 0,1 0 0,0 1 0,-1-1 0,1 0 0,-1 0 0,1 1 0,-1-1 1,1 0-1,-1 1 0,1 0 0,2 2-1,-1 0 0,1 0 1,-1 1-1,0-1 0,2 6 0,0-1 60,0 1-49,-1 0-1,0 0 0,3 13 1,6 16-138,-11-35 151,26 57 110,-24-55-114,0 1-1,1-1 1,-1 0 0,1 0 0,0 0 0,1 0-1,-1-1 1,7 5 0,-7-6 17,0 0 0,0-1 0,0 0 0,0 0 0,0 0 0,0 0 0,1 0 0,-1-1 0,9 1 1,-8-1 12,1-1 1,0 0 0,0-1 0,0 0-1,-1 1 1,1-2 0,8-2 0,11-5 5,0-2 1,0 0 0,-1-2 0,-1-1-1,27-21 1,-43 30-7,-1 0-1,1 0 0,-1-1 1,0 0-1,-1 0 1,7-10-1,-9 11-63,0 1 0,-1 0 0,0-1 0,0 0 0,0 1 0,0-1 0,-1 0 0,1 0 0,-1 0 0,-1 0 1,1-7-1,-1 11 22,0 0 1,0 0 0,0 0 0,0 0-1,0 0 1,0 0 0,0 0 0,-1 0-1,1 1 1,0-1 0,-1 0 0,1 0 0,-1 0-1,1 0 1,-1 1 0,1-1 0,-1 0-1,1 0 1,-1 1 0,0-1 0,0 0-1,1 1 1,-1-1 0,0 1 0,0-1 0,0 1-1,1-1 1,-1 1 0,0 0 0,0-1-1,0 1 1,0 0 0,0 0 0,0-1-1,0 1 1,0 0 0,0 0 0,0 0-1,0 0 1,0 0 0,0 1 0,-1-1 0,-3 1-41,0 0-1,1 0 1,-1 0 0,0 1 0,0 0 0,-6 3 0,3-1 40,0 1 0,1 0 0,0 1 0,0-1 1,0 1-1,1 1 0,-1-1 0,2 1 0,-10 13 0,13-16-8,-1 1 0,0 0 0,1 0 1,0 0-1,0 0 0,1 0 0,-1 1 0,1-1 1,0 0-1,1 1 0,-1-1 0,1 1 0,0-1 0,0 1 1,1-1-1,-1 0 0,3 7 0,-1-6 12,0 0-1,0 0 1,1 0-1,0 0 1,0-1 0,1 1-1,-1-1 1,1 0-1,0 0 1,1 0-1,-1-1 1,1 1-1,0-1 1,0 0 0,0 0-1,1-1 1,-1 0-1,1 0 1,9 4-1,-9-5 24,-1 0 0,1-1 0,0 0 0,-1 1 0,1-2-1,0 1 1,0-1 0,0 0 0,0 0 0,0 0 0,0-1 0,0 0-1,0 0 1,-1-1 0,1 0 0,0 0 0,-1 0 0,0 0 0,1-1 0,-1 0-1,6-5 1,72-57 343,-67 51-363,21-25-1,-19 19 93,-15 16-74,0 0 1,0 0-1,0 0 1,0 0 0,-1-1-1,0 0 1,0 1 0,0-1-1,1-5 1,6-14-19,-8 22-28,0 0-1,0 0 0,0 0 1,0 0-1,1 1 1,-1-1-1,0 0 1,1 1-1,-1-1 0,1 1 1,0-1-1,0 1 1,-1 0-1,1 0 1,0 0-1,0 0 0,0 0 1,0 0-1,0 1 1,0-1-1,1 1 1,-1-1-1,0 1 0,0 0 1,0 0-1,0 0 1,5 0-1,-3 1 14,0 0 0,1 0 0,-1 0 0,0 0 0,0 1 0,0 0-1,0 0 1,0 0 0,0 0 0,-1 1 0,1-1 0,-1 1 0,1 0 0,-1 0 0,0 0-1,0 0 1,3 6 0,6 10-4,-1 0 1,-1 1-1,13 37 0,3 5 68,-25-59-35,0-1 0,0 0 0,1 0 0,-1 0 0,0 0 0,1 0 0,-1 0 0,1-1 0,-1 1 0,1 0 0,0-1 0,0 1 0,0-1 0,0 0 0,0 1 0,0-1 0,0 0 0,0 0 0,1 0 0,-1-1 0,0 1 0,0-1 0,1 1 0,-1-1 0,0 0 0,1 1 0,-1-1 0,1-1 0,-1 1 0,0 0 0,5-1 0,15-9 28,-2-1 1,1 0-1,-1-2 1,24-19-1,-9 6 7,23-20 214,3-2-462,-61 48 191,0 0 0,1-1 1,-1 1-1,0 0 0,0 0 1,1 0-1,-1 0 0,0 0 0,0 0 1,1 0-1,-1 0 0,0 0 1,0 0-1,1 0 0,-1 1 0,0-1 1,0 0-1,1 0 0,-1 0 1,0 0-1,0 0 0,1 0 0,-1 1 1,0-1-1,0 0 0,0 0 1,0 0-1,1 0 0,-1 1 0,0-1 1,0 0-1,0 0 0,0 1 1,1-1-1,-1 0 0,0 0 1,0 0-1,0 1 0,0-1 0,0 0 1,0 0-1,0 1 0,5 15-110,-4-11 77,7 22-80,17 53 41,-20-67 72,0-1 0,1 0 1,0-1-1,10 15 0,-15-25 19,0 1 1,0 0-1,1-1 0,-1 1 1,1-1-1,-1 1 0,1-1 0,0 0 1,-1 0-1,1 0 0,0 0 0,0 0 1,0 0-1,0 0 0,0 0 0,-1-1 1,2 1-1,-1-1 0,0 1 0,0-1 1,0 0-1,0 0 0,0 0 0,0 0 1,0 0-1,0-1 0,0 1 0,0 0 1,0-1-1,0 0 0,0 1 0,0-1 1,2-1-1,6-4 41,-1 0 0,0 0 0,0-1 0,0 0-1,7-8 1,-4 3-90,25-22 86,2 2 0,1 1 0,58-33 0,-62 41-26,-36 21 123,-5 2-174,-6 2-167,3 0 175,1 0 1,-1 1 0,1 0 0,0 0 0,0 1 0,0 0 0,1 0 0,-1 0 0,1 1 0,0 0 0,0 0 0,-7 9 0,7-7-1,1-1 0,-1 1 0,2 0 0,-1 0 0,1 1 0,0-1 0,0 1 0,1 0 0,0 0 0,0 0 0,-1 13 1,3-11 15,0-1 1,1 0 0,0 1 0,1-1 0,0 1 0,0-1 0,1 0-1,1 0 1,5 16 0,-6-20 16,0-1 1,0 1-1,1-1 0,0 1 0,0-1 0,0 0 1,0 0-1,0 0 0,1-1 0,0 1 0,-1-1 1,1 0-1,1 0 0,-1 0 0,0 0 0,1-1 1,-1 0-1,1 0 0,6 2 0,-6-3 21,0 0-1,-1-1 0,1 1 1,0-1-1,0-1 1,-1 1-1,1-1 0,9-1 1,-3 0 43,16-4-57,0-1-1,-1-1 1,32-14 0,72-44-158,72-39 214,-90 32-6,-63 39 54,-87 79-384,27-31 213,1 1 0,0-1 1,1 2-1,0-1 1,-11 32-1,10-20 33,2-1 0,1 2-1,-3 27 1,8-43 67,1 1-1,1 15 1,0-23-25,0-1-1,1 1 1,-1-1 0,1 0-1,0 1 1,0-1-1,1 0 1,-1 0 0,5 8-1,-6-12-19,0 0 0,1 1-1,-1-1 1,0 0 0,1 1-1,-1-1 1,0 0 0,1 1-1,-1-1 1,0 0-1,1 0 1,-1 1 0,1-1-1,-1 0 1,0 0 0,1 0-1,-1 1 1,1-1 0,-1 0-1,1 0 1,-1 0 0,0 0-1,1 0 1,-1 0 0,1 0-1,-1 0 1,1 0 0,-1 0-1,1 0 1,-1 0 0,1-1-1,-1 1 1,0 0 0,1 0-1,-1 0 1,1-1 0,-1 1-1,0 0 1,1 0 0,-1-1-1,0 1 1,1 0 0,0-1-1,1-2 34,1 0 0,0 0 0,-1-1 0,1 1 0,1-4 1,11-24 8,-1-1 1,16-54 0,-17 47 41,-12 36-91,5-12 4,-1-1 1,0 0-1,-2 0 0,0 0 1,2-23-1,-5 38-30,0 0 0,0 1 0,0-1 0,-1 0 0,1 0 0,0 0 0,0 0 0,-1 0 0,1 0 0,0 1 0,-1-1 0,1 0 0,-1 0 0,1 1 0,-1-1 0,0 0 0,1 0 0,-1 1 0,1-1 0,-1 1 0,0-1 0,0 1 0,1-1 0,-1 1 0,0-1 0,-1 1 0,1-1 15,1 1-1,-1 0 0,0 0 0,1 0 0,-1 0 1,0 0-1,1 0 0,-1 1 0,0-1 0,0 0 0,1 0 1,-1 0-1,0 1 0,1-1 0,-1 0 0,1 1 1,-1-1-1,0 0 0,1 1 0,-1-1 0,1 1 0,-1-1 1,1 1-1,-1-1 0,1 1 0,0-1 0,-1 1 1,1 0-1,0-1 0,-1 1 0,1 0 0,0-1 0,0 1 1,-1 0-1,1-1 0,0 1 0,0 0 0,0 1 1,-1 1 3,1 0 0,-1 1 1,1-1-1,0 1 1,0-1-1,0 1 1,1-1-1,-1 0 1,1 1-1,0-1 0,0 0 1,0 1-1,0-1 1,1 0-1,-1 0 1,1 0-1,0 0 1,0 0-1,0 0 0,0-1 1,0 1-1,3 2 1,-1-2 23,-1 0 1,1 0-1,-1 0 1,1-1-1,0 1 1,0-1-1,0 0 1,0 0-1,1-1 1,-1 1-1,0-1 1,1 0-1,-1 0 1,1 0-1,0-1 1,7 1-1,6-3 27,-1-1-1,0 0 1,0-1 0,0-1-1,0-1 1,-1 0 0,26-14-1,1-5 46,57-43 1,-88 59-76,-1 0 1,0 0 0,0-1 0,-1-1-1,0 0 1,-1 0 0,0-1 0,-1 0 0,-1 0-1,0-1 1,9-21 0,2-19 35,-3 0 1,-1-1-1,7-70 0,3-109-17,-24 229-47,2-11-103,-2-22-1,0 33 84,0 0 0,-1 1 0,1-1 0,-1 0 0,0 1 0,0-1 0,0 1 0,-1-1 0,1 1 0,-1 0 0,-3-5 0,5 7 28,-1 1-1,0-1 1,1 0 0,-1 1-1,0-1 1,0 1-1,0-1 1,1 1-1,-1-1 1,0 1-1,0 0 1,0-1 0,0 1-1,0 0 1,0 0-1,0 0 1,0 0-1,0 0 1,0 0 0,0 0-1,0 0 1,0 0-1,0 0 1,0 0-1,1 0 1,-1 1 0,0-1-1,0 0 1,0 1-1,0-1 1,0 1-1,0-1 1,1 1 0,-1-1-1,-1 2 1,-3 1-11,1 1 1,0 0 0,-1 0-1,2 0 1,-1 0-1,-4 6 1,-7 14-90,2 0 0,-20 46 0,-12 61 49,35-95 56,2 0 1,1 0-1,2 1 0,1 0 0,2 0 1,2 0-1,1 0 0,11 66 0,1-44-108,1-1 1,32 78-1,0-35-7171,-42-93 3313,1-7 1323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7:13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129 110 8960,'-77'-45'4064,"41"32"-3520,27 3 256,9 6-544,-6-11-96,6 12-96,11-11-1696,10 9 896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11.4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343 622 2080,'6'-4'9299,"-22"1"-3950,8 2-7208,-51-8 2829,37 5-831,0 1-1,0 1 0,0 1 1,-23 2-1,38-1-122,1 1 1,-1 1-1,1-1 0,-1 1 1,1 0-1,0 0 1,-1 1-1,2 0 0,-1 0 1,0 1-1,0-1 1,1 1-1,0 0 1,0 1-1,0-1 0,0 1 1,-7 10-1,9-11 10,1-1-1,0 1 0,0 0 1,0 0-1,0 0 1,0 1-1,1-1 0,0 0 1,0 1-1,0-1 1,0 1-1,1-1 1,0 7-1,0-8 13,0-1 0,1 1 0,-1 0-1,1 0 1,0 0 0,-1-1 0,1 1 0,1 0 0,-1-1 0,0 1-1,1-1 1,-1 1 0,1-1 0,0 0 0,-1 1 0,1-1 0,0 0-1,1 0 1,-1 0 0,0-1 0,0 1 0,6 2 0,1 0 58,2 0 1,-1 0-1,0-1 0,1-1 1,-1 0-1,1 0 0,17 0 1,7-2 232,36-4 0,-24 0 131,60-13 0,-87 12-334,-1 0-1,0-2 1,0 0 0,-1-1 0,31-18 0,-47 24-69,1 0 1,0 0 0,-1 0 0,1 0 0,-1-1-1,3-3 1,-4 5-69,-1 1-1,1-1 1,-1 0-1,1 1 1,-1-1-1,1 0 1,-1 0-1,0 1 1,1-1-1,-1 0 1,0 0-1,0 0 1,0 1-1,1-1 1,-1 0-1,0 0 1,0 0-1,0 0 1,0 1-1,-1-1 1,1 0-1,0 0 1,0 0-1,-1-1 1,1 2-18,-1 0 0,1-1 0,-1 1 0,1 0 0,-1 0 0,1 0 0,-1 0 0,1-1 0,-1 1 0,1 0 0,-1 0 0,1 0 0,-1 0 0,1 0 0,-1 0 0,1 1 0,-1-1 0,1 0 0,-1 0 0,1 0 0,-1 0 0,1 1 0,0-1 0,-1 0 0,1 0 0,-1 1 0,1-1-1,-1 0 1,1 1 0,-1 0 0,-11 9-244,8-6 264,1 0 0,0 1-1,1-1 1,-1 1 0,1 0 0,0 0 0,0 0 0,-2 6 0,4-10 17,-1 1 1,1 0-1,0 0 0,0 0 1,0 0-1,0 0 0,0 0 1,0-1-1,0 1 0,1 0 1,-1 0-1,1 0 1,-1 0-1,1-1 0,0 1 1,0 0-1,0-1 0,0 1 1,0 0-1,0-1 0,0 1 1,0-1-1,0 0 1,1 1-1,-1-1 0,3 2 1,3 1 77,-1 0 1,1 0-1,-1-1 1,1 0 0,0 0-1,0 0 1,0-1-1,1 0 1,7 0-1,-10-1 3,0-1 0,1 1 0,-1-1 0,0-1 0,0 1 1,0-1-1,1 0 0,-1 0 0,0 0 0,0-1 0,0 0 0,-1 0 0,10-5 0,-12 6-52,-1 0 0,1 0 1,-1 0-1,1-1 0,-1 1 1,1 0-1,-1-1 0,0 1 0,0-1 1,1 1-1,-1-1 0,0 1 1,-1-1-1,1 0 0,0 0 1,0 1-1,-1-1 0,1 0 1,0-2-1,-1 1-32,0 1 1,0-1-1,-1 1 1,1-1-1,0 1 1,-1-1-1,0 1 1,1-1-1,-1 1 1,0 0-1,0-1 1,-3-3-1,0 0-68,0 1-1,0-1 0,-1 1 1,0 0-1,0 0 1,0 1-1,0-1 0,-1 1 1,-10-6-1,12 9 26,0 0 0,0 0 0,0 0 0,0 1 0,0-1 0,0 1 0,0 0 0,-1 0 1,-4 1-1,-13 2-559,41-8 769,0 0 0,-1-1 0,19-9 0,18-7-151,21 1-48,-67 19 21,1 1 0,-1 0 0,1 0 0,-1 1 0,1 0 0,12 2 0,-20-2 24,0 1 0,1 0 1,-1-1-1,0 1 0,0 0 0,0 0 0,0 0 1,-1 0-1,1 1 0,0-1 0,0 0 0,-1 1 1,1-1-1,-1 1 0,1-1 0,-1 1 0,0 0 0,1 0 1,-1 0-1,0 0 0,0 0 0,0 0 0,-1 0 1,1 0-1,0 0 0,-1 0 0,1 3 0,0 6 47,0-1-1,0 0 1,-1 0-1,-2 15 1,-5 3-58,5-24 16,1-1-1,0 1 1,0 0 0,0 0 0,0 4 0,2-8-3,-1 1 0,0-1 0,1 0-1,-1 0 1,1 0 0,-1 0 0,1 0 0,-1 0 0,1 1 0,-1-1 0,0 0-1,1 0 1,-1 0 0,1-1 0,-1 1 0,1 0 0,-1 0 0,1 0 0,-1 0 0,0 0-1,1-1 1,80-41 1023,-56 27-1118,0 2-1,2 0 1,37-12 0,-60 24 39,0 0 0,0 0 0,0 1 1,0-1-1,7 1 0,-10 0 15,0 0 0,1 0 0,-1 1 0,1-1 0,-1 0 0,1 1 0,-1-1 0,0 1 0,1 0 0,-1-1 0,0 1 0,1 0 0,-1 0 0,0-1 0,0 1 0,0 0 0,0 0 0,2 3 0,6 9-40,12 27 0,-16-29 99,1 0 1,0 0-1,1-1 0,11 15 1,-16-23-13,1 0 1,-1 0 0,0 0-1,1 0 1,-1 0 0,1-1-1,0 1 1,-1-1 0,1 0-1,0 1 1,0-1 0,0-1-1,0 1 1,0 0 0,0-1-1,0 1 1,6-1 0,-5 0 9,1-1 1,-1 1-1,0-1 1,1 0-1,-1-1 1,0 1-1,0-1 1,0 1-1,0-1 1,0 0-1,-1-1 1,6-3-1,4-5 39,-1 0 0,0-1 0,20-25 0,22-44 100,-16 12-76,-3-2 1,32-93 0,-42 109-14,6-17 7,-27 63-135,-2-1 1,1 1-1,-1-1 1,0 1 0,0-18-1,-5 12-155,3 14 192,0 1 1,0 0-1,0 0 1,0-1-1,0 1 1,0 0-1,0-1 1,0 1-1,-1 0 1,1 0 0,0 0-1,0-1 1,0 1-1,0 0 1,-1 0-1,1-1 1,0 1-1,0 0 1,0 0-1,-1 0 1,1 0-1,0-1 1,0 1-1,-1 0 1,1 0-1,0 0 1,0 0-1,-1 0 1,1 0-1,0 0 1,-1 0-1,-9 3-196,-6 11-57,12-9 235,0 1 0,0 0-1,1 0 1,0 0 0,0 0-1,0 0 1,1 1 0,0-1-1,0 1 1,-1 7 0,0-2-3,-29 159 48,28-134-33,2 0 0,4 65 0,0-82 50,0-1 0,2 0-1,9 31 1,-11-44-24,1 0 0,-1 0 0,1 0 0,0 0 0,0 0 0,1-1-1,0 0 1,0 1 0,0-1 0,0-1 0,1 1 0,0-1 0,0 1 0,7 3 0,-6-5 37,0-1 0,0 0 0,0-1 0,0 1 0,0-1 0,0 0 0,1-1 0,-1 1 0,0-1 0,0-1 0,1 1 1,-1-1-1,0 0 0,0 0 0,0-1 0,7-2 0,1-3 8,0 0 0,-1 0 0,1-1 0,-1-1 0,12-10 0,53-55-73,-68 64-19,-10 10 24,1 0 0,-1 0 0,0 0 1,0 0-1,0-1 0,0 1 0,0 0 1,0 0-1,0 0 0,0 0 1,0 0-1,1 0 0,-1 0 0,0 0 1,0 0-1,0 0 0,0 0 1,0 0-1,0 0 0,0 0 0,0 0 1,1 0-1,-1 0 0,0 0 0,0 0 1,0 0-1,0 0 0,0 0 1,0 0-1,0 0 0,0 0 0,1 0 1,-1 1-1,0-1 0,0 0 1,0 0-1,0 0 0,0 0 0,0 0 1,0 0-1,0 0 0,0 0 0,0 0 1,0 0-1,0 0 0,0 1 1,0-1-1,1 0 0,-1 0 0,0 0 1,0 0-1,0 0 0,0 0 1,0 0-1,0 1 0,0-1 0,0 0 1,2 13-158,-2 21 217,0-28-46,0 8-5,4 27 0,-3-36 27,0 1 0,0-1-1,1 1 1,0-1-1,0 0 1,0 0-1,0 0 1,4 5 0,-6-10-15,1 0 1,-1 1 0,0-1 0,0 0-1,1 0 1,-1 1 0,0-1 0,1 0 0,-1 0-1,0 0 1,1 1 0,-1-1 0,0 0-1,1 0 1,-1 0 0,0 0 0,1 0-1,-1 0 1,0 0 0,1 0 0,-1 0 0,1 0-1,-1 0 1,0 0 0,1 0 0,-1 0-1,0 0 1,1 0 0,0-1 0,10-5 183,-8 4-87,3-1-64,0-1 0,-1 0 0,0 0 0,0-1 0,0 0 0,0 0 0,4-6 0,27-41 79,-23 32-58,1-2-68,2-3-83,0 1 1,22-23 0,-37 46 71,0 0 0,-1 0 0,1 1 0,0-1 0,0 0 0,0 1 0,0-1 0,0 0 0,0 1 0,0-1 1,0 1-1,0-1 0,0 1 0,0 0 0,0-1 0,0 1 0,0 0 0,0 0 0,0 0 0,0 0 0,2 0 0,-2 0 2,-1 0 0,1 1-1,0-1 1,0 0 0,-1 1 0,1-1 0,0 1-1,-1-1 1,1 1 0,0-1 0,-1 1-1,1 0 1,-1-1 0,1 1 0,-1 0-1,1-1 1,-1 1 0,1 0 0,-1-1-1,0 1 1,1 0 0,-1 0 0,0 0-1,0-1 1,0 1 0,0 0 0,1 1 0,0 17 78,0 1 0,-1-1 1,-1 0-1,0 0 1,-9 34-1,10-53-64,0 1-1,0-1 1,0 0-1,0 1 1,0-1-1,-1 1 1,1-1-1,0 1 1,0-1-1,0 1 1,0-1-1,0 1 1,0-1-1,0 1 1,1-1-1,-1 0 1,0 1-1,0-1 1,0 1-1,1 0 1,6-3 162,16-18 193,-14 11-291,68-64-96,-43 39 5,44-33-1,-76 65 13,0 0-1,0 1 1,1-1-1,-1 1 1,1 0-1,-1-1 0,1 1 1,-1 1-1,1-1 1,0 0-1,2 0 1,-4 1 3,0 0-1,0 0 1,0 1 0,0-1 0,0 0-1,0 0 1,-1 1 0,1-1 0,0 0 0,0 1-1,0-1 1,-1 1 0,1-1 0,0 1-1,0-1 1,-1 1 0,1 0 0,0-1 0,-1 1-1,1 0 1,-1-1 0,1 1 0,-1 0-1,1 0 1,-1 0 0,0-1 0,1 1 0,-1 0-1,0 0 1,0 0 0,1 0 0,-1 0-1,0 0 1,0 0 0,0-1 0,0 3 0,1 53-178,-1-37 206,0 0 1,3 21 0,-2-35-21,0-1 0,0 1 0,0 0 0,1-1 0,-1 0 0,1 1 0,0-1 0,0 0 0,1 0 0,-1 0 1,1 0-1,0 0 0,5 5 0,-6-8 23,0 1-1,-1-1 1,1 0 0,0 0 0,0 0-1,0 0 1,0 0 0,1 0 0,-1 0 0,0-1-1,0 1 1,0-1 0,1 1 0,-1-1-1,0 0 1,1 0 0,-1 0 0,4-1 0,-2 1 18,0-1 0,-1 0 0,1 0 0,0-1 0,-1 1 0,1-1 0,-1 0 0,1 0 0,5-5 0,0 0-32,-1-1 1,0 0-1,0 0 1,-1-1 0,0 0-1,8-15 1,28-62 125,-8 14-258,-30 64-5,-3 8 11,-2 14-86,-1-3 92,1 162-177,1-158 328,1 0 1,3 16 0,-5-31-33,1 1 0,-1-1-1,0 1 1,0-1 0,0 0 0,0 1-1,0-1 1,0 1 0,1-1-1,-1 0 1,0 1 0,0-1 0,0 0-1,1 1 1,-1-1 0,0 0-1,1 0 1,-1 1 0,0-1 0,1 0-1,-1 0 1,0 1 0,1-1 0,-1 0-1,0 0 1,1 0 0,-1 0-1,1 0 1,-1 1 0,0-1 0,1 0-1,-1 0 1,1 0 0,-1 0-1,0 0 1,1 0 0,-1 0 0,1 0-1,-1-1 1,0 1 0,1 0 0,-1 0-1,0 0 1,1 0 0,-1 0-1,1-1 1,-1 1 0,0 0 0,1 0-1,-1-1 1,15-11 302,-5-5-216,-1 0-1,12-33 0,-1 2-229,-14 32-34,-5 14 147,0-1 0,0 1 0,0-1-1,0 1 1,0-1 0,0 1 0,1 0 0,2-4-1,-3 27-263,-1-3 203,-1 6 50,1-1 0,2 1 0,0 0 0,1 0 0,9 30 0,-12-52 50,0-1 0,1 0 0,-1 0 0,1 0 1,-1 0-1,0 0 0,1 0 0,0 0 1,-1 0-1,1 0 0,0 0 0,-1 0 1,1 0-1,0 0 0,0 0 0,0-1 1,0 1-1,0 0 0,0-1 0,0 1 1,0-1-1,0 1 0,0-1 0,0 1 1,0-1-1,0 0 0,1 1 0,-1-1 1,0 0-1,0 0 0,0 0 0,0 0 0,3 0 1,1-1 42,0-1 1,0 0-1,-1 1 1,1-2-1,0 1 1,5-4-1,-3 3-78,3-4 31,1 0 0,11-10-1,-5 4-9,39-36 3,-27 24-36,20-25-284,-49 50 309,1 0 0,-1 0 0,0 0 0,0-1 0,0 1 0,0 0 0,1 0 0,-1 0 0,0 0 0,0 0 0,0 0 0,0 0 0,1 1 0,-1-1 0,0 0 0,0 0 0,0 0 0,0 0 0,0 0 0,1 0 0,-1 0 0,0 0 0,0 0 0,0 0 0,0 0 0,0 1 0,0-1 0,1 0 0,-1 0 0,0 0 0,0 0 0,0 0 0,0 1 0,0-1 0,0 0 0,0 0 0,0 0 0,0 0 0,0 1 1,3 9-172,-3 92 150,0-100 29,1 0-1,-1 0 1,0 0 0,0 0-1,1 0 1,-1 0-1,1 0 1,0 0 0,0 0-1,0 0 1,0 0-1,0-1 1,0 1 0,0 0-1,0-1 1,0 1-1,1-1 1,-1 1 0,1-1-1,-1 0 1,1 1-1,2 0 1,-1 0 15,0-1-1,0 1 0,1-1 1,-1 0-1,0 0 1,1 0-1,-1 0 1,0-1-1,1 1 1,-1-1-1,1 0 0,5-1 1,-2 0 20,-1 0 1,1 0-1,0-1 1,-1 0-1,1 0 1,-1-1-1,0 0 1,0 0-1,10-7 1,-7 3-15,-1 0 0,1 0 0,-2-1 0,1 0 1,8-13-1,2-6 3,-1-1-1,24-59 1,-40 86-25,116-333 124,-95 262-74,3-27-302,-24 94 217,-1 4 4,1 0 1,-1 0-1,0 0 0,0 0 0,1 0 1,-1 0-1,0 0 0,0 1 0,0-1 0,0 0 1,0 0-1,0 0 0,0 0 0,-1 0 1,1 0-1,0 0 0,0 0 0,-1 0 1,0 0-1,1 1 4,-1 0 0,1 0 0,-1 0 0,1 1 1,-1-1-1,1 0 0,-1 0 0,1 1 0,-1-1 0,1 0 0,-1 1 0,1-1 1,0 1-1,-1-1 0,1 0 0,0 1 0,-1-1 0,1 1 0,-1 0 1,-5 13-34,0-1 1,0 1-1,1 0 1,-6 29-1,-5 64 13,11-70 70,-12 194-58,13-148 100,3-69-66,-1 53 60,2-59-11,1 0-1,0 0 1,0 0-1,1 0 1,0-1-1,3 10 1,-5-16-37,1 0 1,-1 0-1,0 0 1,1 0-1,-1 0 1,1-1-1,-1 1 1,1 0-1,-1 0 0,1-1 1,-1 1-1,1 0 1,0-1-1,-1 1 1,1 0-1,0-1 1,0 1-1,0-1 1,-1 1-1,1-1 0,0 0 1,0 1-1,0-1 1,1 1-1,-1-2 14,0 1 0,1 0 0,-1-1 0,0 1 0,0-1 0,0 1 0,0-1 0,1 1 0,-1-1 0,0 0 0,0 0 0,0 0 0,0 1 0,0-1 0,-1 0 0,1 0 0,0 0 0,1-2 0,43-61-109,-23 31 10,34-39 0,-55 71 65,-1 1-1,1-1 1,-1 0 0,1 1-1,0-1 1,-1 1 0,1-1-1,0 1 1,-1-1 0,1 1-1,0-1 1,0 1 0,-1 0-1,1-1 1,0 1 0,0 0-1,0 0 1,-1 0 0,3-1-1,-3 1 1,1 1-1,-1-1 0,1 0 0,0 0 0,-1 1 1,1-1-1,-1 0 0,1 1 0,-1-1 0,0 1 1,1-1-1,-1 0 0,1 1 0,-1-1 0,0 1 1,1-1-1,-1 1 0,0-1 0,1 1 1,-1 1-1,2 3-35,-1 1 0,1-1 0,-1 1 0,0 8 0,-1-13 44,2 10-66,8 62-45,-8-65 133,0 0 0,1 0 1,-1 0-1,2 0 0,-1-1 1,9 15-1,-10-20 1,0 0 0,0 1-1,0-1 1,0 0 0,0 0 0,0 0 0,1-1-1,-1 1 1,0 0 0,1-1 0,0 0 0,-1 1 0,1-1-1,0 0 1,4 1 0,-2-1 23,0-1 1,0 1-1,0-1 0,-1 0 0,1-1 1,0 1-1,0-1 0,8-2 1,0-1 18,-1-1 0,0 0 0,0-1 0,-1 0 0,0-1 0,12-8 0,69-66-127,-65 57-78,-27 23 122,1 0 1,0 0-1,0 1 1,0-1-1,0 0 1,0 0 0,0 1-1,0-1 1,0 1-1,0-1 1,0 1 0,0-1-1,0 1 1,3-1-1,-4 1 11,0 1 0,1-1 0,-1 0-1,0 0 1,1 0 0,-1 0 0,0 0-1,1 1 1,-1-1 0,0 0-1,0 0 1,1 1 0,-1-1 0,0 0-1,0 0 1,1 1 0,-1-1 0,0 0-1,0 1 1,0-1 0,1 0 0,-1 1-1,0-1 1,0 0 0,0 1-1,0-1 1,0 0 0,0 1 0,0 0-1,1 3-19,-1 0-1,0 0 1,0 1-1,-1-1 1,0 0-1,-1 6 1,-2 6-8,-1-1 0,-1 0 1,-11 21-1,-29 44-49,20-36 45,-9 16 173,-2-2-1,-89 107 0,119-156-92,-1-1-1,0 0 0,0 0 1,-1-1-1,0 0 0,-18 10 1,24-15-25,0-1 0,-1 1 1,1-1-1,0 0 0,-1 0 0,1-1 1,-1 1-1,1 0 0,-7-1 1,8 0-8,0 0 1,0-1-1,0 1 1,0-1-1,0 1 1,0-1-1,1 0 1,-1 1-1,0-1 1,0 0-1,1 0 1,-1 0-1,1 0 1,-1-1-1,1 1 1,-1 0-1,1-1 1,0 1-1,0-1 1,-2-2-1,0-1 6,0-1-1,0 0 1,1 0-1,0 0 1,0 0-1,0 0 1,1 0-1,0-1 1,0 1-1,1-1 0,0 1 1,0 0-1,0-1 1,1 1-1,-1-1 1,2 1-1,1-7 1,0 4-38,0 0 0,0 0 0,1 0 0,0 1 0,0-1 0,1 1 0,1 0 0,-1 1 0,1-1 0,0 1 0,12-11-1,9-1-94,1 1-1,0 1 0,56-24 1,70-22-2394,-24 11-6768,-121 49 7995,4-2-427,-5-3-3115,-4 2 1745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7:1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369 757 3712,'0'0'63,"0"-1"0,0 1 0,1 0 0,-1 0 0,0 0 0,0-1 0,1 1 0,-1 0 0,0 0 0,1 0 0,-1 0 0,0 0 0,1-1 0,-1 1 0,0 0 0,1 0 0,-1 0 0,1 0 0,-1 0 0,0 0 0,1 0 0,-1 0 0,0 0 0,1 1 0,-1-1 0,0 0 0,1 0 0,-1 0 0,0 0 0,1 0 0,-1 1 0,0-1 0,1 0 0,-1 0-8,0 1 1,0-1 0,1 0-1,-1 0 1,0 0-1,0 0 1,1 0-1,-1 1 1,0-1 0,0 0-1,1 0 1,-1 0-1,0 0 1,0 0 0,1 0-1,-1 0 1,0 0-1,0 0 1,1 0 0,-1 0-1,0 0 1,0 0-1,1 0 1,-1 0-1,0 0 1,1-1 0,-1 1-1,0 0 1,0 0-1,0 0 1,1 0 0,-1 0-1,1-1 258,-1 1-185,0 0 1,0 0 0,0-1-1,0 1 1,0 0-1,0 0 1,0 0-1,1-1 1,-1 1-1,0 0 1,0 0 0,0 0-1,0-1 1,0 1-1,0 0 1,0 0-1,0 0 1,0-1 0,0 1-1,0 0 1,0 0-1,0 0 1,0-1-1,0 1 1,-1 0-1,1 0 1,0 0 0,0 0-1,0-1 1,0 1-1,0 0 1,-1-1 385,1 1-385,0 0-1,0 0 1,-1 0-1,-11-11 2124,-18-5-864,22 13-1173,1 0-1,0 0 0,-13-1 1,-8-3 47,18 4-295,0 1-1,0 1 1,-1 0-1,1 0 0,0 1 1,0 1-1,0-1 0,-1 2 1,1-1-1,0 1 0,0 1 1,1 0-1,-1 0 1,0 1-1,1 0 0,0 1 1,0 0-1,0 0 0,1 1 1,0 0-1,0 1 0,0-1 1,1 2-1,0-1 0,-7 11 1,10-12 55,0 0 1,1 0-1,0 1 0,0-1 1,1 1-1,0 0 0,0 0 1,0-1-1,1 2 0,0-1 1,0 0-1,1 0 1,0 0-1,1 11 0,1-3 73,1 0 1,0 0-1,1 0 0,1-1 0,11 26 0,-14-34-54,1-1-1,0 1 0,0-1 1,1 1-1,-1-1 0,1 0 1,1-1-1,-1 1 0,1-1 0,-1 1 1,1-1-1,0-1 0,1 1 1,-1-1-1,1 0 0,-1 0 0,11 3 1,-6-3 92,-1-1 0,1-1 1,0 0-1,-1 0 1,1-1-1,18-1 0,-5-2 128,39-11 1,-27 3-66,-1-1 0,0-2 0,49-27 0,89-66 421,-149 92-498,-13 7-54,-1 0 0,1-1 1,-1 0-1,-1 0 0,12-16 1,-16 20-42,2-2-68,-5 6 26,-1 1-1,1 0 1,-1-1-1,1 1 1,-1 0-1,1-1 1,-1 1-1,0-1 1,1 1-1,-1 0 0,1-1 1,-1 1-1,0-1 1,0 0-1,1 1 1,-1-1-1,0 1 1,0-1-1,0 1 1,0-1-1,1 1 0,-1-1 1,0 0-1,0 1 1,0-1-1,0 0 1,-2 1-43,1 1 0,0 0 0,0 0 0,0 0 0,0 0 0,0 0 0,0 0 1,0 0-1,0 0 0,0 0 0,0 2 0,-3 3 15,1 0 0,0 0 0,0 0 0,1 0 0,0 1 0,0-1 0,0 1 0,1-1 0,0 1 0,0 9 1,0-11 52,1 0 1,1 0 0,-1 0 0,1 0 0,-1-1 0,1 1 0,1 0 0,-1-1 0,1 1 0,0-1 0,0 1 0,0-1 0,0 0 0,1 0-1,4 5 1,-4-4 31,1-1 0,0 0 0,0-1-1,0 1 1,0-1 0,0 0 0,1 0-1,0 0 1,7 3 0,-9-5 11,0-1 0,0 1 0,0 0 0,0-1 1,0 0-1,0 0 0,0 0 0,0 0 0,0-1 1,0 1-1,0-1 0,0 1 0,-1-1 0,1 0 0,0 0 1,0 0-1,5-4 0,3-1 160,0-1 0,-1 0 0,17-15 1,-23 18-157,1-1 1,-1 1-1,0-1 1,0 0 0,0-1-1,-1 1 1,0 0-1,0-1 1,4-9 0,-7 12-50,1 1 0,0-1 0,-1 1 0,0-1 0,0 1 1,0-1-1,0 0 0,0 1 0,0-1 0,-1 1 0,1-1 1,-1 1-1,0-1 0,1 1 0,-1-1 0,0 1 1,-1 0-1,1 0 0,0-1 0,-1 1 0,1 0 0,-1 0 1,0 0-1,1 0 0,-5-3 0,1 2-61,0-1-1,0 1 1,0 0 0,0 0-1,0 0 1,-1 1 0,0 0-1,1 0 1,-1 0 0,-6-1-1,4 2-3,-1 0-1,1 1 0,-1-1 1,1 2-1,-12 0 0,16 0 29,0 0 0,0 0-1,1 0 1,-1 0 0,0 0 0,1 1-1,-1-1 1,1 1 0,0 0 0,0 0-1,-1 0 1,1 1 0,1-1 0,-4 4-1,6-6 30,-1 0 0,1 1-1,0-1 1,-1 0 0,1 1-1,0-1 1,0 0 0,0 1-1,-1-1 1,1 1 0,0-1-1,0 0 1,0 1 0,0-1-1,0 1 1,0-1 0,0 1-1,0-1 1,0 1 0,0-1-1,0 0 1,0 1 0,0-1-1,0 1 1,0-1 0,0 1-1,0-1 1,0 0 0,1 1-1,0 0 3,-1 0 0,1 0-1,0 0 1,0 0-1,0-1 1,0 1-1,0 0 1,0-1 0,0 1-1,0-1 1,1 1-1,3 1 15,-1 0 0,1-1 0,0 0-1,8 2 1,21-3 76,1 0 0,-1-3 0,45-8 0,13-1-93,105 1 59,8-1-121,-199 12 75,-3-1-14,0 1 1,0 0-1,0-1 1,0 1-1,0 1 0,0-1 1,0 0-1,0 1 1,4 1-1,-6-2 6,-1 0 0,0 0 1,0 0-1,0 0 0,1 0 0,-1 0 1,0 0-1,0 0 0,0 1 0,1-1 0,-1 0 1,0 0-1,0 0 0,0 0 0,0 0 0,1 1 1,-1-1-1,0 0 0,0 0 0,0 0 1,0 0-1,0 1 0,0-1 0,1 0 0,-1 0 1,0 0-1,0 1 0,0-1 0,0 0 0,0 0 1,0 0-1,0 1 0,0-1 0,0 0 1,0 0-1,0 1 0,0-1 0,0 0 0,0 0 1,0 0-1,0 1 0,-1-1 0,1 0 1,0 0-1,0 0 0,0 1 0,0-1 0,0 0 1,0 0-1,-1 1 0,-10 9 73,7-6-173,-15 18 120,1 0-1,1 2 1,1 0-1,1 1 1,-13 30-1,24-46-16,1 0 0,0-1 0,0 1 1,1 0-1,0 1 0,1-1 0,-1 14 0,2-19 0,0-1 0,0 1 1,0-1-1,1 1 0,0-1 0,-1 1 0,1-1 0,1 1 0,-1-1 0,0 0 1,1 1-1,0-1 0,-1 0 0,1 0 0,0 0 0,1-1 0,-1 1 0,0 0 1,1-1-1,0 1 0,0-1 0,5 4 0,-3-4 37,1 1-1,0-1 1,0 1 0,-1-2-1,1 1 1,0-1 0,1 1-1,-1-2 1,0 1 0,0-1-1,0 0 1,0 0 0,11-2-1,-13 1-8,1 1 0,-1-2-1,0 1 1,0 0-1,0-1 1,0 0-1,0 0 1,0 0-1,0 0 1,-1-1-1,1 1 1,-1-1 0,0 0-1,1 0 1,-1 0-1,-1 0 1,1-1-1,0 1 1,-1-1-1,3-6 1,-1 1 19,0-1 0,-1 0 0,0 0 0,-1 0 0,0-1 0,0 1 0,-1 0 0,-1-1 1,0-12-1,-2 8 19,0 0 0,0 0 1,-2 0-1,1 1 1,-12-26-1,11 33-154,0-1 1,-1 1-1,0 0 0,0 0 0,0 1 0,-11-10 1,12 13-29,-2 0 72,-3-1 7,6 4 37,2 2-31,-2-1-88,6-2 27,-2 1 3,0 0 26,23-1 57,-1-2 1,1 0-1,29-9 0,-25 5 30,48-5-1,-48 10-72,0 2-1,0 1 1,47 8 0,-74-9 44,18 3-85,-1 1 0,26 8 0,-39-10 83,-1 0 0,1 0 0,0 0 0,-1 1 0,1 0 1,-1 0-1,0 0 0,1 0 0,-2 1 0,1-1 0,0 1 1,-1 0-1,6 8 0,-4-3-1,-1 1 1,0 0-1,0 0 1,-1 0-1,0 0 0,0 0 1,1 21-1,-2 4-22,-2 36-1,-1-26 18,1-39 10,-1 11 40,2 1 0,0 0 0,5 25-1,-5-39-30,0 0 0,0 0-1,1 0 1,-1 0 0,1 0 0,0 0-1,0 0 1,0-1 0,0 1-1,1-1 1,-1 1 0,1-1 0,0 0-1,0 0 1,0 0 0,1-1-1,-1 1 1,0-1 0,1 0 0,5 3-1,-6-4-1,0 0 0,0 0 0,0-1 0,0 1 0,1-1 0,-1 1 0,0-1 0,0 0 1,1 0-1,-1-1 0,0 1 0,1-1 0,-1 0 0,0 1 0,0-1 0,0-1 0,5-1 0,2-3 72,0 0 0,0 0-1,14-13 1,-3 1 59,33-37-1,-11 9-127,6-3-5,1 3-1,78-55 0,-99 82 54,23-15-96,-51 34 33,-1 0 1,1-1 0,0 1 0,0 0 0,0-1 0,-1 1 0,1-1 0,0 0-1,-1 1 1,1-1 0,0 1 0,-1-1 0,1 0 0,-1 0 0,1 1 0,-1-1-1,1 0 1,-1 0 0,1-1 0,-1 2-1,0 0 0,0 0 0,-1 0 0,1 0 0,0-1 0,0 1 0,0 0 0,0 0 0,0 0 0,0 0 0,0 0 0,0 0 0,-1-1 0,1 1 0,0 0 0,0 0 0,0 0 0,0 0 0,0 0 0,-1 0 0,1 0 0,0 0 0,0 0 0,0 0 0,0 0 0,-1 0 0,1 0 0,0 0 0,0 0 0,0 0 0,0 0 0,-1 0 0,-12 3-169,-1 3 123,1 2 0,0-1 0,0 2 1,0-1-1,2 2 0,-1 0 0,1 0 0,-16 19 1,7-3 17,0 1 0,1 0 0,2 2 0,1 0 0,-13 33 0,22-46 47,1 1 1,-6 28 0,10-37-21,1-1 1,0 1-1,0-1 0,1 1 1,0-1-1,1 1 0,-1 0 1,4 11-1,-3-16 11,0 0 1,0 0-1,0 0 1,0-1-1,0 1 1,1 0-1,0-1 1,-1 1-1,1-1 1,0 1-1,0-1 0,0 0 1,1 0-1,-1 0 1,0 0-1,1 0 1,-1-1-1,1 1 1,0-1-1,0 0 1,-1 1-1,1-1 0,0 0 1,0-1-1,0 1 1,0 0-1,0-1 1,0 0-1,0 0 1,0 0-1,0 0 1,0 0-1,0 0 0,0-1 1,0 0-1,0 1 1,4-3-1,9-3 62,0-1-1,0 0 0,0-1 0,-1-1 0,0-1 1,-1 0-1,20-18 0,-1-3 232,48-61 0,-53 58-263,0-2 0,-3-1 0,31-59 0,-37 55 20,-2-1 0,-1-1 0,16-71 0,11-173-141,-39 246-121,-2 0-1,-6-74 1,4 109 86,-1 0-1,-1-1 0,1 1 1,-1 0-1,0 0 0,-1 0 1,-5-11-1,7 16 98,1 0 0,-1 0 1,1 0-1,-1 0 0,0-1 1,0 1-1,1 0 0,-1 0 0,0 1 1,0-1-1,0 0 0,0 0 0,0 0 1,0 1-1,0-1 0,0 0 0,-1 1 1,1-1-1,0 1 0,0-1 0,0 1 1,-1 0-1,1-1 0,0 1 0,0 0 1,-1 0-1,1 0 0,0 0 0,-1 0 1,1 0-1,0 0 0,0 1 0,-1-1 1,1 0-1,0 1 0,0-1 0,0 1 1,-1-1-1,0 2 0,-3 1 2,-1 1 1,1 0-1,1 1 0,-1-1 0,-8 11 0,-2 4-51,1 1 0,1 1 0,-19 40 0,-22 72-135,39-93 222,0-2-15,3 2 0,1-1 0,-10 72-1,18-86 3,2 0-1,0 0 1,2 0-1,0 0 1,2 0-1,1 0 1,10 35-1,-3-25 82,19 43 0,-24-66-16,0 0 0,1-1 1,0 0-1,0 0 0,1 0 0,1-1 1,12 11-1,-17-17-28,0-1-1,0 0 1,0 0-1,0 0 1,1-1 0,4 3-1,-7-4-8,1 0 0,-1-1 0,1 1 0,-1-1 0,1 1 0,0-1 0,-1 0 0,1 0 0,-1 0 0,1 0 0,0 0 0,-1-1 0,1 1 0,3-2 0,-1 0 18,0 0 0,0-1 0,0 0 1,0 0-1,-1 0 0,1 0 0,-1-1 0,0 0 1,0 0-1,0 0 0,5-6 0,3-7 113,17-32 1,-21 34-87,74-140 74,-77 145-163,4-8-452,-8 37-435,29 123 757,-28-132 167,1-1 0,0-1-1,1 1 1,0 0 0,0-1 0,1 0 0,5 9 0,-8-15 4,0 1 1,0-1-1,0 0 1,0 0 0,0 0-1,1 0 1,-1 0 0,0 0-1,1 0 1,-1-1 0,1 0-1,0 1 1,0-1 0,-1 0-1,1 0 1,0 0 0,0-1-1,0 1 1,0-1-1,0 1 1,0-1 0,0 0-1,0 0 1,0-1 0,5 0-1,-1-1 24,-1 0 0,1-1-1,-1 0 1,1 0 0,-1-1 0,7-5-1,35-28 141,-42 31-161,294-253 397,-293 253-289,8-6-639,-15 12 492,0 0 1,0 0-1,0 0 1,1 0-1,-1 0 0,0 0 1,0 0-1,0 0 0,0 0 1,0 0-1,1 0 0,-1 0 1,0 0-1,0 0 0,0 0 1,0 0-1,0 0 0,0 0 1,1 1-1,-1-1 0,0 0 1,0 0-1,0 0 0,0 0 1,0 0-1,0 0 0,0 0 1,0 0-1,1 1 0,-1-1 1,0 0-1,0 0 0,0 0 1,0 0-1,0 0 0,0 0 1,0 1-1,0-1 0,0 13-138,-9 44 119,-10 75 13,11-70 138,3-33 71,-1 40 1,6-68-172,0-1 1,0 1-1,0 0 0,0-1 0,0 1 0,0 0 0,0-1 1,1 1-1,-1 0 0,0-1 0,0 1 0,0-1 0,1 1 1,-1 0-1,0-1 0,1 1 0,0 0 0,-1-1-7,0 0 0,1 0-1,-1 1 1,0-1 0,0 0-1,1 0 1,-1 0 0,0 0-1,1 0 1,-1 0 0,0 0-1,1 0 1,-1 0 0,0-1-1,0 1 1,1 0 0,-1 0-1,0 0 1,1 0 0,-1 0-1,0 0 1,0-1 0,1 1-1,-1 0 1,0 0 0,1-1 0,18-20 548,-17 18-539,10-13-17,12-25 1,1-1-42,10-15-23,-19 30-34,1 0 0,22-26 0,-22 38-46,-8 10 16,-9 5 118,0 0 0,0 0-1,0 0 1,0-1 0,0 1-1,0 0 1,0 0 0,0 0 0,0 0-1,1 0 1,-1 0 0,0 0-1,0 0 1,0 0 0,0 0-1,0 0 1,0 0 0,0 0-1,0 0 1,1 0 0,-1 0-1,0 0 1,0 0 0,0 0-1,0 0 1,0 1 0,0-1-1,0 0 1,0 0 0,0 0 0,1 0-1,-1 0 1,0 0 0,0 0-1,0 0 1,0 0 0,0 0-1,0 0 1,0 0 0,0 1-1,0-1 1,0 0 0,0 0-1,0 0 1,0 0 0,0 0-1,0 0 1,0 0 0,0 0 0,0 1-1,0-1 1,0 0 0,-1 37 30,-9 47 1,5-56-29,2 1 0,1 0 1,2 33-1,0-44-9,0-15 24,0 1-1,0-1 1,0 1 0,1-1 0,0 7 0,0-9-3,-1 0 0,1 0-1,-1 0 1,1 0 0,-1 0 0,1 0 0,0-1-1,-1 1 1,1 0 0,0 0 0,0-1 0,0 1-1,-1 0 1,1-1 0,0 1 0,0-1-1,0 1 1,0-1 0,0 1 0,0-1 0,0 0-1,0 1 1,1-1 0,0 0 3,0 0 0,0 0-1,0 0 1,0 0 0,0-1 0,0 1 0,-1-1-1,1 1 1,0-1 0,0 0 0,0 0 0,-1 0-1,1 0 1,0 0 0,-1 0 0,1 0 0,2-3-1,28-30 90,-23 24-101,33-32 32,64-50 0,-69 65 21,2 1 0,1 2 0,83-37 0,-114 58 6,-6 1-85,1 1 0,0-1 1,0 0-1,0 1 0,-1-2 0,1 1 1,-1 0-1,0-1 0,6-4 0,-9 6 21,0 1-1,0 0 1,-1 0-1,1 0 1,0 0-1,0-1 1,0 1-1,0 0 1,0 0-1,0 0 1,0 0-1,0 0 1,0-1-1,0 1 1,-1 0-1,1 0 1,0 0-1,0 0 1,0 0-1,0 0 1,0 0-1,-1-1 1,1 1-1,0 0 1,0 0-1,0 0 1,0 0-1,-1 0 1,1 0-1,0 0 1,0 0-1,0 0 1,0 0-1,-1 0 1,1 0-1,0 0 1,0 0-1,0 0 1,0 0-1,-1 0 1,1 0-1,0 0 1,0 0-1,0 1 1,0-1-1,-1 0 1,-4 0-34,-1 1 0,1 0 0,-1 0 0,1 1 0,0-1 0,-1 1 0,1 1 0,0-1 0,-8 6-1,-7 4-22,-19 18-1,18-14 69,2 2 0,0 0 0,-30 39 0,39-44-15,1 2-1,0-1 1,0 1-1,2 0 0,0 1 1,0 0-1,-4 18 1,10-30 0,0 0 1,1 1-1,-1-1 1,1 0-1,0 1 1,0-1-1,0 0 0,0 1 1,1-1-1,0 0 1,0 1-1,0-1 1,3 8-1,-3-10 24,0-1 0,1 1 0,-1 0 0,0-1 0,0 1 0,1-1 0,-1 1 0,1-1 0,-1 0 0,1 1 0,0-1 0,-1 0 0,1 0 0,0 0 0,0 0 0,0-1 0,-1 1 0,1 0 0,0-1 0,0 1 0,0-1 0,0 0 0,0 0 0,0 0 0,0 0 0,0 0 0,0 0 0,1 0 0,-2-1 0,5 0 0,-1-1 24,1 0 0,-1 0 0,0 0 0,0 0 0,0-1 0,-1 0-1,1 0 1,-1 0 0,5-5 0,5-5 48,16-19 0,-23 23-60,22-27 44,-2-1-1,-2-1 0,34-68 1,-57 102-75,15-34-26,-17 36-29,1 0 1,0 0-1,-1 0 0,1 0 1,-1 0-1,0 0 1,0 0-1,0-1 0,0 1 1,0 0-1,0 0 1,0 0-1,-1 0 0,1 0 1,-1-3-1,0 5 34,1 0 1,0-1-1,0 1 0,-1-1 0,1 1 1,0-1-1,0 1 0,-1 0 0,1-1 0,-1 1 1,1 0-1,0-1 0,-1 1 0,1 0 0,-1 0 1,1-1-1,0 1 0,-1 0 0,1 0 1,-1 0-1,1-1 0,-1 1 0,1 0 0,-1 0 1,1 0-1,-1 0 0,0 0 0,0 0-5,-1 1 0,1-1-1,-1 1 1,1-1-1,0 1 1,0-1 0,-1 1-1,1 0 1,-2 1 0,-1 1-6,0 1 1,0-1 0,1 1-1,-5 4 1,2 2 6,1-1 0,0 1 0,0 0-1,1 1 1,0-1 0,-2 14 0,4-18 17,-1 5 5,1-1 1,0 1-1,1 0 0,0 0 1,0 0-1,2 11 0,-1-16 19,1 0 0,0-1-1,0 1 1,0 0 0,1-1-1,0 1 1,0-1 0,0 1-1,1-1 1,-1 0 0,1 0 0,7 9-1,-8-12 3,0 0-1,0 0 0,0 0 1,0-1-1,0 1 1,0-1-1,1 1 0,-1-1 1,0 0-1,1 1 1,-1-1-1,1-1 0,-1 1 1,1 0-1,0-1 1,4 1-1,-3-1 4,-1 0 1,1 0-1,0-1 0,-1 0 1,1 1-1,0-1 0,-1-1 1,1 1-1,-1 0 0,6-4 1,2-3 33,0 1 0,-1-2 0,0 1 0,0-1 0,13-17 0,-22 25-53,23-27 139,-2 0 0,32-52 0,-22 21-60,28-72 0,3-66-182,-35 102 23,28-75 132,20-66-255,-76 234 172,8-32-122,-8 33 130,0 0 0,1-1 0,-1 1 0,0 0 0,0 0 0,0 0 0,0-1 0,0 1 0,0 0 0,0 0 0,-1 0-1,1 0 1,0-1 0,-1 1 0,1 0 0,-1 0 0,1 0 0,-1 0 0,1 0 0,-1 0 0,-1-2 0,2 3 14,-1 0 0,1 0 0,0 0 1,0 0-1,-1-1 0,1 1 0,0 0 0,-1 0 1,1 0-1,0 0 0,-1 0 0,1 0 0,0 0 1,-1 0-1,1 0 0,0 0 0,0 0 0,-1 0 1,1 1-1,0-1 0,-1 0 0,1 0 0,0 0 1,-1 0-1,1 0 0,0 1 0,-1-1 0,-2 3-21,-1-1-1,1 1 1,0 0-1,-1 0 0,1 0 1,1 0-1,-1 1 1,0-1-1,1 1 0,-3 5 1,-7 14 1,1 1 1,1 0-1,-11 37 0,-14 85-118,34-139 142,-43 273 25,36-199 45,4 0-1,9 123 1,-4-190-29,1 16 93,7 33 1,-8-56-93,1 1 0,0-1-1,0 0 1,1 0 0,-1 0 0,2 0 0,-1-1 0,1 1 0,0-1 0,5 6 0,-7-10-9,0 0 0,0 0 0,1 0 0,-1 0 0,0 0 0,1-1 0,-1 1 0,1-1 0,0 0 0,-1 0 0,1 0 0,0 0 0,0 0 0,3 0 0,-1 0 15,0-1 0,-1 0 0,1 0 0,0-1 0,-1 1 1,1-1-1,-1 0 0,6-2 0,4-3 46,0 0-1,0 0 1,-1-2-1,16-11 1,-3 1-1,-1-2 0,-1-1 0,30-33 0,-22 17 72,40-60-1,-66 88-129,0-1 0,-1 1 1,6-15-1,-10 21-54,0-1-1,0 1 1,0-1 0,0 1 0,-1-1 0,1 1 0,-1-1 0,0 0 0,0 1 0,0-1-1,-1 1 1,-1-7 0,2 8-13,-1 1 0,1 0 0,-1 0 0,0 0 0,1-1 0,-1 1 0,0 0 0,0 0 0,0 0 0,0 0 0,0 0 1,0 1-1,0-1 0,0 0 0,0 0 0,0 1 0,0-1 0,-1 0 0,1 1 0,0-1 0,0 1 0,-1 0 0,1-1 0,0 1 0,-1 0 0,1 0 0,0 0 0,-3 0 0,-1 0-43,1 0 0,-1 1 1,0 0-1,1-1 0,-1 2 0,-4 1 1,2-1 55,1 1 0,1 0 1,-1 1-1,0-1 1,1 1-1,0 0 1,0 0-1,0 1 1,0 0-1,1 0 0,0 0 1,0 0-1,0 1 1,1-1-1,-1 1 1,1 0-1,-4 11 1,4-7 23,0 0 1,1 0-1,0 0 1,0 0-1,1 0 1,0 0-1,1 0 1,0 0-1,1 1 1,3 17-1,-1-15 37,0-1 0,1 0-1,1 0 1,0-1 0,1 1-1,0-1 1,0 0 0,1 0-1,15 16 1,-18-23 21,0 0 0,1 1 0,0-2 1,0 1-1,0 0 0,0-1 0,0 0 0,1-1 0,9 5 0,-11-6-14,1 0 0,-1 0-1,1-1 1,-1 1 0,1-1 0,-1 0 0,1 0-1,0 0 1,-1-1 0,1 1 0,-1-1-1,1-1 1,8-2 0,-3-1 1,-1 1 0,1-2 0,-1 1 0,0-2 0,-1 1 0,0-1 0,0 0 0,13-15 0,3-7 61,22-38-1,-11 16 3,73-111-34,-100 145-295,-6 13-308,-3 14 225,-2 2 303,-1 1 0,0-1 0,-1 0-1,-11 21 1,-5 11-36,16-29 25,-51 113 406,54-125-352,0 0 0,0 1 0,0-1 0,0-1 0,0 1 0,-1 0 0,0 0 0,1-1 0,-1 0 0,0 1 0,0-1 0,-3 2 1,5-3-26,-1-1 1,1 1-1,0 0 1,-1-1-1,1 1 1,0-1 0,-1 1-1,1-1 1,-1 0-1,1 1 1,0-1-1,-1 0 1,1 0 0,-1 0-1,1 0 1,-1 0-1,1 0 1,-1-1-1,1 1 1,0 0 0,-1-1-1,1 1 1,0-1-1,-1 0 1,1 1 0,0-1-1,-1 0 1,1 0-1,0 0 1,0 1-1,0-1 1,0 0 0,0-1-1,0 1 1,0 0-1,0 0 1,1 0-1,-2-2 1,0 0-17,0-1-1,1 1 1,-1-1-1,1 1 1,0-1 0,0 1-1,0-1 1,0 1-1,0-1 1,1 0-1,0 0 1,0 1 0,0-8-1,0 10-4,1 0-1,-1 1 0,0-1 1,1 0-1,-1 0 1,1 0-1,-1 1 1,1-1-1,-1 0 1,1 1-1,-1-1 0,1 0 1,0 1-1,-1-1 1,1 1-1,0-1 1,0 1-1,-1-1 1,3 0-1,18-5-25,-10 3-20,0-1 66,0 1 1,16-2-1,11-4 64,31-8-120,44-15-796,-103 29-204,-7 2 436,-1 0 0,1 1 0,0-2 1,-1 1-1,1 0 0,0 0 0,-1-1 0,3-2 1,1 3-1356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7:1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12 8800,'-35'-2'1644,"25"2"-303,17 1 2762,57 0-1048,192-7-275,6 0-2360,-157 7-257,-56 0-1488,0 0-3448,-37 0 245,-6 3 1488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7:19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32 8544,'-72'-23'3872,"57"18"-3360,10 1-192,10 4-288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7:22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213 837 5824,'1'0'96,"-1"0"0,0-1 1,0 1-1,1 0 0,-1 0 0,0 0 1,0-1-1,1 1 0,-1 0 1,0 0-1,0-1 0,0 1 0,1 0 1,-1-1-1,0 1 0,0 0 1,0-1-1,0 1 0,0 0 0,0-1 1,0 1-1,0 0 0,0-1 0,0 1 1,0 0-1,0-1 0,0 1 1,0 0-1,0 0 0,0-1 0,0 1 1,-1-2 1605,3 6-1109,-1-1 1879,-5-4-1123,-5 1 104,-18 19-720,3-3-666,-1 3-43,5-3 120,-27 25 0,41-34-97,0 0 0,0 0 0,0 1 0,1 0 0,0 0 0,0 0 0,-4 14 0,6-14 22,0 1-1,1 0 0,0-1 1,0 1-1,0 18 1,2-24-35,0 1 1,0-1 0,0 0-1,0 0 1,1 1 0,0-1-1,-1 0 1,1 0 0,0 0-1,0 0 1,1 0 0,-1 0-1,1 0 1,-1-1 0,1 1-1,0 0 1,0-1 0,0 1-1,4 2 1,-4-4 17,-1 0 0,1 0 0,-1 0 0,1 0 0,0 0 0,0-1 0,-1 1 0,1-1 0,0 1 0,0-1 0,0 0 0,0 1 0,0-1 0,0 0 0,-1 0 0,1-1 0,0 1 0,0 0 0,4-2 0,0 0 78,0 0 0,0-1-1,0 0 1,6-4 0,-7 3 0,23-14 191,0-1 0,44-42 0,38-56-79,-99 102-193,-9 12-147,0 0 0,1 0 1,-1 0-1,1 1 1,-1-1-1,4-2 0,-17 63-611,9-51 709,0 1 1,0-1-1,1 1 0,0 0 0,0 0 1,1 12-1,0-16 33,1 0 0,-1-1 1,1 1-1,0 0 0,-1-1 0,2 1 0,-1 0 1,0-1-1,1 1 0,0-1 0,-1 0 0,1 0 1,1 0-1,-1 0 0,4 5 0,-5-7-7,1-1 0,-1 1 0,0 0-1,0 0 1,0-1 0,0 1 0,1-1-1,-1 1 1,0-1 0,1 1 0,-1-1 0,0 0-1,1 0 1,-1 0 0,1 0 0,-1 0-1,0 0 1,1 0 0,-1 0 0,0 0-1,3-1 1,2-1 81,-1 0 1,0-1-1,10-4 0,-15 7-105,22-14 145,-1 0 0,-1-2 0,0 0 0,23-25 1,-37 35-99,0 0 0,0-1 0,7-13 0,-11 17-112,0-1 0,-1 0 1,1 1-1,-1-1 0,0 0 0,-1 0 0,1 0 0,-1 0 0,1-7 1,0 12-11,1 0 1,-1 0 0,1 0-1,0-1 1,-1 1-1,1-1 1,0 1 0,-1-1-1,3 1 1,-1 0 28,18 3 66,0-2-1,0 0 1,0-1 0,25-2 0,-9 1 119,-7-1-2,0 0 0,45-9 0,-62 8-109,0-1-1,0-1 1,-1 0-1,1-1 1,-1 0-1,0-1 1,-1-1-1,13-8 1,-15 8-43,-6 4 14,0 0-1,1 1 1,-1-1 0,1 1 0,-1 0 0,1 0-1,0 0 1,0 0 0,7-2 0,-11 15-343,-35 102 214,30-97 130,1 1-1,1-1 0,0 1 1,2 0-1,0 0 0,0 0 1,3 18-1,-2-33 16,1 0 1,-1 0-1,1 0 1,-1 0-1,1 0 0,0 0 1,-1 0-1,1-1 0,0 1 1,2 3-1,-2-5 0,-1 1 0,1-1 0,0 1 0,-1-1 0,1 0 0,0 1 0,-1-1 0,1 0 0,0 1 0,-1-1 0,1 0 0,0 0 1,0 0-1,-1 0 0,1 0 0,0 0 0,0 0 0,-1 0 0,1 0 0,0 0 0,0 0 0,-1 0 0,1 0 0,0 0 0,0-1 0,-1 1 0,1 0 0,0-1 0,-1 1 0,1 0 0,0-1 0,26-16 349,41-31-1,-33 22-232,0 1-175,7-5 5,-1-1-1,-1-2 0,50-54 1,-50 37 83,-2-2 0,35-64 0,57-124-26,-117 214-45,4-9-77,-1 0-1,-2-1 0,11-42 1,-23 73-161,-3 6 116,-3 14 45,-26 52-21,-45 129-31,12-29 89,20-64 148,-32 80-38,57-131-58,2 2 0,2 0-1,-9 83 1,21-127 35,2 0 0,0 1 0,0-1 0,1 0 0,0 0 1,3 13-1,-4-22-1,0 1 1,1-1-1,-1 0 1,1 1-1,-1-1 1,1 0-1,-1 0 1,1 1-1,-1-1 1,1 0-1,0 0 1,0 0-1,0 0 1,0 0-1,0 0 1,0 0-1,0 0 1,0 0-1,0-1 1,0 1-1,0 0 1,1-1-1,-1 1 1,2 0 0,-1-1 12,1 0 1,-1 0 0,0 0 0,0 0 0,0-1 0,1 1 0,-1-1-1,0 1 1,0-1 0,0 0 0,0 0 0,0 0 0,0 0 0,0 0 0,0 0-1,3-3 1,9-10 34,1 0 0,-1 0 0,-1-2 0,11-17 0,8-8 93,-1 4-107,-1 0 0,36-64 0,24-98 2,-62 132-92,16-28-11,100-161 1,-48 128 58,-29 42-95,-44 55 76,20-30-31,-26 39-337,-18 22 315,-2 4 39,-12 14-1,-79 95-273,75-84 325,2 0 0,1 2 0,1 0 0,-14 42 0,17-41-15,-67 187 133,-66 301 0,115-380 497,30-137-212,3-11-141,5-13-50,9-19-34,-6 14-129,1 0-1,29-47 1,-15 39-222,2 1-1,1 1 0,49-41 1,-76 72 111,1-1 1,-1 0 0,0 0 0,0 0 0,1 1 0,-1 0 0,6-3-1,-7 4 22,0 0 0,0 0-1,-1 0 1,1 0-1,0 0 1,0 0-1,0 0 1,0 0 0,0 0-1,0 0 1,0 1-1,-1-1 1,1 0-1,0 1 1,0-1 0,0 0-1,-1 1 1,1-1-1,0 1 1,0 0-1,-1-1 1,1 1 0,-1-1-1,1 1 1,0 0-1,-1 0 1,1-1 0,-1 1-1,0 0 1,1 1-1,3 5-37,-2-1 1,1 1-1,-1 0 0,3 13 0,1 4-23,4 12 134,-1-4 44,1-1 0,1 0 0,19 38 0,-23-57-67,0-1-1,0 0 1,1 0 0,13 15-1,-17-23-12,0 1 0,0-1-1,0 0 1,0 0 0,0 0-1,1-1 1,-1 1 0,1-1 0,0 0-1,0 0 1,-1-1 0,1 1-1,0-1 1,10 1 0,-6-2 15,0-1 1,1 0 0,-1 0-1,0-1 1,0 0-1,0 0 1,0-1 0,-1 0-1,1-1 1,-1 0-1,9-5 1,-1-1-788,-1 0 1,0-1-1,-1 0 1,19-20-1,-2-4-3403,-29 32 3095,0-1 1,1 1-1,-1 0 1,-1 0 0,1-1-1,-1 1 1,1-1-1,1-6 1,0-1-2362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7:23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53 6816,'-25'0'2197,"24"0"-2169,1 0 0,0 0 1,0 0-1,0 0 0,0 0 0,0 0 0,0 0 0,0 0 1,-1 0-1,1 0 0,0 0 0,0 0 0,0 0 0,0 0 0,0 0 1,0 0-1,-1 0 0,1 0 0,0 0 0,0 0 0,0 0 1,0 0-1,0 0 0,0 0 0,0 0 0,-1 0 0,1 0 1,0 0-1,0 0 0,0 0 0,0 1 0,0-1 0,0 0 1,0 0-1,0 0 0,-1 0 0,1 0 0,0 0 0,0 0 1,0 0-1,0 1 0,0-1 0,0 0 0,0 0 0,0 0 0,0 0 1,0 0-1,0 0 0,0 1 0,0-1 0,0 0 0,0 0 1,0 0-1,0 0 0,0 0 0,0 0 0,0 0 0,0 1 1,0-1-1,0 0 0,0 0 0,0 0 0,0 0 0,0 0 1,1 0-1,-1 0 0,0 1 0,5 4 1108,-3-4-926,0 0 1,1 0-1,-1 0 1,0 0-1,1 0 1,-1-1-1,1 1 1,-1-1-1,1 1 1,-1-1-1,5 0 1,6 1 516,71 3 1638,-47-3-1557,83-1 763,209-29-1,41-9-1684,-365 38 68,41-2-916,-27 1-1626,22-2 0,-29 0-1929,-7 6 1477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7:23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46 8640,'-45'-23'3904,"30"14"-3392,9 5-256,6 0-256,9-1 0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8:23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7 116 2400,'0'-7'957,"1"-12"3967,-1 18-4638,0 0 0,0 0 0,0 0 0,0 0 0,0 0 0,0 1 0,-1-1 0,1 0 0,0 0 0,-1 0 0,1 1 0,0-1 0,-1 0 0,1 0 0,-1 1 0,1-1 0,-2-1 0,2-6 1783,1-6-282,0 11-1091,-3-3 32,2 5-621,-1-1 0,1 1 0,0-1 0,0 0 0,0 1 0,0-1 1,0 1-1,0-1 0,0 1 0,1-1 0,-1 1 0,0-1 0,1 1 0,-1-1 0,1 1 0,0-1 1,-1 1-1,1 0 0,0-1 0,0 1 0,0 0 0,0 0 0,1-2 0,-1 3-109,-1 0-1,1 1 0,-1-1 0,0 0 0,1 0 0,-1 1 0,0-1 1,1 0-1,-1 0 0,0 1 0,1-1 0,-1 0 0,0 1 1,0-1-1,1 1 0,-1-1 0,0 0 0,0 1 0,0-1 1,0 1-1,0-1 0,1 0 0,-1 1 0,0-1 0,0 1 0,0-1 1,0 1-1,0-1 0,0 1 0,-1 19-63,1-14 63,-10 170 563,9-160-492,1 0 1,0 0-1,2 0 1,-1-1 0,2 1-1,6 21 1,-8-34-63,8 24-3,-8-27 7,-1 1-1,0 0 1,1-1-1,-1 1 0,1 0 1,-1-1-1,0 1 1,1 0-1,-1-1 1,1 1-1,0-1 1,-1 1-1,1-1 0,-1 0 1,1 1-1,0-1 1,-1 1-1,1-1 1,0 0-1,0 0 1,-1 1-1,1-1 0,0 0 1,0 0-1,-1 0 1,1 0-1,0 0 1,0 0-1,-1 0 1,1 0-1,0 0 0,0 0 1,1-1-1,0 0 37,1 0-1,0 0 0,0 0 1,0 0-1,-1-1 0,1 1 1,0-1-1,-1 0 0,0 0 1,1 0-1,-1 0 0,0 0 1,0 0-1,0-1 0,0 1 1,-1-1-1,3-3 0,33-55 489,15-20-75,-39 63-438,0 0 0,-1-1 1,-2 0-1,16-37 0,-22 44-27,-1 3-11,0 0 0,0 0 1,-1 0-1,0-1 0,1-16 0,-8 43-329,-5 21 124,7-30 272,0 0 0,1 0 1,0 1-1,1-1 0,-1 13 1,2-12-7,1 0 1,0 0-1,0 0 1,1-1-1,0 1 1,1 0 0,0-1-1,0 0 1,1 0-1,0 0 1,0 0-1,1 0 1,6 7 0,4 4-1,0-1 0,23 21 0,-31-33-31,-1-1 0,1 0-1,0 0 1,0-1 0,0 0-1,1 0 1,-1-1 0,1 0-1,0 0 1,11 2 0,-10-3-432,0-1 0,1 0 0,16 0 0,-22-2-450,0 1 0,0-1 0,0 0-1,0 0 1,0 0 0,8-4 0,0-2-3835,3 2 1515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8:23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48 156 5152,'-2'-4'809,"-1"0"0,0-1-1,0 1 1,0 0 0,-7-6 0,2 0 2953,-6-4-26,14 14-3683,0 0 0,0 0 0,-1 0 0,1 0 0,0 0-1,0 0 1,0 0 0,0 0 0,0-1 0,0 1-1,0 0 1,0 0 0,0 0 0,0 0 0,-1 0-1,1 0 1,0 0 0,0 0 0,0-1 0,0 1 0,0 0-1,0 0 1,0 0 0,0 0 0,0 0 0,0 0-1,0 0 1,0-1 0,0 1 0,0 0 0,0 0-1,0 0 1,0 0 0,0 0 0,0 0 0,0 0 0,0-1-1,1 1 1,-1 0 0,0 0 0,0 0 0,0 0-1,0 0 1,0 0 0,0 0 0,0 0 0,0 0-1,0-1 1,0 1 0,1 0 0,-1 0 0,0 0 0,0 0-1,0 0 1,0 0 0,0 0 0,0 0 0,0 0-1,1 0 1,-1 0 0,0 0 0,0 0 0,0 0-1,0 0 1,0 0 0,0 0 0,0 0 0,1 0 0,19-5 1275,-20 5-1330,13-4 340,0 0-1,0-1 1,19-10 0,4-2 76,-14 7-310,0 2-1,1 0 1,0 2-1,27-4 1,-37 8-362,0 1-1,0 1 1,20 1 0,-21 1-615,-1 0 0,0 1 0,1 0 0,15 6 0,2 4-983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8:24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26 3328,'-4'-26'8391,"0"43"-5732,0 4-2002,1 0 0,1 0 0,1 30-1,0 2 109,-10 439 2083,13-283-2696,33 231 0,-31-423-915,-3-12-1349,4-4 608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8:24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14 5824,'-1'-4'577,"-2"-2"668,3 6-1176,0-1-1,0 1 1,0 0-1,0 0 1,0 0-1,0 0 1,0 0-1,0 0 1,0-1-1,0 1 1,1 0-1,-1 0 1,0 0-1,0 0 1,0 0-1,0 0 1,0-1-1,0 1 1,0 0-1,0 0 1,0 0-1,1 0 1,-1 0-1,0 0 1,0 0-1,0 0 1,0 0-1,0 0 1,0 0-1,1 0 1,-1 0-1,0 0 1,0 0-1,0 0 1,0 0-1,0 0 1,1 0-1,-1 0 1,0 0-1,0 0 1,0 0-1,0 0 1,2 6 2165,5 4-1786,0 1-1,-1 0 1,-1 1-1,1-1 1,-2 1-1,0 0 1,0 1-1,-1-1 1,-1 1-1,2 22 1,10 271 2427,-27 6-1084,8 29-1503,6-294-1024,-5 52 0,3-66-112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11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6 127 9632,'-6'-21'4384,"20"-4"-3840,-3 13 512,3 3-704,5-8 64,9 10-257,0-11-95,0 9-32,2 1-255,3 8 127,-10 5-3840,1 4 2176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8:26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57 3808,'-11'-10'2642,"9"9"-1549,5 3 1694,-9-12 3672,1 6-4984,5 4-1438,0 0-1,0 0 1,0-1 0,0 1-1,0 0 1,0 0 0,0 0-1,0 0 1,0 0 0,-1 0-1,1 0 1,0 0 0,0 0-1,0 0 1,0 0 0,0-1-1,0 1 1,0 0 0,0 0-1,-1 0 1,1 0 0,0 0-1,0 0 1,0 0 0,0 0-1,0 0 1,0 0 0,0 0-1,-1 0 1,1 0 0,0 0-1,0 0 1,0 0 0,0 0-1,0 0 1,0 0 0,0 0-1,-1 0 1,1 1 0,0-1-1,0 0 1,0 0 0,0 0-1,0 0 1,0 0 0,0 0-1,0 0 1,0 0 0,0 0-1,-1 0 1,1 1 0,0-1-1,-2 1 439,4-1-160,-1 0 447,1 0-591,170 3 389,144-15-141,-287 11-283,-17-1-161,-1 0 1,1 0 0,13-5 0,-15 4 17,-1 1-1,1-1 1,-1 2 0,16-2-1,-15 6 8,-10-3 1,0 0-1,1-1 0,-1 1 1,0 0-1,0 0 0,0 0 1,1 0-1,-1 0 1,0 0-1,0 0 0,0 0 1,1 0-1,-1 0 0,0 1 1,0-1-1,0 0 0,1 0 1,-1 0-1,0 0 0,0 0 1,0 0-1,0 0 1,1 0-1,-1 1 0,0-1 1,0 0-1,0 0 0,0 0 1,0 0-1,1 0 0,-1 1 1,0-1-1,0 0 0,0 0 1,0 0-1,0 1 1,0-1-1,0 0 0,0 0 1,0 0-1,0 1 0,0-1 1,0 0-1,0 0 0,0 0 1,0 1-1,0-1 0,0 0 1,0 0-1,0 0 1,0 1-1,0-1 0,0 0 1,0 0-1,0 0 0,0 0 1,-1 1-1,-3 5 155,-3 4-170,0 0 0,-1-1 0,0 0 0,0 0 0,-1-1 0,0 0 0,0 0 1,-12 6-1,-13 6 120,-37 17 1,54-28-135,-109 57-56,74-39 208,2 1-1,-54 41 1,88-54 7,15-13-87,-1 1 0,0-2 0,0 1 1,0 0-1,0 0 0,0 0 0,0-1 1,0 1-1,-1-1 0,1 0 1,-1 0-1,1 0 0,-1 0 0,-4 1 1,96-7 565,17-2-552,137 10 162,-212-3-260,0 2 0,36 6 0,-56-4-96,6 1-500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8:2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 5056,'-4'-4'11389,"16"1"-8205,25 0-3194,-34 3 550,182-18 1332,-169 18-2070,140-5 618,-79 9-2266,0 7-4423,-56-5 1048,0 6 1680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8:27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15 348 5888,'-15'-10'11610,"16"10"-11431,-1-1-1,0 1 1,1-1-1,-1 1 1,1-1-1,-1 1 1,1-1-1,-1 1 1,1-1-1,-1 1 1,1 0-1,-1-1 1,1 1-1,0 0 1,0-1 0,7-3 409,105-110 2934,-4 3-3150,-82 87-325,-15 12-34,0 0-1,1 1 1,1 1-1,0 0 1,17-9-1,-30 18-17,0 1 0,0-1 0,0 1 0,-1 0 0,1 0 0,0-1 1,0 1-1,0 0 0,0 0 0,0 0 0,0 0 0,0 0 0,0 0 0,-1 0 0,1 0 0,0 0 0,0 0 0,0 0 0,0 1 0,0-1 0,0 0 0,-1 1 0,1-1 0,0 1 0,0-1 0,0 1 0,-1-1 0,1 1 0,0-1 0,-1 1 0,1 0 0,0-1 0,-1 1 1,1 0-1,-1-1 0,1 1 0,-1 0 0,0 0 0,1 0 0,0 1 0,1 4-4,-1 0 0,1 0 1,-1 0-1,0 0 0,1 9 0,3 84-262,7 61 768,-8-128-2030,1-1-1,2 0 0,12 33 0,-14-49-24,6 15-6969,-1-11 3946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8:37.2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21 362 3232,'-12'3'968,"11"4"265,1-6-1045,0 0 1,0 0-1,0 0 1,0-1-1,-1 1 0,1 0 1,0 0-1,0 0 1,-1 0-1,1 0 1,0 0-1,-1 0 0,1 0 1,-1-1-1,1 1 1,-1 0-1,0 0 1,0 1-1,1-2-114,0 0 0,-1 0-1,1 1 1,0-1 0,0 0 0,0 0-1,0 1 1,0-1 0,0 0 0,0 1 0,0-1-1,0 0 1,0 0 0,0 1 0,0-1-1,0 0 1,0 1 0,1-1 0,-1 0 0,0 0-1,0 1 1,0-1 0,0 0 0,0 0-1,1 1 1,-1-1 0,0 0 0,0 0 0,0 0-1,1 1 1,-1-1 0,0 0 0,0 0-1,1 0 1,-1 0 0,0 1 0,0-1 0,1 0-1,-1 0 1,0 0 0,1 0 0,-1 0 0,1 0 1,-1 1 0,0-1 0,1 0-1,-1 0 1,1 0 0,-1 0-1,1 1 1,-1-1 0,1 0 0,-1 0-1,1 0 1,-1 0 0,1 0-1,-1 0 1,1 0 0,-1-1 0,1 1-1,-1 0 1,1 0 0,-1 0-1,0 0 1,1-1 0,-1 1 0,1 0-1,-1 0 1,0-1 0,1 1-1,-1 0 1,1-1 0,-1 1 0,0 0-1,1-1 1,-1 0 0,9-16 1272,-7 12-1240,17-26 575,-13 22-570,0-1 0,-1 0 0,4-11 0,15-68 101,-7 22-143,-17 67-81,0-1-1,0 1 1,0-1-1,0 0 1,0 1-1,0-1 1,0 1-1,1-1 1,-1 1-1,0-1 1,0 1-1,1-1 0,-1 1 1,0 0-1,1-1 1,-1 1-1,0-1 1,1 1-1,-1 0 1,1-1-1,2 9-142,-1 23 43,-18 288 1215,-25 193 304,41-414 262,0-93-1169,0-15-18,0 2-315,0-49 333,10-94-166,-3 66-302,12-106-28,-3 90-4,-5 42-18,30-117-95,-31 139 73,24-72-18,-29 97-11,0 1-1,1-1 1,1 1-1,-1 0 0,2 0 1,14-15-1,-21 24 48,1 0 0,-1 1 0,1-1-1,0 0 1,0 1 0,0 0-1,0-1 1,0 1 0,0 0 0,0 0-1,0 0 1,0 0 0,1 1 0,-1-1-1,0 1 1,0-1 0,1 1 0,-1 0-1,0 0 1,1 0 0,-1 0 0,4 1-1,-2 0 6,0 0-1,0 1 1,0 0-1,0 0 1,0 0-1,-1 0 1,1 0-1,-1 1 0,0 0 1,1-1-1,-1 1 1,3 5-1,7 8-10,0 1 0,-1 0-1,-1 1 1,0 0 0,-2 0-1,0 1 1,-1 1 0,-1-1-1,-1 1 1,-1 1 0,0-1-1,-2 1 1,0 0 0,0 25-1,-4-29 76,1 0-1,-2 0 0,-1 0 0,0 0 1,-1-1-1,0 1 0,-12 26 0,10-30-8,-1 0 0,0 0 0,-1-1 0,0-1 0,-1 1 0,0-1 0,-1-1 0,0 0 0,-21 17 0,12-15-12,-1-1 1,1 0-1,-2-1 1,1-1-1,-1-1 1,-24 5-1,32-9-27,9-3-16,0 1 1,1-1 0,-1 0-1,1 1 1,-1 0-1,1 0 1,0 0 0,0 0-1,0 0 1,-5 6-1,6-6-5,1 0-1,-1 0 0,1 1 0,0-1 1,-1 1-1,1-1 0,0 1 0,1-1 0,-1 1 1,0 0-1,1-1 0,0 1 0,-1 0 0,1 4 1,1 4 17,0 0-1,1 0 1,0-1 0,0 1 0,1-1 0,0 1 0,1-1 0,7 14 0,-4-11 94,1 0 1,0-1-1,0 0 1,1 0 0,17 16-1,-19-21-26,0-1 0,0-1-1,0 1 1,1-1-1,0-1 1,0 1 0,0-1-1,1-1 1,-1 0 0,1 0-1,11 2 1,-9-3 4,1-1 0,0 0 1,0 0-1,0-1 0,-1-1 0,1 0 1,23-6-1,-17 2-40,1-1-1,-1-1 1,-1-1 0,1 0 0,-1-1 0,-1-1 0,0-1 0,0 0 0,-1-1-1,19-19 1,-8 2 60,-1 0-1,-2-2 1,-1-1-1,27-50 1,-40 67-61,-7 13-36,0-1 0,0 0 0,-1 1 1,1-1-1,-1 0 0,1 0 0,-1 0 1,0 0-1,0 0 0,0-5 0,-12 18-300,4 1 215,0 1 0,0-1 0,-5 17 0,-8 14-15,-115 190 231,120-210-146,3-2 8,-12 23-1,21-38 26,1 0 0,0 0-1,0 0 1,1 0-1,0 0 1,-1 0-1,2 1 1,-1-1-1,1 0 1,0 8 0,0-11 5,0 0 1,0 0 0,1 0 0,-1 0-1,1 0 1,0 0 0,-1 0 0,1 0-1,0 0 1,0 0 0,0-1 0,0 1-1,1 0 1,-1-1 0,0 1 0,1-1-1,-1 1 1,1-1 0,-1 0 0,1 0-1,0 1 1,0-1 0,-1 0 0,1-1-1,0 1 1,0 0 0,0 0 0,0-1-1,0 1 1,0-1 0,0 0 0,0 0-1,0 1 1,3-2 0,0 1 33,0 0 1,1-1-1,-1 1 1,0-1-1,0-1 1,0 1-1,0-1 1,0 0-1,0 0 1,0 0-1,-1-1 1,6-3-1,-2-1-30,0-1 0,0 0 0,-1 0-1,0 0 1,-1-1 0,0 0 0,0-1 0,-1 1-1,0-1 1,4-12 0,4-16 105,11-52 1,-13 43-171,-1 0 1,-3 0-1,1-65 0,-8 107 15,0 5 24,1-1 1,-1 0 0,0 0 0,0 1-1,0-1 1,0 0 0,0 0 0,-1 1-1,1-1 1,0 0 0,0 0-1,0 1 1,-1-1 0,1 0 0,0 0-1,-1 1 1,1-1 0,-1 0 0,-1 3-63,-1 15-44,0 1 0,1-1 0,0 28 0,1-12 48,0 0 53,4 65 1,-1-85 39,0-1 1,0 1 0,1-1-1,1 0 1,0 0 0,1 0-1,0-1 1,9 17 0,-11-25-13,-1 1 0,1-1 0,0 0 0,0 1 1,0-1-1,0-1 0,0 1 0,0 0 0,1-1 1,0 1-1,-1-1 0,1 0 0,0 0 1,0-1-1,0 1 0,0-1 0,0 0 0,1 0 1,-1 0-1,0-1 0,0 1 0,1-1 0,-1 0 1,0 0-1,1-1 0,7-1 0,14-4 19,-1-1 1,1-1-1,-2-2 0,1 0 1,-1-2-1,-1 0 0,0-2 0,-1 0 1,26-23-1,-15 9-6,-2-1 0,-1-2 1,-1-1-1,-2-1 0,24-38 0,-30 31-64,-13 23-98,-7 17 130,-1-1 0,0 0 0,1 1 0,-1-1 0,0 0 0,0 1 0,1-1 0,-1 0 0,0 0 0,0 1 0,0-1 0,0 0 0,0 1 0,0-3 0,0 3 2,0 0-1,0 0 0,0 0 1,-1 0-1,1 0 1,0 0-1,0-1 1,0 1-1,0 0 0,-1 0 1,1 0-1,0 0 1,0 0-1,0 0 1,-1 0-1,1 0 0,0 0 1,0 0-1,0 0 1,-1 0-1,1 0 1,0 0-1,0 0 1,0 0-1,-1 0 0,1 0 1,0 0-1,0 0 1,0 0-1,-1 0 1,1 1-1,0-1 0,0 0 1,-3 2-17,0-1 0,1 1 0,-1 0 0,1 0 0,-1 0 0,1 0 0,-4 5 0,-49 64-161,2 2 1,-44 84-1,94-152 181,1 1 1,-1 0-1,1-1 0,0 1 0,0 0 1,1 0-1,0 1 0,0-1 0,0 0 1,1 6-1,0-9 10,0 0-1,0 0 1,1-1 0,-1 1 0,1 0-1,0-1 1,0 1 0,0-1 0,0 1 0,0-1-1,1 1 1,-1-1 0,1 0 0,-1 0-1,1 1 1,0-1 0,0 0 0,0-1-1,0 1 1,0 0 0,0-1 0,0 1-1,1-1 1,4 3 0,-1-2-2,1 0 1,-1 0-1,1 0 0,0-1 1,-1 0-1,1-1 0,0 1 1,0-1-1,0 0 0,-1-1 1,1 0-1,0 0 0,0 0 1,10-5-1,-8 3 27,-1 0 1,0 0-1,0-2 0,0 1 1,0-1-1,-1 0 0,0 0 1,0-1-1,0 1 0,-1-2 1,7-8-1,3-9-30,-1 0 1,-2-2-1,0 1 0,12-38 1,5-25 76,-4-2 1,21-121 0,-41 165-70,1-56 1,-6 66-28,1-3-54,-2 0 0,-1 0 1,-10-54-1,5 74-175,5 19 230,1-1-1,0 1 1,0 0 0,0-1 0,-1 1 0,1 0 0,0 0 0,0-1 0,-1 1 0,1 0 0,0 0-1,-1-1 1,1 1 0,0 0 0,-1 0 0,1 0 0,0 0 0,-1 0 0,1-1 0,0 1-1,-1 0 1,1 0 0,-1 0 0,1 0 0,0 0 0,-1 0 0,1 0 0,0 0 0,-1 0 0,1 0-1,-1 0 1,1 1 0,0-1 0,-1 0 0,1 0 0,0 0 0,-1 0 0,1 1 0,0-1-1,-1 0 1,1 0 0,0 0 0,0 1 0,-1-1 0,1 0 0,0 1 0,0-1 0,-1 0-1,1 1 1,0-1 0,0 0 0,0 1 0,-1 0 0,-4 8-55,1 0 0,-1 0-1,1 1 1,1 0 0,-4 14 0,2-8 33,-16 53-181,-20 67 14,32-101 313,-7 71 0,13-54-153,2 0 1,3-1-1,1 1 0,12 55 1,-10-82 126,1 0 1,1 0-1,1-1 1,13 28-1,-19-48-46,1 1-1,-1-1 1,1 0 0,0 0 0,1 0 0,-1 0-1,7 6 1,-8-9-26,-1 0 0,0 0 0,0 0 0,1 0 1,-1 0-1,0-1 0,1 1 0,-1 0 0,1-1 0,-1 1 0,1-1 0,-1 1 0,1-1 1,-1 0-1,1 0 0,-1 0 0,1 0 0,-1 0 0,1 0 0,-1 0 0,1 0 0,0 0 1,-1-1-1,1 1 0,-1-1 0,1 1 0,-1-1 0,0 0 0,3-1 0,3-4 23,-1 0 0,0-1 1,0 0-1,0 0 0,0-1 0,4-8 0,-2 4-25,116-214 261,-100 176-258,-21 44-82,0 0 0,0 1 0,1-1-1,6-8 1,-9 15 56,-1-1 0,1 0 1,-1 0-1,0 0 0,1 1 0,-1-1 0,0 0 0,1 1 0,-1-1 0,0 0 1,1 1-1,-1-1 0,0 0 0,0 1 0,0-1 0,1 1 0,-1-1 0,0 0 1,0 1-1,0-1 0,0 1 0,0-1 0,1 1 0,-1 0 0,4 29-102,2 46 0,1 15 24,-5-78 114,1-1-1,0 1 1,0 0 0,12 23-1,-10-24-7,-1-3 6,0 0 0,1-1 0,7 11-1,-11-17-13,0-1-1,1 1 1,-1 0-1,1-1 1,0 1-1,-1-1 1,1 1-1,0-1 0,0 0 1,0 0-1,0 0 1,0 0-1,0 0 1,0 0-1,0 0 1,1-1-1,-1 1 1,0-1-1,4 1 1,2-2 25,0 0 1,-1 0 0,1-1-1,0 0 1,-1 0 0,1-1-1,-1 0 1,0 0 0,0 0-1,0-1 1,10-8 0,1-1 35,-1-1 1,-1 0 0,15-18-1,-11 7-90,-1-1 0,30-53-1,-35 53-3,-8 18-65,-1 0 0,11-11 1,8-11 18,-6 11 129,-10 12-123,-30 33-110,-30 49 1,-51 87 168,100-157 5,-5 6-27,1 1 0,1-1 0,-6 15 0,11-24 29,0 1 0,0-1 1,1 1-1,-1 0 0,0-1 0,1 1 1,0-1-1,-1 1 0,1 0 0,0-1 0,0 1 1,1 0-1,-1-1 0,1 1 0,-1 0 1,1-1-1,0 1 0,0-1 0,0 1 0,0-1 1,3 5-1,-3-6 6,-1 0 0,1 0 0,0 0 0,0 0 0,0 0 0,0-1 0,0 1 0,0 0 1,0 0-1,1-1 0,-1 1 0,0 0 0,0-1 0,1 0 0,-1 1 0,0-1 0,0 0 0,1 1 0,-1-1 0,2 0 0,-1 0 20,0 0 0,0-1 0,1 1 0,-1-1 0,0 0-1,0 1 1,0-1 0,0 0 0,0 0 0,-1 0 0,4-2-1,0-2 44,1 0 0,0 0 0,-1 0-1,0-1 1,7-10 0,-5 5-26,-1 0 1,0 0-1,5-15 1,-4 8 1,11-24-25,18-67-1,-28 84-133,-2 0 0,-1 0 0,3-48 0,-10 65-248,-2 14 105,-3 14 33,2 7 227,2 1 0,1 0 1,1 0-1,4 37 0,-2-45-3,8 37 0,-8-51 13,0-1-1,1 1 0,0-1 1,0 0-1,0 0 0,1 0 1,-1 0-1,1 0 0,0 0 1,1-1-1,7 8 0,-10-10-4,1-1 1,-1 0-1,1 0 0,0 1 1,-1-1-1,1 0 0,0 0 0,0-1 1,0 1-1,0 0 0,0-1 0,0 1 1,0-1-1,0 1 0,0-1 0,0 0 1,0 0-1,0 0 0,0 0 0,0 0 1,0-1-1,0 1 0,0-1 0,0 1 1,2-2-1,1-1 34,0 0 0,0 0 0,0 0 0,0-1 0,0 0 0,-1 0 0,0-1 1,0 1-1,4-6 0,31-51 53,-36 56-86,124-234 224,-97 169-207,-4-1-1,-2-2 1,-3 0 0,15-107 0,-19 18-439,-16 161 389,-1 0 0,0 0 0,1 0 0,-1 0 0,0-1 0,0 1 1,0 0-1,0 0 0,0 0 0,0 0 0,-1-1 0,1 1 0,0 0 0,-1 0 0,1 0 0,0 0 0,-2-2 1,1 4-6,0 1 1,0-1 0,0 0-1,0 1 1,0-1 0,0 1-1,0-1 1,1 1 0,-1-1-1,1 1 1,-1-1 0,1 1-1,-1 0 1,1 1 0,-71 258-441,61-213 486,2 1 1,2 1-1,1 77 0,12-42-739,3 0 0,24 96 0,-31-166-842,1 0-1,0-1 0,1 0 1,9 17-1,-8-23-2351,4-3 1338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8:37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6 8064,'-51'-6'3648,"30"12"-3168,16-6-352,10 0-576,11 7 224,4-1-4160,1 7 2368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8:41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359 864 1984,'10'-34'3754,"-9"32"-3483,1 0-1,-1-1 1,0 1-1,-1 0 0,1 0 1,0 0-1,-1-1 0,1 1 1,-1 0-1,1 0 0,-1-1 1,0 1-1,0 0 0,0-1 1,-1 1-1,1 0 0,0-1 1,-1 1-1,1 0 1,-1 0-1,0 0 0,0-1 1,0 1-1,0 0 0,-2-3 1,0 2-99,1 0 0,0 0 0,-1 1 0,0-1 0,1 1 0,-1-1 0,0 1 0,0 0 0,-1 0 0,1 0 0,0 1-1,-1-1 1,1 1 0,-1 0 0,1 0 0,-1 0 0,0 0 0,1 0 0,-7 1 0,0-1-69,-1 1 0,0 0 0,1 1 0,-1 1 0,0 0 0,-11 3-1,9-1-60,1 1-1,-1 0 0,1 1 1,0 0-1,1 1 0,-1 0 0,2 1 1,-1 1-1,1-1 0,0 2 0,0-1 1,1 1-1,1 1 0,0-1 1,-10 19-1,13-21-2,0 1 1,1-1-1,0 1 1,1 0-1,0 0 1,0 1-1,1-1 1,1 1-1,-1-1 0,1 1 1,1 0-1,0-1 1,0 1-1,1 0 1,0-1-1,1 1 1,0-1-1,0 1 1,1-1-1,0 0 1,1 0-1,7 13 0,-7-16 35,0 0 0,0-1 0,0 0 0,1 1 0,0-2 0,0 1 0,1 0 0,7 5-1,0-3 127,0 0 0,25 11-1,-29-15-120,-1 0-1,1 0 1,0-1-1,0 0 1,0 0-1,0-1 1,0 0-1,1 0 1,-1-1-1,0-1 1,0 0-1,0 0 1,18-5-1,-9 0 26,0-2 0,0 0 0,-1-1 1,-1-1-1,1 0 0,25-23 0,-11 6 86,56-65 0,27-50 38,-89 109-301,-20 27 45,-1 1-16,0 0 1,0-1-1,0 1 0,2-8 1,-5 12 22,-1 0 0,1 1-1,-1-1 1,0 0 0,1 0 0,-1 0 0,0 0 0,0 0-1,0 0 1,0 0 0,1 0 0,-2 0 0,1 0 0,0 0-1,0 0 1,0 0 0,0 0 0,0 0 0,-1 1 0,1-1 0,0 0-1,-1 0 1,1 0 0,-1 0 0,1 0 0,-1 1 0,1-1-1,-1 0 1,0 0 0,1 1 0,-1-1 0,0 0 0,0 1 0,0-1-1,0 0 12,1 1-1,0 0 1,-1 0 0,1 0-1,-1 0 1,1 0-1,0 0 1,-1 0-1,1-1 1,0 1-1,-1 0 1,1 0 0,0 0-1,-1 0 1,1 1-1,-1-1 1,1 0-1,0 0 1,-1 0-1,1 0 1,0 0 0,-1 0-1,1 1 1,-4 0-8,1 0 1,-1 1-1,1 0 1,-1 0-1,1 0 1,0 0 0,0 1-1,0-1 1,0 1-1,-5 5 1,3-1-12,0-1 1,1 1 0,0 1-1,-6 12 1,4-4 16,0-1 0,2 1-1,0 0 1,-4 29 0,7-35 37,1 0 0,-1 1-1,2-1 1,-1 0 0,1 1-1,1-1 1,0 0 0,5 15 0,-4-19 16,0 0 0,-1 0 1,2 0-1,-1 0 0,1-1 1,0 0-1,0 0 0,1 0 1,-1 0-1,1-1 0,0 1 1,0-1-1,0 0 0,9 4 1,-4-3 22,0 0 1,0 0-1,0-1 1,1-1-1,-1 0 1,1 0-1,0-1 1,0 0-1,0-1 1,20 0-1,-19-2 16,0 0 0,0-1-1,0 0 1,0-1 0,0 0 0,-1-1 0,0 0 0,13-7-1,-17 7-42,-1 0-1,1-1 0,-1 0 1,0 0-1,0 0 0,-1 0 1,0-1-1,0 0 0,0 0 0,0-1 1,-1 1-1,0-1 0,5-13 1,-5 8-21,0-1 0,-1 1 0,-1 0 0,0-1 0,0 0 0,-1 0 0,-1-18 0,-1 24-33,1 0 0,-1-1 1,-1 1-1,1 0 0,-1 0 1,0 0-1,-1 0 0,0 1 0,0-1 1,-5-7-1,5 9-17,-1 0 0,1 1 0,-1-1 0,0 1-1,-1 0 1,1 0 0,-1 1 0,0-1 0,0 1 0,0 0 0,0 1 0,0-1-1,-8-2 1,2 2-10,-1 0 1,1 0-1,-1 1 0,0 0 0,1 1 0,-1 0 0,0 1 1,-23 3-1,8 2 19,0 1 0,0 2 0,0 0 0,1 2 0,-26 14 0,46-22 30,-15 9 7,21-11-6,-1 1-1,0-1 1,0 1-1,0-1 1,1 1-1,-1 0 1,0-1 0,1 1-1,-1 0 1,1-1-1,-1 1 1,1 0-1,-1 0 1,1 0-1,-1 0 1,1-1-1,0 1 1,0 0 0,-1 0-1,1 1 1,0-1 3,0-1 0,0 0 1,1 1-1,-1-1 0,0 0 1,0 1-1,1-1 1,-1 0-1,0 1 0,1-1 1,-1 0-1,0 1 0,1-1 1,-1 0-1,0 0 0,1 1 1,-1-1-1,0 0 0,1 0 1,-1 0-1,1 0 1,-1 0-1,0 0 0,1 1 1,-1-1-1,1 0 0,-1 0 1,1 0-1,-1 0 0,0-1 1,1 1-1,-1 0 0,1 0 1,-1 0-1,0 0 1,2-1-1,23-4 302,-17 3-275,201-57 140,-156 43-197,16-6 110,-37 10-76,1 2 0,56-10 0,-85 20-7,0-1 1,0 1 0,0 0 0,-1 0 0,1 0-1,0 0 1,0 1 0,-1 0 0,1 0 0,5 1-1,-7-1 14,-1 0-1,0 0 1,1 0-1,-1 0 1,0 0-1,0 0 1,0 0-1,1 0 1,-1 0-1,0 1 1,-1-1-1,1 0 1,0 1-1,0-1 1,0 1-1,-1-1 1,1 1-1,-1-1 1,1 1-1,-1-1 1,0 1-1,1-1 0,-1 1 1,0 0-1,0 2 1,-2 32 181,-8 45 1,2-17-72,7-55-131,0-2 55,0 0 1,0 0-1,1 0 1,0 0-1,2 9 1,-2-15-51,0-1 0,0 0 0,0 0-1,1 0 1,-1 1 0,0-1 0,0 0 0,0 0 0,0 0 0,0 0 0,1 1 0,-1-1 0,0 0 0,0 0 0,0 0 0,1 0 0,-1 0 0,0 0 0,0 0 0,1 1 0,-1-1 0,0 0 0,0 0 0,0 0 0,1 0 0,-1 0 0,0 0 0,0 0 0,1 0 0,-1 0 0,0 0 0,0-1 0,1 1 0,-1 0 0,0 0 0,0 0 0,0 0 0,1 0 0,-1 0 0,0 0 0,0-1 0,0 1-1,0 0 1,1 0 0,-1 0 0,0 0 0,0-1 0,0 1 0,0 0 0,1-1 0,6-9 99,-1-2-1,7-12 0,-7 11-30,41-69 87,-40 72-144,0 0 0,1 1 1,0 1-1,1-1 0,16-13 1,-13 13-33,-5 4-22,0-1 0,0 1 1,0 1-1,11-6 0,-17 9 26,1 0 1,-1 1-1,0-1 0,1 1 0,-1 0 0,0-1 0,1 1 0,-1 0 0,0 0 0,1-1 1,-1 1-1,0 0 0,1 1 0,-1-1 0,1 0 0,-1 0 0,0 1 0,1-1 0,-1 0 1,0 1-1,0-1 0,1 1 0,-1 0 0,0-1 0,0 1 0,0 0 0,0 0 0,0 0 1,0 0-1,0 0 0,0 0 0,0 0 0,0 0 0,1 1 0,1 5 9,0-1 0,0 1 0,-1 0-1,1-1 1,-1 1 0,-1 0 0,1 0-1,-1 10 1,1 60 55,-3-45 11,1-30-43,0-1-1,0 1 1,0-1-1,0 1 1,0-1-1,0 1 1,1-1 0,-1 1-1,1-1 1,-1 0-1,2 3 1,-2-4-11,0 0 0,0 0-1,0 1 1,1-1 0,-1 0 0,0 0-1,0 0 1,1 0 0,-1 1 0,0-1-1,0 0 1,1 0 0,-1 0 0,0 0-1,1 0 1,-1 0 0,0 0 0,0 0-1,1 0 1,-1 0 0,0 0 0,1 0 0,-1 0-1,0 0 1,1 0 0,-1 0 0,0 0-1,0 0 1,1 0 0,-1-1 0,0 1-1,0 0 1,1 0 0,3-3 57,0-1-1,0 1 1,-1-1 0,1 0 0,2-4 0,4-3-56,-9 9-3,26-28 54,1 1 1,60-47-1,-71 63-201,14-11-225,-30 23 346,0 0-1,1 0 1,-1 1-1,1-1 1,-1 0-1,1 1 1,-1-1-1,1 1 1,-1-1-1,1 1 1,0 0-1,-1 0 1,1 0-1,-1 0 1,1 0-1,0 0 1,-1 0-1,3 1 1,-3-1 9,0 1 0,0 0 0,0 0 1,-1-1-1,1 1 0,0 0 0,0 0 0,-1 0 1,1 0-1,0 0 0,-1 0 0,1 0 0,-1 0 0,1 0 1,-1 0-1,0 0 0,1 1 0,-1-1 0,0 2 0,3 29-64,-2-23 100,2 37 7,19 88 0,-21-128-19,1-1 0,0 0 0,0 0 0,0 0 0,0 0 0,1 0 0,0 0 0,0 0 0,0-1 0,1 0 0,-1 0 0,1 0 0,8 7 0,-11-10-3,1-1 0,-1 1 0,0 0 0,0-1 1,0 1-1,0-1 0,1 1 0,-1-1 0,0 0 1,0 1-1,1-1 0,-1 0 0,0 0 0,1 0 1,-1 0-1,0 0 0,1 0 0,1-1 0,0 0 21,-1 0 0,1 0 0,-1 0 0,1 0 0,-1-1 0,0 1 0,0-1 0,4-3 0,0-1 51,-1 0 0,1 0 0,-1 0 1,-1-1-1,8-14 0,76-169 35,-55 127-741,-31 67 260,-1 5 243,-23 275-136,14-209 290,3-20 7,-5 45 15,-30 133-1,38-227-99,-3 13 666,3-17-240,1-12-202,2 4-150,-1 1 0,1 0 0,0-1 0,2-7 0,0 2-14,38-195 284,-31 146-346,26-127 147,-26 140-61,3 1 0,20-49 1,-24 74-127,1 1 1,0 0 0,1 0 0,2 1 0,0 1 0,28-31 0,-38 46 45,0 0 1,1 0-1,-1 1 0,1-1 1,-1 1-1,1 0 0,0 0 1,0 0-1,0 1 0,0-1 1,0 1-1,6-1 1,-7 1 16,-1 1 0,1 0 0,-1 0 0,0 0 1,1 0-1,-1 1 0,1-1 0,-1 0 1,0 1-1,1 0 0,-1 0 0,0-1 1,1 1-1,-1 1 0,0-1 0,0 0 1,0 0-1,0 1 0,0-1 0,0 1 1,-1 0-1,1 0 0,2 3 0,0 2 35,0-1 0,0 1 0,-1 0-1,0 0 1,-1 0 0,0 0 0,0 0 0,0 1-1,-1-1 1,0 1 0,0-1 0,-1 9 0,-1 6-42,0 0 0,-9 39 0,3-34 29,-15 41-1,19-57 69,-2-1-1,1 1 1,-2-1 0,1 0-1,-1-1 1,-8 11 0,10-16-35,1-1 1,-1 1-1,0 0 1,0-1 0,0 0-1,0 0 1,-1 0-1,1-1 1,-1 1-1,0-1 1,0 0 0,1 0-1,-1-1 1,-9 2-1,12-2-15,0-1-1,-1 0 1,1 0 0,0 0-1,0 0 1,0 0-1,0-1 1,0 1 0,-1 0-1,1-1 1,0 0-1,0 1 1,0-1 0,0 0-1,1 0 1,-1 0-1,0 0 1,-3-3-1,3 1-10,-1 1-1,1-1 0,0 0 0,-1 0 0,1 0 0,1 0 0,-1 0 0,0-1 0,1 1 1,-2-6-1,1 4-27,1 0-1,0-1 1,0 1 0,0-1 0,0 1 0,1-1 0,0 1 0,1-1 0,-1 1-1,1-1 1,0 1 0,0-1 0,0 1 0,5-11 0,-2 9-35,1 1 0,0-1-1,0 1 1,0 0 0,1 0 0,0 0 0,0 1-1,0 0 1,1 0 0,9-6 0,21-7-58,1 1 1,45-13-1,-26 11 62,1 3-1,0 2 0,112-12 1,-152 24 31,-15 1 14,-1 1 0,1-1 0,0 1 0,0 0 0,0 0 1,0 0-1,-1 0 0,1 0 0,0 1 0,0-1 0,0 1 0,-1 0 0,1 0 0,0 0 0,2 1 0,-5-1 5,0-1 1,1 0-1,-1 0 0,0 1 0,1-1 1,-1 1-1,0-1 0,0 0 0,1 1 1,-1-1-1,0 0 0,0 1 0,0-1 1,0 1-1,0-1 0,0 1 0,0-1 1,1 1-1,-1-1 0,0 0 0,-1 1 1,1-1-1,0 1 0,-4 16-56,-14 21-15,14-29 55,-44 94 9,43-92 18,1 1 0,0 0 0,1 0 0,-3 18 0,5-25 0,0 1 0,1 0 0,0-1-1,0 1 1,0 0 0,1-1 0,0 1 0,0 0 0,0-1 0,1 1 0,4 8 0,-5-11 7,0-1 0,1 1 1,-1-1-1,1 0 1,0 0-1,0 0 0,0 0 1,0 0-1,0 0 0,0 0 1,0-1-1,0 1 1,1-1-1,-1 0 0,1 1 1,-1-1-1,1 0 1,0-1-1,-1 1 0,1 0 1,0-1-1,-1 1 0,1-1 1,0 0-1,0 0 1,-1 0-1,1 0 0,0-1 1,0 1-1,-1-1 1,1 1-1,0-1 0,-1 0 1,1 0-1,-1 0 0,1-1 1,-1 1-1,0 0 1,1-1-1,-1 0 0,0 1 1,3-4-1,1-1 39,-1-1 0,1 0 0,-1-1 0,-1 1 0,1-1 0,-1 0 0,-1 0 0,1 0 0,-1 0 0,-1-1 0,3-13 0,-2 7-31,-2-1 0,0 1 0,0-1 0,-1 1 0,-5-30 0,4 39-60,0 0 0,0 1 0,-1-1 0,1 0-1,-1 1 1,-1 0 0,1-1 0,-1 1 0,0 0 0,0 0 0,0 1-1,-1-1 1,1 1 0,-1-1 0,0 1 0,-1 0 0,1 1-1,-1-1 1,1 1 0,-1 0 0,0 0 0,-1 0 0,1 1 0,0-1-1,-6 0 1,-15-3 38,14 3 28,10-1-3,7 1 13,9-5-31,1 0 0,0 0 0,0 2 1,1 0-1,29-7 0,84-9-39,-86 16-80,-10 1 58,36 0 0,-58 4 36,-1 2 0,0 0 1,0 0-1,0 0 0,0 1 0,0 1 0,18 7 0,-26-10 13,0 2 1,1-1 0,-1 0-1,0 0 1,0 1-1,0-1 1,0 1-1,0-1 1,-1 1 0,1 0-1,0 0 1,-1 0-1,1 0 1,-1 0-1,0 0 1,0 0 0,0 0-1,0 1 1,0-1-1,0 0 1,0 1-1,-1-1 1,1 1-1,-1-1 1,0 1 0,0-1-1,0 4 1,-1 3-8,0-1 0,-1 1 0,0-1 0,0 0 0,-1 1 0,-4 8 0,-13 31 223,-31 49-1,24-47 494,33-61-620,0 0-1,1 0 0,0 0 1,0 1-1,13-13 1,1 1-196,28-22 1,-40 36 86,1 1 0,0 0 0,1 1 0,0-1 0,12-4 0,-21 11 7,0-1 0,-1 0 1,1 1-1,0 0 0,0-1 0,0 1 0,0 0 0,0 0 0,0 0 0,0 0 0,0 0 1,-1 0-1,1 1 0,0-1 0,0 1 0,0-1 0,0 1 0,-1 0 0,4 1 0,-3 0-3,1 0 0,-1 0 0,1 0 0,-1 1 0,0-1-1,0 1 1,0-1 0,0 1 0,0 0 0,2 4 0,1 4-21,-1 1 0,-1-1 0,1 1 0,-2-1 0,2 15 0,-1 3 76,2 1 0,0-1 0,2 0 0,19 49 0,-24-74-18,0 0 0,0 0 0,0-1 0,0 1 0,1-1 0,-1 1 0,1-1 0,0 0 0,5 4 0,-6-6 0,-1 0-1,1 0 1,0 0-1,0 0 1,-1 0 0,1-1-1,0 1 1,0-1-1,0 1 1,0-1-1,0 0 1,0 1-1,0-1 1,0 0 0,0 0-1,0-1 1,0 1-1,0 0 1,0-1-1,0 1 1,-1-1-1,1 1 1,3-2 0,2-2 25,-1 0 0,1-1 0,-1 1 1,0-1-1,0 0 0,7-9 0,31-41 135,-22 24-85,-1-1 1,-2-1 0,-1-1-1,19-53 1,-35 81-106,0 1 1,0-1-1,0 1 0,-1-1 0,0 0 0,0 0 1,-1 0-1,1 1 0,-1-1 0,-1 0 0,1 0 1,-1 0-1,0 0 0,0 1 0,-1-1 0,-2-6 1,3 11-12,1-1 0,-1 1 0,0 0 0,1 0 0,-1-1 0,0 1 0,0 0 0,0 0 0,0 0 0,0 0 0,-1 0 0,1 1 0,0-1 0,0 0 0,0 0 0,-1 1 0,1-1 0,0 1 0,-1-1 0,1 1 0,-1-1 0,1 1 1,0 0-1,-1 0 0,-1 0 0,0 0-15,0 0-1,0 0 1,0 1 0,0 0 0,-1-1 0,2 1-1,-1 0 1,0 1 0,-4 1 0,2 0 30,0 0 1,0 1-1,1-1 0,-1 1 1,1 0-1,0 0 0,0 0 1,1 1-1,-5 7 0,-1 3-24,-11 27-1,19-41 25,-7 19-1,1-1 0,0 1 0,2 0 0,-4 24 0,7-30 40,1-1 0,0 1 0,1 0-1,0 0 1,1 0 0,1 0 0,4 14 0,-6-25-16,1-1 0,0 0 0,0 1 0,0-1 0,0 0-1,0 0 1,0 0 0,1 0 0,-1 0 0,1 0 0,0 0 0,-1 0 0,1-1 0,0 1 0,0-1 0,0 1 0,0-1 0,0 0-1,0 0 1,0 1 0,1-2 0,-1 1 0,0 0 0,0 0 0,1-1 0,-1 1 0,1-1 0,-1 0 0,1 0 0,-1 0 0,3 0-1,4-1 46,0 0 0,0 0-1,-1-1 1,1 0 0,-1 0-1,1-1 1,14-8 0,38-24 55,89-66 0,-69 43-233,-58 42 74,108-68-105,-128 82 124,0 1 0,1-1 0,-1 1 0,0 0 0,0 0 1,1 0-1,5 0 0,-8 0 15,-1 1 0,1 0-1,0 0 1,0 0 0,-1 0 0,1 1 0,0-1 0,0 0-1,-1 0 1,1 0 0,0 0 0,-1 1 0,1-1 0,0 0 0,-1 1-1,1-1 1,-1 1 0,1-1 0,0 0 0,-1 1 0,1-1 0,-1 1-1,1 0 1,-1-1 0,0 1 0,1-1 0,-1 1 0,0 0 0,1-1-1,-1 1 1,0 0 0,0-1 0,1 1 0,-1 0 0,0-1-1,0 1 1,0 0 0,0 0 0,0-1 0,0 1 0,0 1 0,-1 17-9,-2-1 0,0 1 0,-9 32 0,2-14 19,-20 89 498,29-126-481,1 0 0,0 1 0,0-1 0,0 1-1,0-1 1,0 1 0,0-1 0,0 0 0,0 1 0,0-1 0,0 1-1,0-1 1,0 1 0,0-1 0,0 0 0,0 1 0,0-1 0,0 1-1,1-1 1,-1 0 0,0 1 0,0-1 0,1 1 0,-1-1 0,0 0-1,1 1 1,-1-1 0,1 0-1,0 0 0,-1 0 1,1-1-1,0 1 0,-1 0 1,1 0-1,0-1 0,-1 1 1,1 0-1,-1-1 0,1 1 1,-1-1-1,1 1 0,-1 0 1,1-1-1,-1 1 0,1-1 1,-1 1-1,0-1 0,1 0 1,0 0-1,9-15 55,-1 0-1,-1 0 1,11-27 0,-1 1-40,-18 41-28,10-21-64,0 2 0,1-1 0,24-31 0,-34 50 46,-1 2 0,1-1 0,0 0 0,0 0 0,0 0-1,0 0 1,0 0 0,0 1 0,0-1 0,0 0 0,0 1 0,1-1 0,-1 1 5,-1 0 1,0 0-1,1 0 0,-1 0 1,0 0-1,0 0 1,1 0-1,-1 0 1,0 0-1,1 0 1,-1 0-1,0 0 1,1 0-1,-1 0 1,0 1-1,0-1 1,1 0-1,-1 0 1,0 0-1,0 1 1,1-1-1,-1 0 1,0 0-1,0 0 1,0 1-1,0-1 1,1 0-1,-1 0 1,0 1-1,2 3-62,-1 1-1,0-1 1,0 0-1,-1 0 1,1 7-1,0-4 109,1 29-165,0-13 128,4 24-1,-5-40 51,0 0 1,1-1-1,0 1 0,1-1 1,-1 0-1,1 1 0,0-1 1,5 6-1,-6-10-34,-1 0 1,1 0-1,0 0 1,-1-1-1,1 1 1,0-1-1,0 1 1,0-1-1,0 0 1,0 0 0,0 0-1,0 0 1,1 0-1,-1 0 1,0-1-1,1 1 1,-1-1-1,0 1 1,1-1-1,-1 0 1,0 0-1,1 0 1,-1 0-1,1 0 1,-1-1-1,0 1 1,1-1-1,-1 0 1,3-1-1,9-3 57,-1-2 0,-1 1 0,0-2 0,20-14 0,46-44 137,-56 46-167,149-142 35,-152 140-60,0 0 0,-2-2-1,21-35 1,-19 24 32,-2-1 0,-1 0 0,-2-2 1,12-48-1,-17 56-38,60-240-255,-54 209 71,-12 50 121,-2 10 23,-1 0-1,1 0 0,-1 0 0,0 0 1,1 0-1,-1 0 0,0-1 1,0 1-1,0 0 0,0 0 1,0 0-1,0 0 0,0 0 0,0 0 1,0-1-1,0 1 0,-1 0 1,0-2-1,0 3-149,-1 5 31,-18 58-295,15-45 400,-94 455-9,93-428 105,3 0 0,1 1-1,2-1 1,3 0 0,1 0-1,2 0 1,16 56 0,-21-96-62,2 7-154,0-1-1,1 0 1,6 14 0,-5-19-766,-2-7-2066,3-11-3489,-5 7 5727,5-9-2089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8:41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74 11712,'-24'-19'5311,"33"19"-4607,-3-4 1920,3-1-1568,18-3 416,3 3-864,30-5 192,12 6-480,10-5-224,5 5-96,-17-1 64,-2 5-32,-23 0-32,-4 5 32,-11 5-4480,-5 3 2432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8:44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44 397 2912,'-8'19'923,"8"-19"-909,0 0-1,0 0 1,-1 0 0,1 0 0,0 0 0,0 0 0,0 0 0,0 1 0,-1-1 0,1 0 0,0 0 0,0 0 0,0 0 0,-1 0 0,1 0 0,0 0 0,0 0 0,0 0 0,-1 0 0,1 0 0,0 0 0,0 0 0,0 0 0,-1 0 0,1 0 0,0 0 0,0-1 0,0 1 0,-1 0 0,1 0 0,0 0 0,0 0 0,0 0-1,0 0 1,-1 0 0,1-1 0,0 1 0,-5-4 250,4 5 181,0-1 0,0 0-1,-1 0 1,1 1 0,0-1 0,0 1 0,0-1-1,0 1 1,0-1 0,-1 1 0,1 0-1,-1 0 1,-5 5 2815,7-6-3235,0 0 0,0 0 0,0 0 0,0 0 0,0 0 1,0 0-1,0 1 0,0-1 0,0 0 0,0 0 0,0 0 0,0 0 0,0 0 0,0 0 0,0 0 0,0 0 0,0 0 0,0 0 0,0 0 0,0 0 1,0 1-1,0-1 0,0 0 0,0 0 0,0 0 0,0 0 0,0 0 0,0 0 0,0 0 0,0 0 0,0 0 0,0 0 0,0 0 0,0 0 0,0 0 0,0 1 1,0-1-1,0 0 0,0 0 0,0 0 0,1 0 0,-1 0 0,0 0 0,0 0 0,0 0 0,0 0 0,0 0 0,0 0 0,0 0 0,0 0 0,0 0 1,0 0-1,0 0 0,0 0 0,0 0 0,1 0 0,-1 0 0,0 0 0,0 0 0,0 0 0,0 0 0,0 0 0,0 0 0,0 0 0,0 0 0,0 0 0,0 0 1,1-8 3593,1-9-2263,4 6-1256,0 0 0,1 1 0,0 0 0,9-10 0,-8 10-61,11-12-3,2 1 0,1 0 0,0 2 0,2 0 0,0 2 0,1 1 0,35-18 0,-58 33-53,1 0 0,-1-1 0,1 1 0,0 0 0,0 1 0,-1-1 0,1 0 1,0 1-1,0 0 0,0-1 0,0 1 0,-1 0 0,1 1 0,0-1 0,0 0 0,0 1 0,-1 0 0,1-1 0,4 3 0,-4-2 15,0 1-1,0 0 0,-1 0 1,1 0-1,0 0 0,-1 1 1,1-1-1,-1 0 0,0 1 1,0 0-1,0-1 0,0 1 1,-1 0-1,1 0 0,-1 0 1,2 4-1,4 15 88,-1 0 0,6 41 0,-1 47 0,-8-65-62,0-23 66,1-1 0,1 1 0,1-1 0,0 0 0,2-1 1,12 25-1,-19-43-43,1 1 0,-1-1 0,1 1 0,-1-1 0,1 0 0,0 1 0,0-1 0,0 0 0,0 0 0,4 2 0,-5-3-15,0-1 0,0 1 0,1 0-1,-1-1 1,0 1 0,0-1 0,1 0 0,-1 1 0,0-1 0,1 0 0,-1 0 0,1 0 0,-1 0 0,0 0 0,1 0 0,-1 0 0,0 0 0,1 0 0,-1-1 0,0 1 0,1-1 0,-1 1 0,0-1 0,2 0 0,2-3 93,1-1 0,-1 0 1,0 0-1,0-1 0,0 1 1,7-12-1,-5 6-50,26-35 235,46-86 0,-74 121-296,0-1 0,0 0-1,-1 0 1,-1 0-1,0-1 1,2-20 0,-1-80 181,-2 23-226,-1 77 18,-1 5 1,1-1 1,0 1 0,0 0 0,5-16-1,-5 21-7,1 1 0,-1-1 1,0 1-1,1 0 0,-1-1 0,1 1 0,0 0 0,0 0 0,-1 0 0,1 0 0,1 0 0,-1 0 0,0 1 0,0-1 0,1 1 0,-1 0 0,1-1 0,-1 1 0,4-1 0,7-1-1,-1 0-1,1 1 0,-1 0 1,1 1-1,-1 1 0,26 1 1,77 17 108,-49-1 16,-39-9 96,52 8 1,-71-15-462,11 1 944,-19-2-854,1 1 0,-1-1 0,1 0 0,-1 0 0,0 0 1,1 0-1,-1 0 0,1 0 0,-1 0 0,0 0 0,1 0 1,-1 0-1,1 0 0,-1 0 0,0-1 0,1 1 0,-1 0 0,0 0 1,1 0-1,-1 0 0,0-1 0,1 1 0,-1 0 0,0 0 1,1-1-1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8:44.9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3 213 5216,'-1'-1'318,"1"-1"0,-1 1 0,1-1 1,0 0-1,0 1 0,-1-1 0,1 0 1,0 1-1,1-1 0,-1 0 0,0 1 0,0-1 1,1 1-1,-1-1 0,1 0 0,-1 1 0,1-1 1,0 1-1,-1-1 0,1 1 0,0-1 1,0 1-1,0 0 0,0 0 0,0-1 0,1 1 1,-1 0-1,0 0 0,0 0 0,1 0 0,-1 0 1,3-1-1,-3 2-227,0 0 0,0 0-1,0 0 1,0 0 0,-1 0 0,1 1 0,0-1 0,0 0-1,0 0 1,-1 1 0,1-1 0,0 0 0,-1 1 0,1-1-1,0 1 1,-1-1 0,1 1 0,0-1 0,-1 1 0,1-1-1,-1 1 1,2 1 0,11 16 431,-13-18-504,101 166 2643,-93-149-932,-11-27-567,0-7-1047,0-1 0,1 0 1,1-1-1,1 1 0,3-27 0,0 16-86,2 0 0,15-50 1,-19 73-36,2 0 1,-1 1 0,0-1 0,1 0-1,0 1 1,0 0 0,1-1 0,0 1-1,0 1 1,0-1 0,5-4-1,-5 6-1,0 0-1,0 0 0,1 1 0,-1 0 0,0 0 0,1 0 0,0 0 0,-1 1 1,1-1-1,0 1 0,0 1 0,0-1 0,-1 1 0,7 0 0,-2 0 32,-1 1 0,0 1-1,0 0 1,14 5 0,0-1 17,2 1-93,12 3 35,-23-9-730,1 4 203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8:46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31 108 3328,'1'-3'226,"2"-3"482,-4 8-199,-7 7 3695,8-9-4095,0-1 205,0 0 1,0 0 0,0 0 0,0 0 0,0 0 0,0 0 0,0 0 0,0 0-1,0 0 1,-1 0 0,1 0 0,0 0 0,0 0 0,-1 0 0,1 0-1,-1 1 1,1-1 0,-1 0 0,0-1 0,-3-8 2838,4 9-3039,0 0 0,0 1 0,0-1 0,0 1 1,0-1-1,0 0 0,0 1 0,-1-1 0,1 1 0,0-1 1,0 0-1,-1 1 0,1-1 0,0 1 0,-1-1 1,1 1-1,0-1 0,-1 1 0,1-1 0,-1 1 0,1 0 1,-1-1-1,0 0 0,1 1-88,-1 0 0,1 0 0,0 0 1,-1 0-1,1 0 0,-1 0 0,1 0 0,0 0 0,-1-1 0,1 1 0,-1 0 0,1 0 1,0 0-1,-1-1 0,1 1 0,0 0 0,-1-1 0,1 1 0,0 0 0,0-1 1,-1 1-1,1 0 0,0-1 0,0 1 0,-1 0 0,1-1 0,0 1 0,0-1 1,0 1-1,0-1 0,-1-2 261,2 9-280,-1-4 68,10 0-210,-9-1 131,0-1 1,0 1 0,0-1-1,0 0 1,0 0 0,0 1-1,0-1 1,1 0 0,-1 0 0,0 0-1,0 0 1,0 0 0,2-1-1,25-3 4,31-2 0,-20 3 0,189-11 106,-70 6 242,-145 7-293,26 4 0,-32-2-36,0 0 1,0-1-1,0 0 0,0 0 1,0 0-1,0-1 1,0 0-1,0 0 0,12-4 1,-12 2 15,3-1 32,1-1-1,12-7 0,-23 11 81,5-1-3123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12.1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1008 33 7712,'-14'-8'3520,"9"1"-3072,5-2-576,5 9-32,0-9-2848,4 9 1664</inkml:trace>
  <inkml:trace contextRef="#ctx0" brushRef="#br0" timeOffset="1">18 210 7296,'-17'-21'3328,"26"12"-2912,-4 6-480,9-1-64,5-10-160,4 2 160,1-4-1056,4 8 640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8:46.5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51 3072,'4'0'839,"-6"0"-345,-5 0 29,-25 0 12319,22 4-9780,8-1-2201,11-2-363,25-3 238,67-12-1,-36 3-371,165-3 271,-112 10-534,-6 3-39,-70 1 4,-33 0-11,0-1 1,0 0-1,11-3 0,2-1-1457,1 3-3716,-8 4-940,2 6 1877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8:50.4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7 182 2144,'-1'-1'235,"1"0"-1,-1 1 1,1-1-1,-1 0 1,0 0-1,1 0 1,0 0 0,-1 1-1,1-1 1,-1 0-1,1 0 1,0 0-1,0 0 1,0 0 0,-1 0-1,1 0 1,0-1-1,1-24 5259,-1 13-3022,0 0 67,0 7-1242,0 8-607,0-1-177,0 17 90,0 13-202,2 64 249,0-78-538,0 0 0,1 0 1,9 27-1,-4-12 44,-6-23-104,0-1 0,1 1 0,0 0 0,6 10 0,-8-17-20,1 1 0,-1-1 0,1 0 0,0 0 1,0 0-1,0 0 0,0 0 0,0 0 0,0 0 0,1 0 0,-1-1 0,0 0 1,1 1-1,0-1 0,-1 0 0,1 0 0,5 1 0,-4-1 55,-1-1 0,1 1-1,0-1 1,-1 0 0,1 0-1,0 0 1,0-1 0,-1 1-1,1-1 1,0 0 0,4-1-1,2-3 23,1 0-1,12-7 0,-8 3 26,-3 2-77,-1 0 0,13-12 0,-6 5-59,0-1 10,19-21-1,1 0-88,-28 26 111,0 1 0,0-2 0,-1 1 0,-1-1 0,1 0 0,-2-1 1,0 0-1,0 0 0,-1-1 0,7-21 0,-7 14 16,-2-1 0,0 1-1,-1-1 1,1-40 0,-8 53-96,4 8 52,0-1 0,0 1 0,0 0 1,0 0-1,-1 0 0,1 0 0,0 0 0,0 0 0,0 0 0,0-1 0,0 1 0,0 0 0,-1 0 0,1 0 0,0 0 0,0 0 0,0 0 0,0 0 0,-1 0 0,1 0 0,0 0 0,0 0 0,0 0 0,0 0 0,-1 0 0,1 0 0,0 0 0,0 0 0,0 0 0,0 0 0,-1 0 0,1 0 0,0 0 0,0 0 0,0 0 0,0 1 0,0-1 0,-1 0 0,1 0 0,0 0 1,0 0-1,0 0 0,0 1 0,-5 7 4,1 0 1,0 1 0,1 0 0,0 0 0,-4 18 0,-3 50 302,10-72-299,-1 7 33,0 0 0,1 0 0,1-1 0,3 20 0,-3-24-29,1 0 1,0 0-1,1 0 0,0 0 1,0 0-1,0-1 1,1 0-1,7 11 0,-3-7 70,1 0 0,0 0-1,1-1 1,0-1 0,0 1-1,1-1 1,0-1 0,0 0-1,1-1 1,0 0 0,23 8-1,-28-12 0,1 0 1,-1-1-1,1 0 0,-1-1 0,1 1 1,8-2-1,-13 1-196,0 0 0,-1-1 0,1 1 0,0-1 0,-1 0 0,1 0 0,-1 0 0,1 0 0,-1 0 0,1 0 0,-1-1 0,0 1 0,0-1 0,0 1 0,0-1 0,0 0 0,0 0 0,0 0 0,0 0 0,1-3 0,3-10-3161,0 4 960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8:52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383 238 4576,'0'-1'364,"-1"0"0,0 0 0,1-1-1,-1 1 1,1 0 0,-1-1 0,1 1 0,0 0 0,-1-1 0,1 1 0,0 0 0,0-1 0,0 1 0,0-1-1,0 1 1,1-3 0,-1-17 2858,-2 15-2814,1 0 1,-1 0 0,0 0 0,-1 1 0,1-1 0,-1 0 0,0 1 0,0 0-1,-1 0 1,0 0 0,0 0 0,0 1 0,0-1 0,-7-4 0,8 6-363,0 1 0,0 0 0,0 0 0,-1 0 0,1 1 0,0-1-1,-1 1 1,1 0 0,-1-1 0,1 2 0,-1-1 0,0 0 0,1 1 0,-1 0 0,0 0 0,0 0 0,1 0 0,-1 0 0,0 1 0,-5 1 0,1 2-8,1 0 0,-1 0-1,-11 9 1,-3 2 120,3-2-7,0 0 1,1 1-1,1 1 0,0 0 0,1 2 0,1 0 0,1 0 0,-16 25 0,27-38-126,1 1-1,0 0 1,-1 0-1,2-1 1,-1 1 0,1 0-1,-1 1 1,1-1-1,0 0 1,1 0-1,0 0 1,0 1-1,0-1 1,1 6-1,0-7-14,0 0 0,0 0 0,0 0-1,1 0 1,0 0 0,0 0 0,0 0 0,0 0-1,0-1 1,1 1 0,0-1 0,0 0-1,0 1 1,0-2 0,0 1 0,0 0 0,8 4-1,4 2 114,0 0 0,1-2 0,1 0 0,-1 0 0,33 7 0,-37-11-59,1-1 0,0-1 1,0 0-1,0 0 1,0-1-1,0-1 1,0 0-1,23-6 1,15-9 82,85-41 1,-124 51-107,24-10 35,7-3 139,76-46 0,-116 63-234,0 0-1,0 0 1,0-1-1,-1 0 1,1 1-1,-1-1 1,4-5-1,-6 8 15,0 0-1,0 0 0,0 0 1,0 0-1,0 0 0,1 0 1,-1 0-1,0-1 0,0 1 1,0 0-1,0 0 0,0 0 1,0 0-1,0 0 0,0 0 1,0 0-1,0 0 0,0-1 1,0 1-1,0 0 0,0 0 1,0 0-1,0 0 0,0 0 1,0 0-1,0-1 0,0 1 1,0 0-1,0 0 1,0 0-1,0 0 0,0 0 1,0 0-1,0 0 0,0-1 1,0 1-1,0 0 0,0 0 1,0 0-1,0 0 0,0 0 1,0 0-1,0 0 0,-1 0 1,1 0-1,0-1 0,0 1 1,0 0-1,0 0 0,0 0 1,0 0-1,0 0 0,0 0 1,-1 0-1,1 0 0,0 0 1,0 0-1,0 0 0,-17 9-298,-30 31 293,42-36 22,1 1 0,-1-1-1,1 1 1,0 0 0,0 1 0,1-1-1,-1 0 1,-2 7 0,5-10-13,0 0 1,0 1-1,0-1 0,1 0 0,-1 1 1,1-1-1,-1 1 0,1-1 0,0 0 1,0 1-1,0-1 0,0 1 0,0-1 1,0 0-1,1 1 0,-1-1 0,1 1 1,0-1-1,0 0 0,-1 0 0,2 1 1,-1-1-1,0 0 0,2 3 0,4 2 29,0-1 1,0 1-1,0-1 0,1-1 0,0 1 0,0-1 1,0-1-1,1 1 0,0-1 0,0-1 0,0 0 1,0 0-1,0-1 0,18 3 0,-14-4 71,-1 0 0,1 0-1,-1-1 1,1-1 0,-1 0-1,1-1 1,-1 0 0,0-1-1,0 0 1,22-9 0,-32 11-83,1-1 0,-1 1 1,0-1-1,0 1 0,1-1 0,-1 0 0,0 0 1,0 0-1,-1 0 0,1 0 0,0 0 1,-1-1-1,1 1 0,-1 0 0,0-1 0,0 1 1,0-1-1,0 0 0,0 1 0,0-1 1,-1 0-1,1 1 0,-1-1 0,0 0 0,0 0 1,0 0-1,0 1 0,-1-1 0,1 0 1,-1 1-1,1-1 0,-1 0 0,0 1 0,0-1 1,0 0-1,0 1 0,-1 0 0,1-1 1,-1 1-1,1 0 0,-1 0 0,0 0 0,0 0 1,0 0-1,0 0 0,0 0 0,-3-2 1,-8-3-110,0 1 1,-1 0 0,1 0 0,-1 2 0,-27-7 0,10 4 28,20 4-59,-1 1 0,1 0 1,-1 1-1,-13 0 0,18 1 81,1 0 0,-1 1-1,0-1 1,1 2 0,-1-1-1,1 1 1,-1 0 0,-10 5 0,16-6 41,0-1 0,0 0 1,0 1-1,0-1 1,0 1-1,1-1 1,-1 1-1,0 0 1,0-1-1,1 1 0,-1 0 1,0-1-1,1 1 1,-1 0-1,1 0 1,-1 0-1,1 0 0,-1-1 1,1 1-1,-1 0 1,1 0-1,0 0 1,0 0-1,-1 0 1,1 0-1,0 0 0,0 0 1,0 0-1,0 0 1,0 0-1,0 0 1,0 0-1,1 0 1,-1 0-1,0 0 0,0 0 1,1 0-1,-1 0 1,1 0-1,-1-1 1,1 1-1,-1 0 1,1 0-1,-1 0 0,1-1 1,0 1-1,0 0 1,0 0-1,4 4 5,0-1-1,0 0 1,0 0-1,0 0 1,0-1-1,8 4 1,4 1 92,0-1 0,1-1 0,0 0 0,1-1 0,-1-1 1,35 2-1,-38-5 19,0-1 1,0 0 0,-1-2 0,1 1-1,0-2 1,0 0 0,-1-1 0,0 0-1,15-7 1,-22 7-76,1 0 0,-1-1-1,0 1 1,0-2 0,0 1-1,0-1 1,-1 0 0,0 0 0,7-10-1,1-4 86,23-43 0,-29 45-73,-1-1-1,0 0 1,6-29 0,-1 4 28,2-17-26,-3 13-31,0 25 37,-11 22-59,0 1-1,0 0 1,0 0 0,0 0 0,0-1 0,0 1-1,0 0 1,0 0 0,0 0 0,1-1 0,-1 1-1,0 0 1,0 0 0,0 0 0,0 0-1,0 0 1,1-1 0,-1 1 0,0 0 0,0 0-1,0 0 1,0 0 0,1 0 0,-1 0 0,0 0-1,0 0 1,0 0 0,1 0 0,-1 0 0,0 0-1,0 0 1,0 0 0,1 0 0,-1 0-1,0 0 1,0 0 0,0 0 0,1 0 0,-1 0-1,0 0 1,0 0 0,0 0 0,1 0 0,-1 0-1,0 0 1,0 1 0,0-1 0,0 0 0,1 0-1,-1 0 1,0 0 0,0 0 0,0 1 0,0-1-1,0 0 1,0 0 0,1 1 0,5 12-45,-5-12 48,41 133 95,-28-83-20,-3-14-22,8 60-1,-17-82-2,-1 1-1,0-1 1,-1 0 0,-1 1 0,0-1 0,-7 29-1,7-41-30,0 1 0,0-1-1,0 0 1,-1 0-1,0 0 1,1-1-1,-1 1 1,0 0-1,0 0 1,0-1 0,-1 0-1,-1 3 1,2-4-11,1 0 1,-1 0-1,1 0 1,-1 0-1,1 0 0,-1 0 1,1-1-1,-1 1 1,0-1-1,1 1 1,-1-1-1,0 0 1,1 1-1,-1-1 1,0 0-1,0 0 1,1 0-1,-1 0 1,0 0-1,0-1 0,1 1 1,-4-2-1,-6-3 36,-1 0-1,1-2 1,-15-10 0,6 3-31,18 13-9,-1-1 0,1 0 0,1 1 0,-1-1 0,0 0 0,0 0 0,1 0 0,-1 0 0,1 0 0,-2-4 0,-11-13-436,17 21 395,0 0 0,0 0 0,0 0 0,1-1 0,-1 1-1,0-1 1,6 2 0,37 9-151,-4-1 312,-18-3 24,126 37 56,-142-43-92,0 0 1,0-1-1,0 0 0,14 0 1,3-6-2099,-22 4 823,0-1 0,0 1 0,0-1 0,0 0 0,0 0 1,2-2-1,4-1-2141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8:53.6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88 4064,'4'-10'5978,"-4"10"-5539,0-1 0,0 0 0,0 1 1,0-1-1,0 0 0,0 1 0,0-1 0,1 1 0,-1-1 0,0 0 0,1 1 0,-1-1 0,0 1 0,1-1 0,-1 1 0,2-4 2127,-13 4 443,11 0-2958,-1 0 0,0 0 1,1 1-1,-1-1 1,0 0-1,0 0 1,1 1-1,-1-1 1,0 0 0,1 1-1,-1-1 1,0 1-1,1-1 1,-1 1-1,1-1 1,-1 1-1,1-1 1,-1 1-1,1 0 1,-1 0 0,-10 20 404,-4 27-55,5 6-62,1-1 0,-1 92 1,7-82-41,8 87 313,-3-107-451,0-28-33,-1 0 1,2 0-1,7 28 0,-8-38-78,0 0 0,0 1-1,0-1 1,1 0 0,0 0 0,0-1 0,0 1 0,0 0 0,1-1-1,-1 0 1,1 0 0,0 0 0,8 5 0,-8-7-8,0 0 0,0 0 0,1-1 0,-1 1 0,1-1 0,-1 0 0,1 0 0,-1-1 0,1 0 0,-1 1 0,1-1 0,0-1 0,6 0 0,9-3 72,34-10 0,-29 7-29,13-2 14,0-3-1,-1-1 1,56-28-1,-81 35-78,1-2 1,-1 0-1,0 0 0,-1-1 0,1-1 0,-2 0 0,0 0 0,0-1 1,-1 0-1,0-1 0,-1 0 0,13-24 0,-15 20-7,0-1 1,-1 0-1,-1 0 0,0 0 1,2-34-1,-5 31-19,1-1 0,-2 1 1,-1-1-1,-1 1 0,0-1 0,-2 1 0,0 0 0,-1 0 1,-15-35-1,15 44-13,0 0 0,-1 0 1,-1 0-1,0 0 0,0 1 1,-1 0-1,0 1 0,-1 0 1,0 0-1,-1 1 0,1 0 1,-2 1-1,1 0 0,-1 0 1,0 1-1,0 1 0,-20-8 0,3 5-66,-1 0-1,-53-5 0,64 11 20,1 1-1,-1 1 0,0 0 0,0 1 0,0 2 0,-18 3 0,30-4-4,1-1 0,-1 1 1,1 0-1,0 1 0,0-1 0,0 1 0,0 0 0,1 0 0,-1 1 0,1-1 1,0 1-1,0 0 0,0 0 0,0 0 0,1 1 0,-1-1 0,1 1 0,-3 7 1,2-4-777,1 0 1,1 0-1,-1 1 1,1-1-1,1 0 1,0 1 0,0 0-1,0-1 1,1 1-1,1-1 1,1 13-1,-1-15-76,0 0-1,1 0 0,0 0 1,0 0-1,1 0 0,-1-1 1,1 1-1,0-1 0,7 10 0,16 15-2894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8:54.1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91 6656,'-3'0'579,"0"-1"0,1 1 0,-1 0 1,0-1-1,1 0 0,-1 1 0,1-1 0,-1 0 0,-2-1 2046,-1 3 2641,15-6-569,3-2-3644,8 0-218,0 1 0,32-6 0,-18 4-482,33-5-400,1 1 1,0 4-1,84 1 0,-150 7-94,44 2-3605,-18 5-3097,-12 1 2961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8:57.4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577 1 3552,'-2'6'7260,"0"-3"-6579,0 0 0,0 0 0,0 0-1,0 0 1,-1 0 0,-4 4 0,0-2-150,0 0 0,0-1 0,0 0-1,0-1 1,-10 4 0,-39 10 819,54-16-1309,-248 67 2220,231-63-2157,0 2-1,1 0 0,0 1 0,0 1 0,-21 15 1,33-20-63,0 0 0,1 1 0,-1 0 1,1 0-1,1 1 0,-1-1 0,-6 12 1,8-13-6,1 1 1,0-1-1,0 1 1,1 0-1,-1-1 1,1 1-1,0 0 1,0 0-1,1 0 1,0 0-1,0 0 1,0 8-1,2-1 64,0 0-1,1 0 1,1 0-1,0-1 0,6 15 1,33 55 229,-25-51-208,13 33 0,-16-22-107,13 58 0,-15-48-31,28 146 280,-21-88-9,21 124 376,-18-72-393,4 192 0,-21-191-7,-6-153-138,-1-1 1,-3 14 0,0-1-73,-3 0-51,6-19 30,0-1 0,0 1 0,0-1 0,1 1 0,-1-1 0,1 1 1,-1 0-1,1-1 0,-1 1 0,1 0 0,0-1 0,0 1 0,0 0 0,0 0 1,0-1-1,0 1 0,1 0 0,-1 1 0,1-2 1,-1 0 0,0-1 0,1 1 0,-1 0 1,0 0-1,0-1 0,0 1 0,0 0 0,0 0 0,0-1 0,0 1 0,0 0 0,0 0 0,0-1 0,0 1 0,0 0 0,0 0 0,0-1 0,-1 1 0,1 0 1,0-1-1,-1 1 0,1 0 0,0-1 0,-1 1 0,1 0 0,-1-1 0,0 1 0,-4 7 73,-2-1 97,2 0 120,6-7-282,-1 0 0,1 0 0,-1 0 0,1 0 0,0 0 0,-1 0 0,1 0 0,0 0 0,-1 0 0,1 0 1,0 0-1,-1 0 0,1 0 0,-1 0 0,1 0 0,0-1 0,-1 1 0,1-1 0,217-41 125,-117 26-415,-63 12-1046,-13 3-5195,-15 1 3963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8:58.5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0 188 5216,'8'2'10885,"-5"-1"-10572,0 1-1,1 0 1,-1-1 0,0 0 0,1 0-1,-1 0 1,1 0 0,-1 0 0,1-1 0,0 1-1,-1-1 1,1 0 0,0 0 0,-1-1-1,1 1 1,4-2 0,1 1-42,0-1 0,0-1 0,0 0 0,0 0 1,13-7-1,80-55 631,-86 54-710,-1-2 0,0 0 0,-1-1-1,13-16 1,-26 28-173,1 0 0,0 0 0,-1 0 0,0 0 0,1 0 1,-1 0-1,0 0 0,0 0 0,0-1 0,-1 1 0,2-5 0,-12 44 51,-27 317 959,27-92-432,9-88-268,3-81-93,3-34 116,-5-58 48,-1 0-393,1-1-1,-1 1 0,0-1 0,0 0 1,0 1-1,0-1 0,0 1 0,0-1 0,0 0 1,0 0-1,0 0 0,0 0 0,0 0 0,0 1 1,0-2-1,0 1 0,-2 0 0,-9 1 21,-38 8-60,39-8 10,-1 1-1,0 0 1,1 1 0,-18 7 0,16-6-3,8 0-106,16 1 87,-3-3 83,0 1 0,0-1-1,1-1 1,-1 0 0,0 0 0,10 0 0,52-5 178,-30 0 50,20-1-137,-39 2-98,0 2 1,1 0 0,21 2 0,-6 0-1083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00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42 118 3072,'-20'4'20415,"12"0"-19551,7-4-844,1 0 0,0 0 1,0 0-1,0 0 0,0 0 0,0 0 0,0 0 0,0 0 0,-1 0 0,1 0 1,0 0-1,0 0 0,0 0 0,0 0 0,0-1 0,0 1 0,0 0 0,0 0 0,-1 0 1,1 0-1,0 0 0,0 0 0,0 0 0,0 0 0,0 0 0,0 0 0,0 0 1,0-1-1,0 1 0,0 0 0,0 0 0,0 0 0,0 0 0,0 0 0,0 0 0,0 0 1,0 0-1,0-1 0,0 1 0,0 0 0,0 0 0,0 0 0,0 0 0,0 0 1,0 0-1,0 0 0,0-1 0,0 1 0,0 0 0,0 0 0,0 0 0,0 0 0,0 0 1,0 0-1,0 0 0,0-1 0,-9 3 366,7-3-256,7 1-49,-3 0 357,-1-8-230,1 5-172,1 1 1,0 0-1,0 0 1,0 1-1,1-1 1,-1 1 0,0-1-1,7-1 1,31-5 178,-40 8-194,186-24 161,-129 18 9,27-2 108,78-12 122,-20 0-32,-135 19-457,4-1-11,-12 1-6,1 1-1,-1 0 1,0 0 0,0 0 0,0 0-1,0 0 1,0 0 0,1 0 0,-1 0-1,0 0 1,0 0 0,0 0-1,0 0 1,0-1 0,0 1 0,0 0-1,0 0 1,1 0 0,-1 0 0,0 0-1,0 0 1,0-1 0,0 1 0,0 0-1,0 0 1,0 0 0,0 0 0,0 0-1,0-1 1,0 1 0,0 0 0,0 0-1,0 0 1,0 0 0,0-1 0,0 1-1,0 0 1,0 0 0,0 0-1,0 0 1,0 0 0,0-1 0,0 1-1,0 0 1,-1 0 0,1 0 0,0 0-1,0 0 1,0 0 0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01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45 254 3552,'-29'-1'11143,"28"0"-10804,0 0 0,0 0 0,0 0 0,0 0 0,0 0 0,0-1 1,1 1-1,-1 0 0,0-1 0,1 1 0,-1 0 0,1-1 0,-1 1 0,1-1 0,-1 1 0,1-1 0,0 1 1,0-1-1,0-2 0,1 3-242,2-11 280,1 0 0,0 0 0,1 1 0,1-1 1,0 1-1,0 1 0,12-16 0,-9 17-328,1 0-1,0 1 1,0 0-1,1 1 0,0 0 1,0 0-1,20-8 1,-3 4 14,1 1-1,34-7 1,-51 14-55,1 1 0,0 0 0,-1 1-1,19 0 1,-25 1 30,-1 1-1,1 0 1,-1-1 0,0 2-1,1-1 1,-1 1-1,0-1 1,0 1 0,0 1-1,0-1 1,0 1-1,0 0 1,4 4 0,-6-5-11,-1 1 1,1-1-1,-1 1 1,0 0-1,0 0 1,0 0 0,-1 0-1,1 0 1,-1 1-1,1-1 1,-1 0 0,0 1-1,0-1 1,-1 1-1,1-1 1,-1 1 0,0 4-1,0 2 40,0 0-1,-1 0 1,-1 0-1,0 0 1,-3 10 0,1-7-30,-2 1 0,1-1 0,-2 1 1,0-2-1,0 1 0,-1-1 1,-1 0-1,-19 21 0,-8 1 133,-51 40 0,44-40-136,-11 6 81,-7 4 42,50-31-181,10-13 20,1 1 0,0-1 0,-1 0 1,1 0-1,0 1 0,0-1 0,-1 0 0,1 0 0,0 1 0,0-1 0,0 0 1,0 1-1,-1-1 0,1 0 0,0 1 0,0-1 0,0 0 0,0 1 1,0-1-1,0 0 0,0 1 0,0-1 0,0 0 0,0 1 0,0-1 0,0 0 1,0 1-1,0-1 0,0 0 0,0 1 0,0-1 0,0 0 0,0 1 1,1-1-1,-1 0 0,0 1 0,0-1 0,0 0 0,1 0 0,-1 1 0,0-1 1,0 0-1,1 0 0,-1 1 0,0-1 0,0 0 0,1 0 0,0 1 0,152 43-129,-119-36 256,0 2-1,-1 1 1,52 25 0,-81-34-103,-1 0 0,0 0 1,0 0-1,0 1 0,0-1 1,0 1-1,-1-1 0,3 5 1,-4-7-7,0 1 1,-1 0 0,1 0 0,-1 0 0,1 0 0,-1 0 0,1 0 0,-1 0 0,0 0 0,1 0 0,-1 0 0,0 0 0,0 0 0,0 0 0,0 0 0,0 0 0,0 0 0,0 0 0,0 0 0,0 0 0,0 0 0,-1 0 0,1 0-1,0 0 1,-1 0 0,1 0 0,-1 0 0,1 0 0,-1 0 0,1 0 0,-2 1 0,-2 1 8,1 0-1,-1 0 1,1-1-1,-1 1 0,0-1 1,0 0-1,0 0 1,0 0-1,-6 2 1,-46 9-13,45-10 6,-35 5 361,-73 4 0,20-10-1947,32-1-4136,59-1 4660,24-8-7300,4 1 4724,5 3 1276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02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11 261 4576,'6'-43'4832,"-4"37"-3400,1-1 3008,-3 148 2769,0 84-4555,0 70-1670,-6-527 621,-1 165-1545,2 13-50,2-88 0,4 71-23,-2 47 9,1-1-1,1 0 1,2 1 0,9-44-1,-10 60-19,1 1 0,0 0 0,0 0 0,0 0 0,1 1 0,0-1 0,0 1 0,1 0 0,0 0 0,0 1 1,0-1-1,0 1 0,1 0 0,0 1 0,0-1 0,1 1 0,-1 0 0,1 1 0,0-1 0,10-2 0,-8 2 20,0 1 0,1 1 1,0 0-1,0 0 0,-1 1 0,1 0 0,0 0 1,0 1-1,0 1 0,0-1 0,0 2 1,0-1-1,0 2 0,-1-1 0,1 1 1,11 5-1,-8-2 30,-1-1 0,1 2-1,-1 0 1,0 0 0,-1 1 0,0 0 0,0 1 0,-1 0-1,0 1 1,0 0 0,-1 1 0,13 20 0,-13-16 5,-2 0 0,0 0 0,0 1 1,6 26-1,-11-33-16,0-1 1,0 1-1,-1 0 0,-1 0 1,0 0-1,0 0 1,0 0-1,-1 0 0,-1 0 1,-2 10-1,2-13-5,-1 1 0,0-1 0,0-1 1,0 1-1,-1 0 0,0-1 0,0 0 0,0 1 0,-1-2 0,0 1 0,0 0 0,0-1 0,0 0 0,-1 0 1,1-1-1,-1 0 0,-8 4 0,-7 2 14,0-2 0,0 0 0,-37 7-1,33-9 27,0-2 0,0 0 0,0-2 0,0 0-1,-34-4 1,51 2-42,6 0-33,1 1 1,-1 0-1,0-1 0,0 1 0,0 0 1,0 0-1,0 0 0,-3 1 0,4-1 20,1 0 0,0 1 0,-1-1 0,1 0 0,0 0 0,0 0 0,-1 1 0,1-1 0,0 0-1,0 0 1,-1 0 0,1 1 0,0-1 0,0 0 0,0 1 0,0-1 0,-1 0 0,1 0 0,0 1 0,0-1-1,0 0 1,0 1 0,2 13-15,0-9 32,1 0-1,-1 0 1,1-1-1,0 1 0,0-1 1,0 0-1,1 1 1,6 5-1,38 28 520,-17-14-189,49 45 127,103 114 1,-180-180-487,3 4-40,0 1-1,1-2 1,0 1-1,10 6 1,-17-13-10,0 1 1,0-1-1,0 0 1,1 0-1,-1 0 1,0 0-1,0 1 1,0-1 0,0 0-1,0 0 1,0 0-1,1 0 1,-1 0-1,0 0 1,0 0-1,0 1 1,0-1-1,1 0 1,-1 0-1,0 0 1,0 0-1,0 0 1,1 0-1,-1 0 1,0 0-1,0 0 1,0 0 0,1 0-1,-1 0 1,0 0-1,0 0 1,0 0-1,1 0 1,-1 0-1,0 0 1,0 0-1,0 0 1,0-1-1,1 1 1,-1 0-1,0 0 1,0 0-1,0 0 1,0 0 0,0 0-1,1-1 1,-1 1-1,0 0 1,0 0-1,0 0 1,0 0-1,0-1 1,0 1-1,0 0 1,0 0-1,1 0 1,-1 0-1,0-1 1,0 1-1,0 0 1,0 0-1,0 0 1,0-1 0,-3-12-3014,2 11 2334,0-4-951,-1-1 0,-1 1 0,1 0 0,-1 0 0,-5-7 0,4 4-297,-12-19-3328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12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73 183 7392,'-53'-39'3360,"34"36"-2944,19-3 1056,9 3-896,20-9 0,8-2-384,54-11 224,12 1-224,39-6-32,1 4-96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04.3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41 113 2656,'-6'-3'369,"4"3"-254,1-1 0,0 1 1,0-1-1,0 1 0,0 0 1,-1 0-1,1-1 0,0 1 1,0 0-1,-2 0 0,2 2 786,1 0 0,-1-1 0,1 1 0,-1 0 0,1-1 0,-1 1-1,0-1 1,0 1 0,0-1 0,0 1 0,0-1 0,-2 2 0,-3-2 1084,5-1-1269,5 0 583,7 0-41,276-14 805,-4-15-1479,-113 10-228,401-22 625,-350 24-661,-185 10-302,-25 4-3476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05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20 302 7296,'-19'6'5706,"20"-24"-874,-1 13-4245,7-9 223,0 2 1,1-1 0,12-14-1,-8 12-223,-5 5-349,2 1-1,-1 0 1,1 0 0,1 0 0,-1 2 0,1-1-1,16-8 1,8-2 46,38-15-1,-22 15-76,0 2 0,1 3-1,88-13 1,-133 25-158,-1 0-1,1 1 1,-1 0 0,1 0-1,-1 0 1,0 1 0,1 0 0,-1 0-1,7 2 1,-9-2-35,0 0 1,0 1-1,-1-1 1,1 1-1,-1-1 1,1 1-1,-1 0 0,1 0 1,-1 0-1,0 1 1,0-1-1,0 0 0,0 1 1,-1-1-1,1 1 1,-1 0-1,3 5 1,0 7 4,0 0 1,0 1-1,-2-1 1,0 1-1,-1 0 1,0-1-1,-1 1 1,-3 22 0,1-21-17,-1 0 1,0 0 0,-1 0 0,-1 0 0,0 0 0,-1-1 0,-1 0 0,-1-1 0,0 1 0,-1-1 0,-1-1-1,0 0 1,-1 0 0,-13 13 0,-1-4 102,0-2-1,-52 34 1,-63 27 35,91-54-71,34-20 10,8-3 2,-1-1 1,0 1-1,0-2 0,-13 5 0,112-30 307,-20 12-5,135 0 0,-171 11-536,-1 1 0,1 2 0,65 16 0,-92-19-2907,17-23-19097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05.6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5 236 5984,'-5'-14'1920,"7"6"-173,0 5-442,-1 5 421,6 7 980,-5-8-2244,3 8 192,0-1 0,0 1 0,-1 0 0,0 0 0,0 0 0,-1 1-1,0-1 1,-1 1 0,1 10 0,0-6-147,1 1-1,7 20 1,-7-25-99,-2-6-50,0 0 1,0 1 0,-1-1-1,1 1 1,1 8 0,4-35 710,-2 10-901,27-97 248,-22 69-318,1 0 1,3 1 0,30-62-1,-41 96-52,0 0-1,0 0 0,0 1 1,1-1-1,0 1 0,0 0 1,0 0-1,0 0 0,0 1 1,1-1-1,0 1 0,0 0 1,0 1-1,0-1 1,9-2-1,-7 3-13,1 0 0,-1 1 0,1 0 0,0 0 0,-1 1 0,1 0 0,-1 0 0,1 1 0,0 0 0,13 4 0,-2 1-92,-1 0 1,-1 2-1,1 0 1,-1 1-1,22 16 0,-33-20-538,1 0 0,-1 0 0,10 11 1,5 9-4815,-15-17 2896,10 10-785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08.2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45 5152,'-9'0'917,"8"0"-608,0 0 0,-1 0 1,1-1-1,0 1 0,0 0 0,0 0 0,-1 1 0,1-1 0,0 0 0,0 0 1,0 1-1,-1-1 0,1 0 0,0 1 0,0-1 0,0 1 0,0 0 1,0-1-1,0 1 0,0 0 0,0 0 0,0-1 0,0 1 0,0 0 0,1 0 1,-1 0-1,-1 2 0,-6 8 854,5-8-641,0 1 1,0 0 0,0 0-1,1 0 1,-3 5-1,5-8-455,0-1-1,0 0 1,0 0-1,0 1 0,0-1 1,0 0-1,0 0 0,0 0 1,0 1-1,-1-1 1,1 0-1,0 0 0,0 1 1,0-1-1,0 0 0,0 0 1,-1 0-1,1 0 1,0 1-1,0-1 0,0 0 1,0 0-1,-1 0 0,1 0 1,0 0-1,0 1 0,-1-1 1,1 0-1,0 0 1,0 0-1,0 0 0,-1 0 1,1 0-1,0 0 0,-3 0 1793,8 2-300,13-2-1097,28-4-174,464-70 1328,-439 62-1527,2 4 1,-1 2 0,1 4-1,91 9 1,-98-1-437,-65-6-570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08.6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19 6400,'-4'-5'846,"3"5"-681,1-1-1,-1 1 1,1-1-1,-1 0 1,1 0-1,-1 1 1,1-1-1,0 0 1,-1 0-1,1 0 1,0 1-1,0-1 0,-1 0 1,1 0-1,0 0 1,0-1-1,1 14 6824,4 12-3916,4 21-2124,4 84 1222,-7-56-1327,16 79 0,-11-106-788,1 0 0,21 49 0,-33-94-199,0 0 0,0-1 0,0 1 0,1 0 0,-1-1 0,0 1 0,1 0 0,-1-1 0,0 1 0,1-1-1,-1 1 1,1-1 0,-1 1 0,1-1 0,-1 1 0,1-1 0,0 1 0,-1-1 0,1 1 0,-1-1 0,1 0 0,1 1 0,-1-1-249,0 0 0,0-1 0,-1 1 1,1 0-1,0 0 0,0-1 0,0 1 0,-1-1 1,1 1-1,0 0 0,0-1 0,-1 0 0,1 1 1,0-1-1,-1 1 0,1-1 0,0-1 1,9-8-3032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11.3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96 219 5216,'-6'-31'3171,"6"16"2378,-1 117-312,-8 155-2331,8-78-2193,3-85-567,-2 49 1929,-1-156-1898,-1 0 0,-3-14 1,3 14-81,-26-108 274,6 32-363,16 61-13,2 11 113,1-1 0,-2-26 1,2-16-214,4 1 0,1-1 1,4 1-1,15-72 1,-17 115 98,0 1 0,1 0 0,1 0 0,13-23 0,-15 30-14,1 1 1,0-1 0,1 1-1,0 0 1,0 0-1,0 0 1,1 1 0,0 0-1,14-9 1,-16 12 16,1 1 0,-1-1 0,0 1 0,1 0 0,0 0 0,-1 1 1,1 0-1,0 0 0,6-1 0,-9 2 1,1 0 0,0 0 0,0 1 0,-1-1 1,1 1-1,-1 0 0,1 0 0,0 0 0,-1 0 0,1 0 0,-1 1 1,0 0-1,0 0 0,1 0 0,4 4 0,26 25-30,50 59 0,-46-46 34,-25-30-4,0 1 0,-1-1 0,-1 2 0,-1 0 0,14 27 0,-21-36 18,-1 0 0,0 1 0,-1 0 1,1-1-1,-1 10 0,0-8-7,-1-5-7,0 0-1,0 0 0,0 0 0,0 0 1,-1 0-1,0 0 0,0 0 0,0 0 1,0-1-1,0 1 0,-1 0 1,0 0-1,0-1 0,0 1 0,0-1 1,0 0-1,-1 0 0,0 0 1,1 0-1,-1 0 0,0 0 0,-6 4 1,-5 1 10,1 1 0,-2-2 0,1 0 1,-24 8-1,20-10 6,0 0-1,0-2 1,-35 4 0,-10 1 60,61-8-93,1 0 0,-1 0-1,1 1 1,-1-1 0,1 1 0,-1-1-1,1 1 1,-1 0 0,1-1 0,0 1-1,-1 0 1,1 0 0,0 0 0,-1 0-1,1 0 1,0 0 0,0 0 0,-1 2-1,1-1 14,1-1 0,0 0 0,-1 0 0,1 0 0,0 0 0,0 1 0,0-1 0,0 0 0,0 0 0,0 0 0,1 0 0,-1 1 0,0-1 0,0 0-1,1 0 1,-1 0 0,1 0 0,-1 0 0,1 0 0,-1 0 0,1 0 0,0 0 0,0 0 0,1 1 0,8 10 197,0-1-1,1 0 1,0-1 0,22 15-1,56 30 434,-7-5-352,-30-14-162,-2 1 0,73 73-1,-105-94-108,-13-12-229,-1 0 0,0-1 0,0 1 1,0 1-1,5 5 0,-7-7-1693,-7-12-669,0-2 673,-7-16-2172,5 0 1328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12.1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33 117 3648,'-21'-13'2418,"20"13"-2107,1-1 0,-1 1 0,0-1 0,1 1-1,-1-1 1,0 1 0,1-1 0,-1 1 0,0-1 0,1 0-1,-1 1 1,1-1 0,-1 0 0,1 0 0,0 1 0,-1-1 0,1 0-1,0 0 1,-1 0 0,1 1 0,0-1 0,0-1 0,0 1-99,0 0 0,1 0 1,-1 1-1,0-1 1,1 0-1,-1 0 1,1 1-1,-1-1 0,1 0 1,-1 1-1,1-1 1,0 1-1,-1-1 0,1 1 1,0-1-1,-1 1 1,1-1-1,1 0 1,4-2 332,5-3-78,0 0 0,1 1 0,15-5 0,14-5 438,-26 9-626,0 0 0,0 1 0,17-3 0,-25 6-202,1 1 0,-1 0 0,1 1 0,-1-1-1,1 2 1,-1-1 0,1 1 0,13 3 0,-20-4-63,0 0 1,0 1-1,0-1 1,0 1-1,0-1 1,1 1-1,-1-1 1,0 1-1,0-1 1,0 1-1,0 0 1,-1 0-1,1 0 1,0 0-1,0-1 1,0 1-1,-1 0 1,1 0-1,0 0 1,-1 1-1,1-1 1,-1 0-1,1 1 1,-1 0 3,1 0-1,-1 1 1,0-1 0,0 0-1,0 0 1,-1 1-1,1-1 1,0 0 0,-1 0-1,1 0 1,-3 4 0,1 1 17,-1-1 0,-1 0 0,1 0 0,-1 0 0,0-1 0,0 1 0,-1-1 0,-5 5 0,-66 53 269,75-62-293,-1 0 1,0 1 0,1-1 0,-1 0 0,1 1-1,0-1 1,-1 1 0,1-1 0,0 1 0,0 0-1,-1 2 1,2-3-3,-1-1 0,1 1 0,0 0 1,0 0-1,1 0 0,-1 0 0,0 0 0,0 0 0,0 0 0,1-1 0,-1 1 0,0 0 0,1 0 0,-1 0 1,1 0-1,-1-1 0,1 1 0,-1 0 0,1-1 0,-1 1 0,1 0 0,0-1 0,-1 1 0,1 0 1,0-1-1,0 1 0,-1-1 0,3 1 0,118 72 348,-117-71-302,1 1 0,-1-1 0,0 1 0,0 0 0,-1 1 0,1-1 0,-1 1 0,4 4 0,-6-7-10,0 1 0,0-1 1,0 1-1,0-1 1,-1 1-1,1-1 0,0 1 1,-1 0-1,1-1 1,-1 1-1,0 0 0,1-1 1,-1 1-1,0 0 1,0-1-1,0 1 0,0 0 1,0 0-1,-1-1 1,1 1-1,0 0 0,-1-1 1,1 1-1,-1 0 0,-1 1 1,-2 3 20,0-1 0,0 0 0,-1 1 0,1-2 0,-1 1 0,-1 0-1,1-1 1,0 0 0,-1-1 0,-7 5 0,2-3-156,1-1 0,0 0-1,-1 0 1,0-1 0,0 0-1,0-1 1,-18 1 0,9 0-532,5-3-899,13 0 1138,1 0 0,-1 0 0,1 0 0,-1 0 1,1 0-1,-1 0 0,1 0 0,-1 0 0,1 1 0,-1-1 0,1 0 0,-1 1 0,1-1 0,0 1 0,-1 0 0,1-1 1,0 1-1,-1 0 0,1 0 0,0 0 0,0 0 0,0 0 0,0 0 0,0 0 0,-2 2 0,-5 14-4689,2 6 1718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12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49 2144,'-1'-1'126,"-1"0"0,0 0 0,0 0 0,0 0 0,0 0 0,0 0 0,0 1 0,0-1 0,0 1 1,-6-1 3243,1 1 1396,-5 0 2802,10 0-6866,4 0-172,-1 0 168,2 0-164,43 9 612,23-3-427,96-2 0,-126-4-503,412-20 1000,0-3-609,-234 13-564,-32 8 21,-115 2-346,-23-3-3633,-36 2 1680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15.4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85 112 3808,'-8'12'6264,"0"-2"-2747,7-9-3178,0 0-1,0 0 1,0 0 0,0 0 0,-1 0 0,1-1-1,0 1 1,-1 0 0,1-1 0,-1 0 0,1 1-1,0-1 1,-1 0 0,1 1 0,-1-1-1,1 0 1,-1 0 0,1 0 0,-1 0 0,-1-1-1,2 0-273,1 1 0,0-1-1,0 0 1,-1 1 0,1-1-1,0 0 1,0 1 0,0-1-1,0 0 1,0 0 0,0 1-1,0-1 1,0 0 0,0 1-1,1-1 1,-1 0 0,0 1-1,0-1 1,0 0 0,1 1-1,-1-1 1,0 1 0,1-1-1,-1 0 1,1 1 0,-1-1-1,1 0 1,17-20 460,-8 14-427,-1 1-1,1 0 1,19-8-1,-11 6-12,4-2 17,1 1 0,-1 2 0,33-8-1,72-4 271,-124 18-358,-1 1 0,1 0 1,-1-1-1,1 1 0,-1 0 0,1 1 1,0-1-1,-1 0 0,1 1 1,-1-1-1,1 1 0,-1 0 1,0 0-1,4 2 0,-4-1-1,0 0-1,0 0 0,0 0 1,-1 0-1,1 0 0,-1 0 1,1 0-1,-1 1 0,0-1 1,0 1-1,0-1 1,0 1-1,-1-1 0,1 4 1,1 5-10,-1-1 1,0 1-1,-1 0 1,0-1-1,0 1 1,-4 14-1,3-11-1,-3 11 25,-2 0 0,-12 37 0,8-29-22,4-12 37,-1 0 1,-1 0 0,0-1-1,-19 32 1,16-35-22,1-1-1,-2-1 1,0 0 0,-1-1 0,0 0-1,-1-1 1,-1 0 0,-16 11 0,-24 8 248,-61 25 0,110-54-178,1-1 0,-1 0-1,0 0 1,0 0 0,-11 1-1,15-4 106,7-2-148,13-1-46,40-4 268,96-10 169,-117 15-375,0 2 0,0 2 0,70 10 0,-24 2-144,-75-11-930,4-4-9280,-10 1 10444,9-6-4714,3 3 1552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16.0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8 219 9632,'-8'-4'4412,"14"15"-792,1 2-2741,4 10 862,8 30 0,3 6-492,-13-36-476,7 30 1,-12-47 789,-3-16-972,-1-21-483,0 27 24,-1-62 210,0 15-353,7-70 0,-4 105 23,1 0 0,0 0 0,1 1 0,8-20 0,-10 30-9,0 0 0,0 0 0,1 0 0,0 1 0,0-1 0,0 1-1,0 0 1,0 0 0,1 0 0,0 0 0,0 1 0,0-1 0,0 1 0,1 0-1,-1 1 1,1-1 0,5-2 0,-7 5 7,0-1 0,0 1 1,0-1-1,-1 1 0,1 0 0,0 0 0,0 0 0,0 1 0,0-1 0,0 1 1,0-1-1,-1 1 0,1 0 0,0 0 0,-1 0 0,1 0 0,0 1 0,-1-1 1,1 1-1,2 2 0,5 4 79,1 1 0,16 19 0,-25-25-84,16 17-115,-2 2-1,0 0 0,16 31 1,-31-49 95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14.1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32 345 5632,'-21'-5'1834,"21"5"-1756,-1 0-1,1 0 0,-1 0 1,1 0-1,0 0 0,-1 0 1,1 0-1,-1 0 0,1 0 1,0 1-1,-1-1 0,1 0 1,-1 0-1,1 0 0,0 0 1,-1 0-1,1 1 0,-1-1 1,1 0-1,0 0 0,-1 1 1,1-1-1,-1 1 0,0 0 793,35 4 4371,-25-3-4647,-1-1 0,16 1 0,-15-2-342,1-1-1,0 0 0,-1-1 0,1 0 0,-1-1 0,0 0 0,0 0 1,0-1-1,0 0 0,0-1 0,9-6 0,-9 5-133,-1 0 1,1-1-1,-1 0 0,-1-1 0,1 0 1,-1 0-1,-1 0 0,1-1 0,-1 0 1,4-10-1,-4 8 15,-1-1 0,-1 1 0,5-20 0,-8 27-158,0 0-1,0 0 1,-1 0-1,0 0 1,0 0-1,0 0 1,0 0-1,-1 0 1,1 0-1,-1 0 1,0 0-1,0 0 0,0 0 1,-4-7-1,4 10-8,1 0 0,-1 0 0,1 0-1,-1 0 1,0 0 0,0 0 0,0 0-1,1 0 1,-1 0 0,0 0 0,0 1-1,0-1 1,-1 0 0,1 0 0,0 1-1,0-1 1,0 1 0,0-1 0,0 1-1,-1 0 1,1-1 0,0 1 0,0 0-1,-1 0 1,-1 0 0,0 0-11,0 1 1,0 0 0,1 0-1,-1 0 1,0 0 0,1 0-1,-1 1 1,1-1-1,-1 1 1,1-1 0,-3 3-1,-4 5-47,0 0 0,1 0 1,0 0-1,-8 13 0,11-14 58,-22 33 51,-41 82 0,66-120 28,1 0-1,-1 1 1,1-1 0,0 0 0,0 1 0,1-1 0,-1 1 0,1-1 0,0 1 0,0-1-1,0 1 1,0-1 0,1 5 0,0-5-1,0-1 0,0 0 0,0 1 1,0-1-1,1 0 0,-1 1 0,1-1 0,-1 0 0,1 0 0,0 0 0,0-1 1,0 1-1,0 0 0,0-1 0,0 1 0,0-1 0,1 1 0,3 0 0,2 1 44,0 0 0,0-1-1,0 0 1,0 0 0,0-1 0,1 0-1,-1-1 1,0 0 0,1 0-1,-1-1 1,1 0 0,-1 0-1,0-1 1,11-3 0,14-6-4,0-1 0,33-18 0,167-98 74,-184 95 17,-1-2 0,64-60 0,-101 84-142,0 0 1,-1-1-1,13-18 0,-23 26-194,-5 5 43,-5 2 56,-12 10 51,1 1 0,1 0 0,0 2 0,1 0 0,-22 25 0,33-33 8,-1 1-21,-195 204-48,199-208 85,0 1 0,1 0 1,-1-1-1,1 2 0,0-1 1,1 1-1,-1-1 0,1 1 1,-3 12-1,6-18-4,-1-1-1,1 1 1,0 0 0,0-1 0,0 1 0,0 0-1,0-1 1,0 1 0,0 0 0,0-1-1,0 1 1,0 0 0,0-1 0,0 1-1,1 0 1,-1-1 0,0 1 0,0 0-1,1-1 1,-1 1 0,0-1 0,1 1-1,-1-1 1,1 1 0,-1-1 0,0 1 0,1-1-1,-1 1 1,1-1 0,0 1 0,-1-1-1,1 0 1,-1 1 0,1-1 0,0 0-1,-1 0 1,1 1 0,-1-1 0,1 0-1,0 0 1,-1 0 0,1 0 0,0 0-1,-1 0 1,1 0 0,1 0 0,3-1 72,-1 1 0,1-1 1,-1 0-1,1-1 1,-1 1-1,5-3 0,16-7-25,-2-2-1,0 0 0,0-2 0,-1-1 1,-1 0-1,-1-1 0,0-2 0,-1 0 1,-1-1-1,25-35 0,-35 43-73,-5 6-11,1 0 1,1 0-1,-1 1 0,1-1 1,0 1-1,8-6 1,-13 10 17,0 1 1,0 0-1,1 0 1,-1 0-1,0 0 1,0 0-1,0 0 1,0-1-1,1 1 1,-1 0-1,0 0 1,0 0-1,0 0 1,1 0-1,-1 0 1,0 0-1,0 0 0,0 0 1,1 0-1,-1 0 1,0 0-1,0 0 1,0 0-1,1 0 1,-1 0-1,0 0 1,0 0-1,0 0 1,1 0-1,-1 0 1,0 1-1,0-1 1,0 0-1,1 0 1,-1 0-1,0 0 1,0 0-1,0 0 1,0 1-1,2 7-139,-3 6 82,0 0 1,-1 0-1,0 0 1,-5 14-1,-23 60-69,-40 57 165,31-69-66,-38 89 141,-24 49-30,86-182 47,8-18 230,-12 23 1,14-30-77,7-13-148,13-22 7,11-14-43,3 1-1,0 1 0,63-63 1,82-86-96,-148 160 29,-2-1 0,-1-1-1,37-66 1,91-228 596,-136 299-555,-13 22-105,0 1 0,0-1 0,0 1 0,-1-1 0,2-5 0,-4 23-45,0 0 0,-1 0-1,-9 26 1,4-13 90,-14 67 297,-19 67 273,41-158-268,3-7-47,11-16 29,21-39-116,33-47-195,-62 96-21,1 0 1,1 1 0,-1 0 0,2 0-1,-1 1 1,1 1 0,21-13 0,-28 19 35,-1 0 0,1 0 0,0 0 0,-1 0 0,1 1 0,0 0 0,0-1 0,-1 1 0,1 0 0,0 0 0,0 0 0,0 1 1,-1-1-1,1 1 0,0-1 0,-1 1 0,1 0 0,0 0 0,-1 0 0,1 1 0,-1-1 0,0 0 0,1 1 0,-1 0 1,0-1-1,3 4 0,3 2-6,0 1 1,-1 1 0,0-1 0,0 1-1,6 11 1,-6-8-579,5 9 981,1-1 0,1-1 1,1 0-1,18 19 1,-28-33-678,0-1 0,1 0 1,-1 0-1,1 0 0,0-1 1,-1 0-1,2 0 0,7 3 0,-10-5-650,1 0 0,0 0-1,0 0 1,0-1-1,0 1 1,-1-1-1,1-1 1,0 1 0,0-1-1,0 1 1,0-1-1,7-3 1,12-3-3563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19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7 3072,'-2'-3'1863,"2"3"-1630,0 0 0,-1 0 0,1 0 0,0-1 0,-1 1 0,1 0 0,0 0 0,-1 0 0,1 0 0,0 0 0,-1 0 0,1 0 0,0 0 0,-1-1-1,1 1 1,0 0 0,-1 0 0,1 1 0,0-1 0,-1 0 0,1 0 0,0 0 0,-1 0 0,0 0 0,-13 11 9674,16-11-9678,14-1 211,29-5-1,-33 4-397,-1 0-1,1 0 0,0 2 0,0-1 0,20 3 0,-13 0 75,-9-1-112,0 0 0,-1 1 1,12 3-1,-19-4 103,-4 8 117,-2-2-182,-1 0 0,0-1 1,-1 0-1,1 0 0,-1 0 1,0-1-1,0 0 1,-1 0-1,-9 5 0,-12 10 137,16-11-8,-22 11-1,24-15-94,0 1 0,0 1 1,-11 9-1,19-15-48,1 0-34,0 0 0,1 0 0,-1 0 0,0 0 0,-1 0 0,1 0 0,0-1 0,0 1-1,0 0 1,0-1 0,-1 1 0,1-1 0,0 1 0,0-1 0,-1 0 0,-1 1 0,36 8 369,-11-7-304,-1 2 1,1 0 0,24 9 0,-34-8-90,0 0 1,0 0-1,0 1 0,-1 0 1,0 1-1,16 13 1,-25-19 55,-1 1 0,1-1 0,0 1 0,-1-1 0,1 1 0,-1 0 0,1 0 0,-1-1 0,0 1 0,0 0 0,0 0 0,0 0 0,0 1 0,0-1 0,-1 0 0,1 0 0,0 3 0,-2-4 12,1 1 0,0 0 1,-1-1-1,1 1 0,-1 0 0,1-1 0,-1 1 0,0-1 0,1 1 0,-1-1 0,0 1 0,0-1 0,0 0 0,0 1 0,0-1 0,-1 0 0,1 0 0,0 0 0,-1 0 0,1 0 0,0 0 1,-3 1-1,-14 9-5,-1-1 1,0 0 0,0-2 0,-1 0-1,-38 9 1,32-8-966,22-7-80,-1 0 0,1-1 0,-1 1 0,0-1 0,0 0 0,-5 0 0,29-20-12251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20.5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2 3072,'-1'-1'201,"0"1"1,0 0-1,0 0 0,0-1 1,0 1-1,1 0 0,-1 0 1,0 0-1,0 0 0,0 0 1,0 0-1,0 0 0,0 1 1,0-1-1,0 0 0,0 0 1,1 1-1,-1-1 0,0 0 1,0 1-1,0-1 0,1 1 1,-1-1-1,0 1 0,0 0 1,1-1-1,-1 1 0,0 0 1,1-1-1,-1 1 0,0 1 1,-4 3 1077,4-4-1139,1 0-1,-1-1 1,1 1-1,0 0 1,-1 0-1,1-1 1,-1 1-1,1 0 1,0 0-1,0 0 0,0 0 1,-1-1-1,1 1 1,0 0-1,0 0 1,0 0-1,0 0 1,0-1-1,0 1 1,1 0-1,-1 0 1,0 0-1,0 0 0,0-1 1,1 1-1,-1 0 1,1 0-1,-1 0 1,0-1-1,2 2 1,-1 0 47,1 0 0,-1 0 1,1 0-1,-1-1 0,1 1 1,0-1-1,-1 1 0,1-1 1,0 1-1,2 0 0,27 6 1332,-5-1-686,-7-2-272,1 0-1,-1-1 1,1-1 0,32 1 0,0 0-272,-48-4-235,0 0 0,-1 1 1,1 0-1,0-1 0,-1 1 0,1 1 0,-1-1 0,1 0 0,-1 1 0,0 0 0,1 0 0,-1 0 0,4 3 0,-5-2-31,0-1 0,0 1-1,0 0 1,-1 0-1,1 0 1,-1 0 0,0 0-1,0 0 1,0 0-1,0 0 1,0 0 0,0 1-1,-1-1 1,0 0-1,0 1 1,0 4 0,-1 17 97,-8 41 0,1-10-94,7-47-18,-43 524 512,32-4-141,14-23 581,-3-274-512,5 245 837,-4-461-1160,2 1 1,5 24-1,-2-14 6,2 0-73,-3-20-68,-3-5 404,-22 3 246,6-2-527,-1-1-1,0-1 0,-21 0 1,-5 1-232,-35 10-1897,54-9 175,-10 0-4174,23-3 3455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28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129 135 3904,'-4'-9'8016,"3"35"-6221,-7 37 0,6-48-1380,-8 39 137,-2 24 138,2 28 348,5 136-1,-4 95 40,9-278-733,1-24 592,-1-35-925,0 0 0,0 1 0,0-1 0,0 0 0,0 0 0,0 0 0,0 0 0,0 0 0,0 0 0,0 0 0,0 1 0,0-1 0,0 0 0,0 0-1,0 0 1,0 0 0,0 0 0,0 0 0,0 1 0,0-1 0,0 0 0,0 0 0,0 0 0,0 0 0,0 0 0,0 0 0,0 1 0,0-1 0,0 0 0,0 0 0,0 0 0,0 0-1,0 0 1,-1 0 0,1 0 0,0 0 0,0 0 0,0 1 0,0-1 0,0 0 0,0 0 0,0 0 0,-1 0 0,1 0 0,0 0 0,0 0 0,0 0 0,-5-7 448,-5-16-20,6 6-399,0 1 0,0-1 0,2 0 0,-1-28 0,-1-5 22,-19-133 370,19 95-134,2 23-84,0 28-118,3 0 1,1 0 0,1 0-1,14-61 1,-9 68-39,1 1 0,1-1 0,1 2 0,2-1 0,32-51 1,-34 62-37,1 0 0,1 1 0,1 0 1,24-22-1,-33 35-24,0 0 0,-1 1 0,1-1 0,1 1 0,-1 0 0,0 1 0,1-1 0,-1 1 0,1 0 0,0 0 0,0 1 0,0 0 0,0 0 0,0 0 0,0 1 0,0 0 0,0 0 0,0 0 0,0 1 0,8 1 0,-6 1 17,1 0 1,-1 0-1,0 1 0,0 0 1,0 0-1,0 1 1,-1-1-1,0 2 0,0-1 1,0 1-1,0 0 0,-1 1 1,10 13-1,-1 1 86,-2 0 0,0 1 0,16 40 0,-18-36-32,-1 0 0,8 34 0,-16-52-6,0 1 0,-1-1-1,0 0 1,0 1 0,-1-1-1,0 1 1,0-1 0,-1 1-1,0-1 1,-1 0 0,-4 15 0,3-17-27,0 0 1,1-1 0,-1 0 0,-1 0 0,1 0 0,-1 0 0,0 0-1,0-1 1,-1 1 0,1-1 0,-6 3 0,2-2 43,1 0 1,-1-1-1,0 0 1,0 0-1,-1-1 0,-15 4 1,-5-2-189,0-2 0,0 0 1,-47-3-1,46 0-525,25 0 88,-33 0-2304,31 1-1047,19 7-5992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29.9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96 718 7648,'-1'0'228,"0"0"0,0-1 0,0 1 1,0 0-1,0 0 0,0 0 0,0 0 1,0 0-1,1 0 0,-1 0 0,0 0 0,0 0 1,0 1-1,0-1 0,0 0 0,0 1 0,0-1 1,1 0-1,-1 1 0,0-1 0,0 1 1,1-1-1,-1 1 0,0 0 0,0-1 0,1 1 1,-1 0-1,1-1 0,-1 1 0,1 0 1,-1 0-1,1 0 0,-1 0 0,-2 5 226,0 0-1,1-1 0,-4 12 1,-5 22 340,-22 78 735,29-98-1347,1 0-1,1 1 1,0 0 0,2 22 0,1-32 3,0 1 1,1-1 0,5 16-1,-7-23-120,1 1 1,1-1-1,-1 1 0,1-1 0,-1 0 0,1 0 0,0 0 0,0 0 0,0 0 0,0 0 0,1 0 0,-1-1 0,4 4 0,-5-6-44,0 1 0,1 0 0,-1-1 0,0 1 0,0-1 0,1 0 0,-1 1 0,0-1 0,1 0 0,-1 0 0,0 0 0,1 0 0,-1 0 0,0 0 0,1 0 0,-1 0 0,0 0 0,1 0 0,-1-1 0,0 1 0,0-1 0,1 1 0,-1-1 0,0 0 0,0 1 0,0-1 0,1 0-1,-1 0 1,0 1 0,0-1 0,-1 0 0,1 0 0,2-2 0,2-4 31,-1 1-1,1-1 0,-1 0 0,4-10 0,-4 9 20,-1-1-53,1 0-1,-2-1 1,1 0 0,-1 1-1,0-1 1,-1 0 0,-1 0 0,1 0-1,-1 0 1,-1 0 0,0 0-1,0 0 1,-1 0 0,-1 1-1,1-1 1,-1 1 0,-1-1-1,0 1 1,0 0 0,-1 0 0,-11-15-1,15 23-37,-1-1-1,0 0 1,0 1-1,0-1 1,0 1-1,0 0 1,0 0-1,0 0 0,-1 0 1,1 0-1,0 0 1,-1 1-1,1-1 1,0 1-1,-1-1 1,1 1-1,-1 0 1,1 0-1,0 0 1,-3 1-1,3-1-11,1 0 1,-1 0-1,1 0 0,-1 1 0,1-1 1,0 0-1,-1 1 0,1-1 1,0 1-1,-1 0 0,1 0 1,0-1-1,0 1 0,0 0 0,-1 0 1,1 0-1,0 0 0,0 0 1,0 0-1,1 0 0,-1 1 0,0-1 1,0 0-1,1 0 0,-1 1 1,0-1-1,1 0 0,0 1 1,-1-1-1,1 1 0,0-1 0,-1 0 1,1 3-1,0-3 47,0 0 0,1 1 1,-1-1-1,0 1 0,1-1 0,-1 0 0,0 1 0,1-1 1,0 0-1,-1 0 0,1 1 0,0-1 0,0 0 1,-1 0-1,1 0 0,0 0 0,0 0 0,0 0 0,0 0 1,0 0-1,1 0 0,-1-1 0,0 1 0,0 0 1,1-1-1,-1 1 0,0-1 0,0 1 0,1-1 0,-1 0 1,2 1-1,1 0 28,-1-1 0,0 0 0,1 0 0,-1 1 0,1-2 0,-1 1 0,0 0 0,1-1 0,-1 0 0,0 1 0,1-1 0,-1-1 0,3 0 0,13-10 225,-1 0-1,0-1 1,21-20-1,14-11 7,12-5-54,138-110 355,-186 143-506,-2 0 0,0-1 0,-1 0 0,0-1 0,-2 0 0,0-1 0,-1-1 1,-1 0-1,-1 0 0,12-38 0,-12 24 4,-1 1 1,-2-1-1,-1 0 1,-2-1-1,-1 1 1,-4-39-1,2 69-99,0-1 0,-1 1 0,1 0 0,-1-1 0,0 1 0,0 0 0,-1 0 0,-3-8 0,5 11 18,0 0 0,-1 1 0,1-1 1,0 0-1,-1 0 0,1 1 0,-1-1 1,1 0-1,-1 1 0,1-1 1,-1 1-1,0-1 0,1 0 0,-1 1 1,0-1-1,1 1 0,-1 0 0,0-1 1,0 1-1,1 0 0,-1-1 1,0 1-1,0 0 0,0 0 0,1 0 1,-1-1-1,0 1 0,0 0 0,0 0 1,0 0-1,1 1 0,-1-1 0,0 0 1,0 0-1,0 0 0,0 1 1,1-1-1,-1 0 0,0 1 0,0-1 1,1 0-1,-1 1 0,0-1 0,1 1 1,-1-1-1,0 1 0,0 0 1,-3 4-6,-1-1 1,1 1 0,0 0-1,-5 8 1,8-11 13,-32 53 47,-49 113 1,79-162-50,-30 71 174,-28 100 1,48-129-117,3 0 0,1 0 0,-3 76 1,11-85-70,1 0 1,8 53 0,-6-78 44,0-1 0,1 0 0,1 0 0,0 0 0,1 0 1,0-1-1,1 1 0,0-1 0,1-1 0,13 18 0,-16-25-5,-1-1 1,1 0-1,-1 0 0,1 0 0,0-1 0,0 0 1,0 1-1,0-1 0,1 0 0,-1-1 1,1 1-1,-1-1 0,1 0 0,-1 0 0,1-1 1,0 1-1,-1-1 0,1 0 0,0 0 0,-1 0 1,1-1-1,-1 0 0,1 0 0,0 0 1,-1 0-1,0-1 0,1 1 0,-1-1 0,0-1 1,5-2-1,2-3 17,0-1 0,0 0 0,-1 0 1,15-20-1,34-49-5,-4-1-16,34-47-20,-63 93-5,48-48 1,-65 72 5,-2 3 3,0 0 0,-1 0-1,0-1 1,0 0 0,-1 0-1,7-11 1,-47 51-398,24-19 388,0 1 0,1 0-1,1 1 1,0 0-1,-10 27 1,-25 90-42,37-108 60,0-1 12,0-3-7,1 0 0,1 1 0,0 0 0,-1 31 0,6-45 23,0-5-25,-1 0 0,1 0 0,0 0 0,0 0 0,1 0 0,-1 0-1,1 0 1,-1 0 0,1 0 0,0 0 0,0 0 0,0 0 0,0 0 0,1-1 0,2 5 0,-3-6-10,-1-1 0,1 1 0,0-1 0,0 1 0,-1-1 0,1 1 0,0-1 0,0 0 0,-1 1 0,1-1 0,0 0 0,0 0 0,0 0 0,0 0 0,-1 0 0,1 0 0,0 0 0,0 0 0,0 0 1,0 0-1,0 0 0,-1 0 0,1 0 0,0-1 0,0 1 0,0 0 0,-1-1 0,1 1 0,0-1 0,-1 1 0,1-1 0,0 1 0,-1-1 0,1 1 0,0-1 0,0 0 0,3-3 59,0-1 1,-1 1-1,7-9 0,-10 12-46,16-25 54,-2 0-1,-1-1 1,-1 0-1,-2-1 1,12-46-1,-17 52 33,3-42-1,-5 32-76,-3 30-33,1-2-1,0 0 1,-1 0-1,0 0 1,0 0-1,0 0 1,0 0-1,-1 0 1,1 0 0,-3-5-1,2-5 3,-2 8 0,2 7 0,0 1 0,0 0 0,0 0 0,0 0 0,0 0 0,1 0 0,-1 0 0,1 1 0,-1-1 0,1 3 0,2 31 40,1 0-1,2 0 1,1-1-1,17 52 0,-20-79-17,0 1-1,0-1 1,1 0-1,0 0 1,0 0-1,1 0 1,0-1-1,6 7 1,-9-11-6,0-1 0,0 0 0,1 0-1,-1 0 1,0 0 0,1 0 0,0-1 0,-1 1 0,1-1 0,0 1 0,0-1 0,0 0 0,0 0 0,0 0 0,0-1 0,0 1 0,0-1 0,0 0 0,0 0 0,1 0 0,-1 0 0,0 0 0,0-1-1,6-1 1,-2 0 4,0-1-1,-1 0 1,1 0-1,-1-1 1,1 0-1,-1 0 0,0 0 1,6-7-1,6-7 37,16-20 0,-33 37-55,181-244 74,-180 241-78,1 0-23,-1-1 0,1 1 0,0 0 0,1 0 0,-1 0 0,1 0 0,0 1 0,-1-1 0,1 1 0,1 0 0,7-5 0,-11 8 30,0 0 0,-1 0-1,1 0 1,0 0 0,0 0-1,-1 0 1,1 0 0,0 0-1,0 0 1,-1 0 0,1 0-1,0 0 1,-1 0 0,1 1-1,0-1 1,-1 0 0,1 1-1,0-1 1,-1 0 0,1 1-1,0-1 1,-1 1 0,1-1-1,-1 1 1,1-1 0,-1 1-1,1 1 1,13 20 62,-10-15-75,8 18 98,0 1-1,12 43 1,-13-36-67,4 10 43,15 48-108,-28-83-320,1 2 705,0 0-1,5 11 0,3-3-1282,-10-17 517,1 0 1,-1 0 0,0 0 0,1 1 0,-1-1 0,0 0-1,1-1 1,-1 1 0,3 1 0,7-1-4569,7-1 1541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33.2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317 796 4224,'1'-1'238,"0"0"-1,-1 0 1,1-1-1,0 1 1,0 0 0,0 0-1,0 0 1,0 0 0,0 0-1,0 0 1,0 0-1,0 1 1,0-1 0,0 0-1,1 1 1,-1-1 0,2 0-1,6-6 6990,-9 6-7038,-1 1 0,1-1 0,-1 0 0,0 0 0,1 1 0,-1-1 0,0 1 0,0-1 0,1 1 0,-1-1 0,0 1 0,0-1 0,0 1 0,0-1 0,0 1 0,0 0 0,1 0 0,-1 0 0,-2-1 1,-20 2 1039,10 0-666,0-1-446,-1 0 0,1 1 1,0 0-1,0 1 0,0 1 1,0 0-1,1 1 0,-1 0 1,1 0-1,0 2 0,-16 8 1,18-7-72,1 0 0,0 0 0,0 0 0,1 1 0,0 1 0,0-1 0,1 1 0,0 1 0,0-1 0,1 1 0,1 0 0,0 1 0,0-1 0,1 1 0,0 0 0,1 0 0,0 0 0,0 1 0,2-1 0,-1 1 0,1-1 0,1 1 0,0-1 0,1 1 0,0 0 0,3 12 0,-3-21-11,0 1 0,0 0 0,0 0 0,0-1-1,1 1 1,-1 0 0,1-1 0,0 0 0,0 1 0,0-1-1,1 0 1,-1 0 0,1 0 0,0 0 0,-1-1-1,5 4 1,-5-5-14,-1 0-1,1-1 1,-1 1-1,1 0 1,0-1-1,-1 1 1,1-1-1,-1 0 1,1 0-1,0 1 1,0-1-1,-1 0 0,1 0 1,0-1-1,-1 1 1,1 0-1,0 0 1,-1-1-1,1 1 1,0-1-1,-1 0 1,1 1-1,-1-1 1,1 0-1,-1 0 1,0 0-1,1 0 1,1-2-1,5-3 65,-1 0 0,0-1 0,10-12 0,6-12 114,-2-1 0,30-56 0,-44 72-147,0-1 0,-1 1 1,-1-1-1,6-28 0,-10 37-135,0 3-202,-1 7-46,-1 24 332,1-15 85,1 0 0,1 0 0,0 0 0,7 20 0,19 43 140,-24-62-189,8 15 182,25 44 0,-32-62-156,1 0 0,0-1 1,1 0-1,0 0 0,0 0 1,0-1-1,1 0 0,12 8 1,-18-14-32,1 1-1,-1-1 1,1 0 0,0 1 0,0-1 0,0 0-1,0-1 1,-1 1 0,1-1 0,0 1-1,0-1 1,0 0 0,0 0 0,0 0 0,0 0-1,0-1 1,0 1 0,0-1 0,0 1 0,0-1-1,0 0 1,0-1 0,-1 1 0,6-3-1,-2-2 19,-1 1 0,1-1 0,-1 0 0,-1 0 0,6-9 0,20-38 65,-24 42-92,23-45 42,-11 21-36,0 0 0,3 2 0,44-58 0,-53 78-61,-8 7-16,1 1 0,0 0 0,7-6 0,-12 11 49,0 0 0,0-1-1,0 1 1,0 0 0,1 0 0,-1 0 0,0 0-1,0 0 1,0-1 0,1 1 0,-1 0-1,0 0 1,0 0 0,1 0 0,-1 0-1,0 0 1,0 0 0,1 0 0,-1 0 0,0 0-1,0 0 1,1 0 0,-1 0 0,0 0-1,0 0 1,1 0 0,-1 0 0,0 0-1,0 0 1,1 0 0,-1 1 0,0-1 0,0 0-1,0 0 1,1 0 0,-1 0 0,0 0-1,0 1 1,0-1 0,0 0 0,1 0-1,-1 0 1,0 1 0,0-1 0,0 0 0,0 0-1,0 1 1,5 18 76,-5 25 65,-11 21 51,8-49-131,0-1 0,1 1 0,0 0 0,1 0 0,2 20 0,2-27 61,0-9-23,3-11 62,-4 6-99,7-11-43,0 0-1,2 0 0,0 1 1,1 0-1,0 1 0,1 1 1,27-23-1,-18 20-93,1 0 1,0 1-1,1 2 1,46-19-1,-63 29 57,-1 1 0,1 0 0,0 0 0,0 0 0,0 1-1,0 1 1,11-1 0,-16 1 16,1 0 0,0 0 0,0 1 0,-1-1 0,1 1 0,0 0 0,-1 0 0,1 0 0,0 0 0,-1 0 0,1 0 0,-1 1 0,0-1 0,1 1-1,-1 0 1,0-1 0,0 1 0,0 0 0,0 0 0,0 1 0,2 3 0,1 4 8,-1 0-1,0 1 0,-1-1 1,0 1-1,-1 0 1,3 21-1,-4-22 12,0 0-1,1 0 1,0 0-1,0 0 1,1 0-1,1-1 1,-1 1-1,10 14 1,-12-23-19,0 1 0,-1-1 1,1 0-1,0 0 1,0 0-1,0 0 0,1 0 1,-1 0-1,0 0 0,0-1 1,0 1-1,1 0 0,-1-1 1,0 1-1,1-1 1,-1 1-1,1-1 0,-1 1 1,0-1-1,1 0 0,-1 0 1,1 0-1,-1 0 0,1 0 1,-1 0-1,1 0 1,-1-1-1,0 1 0,1 0 1,-1-1-1,1 1 0,1-2 1,3-1 13,0 0 0,0 0 1,-1-1-1,1 0 0,8-8 0,65-60-194,171-116 0,-245 185 179,-2 1-7,1 0 1,0-1-1,-1 1 0,1-1 0,-1 1 0,0-1 0,0 0 0,0-1 0,4-3 0,-7 6 4,0 1 0,0 0 0,0 0 0,0 0 0,0-1 0,0 1 0,0 0 0,0 0 0,0 0 0,0 0 0,-1-1 0,1 1 0,0 0 0,0 0 0,0 0 0,0 0 0,0-1 0,0 1 0,0 0 0,0 0 0,0 0 0,-1 0 0,1 0 0,0 0 0,0-1 0,0 1-1,0 0 1,0 0 0,-1 0 0,1 0 0,0 0 0,0 0 0,0 0 0,0 0 0,-1 0 0,1 0 0,0 0 0,0 0 0,0 0 0,0 0 0,-1 0 0,1 0 0,0 0 0,0 0 0,0 0 0,-1 0 0,1 0 0,0 0 0,0 0 0,0 0 0,0 0 0,-1 0 0,1 0 0,0 0 0,0 1 0,0-1 0,-12 4-194,-2 1 173,1 2 0,0 0 1,0 1-1,1 0 0,-1 1 0,2 0 1,0 1-1,0 0 0,0 1 1,2 0-1,-1 1 0,1 0 0,1 0 1,0 1-1,1 0 0,-10 24 0,12-22 65,-4 10 43,-8 32 0,16-50-62,0-1-1,0 1 0,0-1 1,1 1-1,0-1 1,0 1-1,0 0 0,1-1 1,0 1-1,3 9 0,-4-15-7,0 0 0,1 0-1,-1 0 1,0 0 0,1 0-1,-1 0 1,1 0 0,-1 0-1,1 0 1,-1-1 0,1 1-1,-1 0 1,1 0-1,0-1 1,0 1 0,-1 0-1,1-1 1,0 1 0,0-1-1,0 1 1,0-1 0,0 1-1,0-1 1,0 1 0,0-1-1,0 0 1,0 0 0,0 1-1,0-1 1,0 0-1,0 0 1,0 0 0,0 0-1,0 0 1,0 0 0,0-1-1,0 1 1,0 0 0,0 0-1,0-1 1,-1 1 0,1-1-1,0 1 1,0-1 0,0 1-1,0-1 1,0 1-1,1-2 1,5-4 29,0-1 1,0 0-1,-1 0 0,0 0 1,0-1-1,8-14 0,26-55 307,-36 68-313,36-87-126,-36 89-42,-3 6-18,-3 7 3,-13 60-145,-1 23 366,-60 276-167,20-195 474,43-135-158,12-32-195,0-1 0,0 1 0,0-1-1,-1 1 1,1-1 0,-1 0 0,0 1-1,0-1 1,-3 3 0,5-4-38,-1-1 0,0 1 0,1-1-1,-1 0 1,0 1 0,1-1 0,-1 0 0,0 1 0,0-1 0,0 0 0,1 0 0,-1 1 0,0-1 0,0 0 0,0 0-1,1 0 1,-1 0 0,0 0 0,0 0 0,0 0 0,1-1 0,-1 1 0,0 0 0,0 0 0,1-1 0,-1 1 0,0 0-1,0-1 1,1 1 0,-1-1 0,0 1 0,1-1 0,-1 1 0,0-1 0,1 1 0,-1-1 0,1 0 0,-1 1-1,0-2 1,-2-3-27,-1 1-1,1-1 1,0 0-1,0 0 1,1-1-1,0 1 1,-1 0-1,2-1 1,-1 1-1,1-1 1,0 0-1,0 1 1,0-1-1,1 0 1,0 0-1,0 1 1,0-1-1,1 0 1,0 0-1,0 1 1,0-1-1,1 0 1,0 1-1,0 0 1,0-1-1,1 1 0,0 0 1,0 0-1,0 0 1,1 1-1,-1-1 1,1 1-1,0 0 1,0 0-1,6-4 1,177-152 75,-10-5-50,-115 104-17,-41 41 24,12-11 33,-1-2 0,34-46 0,-62 74-27,15-21-9,-2 0 0,25-47 0,-13-4 217,30-117 0,28-187 326,-86 373-523,0 3-11,0 0 0,0 0 0,0 1 0,-1-1 0,0 0 0,0 0 0,0 0 0,-1 0 0,1 1-1,-3-9 1,2 13-27,0 0 0,0 1 0,0-1 0,0 1 0,0-1 0,0 0 0,1 1 0,-1 0 0,0-1 0,0 1 0,1-1 0,-2 2-1,-3 4 14,1 0 0,0 0 0,0 0-1,0 0 1,1 1 0,0-1 0,0 1-1,1 0 1,-3 13 0,-1-1 7,-52 221 4,16 13 38,23-90 252,18-141-254,1 0-1,1-1 0,0 1 0,2 0 0,7 30 0,-7-44 33,-1 0 1,1 0-1,8 14 0,-11-21-50,1 1-1,0-1 0,0 0 0,-1 1 1,1-1-1,0 0 0,0 0 0,0 0 0,0 0 1,0 0-1,0 0 0,0 0 0,1 0 1,-1 0-1,0-1 0,1 1 0,-1 0 0,0-1 1,1 1-1,-1-1 0,0 0 0,1 1 1,-1-1-1,1 0 0,-1 0 0,1 0 0,-1 0 1,1 0-1,2 0 0,0-2 20,0 0 0,0 0-1,0 0 1,0 0 0,-1-1-1,1 1 1,-1-1 0,1 0 0,2-4-1,28-33 143,-27 32-156,17-22 59,-1 2-71,-1-1-1,20-34 1,-40 58-15,1 0 0,-1-1-1,0 1 1,0-1 0,1-7 0,-3 11-5,1 0 0,-1 1 0,0-1 0,0 0 0,0 0 0,0 0 0,0 0 0,0 0 0,0 1 0,-1-1 0,1 0 0,-1 0 0,1 0 0,-1 1 0,0-1 0,0 0 0,0 1 0,0-1 0,-2-2 0,3 3 5,-1 1 1,0-1-1,0 0 0,0 1 0,0-1 1,0 1-1,0-1 0,0 1 1,0 0-1,0-1 0,0 1 0,0 0 1,0 0-1,0-1 0,0 1 1,0 0-1,0 0 0,0 0 0,0 1 1,-1-1-1,1 0 0,0 0 1,0 0-1,0 1 0,0-1 0,0 1 1,0-1-1,0 1 0,1-1 0,-1 1 1,-2 1-1,0 0 30,0 0 0,0 1 0,1-1 0,-1 1-1,1 0 1,-1-1 0,-3 7 0,3-4 22,1 1 0,-1 0 0,1-1 0,0 1 1,0 0-1,1 0 0,-1 0 0,1 0 0,1 0 0,-1 1 0,1-1 0,1 11 0,0-8-9,1 0 0,0 0 0,1 0 0,0-1 0,0 1 0,1-1 0,0 1 0,6 7 0,-3-4-5,1-1 0,0-1 0,1 1-1,0-1 1,1-1 0,0 0 0,1 0 0,0-1 0,0-1-1,0 1 1,21 8 0,-22-12-40,0-1-1,1 0 1,-1 0 0,1-1 0,-1-1-1,1 0 1,0 0 0,10-2-1,-4 0-400,0-1 1,-1-1-1,0 0 0,21-8 0,-26 7-467,-1 0 0,1-1 0,-1 0 0,0 0 0,-1-1 0,12-10 0,15-8-2099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37.2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298 485 4224,'0'0'1365,"2"0"-826,-1 0-362,0 0 0,-1-1 0,1 1 0,0 0-1,0 0 1,-1 0 0,1-1 0,0 1 0,-1 0 0,1-1 0,0 1 0,-1-1 0,1 1 0,-1-1 0,1 1 0,-1-1 0,1 1 0,-1-1 0,1 0 0,-1 1-1,1-1 1,-1 0 0,0 1 0,1-1 0,-1 0 0,0 1 0,0-1 0,1 0 0,-1 0 0,0 1 0,0-1 0,0 0 0,0 0 0,0 1 0,0-1-1,0 0 1,0 0 0,0 1 0,-1-1 0,1 0 0,0 0 0,0 1 0,-1-1 0,1 0 0,0 1 0,-1-1 0,1 0 0,-1 1 0,1-1 0,-1 0 0,1 1-1,-2-1 1,-1-4 510,-1 1 0,0 0 0,-1 0-1,1 1 1,-10-6 0,8 6-534,0 0 0,0 0 0,0 1 0,0 0 0,-1 0 0,1 1 0,-1 0 0,1 0 0,-1 0 0,0 1 0,1 0 0,-1 0 0,0 1 0,1 0 0,-1 0 0,-10 4 0,2 0-3,0 0-1,0 1 1,1 1 0,0 1-1,-23 15 1,34-20-110,-1-1 0,0 1 0,1 0 0,-1 0 0,1 1 0,0-1 0,0 1 0,0-1 1,1 1-1,-5 8 0,6-9-9,0 1 0,0 0 1,0 0-1,0 0 0,1 0 1,-1 0-1,1 0 0,0 0 0,0 0 1,1 0-1,-1 0 0,3 6 1,0 2 50,1 0 1,0-1-1,1 1 0,0-1 1,1 0-1,0 0 1,1-1-1,0 1 1,0-2-1,1 1 1,1-1-1,11 10 1,-14-14-46,0 0 1,0-1 0,1 0 0,0 0 0,0-1-1,0 1 1,0-2 0,0 1 0,1-1 0,-1 0-1,1 0 1,0-1 0,-1 0 0,9 0 0,4-2 25,0 0 1,-1 0 0,1-2-1,25-7 1,29-9 91,-1-4-1,105-48 1,-137 52 32,-1-2-1,73-53 1,-95 58-303,-17 15 101,0 1 1,0-1-1,0 0 0,0-1 1,-1 1-1,1 0 0,0 0 1,-1 0-1,1 0 0,-1-1 1,1 1-1,-1 0 0,1 0 1,-1-2-1,0 2 1,0 1 0,0 0 0,0-1 0,0 1 1,0 0-1,0 0 0,0-1 0,0 1 0,0 0 0,0-1 1,0 1-1,-1 0 0,1 0 0,0-1 0,0 1 0,0 0 1,0 0-1,-1-1 0,1 1 0,0 0 0,0 0 0,0 0 1,-1-1-1,1 1 0,0 0 0,-1 0 0,1 0 0,0 0 1,0 0-1,-1-1 0,1 1 0,-13 1-258,-8 6-5,17-4 279,0-1 1,0 1-1,1-1 1,-1 1-1,1 1 1,-1-1-1,1 0 0,0 1 1,1-1-1,-1 1 1,1 0-1,-1 0 1,1 0-1,0 0 0,1 0 1,-1 1-1,1-1 1,0 1-1,0-1 1,0 1-1,0-1 1,1 1-1,0-1 0,0 1 1,0-1-1,0 1 1,1 0-1,0-1 1,0 1-1,0-1 0,0 0 1,1 1-1,0-1 1,2 4-1,1 2 80,1 0 0,0-1 0,0 0 0,1 0 0,0 0 0,12 10 0,-16-16-38,0-1 0,-1 0 0,1 0 1,0 0-1,0-1 0,0 1 0,1-1 1,-1 1-1,0-1 0,0 0 0,1 0 1,-1 0-1,1-1 0,-1 1 0,1-1 1,-1 0-1,0 0 0,1 0 1,-1 0-1,1-1 0,-1 0 0,1 1 1,-1-1-1,4-2 0,1-1 5,-1 0-1,1 0 1,-1 0-1,0-1 0,-1-1 1,0 1-1,1-1 1,-2 0-1,11-12 1,-12 12-30,0 0 1,0 1 0,-1-1 0,1-1-1,-1 1 1,-1 0 0,1-1 0,-1 1-1,0-1 1,-1 0 0,1 0 0,0-8-1,-3 13-45,1-1-1,0 1 1,-1-1-1,0 1 1,1-1-1,-1 1 1,0 0-1,0-1 1,0 1-1,-1 0 1,1 0-1,0 0 1,-1 0-1,0 0 1,1 0-1,-1 0 1,0 0-1,0 1 1,0-1-1,0 1 1,0-1-1,0 1 1,0 0-1,-5-2 1,2 1-36,0 0-1,-1 0 1,0 0 0,0 1 0,1 0-1,-1 0 1,0 0 0,0 1-1,-11 0 1,-51 3-28,60-4 146,10-2-16,7-1 40,42-9-53,0 2 0,1 2 1,0 3-1,0 2 1,1 2-1,66 6 1,-99-2 122,37 9 0,-51-9-83,0-1 0,0 1 0,-1 1 1,1-1-1,0 1 0,-1 0 0,0 0 1,0 1-1,0-1 0,7 7 0,-10-7-23,0 0 0,0 0 0,0 0-1,0 1 1,0-1 0,-1 0 0,1 1-1,-1-1 1,0 1 0,0 0-1,-1-1 1,2 7 0,-2-4 27,0 0 0,0 0 0,0 0 1,-1 1-1,0-1 0,-2 10 0,3-16-68,0 0 1,-1 0-1,1 0 0,0 0 1,0 0-1,0 0 0,0 0 1,0 1-1,0-1 0,0 0 1,0 0-1,0 0 1,0 0-1,0 0 0,0 0 1,0 1-1,0-1 0,0 0 1,0 0-1,0 0 0,0 0 1,0 0-1,0 0 0,0 1 1,0-1-1,0 0 0,0 0 1,0 0-1,0 0 0,0 0 1,0 0-1,0 1 0,0-1 1,0 0-1,0 0 0,0 0 1,1 0-1,-1 0 0,0 0 1,0 0-1,0 0 0,0 0 1,0 1-1,0-1 0,0 0 1,1 0-1,-1 0 0,0 0 1,0 0-1,0 0 0,0 0 1,0 0-1,0 0 0,1 0 1,-1 0-1,0 0 0,0 0 1,0 0-1,0 0 0,0 0 1,0 0-1,1 0 1,-1 0-1,13-8 144,16-15-49,-15 10-118,0 2 0,22-14 0,-31 22-7,1 0 0,0 0 0,0 0-1,0 1 1,0-1 0,0 1 0,0 1 0,1-1 0,12 0 0,-18 2 28,0 0 0,0 0 0,1 0 0,-1 1 0,0-1 0,0 0 0,0 0 0,0 1 0,0-1 0,1 1 0,-1-1-1,0 1 1,0 0 0,0-1 0,0 1 0,-1 0 0,1 0 0,0-1 0,0 1 0,0 0 0,0 0 0,-1 0 0,1 0 0,-1 0 0,1 0 0,0 1 0,1 4-6,0-1 0,-1 1 0,1-1 1,0 9-1,-2-10 49,1 0 0,-1-1 0,1 1 0,0 0 1,3 5-1,-3-8-28,0 0 0,1 0 0,-1-1 0,0 1 0,0-1 0,1 1 0,-1-1 0,0 1 0,1-1 0,-1 0 0,1 1 0,-1-1 0,0 0 0,1 0 0,-1 0 0,1 0 0,-1-1 0,1 1 0,-1 0 0,0-1 0,3 0 0,5-3 10,-1 0-1,0-1 1,15-11 0,9-6-28,-28 19-24,0 1 1,1 0-1,-1 0 1,1 0-1,-1 1 1,9-2-1,-11 3 16,0 0 0,0-1 0,0 1 0,-1 1 0,1-1 0,0 0 0,0 0 0,0 1 0,-1-1 0,1 1 0,0-1-1,0 1 1,-1 0 0,1 0 0,-1-1 0,1 1 0,0 0 0,-1 1 0,0-1 0,1 0 0,1 3 0,3 5 31,0 0 0,-1 0 0,0 1 1,0 0-1,-1 0 0,5 19 0,1 1-78,-8-26 92,0 1 0,0 0 0,1-1 1,-1 0-1,1 0 0,4 6 0,-5-9-7,-1 1 0,0-1 0,1 0 0,-1 1 0,1-1 0,-1 0 0,1 0 0,-1 0 0,1 0 0,0 0 0,0 0 0,0-1 0,-1 1-1,1-1 1,0 1 0,0-1 0,0 1 0,0-1 0,3 0 0,4-2-12,-1 0 0,0-1 0,1 1-1,-1-2 1,-1 1 0,1-1 0,7-5 0,23-10 1,-30 15-21,0 0-30,0 1 1,-1 0 0,1 0 0,1 1 0,-1 0-1,14-2 1,-20 4 24,0 0 0,0 1-1,0-1 1,0 0-1,-1 0 1,1 1 0,0-1-1,0 1 1,-1 0 0,1 0-1,0-1 1,-1 1-1,1 0 1,0 0 0,1 2-1,-1-1 4,0 0-1,-1 0 0,1 0 1,-1 1-1,1-1 0,-1 1 1,0-1-1,0 1 0,0-1 1,0 1-1,0 0 0,-1-1 1,1 4-1,2 29-33,-1-1 0,-2 0 0,-7 58 0,4-54 40,-3-1 0,-1 0 0,-20 63 0,-4-28 67,-73 125-1,78-150 105,23-42-141,0 1 16,-1 1 0,1-1 0,-1-1 0,0 1-1,0-1 1,-1 1 0,1-1 0,-12 8 0,16-12-42,0-1-1,0 0 1,0 0 0,-1 0 0,1 0 0,0 0 0,-1 1-1,1-1 1,0 0 0,0 0 0,-1 0 0,1 0 0,0 0-1,-1 0 1,1 0 0,0 0 0,0 0 0,-1 0 0,1 0-1,0 0 1,-1 0 0,1 0 0,0-1 0,0 1 0,-1 0-1,1 0 1,0 0 0,0 0 0,-1 0 0,1-1 0,0 1-1,0 0 1,0 0 0,-1 0 0,1-1 0,0 1 0,0 0-1,0 0 1,-1-1 0,-4-11 68,4 9-41,0-3-29,0 1 1,0-1-1,0 0 1,1 1 0,-1-1-1,1 1 1,1-1-1,-1 0 1,1 1 0,0-1-1,0 1 1,1-1-1,2-5 1,1-10-2,50-160 39,-48 161-59,92-252-150,-79 229 141,1 1 0,2 1 0,1 0 0,33-39 0,-45 66-31,22-21 1,-28 29-2,0 2 1,0-1-1,0 0 1,1 1 0,-1 1-1,12-6 1,-16 8 61,-1 1 0,1-1 0,-1 1 0,1-1 1,0 1-1,-1-1 0,1 1 0,-1 0 0,1 0 1,0 0-1,-1 0 0,1 0 0,0 0 0,-1 1 1,1-1-1,0 0 0,-1 1 0,1-1 0,-1 1 0,1 0 1,-1 0-1,1-1 0,-1 1 0,1 0 0,-1 0 1,0 0-1,1 0 0,-1 1 0,0-1 0,0 0 1,0 0-1,0 1 0,0-1 0,0 1 0,-1-1 0,1 1 1,0-1-1,0 3 0,1 6 39,0 1-1,-1 0 0,-1 0 1,0 17-1,-7 43-39,-2-30 82,6-32-106,1 0-1,0 0 1,-1 19-1,3-28 12,0 1 1,0-1-1,0 1 1,0-1-1,0 1 0,0-1 1,0 1-1,0-1 1,0 1-1,0 0 0,0-1 1,0 1-1,1-1 1,-1 1-1,0-1 1,0 1-1,1-1 0,-1 0 1,0 1-1,1-1 1,-1 1-1,0-1 0,1 1 1,-1-1-1,1 0 1,-1 1-1,0-1 0,1 0 1,-1 0-1,1 1 1,-1-1-1,1 0 0,-1 0 1,1 0-1,0 1 1,-1-1-1,1 0 0,-1 0 1,1 0-1,-1 0 1,1 0-1,-1 0 0,1 0 1,-1 0-1,1 0 1,-1-1-1,1 1 0,0 0 1,-1 0-1,1 0 1,-1-1-1,1 1 0,-1 0 1,0 0-1,1-1 1,-1 1-1,1 0 0,-1-1 1,1 1-1,-1-1 1,0 1-1,1-1 0,36-33-313,60-52 133,-74 69 189,0 2 1,2 0-1,-1 2 0,2 1 1,31-11-1,38-15 3,-86 36 0,-7 5 0,-4 1 0,-30 40 149,21-30-105,1 0 1,-10 18 0,7-8-52,-14 38-1,25-55 16,-1 0 1,1 0-1,1 1 0,-1-1 0,1 0 0,0 1 0,1-1 0,0 1 0,0-1 0,2 13 0,-1-18-3,-1 0 0,1-1 0,-1 1 0,1 0 0,0-1 0,0 1 0,0 0 0,0-1 0,0 1-1,0-1 1,0 0 0,0 1 0,1-1 0,-1 0 0,1 0 0,-1 0 0,1 1 0,-1-2 0,1 1 0,-1 0-1,1 0 1,0 0 0,0-1 0,-1 1 0,1-1 0,0 0 0,3 1 0,-1-1 11,0 0 1,0 0-1,0 0 1,0 0-1,0-1 1,0 0-1,-1 1 1,1-2-1,0 1 1,-1 0-1,1-1 1,6-3-1,0-2 8,0-1 0,-1 0 0,1 0-1,-2-1 1,1 0 0,-1 0-1,-1-1 1,12-19 0,-13 19-51,-1 0-1,0-1 1,-1 1 0,0-1 0,-1 0 0,0 0-1,0 0 1,-1 0 0,1-20 0,-3 27 4,0 0 0,0 0 0,-1 1-1,1-1 1,-1 0 0,0 1 0,0-1 0,0 0 0,-1 1 0,1 0 0,-1-1 0,1 1 0,-1 0 0,0-1 0,-1 1 0,1 0 0,0 1 0,-1-1 0,-5-4-1,2 3-25,-1 0-1,0 0 1,0 0 0,0 1-1,0 0 1,0 1-1,-1 0 1,-12-3-1,12 4 42,0 1-1,0-1 1,-1 1-1,-8 1 1,-12 1-35,24-3 19,5-1 50,10-2 20,40-3-37,-10 1-91,52-1 0,40 11 109,-122-4-25,0 0 0,1 1 0,-1 0-1,0 0 1,0 1 0,0 1 0,0 0 0,-1 0 0,1 1 0,-1 0 0,0 0 0,0 1 0,12 9-1,-18-12 26,0 1 0,-1-1 0,1 1 0,-1 0 0,0 0 0,0 0 0,0 0 0,0 0 0,-1 0 0,1 0 0,-1 0 0,0 1 0,0-1 0,0 1 0,0-1 0,0 6 0,-1 5 89,1-1 0,-2 0 0,-2 15 0,3-26-95,-1 10 49,-5 28 95,13-58-106,17-28 1,-8 16-222,-9 17 100,0 1 0,1 0 0,14-17-1,-17 24 47,0 0-1,0 0 0,0 0 1,0 1-1,1 0 0,0 0 0,0 0 1,0 1-1,8-4 0,-13 6 8,1 1 0,0-1 0,0 1 0,-1 0 0,1-1 0,0 1 0,0 0 0,-1 0-1,1 0 1,0 0 0,0 0 0,-1 1 0,1-1 0,0 0 0,0 1 0,-1 0 0,1-1-1,0 1 1,-1 0 0,1 0 0,-1 0 0,1 0 0,-1 0 0,1 0 0,-1 0 0,0 0-1,2 3 1,3 3 33,-1 0-1,0 1 1,-1-1 0,6 14-1,1 2 152,6 7-202,-10-17 67,0 0 1,0-1 0,18 21 0,-22-29-21,1-1 1,0 1 0,0-1 0,0 0 0,1 0 0,-1 0-1,1-1 1,-1 1 0,1-1 0,0 0 0,0 0-1,0-1 1,0 0 0,8 1 0,-2 0-3,0-1 0,1 0 0,-1-1 0,0-1-1,1 0 1,-1 0 0,0-1 0,1-1 0,-1 0 0,0 0 0,-1-1 0,1 0 0,-1-1 0,0 0 0,0-1 0,0 0 0,-1-1 0,0 0 0,0 0 0,0-1-1,13-16 1,-7 7-22,17-25-1,-28 36-4,-1 0 0,1-1 0,-1 1 0,0 0 0,-1-1 0,0 0 0,0 0 0,2-9 0,-4 15-7,0 0 1,0 0 0,0 0-1,1 0 1,-1 0 0,0 0-1,0-1 1,-1 1 0,1 0-1,0 0 1,0 0 0,0 0-1,-1 0 1,1 0-1,-1 0 1,1 0 0,-1 0-1,1 0 1,-1 0 0,1 0-1,-1 0 1,0 1 0,1-1-1,-1 0 1,0 0 0,0 1-1,-1-2 1,0 1-9,0 1 0,0-1 0,0 1 1,0-1-1,0 1 0,0 0 0,0 0 0,0 0 0,0 0 1,0 0-1,-1 0 0,1 0 0,-2 1 0,-5 2 7,0-1 1,0 2-1,0-1 0,1 1 0,-9 5 1,8-3 19,0 1 0,1 0 0,0 0 0,0 1 0,1 0 0,-11 15 0,15-19 11,1 0-1,-1 0 1,1 0-1,0 0 1,0 1 0,1-1-1,-1 0 1,1 1-1,0 0 1,0-1 0,1 1-1,-1-1 1,1 1-1,0 6 1,0-9-5,1 1 0,-1-1 1,1 0-1,-1 0 0,1 0 0,0 1 0,0-1 1,0 0-1,0 0 0,0 0 0,0 0 0,0-1 1,1 1-1,-1 0 0,1 0 0,-1-1 0,1 1 1,0-1-1,0 1 0,0-1 0,-1 0 0,1 0 1,0 0-1,1 0 0,-1 0 0,0 0 0,0 0 1,0-1-1,5 2 0,-2-2 11,1 1 0,-1-1 0,1 0 1,0-1-1,-1 1 0,1-1 0,-1 0 0,1-1 0,7-2 0,5-3 3,24-14 0,-19 9-3,36-19-11,27-14-41,-76 41 11,0 0 1,0 1-1,0 0 1,1 1-1,-1 0 1,0 0 0,13 1-1,-21 1 17,0 0 0,0 0 0,0 0 0,0 0 1,0 1-1,0-1 0,0 1 0,0-1 0,0 1 0,-1 0 0,1-1 0,0 1 0,0 0 0,0 1 1,-1-1-1,1 0 0,-1 0 0,3 2 0,-3 0 6,1-1 0,0 0 1,-1 1-1,0-1 0,0 1 0,0 0 0,0-1 0,0 1 1,0 0-1,-1-1 0,1 6 0,0 3 43,-1 0-1,-1 1 0,0-1 1,-1 0-1,-4 17 1,-2-5 10,6-18-38,0 0 1,1 0-1,-1 0 1,1 0-1,-1 11 1,6-20-36,0 1-1,0-1 1,0 0 0,0 0 0,5-9 0,17-17-140,-13 17 88,57-58-206,-61 63 268,0 1 0,1-1 1,0 2-1,0 0 0,1 0 1,13-6-1,-22 12-9,-1-1 0,0 1-1,1-1 1,-1 1 0,1-1 0,-1 1 0,0 0-1,1-1 1,-1 1 0,1 0 0,-1 0-1,1 0 1,-1 0 0,1 1 0,-1-1 0,1 0-1,-1 0 1,1 1 0,-1-1 0,0 1-1,1 0 1,-1-1 0,0 1 0,1 0-1,-1 0 1,0 0 0,0 0 0,2 1 0,0 2 19,-1 1 1,1-1 0,-1 1 0,0-1 0,0 1 0,-1-1-1,2 6 1,4 12 58,-4-16-11,2 7 38,0-1-1,1 0 1,11 15-1,-16-25-71,1 1 0,0-1 0,0 1 0,0-1 0,1 0 0,-1 0 0,0 0 0,1 0 0,-1 0 0,1 0 0,0-1 0,0 0 0,-1 1 0,1-1 0,0 0 0,0 0 0,0 0 0,0-1 0,0 1 0,4-1 0,-1 0 17,-1-1-1,0 1 0,1-1 1,-1-1-1,0 1 1,0-1-1,0 0 1,0 0-1,-1-1 0,1 1 1,0-1-1,-1 0 1,0 0-1,7-6 1,2-4 64,0-1 0,19-25 1,46-72 150,-66 91-188,-1-1 1,-1 0 0,14-41-1,1-32-3,-3-1 0,11-118 0,-33 196-56,0 17-1,0 0-1,0 0 1,0 0-1,0 0 1,0 0-1,0 0 1,0 0-1,0 0 1,0 0-1,0 1 1,0-1-1,0 0 1,0 0-1,0 0 1,0 0-1,0 0 1,0 0-1,0 0 1,0 0-1,0 0 1,0 0-1,0 0 0,0 0 1,0 0-1,-1 0 1,1 0-1,0 0 1,0 0-1,0 0 1,0 0-1,0 0 1,0 0-1,0 0 1,0 0-1,0 0 1,0 0-1,0 0 1,0 0-1,0 0 1,0 0-1,-1 0 1,1 0-1,0 0 1,0 0-1,0 0 1,0 0-1,0 0 1,0 0-1,0 0 1,0 0-1,0 0 1,0 0-1,0 0 1,0 0-1,0 0 1,0 0-1,0 0 1,-1 0-1,1 0 1,-9 29-115,-49 305 308,56-314-183,-4 40 8,3-1 1,3 1 0,8 70-1,6-22 78,-10-89-412,0 0 0,1 0 0,14 29 0,-18-45 85,0-1 0,0 0-1,0 1 1,0-1 0,1 0-1,-1 0 1,1 0 0,0 0-1,0 0 1,0 0-1,4 2 1,-5-3-170,1 0 0,-1-1 0,1 1 0,0-1 0,-1 1 0,1-1 0,0 0 0,0 1 1,-1-1-1,1 0 0,0 0 0,-1 0 0,1-1 0,0 1 0,0 0 0,-1-1 0,1 1 0,3-2 0,15-4-2410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37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59 11712,'-21'-9'5311,"21"5"-4607,0-2 2432,11 12-1856,5-12 1376,4 6-1536,5-4-32,1 1-672,10-7-128,0 5-160,3-3-160,3 8 0,-1-9-2656,-1 9 1472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45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59 275 3136,'-1'0'178,"0"0"0,0 0 0,0 0 0,0 0 1,0 0-1,0 0 0,-1 0 0,1 1 0,0-1 0,0 0 0,0 1 0,0-1 1,0 1-1,0-1 0,0 1 0,0-1 0,0 1 0,0 0 0,0-1 0,1 1 1,-1 0-1,0 0 0,0 0 0,1 0 0,-1 0 0,0 0 0,1 0 0,-1 0 1,1 0-1,-1 0 0,1 0 0,0 0 0,-1 0 0,1 2 0,-21 57 6798,17-47-5373,3-12-1464,1 0 0,-1 0 1,1 0-1,-1 0 1,1 0-1,0 0 0,-1 0 1,1 0-1,0 0 0,0 1 1,0-1-1,0 0 0,0 0 1,0 0-1,0 0 1,0 0-1,2 4 3222,-2-6-3292,1 0 0,-1 0 0,0 0 0,1 1 1,-1-1-1,1 0 0,-1 1 0,1-1 0,-1 0 0,1 1 0,0-1 0,-1 1 0,2-2 0,-1 2 36,6-10 169,0 0-1,10-19 1,4-6-247,61-93 491,-81 127-518,49-69-64,-44 62 52,2 0 1,-1 0-1,1 1 0,0 0 1,16-11-1,-24 18 15,0 0 1,1-1-1,-1 1 0,1 0 0,-1 0 1,1 0-1,-1 0 0,1-1 0,-1 1 0,1 0 1,-1 0-1,1 0 0,-1 0 0,1 0 1,-1 0-1,1 0 0,-1 0 0,1 0 0,-1 1 1,1-1-1,-1 0 0,1 0 0,-1 0 1,0 0-1,1 1 0,0-1 0,0 1 17,0 0 0,0 1-1,0-1 1,0 0 0,0 0-1,0 0 1,0 1 0,-1-1-1,2 2 1,0 2 29,-1-1-1,1 0 1,-1 0-1,0 1 1,-1-1 0,1 7-1,9 155 151,-2-39-56,2-5 10,-8-109-119,0 0 0,2-1 0,-1 1 0,1-1 1,1 1-1,0-1 0,9 14 0,-11-21 7,1 0 1,-1 0-1,1-1 0,0 1 0,0-1 1,1 0-1,0 0 0,-1 0 0,1-1 0,0 0 1,7 4-1,-9-6 7,1 1 1,0-1-1,0 0 0,-1 0 1,1 0-1,0-1 0,0 1 1,0-1-1,0 0 1,0 0-1,0 0 0,0 0 1,0-1-1,0 0 0,-1 0 1,1 0-1,4-2 0,0 0 25,0-1-1,-1-1 0,1 1 0,-1-1 0,0-1 1,-1 1-1,1-1 0,-1 0 0,0 0 1,9-14-1,-1-2-28,-1 0 1,13-30-1,-6 8-3,24-89 0,-2-49 32,-37 151-88,-4 19-6,1 1 0,1-1 0,4-14 0,-6 23 16,0 0 0,1 0 0,-1 0 0,1 1-1,0-1 1,-1 0 0,1 1 0,0-1 0,1 1 0,-1 0-1,0 0 1,1-1 0,-1 2 0,1-1 0,-1 0 0,6-2-1,2 0 6,1 1 0,-1 0-1,0 1 1,1 0-1,-1 0 1,1 1 0,17 1-1,-3 1 25,-1 1 1,29 7-1,-34-4 49,20 7 0,-23-7-58,24 6 0,-37-10 700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46.7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85 5216,'11'-23'13807,"-11"23"-13763,0 0-1,0 0 0,0 0 0,0 0 1,0 0-1,0 0 0,0 0 0,0-1 1,-1 1-1,1 0 0,0 0 1,0 0-1,0 0 0,0 0 0,0 0 1,0 0-1,0 0 0,0 0 0,0 0 1,-1 0-1,1 0 0,0 0 0,0 0 1,0 0-1,0 0 0,0 0 0,0 0 1,0 0-1,0 0 0,0 0 0,-1 0 1,1 0-1,0 0 0,0 0 0,0 0 1,0 1-1,0-1 0,0 0 1,0 0-1,0 0 0,0 0 0,0 0 1,0 0-1,-1 0 0,1 0 0,0 0 1,0 0-1,0 0 0,0 1 0,0-1 1,0 0-1,0 0 0,0 0 0,0 0 1,0 0-1,0 0 0,0 0 0,0 0 1,0 0-1,0 1 0,-2 5 533,2-6-564,-4 9 753,0 0-1,-8 13 1,8-15-583,0 1 1,0 0-1,-6 17 1,2 10-22,1 1 1,2 1-1,1-1 0,2 1 1,2-1-1,1 1 0,6 37 1,-6-63-111,2 0 1,-1-1 0,6 16 0,-7-23-4,1 1 0,0 0-1,-1-1 1,1 1-1,0-1 1,1 1 0,-1-1-1,1 0 1,-1 0-1,1 0 1,0 0 0,3 2-1,-4-4-16,0 0-1,0 0 0,0 0 1,0 0-1,0-1 0,0 1 1,0-1-1,0 1 1,0-1-1,0 0 0,0 1 1,0-1-1,0 0 0,0-1 1,3 1-1,-1-1 19,0 0-1,-1 0 1,1-1-1,-1 1 0,1-1 1,-1 0-1,6-3 1,3-4 53,-1-1 1,-1 1-1,14-18 0,-18 21-89,21-26 103,-2 0 1,-1-1-1,-2-2 0,31-62 0,-49 87-110,0 0-1,0 0 0,-1-1 0,0 1 0,0-1 0,-2 0 0,2-20 0,-3 24-13,0 0 0,-1 1-1,1-1 1,-1 1 0,-1 0 0,1-1 0,-1 1-1,0 0 1,-1 0 0,1 0 0,-1 0 0,-1 0-1,1 1 1,-1-1 0,-4-4 0,0 1-54,0 2 0,-1-1-1,0 1 1,0 0 0,-1 1 0,1 0 0,-1 0 0,-22-8 0,24 11 4,0 0 0,0 1 0,0 0 0,0 1 0,-1 0 0,1 0 0,-1 0 0,1 1 0,0 0 1,-1 1-1,1 0 0,-16 4 0,20-3 56,0-1 1,1 1-1,-1 0 1,1 0-1,-1 0 1,1 0-1,0 1 1,0-1-1,0 1 1,0 0-1,1 0 1,-1 0-1,1 0 1,-3 4-1,4-4-236,-1-1 0,1 0 0,0 0 0,1 1 0,-1-1 0,0 1 1,1-1-1,-1 1 0,1-1 0,0 4 0,0-4-355,0 0 0,0 0 1,1 0-1,-1 0 0,1 0 1,-1 0-1,1 0 0,0 0 1,0 0-1,0-1 0,0 1 1,0 0-1,0-1 0,2 3 1,6 4-2208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47.0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94 5888,'-21'0'8666,"27"0"-5471,5 0-1773,-1-1 0,18-3 1,44-17 421,-19 5-1449,83-11-1674,-44 9-6033,-62 12 1530,-5 5 1884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2:06.2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1687 3648,'-11'8'1173,"11"-8"-1161,0 0 0,0 0 0,-1 0 0,1 0 0,0 0 0,0 0 0,0 0 0,0 0 0,0 0 1,0 0-1,0 1 0,-1-1 0,1 0 0,0 0 0,0 0 0,0 0 0,0 0 0,0 0 0,-1 0 0,1 0 0,0 0 0,0 0 0,0 0 0,0 0 0,0 0 0,0 0 0,-1 0 0,1-1 0,0 1 0,0 0 0,0 0 0,0 0 0,0 0 0,0 0 0,0 0 0,-1 0 0,1 0 0,0 0 1,-10-6 456,10 6-438,0 0 1,0 0-1,0 0 1,0-1-1,0 1 0,-1 0 1,1 0-1,0 0 1,0 0-1,0 0 1,0 0-1,0 0 0,0 0 1,0 0-1,0 0 1,-1 0-1,1 0 0,0 0 1,0 0-1,0 0 1,0 0-1,0 0 1,0 0-1,0 0 0,0 0 1,0 0-1,-1 0 1,1 0-1,0 0 1,0 0-1,0 0 0,0 1 1,0-1-1,0 0 1,0 0-1,0 0 1,0 0-1,0 0 0,0 0 1,-1 0-1,1 0 1,0 0-1,0 0 1,0 0-1,0 0 0,0 1 1,0-1-1,0 0 1,0 0-1,0 0 1,0 0-1,0 0 0,0 0 1,0 1-1,1 7 1643,1 2 1953,-2-10-3529,0 0 1,0 1-1,0-1 1,0 0-1,0 1 1,0-1-1,1 0 0,-1 1 1,0-1-1,0 0 1,1 1-1,-1-1 1,0 0-1,0 1 0,1-1 1,-1 0-1,0 0 1,1 1-1,-1-1 1,0 0-1,1 0 0,-1 0 1,0 0-1,1 0 1,-1 1-1,0-1 1,1 0-1,-1 0 0,1 0 1,-1 0-1,0 0 1,1 0-1,-1 0 1,1 0-1,-1 0 1,19-3 1615,-4-1-1159,0-1 0,0 0-1,-1-2 1,0 1 0,0-2-1,17-12 1,-12 6-409,-1 0 1,0-2-1,-1-1 1,-1 0-1,19-25 1,62-103 334,13-63 1194,-109 206-1630,0 1 1,0-1 0,0 0-1,-1 0 1,1 0 0,0 0-1,-1 0 1,0 0 0,1 0-1,-1 0 1,0 0 0,0 0-1,0 0 1,0 0 0,-1-3-1,1 5-35,0 0 0,0 0-1,0-1 1,0 1 0,0 0 0,0 0 0,0-1-1,0 1 1,0 0 0,0 0 0,0 0-1,0-1 1,0 1 0,0 0 0,-1 0-1,1 0 1,0-1 0,0 1 0,0 0-1,0 0 1,0 0 0,0 0 0,-1 0-1,1-1 1,0 1 0,0 0 0,0 0-1,0 0 1,-1 0 0,1 0 0,0 0-1,0 0 1,0-1 0,-1 1 0,1 0-1,0 0 1,0 0 0,-1 0 0,1 0 0,0 0-1,0 0 1,0 0 0,-1 0 0,1 0-1,0 0 1,0 0 0,0 0 0,-1 1-1,1-1 1,0 0 0,0 0 0,-1 0-1,-7 11 114,-5 13 8,2 0-1,0 1 0,2 1 1,-8 34-1,-15 109 621,30-153-681,0 0 0,1-1 1,1 1-1,0 0 0,4 23 1,-3-34-40,1 0 1,-1 1 0,1-1 0,0 0-1,0-1 1,0 1 0,1 0 0,5 7-1,-6-9-5,1 0 0,-1-1 0,1 1 1,0-1-1,0 0 0,0 1 0,0-1 0,0-1 0,0 1 0,0 0 0,1-1 0,-1 0 0,1 0 0,3 1 0,0-1-12,0-1 0,0 1 0,0-2-1,0 1 1,-1-1 0,1 0-1,0 0 1,0-1 0,-1 0 0,1 0-1,-1 0 1,0-1 0,10-6-1,-7 4-19,0-1 0,0 0 0,0-1 0,-1 0-1,0 0 1,-1-1 0,0 0 0,10-13 0,4-11-3,18-34 0,-27 42 40,13-20 1,46-77 2,-61 107 57,0 0 0,1 1 1,1 0-1,0 0 0,27-20 0,-38 32-80,-1 1-1,1-1 1,0 1 0,0-1-1,-1 1 1,1 0 0,0-1-1,0 1 1,0 0 0,-1 0-1,1-1 1,0 1 0,0 0-1,0 0 1,0 0 0,0 0-1,0 0 1,-1 0 0,1 0-1,0 0 1,0 0 0,0 1-1,0-1 1,-1 0 0,1 0-1,0 1 1,0-1 0,0 1-1,-1-1 1,2 1 0,0 1 10,-1-1 0,1 1-1,-1 0 1,0 0 0,0 0 0,0 0 0,1 0 0,-2 0 0,1 0 0,0 0 0,0 0 0,-1 0 0,1 3 0,1 9 42,0 0-1,-1 1 1,-1-1 0,0 0 0,-3 17-1,-15 74 191,16-99-242,-26 163-6,28-166 24,0-2-25,0 0 1,-1 0-1,1 0 0,0 0 1,0 0-1,0 0 0,0 0 1,0 0-1,0 0 0,0 0 1,0 0-1,0 0 0,1 2 1,0-3-18,0-1 0,0 1 0,0 0 1,0 0-1,0-1 0,0 1 0,0-1 0,0 1 1,0-1-1,0 1 0,0-1 0,0 0 1,0 1-1,0-1 0,-1 0 0,2-1 0,32-29-206,-1-2-1,42-53 0,-42 46 219,59-54 0,-87 89 22,0 0 0,1 1-1,0 0 1,0 0 0,0 1 0,8-4 0,-12 6-4,-1 0 1,1 1-1,-1 0 1,1-1-1,-1 1 1,1 0 0,-1-1-1,1 1 1,-1 0-1,1 0 1,-1 0-1,1 1 1,0-1 0,-1 0-1,1 0 1,-1 1-1,1-1 1,-1 1-1,0 0 1,1-1 0,-1 1-1,1 0 1,-1 0-1,0 0 1,0 0-1,0 0 1,1 0 0,-1 0-1,0 0 1,0 0-1,0 0 1,1 3-1,2 3 14,-1 1 0,0-1 0,0 1-1,-1-1 1,1 1 0,-2 0 0,1 0-1,0 9 1,0 68 106,-3-58-65,1-5-35,-1-14-7,1 0 0,0 1 0,0-1 0,1 0 0,0 0 0,0 0 0,1 0 1,0 0-1,1 0 0,3 8 0,-5-14-26,-1-1 1,1 0 0,0 0 0,-1 0-1,1 0 1,0 0 0,0 0 0,0 0-1,0 0 1,0 0 0,0 0-1,0-1 1,0 1 0,0 0 0,0-1-1,1 1 1,-1 0 0,0-1 0,0 0-1,1 1 1,-1-1 0,0 0-1,1 0 1,-1 1 0,0-1 0,1 0-1,-1 0 1,0-1 0,1 1 0,-1 0-1,0 0 1,0-1 0,1 1 0,-1 0-1,0-1 1,0 0 0,1 1-1,-1-1 1,1-1 0,4-1 10,-1 0 0,0-1 0,0 0 0,0 0 0,-1-1 0,0 1 0,5-6 0,77-111-213,19-24 93,-81 115 101,2 1 0,46-40 0,-67 64 34,1 1 0,1-1 0,-1 1-1,1 0 1,-1 0 0,13-4-1,-17 8-17,0-1 1,0 0-1,0 1 0,0-1 0,0 1 0,0 0 0,0 0 0,0 0 1,0 0-1,0 0 0,0 0 0,0 0 0,0 1 0,0-1 0,0 1 1,0-1-1,0 1 0,-1 0 0,1 0 0,0 0 0,0 0 0,-1 0 1,1 0-1,0 0 0,-1 1 0,1-1 0,-1 1 0,2 2 0,2 2-2,-1 1 0,0-1 0,-1 1 0,0 0 0,0 1 0,0-1-1,2 12 1,6 55 130,-9-53-97,-1-17-40,-1-1 1,1 1 0,-1 0 0,0 0-1,-1-1 1,1 1 0,-1 0 0,1-1-1,-3 7 1,3-9-4,0-1 0,-1 0 0,1 0 0,0 1 0,0-1 0,0 0-1,0 0 1,0 0 0,-1 1 0,1-1 0,0 0 0,0 0 0,0 0 0,-1 0 0,1 1 0,0-1 0,0 0-1,0 0 1,-1 0 0,1 0 0,0 0 0,0 0 0,-1 0 0,1 0 0,0 0 0,0 0 0,-1 0 0,1 0 0,0 0-1,0 0 1,-1 0 0,1 0 0,0 0 0,0 0 0,-1 0 0,1 0 0,-14-7 21,-11-14 76,25 21-95,-83-69 97,72 61-114,-1 0 1,0 1-1,-1 1 0,0-1 1,-17-4-1,27 10 8,0 0 1,0 0-1,0 0 0,0 1 1,0 0-1,0-1 0,-1 1 1,1 0-1,0 1 0,0-1 1,0 0-1,0 1 1,0 0-1,0 0 0,0 0 1,-5 2-1,4-1-5,1 1 0,-1 0 0,1-1 0,0 1 0,-1 0-1,1 1 1,0-1 0,1 1 0,-1-1 0,-3 7 0,-2 6 16,1 1 0,0 0 0,2 0 0,-6 27 1,9-37 23,0 3-38,0 1 0,0-1 0,1 1 1,0 0-1,1 0 0,0-1 0,1 1 1,0 0-1,0-1 0,7 21 0,-6-26 25,0 1 0,0-1 0,1 0 0,0 0-1,0 0 1,1 0 0,-1 0 0,1 0 0,0-1-1,0 0 1,1 0 0,-1 0 0,1 0 0,0-1 0,0 0-1,0 0 1,0 0 0,1-1 0,-1 1 0,1-1 0,8 2-1,5-1-48,1-1-1,0 0 0,0-2 1,-1 0-1,36-5 0,-37 4 11,1-1 0,-1-1-1,1-1 1,-1-1-1,-1 0 1,30-13 0,-31 8 2,0-1-1,-1 0 1,0-1 0,-1-1 0,0 0 0,19-26 0,-14 13 86,-2-2 0,-1 0-1,-1-1 1,16-44 0,-18 43-20,-7 18 34,-5 12-77,-1 0 0,0 0 0,0 0 0,0 0 0,0 0 0,0 0 0,0 0 0,0 0 0,1 0 0,-1 0 0,0 0 0,0 0 0,0 0 0,0 0 0,0 0 0,0 0 0,0 0 0,0 0 0,1 0 0,-1 0 0,0 0 0,0 0 0,0 0 0,0 0 0,0 0 0,0 0 0,0 0 0,0 1 0,0-1 0,0 0 0,1 0 0,-1 0 0,0 0 0,0 0 0,0 0 0,0 0 0,0 0 0,0 0 0,0 1 0,0-1 0,0 0 0,0 0 0,0 0 0,0 0 0,0 0 0,0 0 0,0 0 0,0 1 0,0-1 0,0 0 0,0 0 0,0 4 2,0-1 0,1 1 1,-2-1-1,1 1 0,-1 4 0,-6 28-3,3 0 0,0 0 0,2 0 0,2 0 0,7 53 0,-6-82 1,0-1 0,0 1-1,1 0 1,0-1 0,1 1-1,-1-1 1,1 0 0,0 0 0,7 10-1,-8-14-3,0 1-1,0-1 0,0 0 1,0 0-1,1 0 0,-1 0 1,1 0-1,-1-1 0,1 1 0,-1-1 1,1 0-1,0 0 0,0 1 1,0-2-1,-1 1 0,1 0 0,0-1 1,0 1-1,0-1 0,0 0 1,0 0-1,0 0 0,0 0 0,6-2 1,-3 1-16,0-1 1,0 0 0,0 0-1,0 0 1,-1-1-1,1 0 1,-1 0 0,0 0-1,0-1 1,0 0 0,0 0-1,0 0 1,-1 0-1,0-1 1,0 0 0,0 0-1,5-9 1,-5 5 34,-1 1 0,0-1 0,-1 0 0,0 0 0,-1 0-1,0-1 1,0 1 0,-1 0 0,0 0 0,0 0 0,-1-1 0,0 1 0,-1 0 0,0 0 0,-4-11-1,4 14-27,-1 1 0,1-1 0,-1 1 0,0 0 0,0 0 0,0 0 0,-1 1-1,0-1 1,0 1 0,0 0 0,-5-4 0,5 5-1,0 1 1,0-1-1,0 1 1,-1 0 0,1 0-1,0 1 1,-1-1-1,1 1 1,-1 0-1,1 1 1,-1-1-1,0 1 1,1-1-1,-1 1 1,-7 1-1,-5 4 10,15-4-18,0 0 0,1 0 0,-1-1 0,0 1 0,0 0-1,0-1 1,0 0 0,0 1 0,-1-1 0,1 0 0,0 0 0,-3-1 0,5 1 12,0 0 0,0 0-1,0 0 1,0 0 0,0 0 0,0 0 0,-1-1-1,1 1 1,0 0 0,0 0 0,0 0 0,0 0-1,0 0 1,0-1 0,0 1 0,0 0 0,0 0 0,0 0-1,0 0 1,-1-1 0,1 1 0,0 0 0,0 0-1,0 0 1,0 0 0,0-1 0,0 1 0,1 0-1,-1 0 1,0 0 0,0 0 0,0-1 0,0 1-1,0 0 1,0 0 0,0 0 0,0 0 0,0 0-1,0-1 1,0 1 0,1 0 0,-1 0 0,7-7-161,-3 5 74,12-14 24,0 2 0,1 0 0,1 1 0,0 1 0,1 0 0,0 2 0,1 0 0,0 1 0,35-10 0,-19 8 164,68-12 1,-91 21-21,0 0-1,1 2 1,-1-1-1,0 2 1,0 0 0,0 0-1,0 1 1,0 1-1,14 4 1,-23-5-32,1 0 0,-1 0-1,0 0 1,0 0 0,0 1 0,0 0-1,0 0 1,-1 0 0,1 0 0,-1 0 0,0 1-1,0-1 1,0 1 0,0 0 0,-1 0-1,0 0 1,1 0 0,-2 0 0,1 1 0,0-1-1,-1 1 1,0-1 0,2 8 0,-1 5-1,-1 1-1,0 0 1,-1 0 0,-1 0 0,-1 0 0,-4 19 0,-8 46-29,34-164-1098,12-50 666,-24 109 420,0-1-1,2 2 1,18-33-1,-24 48 66,0 0-1,0 0 0,8-7 0,-12 12-42,1 0-1,0 0 1,0 1-1,-1-1 1,1 0-1,0 0 1,0 1-1,0-1 1,0 0-1,0 1 1,0-1-1,0 1 1,0 0-1,0-1 1,0 1-1,0 0 1,0 0-1,0-1 1,1 1-1,-1 0 1,0 0-1,0 0 1,0 0-1,0 0 1,0 1-1,0-1 1,0 0-1,1 0 1,-1 1-1,1 0 1,-1 0-5,0-1 1,0 1 0,0 0-1,-1 0 1,1 0 0,0 0 0,0 0-1,-1 0 1,1 0 0,-1 1-1,1-1 1,-1 0 0,1 0-1,-1 0 1,0 1 0,1 1-1,1 25 155,-2-16-142,1 42 46,-2-1 1,-8 56 0,10-75-214,2-37-196,6-12 90,-5 8 185,74-119-524,-61 103 571,1 1 1,1 0-1,26-23 0,-35 36 78,0 1 0,0 0 0,0 0 0,1 1 0,1 1 0,16-8-1,-25 13-46,0 0 0,0 0 0,0 0 0,0 0 0,0 1 0,0 0 0,0-1-1,0 1 1,0 0 0,0 0 0,0 1 0,0-1 0,0 1 0,-1-1-1,1 1 1,0 0 0,0 0 0,0 0 0,0 0 0,-1 1 0,1-1-1,-1 1 1,1 0 0,-1 0 0,0 0 0,1 0 0,-1 0 0,0 0-1,0 0 1,-1 1 0,1-1 0,0 1 0,1 3 0,4 8 40,-1 0 0,0 0 1,-1 1-1,5 21 0,7 20 3,-15-50-59,0-1 0,1 1 0,4 7 0,-6-12-8,0 1-1,1-1 1,-1 1 0,0-1-1,1 1 1,-1-1 0,1 0-1,-1 0 1,1 0 0,0 0 0,-1 0-1,1 0 1,3 1 0,-3-2-3,-1 0-1,0 0 1,1 0 0,-1 0 0,1 0 0,-1 0 0,0 0-1,1 0 1,-1-1 0,0 1 0,1-1 0,-1 1 0,0-1-1,1 1 1,-1-1 0,0 0 0,0 1 0,0-1 0,0 0 0,1 0-1,-1 0 1,1-2 0,4-3-39,0-1 0,7-12-1,-11 18 47,60-100-32,-14 21 324,-39 69-204,-9 11-86,0 0 1,0 0 0,0 0 0,1 0 0,-1-1 0,0 1 0,0 0 0,0 0 0,0 0 0,0 0 0,0 0 0,0 0 0,0 0 0,0 0-1,0 0 1,1 0 0,-1 0 0,0 0 0,0 0 0,0 0 0,0 0 0,0 0 0,0 0 0,0 0 0,0 0 0,0 0 0,1 0 0,-1 0 0,0 0-1,0 0 1,0 0 0,0 0 0,0 0 0,0 0 0,0 0 0,0 0 0,0 0 0,0 1 0,1-1 0,-1 0 0,0 0 0,0 0 0,0 0 0,0 0-1,0 0 1,0 0 0,0 0 0,0 0 0,0 0 0,0 0 0,0 1 0,0-1 0,0 0 0,0 25 37,-2-11-30,-1 36-5,-18 161-17,-17-26-66,-17 107 176,51-264-104,-8 29 0,19-107-365,26-100-372,-10 50 439,34-203 162,-49 263 137,2 0-1,2 1 1,1 0-1,33-65 1,-41 95 89,1 0 1,0 0 0,0 1 0,12-12-1,-16 18-41,1-1 0,-1 1 0,1 0 0,0 0-1,0 0 1,0 1 0,0-1 0,3-1 0,-4 3-18,0-1 1,-1 1 0,1 0-1,0-1 1,-1 1 0,1 0 0,0 0-1,0 0 1,-1 0 0,1 1-1,0-1 1,-1 0 0,1 1 0,0-1-1,-1 1 1,4 1 0,-3-1-10,0 1 1,0 0 0,0-1-1,-1 1 1,1 0 0,0 0-1,-1 0 1,1 0 0,-1 0-1,0 0 1,0 0 0,1 0-1,-1 1 1,-1-1 0,1 0-1,0 1 1,-1-1 0,1 1-1,-1-1 1,0 5 0,1 6 1,-1 1-1,-2 21 1,1-27-30,-4 31 45,-22 76 0,10-49-18,17-64-17,-2 5-10,0 0-1,0 1 0,0-1 0,-1 0 1,0 0-1,-5 8 0,8-15 12,0 1 0,0-1-1,0 0 1,0 1 0,0-1 0,0 0-1,0 0 1,-1 1 0,1-1 0,0 0 0,0 1-1,0-1 1,-1 0 0,1 0 0,0 1 0,0-1-1,-1 0 1,1 0 0,0 0 0,0 1-1,-1-1 1,1 0 0,0 0 0,-1 0 0,1 0-1,0 0 1,-1 0 0,1 0 0,0 0 0,-1 0-1,1 0 1,0 1 0,0-2 0,-1 1-1,1 0 1,0 0 0,-1 0 0,1 0 0,0 0-1,-1 0 1,1 0 0,-1 0 0,0-2-37,1 1 0,-1 0 1,0 0-1,1 0 0,-1-1 0,1 1 1,-1 0-1,1-1 0,0 1 0,-1-3 1,0-3-225,1-1 1,-1-15 0,2 16 226,0 0 0,1 0 0,-1 0 0,1 1 0,0-1 0,1 1 0,-1-1 0,2 1 0,-1 0 0,0 0 0,1 0 0,0 0-1,1 1 1,-1 0 0,1 0 0,11-9 0,11-5-43,55-27-1,-45 26 120,71-36-52,67-39 191,-168 91-171,18-11 69,28-22 1,10-8 1214,-63 45-1281,0 0 1,0 0-1,0 0 0,0 0 1,1 0-1,-1 0 1,0 0-1,0 0 1,0 0-1,0 0 0,1 0 1,-1 0-1,0 0 1,0 0-1,0 0 1,0 1-1,0-1 0,1 0 1,-1 0-1,0 0 1,0 0-1,0 0 1,0 0-1,0 0 0,0 0 1,1 1-1,-1-1 1,0 0-1,0 0 1,0 0-1,0 0 0,0 0 1,0 1-1,0-1 1,0 0-1,0 0 1,0 0-1,0 0 1,0 1-1,0-1 0,0 0 1,0 0-1,0 0 1,0 0-1,0 1 1,0-1-1,0 0 0,0 0 1,0 0-1,0 0 1,0 1-1,0 14 35,0-10-30,-3 54 14,0 20-31,5-47 2,10 57 0,-10-79 0,0 0 0,1 0 0,0 0 0,1-1 0,0 1 0,1-1 0,0 0 0,0 0 0,12 14 0,-14-20 0,0-1 0,0 1 0,0-1 0,0 0 0,0 1 0,1-2 0,-1 1 0,1 0 0,-1-1 0,1 1 0,0-1 0,0 0 0,0 0 0,-1 0 0,1-1 0,0 0 0,0 1 0,0-1 0,0-1 0,0 1 0,0-1 0,5 0 0,4-3 0,0 1 0,-1-2 0,1 1 0,-1-2 0,16-9 0,2-3 0,-1-1 0,-1-1 0,-1-2 0,26-26 0,-35 29 0,0 0 0,-2-1 0,0-1 0,-1 0 0,-2-1 0,13-25 0,-21 36 0,-1 0 0,5-18 0,-9 28 0,1 0 0,-1 0 0,0 0 0,1 0 0,-1 0 0,0 0 0,0 0 0,0 0 0,0 0 0,0 0 0,0 0 0,0 0 0,0 0 0,0 0 0,-1 0 0,1 0 0,0 0 0,-1 0 0,1 0 0,0 0 0,-1 1 0,1-1 0,-1 0 0,-1-1 0,1 1 0,0 1 0,0-1 0,0 1 0,0 0 0,0-1 0,0 1 0,-1 0 0,1 0 0,0 0 0,0 0 0,0 0 0,0 0 0,0 0 0,-1 0 0,1 0 0,0 1 0,-2 0 0,-3 1 0,-1 0 0,1 1 0,0 0 0,0 0 0,1 0 0,-7 5 0,5-2 1,1 0 1,-1 0-1,1 1 1,1 0-1,-1 0 1,1 0-1,1 1 1,-1-1-1,1 1 0,1 0 1,-1 1-1,1-1 1,1 0-1,-1 1 1,2 0-1,-1-1 1,1 1-1,0 0 0,1 0 1,0 0-1,1 9 1,1-7-4,-1-1 0,2 0 0,-1 0 1,1 0-1,1 0 0,0-1 0,0 1 1,1-1-1,0 0 0,0-1 0,1 1 1,0-1-1,1 0 0,0 0 0,0-1 1,1 0-1,13 10 0,-17-14 2,0 0 0,0-1 0,0 0 0,0 0 0,1 0 0,-1 0 0,1-1 0,-1 0 0,1 0 0,-1 0 0,1 0 0,-1-1 0,1 1 0,0-1 0,-1 0 0,1-1 0,0 1 0,-1-1 0,1 0 0,-1 0 0,1-1 0,-1 1 0,1-1 0,-1 0 0,0 0 0,0 0 0,0-1 0,6-4 0,2-4 0,0 0 0,-1-1 0,18-23 0,23-45 0,-1 1 0,-19 39 0,67-66 0,-85 92 1,-10 9 0,0 0 0,0 1 0,1 0 0,-1 0 0,1 0 0,0 0 0,1 1 1,7-5-1,-12 8 1,-1 0-1,1 0 1,-1 0 0,1 0 0,-1 0 0,1 0 0,-1 0 0,1 0-1,-1 0 1,1 0 0,-1 0 0,1 0 0,-1 0 0,1 0-1,-1 0 1,1 0 0,-1 1 0,0-1 0,1 0 0,-1 0 0,1 0-1,-1 1 1,1-1 0,-1 0 0,0 1 0,1-1 0,-1 0 0,0 1-1,1-1 1,-1 1 0,0-1 0,0 0 0,1 1 0,-1-1 0,0 1-1,0-1 1,0 1 0,3 17-46,-5-8 40,1-1-1,-1 1 1,-1-1-1,0 0 1,0 0-1,-1 0 1,-7 13-1,-3 8 4,-63 170 1,75-195 0,1-1 0,-1 0 0,-1 1 0,1-1 0,0 0 0,-1 0 0,0-1 0,0 1 0,0 0 0,-1-1 0,-4 4 0,8-7-2,-1 1 1,1-1-1,-1 0 1,1 0-1,0 0 1,-1 1-1,1-1 1,-1 0-1,1 0 1,-1 0-1,1 0 1,-1 0-1,1 0 0,-1 0 1,1 0-1,-1 0 1,1 0-1,0 0 1,-1 0-1,1 0 1,-1-1-1,1 1 1,-1 0-1,1 0 1,-1 0-1,1-1 0,0 1 1,-1 0-1,0-1 1,-12-15-124,-2-20-413,10 21 329,1-1 1,1 0-1,-3-29 1,2 10 71,4 34 135,-1-26-215,1 25 205,0 1 0,0 0 0,0 0 1,0 0-1,0 0 0,1-1 0,-1 1 0,0 0 1,1 0-1,-1 0 0,1 0 0,0 0 0,-1 0 1,1 0-1,-1 0 0,1 0 0,0 0 0,0 1 1,0-1-1,0 0 0,0 0 0,1 0 0,2-1 30,0 1 0,0 0 1,0 0-1,0 1 0,0-1 0,0 1 0,7 0 0,33 4 366,-33-2-235,105 18 683,8 1-347,-105-19-454,0-1 0,1-1 0,-1-1 0,27-3 0,-38 2-48,1 0 0,-1-1 1,0 0-1,0 0 0,0-1 0,0 0 1,-1 0-1,0-1 0,0 0 1,9-8-1,4-5 78,33-40-1,-50 54-45,35-52 54,-38 56-69,0 0 0,0 0 0,0 0 0,0 0 0,0 1 0,0-1 0,0 0 0,0 0 0,0 0 0,0 0 0,0 0 0,0 0 0,0 1 0,0-1 0,0 0 0,0 0 0,1 0 0,-1 0 0,0 0 0,0 0 0,0 0 0,0 0 0,0 0 0,0 1 0,0-1 0,0 0 0,1 0 0,-1 0 0,0 0 0,0 0 0,0 0 0,0 0 0,0 0 0,0 0 0,1 0 0,-1 0 0,0 0 0,0 0 0,0 0 0,0 0 0,0 0 0,0 0 0,1 0 0,-1 0 0,0 0 0,0 0 0,0 0 0,0 0 0,0-1 0,0 1 0,0 0 0,1 0 0,-1 0 0,0 0 0,0 0 0,0 0 0,0 0 0,0 0 0,0 0 0,0-1 0,0 1 0,0 0 0,0 0 0,1 0 0,-1 11 0,0-10 0,-17 213 0,8-131 0,5-47 0,-15 57 0,18-90 2,0 0 0,0 0 0,-1-1 0,1 1 1,-4 4-1,5-6-3,0-1 0,0 0 0,0 0 0,-1 1 0,1-1 1,0 0-1,0 0 0,-1 1 0,1-1 0,0 0 0,0 0 0,-1 0 1,1 1-1,0-1 0,-1 0 0,1 0 0,0 0 0,-1 0 1,1 0-1,0 0 0,-1 0 0,1 0 0,0 0 0,-1 0 0,0 0-5,1 0-1,0-1 0,-1 1 0,1-1 1,-1 1-1,1 0 0,-1-1 0,1 1 0,0-1 1,0 1-1,-1-1 0,1 0 0,0 1 1,0-1-1,-1 1 0,1-1 0,0 1 1,0-1-1,0-1 0,-20-105-1497,13 41 1224,-4-80 512,11 144-171,0 0 1,-1 0-1,1 0 0,0-1 1,-1 1-1,1 0 0,-1 0 1,0 0-1,0 0 0,0 0 1,-2-4-1,6 45 622,3-18-614,1 0 0,1 0 1,11 20-1,-14-30-69,1-1 0,0 0 0,1-1 0,8 11 0,-12-17 0,0 0 0,0 0 0,0 0 0,0 0 0,0-1 0,1 1 0,-1-1 0,1 0 0,0 0 0,0-1 0,0 1 0,0-1 0,0 0 0,0 1 0,5-1 0,3-1 0,-1 0 0,0-1 0,0 0 0,0-1 0,0 0 0,-1 0 0,1-2 0,14-5 0,78-42 0,-101 50-5,154-87-324,-109 58 493,50-41 1,-95 70-164,6-4 3,-3 15-4,2 34 0,-6-31 0,7 27 0,-4-22 0,1 0 0,11 29 0,-14-44 0,-1 1 0,1-1 0,0 0 0,0 1 0,0-1 0,0 0 0,0 0 0,1 0 0,-1-1 0,1 1 0,0-1 0,0 1 0,0-1 0,5 3 0,-6-4-1,0-1 0,0 0 0,0 0 1,0 1-1,0-1 0,0 0 0,0-1 0,0 1 0,0 0 0,0-1 0,-1 1 1,1-1-1,0 1 0,0-1 0,0 0 0,0 0 0,-1 0 0,1 0 0,0 0 1,2-2-1,5-4-57,1-1 1,8-9-1,-11 10-12,52-56-400,-37 39 262,10-12-104,52-80 0,94-204-312,-66 79 702,-81 172 95,-23 45-53,-8 24-113,0-1 0,0 1 1,1-1-1,-1 1 0,0-1 0,0 1 0,0-1 0,0 1 1,-1-1-1,1 1 0,0-1 0,0 1 0,0 0 1,0-1-1,0 1 0,-1-1 0,1 1 0,0-1 1,-1 0-1,1 1 2,-1 0 1,1 0 0,0 0-1,-1 0 1,1-1 0,-1 1-1,1 0 1,-1 0 0,1 0-1,-1 0 1,1 0 0,-1 0 0,1 0-1,-1 0 1,1 0 0,-1 0-1,1 1 1,-1-1 0,1 0-1,-1 0 1,1 0 0,-1 1-1,0-1 1,-5 4 56,0-1-1,0 1 1,1 0-1,-1 0 1,1 0 0,0 1-1,1 0 1,-1 0-1,-4 7 1,-12 17 127,-26 49 0,-13 39 29,17-26-115,-37 116-1,73-185-117,1 2 0,-5 37 0,10-50 3,0 0 0,1 0 1,0 0-1,1-1 0,0 1 0,0 0 0,7 20 0,-8-28-22,1-1 0,0 1 0,0 0 0,0-1 0,1 0 1,-1 1-1,1-1 0,-1 0 0,1 0 0,0 0 0,0 0 0,0 0 0,0 0 0,0 0 0,2 1 0,-1-2-3,0 1 1,0-1 0,0-1-1,0 1 1,0 0-1,0-1 1,0 1 0,0-1-1,1 0 1,-1 0-1,0 0 1,0-1-1,4 0 1,9-2-274,0-1-1,0 0 1,0-1 0,27-14-1,57-37 95,-65 35 249,-21 12-28,7-3 923,-21 12-935,1 0-1,-1-1 1,1 1-1,-1 0 1,1 0 0,-1 0-1,1-1 1,-1 1-1,1 0 1,-1 0-1,1 0 1,-1 0-1,1 0 1,-1 0 0,1 0-1,-1 0 1,1 0-1,-1 0 1,1 1-1,-1-1 1,1 0 0,-1 0-1,1 0 1,-1 1-1,1-1 1,-1 0-1,2 1-38,0 0-1,-1 0 1,1 0-1,0-1 1,-1 1-1,1 0 0,0-1 1,0 0-1,-1 1 1,1-1-1,0 0 1,0 0-1,3 0 0,25-3-97,-13 0 117,-1-1-1,0-1 1,0-1-1,26-12 1,-22 9 7,-3 1 34,0-1 0,-1-1 0,0 0 1,19-17-1,-9 5 12,0-1 1,-2-2 0,31-39-1,-1-5-38,80-134 0,-104 149 183,-3-1 0,-2-2-1,30-101 1,-54 154-145,9-33 550,9-55-1,-19 81-341,0 11-236,0 0 1,0 0-1,0 0 1,0 0 0,0 0-1,0 0 1,0 0-1,0 0 1,0 0 0,0 0-1,0-1 1,0 1-1,0 0 1,0 0 0,0 0-1,0 0 1,0 0-1,0 0 1,0 0 0,0 0-1,0 0 1,0 0-1,0 0 1,0 0 0,0 0-1,-1 0 1,1 0-1,0 0 1,0 0 0,0 0-1,0 0 1,0 0-1,0 0 1,0 0 0,0 0-1,0 0 1,0 0-1,0 0 1,0 0 0,0 0-1,0 0 1,-1 0-1,1 0 1,0 0 0,0 0-1,0 0 1,0 0-1,0 0 1,0 0 0,0 0-1,0 0 1,0 0-1,0 0 1,0 0 0,0 0-1,0 0 1,0 0-1,0 0 1,0 0 0,0 1-1,-12 16 147,3-2-118,-63 79-73,44-57 84,-58 87 65,46-52-103,4 1-1,-40 115 1,63-150-10,1 0 1,3 1-1,1 0 1,-6 71-1,14-86-5,0 0-1,1 0 0,1-1 1,2 1-1,0-1 0,1 0 1,2 0-1,0 0 0,12 24 1,-10-28 2,1 0 0,1-1 1,1 0-1,14 17 0,-18-26 9,0 0 0,1-1 0,0 0 1,0 0-1,1-1 0,0 0 0,0-1 0,18 9 0,-23-13 4,-1 0 0,1-1 0,0 1 0,0-1 0,0 0 0,0 0 0,0-1 0,0 0-1,-1 1 1,1-2 0,0 1 0,0 0 0,0-1 0,0 0 0,0 0 0,0-1 0,0 1 0,-1-1 0,1 0 0,-1 0 0,1-1 0,6-4 0,0-2 0,0-1 0,-1 0 0,0 0 0,-1-1 0,0 0 1,-1 0-1,7-13 0,0-3-3,-1-1 1,12-34-1,-21 51-9,-1-1 1,0-1-1,-1 1 0,0-1 0,-1 1 1,0-1-1,-1 0 0,-1-19 1,0 31 9,0-1 1,0 1-1,0 0 0,0-1 1,0 1-1,-1-1 1,1 1-1,0 0 1,-1-1-1,0 1 0,1 0 1,-1 0-1,0 0 1,1-1-1,-1 1 0,0 0 1,0 0-1,0 0 1,0 0-1,0 0 1,-2-1-1,2 2-1,0 0-1,-1 0 1,1 0 0,0 0 0,-1 0-1,1 0 1,0 0 0,-1 0-1,1 1 1,0-1 0,0 1-1,-1-1 1,1 1 0,0-1-1,0 1 1,0-1 0,-1 1 0,1 0-1,0 0 1,0 0 0,0 0-1,-1 1 1,-1 1 32,-1 1-1,1-1 1,0 1-1,1 0 1,-1 0 0,0-1-1,1 2 1,0-1-1,0 0 1,0 0 0,1 1-1,0-1 1,-1 1 0,2-1-1,-1 1 1,0 0-1,1-1 1,0 1 0,0 0-1,0-1 1,2 8-1,-1-6-316,0-1-1,1 1 1,-1 0-1,1 0 0,1-1 1,-1 1-1,5 6 0,-4-7-977,0-1-1,1 0 1,-1 1-1,1-1 1,0-1-1,0 1 1,0 0-1,7 3 1,-3-2-1688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14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0 9376,'-14'14'11455,"19"-19"-13407,4 2 1056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47.9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24 6144,'-19'-9'8746,"13"9"-4881,-5 0-477,35-2 2016,18-3-3514,28-2-2091,73 7 394,-64 0-18,97 6 151,-167-6-315,11 0-8,0 1 1,20 3-1,-31-2-62,-7-1-202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48.3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0 6464,'-21'6'11583,"22"-6"-11282,0 1 0,0-1 0,-1 1 0,1-1 0,0 1 0,-1-1 0,1 1 0,0-1-1,-1 1 1,1 0 0,-1 0 0,2 1 0,5 6 1558,-4-6-1563,1 1 1,-1-1 0,1-1-1,0 1 1,0 0-1,0-1 1,0 0-1,0 0 1,0 0-1,7 0 1,46 1 976,-42-2-992,122 3-305,148 25 0,-262-27-4672,-13-1-3104,-6 0 3710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50.7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10 3904,'-23'4'22753,"20"0"-24301,1-3 2008,5-1 1458,-9 4-1283,87 5-470,56-15 122,53 2 215,-56 5-210,-76-1-504,-57 0-476,13-12-11410,-11 11 10352,16-9-2382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52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20 2400,'0'0'138,"1"-1"1,-1 1-1,1-1 1,-1 1-1,1-1 1,-1 0-1,0 1 1,1-1-1,0-3 3597,3-4 2340,1 6-2214,-6 7 1058,-8 29-4036,3-14-628,0 1 1,1 0-1,-2 34 0,0 64 124,7-113-371,-2 40 147,6 52-1,-2-82-111,1 1 1,0-1 0,1 0-1,0 0 1,2-1-1,12 27 1,-16-38 32,-1-1 0,1 1 0,1-1 0,-1 0-1,1 0 1,-1 0 0,1 0 0,3 3 0,-5-5-47,0-1-1,0 1 1,0-1-1,0 1 0,0-1 1,0 1-1,0-1 1,1 0-1,-1 1 1,0-1-1,0 0 0,0 0 1,0 0-1,0 0 1,1 0-1,-1 0 0,0 0 1,0 0-1,0-1 1,0 1-1,1 0 0,-1-1 1,0 1-1,0-1 1,0 1-1,0-1 0,0 1 1,0-1-1,0 0 1,0 1-1,-1-1 0,2-1 1,7-6 50,-1-1 1,-1 0-1,1 0 1,-1-1-1,9-17 1,23-57-67,-35 76-2,63-171 92,-2 6 237,-64 169-308,0 1 0,0-1 0,0 0-1,0 0 1,-1 0 0,1 0 0,-1-7 0,0 6 406,-1 5-430,1 0 0,0 0 0,0 0 1,0 0-1,-1-1 0,1 1 0,0 0 0,0 0 0,0 0 0,-1 0 0,1 0 0,0 0 1,0 0-1,0 0 0,-1 0 0,1 0 0,0 0 0,0 0 0,-1 0 0,1 0 0,0 0 0,0 0 1,0 0-1,-1 0 0,1 0 0,0 0 0,0 0 0,0 0 0,-1 1 0,1-1 0,0 0 1,0 0-1,0 0 0,-1 0 0,1 0 0,0 1 0,0-1 0,0 0 0,0 0 0,0 0 1,0 0-1,-1 1 0,1-1 0,-8 7 51,5-4-24,1 0 0,-1 0 0,1 0 0,-1 0 0,1 1-1,0-1 1,0 1 0,1 0 0,-1-1 0,1 1 0,0 0 0,-2 6 0,0 8 79,-1 30 0,3-27-87,-1 9 48,1-1 1,2 1-1,6 40 0,-4-51-14,1-1 1,1 1-1,1-1 1,0 0-1,1 0 1,14 23-1,-17-33-39,1-1 0,0-1 0,1 1-1,0-1 1,0 0 0,0 0 0,0 0 0,1-1-1,0 0 1,0 0 0,1-1 0,-1 0 0,1-1 0,0 1-1,0-1 1,10 2 0,-6-2-156,1-1-1,-1 0 0,1-1 1,-1 0-1,1-1 1,0 0-1,-1-1 0,1-1 1,-1 0-1,15-4 1,-18 3-961,0 0 1,-1-1 0,0 0-1,15-10 1,2 0-1589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54.0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416 103 2656,'5'-10'13573,"-5"10"-13540,1 0 1,-1 0-1,0 0 0,0 0 1,0 0-1,0-1 1,0 1-1,0 0 0,0 0 1,0 0-1,0 0 1,1 0-1,-1-1 0,0 1 1,0 0-1,0 0 1,0 0-1,0 0 0,0-1 1,0 1-1,0 0 0,0 0 1,0 0-1,0 0 1,0-1-1,0 1 0,-1 0 1,1 0-1,0 0 1,0 0-1,0 0 0,0-1 1,0 1-1,0 0 1,0 0-1,0 0 0,0 0 1,0 0-1,-1 0 1,1-1-1,0 1 0,0 0 1,0 0-1,0 0 1,-6-8 1412,-7-27 271,12 34-1648,0 0-1,0 0 1,0 1 0,0-1-1,0 0 1,0 0-1,0 1 1,0-1-1,-1 1 1,1-1-1,0 1 1,-2-1 0,-9-5 399,8 3-383,0 0 0,1 0 0,-1 0 1,0 1-1,-1 0 0,1 0 0,0 0 0,0 0 0,-1 1 0,1-1 0,-1 1 0,0 0 0,1 1 0,-1-1 0,0 1 0,1 0 0,-1 0 0,-5 1 0,-19 1 242,21-2-293,1 0 1,-1 0-1,-10 3 0,-8 3 58,-55 14 240,70-16-321,1-1 0,0 2 1,1-1-1,-1 2 0,-15 10 0,22-14 16,-1 1 1,1 0-1,0-1 0,0 2 1,0-1-1,0 0 1,-3 6-1,5-7-14,0 0 1,0 0-1,1 0 1,-1 0-1,1 0 1,-1 0-1,1 0 1,0 0-1,0 0 1,0 0-1,0 1 1,0-1-1,0 0 0,1 0 1,-1 0-1,2 4 1,-1-4 6,1 1 0,-1-1-1,0 0 1,1 1 0,0-1 0,-1 0 0,1 0-1,0 0 1,0 0 0,0 0 0,1 0 0,-1-1-1,0 1 1,1-1 0,-1 1 0,1-1 0,-1 0 0,1 0-1,2 1 1,10 2 74,0 0 0,19 2 1,-20-3-38,133 33 50,-137-32-99,0 0 1,-1 1 0,0 0 0,0 0 0,17 14 0,-19-13 27,-1 1 1,0-1-1,0 2 1,-1-1-1,0 0 1,0 1-1,-1 0 1,0 0-1,0 1 1,-1-1 0,0 1-1,3 16 1,-4-13 125,-1 1 1,-2 23 0,0-10-59,1-24-91,0 0 1,0 0-1,-1 0 1,1 1-1,0-1 1,-1 0-1,0 0 1,1 0-1,-1 0 1,0 0-1,0 0 1,0-1-1,0 1 1,-1 0 0,1 0-1,0-1 1,-1 1-1,-2 2 1,0-1 18,1-1 0,-1 0 0,0 1 0,0-1 1,0 0-1,0-1 0,-1 1 0,-6 1 0,-3-1 95,1 0 0,-1-1-1,1 0 1,-1-1 0,-17-2-1,-87-6-73,47-5-1354,69 13 1074,1-1-1,-1 1 1,1 0-1,-1-1 1,0 1-1,1-1 1,-1 1 0,1-1-1,0 0 1,-3-1-1,2 0-336,1 2 472,1 0 0,0 0 0,0 0 1,0 0-1,-1 0 0,1 0 0,0 0 0,0 0 1,0 0-1,0 0 0,0 0 0,-1-1 1,1 1-1,0 0 0,0 0 0,0 0 0,0 0 1,0 0-1,0-1 0,-1 1 0,1 0 1,0 0-1,0 0 0,0 0 0,0-1 1,0 1-1,0 0 0,0 0 0,0 0 0,0-1 1,0 1-1,0 0 0,0 0 0,0 0 1,0 0-1,0-1 0,0 1 0,0 0 0,0 0 1,0 0-1,0-1 0,0 1 0,0 0 1,0 0-1,1 0 0,-1 0 0,0 0 1,0-1-1,11-5-3414,-3 2 1856,16-12-4142,10-3 1904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55.1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24 3552,'-2'-2'2330,"2"2"-2175,0 0 0,0 0 0,0-1 1,0 1-1,0 0 0,0 0 1,0 0-1,0-1 0,0 1 1,0 0-1,0 0 0,0 0 1,0 0-1,0-1 0,0 1 0,0 0 1,0 0-1,0 0 0,0-1 1,0 1 154,1 0-154,0-10 6534,-1 10-6571,0-1 1,0 1-1,0 0 1,0-1 0,0 1-1,0 0 1,0-1-1,0 1 1,-1 0 0,1-1-1,0 1 1,0 0 0,0-1-1,0 1 1,-1 0-1,1 0 1,0-1 0,0 1-1,-1 0 1,1 0-1,0 0 1,-1-1 0,1 1-1,0 0 1,-1 0 0,1 0-1,0 0 1,0 0-1,-1 0 1,1-1 0,0 1-1,-1 0 1,1 0 0,-1 0-1,1 0 1,0 0-1,-1 0 1,-9 3 2401,6 1-2265,0 1-1,1 0 1,0 0-1,0 0 1,1 0-1,-1 1 1,-2 8-1,0 2 3,-4 23 0,-12 133-103,20-168-166,0 17 56,2 26 1,0-6-2100,-3-24-758,2-17 2496,0 1 1,-1 0-1,1-1 1,0 1-1,0-1 1,0 1 0,0-1-1,-1 1 1,1-1-1,0 1 1,0-1-1,-1 1 1,1-1-1,0 1 1,-1-1-1,1 0 1,-1 1-1,1-1 1,-1 0-1,1 1 1,0-1 0,-1 0-1,0 1 1,-1-5-2704,-2-14-1861,3-2 1611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55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 6720,'-11'-6'3040,"11"2"-2624,0 0 192,0 8-416,5-4-576,5 4 192,7-4-768,-2 6 512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55.9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31 6464,'1'1'7349,"2"1"-6927,-1 1-1,0-1 1,1 1 0,-1 0-1,0 0 1,0-1 0,-1 1-1,1 0 1,-1 1 0,3 5-1,7 39 2118,-7-26-1508,4 24 318,3 75 1,2 15-311,-13-135-1006,0 0-1,0 0 0,0 0 1,0 1-1,1-1 0,-1 0 1,1 0-1,-1 0 1,0 0-1,1 0 0,0 0 1,-1 0-1,2 1 0,-2-2-13,0 0-1,0 0 1,0 0-1,1 0 1,-1 0-1,0 0 0,0 0 1,1 0-1,-1 0 1,0 0-1,0 0 1,0 0-1,1 0 0,-1 0 1,0 0-1,0 0 1,1 0-1,-1 0 1,0-1-1,0 1 1,0 0-1,1 0 0,-1 0 1,0 0-1,0 0 1,0 0-1,1-1 1,-1 1-1,0 0 1,0 0-1,0 0 0,0-1 1,0 1-1,1 0 1,10-25 640,-10 24-684,8-28 70,-1-1 0,7-54-1,3-11-23,-7 39-72,-8 40 24,0 0 0,1 0 0,0 1 0,12-26 0,-13 33 20,7-10 26,-9 17-5,-1 1 1,1 0-1,-1-1 1,1 1-1,-1 0 1,0-1-1,1 1 1,-1 0-1,1-1 1,-1 1-1,1 0 1,0 0-1,-1 0 1,1 0-1,-1-1 1,1 1-1,-1 0 1,1 0-1,-1 0 1,1 0-1,0 0 1,-1 0-1,1 0 1,-1 1-1,1-1 1,-1 0-1,1 0 1,-1 0-1,1 1 1,-1-1-1,1 0 1,0 1-1,4 2 51,0 1 0,-1 0 0,0-1 0,1 2 0,-1-1 0,-1 0-1,1 1 1,-1 0 0,1 0 0,-1 0 0,-1 0 0,1 1 0,2 7 0,3 10 161,9 43 0,-16-59-211,34 203 483,-17-85-1108,-15-117-297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57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77 3328,'0'-4'914,"1"-1"1,0 1-1,0 0 0,1 0 1,-1 0-1,1 0 0,0 0 1,8-12 6868,-10 16-7568,-1 1 0,1-1 0,-1 0 0,1 1 0,-1-1-1,1 0 1,-1 1 0,1-1 0,-1 1 0,1-1 0,0 1 0,-1-1 0,1 1 0,0-1 0,-1 1-1,1 0 1,-1 1 14,1 1-1,-1 0 0,0-1 1,0 1-1,0-1 0,-2 4 1,-5 14 322,2 1 278,-14 32 1,-5 14-249,-3 18-91,20-44-301,2 0 0,1 0-1,2 65 1,17 124 125,-11-200-242,0-5 7,0-1 0,9 27-1,-10-41 1,1 0-1,1-1 1,0 1-1,0-1 1,1 0-1,0 0 1,11 14-1,-14-21-49,-1 0 0,1 0-1,0-1 1,0 1-1,-1-1 1,1 1-1,0-1 1,1 0 0,-1 0-1,0 0 1,0 0-1,0 0 1,1 0-1,-1 0 1,0-1 0,1 1-1,2-1 1,-1 0 9,-1 0 1,1 0-1,0-1 1,-1 0 0,1 0-1,-1 0 1,1 0-1,-1 0 1,1 0 0,3-3-1,4-3 16,0 0 1,0-1-1,-1-1 1,18-17-1,-9 4-3,0-1-1,-2-1 1,26-46-1,-29 46-33,148-296 276,-156 306-285,-1-1 1,-1 1-1,0-1 0,-1 0 1,-1 0-1,0 0 0,-1 0 0,-1 0 1,0 0-1,-1 0 0,-5-25 1,2 20-71,-1 2 0,-1-1 0,-1 1 0,0 0 0,-1 0 0,-1 1-1,-1 0 1,-18-25 0,24 37 56,0 1-1,0-1 1,0 0-1,0 1 1,-1 0-1,1 0 1,-1 1-1,0-1 1,-1 1-1,1 0 1,0 0-1,-1 1 1,0-1-1,1 1 1,-1 1-1,0-1 1,-9-1-1,8 3-25,0 0 0,1 0 0,-1 1 0,0-1 0,0 1 0,1 1 0,-1-1 0,1 1 0,0 1 0,-1-1 0,1 1 0,0 0 0,0 0 0,0 1 0,1-1 0,-1 1 0,1 1 0,-5 4 0,-10 11-1259,1 0 1,-31 46-1,49-65 1206,-21 33-3949,20-30 2993,0-1 1,1 1-1,-1-1 0,1 1 0,0-1 0,0 1 0,0 0 0,0 6 0,5 4-1567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29:58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30 5472,'-8'8'22399,"10"-2"-23087,5-5 1339,-5-1-567,5 3 60,0 0 0,0-1 1,0-1-1,0 1 0,0-1 0,0 0 0,1-1 0,-1 0 0,8 0 0,167-23 768,-85 13-829,254-15 282,-339 26-546,0-1 1,0 2-1,0-1 1,0 2-1,0 0 1,12 4-1,-23-7-38,-1 1 0,1-1 1,-1 0-1,1 0 0,-1 0 0,1 1 0,0-1 1,-1 0-1,1 1 0,-1-1 0,0 0 0,1 1 1,-1-1-1,1 1 0,-1-1 0,0 1 0,1-1 1,-1 1-1,0-1 0,1 1 0,-1-1 0,0 1 1,0-1-1,1 1 0,-1 0 0,-3 14-5814,2-13 4913,-4 19-3205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15.9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15 756 4992,'0'0'66,"0"0"0,0 0 0,0 0 0,0 0 0,0 0 0,0 0 0,-1 0 1,1 0-1,0 0 0,0 0 0,0 0 0,0 0 0,0 0 0,0 0 0,0 0 0,0 0 0,-1-1 0,1 1 0,0 0 1,0 0 131,0 0-132,0 0 0,0 0 0,0 0 0,0 0 0,0 0 0,0 0 0,0-1 1,0 1-1,0 0 0,0 0 0,0 0 0,-1 0 0,1 0 0,0 0 0,0 0 0,0 0 0,0-1 0,0 1 0,0 0 1,0 0-1,0 0 0,1 0 0,2-8 2221,13-14 381,-3 4-1959,1-10 173,-1 0 0,14-46 0,-5 12-275,53-127 646,-37 92-558,43-116 141,-76 199-943,-5 14 97,0 0 0,0 0 1,0 0-1,0 0 0,0 0 1,0 0-1,0 0 0,0 0 1,0 0-1,0 0 0,0 0 1,0 1-1,0-1 1,0 0-1,0 0 0,0 0 1,0 0-1,0 0 0,1 0 1,-1 0-1,0 0 0,0 0 1,0 0-1,0 0 0,0 0 1,0 0-1,0 0 0,0 0 1,-7 24-223,-59 189 552,-11 85 491,43-196-156,-49 101 1,44-113 65,29-63-78,6-15-186,4-12-445,0 1 0,0-1-1,0 0 1,0 0 0,0 0-1,0 0 1,0 0-1,-1 0 1,1 0 0,0 0-1,0 0 1,0 0-1,0 0 1,0 0 0,0 0-1,0 1 1,0-1 0,0 0-1,0 0 1,0 0-1,0 0 1,0 0 0,0 0-1,0 0 1,0 0 0,0 0-1,0 0 1,0 1-1,0-1 1,0 0 0,0 0-1,0 0 1,0 0-1,0 0 1,0 0 0,0 0-1,0 0 1,0 0 0,0 0-1,0 0 1,1 0-1,-1 1 1,0-1 0,0 0-1,0 0 1,0 0-1,0 0 1,0 0 0,0 0-1,0 0 1,0 0 0,0 0-1,0 0 1,0 0-1,1 0 1,-1 0 0,0 0-1,0 0 1,0 0-1,0 0 1,0 0 0,0 0-1,0 0 1,0 0 0,2-1 26,0 0 1,0-1 0,0 1 0,0-1-1,-1 1 1,1-1 0,-1 0 0,1 0 0,-1 0-1,1-2 1,8-9 52,52-54 58,139-176-79,-2 12-49,-114 147-80,-85 84 58,0 0 0,0 0 0,0 0 0,0 0 0,0 0 0,-1 0 0,1 0 0,0 0 0,0 0 0,0 0 0,0 0 0,1 1 0,-1-1 0,0 0 0,0 0 0,0 0-1,0 0 1,0 0 0,0 0 0,0 0 0,0 0 0,0 0 0,0 0 0,0 0 0,0 0 0,0 1 0,0-1 0,0 0 0,0 0 0,0 0 0,0 0 0,0 0 0,0 0 0,1 0 0,-1 0 0,0 0 0,0 0 0,0 0-1,0 0 1,0 0 0,0 0 0,0 0 0,0 0 0,0 0 0,0 0 0,0 0 0,1 0 0,-1 0 0,0 0 0,0 0 0,0 0 0,0 0 0,-4 13-58,2-7 61,-7 21 51,-33 115-49,38-126-12,1 1 1,1-1 0,1 1 0,1 0-1,0-1 1,4 32 0,-3-43 40,0-1-1,1 1 1,0-1 0,0 1 0,0-1 0,0 0 0,0 1 0,1-1 0,0 0 0,0-1 0,0 1 0,4 3 0,-5-5-1,-1-1 0,1 1 1,-1-1-1,1 0 0,0 0 1,-1 0-1,1 0 0,0 0 0,0 0 1,0 0-1,0-1 0,0 1 1,0-1-1,0 1 0,0-1 0,0 0 1,0 0-1,0 1 0,0-2 1,0 1-1,0 0 0,0 0 1,0-1-1,0 1 0,0-1 0,0 1 1,0-1-1,0 0 0,0 0 1,2-2-1,2-1 21,-1 0 1,0-1 0,0 0-1,0 0 1,0 0-1,-1-1 1,0 0-1,0 1 1,-1-1-1,0-1 1,0 1 0,0 0-1,3-12 1,0-6 0,-1 0 0,2-39 0,-5 34-98,-2 0 0,0 0 0,-10-52 0,10 80 40,-1-1 0,1 1 1,0-1-1,0 1 0,0-1 1,0 1-1,0-1 0,0 1 1,0-1-1,0 1 0,0-1 1,1 1-1,-1-1 0,1 1 0,-1-1 1,1 1-1,-1-1 0,1 1 1,0 0-1,0-1 0,0 1 1,0 0-1,0 0 0,0 0 1,0 0-1,0 0 0,0 0 0,0 0 1,1 0-1,-1 0 0,0 0 1,1 1-1,-1-1 0,0 1 1,1-1-1,-1 1 0,1-1 1,1 1-1,4-1 15,-1 0 0,0 1 0,1 0-1,-1 1 1,1-1 0,-1 1 0,1 1 0,-1-1 0,0 1 0,0 0 0,0 0 0,10 6-1,-2-1 83,-1 1-1,0 1 0,0 0 0,12 12 1,15 18 300,-24-23-252,0 0 0,35 24 0,-45-36-162,1 0 0,-1-1 0,1 1 0,0-2 0,0 1 0,0-1 0,1 0 0,-1 0 0,0-1 0,1 0 0,-1 0 0,14-1 0,-8-1-849,-1 0 0,1-2 1,20-6-1,14-7-4776,-9 2 2015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01.8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642 1 3808,'-9'5'10309,"7"0"-9657,0 0-1,-1 0 1,0 0 0,-4 5-1,0-4-305,0 0 0,-1-1 0,1 1 0,-1-2 0,-1 1 0,1-1-1,-1 0 1,-10 3 0,13-4-221,-134 40 1129,104-34-999,0 2-1,1 1 0,-62 31 1,91-40-244,-16 10 107,-34 24 0,49-31-67,0 0 0,0 1-1,1-1 1,0 1 0,0 1 0,1-1-1,0 1 1,-5 11 0,2-1 49,1 1 1,1 1 0,1-1 0,1 1 0,0 0 0,0 21-1,2 119 453,23 247 316,-7-158-68,8 55-231,-5-85-178,15 336 517,-31-448-684,-2 117 347,-19-1-318,19-199-188,1-19-38,0-1 0,0 1 0,0-1 0,-1 1 0,1-1 0,-3 7-1,2-8-3,0-3-22,1 0 0,0 0 0,0 1 0,0-1 0,0 0 0,0 0-1,0 0 1,0 0 0,0 1 0,0-1 0,0 0 0,-1 0 0,1 0 0,0 1 0,0-1 0,0 0 0,0 0 0,0 0 0,0 1 0,1-1 0,-1 0 0,0 0 0,0 0 0,0 0 0,0 1-1,0-1 1,0 0 0,0 0 0,0 0 0,0 0 0,0 1 0,0-1 0,1 0 0,-1 0 0,0 0 0,0 0 0,0 0 0,0 0 0,1 1 0,0 0 72,4-1 54,10-1 18,0-1 0,24-5-1,4-1 96,224-19 241,-169 19-442,-64 4-39,-1 3 1,1 0-1,0 3 0,61 9 0,-89-10-186,-1 0-110,-1 0 0,0 0-1,1 0 1,-1 0 0,0 1-1,1-1 1,-1 1 0,7 5-1,-10-7-2,-1 1-1,0 0 1,1-1 0,-1 1-1,0 0 1,0-1-1,0 1 1,1 0 0,-1-1-1,0 1 1,0 0-1,0 0 1,0-1 0,0 1-1,0 0 1,0-1-1,0 1 1,-1 0-1,1 0 1,0-1 0,0 1-1,-1 0 1,1-1-1,0 1 1,-1-1 0,0 2-1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05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19 249 3392,'-11'9'2169,"10"-2"-79,1 1-67,-3 10 909,2-16-2588,1 1 0,-1-1 1,1 0-1,-1 0 0,1 1 0,0-1 0,0 0 0,0 0 0,0 4 1,0-5-159,0 0 1,0-1-1,0 1 1,0 0-1,0 0 1,0-1-1,1 1 1,-1 0-1,0 0 1,0-1-1,1 1 1,-1 0 0,0-1-1,1 1 1,-1-1-1,1 1 1,-1 0-1,0-1 1,1 1-1,-1-1 1,2 2-1,-1-3-33,1 1 0,-1-1-1,0 0 1,1 1 0,-1-1-1,0 0 1,0 0 0,0 0-1,0 0 1,0 0 0,1-1-1,8-9 63,-1 0-1,-1-1 1,0 0-1,-1 0 0,0 0 1,6-15-1,-4 7-136,31-69 287,-26 54 170,25-46 0,-41 122-205,0 61-58,1-28 75,-7 75 34,-1 166 491,10-172-641,3 59 413,-2-143-649,-3-31 111,1-27-5,-1 8 43,-9 4-169,-1 0-1,0-1 0,-1-1 0,0 0 1,-24 16-1,-13 19 20,49-46 13,0 0 0,0 0-1,0 0 1,0 0-1,0 0 1,0 0-1,0 0 1,0 0 0,0 0-1,0 0 1,0 0-1,0 0 1,0 0-1,-1 0 1,1 1 0,0-1-1,0 0 1,0 0-1,0 0 1,0 0-1,0 0 1,0 0 0,0 0-1,0 0 1,0 0-1,0 0 1,0 0-1,0 0 1,0 0 0,0 0-1,0 0 1,0 1-1,0-1 1,0 0-1,0 0 1,0 0 0,0 0-1,0 0 1,1 0-1,-1 0 1,0 0-1,0 0 1,0 0 0,0 0-1,0 0 1,0 0-1,0 0 1,0 0-1,0 0 1,0 0 0,0 0-1,0 0 1,0 0-1,0 0 1,0 0-1,0 0 1,0 0 0,1 1-1,5 1 165,8 0 70,15-4 19,0 0 0,37-9-1,7-2-94,125-5-237,-152 14-42,-16 0-914,-17 0-2013,-5 3 1227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07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0 4480,'0'0'1445,"-11"0"5014,8 0-5805,1 0 0,0 1 0,-1-1 0,1 1 0,0-1 0,-1 1 0,1 0 0,0-1 0,0 1 0,0 0 0,0 1 0,0-1 0,-3 2 1,0 0-90,3-2-259,-1 1-1,0-1 1,0 0 0,0 0-1,0 0 1,-4 0 0,-4 1 733,9-1-819,0 0 0,-1-1 1,1 1-1,0 0 1,0 0-1,0 1 1,0-1-1,-4 3 1,54-3 1096,101-7-727,-54 2-375,-35 1-69,89 2 199,-27 5-111,-40-4-484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08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42 304 2816,'-20'-4'8768,"19"4"-8544,1 0 0,-1 0 0,1 0 0,-1-1 0,1 1 0,-1 0 0,1 0 0,-1 0 0,1 0 0,-1-1 0,1 1 0,-1 0 0,1-1 0,-1 1 0,1 0 0,-1-1 0,1 1 0,0-1 0,-1 1 0,1 0 0,0-1 0,-1 1 0,1-1 0,0 1 0,-1-1 0,-4-17 2438,3 8-1597,1 8-910,1-1 0,-1 0 0,1 0 0,0 1-1,0-1 1,0 0 0,0 0 0,1 0 0,-1 1-1,1-1 1,0 0 0,1-3 0,17-32 447,-12 24-331,1 1-82,1 1 0,0 0 1,1 0-1,21-20 0,-21 22-202,-1 1 46,1 1 1,0 0-1,0 0 1,1 1-1,0 0 1,0 1-1,1 0 0,-1 1 1,14-5-1,-19 8-3,0 1-1,0-1 1,1 1-1,-1 0 1,0 1 0,1-1-1,-1 1 1,0 0-1,1 1 1,-1 0-1,0 0 1,0 0-1,0 1 1,0 0-1,0 0 1,0 0-1,0 1 1,0 0-1,-1 0 1,7 4 0,-10-5-4,0 0 1,1 0 0,-1 0 0,0 0 0,0 0 0,0 1 0,-1-1 0,1 1 0,-1-1 0,1 1 0,-1-1-1,0 1 1,0 0 0,0 0 0,0-1 0,0 1 0,-1 0 0,1 0 0,-1 0 0,0 0 0,0 0 0,0 0-1,0 0 1,0 0 0,-2 3 0,1 1 46,-2 0 0,1 0 0,-1-1 0,0 1 0,0-1 0,-1 0 0,1 0 0,-1 0 0,-9 9 0,-14 12 37,-1-1 0,-49 35 0,19-16-51,24-14-342,34-30 281,0-1 0,-1 0 0,1 0-1,0 1 1,0-1 0,0 0 0,0 0-1,-1 1 1,1-1 0,0 0 0,0 1-1,0-1 1,0 0 0,0 0 0,0 1-1,0-1 1,0 0 0,0 1 0,0-1-1,0 0 1,0 1 0,0-1 0,0 0-1,0 1 1,0-1 0,0 0 0,1 0-1,-1 1 1,0-1 0,0 0 0,0 1-1,0-1 1,1 0 0,-1 0-1,0 1 1,0-1 0,0 0 0,1 0-1,-1 0 1,0 1 0,0-1 0,1 0-1,-1 0 1,0 0 0,1 0 0,-1 0-1,0 0 1,1 1 0,15 5 33,101 35 112,-98-35-142,0 1 0,0 0 0,-1 1 0,0 1-1,0 1 1,27 21 0,-41-28 34,0 0 0,0 1 0,-1 0 0,1 0 0,-1 0 0,5 8 0,-7-10-8,1 0 1,-1 1 0,0-1 0,0 1 0,-1-1-1,1 1 1,0 0 0,-1-1 0,0 1-1,1 0 1,-1-1 0,0 1 0,0 0-1,-1 3 1,-2 3 25,0 0 1,0 0-1,-1-1 0,0 1 0,0-1 1,-1 0-1,0-1 0,0 1 0,-1-1 1,0 0-1,0 0 0,-1-1 0,-14 12 1,-3-1 49,-1-1 1,-52 26-1,64-36-108,0 0 0,0-1 0,0 0 0,-1-1 0,-27 4 0,31-7-910,-1-1-1,0 0 0,1 0 1,-22-4-1,30 3 211,0 1-1,0-1 1,-1 0-1,1 0 1,0 1-1,0-2 1,1 1-1,-1 0 1,0 0-1,0-1 1,0 1-1,1 0 1,-3-3-1,3-1-2296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09.5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7 289 5888,'-1'-2'342,"0"0"-1,0 0 1,1 1 0,-1-1 0,1 0-1,-1 0 1,1 0 0,0 1 0,0-1-1,-1 0 1,1 0 0,1 0 0,-1 0-1,0 0 1,0 0 0,1 1 0,-1-1-1,1 0 1,-1 0 0,1 1 0,0-1-1,0 0 1,0 1 0,2-4 0,-3 5-296,0 0 0,0 0 0,0 0 1,0 0-1,0 0 0,0 0 1,0 0-1,0 0 0,0 0 1,0 0-1,1 0 0,-1 0 0,0 0 1,0 0-1,0 0 0,0 0 1,0 0-1,0 0 0,0 0 0,0 0 1,0 0-1,0 0 0,0 0 1,1 0-1,-1 0 0,0 0 1,0 0-1,0 0 0,0 0 0,0 0 1,0 0-1,0 0 0,0 0 1,0 0-1,0 0 0,0 0 0,0 0 1,0 0-1,1 0 0,-1 0 1,0 0-1,0 0 0,0 0 1,0 0-1,0 0 0,0 1 0,0-1 1,0 0-1,0 0 0,0 0 1,0 0-1,0 0 0,0 0 0,0 0 1,0 0-1,0 0 0,2 9 1177,-2 11-181,0-19-783,-8 137 3666,3 33-2288,2 75-751,4-76 35,-1-148 387,6-330-533,23-3-803,-12 153 124,-13 130-99,2 1-1,1 0 1,1 0 0,17-36 0,-23 58-2,0 0 0,1 0 0,0 0 0,0 1 0,0-1 0,0 1 0,1 0 0,0 0 0,0 0 0,0 0 0,7-5 0,-8 8 0,0-1-1,1 0 0,-1 1 0,0 0 0,0 0 0,1 0 1,-1 0-1,1 0 0,-1 1 0,1 0 0,-1 0 0,1 0 1,-1 0-1,1 0 0,-1 0 0,1 1 0,-1 0 0,1 0 1,3 1-1,6 3-6,1 1 1,-1 1 0,0 0-1,-1 0 1,0 2-1,0-1 1,0 1 0,-1 1-1,14 15 1,-14-11 55,1 0 0,-2 1 0,0 0 1,0 0-1,-1 1 0,-1 1 1,7 21-1,-13-34-32,-1 1 0,0-1 0,0 1 0,0-1-1,0 1 1,-1-1 0,0 1 0,0-1 0,0 1 0,-1-1 0,1 1 0,-1-1 0,0 1 0,0-1 0,-1 1 0,1-1 0,-1 0 0,0 0 0,0 0 0,-5 8-1,0-4 3,-1 0 1,0 0-1,0-1 0,-1 0 0,1-1 0,-1 1 0,-1-2 0,-11 7 0,-8 1 29,-47 15 1,1-8-63,6-3 48,67-17-41,0 1-1,0 0 1,0-1-1,0 1 0,0 0 1,0 0-1,0 0 0,0 1 1,1-1-1,-1 0 0,0 1 1,-1 1-1,2-2 12,1 0 0,-1 0-1,1 1 1,-1-1 0,1 0 0,0 0-1,-1 0 1,1 0 0,0 0-1,0 0 1,0 1 0,0-1 0,0 0-1,0 0 1,0 0 0,0 0 0,1 1-1,-1-1 1,0 0 0,1 0-1,-1 0 1,0 0 0,1 0 0,0 0-1,0 1 1,11 17 113,0 0 1,1-2-1,1 0 0,1 0 0,24 21 1,-10-9 8,213 200 92,-211-201-266,-15-14-136,18 20-1,-11-10-4014,-11-14-2770,-21-19 1123,0-1 1921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13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44 120 1728,'-11'-4'1434,"9"4"-764,6 0 858,-14-9 2434,10 7-3233,0 1-1,-1-1 0,0 0 0,1 0 0,-1 1 0,0-1 1,0 0-1,-2-2 0,3 4-625,0-1 0,-1 1 0,1-1 0,0 1 0,0 0-1,-1-1 1,1 1 0,0 0 0,-1-1 0,1 1 0,0 0 0,-1-1 0,1 1 0,0 0 0,-1-1 0,1 1-1,-1 0 1,1 0 0,-1 0 0,1-1 0,0 1 0,-1 0 0,1 0 0,-1 0 0,1 0 0,-1 0 0,1 0 0,-1 0-1,1 0 1,-1 0 0,1 0 0,-1 0 0,1 0 0,-1 0 0,1 1 0,0-1 0,-1 0 0,1 0 0,-1 0-1,0 1 1,4-7 2617,-3 6-2346,33 9 1007,20-6-876,1-3 0,58-7-1,-57 3-354,260-23 465,-5 1-398,-246 22-179,193-11 356,-206 15-311,36-3-102,-77 1-22,-9 1-3,-1 1-1,1 0 1,0 0 0,0-1 0,0 1-1,0 0 1,0 0 0,-1 0 0,1 0-1,0 0 1,0 0 0,0 0 0,0 0-1,0 1 1,-1-1 0,1 0 0,1 1 0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13.9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54 5728,'-6'-6'686,"3"3"-236,1 1 0,-1-1 0,1 0 0,0 1 0,0-1 0,0 0 0,0-1 0,-3-5 0,7 5 980,0-8 3225,1 20-374,8 34-1768,-2 150 810,-8-96-2971,9 78-195,1 66-1482,-13-224-960,2-16 2190,0 0 1,0 0-1,0 0 1,0 0-1,0 0 1,0 0-1,0-1 1,0 1-1,-1 0-188,1 0 188,0 0 1,0 0 0,0 0-1,0 0 1,0 0-1,-1-1 1,1 1-1,0 0 1,0 0-1,0 0 1,0 0-1,0 0 1,-1 0-1,1 0 1,0 0-1,0 0 1,0 0-1,0 0 1,0 0-1,-1 0 1,1 0-1,0 0 1,0 0-1,0 0 1,0 1-1,0-1 1,-1 0-1,1 0 1,0 0 0,0 0-1,0 0 1,0 0-1,0 0 1,0 0-95,-1 1 94,1-1 1,0 0-1,0 0 1,0 0-1,0 0 1,0 0-1,0 0 1,0 1-1,0-1 1,0 0-1,0 0 1,0 0-1,0 0 1,0 1-1,0-1 1,0 0-1,-1-4-2096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14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411 39 4576,'-10'-19'1450,"10"19"-1344,0-1-1,0 1 0,0-1 0,0 0 1,0 1-1,0-1 0,0 0 0,0 1 1,0-1-1,0 0 0,0 1 0,0-1 0,0 1 1,1-1-1,-1 0 0,0 1 0,0-1 1,1 1-1,-1-1 0,0 1 0,1-1 0,-1 1 1,1-1-1,-1 1 0,1-1 0,-1 1 1,1 0-1,-1-1 0,1 1 0,2-3 2491,-3 9-221,-1-4-2051,0 0-1,1-1 0,-1 1 1,0 0-1,0-1 0,0 1 1,0-1-1,0 1 0,-3 1 1,-3 7 559,-15 19 113,-1-1-1,0-1 0,-31 25 0,-90 70 369,107-92-1082,-18 17 219,44-35-395,10-10-61,1-1 0,-1 1 0,0-1 0,0 0 0,0 0 0,0 0 0,0 1 0,-1-1-1,1 0 1,0 0 0,0-1 0,-1 1 0,1 0 0,-1 0 0,1-1 0,-3 2 0,3-2 511,6 1-214,8-1 205,-5-2-460,-1 0-1,0 0 1,12 0 0,3-1-7,45-5 224,105 1 0,-94 6-166,95-1 171,-121-1-481,-34 1 31,35 2 1,-24 2-4074,-28-2 3742,1 0 1,0 0 0,0-1 0,-1 1-1,1 0 1,0-1 0,-1 1-1,1-1 1,0 1 0,-1-1 0,1 0-1,1 0 1,4-6-4099,7 6 1530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15.5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45 7392,'-1'-2'689,"-1"1"0,0 0 0,0 0 0,0 0 1,0 0-1,-1 0 0,1 1 0,-4-2 0,6 2-557,0 0 0,0 0-1,1 0 1,2 2 2634,-3-2-2634,0 1 0,0-1-1,0 0 1,0 0 0,0 0-1,0 0 1,0 1 0,0-1 0,0 0-1,0 0 1,0 0 0,0 0-1,0 1 1,0-1 0,0 0 0,0 0-1,0 1 1,24 65 3905,7 92-1791,-14-75-1398,0-4-59,-14-67-266,-1-16 269,0-24-219,4-85-408,-1 57-23,11-54-1,-13 94-109,-2 9 2,1 0 1,0 0-1,0 1 0,1-1 1,0 1-1,0-1 0,0 1 1,6-7-1,-7 9-2,1 1-1,0 0 0,0 0 1,0-1-1,0 2 0,0-1 0,1 0 1,-1 1-1,1-1 0,-1 1 1,1 0-1,0 1 0,0-1 1,0 0-1,5 0 0,4 0 25,-1 1-1,1 0 0,-1 0 1,1 2-1,0-1 0,23 6 1,75 25-263,-34-8-3408,-71-21 10,-2 2 1119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17.9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24 4992,'-1'-1'171,"-1"0"1,1 1 0,0-1-1,0 1 1,-1-1-1,1 1 1,0-1 0,0 1-1,-1 0 1,1 0-1,0 0 1,-1 0 0,1 0-1,-1 0 1,1 0-1,-2 0 1,-2 2 2738,5-2-2647,-1-1 1,1 2-1,0-1 1,-1 0 0,1 0-1,-1 0 1,1 0-1,0 0 1,-1 0-1,1 0 1,-1 0 0,1 1-1,0-1 1,-1 0-1,1 0 1,-1 2 1054,0-2-1055,1 0 1,0 1-1,0-1 1,-1 0 0,1 1-1,0-1 1,0 0-1,0 1 1,-6 11 2321,5-5 2733,8-6-4567,3 0-595,0 0 0,0-1 0,0 0 0,0-1 0,0 0 0,19-5-1,-18 4-78,100-15 99,0 4 0,1 5 0,159 9 0,-199 8 177,-19-2-1175,-18-5-3370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18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153 1074 3712,'-55'18'1221,"37"-11"-757,7 0 158,1 1 0,-12 10 0,18-14-99,1-1-1,-1 1 0,1 0 0,0-1 0,0 2 1,0-1-1,0 0 0,1 1 0,0-1 0,-3 9 1,5-12-441,-1-1 1,1 1-1,0-1 1,0 1-1,0-1 1,0 1-1,0-1 1,0 1-1,0-1 1,0 1-1,0-1 1,0 1-1,0-1 1,0 1-1,0 0 1,0-1 0,0 1-1,1-1 1,-1 1-1,0-1 1,0 1-1,1-1 1,-1 0-1,0 1 1,1-1-1,-1 1 1,0-1-1,1 1 1,-1-1-1,1 0 1,-1 1-1,1-1 1,-1 0-1,0 0 1,1 1-1,-1-1 1,1 0 0,-1 0-1,1 0 1,0 0-1,-1 1 1,1-1-1,-1 0 1,1 0-1,-1 0 1,1 0-1,-1 0 1,2-1-1,3 1 343,-1 0-1,1-1 0,-1 0 0,8-2 1,0-2-7,0 0 0,-1 0 1,1-1-1,11-9 1,-18 12-309,14-9 136,-2-1 0,0-1 0,0-1 0,-1 0 0,-1-1 0,-1-1 0,25-36 0,-2-9 140,33-74-1,8-15 92,-27 60-461,-42 82-324,-9 9 302,0-1-1,1 1 1,-1 1 0,0-1 0,0 0-1,0 0 1,0 0 0,1 0-1,-1 0 1,0 0 0,0 0 0,0 0-1,1 0 1,-1 0 0,0 0-1,0 0 1,0 0 0,0 1 0,1-1-1,-1 0 1,0 0 0,0 0-1,0 0 1,0 0 0,0 1 0,0-1-1,0 0 1,0 0 0,1 0-1,-1 0 1,0 1 0,0-1 0,0 0-1,0 0 1,2 26-166,-1-17 200,2 54 93,-3 0 0,-3 0 0,-3 0 0,-2 0 0,-19 70 0,25-126-89,0 0 1,0 0-1,-1 1 1,0-2-1,-1 1 1,0 0-1,0-1 1,0 1-1,-7 6 1,10-12-20,0 0 1,0 0-1,0 0 1,0 0-1,0 0 1,0 0-1,-1 0 0,1-1 1,0 1-1,0-1 1,-1 1-1,1-1 1,0 1-1,-1-1 1,1 0-1,0 1 0,-1-1 1,1 0-1,-1 0 1,1 0-1,0 0 1,-1 0-1,1-1 1,-1 1-1,1 0 0,0 0 1,-1-1-1,1 1 1,0-1-1,0 0 1,-1 1-1,1-1 1,0 0-1,0 0 0,-2-1 1,-4-4 17,0 0-1,0-1 1,1 0-1,-8-11 1,4 5-55,-16-27-120,26 40 135,0 0 0,0 0 0,0 0 0,-1 0 1,1-1-1,0 1 0,0 0 0,0 0 0,0 0 0,0 0 0,-1-1 0,1 1 0,0 0 0,0 0 0,0 0 0,0-1 0,0 1 0,0 0 0,0 0 0,0-1 0,0 1 0,0 0 1,0 0-1,0 0 0,0-1 0,0 1 0,0 0 0,0 0 0,0-1 0,0 1 0,0 0 0,0 0 0,0-1 0,0 1 0,0 0 0,0 0 0,1 0 0,-1-1 0,0 1 1,0 0-1,0 0 0,0 0 0,0 0 0,1-1 0,-1 1 0,0 0 0,0 0 0,0 0 0,1 0 0,-1 0 0,0 0 0,0 0 0,0 0 0,1-1 0,-1 1 0,0 0 0,1 0 1,15 2-204,-10-1 222,9 1 20,1-1 1,0-1-1,0-1 0,0 0 0,-1-1 1,1-1-1,0 0 0,-1-1 0,0-1 0,0 0 1,25-14-1,13-12 287,69-55 1,-56 35-114,-2-2 0,98-108 1,-143 139-186,-2 0-1,16-25 1,-26 34-9,1 0-1,-2-1 0,0 1 0,-1-1 1,6-25-1,-5 13-30,-1-1-1,-2 0 1,0-1 0,-3-50-1,-1 75 29,-3-15-349,4 18 328,0 0 0,-1-1 0,1 1 1,0 0-1,-1-1 0,1 1 0,0 0 0,-1 0 0,1-1 0,0 1 0,-1 0 0,1 0 0,0 0 0,-1 0 0,1 0 0,-1-1 0,1 1 0,0 0 0,-1 0 0,1 0 0,-1 0 0,1 0 0,0 0 0,-1 0 0,1 0 0,-1 0 0,1 1 0,0-1 0,-1 0 0,1 0 0,0 0 0,-1 0 1,1 0-1,-1 1 0,1-1 0,0 0 0,-1 0 0,1 1 0,0-1 0,0 0 0,-1 1 0,1-1 0,0 1 0,-23 22-311,11-8 255,-158 189-63,156-187 136,1 1 1,1 1-1,1 0 1,1 0 0,1 1-1,0 1 1,1-1-1,2 1 1,-6 24-1,9-30-4,1 1-1,1-1 1,0 1 0,0-1-1,2 1 1,0-1 0,1 1-1,0-1 1,1 0-1,1 0 1,0 0 0,2 0-1,11 24 1,-12-31 54,0 0 1,0 0-1,0-1 1,1 0-1,0 0 0,1 0 1,0-1-1,0 0 1,0-1-1,0 1 1,1-1-1,0-1 0,0 1 1,10 3-1,-12-6-14,0 0 0,-1-1 0,1 1 0,0-1 0,0 0 0,0-1 0,0 1-1,0-1 1,0 0 0,0-1 0,0 1 0,0-1 0,0-1 0,0 1 0,0-1 0,-1 0-1,1 0 1,0-1 0,-1 1 0,0-1 0,0 0 0,7-6 0,2-4 6,0 0-1,-1-1 1,-1 0 0,11-17 0,-14 17-20,-1-1-1,0 0 1,7-18 0,-2 5 63,-8 15-26,0 1 0,0 0 1,-1-1-1,-1 0 1,0 0-1,2-17 1,-5 24-60,1-1 0,-1 1 1,-1-1-1,1 1 0,-2-7 0,1 10-15,1 1-1,-1-1 0,0 1 1,0-1-1,0 1 0,-1 0 1,1-1-1,0 1 0,-1 0 1,0 0-1,1 0 0,-1 0 1,0 0-1,-3-2 0,4 4-3,0-1 1,0 1-1,0-1 0,0 0 1,-1 1-1,1 0 0,0-1 0,0 1 1,-1 0-1,1 0 0,0 0 0,0-1 1,-1 1-1,1 1 0,0-1 1,-1 0-1,1 0 0,0 0 0,0 1 1,-1-1-1,1 0 0,0 1 0,0-1 1,0 1-1,0 0 0,0-1 1,0 1-1,-1 0 0,2 0 0,-1 0 1,0 0-1,0-1 0,-1 3 0,-2 1-8,1 0 0,0 0 0,0 0 0,0 0 0,0 0-1,-3 10 1,2-1 8,0 0-1,1 1 0,1-1 1,0 1-1,1 0 1,0 0-1,2 14 1,0-2 54,3-1 1,10 47 0,-11-62-27,0-1 0,0 1 0,1-1 0,0 0 0,1 0 1,6 10-1,-9-17 10,0 1 1,0-1 0,-1 1-1,2-1 1,-1 0 0,0 0 0,0 0-1,1 0 1,-1 0 0,1-1-1,0 1 1,-1-1 0,1 1-1,0-1 1,0 0 0,0 0 0,0 0-1,0-1 1,0 1 0,0-1-1,0 1 1,0-1 0,6-1 0,-2 0 7,0-1 0,0 0 1,0 0-1,0-1 0,0 0 1,0 0-1,10-7 0,44-36 122,-52 39-141,108-93 13,49-39 117,-151 128-165,0 1 0,0 1 0,22-9 0,-8 2-168,-28 15 86,-4 2 44,-9 6 32,-18 11 95,-13 14-168,-59 54 0,81-65 56,0 1 1,2 1 0,0 0 0,-19 33 0,35-50 52,-1 1 1,1-1-1,0 1 1,1-1-1,0 1 1,0 0-1,-2 11 1,4-16 1,0 0 0,0 0 0,0-1 0,0 1 0,0 0 0,0-1 0,0 1-1,1 0 1,-1-1 0,0 1 0,1 0 0,0-1 0,-1 1 0,1-1 0,0 1 0,0-1 0,0 1 0,0-1 0,0 1 0,0-1 0,0 0 0,1 0 0,-1 0 0,0 1 0,1-1 0,-1-1 0,0 1 0,1 0 0,0 0-1,-1 0 1,1-1 0,-1 1 0,1-1 0,0 1 0,-1-1 0,4 1 0,1-1 21,0 0 0,0 0 0,0 0 0,-1 0 0,1-1 0,0 0 0,0 0 0,-1-1 0,1 0 0,-1 0 0,1 0 0,-1 0 0,0-1 0,0 0 0,0 0-1,9-7 1,-2 0-12,0-1 0,-1 0 0,0-1-1,18-26 1,-10 11 16,0-1 0,-2-1 0,-2-1 0,18-42 0,-32 66-85,2 0 0,-1 1 0,6-10 0,-10 20-104,0 1 0,0-1-1,0 1 1,1 0 0,-1 7-1,-4 41 285,6-44-122,-1 1 0,2-1 0,-1 0 0,3 13 0,-2-20-3,0 0-1,0 0 1,0-1-1,0 1 1,0 0-1,1 0 1,-1-1-1,3 5 1,-3-6 6,0 0 0,0 0-1,1 0 1,-1 0 0,0 0 0,0 0 0,1 0 0,-1 0 0,0-1 0,1 1 0,-1 0 0,1-1 0,-1 1 0,1-1-1,-1 1 1,1-1 0,1 0 0,1 0-2,-1 0 0,0 0 0,0 0-1,0-1 1,1 0 0,-1 1 0,0-1 0,0 0-1,0-1 1,0 1 0,4-3 0,29-22 8,-27 20-16,37-29 35,1 2 0,2 2 1,1 2-1,95-39 0,-99 52-57,-27 10 40,-1 0 1,0-1-1,0-1 0,27-17 1,-45 25-23,-1 0 1,1 0 0,0 0-1,0 0 1,0 0-1,0 0 1,0 0-1,0 0 1,0 0 0,0 0-1,0 0 1,0 0-1,-1 0 1,1 0-1,0 0 1,0-1 0,0 1-1,0 0 1,0 0-1,0 0 1,0 0-1,0 0 1,0 0 0,0 0-1,0 0 1,0 0-1,0-1 1,0 1-1,0 0 1,0 0 0,0 0-1,0 0 1,0 0-1,0 0 1,0 0 0,0 0-1,0-1 1,0 1-1,0 0 1,0 0-1,0 0 1,0 0 0,0 0-1,1 0 1,-1 0-1,0 0 1,-14 2-48,1 2-1,0 0 1,0 0 0,1 1 0,-23 13 0,7-2 6,-32 26 0,40-26 17,1 1 1,1 0 0,0 2 0,1 0 0,1 1-1,-22 36 1,31-43 15,-11 22 0,16-31 19,0 1 0,1-1 1,0 0-1,0 1 1,0-1-1,0 1 0,1-1 1,-1 1-1,2 8 1,-1-13-4,0 1 1,0-1-1,0 1 1,0-1-1,1 0 1,-1 1 0,0-1-1,0 1 1,0-1-1,1 1 1,-1-1-1,0 0 1,1 1 0,-1-1-1,0 1 1,1-1-1,-1 0 1,1 1-1,-1-1 1,0 0 0,1 0-1,-1 1 1,1-1-1,-1 0 1,1 0-1,-1 0 1,1 0 0,-1 0-1,1 1 1,-1-1-1,1 0 1,-1 0-1,1 0 1,-1 0 0,1 0-1,-1-1 1,1 1-1,-1 0 1,1 0-1,-1 0 1,1 0 0,-1 0-1,1-1 1,0 1-1,4-2 40,1-1-1,-1 1 1,9-7-1,27-20 70,-3-2 0,52-53 0,-39 36-53,18-23 27,-48 50-50,-4 3-22,-1 0-1,-1-1 0,0 0 1,-1-1-1,18-36 0,-13 8 19,-1 1 0,11-58 0,-24 90-32,5-20-14,-1 0-1,-2-1 0,5-70 1,-12 100-57,0 0 0,0 0-1,-1 0 1,0 0 0,-2-10 0,3 16 61,0 0 0,0-1 0,0 1 0,0 0 0,0-1 0,0 1 0,0 0 0,0-1 0,0 1 0,-1 0 0,1-1 0,0 1 0,0 0 0,0 0 0,0-1 0,-1 1 0,1 0 0,0 0 0,0-1 0,0 1 0,-1 0 0,1 0 0,0 0 0,0-1 0,-1 1 0,1 0 0,0 0 0,0 0 0,-1 0 0,1 0 0,0-1 0,-1 1 1,1 0-1,0 0 0,-1 0 0,1 0 0,0 0 0,-1 0 0,1 0 0,0 0 0,0 0 0,-1 0 0,1 0 0,0 0 0,-1 0 0,1 1 0,0-1 0,-1 0 0,1 0 0,-1 0 0,0 2-30,-1 0 0,0 0 0,0 0 0,1 0 0,0 0 0,-3 4 0,-48 111-123,45-100 134,-18 52 8,-32 139-1,54-193 33,1 0 0,0-1-1,1 1 1,0 0 0,2 0 0,1 17-1,0-22 24,0 1-1,1-1 1,0 0-1,0 0 1,1 0 0,0 0-1,1 0 1,0-1-1,8 11 1,-12-18-12,0-1 0,0 1-1,0 0 1,0-1 0,1 0 0,-1 1 0,0-1 0,1 0 0,-1 1-1,1-1 1,-1 0 0,1 0 0,-1 0 0,1-1 0,0 1 0,0 0-1,-1 0 1,1-1 0,0 1 0,0-1 0,0 0 0,0 0-1,-1 1 1,1-1 0,0 0 0,0 0 0,0-1 0,0 1 0,0 0-1,0-1 1,-1 1 0,1-1 0,0 0 0,0 1 0,-1-1 0,1 0-1,2-2 1,5-3 61,-1-1 0,1-1 0,-2 0-1,1 0 1,8-12 0,0 1-2,-3 3-63,-11 12-77,0 0 0,1 1 0,0 0 0,0-1 0,0 1 0,0 0 0,4-2 0,-7 5 54,0-1-1,0 1 0,1 0 1,-1 0-1,0 0 0,0 0 1,1 0-1,-1 0 0,0-1 1,0 1-1,1 0 0,-1 0 0,0 0 1,0 0-1,1 0 0,-1 0 1,0 0-1,0 0 0,1 0 1,-1 0-1,0 0 0,0 0 1,1 0-1,-1 0 0,0 0 0,0 1 1,1-1-1,-1 0 0,0 0 1,0 0-1,0 0 0,1 0 1,-1 0-1,0 1 0,0-1 1,0 0-1,1 0 0,-1 0 0,0 1 1,0-1-1,0 0 0,0 0 1,0 0-1,1 1 0,-1-1 1,0 0-1,0 0 0,0 1 1,0-1-1,0 0 0,0 0 0,0 1 1,0-1-1,0 0 0,0 0 1,0 1-1,0-1 0,0 0 1,0 0-1,0 1 0,-3 21-115,1-14 126,-9 155 80,11-157-81,-1 3 21,1-1 0,1 1 0,0-1 0,0 1 0,4 13 0,-5-21-16,0-1 0,0 1 0,0 0 0,1-1-1,-1 1 1,0-1 0,0 1 0,1-1 0,-1 1-1,0-1 1,1 1 0,-1-1 0,1 1-1,-1-1 1,1 0 0,-1 1 0,1-1 0,-1 1-1,1-1 1,-1 0 0,1 0 0,-1 1-1,1-1 1,-1 0 0,1 0 0,0 1 0,1-2 7,-1 1 1,0 0 0,0 0 0,0 0 0,0-1 0,0 1 0,0 0 0,0-1 0,0 1-1,0-1 1,0 0 0,0 1 0,1-2 0,4-3 50,0 0 0,0-1-1,5-8 1,-8 11-72,1-1 1,-1 0 0,1 0 0,0 1 0,0 0 0,0-1-1,0 1 1,1 1 0,8-5 0,-12 7-6,0-1 0,1 1 0,-1-1 1,0 1-1,1-1 0,-1 1 0,0 0 0,1 0 0,-1 0 1,1 0-1,-1 0 0,0 0 0,1 0 0,-1 0 0,0 1 0,1-1 1,-1 0-1,0 1 0,1-1 0,-1 1 0,0 0 0,0-1 1,0 1-1,1 0 0,-1 0 0,0 0 0,0-1 0,0 1 1,0 0-1,-1 0 0,1 1 0,0-1 0,0 0 0,0 0 1,-1 0-1,1 1 0,-1-1 0,1 2 0,2 6-13,-1 1 1,0 0-1,-1 0 0,0-1 0,0 1 0,-1 0 0,0 0 1,-3 15-1,2-12 47,-7 46-65,-3-1 1,-23 77 0,26-108 43,-1 7 2,-76 230 225,83-256-199,-1-1 0,0 1 0,-1-1 0,0 0 0,0 0 0,-1-1 0,0 1 0,0-1 0,-7 7-1,11-12-22,0 0 0,0 0 0,0 0 0,0-1 0,0 1 0,0 0 0,0 0 0,0-1 0,0 1 0,-1-1 0,1 1 0,0-1 0,-1 0 0,1 0 0,0 1 0,0-1 0,-1 0-1,1 0 1,0 0 0,-1 0 0,1 0 0,0-1 0,-2 1 0,1-1 5,-1 0 1,1 0-1,0-1 0,0 1 1,0 0-1,0-1 0,0 0 0,1 1 1,-1-1-1,0 0 0,-2-3 1,-2-5 32,-1-1 0,2 0 0,0 0 1,-5-13-1,4 7-16,2 0-1,-1 0 1,2 0 0,0-1 0,1 1 0,1-1 0,1 1 0,3-35-1,2 24-81,0 0-1,2 0 0,1 0 1,20-44-1,-21 58 40,-1 1 0,1 0-1,1 1 1,1 0 0,-1 0 0,2 1-1,0 0 1,0 0 0,15-11 0,-17 16-230,-1 1 1,1 0 0,1 0-1,-1 0 1,0 1-1,1 1 1,0-1 0,0 2-1,0-1 1,0 1-1,0 0 1,1 1 0,-1 0-1,0 1 1,15 0 0,19 7-1748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18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53 4640,'0'-1'186,"-1"0"-1,1 0 1,0 0 0,-1 0 0,1 0-1,0 1 1,-1-1 0,1 0 0,0 0-1,0 0 1,0 0 0,0 0-1,0 0 1,0 0 0,0 0 0,0 0-1,1 0 1,-1 0 0,0 0 0,0 0-1,1 0 1,-1 0 0,1 1 0,-1-1-1,1 0 1,-1 0 0,1 0 0,0-1-1,1-7 2910,-2 9-2991,0-1 0,0 1-1,0 0 1,0-1 0,0 1 0,0 0-1,0-1 1,0 1 0,0 0 0,0-1-1,0 1 1,0 0 0,0-1 0,0 1-1,1-1 1,-1 1 0,0 0 0,0 0-1,0-1 1,1 1 0,-1 0 0,0-1-1,0 1 1,1 0 0,-1 0 0,0-1-1,1 1 1,0-6 3612,-1 13-2131,9 305 2549,-5-211-3296,3 35-2,18 142-441,-25-277-1115,-10-17-4549,2-3 1695,1 0 1191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19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21 428 6560,'-17'-21'2117,"16"21"-2090,1 0 0,0 0 0,0 0-1,-1 0 1,1-1 0,0 1 0,0 0 0,0 0 0,0-1-1,-1 1 1,1 0 0,0 0 0,0-1 0,0 1 0,0 0-1,0-1 1,0 1 0,0 0 0,0 0 0,0-1 0,0 1 0,0 0-1,0-1 1,0 1 0,0 0 0,0-1 0,0 1 0,0 0-1,0 0 1,0-1 0,4-15 1163,1-1 1,1 1-1,0 1 0,14-26 1,-6 16-147,2 0 0,0 1 0,34-37 0,-48 58-957,62-60 1515,-55 56-1426,1-1 0,0 2 1,0-1-1,1 1 0,17-7 0,-1 3 152,0 1 0,0 1 0,1 2 0,32-3 0,-47 7-228,1 1-1,0 1 0,-1 0 0,1 1 0,0 1 0,-1 0 0,1 0 1,-1 2-1,0-1 0,23 11 0,-33-12-61,0-1-1,0 1 1,0-1 0,-1 1 0,1 0-1,0 0 1,-1 1 0,1-1 0,-1 0-1,0 1 1,0-1 0,0 1 0,0 0-1,0 0 1,-1 0 0,1 0 0,-1 0-1,0 0 1,0 0 0,0 0 0,0 0-1,0 1 1,-1-1 0,0 0-1,1 7 1,-3-1 15,0 1 0,-1 0 0,1-1 0,-2 1 1,1-1-1,-2 0 0,1 0 0,-1-1 0,0 1 0,-12 14 0,-6 4-30,-45 41 0,45-47-89,-1-2 0,-1-1 0,-1 0 0,-1-2 0,0-1 0,-1-2 0,-32 12 0,59-24 75,-1-1 0,1 0 1,0 1-1,0-1 0,0 1 1,0 0-1,-1-1 0,1 1 1,0 0-1,0-1 0,0 1 1,0 0-1,1 0 0,-1 0 1,0 0-1,0 0 0,0 0 1,1 0-1,-1 0 0,1 0 1,-1 1-1,1-1 0,-1 0 1,1 0-1,0 0 0,-1 1 1,1-1-1,0 0 0,0 1 1,0-1-1,0 0 0,0 0 1,0 1-1,0-1 0,0 0 1,1 0-1,-1 1 0,1-1 1,0 2-1,2 4 144,1 1-1,0-1 1,0 0-1,11 13 1,-2-3 24,1-2 1,0 1-1,1-2 1,1 0-1,0-1 1,18 11-1,-21-16-130,152 92 349,-136-83-173,-2-1-2841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20.0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8 118 5984,'-1'-1'616,"0"-1"1,0 1-1,0-1 1,1 1-1,-1-1 1,0 1-1,1-1 1,-1 1-1,1-1 0,0 1 1,-1-1-1,1 0 1,0 1-1,0-1 1,0 0-1,0 1 1,1-1-1,-1 1 1,0-1-1,0 0 1,2-2-1,0 1-391,-1 0 0,1 1 1,0-1-1,1 0 0,-1 1 0,0-1 0,1 1 1,-1 0-1,1 0 0,3-3 0,32-15 610,-26 14-602,1 1 1,0 1-1,0 0 0,1 0 1,-1 2-1,27-3 0,-29 5-169,-1-1-1,1 2 0,-1 0 1,1 0-1,-1 1 0,0 0 1,0 1-1,1 0 0,15 7 1,-23-8-30,0 0 1,0 0 0,1 0 0,-1 1 0,0-1 0,-1 1-1,5 4 1,-6-6-8,0 1-1,1-1 1,-1 1 0,-1-1-1,1 1 1,0 0-1,0-1 1,-1 1 0,1 0-1,0 0 1,-1 0-1,0 0 1,1-1 0,-1 1-1,0 0 1,0 0-1,0 0 1,-1 2 0,-1 3 55,-1-1 1,0 1 0,0-1 0,0 0-1,-1 0 1,0 0 0,0-1 0,0 1 0,-11 9-1,4-3 3,-1 3 8,-1-2 0,-1 0 1,-21 17-1,34-29-89,-4 2 6,0 1 0,1-1-1,-1 1 1,1 0-1,0 1 1,0-1-1,0 0 1,-4 9 0,8-12-4,0-1 1,0 1-1,0 0 1,0-1-1,0 1 1,0-1-1,0 1 1,0-1-1,0 1 1,1-1 0,-1 1-1,0-1 1,0 1-1,1-1 1,-1 1-1,0-1 1,1 1-1,-1-1 1,0 1 0,1-1-1,-1 0 1,1 1-1,0 0 1,14 9 35,-15-10-39,16 8-9,-1 0-1,1-1 1,28 7-1,21 9 481,-61-21-409,-1-1 0,1 1 0,-1 0 0,0 0 0,0 0 0,0 1 0,0-1 0,0 1 0,3 3 0,-5-5-33,-1 0 0,1 0 0,0 0 0,-1 0 0,0 0 1,1 0-1,-1 0 0,1 1 0,-1-1 0,0 0 1,0 0-1,0 0 0,0 0 0,0 0 0,0 0 0,0 0 1,0 1-1,0-1 0,0 0 0,-1 0 0,1 0 0,0 0 1,-1 0-1,1 0 0,-1 0 0,1 0 0,-1 0 1,0 0-1,1 0 0,-1 0 0,0-1 0,0 1 0,1 0 1,-1 0-1,0-1 0,-1 2 0,-6 3 43,1 0-1,-1-1 0,1 0 1,-1-1-1,0 1 1,-11 2-1,2 0-14,-4 2 50,-41 9 0,52-15-897,0-1 0,0 0 0,-1-1-1,1 0 1,0 0 0,-16-3 0,13 0-3192,6 7 1259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22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0 112 3808,'0'3'19103,"10"-3"-17865,36-2-412,-1-3 1,62-15-1,-20 4-367,162-17 252,-182 24-617,-59 8-87,288-26 235,-251 26-143,0 2 1,0 2 0,0 1-1,72 18 1,-63-6-628,-44-13-2522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23.0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70 2912,'0'-2'189,"0"0"0,0 0 0,0 0 0,1-1-1,-1 1 1,0 0 0,1 0 0,0 0 0,-1 0 0,1 0 0,0 0 0,0 0 0,0 0 0,0 0 0,0 0-1,1 1 1,-1-1 0,2-2 0,-1 3 510,-1 0 0,0-1 0,0 1 1,0-1-1,0 0 0,0 1 0,0-1 0,1-2 0,-2 3-161,1 0 1,-1-1-1,1 1 0,0 0 0,-1 0 1,1-1-1,0 1 0,0 0 1,0 0-1,1-1 0,-1 8 2910,-1 16-2385,0-17-822,6 379 2836,-3-160-2485,4-84 332,-4-89-2977,-1-12-6247,-7-70 1767,4 13 4032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23.5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433 0 5408,'-19'1'15147,"16"7"-16460,-24 57 3504,-42 91-126,49-120-1830,-1-1 1,-2-1-1,-1-1 1,-2-1-1,-1-1 0,-38 34 1,44-47-92,-30 28 121,46-41-146,1 1 0,-1-1 0,1 1 0,0 0-1,0 0 1,1 1 0,-4 8 0,7-14-97,0-1 1,-1 1-1,1 0 1,0-1-1,0 1 1,0 0-1,0-1 1,0 1-1,0 0 1,0-1-1,0 1 1,1 0-1,-1-1 1,0 1-1,0-1 1,0 1 0,1 0-1,-1-1 1,0 1-1,1-1 1,-1 1-1,0-1 1,1 1-1,-1-1 1,1 1-1,-1-1 1,1 1-1,-1-1 1,1 1-1,-1-1 1,1 0-1,0 1 1,-1-1-1,1 0 1,-1 0-1,1 1 1,0-1-1,-1 0 1,1 0-1,0 0 1,-1 0-1,2 0 1,5 1 134,0 0 0,0 0 0,9-1 0,-12 0-95,39-2 133,0-1 0,0-2-1,76-19 1,93-25-307,-112 38 162,-68 8-281,-5 3-492,-11 1-3743,-11 0 748,0 3 1190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24.2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20 181 6720,'-19'0'9621,"20"2"-8432,10 8 130,-3-3-539,-1 0-1,-1 1 1,7 8-1,-1 1 19,-5-8-443,0 1-1,-1 0 1,0 1-1,6 13 1,33 91 1384,-39-107-1484,-1-10 156,-3-1-369,-1 0 0,1 1 0,-1-1 0,0 0 0,0 0 0,1-4-1,4-21-99,-1 0 0,-1-1 0,-1-37 0,0 9 179,3-65 55,-5 114-113,0 0 0,0 0 0,1 1 1,0-1-1,1 1 0,0-1 1,4-7-1,-7 14-42,0 1 0,1-1 0,-1 0 0,1 1 0,-1-1 0,1 1 1,0-1-1,-1 1 0,1-1 0,-1 1 0,1-1 0,0 1 0,0 0 0,-1-1 0,1 1 0,0 0 0,0-1 0,-1 1 0,1 0 0,0 0 0,0 0 0,-1 0 0,1 0 0,0 0 1,0 0-1,0 0 0,-1 0 0,1 0 0,0 0 0,0 1 0,-1-1 0,1 0 0,0 0 0,0 1 0,-1-1 0,1 0 0,1 1 0,3 3 110,1-1-1,-1 0 1,8 7 0,-9-6-121,15 12 186,26 26 0,-29-25-390,0-7-3582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25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52 4576,'-30'-15'2624,"29"15"-2020,0-1-1,0 1 1,0-1 0,0 1 0,-1-1 0,1 1-1,0 0 1,0-1 0,0 1 0,0 0-1,0 0 1,0 0 0,-3 0 0,12-9 5229,-6 8-5717,-1 0 0,1 0-1,0 0 1,-1 0 0,1 0-1,0 0 1,0 0-1,0 1 1,0-1 0,-1 1-1,4-1 1,10-1 121,46-5 594,112 3 0,-166 4-717,0 0 1,-1 1 0,1-1 0,0 2 0,-1-1 0,1 1 0,-1 0 0,0 0-1,0 1 1,1-1 0,-2 2 0,12 6 0,-17-10-86,1 1 0,-1-1 0,1 1 0,-1-1 0,0 1 0,1-1 0,-1 1 0,0-1 0,1 1 0,-1-1 0,0 1 0,0-1 0,0 1 0,1-1 0,-1 1 0,0 0 0,0-1 0,0 1 0,0-1 0,0 1-1,0 0 1,0-1 0,0 1 0,-1 1 0,1-1 4,-1 1 0,0 0-1,0 0 1,0 0 0,0-1-1,0 1 1,0 0 0,-2 1-1,-2 3-6,-1 0-1,-1 0 0,-8 5 1,-45 25 21,10-7 98,50-28-144,0-1 0,0 0 0,0 0 0,0 0 0,0 1 0,0-1 0,0 0 0,0 0 0,0 0 0,0 1 0,0-1 0,0 0 0,0 0 0,0 1 0,0-1 0,0 0 0,0 0 0,0 0 0,0 1 0,0-1 0,0 0 0,0 0 0,1 0 0,-1 1 0,0-1 0,0 0 0,0 0 0,0 0 0,0 0 0,1 0 0,-1 1 0,0-1 0,0 0 0,0 0 0,1 0 0,-1 0 0,0 0 0,0 0 0,0 0 0,1 0 0,-1 0 0,0 1 0,0-1 0,11 5 19,14 6-18,-2 1 0,43 28 1,-38-22 6,-20-12 38,-1-1 0,0 1 0,0 1 0,0-1 0,-1 1 0,0 0 1,5 9-1,-7-10 57,0-1 0,-1 0 1,0 1-1,-1 0 1,1 0-1,-1 0 0,0 0 1,-1 0-1,1 0 1,0 13-1,-2-16-70,0-1 0,-1 1 0,1 0 1,-1-1-1,1 1 0,-1 0 0,0-1 0,0 1 0,0-1 0,-1 0 0,1 1 0,0-1 1,-1 0-1,-2 3 0,-1 1 49,-1-1-1,1 0 1,-13 8 0,9-8-131,0 0 0,-1 0 0,0-1 1,0 0-1,0-1 0,0 0 0,0 0 1,-1-1-1,-11 1 0,5-2-760,0 0-1,0-1 1,0-1 0,0-1-1,-19-4 1,21 2-1624,0-1 0,0-1 0,-17-9 0,20 9-410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26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49 6304,'-15'-18'9333,"39"18"-6525,62-1 2623,114-11-3521,-158 4-1599,-26 5-45,1 0 0,24-1 0,-38 5-247,-1-1 0,0 0 0,0 0 1,1 1-1,-1 0 0,0-1 0,0 1 0,0 0 0,0 0 0,0 0 0,0 0 0,0 0 1,0 1-1,0-1 0,-1 0 0,1 1 0,0 0 0,-1-1 0,1 1 0,-1 0 0,0 0 0,1 0 1,-1-1-1,0 1 0,0 1 0,-1-1 0,1 0 0,0 0 0,0 3 0,2 5 3,-1 1 0,-1-1 0,1 0 0,-2 19 0,0 166 436,5 493 76,-3-611-490,6 189 189,7-11 217,7 171 1,-11-203-451,2 108 475,-8-196-335,1 1-40,-3-78-100,11 64 1,-7-67 19,-6-48 4,0 0-1,0 0 0,1 0 0,0 0 0,0-1 0,1 1 0,0 0 0,4 6 0,0 8-3,-3-5-13,-2-3-7,-2-12 2,0 0-1,0 0 1,0 0-1,1 0 1,-1 0-1,0 0 1,0 0-1,0 0 0,1 0 1,-1 0-1,0 0 1,1-1-1,-1 1 1,1 0-1,-1 0 1,1 0-1,0 0 1,0 0 195,-12 4 32,-1 0-229,0-1 0,0-1 0,0 0 0,0-1 0,-22 2 0,17-2-133,-172 16-3899,119-13 1158,-12 4 436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50.7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39 1728,'-3'0'132,"3"0"-116,0 0 0,0 0 0,0 0 0,0 0 0,0 0 1,0 0-1,0 0 0,0-1 0,1 1 0,-1 0 0,0 0 0,0 0 0,0 0 0,0 0 1,0-1-1,0 1 0,0 0 0,0 0 0,0 0 0,0 0 0,0 0 0,0-1 0,0 1 1,0 0-1,0 0 0,-1 0 0,1 0 0,0 0 0,0 0 0,0-1 0,0 1 0,0 0 1,0 0-1,0 0 0,0 0 0,0 0 0,0 0 0,-1 0 0,1-1 0,0 1 0,0 0 1,0 0-1,0 0 0,0 0 0,0 0 0,-1 0 0,1 0 0,0 0 0,0 0 0,0 0 1,0 0-1,0 0 0,-1 0 0,1 0 0,0 0 0,0 0 0,0 0 0,0 0 0,-1 0 1,2-1 333,-1 1 0,0-1 0,0 0 0,1 0 0,-1 0 1,0 1-1,0-1 0,0 0 0,0 0 0,0 1 0,0-1 1,-1 0-1,1 0 0,0 0 0,0 1 0,0-1 0,-1 0 1,1 0-1,0 1 0,-1-1 0,0 0 0,0-1 257,1 1 0,-4-12 10287,5 26-8359,2 53-1922,3-4 81,1 30-60,-6-68-527,0 236 783,-4-63-712,0 0-15,0-155-227,1-23-103,0 0 1,2 1-1,1 19 1,0-19-1085,-1-15-762,2-27-9896,6 4 8832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32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4736,'9'-9'7125,"-4"2"-2027,-4 7-4894,-1-1-1,0 1 1,1 0-1,-1 0 1,1 1-1,-1-1 1,0 0-1,1 0 1,-1 0-1,0 0 1,1 0-1,-1 0 1,1 0-1,-1 1 1,0-1-1,0 0 0,1 0 1,-1 0-1,0 1 1,1-1-1,10 17 690,-10-16-955,21 40 444,32 82 0,4 49 70,-23-67-318,4 30 479,-37-128-526,0-1 1,-1 1-1,0 0 1,1 12 751,-1-28-369,25-90 32,16-44-120,-35 122-351,2 1 0,0 1 0,1 0 1,25-36-1,0 11-249,1 1 1,2 2 0,51-42-1,-74 71 170,18-10 0,-26 17 10,-7 5 47,1 0 1,0-1-1,-1 1 1,1 0 0,0-1-1,-1 1 1,1 0-1,-1-1 1,1 1 0,-1-1-1,1 1 1,-1-1 0,1 0-1,-1 1 1,1-2-1,-2 2 3,0-1-1,1 1 0,-1-1 0,0 1 0,0-1 0,0 1 1,0-1-1,0 1 0,0 0 0,0-1 0,0 1 0,0 0 1,0 0-1,-1 0 0,-10-1-73,1 0 0,-1 1 0,-14 2 0,-5-1 65,-31 0 106,0 3 0,1 2 1,-114 28-1,158-30-245,-6 3-456,-1-1-1,1-2 0,-36 3 0,51-9-1961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51.20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69 3072,'0'-15'976,"3"8"-587,14-16 1279,1-1 11594,-17 37-11426,0 17-1029,-12 209 2899,2 83-2047,11-38-1272,-3-152-395,1-130-273,0 0 1,0 0 0,0 0-1,0 0 1,-1 0 0,1 0-1,-1 0 1,0 2 0,-7-14-5613,-6-40-1035,13 23 4278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51.5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28 6976,'-30'0'3957,"84"-1"6246,40-4-7065,18-1-2789,-56 4-281,66-3-1138,-104 3-689,52-4-13762,-46 5 11964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52.2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11 211 7136,'-11'-35'3952,"13"28"-478,-2 7-3426,0 0 0,0 0 0,0 0 1,0 0-1,0 0 0,0 0 0,0 1 0,0-1 0,0 0 1,0 0-1,0 0 0,0 0 0,0 0 0,0 0 0,1 0 0,-1 0 1,0 0-1,0 0 0,0 0 0,0 0 0,0 1 0,0-1 1,0 0-1,0 0 0,0 0 0,0 0 0,0 0 0,0 0 1,0 0-1,0 0 0,0 0 0,1 0 0,-1 0 0,0 0 1,0 0-1,0 0 0,0 0 0,0 0 0,0 0 0,0 0 1,0 0-1,0 0 0,0 0 0,1 0 0,-1 0 0,0 0 1,0 0-1,0 0 0,0 0 0,0 0 0,0 0 137,0 1 1,0 0-1,1-1 0,-1 1 0,0 0 1,0-1-1,1 1 0,-1 0 0,0-1 1,1 1-1,-1-1 0,1 1 0,-1-1 1,1 1-1,5 9 1009,4 25 373,-2 1 0,4 40 0,3 16-524,-1-16-429,-5-26-220,2 0 1,30 85-1,-30-113-141,-11-22-236,1 1-1,-1-1 1,0 1 0,0-1 0,1 1 0,-1-1 0,0 1 0,1-1 0,-1 1 0,1-1 0,-1 0 0,1 1 0,-1-1 0,1 0 0,-1 1 0,1-1 0,-1 0 0,1 1 0,-1-1 0,1 0 0,-1 0 0,1 0 0,0 0-1,-1 1 1,1-1 0,-1 0 0,1 0 0,0 0 0,-1 0 0,1 0 0,0-1 0,5-3 65,-1-1 0,0 0-1,0 0 1,-1 0 0,7-10 0,-6 8-56,30-37 54,124-171 0,-158 214-80,0 0-1,-1 0 0,1 0 0,0 0 1,0 0-1,0 1 0,0-1 0,0 0 1,0 0-1,1 0 0,-1 1 0,0-1 1,2 0-1,-3 1 0,1 0-1,-1 0 1,1 0 0,-1 0 0,1 0 0,-1 0-1,1 0 1,-1 0 0,1 0 0,-1 0 0,1 0 0,-1 0-1,1 0 1,-1 0 0,1 1 0,-1-1 0,1 0-1,-1 0 1,0 1 0,1-1 0,-1 0 0,1 0 0,-1 1-1,0-1 1,1 1 0,-1-1 0,1 0 0,-1 1-1,0-1 1,0 1 0,1-1 0,-1 1 0,0-1-1,0 1 1,1 0 0,10 32 65,0 0-1,5 35 1,6 23 60,-7-42-124,16 49 272,-23-82-26,-8-16-234,1 0 1,-1 1 0,0-1-1,0 0 1,0 0-1,0 0 1,1 1 0,-1-1-1,0 0 1,0 0-1,0 0 1,1 0 0,-1 0-1,0 1 1,0-1-1,1 0 1,-1 0 0,0 0-1,0 0 1,1 0-1,-1 0 1,0 0 0,0 0-1,1 0 1,-1 0-1,0 0 1,0 0 0,1 0-1,-1 0 1,2-2 62,0 0 1,0 0-1,0 0 0,-1 0 1,1 0-1,-1 0 0,0-1 1,1 1-1,0-3 0,-2 4-71,34-64 112,-2-2-1,39-122 1,-38 73-149,-5 15-20,55-129 0,-60 174-934,-22 53-898,-2 6 106,-3 11-1772,3 7 1065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53.5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66 4800,'-16'5'9994,"24"3"-8869,-5-5-813,-1-1 1,1 1-1,0-1 1,-1 0-1,1 0 1,4 2-1,-2-2 6,0 0 1,0 0-1,0 0 0,1-1 0,-1 1 1,10 0-1,-12-2-196,0 0 0,0-1 0,1 1 0,-1-1 0,0 1 0,0-1 0,0 0 0,0 0-1,0-1 1,0 1 0,0-1 0,3-2 0,-3 3-65,0-1 0,-1 0 1,1 0-1,-1 0 0,0 0 0,0-1 0,1 1 0,-2 0 0,1-1 0,0 0 0,0 1 0,-1-1 0,3-6 0,-4 7-54,1 0 0,-1 0-1,1 0 1,-1 0 0,0 0-1,0-1 1,0 1 0,0 0 0,-1 0-1,1 0 1,-1 0 0,1 0-1,-1-1 1,0 1 0,1 0 0,-1 0-1,0 1 1,0-1 0,-1 0 0,1 0-1,-2-2 1,2 3-8,1 1 0,-1-1-1,0 0 1,1 0 0,-1 0 0,0 1-1,0-1 1,0 1 0,0-1 0,0 0 0,0 1-1,0 0 1,0-1 0,0 1 0,0-1 0,0 1-1,0 0 1,0 0 0,0 0 0,0 0-1,0 0 1,-2 0 0,1 0 13,0 1-1,0-1 1,0 1 0,0 0-1,0 0 1,0 0 0,0 0-1,0 0 1,0 0 0,-3 3-1,0 1 120,-1 0 0,1 1 0,0 0 0,0 0-1,-5 10 1,8-12-32,0 0 0,0 1-1,0-1 1,1 0-1,0 1 1,0 0 0,0-1-1,0 1 1,1 0 0,0-1-1,0 1 1,0 0-1,0-1 1,2 8 0,0-5 25,0 0 0,0 0 0,1 0 0,-1-1 1,1 1-1,1-1 0,-1 1 0,7 6 1,-8-10-67,0-1 1,0 0-1,0 0 1,0 0-1,0 0 1,1-1 0,-1 1-1,1 0 1,-1-1-1,1 0 1,-1 0-1,1 0 1,0 0 0,0 0-1,0 0 1,0-1-1,-1 1 1,1-1-1,0 0 1,0 0 0,0 0-1,0 0 1,0 0-1,0-1 1,0 1-1,0-1 1,4-1 0,7-4 44,0 1 0,0-2 1,0 0-1,13-10 0,-5 4-129,59-29 97,91-34-1,-166 74-27,-1 0-1,0 0 0,0 0 0,1 1 0,-1 0 0,1 0 0,0 0 0,-1 0 0,1 1 0,-1 0 1,1 0-1,0 1 0,-1 0 0,1 0 0,-1 0 0,1 0 0,-1 1 0,0 0 0,1 0 0,8 5 0,17 13 416,46 38 0,12 8-188,-72-54-228,-14-9-209,0-1-1,0 1 1,0-1 0,0 0 0,0 0 0,0 0 0,1-1-1,-1 1 1,1-1 0,0 0 0,5 1 0,-1-7-6058,10-20-1888,-13 15 5541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53.8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486 4 6304,'-17'-3'2032,"16"3"-2012,1 0 0,0 0 1,0 0-1,0 0 1,0 0-1,0-1 0,-1 1 1,1 0-1,0 0 1,0 0-1,0 0 0,0 0 1,0 0-1,-1 0 0,1 0 1,0 0-1,0 0 1,0 0-1,0 1 0,0-1 1,-1 0-1,1 0 0,0 0 1,0 0-1,0 0 1,0 0-1,0 0 0,0 0 1,-1 0-1,1 0 0,0 0 1,0 1-1,0-1 1,0 0-1,0 0 0,0 0 1,0 0-1,0 0 0,-17 25 3487,-24 31 2570,-64 64 272,-12 16-4114,81-92-2015,-32 56 0,17-20-470,30-50-2257,18-26 1941,-2 3-1010,6-8 721,-1 1 798,0 0 0,0-1 0,0 1 0,0 0 0,-1 0 0,1 0 0,0 0 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54.22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 13 9888,'0'0'247,"-1"0"0,0 1 1,1-1-1,-1 0 0,1 1 1,-1-1-1,1 0 0,-1 1 1,1-1-1,-1 0 0,1 1 1,-1-1-1,1 1 0,0-1 1,-1 1-1,1-1 0,0 1 1,-1 0-1,1-1 0,0 1 1,0-1-1,-1 1 0,1 0 1,0-1-1,0 1 0,0-1 1,0 1-1,0 0 1,0-1-1,0 1 0,0 0 1,0 30 5752,1-20-2961,-1-11-2994,0 0-1,0-1 1,-1 1 0,1-1 0,0 1 0,0 0-1,0-1 1,0 1 0,1-1 0,-1 1 0,0-1-1,0 1 1,0 0 0,0-1 0,0 1 0,0 0-1,1-1 1,-1 1 0,0-1 0,33-32 429,-19 11-358,-9 15-392,-8 10-918,-1 2-1382,3 8 725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55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 88 3072,'3'-17'1819,"8"-3"3764,-9 17-4709,0 0-1,-1 0 1,1 0-1,-1-1 0,1-4 1,-1 6-406,-1 1 0,0-1 0,0 1 1,0-1-1,0 1 0,0-1 0,-1 1 0,1-1 0,0 1 1,-1-1-1,1 1 0,-1-1 0,0 1 0,1 0 1,-1-1-1,-1-1 0,-3 28 4017,-5 32-3776,3 5-40,0 71 0,5-73-439,2 119 210,1-79-272,5 70 27,0-4-43,-6-85-1795,0-98-10543,0-1 8992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2T23:30:55.8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428 20 4736,'6'-20'16874,"-30"57"-11416,8-13-4938,-23 44 15,7-8-291,-9 0 151,-84 95-1,28-37-127,38-29 405,59-88-658,0-1-1,0 0 1,-1 0 0,1 1-1,0-1 1,0 0 0,0 0-1,0 0 1,0 1 0,0-1-1,0 0 1,0 0 0,0 1-1,0-1 1,0 0 0,0 0-1,0 1 1,0-1 0,0 0-1,0 0 1,0 1 0,1-1-1,-1 0 1,0 0 0,0 0-1,0 1 1,0-1 0,0 0-1,0 0 1,1 0 0,-1 1 0,0-1-1,0 0 1,0 0 0,1 0-1,-1 0 1,0 0 0,0 0-1,0 1 1,1-1 0,-1 0-1,17 4 391,20-2 5,8-4 113,83-16 1,-89 11-486,114-15-21,0 6 0,218 5 0,-176 30-570,-192-19 649,-2 0-376,-1 1-1,1-1 0,0 0 0,0 0 0,0 0 0,0 0 1,-1 0-1,1 0 0,0 0 0,0 0 0,0 0 0,0 0 0,0 0 1,-1-1-1,1 1 0,0 0 0,0 0 0,-1-1 0,2 0 1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7:12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358 124 3072,'0'-102'8789,"1"101"-8758,-1 0 0,0 1 0,0-1 0,0 0 1,0 0-1,0 1 0,0-1 0,0 0 0,-1 0 0,1 1 0,0-1 0,0 0 1,0 1-1,-1-1 0,1 0 0,0 1 0,-1-1 0,1 0 0,-1 1 0,1-1 1,-1 0-1,1 1 0,-1-1 0,1 1 0,-1-1 0,0 1 0,1 0 0,-1-1 0,0 1 1,1-1-1,-1 1 0,0 0 0,1 0 0,-1-1 0,0 1 0,0 0 0,1 0 1,-1 0-1,0 0 0,0 0 0,1 0 0,-1 0 0,0 0 0,-1 1 0,0-1 100,-2 0-119,-1 0 1,1 1-1,0 0 1,0 0 0,1 0-1,-1 0 1,0 1 0,0-1-1,0 1 1,1 0 0,-6 4-1,-3 3 48,-19 18 0,30-26-59,-15 16 80,1 1 0,-21 31 0,16-21-10,-2 6 67,1 0 0,1 2 0,3 0-1,1 1 1,-23 77 0,35-99-129,0 0 0,1 0 0,1 1 0,0 0 1,1-1-1,2 24 0,4 62 242,-3-80-189,2 19-8,10 50 0,-11-79 46,0-1-1,0 1 0,1-1 0,0 0 0,0 0 0,1-1 1,1 1-1,0-1 0,12 15 0,-17-23-59,0 0 0,1 0 0,-1 1 0,1-1 0,-1 0 0,1-1 0,0 1 0,-1 0 0,1 0 0,0-1 0,-1 1 0,1-1 0,0 1 0,0-1 0,-1 0 0,1 0 0,0 0 0,0 0 0,0 0 0,-1 0 0,1 0 0,0-1 0,0 1 0,0 0 0,-1-1 0,1 0 0,2 0 0,3-3 108,0 1-1,-1-1 0,1 0 0,10-10 0,10-11 154,-1-2 0,-1 0-1,40-60 1,-15 21-208,51-60-93,-74 89-507,-27 37 496,0 0-1,0 0 0,0 0 0,0 0 0,0 1 1,0-1-1,0 0 0,0 0 0,0 0 0,0 0 1,0 0-1,0 0 0,0 0 0,0 0 0,0 0 1,0 0-1,0 0 0,0 0 0,0 0 0,0 0 1,0 1-1,0-1 0,0 0 0,0 0 0,0 0 1,0 0-1,0 0 0,0 0 0,0 0 0,0 0 1,0 0-1,0 0 0,0 0 0,0 0 0,0 0 1,0 0-1,0 0 0,0 0 0,1 0 0,-1 0 1,0 0-1,0 0 0,0 0 0,0 0 0,0 0 1,0 0-1,0 0 0,0 0 0,0 0 1,0 0-1,0 0 0,0 0 0,0 0 0,0 0 1,1 0-1,-1 0 0,0 0 0,0 0 0,0 0 1,0 0-1,3 12-271,4 0 239,0 0 0,1-1 0,12 13 1,4 7 138,-23-30-64,1 1-1,-1-1 1,1 1 0,-1-1 0,1 0 0,0 1-1,2 0 1,7 5-43,12 14 108,50 34 0,-69-54-55,-1 1-1,0 0 1,1-1-1,-1 0 1,1 1-1,0-1 1,-1-1-1,1 1 1,0-1-1,0 1 1,0-1-1,-1 0 1,1 0-1,0-1 1,0 1-1,-1-1 1,1 0-1,0 0 1,3-1 0,0-1 13,1 0 1,-1-1-1,0 0 1,0 0-1,-1 0 1,1-1 0,-1 0-1,6-6 1,23-20 410,-19 16-281,18-17-1,-21 18-120,-1 0 0,-1-1 0,0-1 0,-1 1 0,14-29 0,-16 23-48,-1 0-1,-1 0 1,-1-1-1,-1 0 1,3-27 0,-6 14-21,0 0 0,-7-56 0,4 74 62,-1 0 1,0 0-1,-8-22 1,9 34-79,0-1 0,0 1 0,-1 0 0,0 0 0,0 0 1,0 0-1,0 1 0,-1-1 0,0 1 0,0 0 0,0 0 0,-1 0 1,-7-5-1,10 8-6,0 0 1,0 1 0,0-1 0,0 0 0,0 1 0,0-1-1,0 1 1,0-1 0,0 1 0,0 0 0,0 0-1,-1 0 1,1 0 0,0 1 0,0-1 0,0 0-1,0 1 1,0 0 0,0-1 0,0 1 0,0 0-1,0 0 1,-3 2 0,3-2-328,0 0 1,0 1-1,0 0 1,1-1-1,-1 1 1,0 0-1,1 0 1,-1-1-1,1 1 1,0 0-1,-1 1 1,1-1-1,-1 4 1,2-6 267,0 0 1,0 0-1,-1 0 1,1 0-1,0 1 1,0-1-1,0 0 0,0 0 1,0 0-1,0 1 1,0-1-1,0 0 1,0 0-1,0 1 1,0-1-1,0 0 0,0 0 1,0 0-1,0 1 1,0-1-1,0 0 1,0 0-1,0 1 1,0-1-1,0 0 0,0 0 1,1 0-1,-1 1 1,0-1-1,0 0 1,0 0-1,0 0 1,0 0-1,1 1 0,-1-1 1,0 0-1,0 0 1,0 0-1,0 0 1,1 0-1,-1 0 1,0 1-1,0-1 0,0 0 1,1 0-1,-1 0 1,0 0-1,0 0 1,1 0-1,-1 0 1,0 0-1,0 0 0,0 0 1,1 0-1,-1 0 1,0 0-1,0 0 1,1 0-1,-1 0 1,0-1-1,14 1-1982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7:1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49 3648,'-1'0'57,"1"0"1,0 0-1,0 0 0,-1 0 0,1-1 1,0 1-1,0 0 0,0 0 1,0-1-1,-1 1 0,1 0 1,0 0-1,0 0 0,0-1 1,0 1-1,0 0 0,0 0 0,0-1 1,0 1-1,0 0 0,-1-1 1,1 1-1,0 0 0,0 0 1,0-1-1,1 1 0,-1 0 1,0 0-1,0-1 0,0 1 1,0 0-25,0 0 1,0 0 0,0 0-1,0 0 1,0 0 0,0 0 0,0 0-1,0 0 1,0 0 0,0 0 0,1 0-1,-1 0 1,0 0 0,0 0 0,0 0-1,0 0 1,0 0 0,0 0 0,0 0-1,0 0 1,0 0 0,0 0 0,0 0-1,0 0 1,0 0 0,0 0-1,1 0 1,-1 0 0,0 0 0,0 0-1,0 0 1,0 0 0,0 0 0,0 0-1,0 0 1,0 0 0,0 0 0,0 0-1,0 0 1,0 0 0,0 0 0,0 0-1,0 0 1,0-1 0,0 1-1,0 0 1,0 0 0,0 0 0,1 0-1,-1 0 1,0 0 0,0 0 0,0 0-1,0 0 1,0 0 0,0 0 0,0 0-1,0 0 1,0 0 0,0-1 0,0 1-1,0 0 1,0 0 0,3 30 2195,8 506 1904,-9-243-2981,-3-161 2283,2-157-3254,1 1 0,1 0 1,1 0-1,1 0 0,1 0 1,2 0-1,19-42 0,6-6-409,15-32 110,-33 81-370,-14 22 468,-1 0 0,1 0 0,-1 0 0,1 1 1,0-1-1,-1 0 0,1 1 0,0-1 0,-1 0 0,1 1 1,0-1-1,0 1 0,0-1 0,-1 1 0,1 0 1,0-1-1,0 1 0,0 0 0,0-1 0,0 1 0,0 0 1,1 0-1,-1 1 2,0 1 0,0-1 0,0 0 0,0 1 0,0 0 1,0-1-1,0 1 0,-1-1 0,1 1 0,-1 0 0,1-1 0,-1 1 0,1 2 1,0-1 27,1 14 44,1-1 0,-2 1 1,0 0-1,-2 21 0,0-2-91,-3 14 89,3-34-67,0 1-1,1 21 1,-1-2 84,1-27-31,0 0 0,0 1 0,2 13-1,-1-21-5,-1 1 0,1-1 0,-1 1 0,1-1 0,0 0 0,0 1 0,1-1-1,-1 0 1,0 0 0,1 0 0,-1 0 0,1 0 0,0 0 0,-1 0 0,1 0 0,0-1 0,3 3-1,-3-4-6,-1 1-1,1-1 0,0 1 1,-1-1-1,1 0 0,-1 0 1,1 0-1,0 0 0,-1 0 1,1 0-1,0 0 0,-1-1 1,1 1-1,-1-1 0,1 1 1,-1-1-1,1 1 0,-1-1 1,1 0-1,-1 0 0,0 1 1,2-3-1,4-1 43,-1 0-1,0-1 1,8-9 0,94-91 645,-89 88-749,2 0 1,0 2-1,42-23 0,-52 32-14,1 1-1,-1 0 0,1 1 1,1 1-1,-1-1 0,0 2 1,1 0-1,0 0 0,-1 1 0,1 1 1,0 0-1,16 2 0,-4 1 13,-10-1 43,-1-1 1,0 2 0,19 5-1,-22-7 71,-10-1 122,-18-19 256,14 17-474,1-1 0,-1 1 0,0 0 0,0 1 0,-1-1 0,1 1-1,0-1 1,0 1 0,-1 0 0,1 0 0,-1 0 0,1 1 0,-1-1-1,1 1 1,-1 0 0,-4 0 0,2 1-28,0 0-1,0 1 1,1 0-1,-1-1 1,1 2 0,-1-1-1,1 1 1,0 0-1,-7 5 1,-6 3-64,8-5 86,1 0 1,0 1 0,-9 8-1,14-11 17,0 0-1,0 1 0,1-1 0,-1 1 1,1 0-1,0 0 0,0 0 0,1 0 1,-4 11-1,5-11 9,0-1 1,0 0 0,1 1-1,0-1 1,0 1-1,0-1 1,0 1-1,1-1 1,-1 1-1,1-1 1,0 1-1,1-1 1,2 7-1,-3-7 34,1 0 1,0 0-1,0 0 0,1 0 0,-1-1 0,1 1 0,0-1 0,0 1 0,0-1 0,0 0 0,1 0 0,-1 0 0,1-1 0,5 4 0,-7-5 14,1 0-1,-1 0 1,1 0-1,0-1 1,-1 1-1,1-1 1,0 1-1,-1-1 1,1 0-1,0 0 1,0 0-1,-1-1 1,1 1-1,0-1 1,-1 1-1,1-1 1,-1 0-1,1 0 1,-1 0-1,1 0 1,-1-1-1,1 1 1,-1-1-1,0 1 1,2-3-1,7-6 57,-1 0 1,0-1-1,-1 0 0,0-1 0,-1 0 0,9-17 0,6-8-134,-15 22-78,-3 4-243,-3 11 26,-2 5-131,1-1 450,0 1 0,0-1 1,0 0-1,0 0 0,0 0 0,1-1 0,-1 1 0,1 0 0,0 0 1,3 3-1,1 1 25,-1-1 1,1 1-1,11 9 1,-16-16-7,0 0 0,0 0 0,1 0 0,-1 0 1,1-1-1,-1 1 0,1 0 0,-1-1 0,1 1 0,-1-1 0,1 0 0,-1 1 0,1-1 1,-1 0-1,1 0 0,0 0 0,-1 0 0,1 0 0,-1 0 0,1-1 0,0 1 0,-1 0 0,1-1 1,-1 1-1,3-2 0,3-2 97,-1 1 1,1-1-1,-1-1 1,6-5 0,-10 9-98,19-18 111,27-30 0,-19 17-116,-7 8-18,-1-1-1,-2 0 1,-1-2-1,0 0 1,19-45-1,-14 20 104,-2-1 0,17-72 0,-9 20-13,18-72-290,-46 173 194,0 0 0,-1 1-1,1-1 1,-1 0 0,0 0 0,0 0-1,0 0 1,0 1 0,-1-1-1,0 0 1,0 0 0,0 1 0,-2-5-1,3 7 7,0 1 0,-1 0 1,1-1-1,0 1 0,-1-1 0,1 1 0,0 0 0,-1 0 0,1-1 0,0 1 0,-1 0 0,1 0 0,-1-1 0,1 1 0,-1 0 0,1 0 0,-1 0 0,1 0 0,-1 0 1,1 0-1,-1 0 0,1 0 0,-1 0 0,1 0 0,-1 0 0,1 0 0,0 0 0,-1 0 0,1 0 0,-1 0 0,1 1 0,-1-1 0,1 0 0,-1 1 0,-16 12-199,12-7 189,-1 1 0,1 1 0,1-1 0,-1 1 0,1-1 0,-5 15 0,3-4-28,0 0 0,-4 27 0,6-6 51,0 0 0,3 0 0,1 1 0,2-1-1,2 0 1,1 0 0,2-1 0,2 1 0,1-1 0,2-1 0,32 67 0,-28-75 57,2 0 1,42 52 0,-51-70 19,-1-1 1,2 0-1,-1-1 1,1 0-1,1-1 1,19 13-1,-28-20-97,0 0 1,1 1-1,-1-1 1,1-1-1,-1 1 1,1 0-1,0-1 0,-1 1 1,1-1-1,0 0 1,-1 1-1,1-1 0,4-1 1,-1 0-809,-1-1-1,1 0 1,-1 0 0,10-5-1,-13 6 489,12-4-1191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32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13 6400,'-1'0'362,"-1"0"1,0-1 0,0 1-1,1-1 1,-1 0 0,1 0-1,-1 1 1,-4-9 6853,6 9-7147,13 2 9111,52 0-8877,85 4 278,17 2-199,0-1-2700,-156-7 1059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7:14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85 5888,'-27'-7'2688,"33"14"160,4-7-1120,10 0-1024,22-3 480,9-1-672,20-11 128,4 2-353,8-4 33,-11 2-192,-12 1 224,-3 11-224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7:16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4 670 3552,'-4'4'1028,"6"-2"-510,0 1 1909,15-17-198,-12 11-1850,32-24 1437,58-54 0,-38 30-602,28-28-252,-69 62-738,53-60 309,-60 65-468,1-1 0,-2 0 0,0 0 0,10-24 0,-12 24 49,5-12 82,-11 24-196,1 0 0,-1 0 0,0 0-1,0 0 1,1 0 0,-1 0 0,0 0-1,0 0 1,0 0 0,0 0 0,-1 0-1,1 1 1,0-1 0,0 0 0,0 0-1,-1 0 1,1 0 0,-1 0-1,1 0 1,0 1 0,-1-1 0,-1-1-1,2 2-29,0 0 0,-1 0-1,1 0 1,-1 0-1,1 1 1,0-1-1,-1 0 1,1 0 0,0 1-1,0-1 1,-1 0-1,1 0 1,0 1-1,-1-1 1,1 0-1,0 1 1,0-1 0,0 1-1,-1-1 1,1 0-1,0 1 1,0-1-1,0 0 1,0 1-1,0-1 1,0 1 0,-7 18-327,6-15 304,-2 6-1,0 0 1,1 0-1,0-1 1,0 1-1,2 0 1,-1 1-1,1-1 1,0 0-1,1 0 1,4 18-1,-4-22 156,1 0 0,0 1 0,0-1 0,1 0 0,-1 0 0,1 0 0,1 0 0,-1 0 0,1-1 0,0 0 0,0 0 0,1 0 0,-1 0 0,1 0 0,0-1 0,0 0 0,11 6 0,-14-9-43,0 0-1,0 0 1,0 0-1,0-1 1,0 1-1,0-1 1,0 0-1,0 1 1,0-1-1,0 0 1,0 0-1,1 0 1,-1-1-1,3 0 0,-1 0 42,1 0 0,-1-1 0,0 0 0,0 0 0,0 0 0,5-4 0,4-4 126,-1 0-1,21-24 1,-28 28-224,20-20 36,-2-2-1,0 0 0,33-60 1,-33 47 91,31-61 211,-50 94-403,-3 4 29,1-1 1,0 1-1,0 0 1,0 0 0,0 0-1,1 1 1,-1-1 0,1 0-1,0 1 1,0 0-1,5-4 1,-8 7 27,1 0-1,-1-1 1,1 1 0,0 0-1,-1 0 1,1 0-1,-1 0 1,1 0 0,0 0-1,-1 0 1,1 0-1,-1 0 1,1 0 0,0 0-1,-1 0 1,1 0 0,-1 0-1,1 1 1,0-1-1,-1 0 1,1 0 0,-1 1-1,1-1 1,-1 0-1,1 1 1,-1-1 0,0 1-1,1-1 1,-1 0 0,1 1-1,-1-1 1,0 1-1,1 0 1,11 20-134,-6-4 139,0 0 1,-2 0-1,0 1 1,0-1-1,-2 1 1,1 21-1,-8 109 106,5-144-58,0-1 0,0 0 0,-1 1 1,0-1-1,1 0 0,-1 0 0,0 0 0,0 0 0,-1 1 0,1-1 1,-1-1-1,1 1 0,-1 0 0,0 0 0,-3 2 0,3-3 20,0 0 1,-1-1-1,0 1 0,1 0 0,-1-1 0,0 0 1,0 0-1,1 0 0,-1 0 0,0 0 0,0 0 1,0-1-1,0 0 0,0 1 0,-6-2 0,-1 0-28,1 0 1,0-1-1,-1-1 0,1 0 0,0 0 0,1 0 0,-1-1 0,0-1 0,1 1 0,0-1 1,-10-9-1,18 14-49,0 0-1,0 0 1,0-1 0,0 1 0,0 0 0,0 0 0,0-1 0,0 1 0,0 0 0,0 0 0,0-1 0,0 1-1,0 0 1,0 0 0,0-1 0,0 1 0,1 0 0,-1 0 0,0-1 0,0 1 0,0 0 0,0 0 0,0 0-1,1-1 1,-1 1 0,0 0 0,0 0 0,0 0 0,1-1 0,-1 1 0,0 0 0,0 0 0,1 0-1,-1 0 1,0 0 0,1 0 0,-1 0-11,9-4 11,1 1 1,0 1-1,1 0 0,-1 0 0,0 1 1,0 0-1,11 1 0,1-1-29,261 8-461,-274-6 333,17 0-2180,-4-1 651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7:16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74 4736,'-26'-15'2144,"20"2"-1856,3 9 384,6 4-416,3-9-384,5-1 64,4-3-2048,10 4 1152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7:18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1155 3072,'-13'11'976,"12"-5"2325,4-6-3111,0-1 0,-1 1 0,1-1 0,-1 0 0,0 0 0,1 0 0,-1 0-1,0 0 1,1 0 0,-1-1 0,3-2 0,25-22 1371,-21 18-1092,49-42 833,-24 22-1046,-1-2 0,41-47 0,-51 46-67,0-1 0,-3-2 1,25-50-1,-19 22 76,-3-2 0,24-105 0,-44 154-373,0 0 0,0 0 0,-1-17 0,-2 32 90,0 0 0,0 0 1,0 0-1,0 0 0,0 0 0,0 0 1,0 0-1,0 0 0,0 0 1,0 0-1,0 0 0,0 0 1,0 0-1,0 0 0,0 0 1,0 0-1,0 0 0,0 0 1,0 0-1,0 0 0,0 0 1,0 0-1,0 0 0,0 0 1,-1 0-1,1 0 0,0 0 1,0 0-1,0 0 0,0 0 1,0 0-1,0 0 0,0 0 0,0 0 1,0 0-1,-3 9-457,-3 17-51,-33 258-82,37-256 796,2 42-1,1-58-25,0 0 0,1-1 1,0 1-1,1-1 0,1 0 0,4 12 0,-7-19-20,1-1 0,0 0 0,0 0 0,0 0 0,0 0 0,0 0 0,1 0 1,3 3-1,-5-6-90,0 1 0,0 0 1,0 0-1,0-1 0,0 1 1,0-1-1,0 1 0,1-1 1,-1 1-1,0-1 0,0 0 1,1 1-1,-1-1 0,0 0 1,1 0-1,-1 0 0,0 0 1,1 0-1,-1 0 0,0 0 1,0-1-1,1 1 0,-1 0 1,0-1-1,2 0 0,9-6 141,-1 0 0,-1-1 0,1-1 0,-1 1-1,-1-2 1,11-11 0,-7 6-116,0-1 0,-1-1 0,14-27 1,-14 24-41,130-227 166,-90 156-175,24-45-179,-63 109 162,-1 0-1,-1-1 1,8-33 0,-12 32 186,4-40 1,-11 67-207,0 1 1,1-1 0,-1 0 0,0 1-1,0-1 1,0 1 0,0-1 0,0 1-1,0-1 1,-1 1 0,1-1 0,0 1-1,-1-1 1,1 1 0,-1-1-1,0 1 1,1-1 0,-1 1 0,-1-2-1,1 3 1,1 0-1,-1 0 0,0-1 0,0 1 0,1 0 0,-1 0 0,0 0 0,1 0 0,-1 0 0,0 0 0,1 0 0,-1 0 0,0 0 1,0 1-1,1-1 0,-1 0 0,0 0 0,1 1 0,-1-1 0,1 0 0,-1 1 0,0-1 0,1 1 0,-1-1 0,1 0 0,-1 1 1,1-1-1,-1 1 0,0 0 0,0 1-33,-10 6 40,1 2-1,1-1 1,-1 2 0,2-1-1,-1 1 1,-11 21 0,7-8 80,0 1 0,-11 34 1,11-17-19,-14 72 0,3 46 320,7-43-59,-6 87 120,23-199-423,1 44 1656,-1-47-1215,1-3-429,0 0 0,0 1 0,0-1 0,0 0 0,0 0-1,0 0 1,0 0 0,0 0 0,0-1 0,-1 1 0,1 0 0,0 0 0,-1 0 0,1-1 0,-1 1 0,1 0-1,-1-1 1,0 1 0,0 0 0,1-1 0,-1 1 0,0-2 0,0 2-37,0 0 1,0 0-1,0 1 0,1-1 1,-1 0-1,0 0 0,1 0 1,-1 1-1,0-1 0,1 0 1,-1 0-1,1 1 1,-1-1-1,1 0 0,0 1 1,-1-1-1,1 1 0,0-1 1,0 0-1,11-11 359,-10 9-359,1 0 1,-1 0-1,1 0 1,0 0 0,0 1-1,5-4 1,15-13 163,-13 9-187,0 1 1,1 0 0,0 1 0,17-9 0,6-5-44,-19 11 67,2-1-27,29-16 0,-41 25 8,1 1-1,-1 0 1,0 0-1,0 0 0,1 1 1,-1-1-1,1 1 1,-1 1-1,1-1 0,0 1 1,5 0-1,-8 1 13,-1 0 0,1-1 0,-1 1 0,1 0 0,-1 0 0,1 1 0,-1-1 0,1 0 0,-1 1 0,0 0 0,0-1 0,0 1-1,0 0 1,0 0 0,0 0 0,-1 0 0,1 0 0,-1 1 0,1-1 0,1 4 0,2 6 14,1 0 0,5 24 0,-7-26-18,5 29-69,-7-30 97,0 0 0,0-1-1,1 1 1,0 0 0,0-1 0,9 15 0,-9-18 29,0 0 0,0-1 1,1 1-1,0-1 0,-1 0 1,2 0-1,5 5 0,-8-8-6,0 0 0,-1 0 0,1 0 0,0 0 1,0-1-1,0 1 0,0-1 0,0 1 0,0-1 0,0 0 0,0 0 0,0 0 0,0 0 0,0 0 0,0 0 0,0 0 0,0-1 0,0 1 0,0-1 0,0 1 0,0-1 0,0 0 0,0 0 0,3-2 0,1-1 8,0 0 0,-1 0 0,0-1 0,1 1 0,-2-1 0,1 0-1,0-1 1,6-10 0,-3 2 55,0 0-1,10-25 1,-11 19-72,-1 1 0,-1-2 0,-1 1 0,0 0 1,-2-1-1,0 0 0,-1 1 0,-2-1 1,0 0-1,-7-40 0,7 57-76,1 1-1,-1 0 1,0-1-1,0 1 1,-1 0 0,1 0-1,-1 0 1,1 0-1,-1 0 1,-2-3 0,3 6 35,1 0 1,-1-1-1,1 1 0,0-1 1,-1 1-1,1 0 1,-1 0-1,1-1 1,-1 1-1,1 0 1,-1 0-1,1-1 1,-1 1-1,1 0 1,-1 0-1,1 0 0,-1 0 1,0 0-1,1 0 1,-1 0-1,1 0 1,-1 0-1,1 0 1,-1 0-1,1 0 1,-1 0-1,0 1 1,1-1-1,-1 0 0,1 0 1,-1 0-1,1 1 1,0-1-1,-1 0 1,1 1-1,-1-1 1,1 1-1,-1-1 1,1 0-1,0 1 1,-1-1-1,1 1 0,0-1 1,0 1-1,-1-1 1,1 1-1,0 0 1,-13 26-178,10-19 188,1 0 1,0 0 0,0 0-1,1 0 1,0 1-1,0-1 1,1 0-1,0 0 1,1 1-1,0-1 1,0 0-1,0 0 1,1 1-1,1-1 1,-1-1-1,1 1 1,1 0-1,-1-1 1,1 1-1,0-1 1,1 0-1,0-1 1,0 1-1,8 7 1,0-2 44,1-1 0,0 0 1,0-2-1,1 1 0,30 13 0,-33-18-72,-1-1 0,1 0 0,0-1 0,0 0 0,0-1-1,0-1 1,1 0 0,-1 0 0,14-2 0,-22 1-252,3 0-598,0-1 1,0 0-1,0 0 0,7-3 0,-13 4 513,0-1 0,0 1 1,0-1-1,1 1 0,-1-1 1,0 1-1,0-1 0,0 0 0,0 1 1,0-1-1,0 0 0,-1 0 0,1 0 1,0 0-1,0 0 0,-1 0 1,1 0-1,0 0 0,-1 0 0,1 0 1,-1 0-1,1 0 0,-1-1 0,0 1 1,1 0-1,-1 0 0,0 0 1,0-2-1,0-13-3327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7:18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66 413 6144,'-56'-9'2784,"46"5"-2432,10-2 1664,10 6-1184,16-13 96,10 0-576,19-23 736,1-1-608,42-22 0,-2 10-288,27-11-128,-7 15-32,-3 5 320,-16 18-192,-5 8-4736,-17 9 2496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7:22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13 632 3968,'0'0'95,"-1"0"1,1-1-1,-1 1 1,1 0-1,0 0 1,-1-1-1,1 1 1,0 0-1,-1 0 1,1 0-1,-1 0 1,1 0-1,-1 0 1,1 0-1,0 0 1,-1 0-1,1 0 1,-1 0-1,1 0 1,-1 0-1,0 0 1,-1 1 914,4 0 1212,0-6-542,16-15-890,0 0 1,-1-1-1,-1-1 1,16-30-1,7-11-694,-36 59-257,-1 7-37,-2 10-70,0-10 271,-18 255-103,7-146 360,-19 311 1111,27-343 95,3-79-1398,0-1 0,1 1 1,-1-1-1,0 1 0,0-1 0,0 0 0,0 1 1,0-1-1,0 1 0,0-1 0,0 1 0,0-1 0,0 0 1,0 1-1,-1-1 0,1 1 0,0-1 0,0 0 0,0 1 1,0-1-1,-1 1 0,1-1 0,0 0 0,0 1 0,-1-1 1,1 0-1,0 0 0,-1 1 0,0-2-8,1 1-1,0-1 0,-1 0 1,1 0-1,0 0 0,0 0 1,0 0-1,-1 0 1,1 0-1,0 0 0,0 1 1,0-1-1,1 0 1,-1 0-1,0 0 0,0-1 1,1-50 286,10-67 76,-6 75-374,3-19-136,25-92 0,-21 113 54,2 0 0,27-56 0,52-74 136,-53 98-197,-27 47 41,1 0 1,2 1-1,26-34 0,-38 56 25,-1 0 0,1 0-1,0 0 1,0 1 0,1 0 0,-1 0-1,0 0 1,10-4 0,-11 6 14,-1 0 0,1 0 0,0 1 0,0-1 0,0 1-1,-1-1 1,1 1 0,0 0 0,0 0 0,0 0 0,0 1 0,-1-1 0,1 1 0,0-1 0,0 1 0,-1 0 0,1 0 0,3 2 0,1 1 7,0 1 0,0 0 0,0 0 0,-1 1 0,0-1 0,0 1 0,-1 1 0,1-1-1,-1 1 1,-1 0 0,1 0 0,3 10 0,0 0 45,0 1 0,-2 1 0,0 0 0,4 22 0,-8-30-27,0 0-1,-1 1 0,0-1 1,-1 1-1,0-1 1,-1 1-1,0-1 1,-1 0-1,-4 13 1,5-19 32,0-1 0,-1 1 0,0-1 0,0 1 0,-1-1 0,1 0 0,-1 0 0,0 0 0,0 0 0,0 0 1,0-1-1,-1 1 0,0-1 0,1 0 0,-1 0 0,0 0 0,0-1 0,-1 1 0,1-1 0,-1 0 0,1 0 0,-1-1 1,1 1-1,-7 0 0,-5-1 123,-1 0 0,1-2 1,0 1-1,-1-2 0,-21-5 1,34 6-179,1 1 1,-1-1 0,1-1 0,-1 1 0,1 0 0,0-1 0,-7-4-1,10 6 5,0 0-1,0 0 1,-1 0-1,1 0 0,0-1 1,0 1-1,0 0 1,-1 0-1,1-1 0,0 1 1,0 0-1,0 0 1,0-1-1,0 1 0,-1 0 1,1 0-1,0-1 0,0 1 1,0 0-1,0 0 1,0-1-1,0 1 0,0 0 1,0-1-1,0 1 1,0 0-1,0-1 0,0 1 1,0 0-1,0 0 1,0-1-1,1 1 0,-1-1 7,1 0 0,0 0 0,0 1 0,0-1 0,0 0 0,0 1 0,0-1 0,0 1 0,0-1-1,0 1 1,0 0 0,0-1 0,2 1 0,76-15-112,-55 12 79,-1-1 0,33-10 0,-27 3 84,-1 0 0,0-2 0,-1-2 0,-1 0 0,0-1 0,-1-2 0,-1-1-1,-1 0 1,0-2 0,-2-1 0,26-32 0,-25 24 2,37-66-1,-50 74-25,13-43-1,-21 63-19,-1 2-25,0 0 1,0-1 0,0 1 0,0-1-1,0 1 1,0 0 0,0-1-1,0 1 1,0 0 0,1-1 0,-1 1-1,0 0 1,0-1 0,0 1-1,0 0 1,1-1 0,-1 1 0,0 0-1,0 0 1,1-1 0,-1 1 0,0 0-1,1 0 1,-1 0 0,0-1-1,1 1 1,3 8-191,0 19 34,1 24-85,18 84-1,-19-117 280,1-1 0,1 0 0,0 0 0,2 0-1,0-1 1,0 0 0,2 0 0,15 20-1,-15-26 39,0 0-1,1 0 1,0-1-1,0-1 0,1 0 1,0 0-1,0-1 1,1 0-1,0-1 0,0-1 1,0 0-1,1-1 1,0 0-1,0-1 0,0-1 1,0 0-1,19 0 1,-25-3-19,1 1 1,-1-1-1,0 0 1,0-1-1,0 0 0,0 0 1,0-1-1,-1 0 1,14-7-1,-11 4-5,0-1 0,-1 0 0,0 0-1,0-1 1,-1 0 0,11-13 0,-8 7-7,-1 0 0,0-1 0,-2 0 0,1 0 0,-2-1 0,0 0 0,-1-1 0,-1 1 1,5-21-1,-6 12-5,-1 0 1,-2 1-1,0-1 0,-1 0 1,-5-35-1,4 55-67,0 1-1,0-1 1,0 1-1,-1-1 1,-3-6 0,5 11 35,-1-1 1,1 1-1,0-1 1,-1 1-1,1-1 1,0 1 0,-1-1-1,1 1 1,-1-1-1,1 1 1,0 0-1,-1-1 1,1 1 0,-1 0-1,1-1 1,-1 1-1,0 0 1,1 0-1,-1-1 1,1 1 0,-2 0-1,1 0-4,0 1 0,0-1 0,1 0 0,-1 1 0,0-1-1,0 1 1,0-1 0,1 1 0,-1-1 0,0 1 0,0-1 0,1 1 0,-1 0-1,1-1 1,-1 1 0,1 0 0,-1 0 0,1-1 0,-1 3 0,-10 16-130,2 1 0,0 0 0,-6 23 1,-13 69-40,24-93 214,1-1 0,1 0 1,1 1-1,2 36 0,-1-48-9,1-1-1,0 0 1,0 0 0,0 0-1,1-1 1,0 1-1,0 0 1,1-1 0,-1 1-1,1-1 1,0 1-1,1-1 1,-1 0 0,1-1-1,0 1 1,0-1-1,0 1 1,1-1 0,5 3-1,-6-5 18,0 0 0,0 0 0,0 0 0,0-1-1,1 0 1,-1 0 0,0 0 0,1 0 0,-1-1-1,1 1 1,-1-1 0,0-1 0,1 1 0,-1 0-1,1-1 1,-1 0 0,7-2 0,2-2 68,0 0 1,-1 0-1,0-1 0,16-11 1,-7 2-48,-1 0 0,0-2 0,-2 0 0,0-1 0,-1-1 1,-1-1-1,21-32 0,84-164-121,-110 193 45,76-139-25,-85 159 2,1-1 1,-1 1-1,0 0 0,1 0 1,0 0-1,3-3 0,-5 6 30,-1-1 0,1 1 0,-1 0 0,1-1-1,-1 1 1,1 0 0,-1-1 0,1 1 0,0 0 0,-1 0 0,1-1-1,-1 1 1,1 0 0,0 0 0,-1 0 0,1 0 0,-1 0 0,1 0 0,0 0-1,-1 0 1,1 0 0,0 0 0,-1 0 0,1 0 0,-1 1 0,1-1-1,-1 0 1,1 0 0,0 1 0,-1-1 0,1 0 0,-1 1 0,1-1-1,-1 0 1,1 1 0,-1-1 0,0 1 0,1-1 0,-1 1 0,1-1-1,-1 1 1,0-1 0,0 1 0,1-1 0,-1 1 0,0 0 0,0-1 0,0 1-1,1-1 1,-1 1 0,0 0 0,4 15-51,0-1 0,-2 1 0,3 31 0,-2-8 59,21 326 3,-24-347 85,0 0-1,-1 0 0,-1 0 0,-5 20 1,7-37-67,0 0 1,-1 0 0,1 0-1,-1 0 1,1 0 0,-1 0-1,1 0 1,-1 0 0,1 0-1,-1 0 1,0 0 0,0 0-1,1-1 1,-1 1 0,0 0-1,0 0 1,0-1 0,0 1-1,0-1 1,0 1-1,0-1 1,0 1 0,0-1-1,0 0 1,0 1 0,0-1-1,-1 0 1,1 0 0,0 0-1,0 0 1,0 0 0,0 0-1,0 0 1,-1 0 0,1 0-1,-1-1 1,-5-1 52,0 0 0,0 0 0,1-1 0,-11-6 0,8 4-44,-48-24 2,-81-37-234,137 65 179,0 1 1,-1 0 0,1-1 0,0 1-1,0 0 1,-1 0 0,1 0 0,0 0-1,0 0 1,-1 0 0,1 0 0,0 1-1,0-1 1,-1 0 0,1 1 0,-1 0-1,1-1 14,0 0 0,1 1 1,-1-1-1,1 1 0,-1-1 0,1 1 0,-1-1 0,1 1 0,0-1 0,-1 1 0,1-1 0,-1 1 0,1 0 0,0-1 0,0 1 1,-1 0-1,1-1 0,0 1 0,0 0 0,0-1 0,0 1 0,0 0 0,0-1 0,0 1 0,0 0 0,0-1 0,0 1 0,0 0 0,0-1 1,0 1-1,1 0 0,-1-1 0,0 1 0,0 0 0,1 0 0,1 3 7,1-1 1,-1 1-1,1-1 0,-1 1 1,1-1-1,0 0 0,0 0 1,1 0-1,-1-1 0,0 1 1,1-1-1,0 0 0,-1 0 1,1 0-1,0 0 0,0-1 1,5 2-1,3 0 12,-1 0 0,1-1 0,0 0 0,0 0-1,12-1 1,-13-1 47,1-1-1,-1 0 0,1-1 1,-1 0-1,1 0 0,-1-1 1,0-1-1,0 0 0,18-10 1,-10 3 11,32-25 0,-42 29-8,-1-1 1,0 0-1,0 0 1,-1-1-1,12-19 0,58-125 157,-49 94-265,48-78 0,-42 89-269,-34 47 310,0 1 0,1 0 0,-1-1 0,0 1 0,0 0 0,1-1 1,-1 1-1,0 0 0,1 0 0,-1 0 0,0-1 0,1 1 0,-1 0 0,0 0 0,1 0 0,-1 0 0,1-1 0,-1 1 0,0 0 0,1 0 0,-1 0 0,1 0 0,-1 0 0,0 0 0,1 0 0,-1 0 0,1 0 0,-1 0 0,0 1 0,1-1 0,-1 0 0,1 0 0,0 1-10,0 0-1,0 0 1,1-1-1,-1 1 1,0 0-1,0 0 1,-1 1-1,1-1 1,0 0-1,1 2 1,7 15-22,-2 1 1,0 0-1,-1 0 1,5 29-1,0-5 52,22 68-77,15 62-68,-46-161 200,0-1 1,-1 1 0,0 0 0,-1 0 0,-1 15-1,1-26-44,-1 0-1,1 0 1,0 0-1,0 0 1,0-1-1,-1 1 1,1 0-1,0 0 1,-1 0-1,1-1 1,-1 1-1,1 0 1,-1-1-1,1 1 1,-1 0-1,1-1 1,-1 1-1,0 0 1,1-1-1,-1 1 1,0-1-1,1 0 1,-1 1-1,0-1 1,0 1-1,0-1 1,1 0-1,-1 0 1,0 1-1,0-1 1,0 0-1,0 0 1,-1 0-1,-2 0 65,-1-1 0,1 1 0,0-1 0,0 0 0,-6-3 0,3 2-102,-77-26 95,-21-6-354,99 32 180,-2 0-31,7 2 120,1 0 1,0 0 0,0 0-1,0 0 1,0 0-1,0 1 1,-1-1 0,1 0-1,0 0 1,0 0-1,0 0 1,0 1 0,0-1-1,0 0 1,0 0 0,0 0-1,0 1 1,0-1-1,0 0 1,0 0 0,0 0-1,0 1 1,0-1-1,0 0 1,0 0 0,0 0-1,0 1 1,0-1 0,0 0-1,0 0 1,0 0-1,0 0 1,0 1 0,0-1-1,0 0 1,0 0-1,1 0 1,-1 0 0,0 1-1,0-1 1,1 2-11,1-1 0,-1 0 0,0 1-1,1-1 1,-1 0 0,1 1 0,-1-1 0,1 0 0,0 0 0,-1 0-1,1 0 1,0-1 0,2 2 0,28 7 81,-8-6-7,-1-1 0,0-1 0,1-2-1,-1 0 1,0-2 0,1 0 0,-1-1 0,39-13 0,-43 10-54,1-1 0,-1-1 1,-1 0-1,0-2 0,0 0 0,-1 0 1,0-2-1,-1 0 0,16-18 1,-7 4 33,-1-2 0,-1 0 0,-2-1 0,22-41 1,-25 35-38,-13 25-99,0 0-1,9-13 0,-14 24 97,0 0 1,0 0-1,1 0 0,-1 0 1,0 0-1,0 0 0,0 0 1,0 0-1,0 0 0,0 0 1,0 0-1,0 0 1,0 0-1,0-1 0,0 1 1,0 0-1,0 0 0,0 0 1,0 0-1,0 0 0,0 0 1,0 0-1,1 0 0,-1 0 1,0 0-1,0 0 1,0 0-1,0 0 0,0 1 1,0-1-1,0 0 0,0 0 1,0 0-1,0 0 0,0 0 1,0 0-1,0 0 0,0 0 1,0 0-1,0 0 1,0 0-1,0 0 0,0 0 1,0 0-1,0 0 0,1 0 1,-1 0-1,0 0 0,0 0 1,0 0-1,0 0 0,0 0 1,0 0-1,0 1 0,0-1 1,0 0-1,0 0 1,0 0-1,0 0 0,0 0 1,0 0-1,0 0 0,0 0 1,0 0-1,0 0 0,0 0 1,0 0-1,1 9-91,-1 9 5,-2 12 3,-11 101-132,7-89 126,-1 44-1,7-66 156,0-1 0,2 1-1,0 0 1,7 29-1,-8-47-55,0 1 53,-1 1 1,2-1 0,-1 0 0,0 1 0,1-1-1,1 3 1,-2-5-32,-1-1-1,1 0 1,-1 0-1,1 0 1,-1 0 0,0 0-1,1 0 1,-1 0-1,1 0 1,-1 0-1,1 0 1,-1 0-1,1 0 1,-1 0 0,1 0-1,-1-1 1,0 1-1,1 0 1,-1 0-1,1 0 1,-1-1-1,0 1 1,1 0 0,-1-1-1,14-8 282,-5 2-288,-1 0 0,-1-1-1,1 0 1,-1 0 0,0-1-1,-1 1 1,6-12 0,33-72 98,-15 28-152,-20 43-7,16-29-219,34-50 0,-59 100 250,-1 0 0,0 1 0,1-1 0,-1 0 1,0 0-1,0 0 0,1 1 0,-1-1 0,0 0 0,1 0 0,-1 0 1,0 1-1,0-1 0,0 0 0,1 1 0,-1-1 0,0 0 0,0 0 1,0 1-1,0-1 0,0 0 0,1 1 0,-1-1 0,0 0 0,0 1 1,0-1-1,0 0 0,0 1 0,0-1 0,0 1 0,0-1 0,3 17-17,1 12-95,-2-2 45,2-1-1,7 26 0,-10-51 73,6 23 42,16 39 0,-20-57-30,0 0 0,0 0-1,1 0 1,0 0 0,0 0-1,1-1 1,-1 1 0,1-1-1,0-1 1,11 9 0,-12-10 24,0-1 0,-1 0 0,1 0-1,0 0 1,0 0 0,0 0 0,0-1 0,1 0 0,-1 0 0,0 0 0,1 0 0,-1-1 0,0 1 0,1-1 0,-1 0 0,1-1 0,-1 1 0,0-1 0,1 0 0,-1 0 0,5-2 0,5-1-19,0-2 0,-1 1-1,1-2 1,-1 0 0,0-1 0,-1 0 0,13-11 0,-8 4-1,-1-1 0,-1 0 0,0-1 0,13-20 0,-14 16 7,-6 8-56,2 0 0,-1 1 1,16-15-1,-24 26 27,0 0-1,0 0 1,0 0 0,0 0-1,0 1 1,0-1-1,0 0 1,0 1 0,0-1-1,0 0 1,0 1-1,0 0 1,0-1-1,1 1 1,-1 0 0,0-1-1,0 1 1,0 0-1,1 0 1,-1 0 0,0 0-1,2 0 1,-1 1 2,-1 0 0,1 0 0,-1 0 0,0 0 0,1 0 0,-1 0 0,0 1 0,0-1 0,0 0-1,0 1 1,0-1 0,0 1 0,0-1 0,0 1 0,0-1 0,0 4 0,11 23-75,21 46-76,-28-64 120,7 11 48,24 34 0,-31-48-5,0-1 0,1 0 0,0 0 0,0 0 0,1-1 0,-1 0 0,1 0 0,15 7 0,-9-7 39,-1-1-1,1 1 1,1-2 0,-1 0-1,0-1 1,1 0 0,-1-1 0,1 0-1,0-1 1,26-4 0,-25 2 9,0-1 1,-1 0 0,1-2 0,-1 1 0,0-2-1,0 0 1,0-1 0,-1 0 0,21-15 0,-23 13-44,-2 0 0,0-1 0,0 0 0,0 0 0,-1-1 0,-1 0 0,0 0 1,0-1-1,-2 0 0,1 0 0,-1-1 0,-1 1 0,0-1 0,-1 0 1,0 0-1,-1 0 0,-1 0 0,0-1 0,-1-18 0,0 29-33,0 0 1,-1 0-1,1 0 0,-1 0 0,0 0 0,0 0 0,0 1 1,0-1-1,0 0 0,0 1 0,-4-5 0,4 6 13,0 0 0,0 0-1,0 0 1,0 0-1,0 1 1,0-1-1,0 0 1,0 0 0,0 1-1,0-1 1,-1 1-1,1 0 1,0-1-1,0 1 1,-1 0 0,1-1-1,0 1 1,-1 0-1,1 0 1,0 0-1,-1 0 1,1 1 0,0-1-1,-1 0 1,1 0-1,0 1 1,0-1-1,-1 1 1,-1 0 0,-6 4-8,1 0 0,-1 1-1,1-1 1,0 2 0,0-1 0,1 1 0,0 0 0,0 1 0,1-1 0,0 2 0,0-1 0,1 0 0,0 1 0,0 0 0,1 0 0,0 1 0,1-1 0,0 1 0,1-1 0,-2 13 0,3-15 50,1 1 0,1 0 0,0-1 0,0 1-1,0 0 1,1-1 0,0 1 0,1-1 0,0 0 0,0 0 0,0 0 0,1 0 0,0 0 0,0-1 0,1 1-1,8 9 1,-1-4 124,0-1 0,1 0-1,0-1 1,1 0 0,0-1-1,26 13 1,-33-19-84,-1 0 1,1 0-1,0-1 1,0 0-1,0 0 1,1 0-1,-1-1 1,0 0-1,0-1 1,15 0 0,-18-1-192,1 1 1,-1-1 0,0-1 0,1 1 0,-1-1 0,0 1 0,0-1 0,0 0 0,0-1 0,0 1 0,-1-1 0,1 0 0,-1 0 0,1 0 0,-1 0 0,0 0 0,0-1 0,4-6 0,9-23-3552,-1-3 1078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7:24.6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338 455 2656,'0'-1'97,"1"-1"-1,0 1 1,0 0 0,0 0 0,0 0 0,0 1-1,0-1 1,0 0 0,0 0 0,1 1-1,-1-1 1,0 0 0,2 0 0,11-7 1668,-7 3-664,3-2 1183,-11 5-1364,-6 4-479,-5 2-184,0 1-1,0 1 0,1 0 1,-1 0-1,2 1 0,-18 14 1,-56 56 620,4 12-182,28-29-222,43-50-428,0 0 1,1 1-1,-13 22 0,18-28-6,1 0 1,0 0-1,0 1 1,0-1-1,1 0 1,-1 1-1,1-1 0,0 0 1,1 1-1,0 0 1,0-1-1,0 8 1,0-12 2,1 1 0,-1-1 0,0 1 1,0-1-1,1 1 0,-1-1 1,1 1-1,0-1 0,-1 1 1,1-1-1,0 0 0,0 0 1,0 1-1,0-1 0,0 0 1,0 0-1,0 0 0,0 0 1,0 0-1,0 0 0,1 0 0,-1 0 1,0 0-1,1-1 0,-1 1 1,1-1-1,-1 1 0,1-1 1,2 1-1,-1 0 55,1-1 0,-1 0 1,0 0-1,1-1 0,-1 1 0,0-1 0,0 0 1,0 1-1,1-1 0,-1-1 0,0 1 1,4-2-1,6-6 107,0 0 0,-1-1 0,0 0 0,-1-1 1,1 0-1,16-24 0,-28 35-204,25-32 72,-2-1-1,-1-1 0,-1-1 1,25-62-1,-13 7 33,31-126 0,-62 208-110,6-22 39,5-36 0,-12 57-63,0-1 0,-1 1 1,0-1-1,0 1 0,-1-1 1,-1 1-1,1 0 0,-4-12 0,4 20-4,1-1-1,-1 0 0,0 0 1,1 0-1,-1 0 0,0 1 1,0-1-1,0 0 0,0 1 1,-1-1-1,1 1 0,0-1 1,-1 1-1,1 0 0,-1-1 1,1 1-1,-1 0 0,1 0 1,-1 0-1,0 0 0,0 0 1,0 1-1,1-1 0,-1 0 1,0 1-1,0 0 0,0-1 1,0 1-1,0 0 0,0 0 1,0 0-1,0 0 0,-3 1 1,1 0-20,0 0 1,0 0 0,0 1-1,0-1 1,0 1 0,0 0-1,0 0 1,1 1-1,-1-1 1,1 1 0,-1-1-1,1 1 1,0 0 0,0 1-1,1-1 1,-5 6 0,0 2 26,1 0 0,0 1 1,0 0-1,-5 15 1,-3 19 95,3 0 0,1 0 1,-5 64-1,11-75-13,2-1-1,2 1 1,1 0-1,9 52 0,-8-76 14,0-1 0,1 1 0,0-1 0,1 0 0,0 0 0,1-1 0,10 17 0,-12-22 30,0 1 0,1-1 0,0 1 0,0-1 0,0 0 0,0-1 0,0 1 0,1-1 0,0 0 0,-1 0 0,1 0 0,0-1 0,0 1 0,1-1 0,-1-1 0,9 3 0,-4-3 51,0 0-1,-1-1 1,1 0-1,0-1 0,0 0 1,-1 0-1,17-5 1,-9 1-116,-1-1 1,1 0-1,22-14 0,-19 7 12,0 0 0,-1-2-1,-1 0 1,0-1-1,-1-1 1,0-1 0,-2 0-1,24-36 1,-20 16 131,-6 12-503,-25 88-789,8-47 1106,1 1-1,0-1 1,0 21 0,3-29 9,0 0 0,0 1 0,0-1 0,1 0 0,1 0 0,-1 0 0,1 0 0,0 0 0,4 9 0,-2-9 108,-1 0 1,1 0-1,0-1 1,10 13 0,-12-18-65,-1 0 0,0 1 0,1-1 0,0 0 1,-1 0-1,1 1 0,0-1 0,0-1 0,-1 1 1,1 0-1,0 0 0,0-1 0,0 1 0,0-1 1,0 1-1,0-1 0,0 0 0,0 0 0,0 0 1,0 0-1,0 0 0,0 0 0,0-1 0,2 0 1,2-1 43,0 0 1,-1 0 0,1-1 0,0 0-1,-1 0 1,0-1 0,0 1 0,0-1-1,0 0 1,0 0 0,-1-1 0,5-6-1,5-7 0,0-1 0,9-22 0,-8 17-87,15-32 17,26-69 0,-2 6-272,-51 112 189,-2 7-12,-3 18-80,7 137-274,1 5 505,-6-143-15,-1-1 0,-4 30 1,4-42-29,1-1-1,-1 1 1,0-1 0,0 1 0,0-1 0,-1 0 0,1 0-1,-1 1 1,0-1 0,0 0 0,0 0 0,0-1-1,0 1 1,0 0 0,-1-1 0,0 1 0,1-1 0,-1 0-1,-4 3 1,6-5-4,-1 1 0,0-1 0,0 1 1,1-1-1,-1 0 0,0 0 0,0 0 0,0 0 0,1 0 0,-1 0 0,0 0 0,0-1 0,0 1 0,1-1 0,-3 0 0,-28-14 120,15 7-76,13 5-66,-11-3 22,0 1-120,12 0-48,3 4 128,1 1 0,-1-1 0,0 1 0,0 0 0,1-1-1,-1 1 1,0 0 0,0 0 0,1-1 0,-1 1 0,0 0-1,1-1 1,-1 1 0,0 0 0,1 0 0,-1 0 0,1 0-1,-1-1 1,0 1 0,1 0 0,-1 0 0,1 0-1,-1 0 1,0 0 0,1 0 0,71 4-163,8-3 283,133 20-1,-194-19-307,34 0 0,-49-2 17,-15-5-8936,-2-2 4896,-2 2 1387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7:25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33 6880,'-9'-17'3136,"9"7"-2720,0 5-320,0 10-128,4-5-960,7 10 736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7:2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6 883 3552,'-6'2'1918,"7"0"320,-1-1-2159,1-1 1,-1 0-1,0 0 1,1 0-1,-1 1 1,0-1-1,1 0 1,-1 0 0,0 0-1,1 0 1,-1 0-1,0 0 1,1 0-1,-1 0 1,1 0 0,-1 0-1,0 0 1,1 0-1,-1 0 1,1 0-1,-1 0 1,0 0-1,1 0 1,-1 0 0,0-1-1,1 1 1,6-5 356,-1 1 1,1-1-1,-1-1 1,0 1-1,-1-1 1,0 0-1,1-1 1,4-8-1,4-8-93,11-28-1,153-301 565,-106 240-819,-48 77 106,-1-1 0,-2-1 0,20-45 0,-39 75-175,0 0 0,0 0 1,0 0-1,-1 0 0,0 0 1,0-9-1,-1 14-38,0 0 1,0 1-1,0-1 0,0 1 0,0-1 1,0 0-1,-1 1 0,1-1 0,0 0 1,-1 1-1,0-1 0,1 1 1,-1-1-1,0 1 0,0 0 0,0-1 1,0 1-1,0 0 0,0-1 0,0 1 1,0 0-1,0 0 0,-1 0 0,1 0 1,0 0-1,-1 0 0,1 0 1,-1 1-1,1-1 0,-1 0 0,1 1 1,-1 0-1,-2-1 0,0 1-5,-1 0 1,1 0-1,0 0 0,-1 1 0,1 0 0,0 0 1,0 0-1,0 0 0,0 1 0,-1-1 0,2 1 1,-1 0-1,-6 5 0,0-1 17,1 1 0,0 0 0,1 0 0,-13 15 0,15-14 53,0 1 0,0 0 0,1 0-1,0 1 1,1 0 0,0 0 0,-3 11 0,-1 7 85,-5 39 1,8-31-78,2-1 1,1 1 0,5 53 0,-1-66-2,1 0-1,1 0 0,2 0 1,0 0-1,1-1 1,13 28-1,-15-41 72,-1-1-1,1 0 0,0 0 1,1 0-1,-1-1 1,2 0-1,-1 0 0,1 0 1,8 6-1,-10-10-1,0 0-1,-1 0 1,1 0 0,0-1-1,0 0 1,1 0-1,-1 0 1,0-1 0,1 1-1,-1-1 1,1-1-1,-1 1 1,1-1 0,-1 0-1,1 0 1,7-1-1,-3-2-42,0 1-1,0-1 0,0-1 1,0 0-1,0 0 0,-1-1 1,0 0-1,0-1 0,0 0 1,-1-1-1,1 1 0,-2-1 1,1-1-1,9-11 0,4-9-37,-1 0 0,-1-1 0,15-33 0,-22 30-138,-7 16-57,-4 16 150,-1 0-1,0-1 1,0 1-1,1-1 0,-1 1 1,0 0-1,1 0 1,-1-1-1,1 1 0,-1 0 1,0-1-1,1 1 1,-1 0-1,1 0 0,-1 0 1,1 0-1,-1-1 1,1 1-1,-1 0 0,1 0 1,-1 0-1,0 0 1,1 0-1,-1 0 0,1 0 1,-1 0-1,1 0 1,-1 0-1,1 1 0,-1-1 1,1 0-1,-1 0 1,1 0-1,-1 0 0,0 1 1,1-1-1,-1 0 1,1 1-1,-1-1 0,0 0 1,1 1-1,16 13-244,-11-6 203,0 1-1,-1 0 1,0 0 0,0 0 0,-1 1 0,0-1 0,2 13-1,4 5 1,10 37 85,-16-47-6,2 1-1,-1-1 1,2 0 0,17 30-1,-24-45 3,1-1 0,0 1 0,0-1 0,1 1 0,-1-1 0,0 0 0,0 1 0,1-1 0,-1 0 0,0 0 0,1 0 0,-1 0 0,1 0 0,0-1 0,-1 1 0,1 0-1,0-1 1,-1 1 0,1-1 0,0 1 0,0-1 0,-1 0 0,1 0 0,0 0 0,0 0 0,0 0 0,-1 0 0,1 0 0,0-1 0,0 1 0,-1-1 0,1 1 0,0-1 0,-1 1-1,1-1 1,-1 0 0,4-2 0,10-7 128,-1-1 0,-1 0-1,1-1 1,-2-1 0,20-25-1,2 0-135,11-19-66,-16 17-279,-29 40 308,0-1 0,0 1 0,1 0 0,-1-1 1,0 1-1,0 0 0,0-1 0,1 1 0,-1 0 0,0-1 1,1 1-1,-1 0 0,0-1 0,1 1 0,-1 0 1,0 0-1,1 0 0,-1-1 0,0 1 0,1 0 0,-1 0 1,1 0-1,-1 0 0,0 0 0,1 0 0,-1-1 0,1 1 1,-1 0-1,1 0 0,-1 0 0,0 1 0,1-1 1,-1 0-1,1 0 0,-1 0 0,1 0 0,0 1-26,0 1 0,0-1 0,0 1 0,0-1 0,0 1 0,-1-1 0,1 1 0,0 2 0,6 15-49,4 30-1,-7-30 78,11 32-1,-13-44 18,1-1-1,0 0 0,1 0 1,-1 0-1,1-1 0,0 1 1,0-1-1,10 10 1,-1-5 119,23 18 1,-32-25-58,0-1 0,0 0 0,1 1 0,-1-2 1,1 1-1,-1 0 0,1-1 0,0 0 0,0 0 0,8 1 1,-10-2-113,9 0-525,1-1 0,14-1 0,-16 1-549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7:26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33 6400,'-42'-15'2880,"22"7"-2496,10 3 928,10 10-800,-6-5-640,12 0 32,-2-5-352,7 5 256,4-4-2016,6 8 1216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33.5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63 1984,'17'-7'21003,"-24"4"-21825,2 3 1146,-1-1 0,1 1 0,0 0 0,-7 1 0,-8 0 290,19-1-606,0 0-1,0 0 0,-1 0 1,1 1-1,0-1 0,0 0 1,-1 1-1,1-1 0,0 1 1,0-1-1,0 1 0,0 0 1,0-1-1,0 1 0,0 0 1,0 0-1,0 0 0,0 0 1,0 0-1,0 0 0,0 0 1,1 0-1,-2 2 0,0 0 6,3-2 70,-1-1-13,2 1 127,-1-1-161,0 1 0,0-1 0,0 0 1,0 1-1,0-1 0,0 0 0,0 0 0,0 0 1,0 0-1,0 0 0,0 0 0,0 0 0,0 0 0,1 0 1,-1 0-1,0-1 0,0 1 0,0 0 0,0-1 0,0 1 1,0-1-1,0 1 0,-1-1 0,1 1 0,0-1 1,0 0-1,0 1 0,0-1 0,-1 0 0,1 0 0,0-1 1,0 1 15,0 0 1,0 0-1,0-1 1,0 1-1,0 0 1,0-1-1,0 1 1,-1-1-1,1 1 1,-1-1-1,1 0 1,-1 1-1,0-1 1,1 1-1,-1-1 1,0 0-1,0 1 1,0-1-1,-1-3 1,1 4-122,0-1 0,-1 0 0,0 0 0,1 0 1,-1 0-1,0 1 0,0-1 0,0 0 0,0 1 0,0-1 0,0 1 0,0-1 1,0 1-1,-1 0 0,1-1 0,0 1 0,-1 0 0,0 0 0,1 0 0,-1 0 1,1 0-1,-3-1 0,25 14-17557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7:29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6880,'0'-1'219,"0"1"-144,0 0-1,0-1 1,0 1-1,0 0 1,0 0 0,-1-1-1,1 1 1,0 0-1,0 0 1,0-1-1,0 1 1,0 0-1,0 0 1,1-1-1,-1 1 1,0 0-1,0 0 1,0-1-1,0 1 1,0 0-1,0 0 1,0 0-1,0-1 1,1 1-1,-1 0 1,0 0-1,0 0 1,0-1 0,0 1-1,1 0 1,-1 0-1,0 0 1,0 0-1,0 0 1,1-1-1,-1 1 1,0 0-1,0 0 1,0 0-1,1 0 1,-1 0-1,0 0 1,1 0-1,0 11 156,2 99 2548,3 85-490,-6 153-565,6-237 346,-6-111-2041,0 0 0,0 0 0,0 0 0,0 1 0,0-1 0,0 0 0,0 0 0,0 0 0,0 0 0,0 0 0,0 0 0,0 0 0,0 1 0,0-1 0,0 0 0,0 0 0,0 0 0,0 0 0,0 0 0,0 0 0,0 0 0,0 0 0,1 1 0,-1-1 0,0 0 0,0 0 0,0 0 0,0 0 0,0 0 0,0 0 0,0 0 0,0 0 0,1 0 0,-1 0-1,0 0 1,0 0 0,0 0 0,0 0 0,0 0 0,0 0 0,0 0 0,1 0 0,-1 0 0,0 0 0,0 0 0,0 0 0,0 0 0,0 0 0,0 0 0,0 0 0,1 0 0,-1 0 0,0 0 0,0 0 0,0-1 0,5-2 149,4-10-107,0-1 0,-1 1 0,0-2-1,-1 1 1,8-25 0,-7 16-189,20-36 0,-21 48 46,0 0-1,0 0 1,1 1-1,14-15 0,-20 23 45,0 1-1,0-1 0,0 0 1,0 1-1,0-1 0,0 1 0,1 0 1,-1 0-1,1 0 0,-1 0 1,1 0-1,5 0 0,-7 1 0,1 0 0,0 0 0,0 0 0,-1 0 0,1 1 0,0-1 0,0 1 0,-1-1 0,1 1 1,0 0-1,-1 0 0,1 0 0,-1 0 0,1 0 0,-1 0 0,0 0 0,1 0 0,-1 1 0,0-1 0,0 0 0,2 3 0,2 4-22,-1 0 0,0 0 0,0 0-1,-1 1 1,0-1 0,0 1 0,-1 0 0,2 17 0,-3-14 101,0 0 0,-1 0 0,-1 0 0,0 1 0,0-1 0,-1-1 0,-1 1 0,0 0 0,0 0 0,-7 12 0,7-16 55,-2 0-1,1 0 1,-1 0-1,0-1 0,0 0 1,-8 8-1,9-11-17,0 0 0,0-1 0,0 1 0,0-1 0,-1 0-1,0 0 1,1-1 0,-1 0 0,0 1 0,-10 1 0,12-3-14,0-1 1,0 1 0,0-1-1,0 0 1,0 0 0,-1 0-1,1-1 1,0 1 0,0-1-1,0 0 1,-5-1 0,1-2 70,-1 1 0,-11-8 0,17 10-180,0-1-1,1 1 1,0 0-1,-1 0 1,1-1 0,0 1-1,0-1 1,-2-2 0,-4-4-630,7 8 661,0 0 0,0-1 0,0 1 0,0 0-1,0 0 1,0 0 0,0 0 0,0 0 0,0 0-1,0 0 1,0 0 0,0-1 0,0 1 0,0 0-1,0 0 1,0 0 0,0 0 0,1 0 0,-1 0-1,0 0 1,0 0 0,0 0 0,0 0 0,0-1-1,0 1 1,0 0 0,0 0 0,0 0-1,0 0 1,0 0 0,1 0 0,-1 0 0,0 0-1,0 0 1,0 0 0,0 0 0,0 0 0,0 0-1,0 0 1,0 0 0,0 0 0,1 0 0,-1 0-1,0 0 1,0 0 0,0 0 0,0 0 0,0 0-1,0 0 1,0 0 0,0 0 0,1 0 0,-1 0-1,0 0 1,0 0 0,0 0 0,0 0 0,0 1-1,0-1 1,0 0 0,12 3-64,5 3 96,-1 0 0,1-1 0,0-1 0,1-1-1,-1 0 1,1-1 0,-1-1 0,1-1 0,0 0-1,30-5 1,-1-3 132,0-3 0,79-27 0,-105 31-135,-1-1 0,0-1 0,-1-1 0,0 0 0,0-1 0,-1-1 0,-1-1 1,29-27-1,-21 13 73,27-37 0,-34 43-315,-17 21 199,-1 0 0,1 1 0,-1-1 1,0 0-1,1 0 0,-1 1 0,0-1 0,1 0 0,-1 1 1,0-1-1,1 0 0,-1 1 0,0-1 0,0 0 0,1 1 1,-1-1-1,0 1 0,0-1 0,0 0 0,0 1 0,0-1 1,1 1-1,-1-1 0,0 1 0,1 10-36,-1 0 1,0 0-1,0 0 0,-1 0 1,0 0-1,-1-1 0,-6 20 1,4-16 65,1 1 0,1 0 0,-2 20 0,4-25 87,1-1 0,0 1 0,1 0 0,3 13 0,-5-22-74,1 0 1,-1 0-1,0-1 1,1 1-1,-1-1 1,0 1-1,1 0 0,-1-1 1,1 1-1,-1-1 1,0 1-1,1-1 1,0 1-1,-1-1 0,1 1 1,-1-1-1,1 1 1,0-1-1,-1 0 1,1 1-1,0-1 0,-1 0 1,1 0-1,0 0 1,-1 1-1,1-1 1,0 0-1,-1 0 0,1 0 1,0 0-1,0 0 1,-1 0-1,1 0 1,0-1-1,-1 1 1,1 0-1,0 0 0,0 0 1,-1-1-1,1 1 1,-1 0-1,1-1 1,0 1-1,-1-1 0,1 1 1,0-1-1,4-2 28,-1 0 0,0-1-1,0 1 1,7-9 0,50-71 202,-21 26-373,-3 0-355,-37 57 470,0 0 0,0 0 0,0 0-1,0 0 1,0 0 0,0 0 0,1 0-1,-1 0 1,0 0 0,0 0 0,0 0-1,0 0 1,0 0 0,0-1 0,0 1-1,0 0 1,0 0 0,0 0 0,0 0-1,0 0 1,0 0 0,0 0 0,0 0 0,0 0-1,0 0 1,0 0 0,0 0 0,1 0-1,-1 0 1,0 0 0,0 0 0,0 0-1,0 0 1,0 0 0,0 0 0,0 0-1,0 1 1,0-1 0,0 0 0,0 0-1,0 0 1,0 0 0,0 0 0,0 0-1,0 0 1,0 0 0,0 0 0,0 0 0,0 0-1,0 0 1,0 0 0,0 0 0,1 0-1,-1 0 1,0 0 0,0 0 0,0 0-1,0 0 1,0 0 0,0 1 0,0-1-1,0 0 1,0 0 0,0 0 0,0 0-1,0 0 1,-1 0 0,3 8-198,-2 8 26,-1-13 161,-1 14-48,1 0-1,1 1 1,0-1-1,4 28 1,-3-40 68,0 0 1,1 0-1,-1 0 1,1 0-1,0 0 0,1-1 1,-1 1-1,1-1 0,0 1 1,0-1-1,0 0 1,1 0-1,-1 0 0,1 0 1,0-1-1,0 0 1,0 1-1,1-1 0,9 4 1,-6-3 53,0-1 0,0 0 0,0 0 0,1-1 0,0 0 0,-1 0 0,1-1 0,0 0 0,0-1 0,-1 0 0,1 0 0,0-1 0,0 0 1,0-1-1,-1 0 0,1 0 0,-1-1 0,0 0 0,15-7 0,-10 3-13,0-1 1,-1 0-1,0-1 1,0-1-1,-1 0 1,0 0-1,-1-1 0,0 0 1,0-1-1,-2 0 1,11-18-1,8-24-23,37-113-1,-45 111 43,28-90-26,-39 116-111,-1 0 0,5-55 0,-10 60 12,-1 13-15,0 1 0,-1-1 0,0 1 0,-1-1-1,-2-15 1,3 27 69,0 0-1,0-1 0,0 1 1,0 0-1,0 0 0,0 0 1,0 0-1,0 0 0,0 0 1,0 0-1,-1 0 0,1 0 1,0-1-1,0 1 1,0 0-1,0 0 0,0 0 1,0 0-1,0 0 0,0 0 1,0 0-1,0 0 0,0 0 1,0 0-1,0 0 0,-1 0 1,1 0-1,0 0 0,0 0 1,0 0-1,0-1 0,0 1 1,0 0-1,0 0 1,0 0-1,0 0 0,-1 0 1,1 0-1,0 0 0,0 0 1,0 0-1,0 0 0,0 1 1,0-1-1,0 0 0,0 0 1,0 0-1,-1 0 0,1 0 1,0 0-1,0 0 0,0 0 1,0 0-1,0 0 1,0 0-1,0 0 0,0 0 1,0 0-1,0 0 0,0 0 1,0 1-1,0-1 0,-1 0 1,-5 10-156,-4 11 122,7-10 22,1 0-1,0 0 1,0 0-1,1 1 1,1 11-1,-1 6 4,-1 104 112,20 159 0,-14-246 114,2 0 1,2 0 0,18 56-1,-25-99-177,0-1 0,0 0 0,0 1-1,0-1 1,0 0 0,0 0 0,0 0-1,1 0 1,-1 0 0,1 0 0,0-1 0,-1 1-1,1 0 1,0-1 0,0 1 0,0-1-1,2 2 1,-1-2 5,0-1-1,-1 1 1,1 0-1,0-1 0,-1 1 1,1-1-1,0 0 1,0 0-1,-1 0 1,1 0-1,0-1 1,-1 1-1,1-1 1,0 1-1,2-2 1,10-3-5,-1-1 1,-1 0 0,1-1 0,13-10-1,51-40 175,-47 33-179,3-4-92,36-38-1,15-14-140,-85 80 201,0 0-1,1-1 1,-1 1-1,0 0 1,0 0-1,0 0 1,1-1-1,-1 1 1,0 0-1,0 0 1,1 0-1,-1 0 1,0-1-1,1 1 1,-1 0-1,0 0 1,0 0-1,1 0 1,-1 0-1,0 0 1,1 0-1,-1 0 1,0 0-1,0 0 1,1 0-1,-1 0 1,0 0-1,1 0 1,-1 0-1,0 0 1,0 0-1,1 0 1,-1 0-1,0 0 1,1 1-1,-1-1 1,0 0-1,0 0 1,1 0-1,-1 1 1,0-1-1,0 0 1,0 0-1,1 0 1,-1 1-1,0-1 1,0 0-1,0 0 1,0 1-1,1-1 1,-1 0-1,0 1 1,0-1-1,0 0 1,0 0-1,0 1 1,0-1-1,0 0 1,0 1-1,0-1 1,0 0-1,0 1 1,0-1-1,0 0 1,-1 27-149,1-23 147,-12 85-309,11-82 316,0-1 0,1 1 0,-1-1 1,1 1-1,1-1 0,-1 1 1,1-1-1,1 0 0,-1 1 0,1-1 1,3 9-1,-3-11 16,0-1-1,0 1 1,0 0-1,0-1 1,1 1 0,-1-1-1,1 0 1,0 0 0,0 0-1,0 0 1,1 0 0,-1-1-1,1 0 1,-1 1 0,1-1-1,0 0 1,0-1 0,6 3-1,-3-2 17,-1-1 0,1 0 0,0-1 0,-1 1 0,1-1-1,0-1 1,-1 1 0,1-1 0,-1 0 0,1-1 0,-1 1 0,1-1 0,-1 0-1,0-1 1,0 0 0,0 0 0,0 0 0,0-1 0,8-7 0,1-1 1,-2-1 1,1 0-1,-2-1 1,12-17-1,38-65-227,-42 63 164,0 6-79,-39 107-1178,18-68 1292,0 0 0,1 0 0,0 0 0,1 0 1,0 0-1,1 0 0,0-1 0,1 1 0,1-1 0,0 1 0,10 19 0,-13-28 20,0-1-1,1 1 1,-1-1-1,1 0 1,0 1-1,-1-1 0,1 0 1,0 0-1,0 0 1,1 0-1,-1-1 1,0 1-1,1-1 1,-1 1-1,1-1 1,-1 0-1,1 0 0,0 0 1,-1 0-1,1 0 1,0-1-1,0 1 1,-1-1-1,1 0 1,0 1-1,0-1 1,0-1-1,0 1 0,-1 0 1,6-2-1,-4 1 2,1-1 0,-1 1 0,0-1 0,0 0-1,0 0 1,0 0 0,-1 0 0,1-1-1,-1 0 1,1 1 0,-1-1 0,0-1 0,0 1-1,0 0 1,0-1 0,-1 1 0,0-1 0,1 0-1,1-6 1,0 0-44,-1 0-1,0 0 0,0 0 1,-2 0-1,1-1 1,-1 1-1,0-1 0,-1 1 1,-1-1-1,1 0 0,-2 1 1,1 0-1,-2-1 1,1 1-1,-1 0 0,-1 0 1,0 0-1,0 1 1,-1-1-1,0 1 0,-1 0 1,1 0-1,-2 1 0,1 0 1,-13-12-1,16 17-1,-1 1 0,0-1 1,1 1-1,-1-1 0,0 1 0,0 0 0,0 1 0,0-1 0,0 1 0,-1 0 1,1 0-1,0 0 0,-1 0 0,1 1 0,0-1 0,-9 2 0,-5-1-245,20 0 254,1 1 13,-1-1-1,1 1 1,-1-1 0,1 1-1,0 0 1,-1 0-1,3 1 1,14 5 85,-4-5-60,0-1 0,1-1 1,-1 0-1,20-3 0,6-1 22,28-1 78,27 0-54,-81 5-113,0 0-1,0 2 0,0 0 0,20 5 1,-31-5 31,1-1 1,-1 1 0,1 0 0,-1 0-1,1 0 1,-1 0 0,0 1 0,0 0 0,0 0-1,-1 0 1,1 0 0,-1 0 0,1 1-1,-1 0 1,0 0 0,0 0 0,-1 0 0,1 0-1,-1 0 1,0 0 0,0 1 0,-1 0-1,1-1 1,-1 1 0,0 0 0,0-1 0,0 1-1,-1 0 1,0 6 0,-1 19 60,-10 54 1,4-41-4,7-43-34,-1 1-1,1-1 1,0 1 0,0 0-1,0-1 1,0 1 0,0-1-1,0 1 1,0-1 0,0 1-1,0 0 1,0-1 0,0 1-1,0-1 1,0 1 0,1-1-1,-1 1 1,0 0 0,10-4 415,-8 2-376,5-3-7,0 0 1,0-1-1,-1 0 0,1 0 0,-2-1 0,10-9 1,27-40 165,10-27-172,17-23-368,-68 103 295,1-1 0,0 1 0,0 0 0,0 0 0,0 0 1,1 0-1,-1 1 0,3-2 0,-5 2 23,1 1 0,0 0-1,-1 0 1,1 0 0,-1-1 0,1 1 0,-1 0-1,1 0 1,0 0 0,-1 0 0,1 0 0,0 0-1,-1 0 1,1 0 0,-1 1 0,1-1 0,-1 0 0,1 0-1,0 0 1,-1 1 0,1-1 0,-1 0 0,1 1-1,-1-1 1,1 0 0,-1 1 0,1-1 0,-1 1-1,0-1 1,1 0 0,-1 1 0,1-1 0,-1 1-1,0-1 1,1 1 0,-1 0 0,0-1 0,0 1-1,0-1 1,1 1 0,-1 1 0,2 3-3,-1 2 0,0-1 0,0 0 0,0 0 0,-1 0 0,0 8-1,0 11-46,2-13-75,0 11-194,0 0-1,-1 0 1,-1-1-1,-2 1 1,-3 24-1,4-43-263,-1-1 0,1 1 0,-1 0-1,1 0 1,-1-1 0,0 1 0,-1-1 0,1 1-1,-1-1 1,1 0 0,-1 0 0,0 0 0,0 0-1,-5 3 1,0 3-1308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7:29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5 7712,'-36'-4'3520,"42"4"-3072,-2 0 896,1 4-832,5-4-352,7 0-128,7 0 0,3 0 0,-9 0 128,9 0-96,-18 0-2624,8 0 1376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7:29.7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69 7968,'-50'-10'3616,"61"7"-3136,4-1 1696,9 4-1280,24-10 128,6 5-609,12-3-351,-4 3-64,4-5 0,0 6 0,6-5-447,-6 9 255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7:30.1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46 132 4384,'-8'-2'551,"2"0"222,0 1 0,1-1 0,-1-1 0,-7-3 0,13 6-697,0 0 0,0-1 1,0 1-1,-1 0 0,1 0 1,0-1-1,0 1 0,0 0 1,0 0-1,0-1 0,0 1 1,0 0-1,0 0 0,0-1 1,0 1-1,0 0 1,0 0-1,0-1 0,0 1 1,0 0-1,0 0 0,0-1 1,0 1-1,0 0 0,0 0 1,1 0-1,-1-1 0,0 1 1,0 0-1,0 0 0,0 0 1,1-1-1,-1 1 0,0 0 1,0 0-1,0 0 0,0 0 1,1-1-1,7-5 397,-5 4-236,0 0-1,1 0 0,-1 1 0,1-1 1,0 1-1,-1 0 0,8-1 1,-1 0 48,229-31 2864,-165 25-2885,232-17-8,-115 12-5146,-98 6 1893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7:33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494 393 2400,'0'0'779,"2"-1"-481,0 0-31,30-17 2985,-30 17-3051,-1 0-1,1 1 0,-1-1 1,0-1-1,1 1 0,-1 0 1,0 0-1,0 0 0,0-1 1,0 1-1,0 0 0,0-1 1,0 1-1,0-1 0,0 1 1,0-1-1,0-2 0,-1 3-116,0 0-1,0 0 1,-1 0-1,1 0 1,0 0 0,0 0-1,-1 0 1,1 0-1,0 0 1,-1 0-1,1 0 1,-1 0-1,1 1 1,-1-1-1,0 0 1,1 0-1,-1 0 1,0 1-1,0-1 1,0 0 0,1 1-1,-1-1 1,0 1-1,0-1 1,-2 0-1,-1-1 50,0 1 0,0 0 1,0 0-1,0 0 0,-9 0 0,-9 0 127,0 1 0,-1 1 0,1 2 1,0 0-1,-27 7 0,20-2-165,1 2 0,0 0 0,-38 20 0,53-22-73,0 0 0,1 0 1,0 1-1,1 0 0,0 1 0,0 1 0,-17 21 0,15-12 18,0-1 1,1 2-1,1 0 1,-9 24-1,17-39 47,1 0 1,1 0-1,-1 0 1,1 0-1,1 0 1,-1 11-1,1-16-36,0 1 0,0 0 1,0-1-1,0 1 0,1 0 0,-1-1 0,1 1 1,-1 0-1,1-1 0,0 1 0,0-1 0,1 3 1,-1-3 13,0 0 1,-1-1 0,1 1 0,0 0 0,0-1-1,0 1 1,0 0 0,0-1 0,0 1 0,0-1-1,0 0 1,0 1 0,0-1 0,0 0 0,0 0-1,1 0 1,-1 0 0,0 0 0,0 0 0,0 0-1,2 0 1,3-1 47,0 0 0,-1-1 1,1 1-1,0-1 0,-1-1 0,1 1 0,-1-1 1,0 0-1,7-5 0,5-4 113,19-20 0,-34 30-199,10-10 7,0 0 0,-1-1 0,-1 0-1,0-1 1,-1 0 0,0-1 0,-1 0 0,-1 0 0,0-1 0,8-29 0,-10 30-62,-3 9 2,0-1 0,0 0 0,0 0 0,-1 0 0,0 0 0,0 0 0,0 0 0,-1-1 0,-1-8 0,1 16 17,0 0 1,0-1-1,0 1 0,0 0 1,0 0-1,0-1 0,0 1 1,0 0-1,0-1 0,-1 1 1,1 0-1,0 0 0,0-1 1,0 1-1,0 0 0,0 0 1,-1-1-1,1 1 0,0 0 1,0 0-1,0 0 0,-1-1 1,1 1-1,0 0 0,0 0 1,0 0-1,-1 0 1,1 0-1,0 0 0,0-1 1,-1 1-1,1 0 0,0 0 1,-1 0-1,-7 8-219,-4 20-25,9-18 231,1 1 0,0-1-1,0 1 1,1 0 0,1 0 0,0 0 0,0 0-1,1 0 1,1 0 0,0-1 0,4 17 0,-4-22 66,0 1 0,0-1 1,0 0-1,1 0 1,-1 0-1,1 0 1,0 0-1,1 0 0,-1-1 1,1 0-1,0 1 1,0-1-1,0-1 1,1 1-1,0-1 1,-1 1-1,1-1 0,0-1 1,0 1-1,0-1 1,1 0-1,-1 0 1,12 2-1,-2-2 65,0-2-1,0 0 1,0-1-1,0 0 1,0-1 0,0-1-1,-1 0 1,1-1-1,-1-1 1,19-8 0,-21 7-47,1-1 1,-2-1 0,1 0 0,-1-1 0,0 0-1,-1 0 1,15-17 0,-4-1-104,35-55 1,-44 63 64,9-23 0,-21 127-995,-1-42 851,0-22 141,1 1-1,4 37 1,-3-55-3,0 0-1,0 1 1,0-1 0,0 0 0,1 0 0,0 1-1,0-1 1,0-1 0,0 1 0,1 0 0,-1 0-1,1-1 1,0 1 0,0-1 0,0 0 0,6 4-1,-5-4 14,0-1-1,1 0 1,-1 0-1,0 0 0,1-1 1,0 1-1,-1-1 1,1 0-1,0-1 1,-1 1-1,1-1 0,0 0 1,0 0-1,-1 0 1,10-2-1,26-7 132,0-1 0,41-16 0,74-38 3,-121 50-135,-2-3 1,0 0 0,30-23-1,-43 29-136,-15 11-75,-11 8-44,-6 4 184,0 1 1,1 0-1,1 1 0,0 0 0,1 1 0,1 0 0,0 0 0,-10 25 0,18-38 49,1 1-1,-1-1 0,0 0 0,1 1 1,-1-1-1,1 1 0,0-1 0,0 0 1,0 1-1,0-1 0,0 1 1,1-1-1,-1 1 0,1-1 0,-1 0 1,1 1-1,0-1 0,0 0 0,0 0 1,0 1-1,0-1 0,1 0 0,-1 0 1,1 0-1,-1 0 0,1-1 1,0 1-1,0 0 0,-1-1 0,1 1 1,0-1-1,1 0 0,2 2 0,1 0 68,0 0-1,0-1 1,1 0-1,-1-1 1,0 1-1,1-1 1,-1 0 0,1-1-1,-1 1 1,1-1-1,7-1 1,-9 0-43,1 1 0,-1-1 0,0 0 0,1-1 0,-1 1 0,0-1 0,0 0 0,0 0 0,0-1 0,0 1 0,-1-1 0,1 0 0,-1-1 0,0 1 0,0-1 0,0 1 0,0-1 0,5-7 0,-6 6-23,0 0-1,0 0 1,0-1 0,-1 1 0,0-1 0,0 0 0,0 1 0,0-1 0,0-6 0,-2 8-15,1 0 0,-1 0 1,0 0-1,0 0 1,0 0-1,0 0 1,-1 0-1,0 0 0,0 0 1,0 0-1,0 0 1,-1 0-1,1 1 1,-4-6-1,4 7-10,-1 0 0,1 1 0,-1-1-1,1 1 1,-1-1 0,0 1 0,0 0 0,0 0 0,0-1 0,0 1 0,0 0-1,0 1 1,0-1 0,0 0 0,0 1 0,0-1 0,0 1 0,-1 0 0,1-1-1,0 1 1,0 0 0,0 0 0,-4 1 0,-5 1-33,0 0-1,0 0 1,-16 7 0,17-6-2,-76 29-189,83-28 241,8-1-2,10-1 23,-1-1-5,-1-2 1,1 0 0,-1 0-1,0-1 1,1-1 0,22-8-1,-15 5 25,14-5-30,-1-1-1,0-1 1,-2-3 0,41-23 0,-29 11 7,65-39-54,-84 55-40,-16 12-84,-8 0 153,-1 0 0,0 0 0,0 1 0,0-1 0,1 0 1,-1 0-1,0 0 0,0 1 0,0-1 0,0 0 0,1 0 0,-1 1 0,0-1 1,0 0-1,0 0 0,0 1 0,0-1 0,0 0 0,0 0 0,0 1 0,0-1 1,0 0-1,0 1 0,0-1 0,0 0 0,0 0 0,0 1 0,0-1 0,0 0 1,0 1-1,-8 30-13,-17 42 1,18-53 3,-1 0 1,2 0-1,1 1 1,1-1-1,0 1 1,0 22-1,4-39 43,0 0 0,1 1 0,0-1 0,0 0 0,0 0 0,0 0-1,1 0 1,-1 0 0,1 0 0,0-1 0,0 1 0,0-1 0,1 1 0,0-1 0,-1 0 0,1 0 0,0 0 0,0 0-1,1 0 1,-1-1 0,0 1 0,1-1 0,0 0 0,-1 0 0,1 0 0,0-1 0,0 1 0,0-1 0,0 0 0,0 0 0,0 0-1,1-1 1,4 1 0,5-2 47,0 0-1,0-1 0,0 0 0,0-1 0,-1-1 1,1 0-1,-1-1 0,0 0 0,13-8 0,-6 2-58,-1-1 0,0-1 0,-1-1 0,32-30 0,-42 37-44,-6 5 6,1 0 0,-1 1 0,0-1 0,0 0 0,-1 0 0,3-3 0,1-1-236,-2 8 10,-1 16-81,-1-4 354,10 40-95,-11-53 82,1 1 0,-1-1 0,0 0 0,1 0 0,-1 1 0,1-1 0,-1 0 0,1 0 0,-1 0 0,1 0 0,0 0 0,0 0 0,0 0 0,-1 0 0,1 0 0,0 0 0,0 0 0,0-1 0,0 1 0,0 0 0,0-1 0,1 1 0,-1-1 0,0 1 0,0-1 0,0 1 0,1-1 0,-1 0 0,0 0-1,0 1 1,1-1 0,-1 0 0,0 0 0,0 0 0,1 0 0,-1-1 0,0 1 0,2-1 0,5-1 115,0 0 0,1-1 0,-1 0 0,12-7-1,-6 2-251,16-5 162,-7 3-123,1 0 0,-1 1-1,2 1 1,35-6 0,-58 13 78,-1 1 1,1 0 0,0 0 0,0 0 0,0 0 0,-1 0-1,1 0 1,0 0 0,0 0 0,0 1 0,-1-1 0,1 1 0,0-1-1,0 1 1,-1 0 0,1 0 0,0 0 0,-1-1 0,3 3-1,-3-1-5,0-1-1,0 1 0,0 0 0,0-1 0,0 1 0,0 0 1,0 0-1,-1-1 0,1 1 0,-1 0 0,1 0 0,-1 0 1,0 0-1,1 0 0,-1 3 0,-1 3 2,0 0-1,0 0 1,-1 0-1,1 0 1,-2 0 0,1-1-1,-6 11 1,5-12 165,1 0 1,-1 0 0,1 1 0,1-1-1,-2 8 1,282-132 300,-276 117-500,1-1 1,-1 1-1,1 0 1,0 0-1,-1 0 1,1 0-1,0 1 1,-1 0-1,1 0 1,0 0-1,0 0 1,-1 0-1,1 1 1,0-1-1,-1 1 1,5 1-1,-7-1 33,-1-1 0,1 0 1,0 1-1,-1-1 0,1 1 0,0-1 0,-1 1 0,1 0 0,-1-1 0,1 1 0,-1 0 0,1-1 0,-1 1 1,1 0-1,-1-1 0,0 1 0,1 0 0,-1 0 0,0 0 0,1 1 0,-1 19 87,1-1 11,-1-18-80,1 0 0,-1 0 0,1-1-1,0 1 1,0 0 0,0 0 0,0 0-1,0-1 1,0 1 0,0 0 0,1-1 0,-1 0-1,1 1 1,-1-1 0,1 0 0,2 2-1,-1-1 24,0-1-1,0 1 1,0-1-1,1 0 1,-1 0-1,0 0 0,0-1 1,1 1-1,3-1 1,5 0 4,1-1 0,-1 0 1,1 0-1,13-5 1,1-1 40,1-1 1,-1-2 0,0-1 0,-1-1-1,26-16 1,-13 1-209,-30 20 153,1 0 0,-1 1 0,21-10-1,-37 19-142,1 2 0,-1-1 0,1 1-1,-1 0 1,1 0 0,1 1-1,-8 7 1,-41 56 87,51-65 30,0 0-1,0 1 0,1-1 1,-1 1-1,1 0 0,0 0 0,1-1 1,-3 10-1,4-12 10,0 1 0,-1-1 0,1 0 0,0 1 0,1-1-1,-1 0 1,0 0 0,1 1 0,-1-1 0,1 0 0,-1 0 0,1 1 0,0-1 0,0 0-1,0 0 1,1 0 0,-1 0 0,0-1 0,1 1 0,-1 0 0,4 2 0,-4-2 18,1-1-1,0 0 1,0 0 0,1 0 0,-1 0 0,0 0 0,0 0 0,0-1 0,1 1 0,-1-1 0,0 0-1,0 1 1,1-1 0,-1 0 0,0 0 0,1 0 0,-1-1 0,0 1 0,1-1 0,-1 1 0,4-2-1,3-1 53,-1-1 0,1 1 0,14-10-1,29-22 91,-32 21-119,-3 1 5,-1-1 0,0 0-1,-1-1 1,23-29 0,-14 10-33,28-49-1,-16 19-52,-4-3 0,43-121 0,-69 171-8,0 0 1,-2-1-1,4-27 0,-8 42 32,1 1 0,-1 0-1,0-1 1,0 1 0,-1 0-1,1-1 1,0 1 0,-1 0-1,1 0 1,-1-1 0,0 1-1,0 0 1,0 0 0,0 0-1,0 0 1,-3-3 0,3 3-3,-1 1 0,1 0 1,-1-1-1,0 1 1,0 0-1,0 0 1,0 1-1,1-1 1,-1 0-1,0 0 0,0 1 1,-1 0-1,1-1 1,0 1-1,0 0 1,0 0-1,0 0 1,0 0-1,0 0 1,-3 1-1,-3 0 3,0 1-1,0 0 1,0 0-1,1 1 1,-1 0 0,1 0-1,-1 1 1,1-1 0,-8 7-1,4-2-28,1 1-1,-1 0 0,2 1 0,-17 20 1,7-4-29,1 2 1,2 0 0,-23 55-1,22-43 89,-19 71 0,32-95 0,1 0 0,1 1 0,0 0 0,1 0 0,0-1 0,1 1 0,4 22 0,-3-30-13,1-1 0,0 0-1,0 0 1,1 0 0,0 0-1,1 0 1,-1 0 0,1-1-1,1 0 1,0 0 0,0 0-1,0 0 1,1-1 0,-1 0-1,2 0 1,-1 0 0,9 5-1,-6-6-226,1 0 0,0 0 0,14 4 0,32 7-432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7:35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1089 2912,'3'1'414,"-1"-1"1,1 0-1,-1 0 1,0 0-1,1 0 1,-1 0-1,1-1 1,-1 1 0,0-1-1,1 1 1,-1-1-1,3-1 1,44-15 1021,-43 14-1168,24-7 580,0-3 0,0 0 0,52-33 0,-61 30-571,-1 0 1,0-1-1,-1-1 0,-1-1 1,20-26-1,-6-2 30,-1-2 1,29-63 0,88-182 683,-143 284-985,0-1-1,-1 0 0,3-12 1,-6 22-31,-1 0 0,0 0 1,0 0-1,1 0 0,-1 0 1,0 0-1,0 0 0,0 0 1,0 0-1,-1 0 0,1 0 1,0 0-1,0 0 0,0 0 1,-1-2-1,-5 2-392,-4 7 109,4 1 246,0-1 0,0 1 1,1 1-1,0-1 0,1 1 1,-5 10-1,-9 22-175,2 1 1,-20 82-1,-7 96 227,40-204 58,-2 10 35,1-6 39,1 1-1,-1 23 0,4-38 25,0 0-1,0 0 1,1 0-1,-1 0 1,1 0 0,0 0-1,1 0 1,-1 0-1,1 0 1,0-1-1,0 1 1,1 0 0,3 5-1,-5-9-92,0 0 0,0 0 0,0 0-1,0 0 1,0 0 0,0 0 0,1 0 0,-1 0-1,0-1 1,1 1 0,-1 0 0,0-1 0,1 0-1,-1 1 1,0-1 0,1 0 0,-1 1 0,1-1 0,-1 0-1,1 0 1,-1 0 0,0 0 0,3-1 0,2 0 65,0 0 1,-1-1-1,1 0 1,-1 0-1,8-5 1,-3 2 3,19-10 212,40-26-1,-42 20-309,0-2 0,35-37 0,42-63-27,-40 37 22,101-181 0,-133 199 105,27-80 1,-47 115 10,-9 25-95,0 1-101,0-1 0,-1 1 0,1-1 0,-2 0 0,3-14 0,-15 39-355,-98 230 406,66-129 51,-23 58 19,-107 284 1220,170-444-352,12-20-322,-4 1-476,23-15 151,-2-1 1,1-1-1,33-36 0,54-82-472,-34 37-39,-79 99 212,0 1 0,0 0 0,0 0 0,0 0 0,0 0 0,0 0 0,0 0 0,0 0-1,0 0 1,0 1 0,1-1 0,-1 0 0,0 1 0,0-1 0,1 1 0,-1-1 0,1 1 0,1-1 0,-2 2 4,0-1 0,0 0-1,0 0 1,-1 1 0,1-1 0,0 0 0,0 1 0,-1-1-1,1 1 1,0-1 0,0 1 0,-1 0 0,1-1 0,-1 1-1,1-1 1,0 1 0,-1 0 0,1 0 0,-1-1 0,0 1 0,1 1-1,2 5-42,-1-1 0,0 1 0,-1-1 0,1 1 0,0 12 0,5 119-34,-7-133 126,0 1 0,0-1 0,1 1 0,0-1 0,0 0 0,1 1 0,0-1 0,0 0 0,3 8 0,-4-12-8,1 1 1,-1 0-1,0 0 0,0 0 1,1 0-1,-1-1 0,1 1 1,0-1-1,-1 1 0,1-1 1,0 0-1,0 1 0,0-1 1,0 0-1,0 0 0,0 0 1,0-1-1,0 1 0,0 0 1,1-1-1,-1 0 0,0 1 1,0-1-1,1 0 0,-1 0 1,3 0-1,4-2 43,0 0 1,0 0-1,0 0 1,-1-1-1,1 0 1,-1-1-1,0 0 1,1 0-1,-2-1 1,1 0-1,-1-1 1,0 1-1,12-12 1,1-6-9,0-1 1,-2-1 0,20-35-1,-30 46-43,-1 0 0,-1-1 0,8-25 0,-12 33-48,0 1 0,-1-1 0,0 1 0,0-1-1,-1 1 1,0-1 0,0 0 0,-1 1-1,1-1 1,-4-11 0,4 17 14,0 0 1,-1 0-1,1 0 1,0 0-1,-1 0 0,1 0 1,-1 0-1,1 0 1,-1 1-1,0-1 0,1 0 1,-1 0-1,0 1 1,1-1-1,-1 0 0,0 1 1,0-1-1,0 0 1,0 1-1,1-1 0,-1 1 1,0 0-1,0-1 1,-2 1-1,2-1-13,-1 1 1,0 0-1,0 0 1,0 1-1,0-1 1,0 0-1,0 1 1,0-1-1,0 1 0,0-1 1,-3 3-1,-2 1-42,1-1 1,-1 2-1,1-1 0,0 1 0,-9 9 0,4-2 66,1 1 0,0 0 0,1 1 0,0 0 0,1 0 0,0 1 0,2 0 0,0 0 0,0 0 0,1 1 0,-3 24 0,7-34 6,0-1-1,1 0 0,0 0 0,0 0 0,0 1 1,1-1-1,0 0 0,0 0 0,0 0 1,1 0-1,-1 0 0,1 0 0,0 0 1,1-1-1,-1 1 0,1-1 0,0 1 1,0-1-1,5 5 0,0-2 21,0 0-1,0 0 1,1-1-1,0-1 1,0 0-1,0 0 1,1 0-1,17 5 1,-1-2 96,2 0 0,-1-2-1,1-1 1,31 2 0,-39-6-911,1 0 0,-1-2 1,1-1-1,-1 0 0,0-2 1,29-7-1,-13 1-882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7:35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15 313 7808,'-15'-4'3520,"30"-5"-3040,0-1 352,12 6-544,42-18 960,18-1-704,41-18 288,4 5-480,22-15 32,-12 12-256,12-3-640,-16 10 288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7:38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14 796 5632,'-13'-1'4316,"13"1"-4254,83-24 4408,-14 2-2634,-36 13-776,61-28 1,-72 26-911,1-2 1,-2 0-1,0-1 1,0-1-1,-1-1 1,-1-1-1,-1-1 1,31-38-1,37-82 282,-85 137-472,-1 0 0,1-1 0,0 1 0,0-1 0,0 1 0,0 0 0,0 0 0,0-1 0,3 0 0,1 3-258,-1 9 68,-1 6 104,-1 0 0,1 20 0,-2-10 72,0 17 81,-1-1 0,-9 58-1,-6-20 239,5-28 57,10-51-312,0 4 25,-1 0 0,0 0 0,0 0 0,0-1 0,0 1 0,-1 0 1,0 0-1,0-1 0,0 1 0,-1-1 0,1 0 0,-1 0 0,-6 8 0,8-12-5,0 1-1,1-1 0,-1 1 0,0-1 0,0 1 0,0-1 0,0 1 0,1-1 0,-1 0 1,0 0-1,0 1 0,0-1 0,0 0 0,0 0 0,0 0 0,0 0 0,0 0 0,0 0 1,0 0-1,0 0 0,0-1 0,0 1 0,1 0 0,-1-1 0,0 1 0,0 0 1,0-1-1,0 1 0,1-1 0,-1 1 0,0-1 0,0 0 0,-1 0 0,-3-5 101,0 1 0,0-1 0,-7-8 0,3 2-61,-21-26 88,28 35-165,0 0 0,0 0 0,0-1 0,1 1 0,-1 0 0,1-1 0,0 1 0,0 0 0,1-1 0,-2-6 0,2 9-4,0 0 0,0 1 0,0-1 0,1 0 0,-1 1 0,0-1 0,0 0 0,0 1 0,1-1 0,-1 0 0,0 1 0,1-1 0,-1 1 0,0-1 0,1 1 0,-1-1 0,1 0 0,-1 1 0,1 0 0,-1-1 0,1 1 0,0-1 0,-1 1 0,2-1 0,0 0-11,0 0 0,1 0 1,-1 1-1,0-1 0,1 1 0,-1-1 0,4 1 1,4 0 2,-1 0 1,1 1 0,11 3-1,-2-1 62,0 0 0,0-2-1,0 0 1,0-1-1,29-4 1,92-23 529,-104 19-480,55-17 116,-56 14-166,70-12-1,-83 23-202,-22 0 151,1 0-1,0 0 1,-1 0-1,1 0 1,-1 0 0,1 0-1,-1 0 1,1 0-1,0 0 1,-1 1 0,1-1-1,-1 0 1,1 0-1,-1 1 1,1-1 0,-1 0-1,1 1 1,-1-1-1,1 0 1,-1 1 0,0-1-1,1 1 1,-1-1-1,0 1 1,1-1-1,-1 1 1,0-1 0,1 1-1,-1-1 1,0 1-1,0-1 1,0 1 0,0-1-1,1 1 1,-1 0-1,0-1 1,0 1 0,0-1-1,0 2 1,-2 5-56,-1 0 1,1-1-1,-1 1 0,-4 7 1,-2 4 31,-70 165 108,7-16 94,-42 60-18,44-92 6,52-94-35,13-29 55,0-1 0,-10 18 0,42-87 1820,33-73-1809,-51 112-171,133-260-51,15 44 196,-107 166-239,-22 29-81,1 1-1,63-64 1,-90 101 127,0 0-1,0 1 1,0-1-1,1 1 1,-1-1 0,0 1-1,1 0 1,-1-1 0,1 1-1,-1 1 1,1-1-1,5-1 1,-7 2 16,1 0 0,-1 0 0,0 0 0,1 1 0,-1-1 0,1 0 0,-1 1 0,1-1 0,-1 1 0,0-1 0,1 1 0,-1 0 0,0-1 0,0 1 0,1 0 0,-1 0-1,0 0 1,0 0 0,0 0 0,0 0 0,0 0 0,0 1 0,1 1 0,1 2 24,0 1-1,0-1 0,-1 1 1,0-1-1,0 1 1,0 0-1,-1 0 0,0 0 1,1 9-1,-1 5-112,-4 32-1,1-28 59,0 6 164,0 0 0,-3 1 1,0-1-1,-19 57 0,23-85-93,0 0 0,1 0 0,-1-1 0,0 1 0,0 0 0,0-1 1,0 1-1,0 0 0,-1-1 0,1 0 0,0 1 0,-1-1 0,-2 2 0,4-3-10,-1 1 1,0-1 0,1 0-1,-1 0 1,0 1 0,0-1 0,1 0-1,-1 0 1,0 0 0,0 0-1,1 0 1,-1 0 0,0 0-1,0-1 1,1 1 0,-1 0-1,0 0 1,0 0 0,1-1-1,-1 1 1,0 0 0,1-1-1,-2 0 1,-2-3 39,0 0 1,-1 0-1,1 0 0,1-1 0,-1 0 1,-4-8-1,7 11-53,-20-32 38,2-1-1,-23-63 0,41 95-50,0 1-1,0 0 0,0-1 1,0 1-1,1-1 1,-1 1-1,1-4 0,0 5 2,0 1 1,0-1-1,0 0 0,0 1 0,1-1 0,-1 1 0,0-1 0,0 1 0,1-1 1,-1 1-1,0-1 0,0 1 0,1-1 0,-1 1 0,1 0 0,-1-1 1,0 1-1,1-1 0,-1 1 0,1 0 0,-1-1 0,1 1 0,-1 0 0,1 0 1,-1-1-1,1 1 0,-1 0 0,1 0 0,-1 0 0,1 0 0,0 0 0,-1 0 1,1 0-1,-1 0 0,1 0 0,-1 0 0,2 0 0,15 1-76,33 6 0,-33-4 136,32 2 0,-16-8-11,1-1-1,-1-1 1,0-2-1,33-11 1,-62 17-28,25-8 55,-1 0-1,0-2 0,-1-1 0,0-1 1,36-24-1,-45 24-67,0 0 1,-1-1-1,-1-1 0,-1-1 1,0 0-1,-1-1 0,-1 0 1,15-25-1,6-23 8,-2-2 0,-3-1 0,26-94 0,-42 103-687,-47 200 505,0-2 111,10-59 42,-4-1 0,-49 95 0,58-133 62,11-24 18,0-1 1,-13 19-1,17-30-6,2-2-2,0 0 0,-1 0 0,2 0 1,-1 0-1,0 0 0,1 0 0,-2 6 1,5-14 65,-1 1 0,2 0 0,-1 1 0,0-1 1,1 0-1,0 1 0,5-6 0,4-5-16,133-149-345,-130 147 128,-11 12 83,-2 1-26,1 0 0,-1 1-1,1-1 1,0 1 0,6-4-1,-8 5 56,0 1 0,0 0 0,-1-1 0,1 1 0,0 0 0,0 0-1,0-1 1,0 1 0,-1 0 0,1 0 0,0 0 0,0 0 0,0 0-1,0 0 1,0 1 0,0-1 0,-1 0 0,1 0 0,0 1 0,0-1-1,0 0 1,-1 1 0,1-1 0,0 1 0,0-1 0,-1 1 0,1-1 0,0 1-1,-1-1 1,1 1 0,0 0 0,3 5 2,0 0 0,0 0 1,0 1-1,-1-1 0,0 1 0,-1-1 0,4 14 1,-2-8-36,10 21 0,-11-26 19,2 4 41,1 0-1,1 0 0,0-1 1,10 13-1,-15-20 5,1-1 0,0 1 0,0-1 0,0 1-1,0-1 1,0 0 0,0 0 0,1 0 0,-1-1 0,0 1 0,1-1 0,0 0 0,-1 0 0,1 0-1,0 0 1,-1-1 0,1 1 0,0-1 0,5-1 0,5 0 11,-1-2 0,1 0 0,-1 0 0,0-1 0,17-8 1,-1-2 54,31-19 1,-44 23-84,-1-1-1,0 0 1,-1-1 0,-1 0 0,0-1 0,0-1-1,-1 0 1,-1-1 0,-1 0 0,0 0-1,10-22 1,-17 30 5,-1 1 0,1-1 0,-1 1 0,-1-1 0,2-9 0,-2 12-16,-1 0 0,0 1 0,0-1 0,0 0 0,-1 1 0,1-1 0,-1 0 0,0 1 0,0-1 0,0 1 0,-2-5 0,2 7-3,1-1 0,-1 1 1,0 0-1,0 0 1,0 0-1,0 0 0,0 0 1,0 0-1,0 0 0,0 0 1,0 0-1,0 0 1,-1 0-1,1 1 0,0-1 1,-1 1-1,1-1 1,-2 0-1,0 1-5,0-1 0,1 1 1,-1 0-1,0 0 0,1 0 0,-1 0 0,0 1 0,1-1 1,-4 2-1,-3 1-38,-1 0 1,1 1-1,-17 10 1,12-6 12,1 1 0,0 1 1,1 0-1,0 1 0,-18 20 0,22-22 10,0 1 0,1 0-1,1 0 1,0 1 0,0 0-1,1 0 1,-7 21 0,10-27 38,1 0 0,1 0 0,-1-1 0,1 1 0,-1 0 0,1 0 0,1 0 0,-1 0 0,1 0 0,0-1 0,0 1 1,0 0-1,0-1 0,1 1 0,0 0 0,0-1 0,0 0 0,1 0 0,-1 1 0,1-1 0,0-1 0,6 6 0,-4-4 14,0 0-1,0 0 1,1-1-1,0 0 1,0-1-1,0 1 1,0-1-1,1 0 1,0 0-1,-1-1 1,1 0 0,0 0-1,0-1 1,0 0-1,8 0 1,18-1 105,1-2 1,60-11 0,-72 8-91,0-1 0,-1 0-1,0-2 1,30-15 0,-14 3-29,49-37-1,-52 33-5,-11 6-58,1 1-1,42-22 0,-62 37 30,0 0-1,0 1 0,0-1 1,0 1-1,1 0 0,-1 0 1,0 0-1,0 1 0,1 0 1,-1 0-1,0 0 1,5 0-1,-6 1 13,1 0 1,-1 0 0,0 0-1,0 1 1,0-1 0,0 1-1,0-1 1,0 1-1,0 0 1,-1 0 0,1 1-1,0-1 1,-1 0-1,0 1 1,0-1 0,2 4-1,4 7-11,0 0-1,-1 0 1,8 24-1,10 18-63,-18-41 123,1-1 1,0 0 0,1-1 0,14 15 0,-18-22 6,0-1-1,0 1 1,0-1-1,1 0 1,0 0 0,0-1-1,0 0 1,0 0-1,0 0 1,1-1-1,-1 0 1,8 1 0,8 0 73,-1 0 0,1-2 1,0-1-1,0-1 0,0-1 1,-1 0-1,23-7 0,-26 6-113,-1-2-1,0-1 1,-1 0 0,1 0-1,-1-2 1,0 0 0,-1-1-1,0-1 1,-1 0 0,1-1-1,-2 0 1,17-19 0,14-30 32,-40 54-15,-4 6-19,4-4 13,-1-1 0,0 0 0,3-9 1,-5 13-16,-1 0 1,0 1-1,1-1 0,-1 0 1,0 0-1,1 1 1,-1-1-1,0 0 1,0 0-1,0 0 1,0 1-1,0-1 1,0 0-1,0 0 1,0 1-1,0-1 1,0 0-1,0 0 1,-1 0-1,1 1 1,0-1-1,0 0 0,-1 1 1,1-1-1,-1 0 1,1 1-1,0-1 1,-1 0-1,1 1 1,-1-1-1,0 1 1,1-1-1,-1 1 1,1-1-1,-1 1 1,0-1-1,-1 0 1,1 1-28,0 0 1,-1 0-1,1 0 1,-1 0 0,1 0-1,0 0 1,-1 0-1,1 0 1,0 1 0,-1-1-1,1 0 1,0 1-1,-1-1 1,1 1 0,0 0-1,0-1 1,0 1-1,-1 0 1,1 0 0,-1 1-1,-21 21 18,6-5 9,9-8-34,-1 0-1,1 0 1,1 0-1,-8 15 1,13-21 35,0 0 0,1 0 0,-1 0 0,1 0 0,0 0 0,1 0 0,-1 1 0,1-1-1,-1 0 1,1 0 0,0 1 0,1-1 0,-1 0 0,1 0 0,0 0 0,0 1 0,2 4 0,-2-5 41,1 0 0,0 0 0,0 0 0,1 0 1,-1 0-1,1 0 0,-1-1 0,1 1 0,0-1 0,1 1 1,-1-1-1,0 0 0,6 3 0,-4-3 12,1 0 1,-1-1-1,1 1 1,0-1-1,0 0 0,0-1 1,0 1-1,11 0 0,6-1 50,0-2 0,0 0-1,0-2 1,27-5-1,-33 5-90,201-41 192,-191 39-1833,28-9 1,-19 5-334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7:40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8 206 5632,'-2'-4'445,"1"0"0,0 0 1,0 1-1,0-1 0,0 0 1,1 0-1,-1 0 0,1 0 0,0 0 1,1 0-1,-1 0 0,0 0 1,1 0-1,0 0 0,2-6 0,-1 6-150,1 0 0,-1-1 0,1 1 0,-1 0-1,1 1 1,1-1 0,-1 0 0,0 1 0,1 0-1,0 0 1,4-4 0,7-1 135,1-1 0,0 2 0,0 0 0,0 1 0,34-7 0,-4 1-79,1 2-1,0 3 1,67-3 0,-100 11-318,1-1 0,21 5 0,-30-3 4,0-1 0,0 1 0,0 0 0,0 0 0,0 0 0,0 1-1,8 6 1,-13-9-20,1 1 0,-1 0 0,0 1-1,0-1 1,0 0 0,0 0-1,0 0 1,0 1 0,-1-1-1,1 0 1,0 1 0,0-1 0,-1 1-1,1-1 1,-1 1 0,0-1-1,1 1 1,-1-1 0,0 1 0,0-1-1,0 1 1,0-1 0,0 1-1,0-1 1,0 1 0,-1-1 0,1 1-1,-1-1 1,1 1 0,-1-1-1,0 3 1,-3 3 50,0 0 1,0 0-1,-1 0 0,-8 9 0,10-11-10,-119 123 149,47-53-156,70-70-28,1 0-1,0-1 0,0 2 1,0-1-1,1 0 0,0 1 1,0 0-1,0 0 0,0 0 1,1 0-1,0 0 0,1 0 1,-1 1-1,1-1 0,0 0 1,1 1-1,0-1 0,0 1 1,0-1-1,0 1 0,1-1 1,0 1-1,1-1 0,0 0 1,0 0-1,0 1 0,0-1 1,1-1-1,4 8 0,8 12 306,0-1 1,25 30-1,-10-16-244,-20-24 60,2 0 0,18 19 0,-29-32-141,0-1 1,0 1-1,0 0 1,1 0-1,-1-1 1,0 1 0,0-1-1,0 1 1,0-1-1,3 1 1,6 3-4111,-4 1 1830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7:40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7552,'-17'26'3424,"2"6"-2976,11-23 2592,4 5-1760,-6-11 95,6 7-831,-5-14 0,-1-15-7647,12 6 3839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34.7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27 258 4576,'-27'5'15665,"27"-6"-15388,1-1-78,-1 1 0,0-1 0,1 1 0,0-1-1,-1 1 1,1-1 0,0 1 0,-1 0 0,1-1 0,0 1 0,0 0-1,2-2 1,15-18 200,2 1 0,0 0 0,1 2 0,40-27 0,-59 43-371,0 1 1,0 0 0,0 0-1,0 0 1,0 0-1,0 1 1,1-1-1,-1 0 1,0 1-1,0 0 1,1-1-1,4 1 1,-6 1 2,0-1 0,0 0 1,1 1-1,-1-1 0,0 0 1,0 1-1,0 0 0,0-1 0,0 1 1,0 0-1,0-1 0,0 1 0,0 0 1,0 0-1,0 0 0,0 0 0,0 0 1,-1 0-1,1 0 0,0 0 1,-1 0-1,1 0 0,-1 0 0,1 1 1,0 1-1,4 14-7,-1 1 0,0 0 0,-2 0 0,0 0 0,0 23 0,-2-34 14,1 0-1,0 1 1,1-1 0,-1 0 0,1 0 0,1 0-1,-1-1 1,1 1 0,1 0 0,-1-1-1,8 11 1,-9-16-28,-1 0-1,0 0 1,0 0 0,1 0-1,-1-1 1,0 1 0,1 0-1,-1-1 1,1 1 0,-1-1-1,1 0 1,-1 1-1,1-1 1,-1 0 0,1 0-1,-1 0 1,1 0 0,-1 0-1,1 0 1,-1-1 0,1 1-1,-1 0 1,1-1-1,1 0 1,8-3 117,0 0-1,12-6 0,-11 4-58,14-6 1,0-1 1,0-2-1,-1-1 0,-1 0 1,0-2-1,-2-1 0,0-1 1,-1 0-1,32-43 0,-38 43-63,25-34 8,-35 49-13,0 0 0,0 0 0,0 0 0,1 1 0,-1-1-1,1 1 1,7-3 0,-8 5 14,-1 0 0,1 1 1,-1 0-1,1-1 0,0 2 0,-1-1 0,1 1 0,0-1 0,0 1 0,-1 1 1,9 0-1,4 3 147,31 10 0,1 0-23,-43-13 1648,2 1-2446,-6-29-18649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1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24 535 3072,'0'0'8885,"-8"0"-7642,4 1-1120,3-1-94,1 0 0,0 0 0,0 0 0,0 0 0,0 0 0,0 0 0,0 0 0,-1 0 0,1 0 0,0 0 0,0 0 0,0 0 0,0 0 0,0 0 0,0 0-1,-1 0 1,1 0 0,0 0 0,0 0 0,0 0 0,0 0 0,0 0 0,0 0 0,-1 0 0,1 0 0,0 0 0,0 0 0,0 0 0,0 0 0,0-1 0,0 1 0,0 0 0,-1 0 0,1 0 0,0 0 0,0 0 0,0 0 0,0 0 0,0-1 0,0 1 0,0 0 0,0 0 0,0 0 0,0 0 0,0 0 0,0 0 0,0-1 0,0 1 0,0 0 0,0 0 0,0 0 0,0 0 0,0 0 0,0-1 0,-4-10 870,4 10-887,0 1-1,-1 0 1,1-1-1,0 1 1,0-1 0,0 1-1,-1-1 1,1 1-1,0-1 1,0 1-1,0-1 1,0 1 0,0 0-1,0-1 1,0 1-1,0-1 1,0 1-1,0-1 1,0 1-1,0-1 1,0 1 0,0-1-1,0 1 1,1-1-1,-1 0 1,8-25 477,-7 20-457,1 0 1,-1 0-1,5-8 0,13-20-46,5-11-41,-18 33 105,65-139 70,-54 120-81,1 1 1,37-48-1,-47 69-63,0 0-1,1 1 1,-1 0 0,1 0-1,1 1 1,10-6-1,-19 12 21,0 0-1,0 1 0,0-1 0,0 0 1,0 1-1,0-1 0,1 1 0,-1 0 1,0-1-1,0 1 0,0 0 0,1 0 1,-1-1-1,0 1 0,0 0 0,0 0 1,1 1-1,-1-1 0,0 0 0,0 0 1,0 0-1,1 1 0,-1-1 0,0 1 1,0-1-1,0 1 0,0-1 0,0 1 1,0 0-1,0-1 0,0 1 0,0 0 1,0 0-1,0 0 0,0 0 0,-1 0 1,1 0-1,0 0 0,-1 0 0,1 0 1,0 0-1,-1 0 0,1 2 0,1 4 14,0-1-1,0 1 1,0 0-1,-1 0 1,0 0 0,-1 12-1,-5 83 83,-24 132-1,6-116-79,7-49 1226,17-65-678,3-6-64,11-15-2,154-213 172,-64 84-738,-68 95 3,67-83-100,-100 131 132,-1-1 0,1 1 0,0-1 0,0 1 0,0 0 0,7-4-1,-11 7 37,0 0 1,0 0-1,0 0 0,0 0 0,0 0 0,0 0 0,0 0 0,0 0 0,0 0 0,0 0 0,1 0 1,-1 0-1,0 0 0,0 0 0,0 0 0,0 0 0,0 0 0,0 0 0,0 1 0,0-1 0,0 0 0,1 0 1,-1 0-1,0 0 0,0 0 0,0 0 0,0 0 0,0 0 0,0 0 0,0 0 0,0 0 0,0 0 0,0 0 1,0 1-1,0-1 0,0 0 0,0 0 0,0 0 0,0 0 0,0 0 0,0 0 0,0 0 0,0 0 1,0 0-1,0 0 0,0 1 0,1 7-22,-1 12 36,-46 276 351,28-202-358,14-66 30,0 1 0,1 28 0,3-41-21,1 0 1,0-1-1,1 1 1,1 0-1,5 16 1,-5-23 99,0 0 0,1 0 1,0 0-1,1-1 0,0 0 0,0 0 1,1 0-1,0-1 0,0 1 0,1-1 0,12 10 1,-15-14-93,0 0 0,0 0-1,0-1 1,1 0 0,-1 0 0,0 0 0,1 0 0,-1-1 0,1 0 0,0 1 0,-1-2 0,1 1 0,0-1 0,0 1 0,-1-1 0,1-1 0,0 1 0,0-1 0,-1 1 0,1-1 0,0-1 0,-1 1 0,1-1 0,6-3 0,0-3-2641,-2-2 699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1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264 128 3072,'0'-4'837,"1"-1"1,-1 0-1,1 1 0,-1-1 0,1 0 1,1 1-1,-1-1 0,1 1 1,-1 0-1,5-7 0,0-18 2465,-31 140-1601,2-16-1442,-33 127 198,40-171-287,-2-2 0,-32 63 0,29-70-21,8-15 203,-1-1 0,-21 29 1,35-54-278,0 0 1,-1-1-1,1 1 0,-1 0 1,1-1-1,-1 1 1,1 0-1,-1-1 1,1 1-1,-1-1 1,0 1-1,1-1 0,-1 1 1,0-1-1,1 0 1,-1 1-1,0-1 1,0 1-1,0-2-36,1 1 0,0-1 0,0 1 0,0 0 0,-1-1 0,1 1 0,0-1 0,0 1 0,0-1 0,0 1 1,0-1-1,0 1 0,0-1 0,0 1 0,0 0 0,0-1 0,0 1 0,0-1 0,0 1 0,1-2 0,7-32 428,11-16-284,17-55-46,31-136-9,-4 53-28,-30 96-195,-26 70-24,-1 3 66,1 0 0,0 1 0,12-20 0,-19 38 45,0-1 0,1 1 0,-1-1 0,0 1 0,0 0 0,1-1 0,-1 1 0,0 0 0,1-1 1,-1 1-1,1 0 0,-1-1 0,0 1 0,1 0 0,-1 0 0,1-1 0,-1 1 0,1 0 0,-1 0 0,1 0 0,-1 0 0,0 0 0,1 0 0,-1-1 0,1 1 0,-1 0 0,1 0 0,0 1 0,0-1 2,1 0 1,-1 1-1,0 0 0,0-1 1,0 1-1,1 0 0,-1-1 1,0 1-1,0 0 0,1 1 1,2 3 6,0-1 0,0 1 1,5 8-1,31 68-97,-25-50 70,25 61 33,17 36 71,25 18-45,-62-115-31,2-1-1,37 42 0,38 28 106,-36-49 362,-61-50-245,-8-1 160,-99-1 149,-196 5-463,276-3-12,-33-2-1,50 0-75,-1 0 0,1-1 0,0 0 0,0-1 0,0 0 0,-13-6 0,18 6-579,1 1 0,-1-1-1,1 0 1,0 0 0,0 0-1,0 0 1,1-1 0,-6-5-1,9 8 203,0 0 0,-1 0 0,1 0 0,0 0 0,0 0 1,-1 0-1,1 0 0,0 0 0,0 0 0,0 0 0,0 0 0,0 0 0,1 0 0,-1-1 0,1 0 0,3-3-2325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2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99 1984,'-4'6'14074,"4"-4"-13749,1-3-277,0 0-1,-1 0 1,1 0-1,0 0 1,1 0-1,-1 0 1,0 1-1,0-1 1,0 0-1,0 1 1,1-1-1,0 0 0,13-7 152,-8 1-83,1 1 0,0 1 0,0 0 0,0 0 0,19-8 0,-25 12-109,0 0-1,1 1 1,-1-1-1,1 1 1,-1-1-1,1 1 1,-1 0-1,1 0 1,0 0-1,-1 0 1,1 0-1,-1 0 1,1 1-1,-1-1 1,1 1-1,-1 0 1,0 0-1,1 0 1,-1 0-1,0 0 1,1 1-1,-1-1 1,0 0-1,0 1 1,0 0-1,0-1 1,-1 1-1,1 0 1,2 3-1,-1 0 47,1 1-1,-1 0 0,0 0 1,0 0-1,-1 0 1,1 0-1,-1 1 1,2 11-1,-1 6 36,0 27 0,-1-16-32,0 15 36,-2-30-50,5 36 0,-4-46 9,2 5 66,0 0-1,5 16 0,-6-26-66,0-1 1,0 1-1,0 0 1,1-1-1,0 0 1,0 0-1,0 1 0,0-2 1,1 1-1,3 4 1,-2-5 35,-4-1-7,1 0 0,0 0 0,0 0 0,1 0 0,-1-1 0,0 1-1,0-1 1,1 1 0,-1-1 0,1 0 0,0 0 0,-1 0 0,1 0 0,-1 0-1,1-1 1,0 1 0,0-1 0,-1 0 0,5 0 0,0-1 52,0-1 0,-1 0 0,1 0 0,-1-1 0,1 1 0,-1-2 0,0 1 0,0 0 0,-1-1 0,1 0 0,-1-1 0,0 1 0,7-8 0,8-14-90,-2 0 0,-1-1 0,-1 0 0,-1-2 0,16-45 0,-22 52-17,24-68 80,0-10-215,-30 91 110,-2 7-18,0 0 1,-1 0-1,1 0 1,0 0 0,0 0-1,1 0 1,-1 0 0,0 0-1,0 1 1,1-1 0,-1 0-1,1 1 1,0-1-1,-1 1 1,1-1 0,0 1-1,0 0 1,0 0 0,0 0-1,4-1 1,-3 1 10,-1 1 0,1 0 1,0 0-1,-1 0 0,1 0 0,0 0 1,-1 0-1,1 1 0,-1-1 0,1 1 1,-1 0-1,1 0 0,-1 0 1,1 0-1,-1 0 0,4 3 0,21 15 28,-18-13 25,0 1 0,0-1 0,1-1 0,12 6 1,-21-11-102,-1 0 1,0 1-1,0-1 0,1 0 1,-1 0-1,0 0 1,0 0-1,1 0 1,-1 0-1,0 0 1,1 1-1,-1-1 1,0 0-1,1 0 1,-1 0-1,0 0 0,1 0 1,-1 0-1,0-1 1,0 1-1,1 0 1,-1 0-1,0 0 1,1 0-1,-1 0 1,0 0-1,1 0 1,-1-1-1,0 1 0,0 0 1,1 0-1,-1 0 1,0-1-1,0 1 1,0 0-1,1 0 1,-1 0-1,0-1 1,0 1-1,0 0 1,0-1-1,1 1 0,-1 0 1,0 0-1,0-1 1,0 1-1,0 0 1,0-1-1,0 1 1,0 0-1,0-1 1,0 1-1,0 0 0,0-1 1,0 1-1,0 0 1,0-1-1,0-4-1640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22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8384,'-11'0'2818,"18"1"-460,24 2-12,-30-3-2338,202 12 4007,79 7-2179,-151-10-1582,-76-8-7905,-49-1 4483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2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30 132 4064,'0'0'205,"-1"-1"1,1 0 0,-1 1-1,1-1 1,-1 1 0,1-1-1,0 0 1,-1 1-1,1-1 1,0 0 0,-1 1-1,1-1 1,0 0 0,0 0-1,0 1 1,0-1-1,0-1 1,-2 1 390,1 1 0,-1-1 0,1 1 0,-1 0 1,0 0-1,1 0 0,-1 0 0,1 0 0,-1 0 0,-7-4 5485,39-4-4518,189-28 239,-1 20-1497,-203 16-206,0-1 1,28-6-1,-42 7-150,1 0 0,0-1-1,0 1 1,-1-1-1,1 0 1,-1 0 0,1 1-1,-1-1 1,1 0 0,-1 0-1,1 0 1,1-2 0,-3 2-155,1 0 0,-1 1 0,1-1 1,-1 0-1,1 1 0,-1-1 1,0 0-1,1 1 0,-1-1 1,0 0-1,0 0 0,1 0 1,-1 1-1,0-1 0,0 0 0,0 0 1,0 0-1,0 1 0,0-1 1,0 0-1,-1 0 0,1 0 1,0 1-1,0-1 0,-1-1 0,-4-11-2673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24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86 2496,'0'0'78,"0"-1"0,0 1-1,0-1 1,0 1 0,0-1 0,0 1 0,0-1 0,0 1-1,-1 0 1,1-1 0,0 1 0,0-1 0,-1 1-1,1 0 1,0-1 0,-1 1 0,1-1 0,0 1 0,-1-1-1,1 1-46,0 0 0,-1 0 0,1 0 0,0 0 0,0 0 0,0 0 0,0 0 0,0 0 0,0 0 0,0 0 0,0 0 0,0 0 0,-1-1 0,1 1 0,0 0 0,0 0-1,0 0 1,0 0 0,0 0 0,0 0 0,0 0 0,0 0 0,0 0 0,0-1 0,0 1 0,0 0 0,0 0 0,0 0 0,0 0 0,0 0 0,0 0 0,0 0 0,0 0 0,0-1-1,0 1 1,0 0 0,0 0 0,0 0 0,0 0 0,0 0 0,0 0 0,0 0 0,0 0 0,0-1 0,0 1 0,0 0 0,1 0 0,-1 0 0,0 0 0,0 0 0,0 0 0,0 0 0,0 0-1,0 0 1,0 0 0,0 0 0,0 0 0,0 0 0,1-1 0,-1 0 486,1-1-1,-1 0 0,0 0 1,1 0-1,-1 0 0,0 0 1,0 0-1,-1-3 0,1-1 1034,0 4-862,0-5 1369,0 5-1272,0 4-571,0-2 181,1 1-375,0 0 1,0 0-1,1 0 0,-1 0 1,0 0-1,0 0 1,0 1-1,0-1 0,0 0 1,-1 1-1,2 1 1,0 1 27,18 24 338,-12-18-259,0 1-1,-1 1 1,0-1-1,9 23 1,25 102 95,-17-53-18,9 43 221,22 60 153,-50-171-495,1-1 60,-1 1 0,5 22 0,-7-30 950,-3-16 1042,1-1-2222,5-8 351,12-30 0,5-10-269,42-129-118,-47 147 154,44-73 0,-45 88-20,0 1 0,2 1 1,36-35-1,-15 21-162,1 1 0,50-32 0,-82 62 148,-3 2-77,0 1-1,-1 0 0,11-4 0,-12 3 168,-4 4-86,0 0 0,0 0 0,0 0 0,0 0 0,0 0 0,0 0 0,0 0 0,0 0 0,0 0 0,0 0 0,0 0 0,0 0 0,0 0 0,0 0 0,0 0 0,1 0 0,-1 0 0,0 0 0,0 0 0,0 0 0,0 0 0,0 0 0,0 0 0,0 0 0,0 0 0,0 0 0,0 0 0,0 0 0,0 0 0,0 0 0,0 0 0,0 0 0,0 0 0,0 0 0,0 0 0,0 0 0,0 0 0,0 0 0,0 0 0,0 0 0,0 1-113,0-1 38,-205 3 180,168-1-58,-57 10-1,57-6-38,-60 3-1,-24-16 8,72 8 11,49-1-116,-1 0 0,1 0 1,0 0-1,0 0 0,0 0 0,0 0 1,-1 0-1,1-1 0,0 1 0,0 0 1,0 0-1,0 0 0,-1 0 0,1 0 1,0 0-1,0 0 0,0-1 0,0 1 1,0 0-1,0 0 0,0 0 0,-1 0 1,1-1-1,0 1 0,0 0 0,0 0 1,0 0-1,0 0 0,0-1 0,0 1 1,0 0-1,0 0 0,0 0 0,0-1 1,0 1-1,0 0 0,0 0 0,0 0 1,0 0-1,0-1 0,0 1 0,0 0 1,0 0-1,0 0 0,1 0 0,-1-1 1,0 1-1,0 0 0,0 0 0,0 0 1,0 0-1,0 0 0,0-1 0,1 1 1,-1 0-1,0 0 0,0 0 0,0 0 1,0 0-1,1 0 0,-1 0 0,0 0 1,0 0-1,0 0 0,0-1 0,1 1 0,8-1-1974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25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45 2912,'-1'0'158,"1"0"-1,-1 0 1,0-1 0,1 1 0,-1 0-1,0 0 1,1 0 0,-1 0 0,0 0-1,1 0 1,-1 0 0,0 0-1,1 0 1,-1 0 0,0 0 0,1 0-1,-1 0 1,0 0 0,-2 1 2375,-23 3 3851,25-4-6318,0 0-1,0 1 0,0-1 1,1 0-1,-1 0 0,0 1 1,0-1-1,0 0 0,0 1 1,1-1-1,-1 1 0,0-1 1,0 1-1,1-1 1,-2 1-1,2 0-40,0-1 1,-1 0-1,1 1 0,0-1 1,0 0-1,-1 1 0,1-1 1,0 0-1,0 1 1,0-1-1,-1 0 0,1 1 1,0-1-1,0 1 0,0-1 1,0 0-1,0 1 0,0-1 1,0 1-1,0-1 0,0 0 1,0 1-1,0-1 1,0 1-1,0-1 0,0 0 1,0 1-1,0-1 0,1 0 1,-1 1-1,0-1 0,0 1 1,3 5 379,-3-5-388,0-1 0,0 0 0,0 1 0,0-1 1,0 0-1,0 1 0,0-1 0,0 0 0,0 1 0,1-1 0,-1 0 0,0 1 0,0-1 0,0 0 0,1 0 0,-1 1 0,0-1 0,0 0 0,1 0 0,-1 1 0,0-1 0,0 0 0,1 0 0,-1 0 0,1 1 0,7 3 206,0-1 0,1 1 0,-1-1 1,1-1-1,0 0 0,16 2 0,17 1 293,1-3-1,54-2 0,-30-2-301,161-4 629,-204 4-618,42-10 0,-32 5 45,-31 7-312,-1-1 0,0 1 0,0-1-1,1 0 1,-1 0 0,0 0 0,0 0 0,0 0 0,0 0 0,0-1-1,0 1 1,0-1 0,0 1 0,-1-1 0,3-2 0,-3 3-355,0-1 0,0 0 0,0 0 0,0 0 0,0 0 0,-1 1 0,1-1 0,-1 0 0,1 0 0,-1 0 0,0 0 0,1-4 0,-4-13-4994,2 4 1727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2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4384,'3'-25'2375,"0"-5"3762,-2 43-4883,7 26 0,3 18-610,34 250 1937,-34-235-2169,-3 1 1,-2 95-1,0-36 564,-6-190-12848,0 30 9494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2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39 368 4384,'-15'-19'1424,"14"18"-1370,0 0 0,1 1 0,-1-1 0,0 0 1,1 0-1,-1 0 0,1 0 0,-1 0 0,1 0 0,-1 0 0,1 0 0,0 0 1,-1 0-1,1 0 0,0-2 0,-1-2 258,-3-6 586,1 0 0,1 0-1,0-1 1,0 1-1,1-1 1,1 1-1,0-1 1,1-15 0,0 19-632,1-1 1,0 0 0,0 1 0,0-1 0,1 1-1,0 0 1,1 0 0,0 0 0,0 1 0,1-1-1,6-8 1,-3 7-179,0 0-1,0 1 1,1 0-1,0 0 1,1 1 0,0 0-1,0 1 1,0 0-1,1 0 1,0 1-1,0 0 1,0 1 0,1 1-1,-1 0 1,1 0-1,0 1 1,0 1-1,12-1 1,-7 1 20,0 1 0,1 1-1,-1 0 1,0 2 0,27 6-1,-38-7-28,1 0 0,0 1-1,-1-1 1,0 1 0,1 1-1,-1-1 1,0 1 0,-1 1 0,1-1-1,-1 1 1,0-1 0,0 1-1,0 1 1,-1-1 0,0 1-1,5 8 1,-7-10-4,-1 0-1,1 0 1,-1 0 0,0 0 0,0 1-1,0-1 1,-1 0 0,1 1-1,-1-1 1,0 1 0,-1-1 0,1 0-1,-1 1 1,0-1 0,0 0 0,0 0-1,0 1 1,-1-1 0,-2 4-1,0 1 9,-1 0-1,0 0 1,0-1 0,-1 0-1,-1 0 1,1 0-1,-9 7 1,5-7-18,0-1 1,0 0-1,-1 0 1,0-1 0,-1 0-1,0-1 1,1 0-1,-2-1 1,-18 4 0,22-6-84,1 0 1,-1-1 0,0 0 0,0-1 0,0 1 0,0-2 0,0 1 0,0-1 0,-13-3-1,13 1-937,0 0 0,1 0-1,-1 0 1,1-1-1,-10-6 1,6 3-1067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29.9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47 127 2304,'0'0'162,"1"-1"-1,-1 1 1,0-1 0,0 1 0,0-1-1,0 1 1,0-1 0,0 1 0,0-1-1,0 1 1,0-1 0,0 1 0,0-1-1,-1 1 1,1-1 0,0 1 0,0-1-1,0 1 1,-1 0 0,1-1 0,0 1 0,0-1-1,-1 1 1,1 0 0,0-1 0,-1 1-1,1 0 1,-1-1 0,1 1 0,0 0-1,-1-1 1,-11-8 2496,10 8-2270,1-1 0,-1 1-1,1 0 1,-1 0 0,1 0-1,-1 1 1,0-1-1,-3-1 1,0 0 902,-2 1 3696,14 1-4591,236-7 730,-65-1-722,-116 4-59,69-12 259,-126 15-540,1 0 0,-1 0-1,0 0 1,0-1 0,0 1 0,1-1 0,-2-1 0,1 1 0,5-4 0,-9 5-99,-1 1 0,0-1 0,1 0 0,-1 1 0,0-1 0,0 0 0,1 1 1,-1-1-1,0 0 0,0 0 0,0 1 0,0-1 0,0 0 0,0 1 0,0-1 0,0 0 0,0 0 0,-1 1 0,1-1 0,-1-1 1,-3-12-2976,3 14 2813,1-1 0,0 1 0,0 0 0,-1-1 0,1 1 0,0 0 0,-1 0 0,1-1 0,0 1 0,-1 0 0,1 0 0,-1-1 0,1 1 0,0 0 0,-1 0 0,1 0 0,-1 0 0,1 0 0,-1 0 0,1 0 0,-1-1 0,0 1-481,-5 0-1315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35.1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7136,'6'1'14056,"7"1"-7105,3 1-5003,39 2-4917,-34-4 4795,395 7-1315,-238 1-6856,-151-7-167,41 9 0,-20 1 390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30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99 2912,'-18'13'13579,"19"-9"-11025,17-4 70,22-3-1995,0-1 1,60-14 0,-17 2-237,70-15 166,-57 10-392,-86 19-159,1 0 72,0 0 1,14-6 0,-24 8-260,0-1 0,-1 1 0,1-1 0,0 1 1,-1-1-1,1 1 0,0-1 0,-1 1 0,1-1 0,-1 0 0,1 1 0,-1-1 0,1-1 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31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169 109 5728,'-1'-5'9544,"-8"11"-8129,-4 3-1243,1 1 0,0 0 0,0 1-1,1 0 1,1 1 0,0 0 0,0 1-1,1 0 1,1 0 0,0 1 0,1 0-1,1 1 1,0-1 0,1 1-1,0 0 1,1 1 0,1-1 0,0 1-1,0 23 1,2-9-4,1 0 1,8 54-1,-5-66-61,0 0 0,2-1 0,0 1 0,1-1 0,16 32 0,-18-41 23,1 0 0,0-1 0,0 0 0,1 0 0,0 0 0,0-1 0,0 0-1,1 0 1,14 10 0,-15-13-61,-1-1-1,1 1 1,-1-1-1,1 0 1,0 0-1,0 0 0,0-1 1,0 0-1,0 0 1,0-1-1,0 1 1,0-1-1,0-1 0,0 1 1,9-2-1,5-3 73,-1-1-1,1-1 0,-1 0 0,0-2 1,-1 0-1,0-1 0,0-1 0,-1 0 1,27-24-1,-20 12-63,-1-1 0,-1-1 0,21-30 0,49-90 479,-82 127-523,-1 0 0,0 0 0,-1-1-1,-1 0 1,5-22 0,-9 27 11,0-1-1,-1 1 1,0-1-1,-1 1 1,-1-1-1,0 1 0,-5-25 1,4 33-44,0 1-1,0-1 1,-1 1 0,0 0 0,0 0-1,-1 0 1,1 0 0,-1 0 0,0 0-1,0 1 1,-1-1 0,0 1-1,1 0 1,-1 0 0,0 0 0,-1 1-1,1-1 1,-1 1 0,0 0 0,0 0-1,0 1 1,0 0 0,-9-4 0,-3 2-50,0 0 1,0 1 0,0 1-1,0 1 1,0 0 0,-1 1-1,-26 4 1,-121 29-384,151-30 375,-4 3-364,12-4-391,-1-1 1,1 1-1,-1-1 1,-9 1-1,6-2-1150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46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46 296 1568,'-1'0'38,"1"0"-1,0 0 1,-1 1 0,1-1 0,0 0 0,-1 0-1,1 1 1,0-1 0,0 0 0,-1 1-1,1-1 1,0 0 0,0 0 0,-1 1-1,1-1 1,0 1 0,0-1 0,0 0-1,0 1 1,-1-1 0,1 0 0,0 3 2294,-22-3 3518,19 0-5656,-4-1 2661,4-2-2080,-1 0 530,4 3-1264,0 0 0,0 0 1,0 0-1,0 0 1,0-1-1,0 1 0,0 0 1,0 0-1,0 0 0,0 0 1,0 0-1,0 0 1,-1 0-1,1 0 0,0-1 1,0 1-1,0 0 1,0 0-1,0 0 0,0 0 1,0 0-1,0 0 0,0 0 1,1 0-1,-1-1 1,0 1-1,0 0 0,0 0 1,0 0-1,0 0 0,0 0 1,0 0-1,0 0 1,0 0-1,0 0 0,0-1 1,0 1-1,0 0 0,0 0 1,0 0-1,1 0 1,-1 0-1,0 0 0,0 0 1,0 0-1,0 0 0,0 0 1,0 0-1,0 0 1,0 0-1,1 0 0,-1 0 1,0 0-1,0 0 0,0 0 1,0 0-1,0 0 1,0 0-1,0 0 0,0 0 1,1 0-1,-1 0 0,0 0 1,0 0-1,0 0 1,0 0-1,0 0 0,0 0 1,2-8 154,-1 0-1,2 0 1,-1 1 0,1-1-1,4-8 1,-3 6-10,1-3-14,1-1 1,1 1 0,0 0 0,1 1-1,1 0 1,0 0 0,0 1-1,1 0 1,0 0 0,1 1 0,0 1-1,17-12 1,-22 17-103,0 1 0,0-1-1,1 1 1,-1 1 0,1-1 0,0 1-1,0 0 1,0 0 0,0 1 0,0 0 0,8 0-1,-14 1-58,1 0 0,0 0 0,-1 1 0,1-1 0,0 0-1,-1 1 1,1-1 0,-1 1 0,1 0 0,0-1 0,-1 1 0,0 0-1,1 0 1,-1 0 0,1 0 0,-1 0 0,0 0 0,0 0 0,0 1-1,1-1 1,-1 0 0,-1 1 0,1-1 0,0 1 0,0-1 0,0 1-1,-1-1 1,1 1 0,-1-1 0,1 3 0,1 5 23,0 0 1,-1 0-1,-1 0 0,1 13 1,-1-17-26,-8 121 166,3-75-63,3 59 1,3-91-44,0-1 0,1 0 1,1 0-1,0 1 0,2-2 1,0 1-1,12 27 0,-16-42-23,0-1-1,1 1 0,0-1 0,-1 1 1,1-1-1,0 0 0,0 0 0,0 0 1,0 0-1,0 0 0,1 0 1,-1 0-1,1-1 0,-1 1 0,1-1 1,0 0-1,3 2 0,-2-2 25,-1-1 1,1 1-1,0-1 0,0 0 0,-1 0 0,1 0 0,0 0 1,-1-1-1,1 1 0,0-1 0,-1 0 0,1 0 0,5-3 1,5-1 29,0-1 1,-1 0 0,1-1-1,-1-1 1,-1 0 0,0-1-1,12-11 1,-12 8-84,0 0 0,-2-1 0,1-1-1,-2 0 1,14-26 0,-8 8 48,-1-2 0,-2 0 0,-1 0 0,7-42 0,-5 18 101,-5 29-281,4-36 1,-12 64 93,0-1 1,0 0 0,0 1 0,0-1 0,1 0 0,-1 1-1,1-1 1,-1 1 0,1-1 0,0 0 0,-1 1 0,1-1-1,0 1 1,0 0 0,0-1 0,0 1 0,0 0 0,0 0-1,1-1 1,-1 1 0,0 0 0,0 0 0,1 0 0,-1 0-1,1 1 1,-1-1 0,1 0 0,-1 1 0,1-1 0,0 1 0,2-1-1,3 0 46,1 1-1,-1 1 0,1-1 1,-1 1-1,0 0 0,8 3 1,23 1 28,-5-7 329,-31 2-343,0-1-1,0 1 1,0-1-1,0 1 1,0-1 0,-1 0-1,1 0 1,0 0 0,0 0-1,-1 0 1,1 0 0,0 0-1,2-3 1,18-30-2386,-12 24 939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48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107 121 2976,'0'0'302,"-1"-1"1,0 0-1,1 0 1,-1 0-1,0 0 0,0 1 1,1-1-1,-1 0 1,0 1-1,0-1 1,0 1-1,0-1 0,0 1 1,0-1-1,0 1 1,0 0-1,0-1 1,0 1-1,0 0 0,-1 0 1,1 0-1,0 0 1,0 0-1,0 0 1,0 0-1,0 0 0,-2 1 1,-36 7 2824,27-5-1741,-9-1 493,14-1-245,19-1-427,30-2-197,0-2 0,63-15 0,-28 4-574,-37 8-225,41-12 0,-47 13 2,-30 4-218,-4 2 10,0 0 0,0 0 0,1 0 0,-1 0-1,0 0 1,0 0 0,0 0 0,1 0 0,-1 0 0,0 0 0,0 0 0,0 0 0,0 0 0,0 0 0,1 0 0,-1-1 0,0 1-1,0 0 1,0 0 0,0 0 0,0 0 0,1 0 0,-1 0 0,0-1 0,0 1 0,0 0 0,0 0 0,0 0 0,0 0-1,0-1 1,0 1 0,0 0 0,0 0 0,0 0 0,0-1 0,0 1 0,0 0 0,0 0 0,0 0 0,0 0 0,0-1-1,0 1 1,0 0 0,0 0 0,0 0 0,0-1 0,0 1 0,0 0 0,0 0 0,-1 0 0,1 0 0,0 0 0,0-1-1,0 1 1,0 0 0,0 0 0,0 0 0,-1 0 0,1 0 0,0 0 0,0 0 0,0-1 0,0 1 0,-1 0 0,-2-11-1647,3 10 1029,0-1-1,0 1 1,-1-1 0,1 1-1,0-1 1,-1 1-1,0-1 1,1 1 0,-1 0-1,0-1 1,1 1 0,-1 0-1,0-1 1,0 1-1,0 0 1,-2-1 0,-4-5-3846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4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 4736,'-2'0'166,"-22"2"1535,23-2-1583,0 0 0,0 1 0,0-1 0,-1 0 1,1 1-1,0-1 0,0 1 0,0-1 1,0 1-1,0-1 0,1 1 0,-1 0 0,0 0 1,0-1-1,0 1 0,0 0 0,0 1 0,-2 3 3160,11 0-1329,0 1-1366,-1-1 0,1 0 0,0 0 0,0-1 0,1 0 1,-1-1-1,1 0 0,0 0 0,0-1 0,0 0 0,0 0 0,12 0 0,2-1-67,1-1-1,0 0 1,37-7-1,-53 5-588,21-1 26,-1-2 0,1-2 0,48-17 0,-34 3-14134,-27 15 9664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50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30 1728,'0'-1'53,"0"1"0,0-1-1,0 1 1,0-1 0,0 1 0,0-1 0,-1 1 0,1-1-1,0 1 1,0 0 0,0-1 0,0 1 0,-1-1-1,1 1 1,0 0 0,0-1 0,-1 1 0,1-1 0,0 1-1,-1 0 1,1-1 0,0 1 0,-1 0 0,1 0-1,-1-1 1,1 1 0,0 0 0,-1 0 0,1 0 0,-1-1 430,3 1-151,-2-1-85,0 1 1,0-1 0,0 0-1,0 0 1,1 0 0,-1 0-1,0 1 1,1-1-1,-1 0 1,0 0 0,1 0-1,-1 1 1,2-2-1,0-3 3757,-3 11 328,0 3-4056,0-1 0,0 0 0,-4 12 0,-1 8 225,3-1-16,1 49-1,1-13-23,0-18-139,1 0 1,3 0 0,9 56-1,-9-89-215,-1 0-1,6 15 0,-6-23-37,-1-1-1,1 1 1,-1-1 0,1 1-1,0-1 1,1 1-1,-1-1 1,0 0-1,1 0 1,0 0-1,3 2 1,-4-4-13,0 0 0,0 0 0,0 0-1,0 0 1,0-1 0,1 1 0,-1-1 0,0 1 0,0-1 0,1 0 0,-1 0 0,0 0 0,0 0 0,1 0 0,-1-1 0,0 1 0,3-1 0,2-1 38,-1 0 0,1-1 0,-1 1 0,7-5 0,5-3-33,0-2 0,-1 0-1,0 0 1,-1-2 0,0 0 0,-1-1 0,-1 0-1,0-1 1,19-30 0,-4-4-24,28-67 1,16-42-113,-64 130 178,-8 25-124,0-1 1,1 1-1,-1 0 1,5-7-1,-7 12 74,-4 7-100,0-1 0,1 1 0,0 0 1,-5 14-1,-3 37 117,-7 85 1,17-126 14,2 1 0,1 0 0,0 0 0,1 0 0,1 0 0,1-1 0,0 1 0,13 31 0,-13-42-23,0 0-1,0 0 1,0 0 0,1 0-1,1-1 1,-1 0-1,1 0 1,1 0 0,-1-1-1,1 0 1,0 0-1,0-1 1,1 0 0,-1 0-1,1 0 1,0-1-1,1-1 1,-1 1 0,14 3-1,-20-7-214,1 0-1,-1 1 1,1-1-1,0 0 1,-1 0-1,1 0 0,2-1 1,-3 1-538,0-1 1,0 0-1,0 1 1,0-1 0,0 0-1,0 0 1,0 0-1,0 0 1,2-2-1,6-5-2567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5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7 3072,'-2'-1'97,"2"1"-53,0-1 1,0 1 0,-1 0 0,1-1 0,0 1 0,-1 0 0,1-1-1,0 1 1,-1 0 0,1 0 0,0-1 0,-1 1 0,1 0 0,-1 0 0,1 0-1,-1-1 1,1 1 0,-1 0 0,1 0 0,0 0 0,-1 0 0,1 0 0,-1 0-1,1 0 1,-1 0 0,1 0 0,-1 0 0,1 0 0,-1 0 0,1 1 0,0-1-1,-1 0 1,-12 2 10778,4-2-9538,7 0-630,5 0 1895,7 3-1846,-6-2-559,0-1 0,0 1 0,0-1 0,0 0 0,0 0 0,7-1 0,6 0 88,475 19 1116,-439-16-734,-33-3-227,-19 1-555,-1 0 1,1-1-1,0 1 1,-1 0-1,1-1 0,-1 1 1,1-1-1,-1 1 1,1-1-1,-1 1 1,0-1-1,1 1 0,-1-1 1,1 0-1,-1 1 1,0-1-1,0 0 0,1 1 1,-1-1-1,0 0 1,0 0-1,2-4-2728,3 3 261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53.6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25 3392,'1'0'57,"-1"-1"0,0 1 1,0 0-1,0-1 0,1 1 0,-1 0 1,0-1-1,0 1 0,0-1 0,0 1 1,0 0-1,0-1 0,0 1 0,0 0 0,0-1 1,0 1-1,0-1 0,0 1 0,0 0 1,0-1-1,0 1 0,-1 0 0,1-1 1,0 1-1,0 0 0,0-1 0,0 1 1,-1 0-1,1-1 0,0 1 0,0 0 1,-1-1-1,-1-3 1088,2 1 1076,-3 3-996,3 0-1151,0 0 0,-1 0 0,1 0 0,0 0 0,0 0 0,0-1 0,0 1-1,0 0 1,0 0 0,0 0 0,0 0 0,0 0 0,0 0 0,-1 0 0,1-1 0,0 1 0,1-3 3026,-6 10-1943,0 1 3,3-6-1013,1 0 0,-1 0 0,1 0 1,0 0-1,0 0 0,0 0 1,0 0-1,1 0 0,-1 0 0,0 1 1,1-1-1,0 0 0,-1 3 0,5 70 1416,-4 516 2666,0-591-4074,-10-1-1456,9 0 841,1 1 1,-1 0 0,0 0-1,0-1 1,1 1 0,-1-1-1,1 1 1,-1-1-1,0 1 1,1-1 0,-1 1-1,1-1 1,-1 1 0,0-2-1,0-2-1758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53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6 6048,'-11'-5'1372,"10"4"-399,3 1 276,8 1 1951,-5-1-2573,0 1 0,0 0 0,0 0 0,-1 0 0,7 3-1,14 3 834,28-2 1317,96-2-1,-92-4-2425,-20 2-282,-17 0-454,-1-1-1,38-5 0,-54 5-194,3-1-319,-4-8-6421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56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70 3072,'0'0'64,"0"-1"0,-1 1 0,1-1 0,0 1-1,0-1 1,-1 1 0,1-1 0,0 1 0,0-1 0,0 1 0,0-1 0,0 1 0,0-1 0,0 0-1,0 1 1,0-1 0,0 1 0,0-1 0,0 1 0,0-1 0,0 0 0,0 1 0,1-2 0,0-3 2829,-1-1-739,0-8 6971,9 31-7936,-1 2-1095,-2-1-1,0 2 0,6 38 1,11 72 261,-4-27-81,5 10 397,-13-63-355,-10-47-301,4 23 165,2-1 0,0 0 0,14 30 1,-13-26 149,-7-27-202,5 5 848,15-20-74,162-139-655,-162 134-265,70-70 162,81-103 0,-156 173-187,115-117 11,-111 114 31,-15 17 27,0-1 0,0 0 0,0 0-1,6-10 1,-11 15-14,0-1-1,1 1 0,-1-1 1,0 1-1,0-1 0,0 0 1,1 1-1,-1-1 0,0 1 1,0-1-1,0 0 0,0 1 1,0-1-1,0 1 0,0-1 1,0 0-1,0 1 0,0-1 1,-1 1-1,1-1 0,0 0 1,0 1-1,-1-1 0,1 1 1,0-1-1,0 1 1,-1-1-1,1 1 0,-1-1 1,1 1-1,0-1 0,-1 1 1,1 0-1,-1-1 0,1 1 1,-1 0-1,1-1 0,-1 1 1,1 0-1,-1 0 0,0-1 1,-3-1 22,-1 1-1,1 0 1,0-1 0,-6 1 0,6 0-13,-49-6 80,-58-1 0,108 8-100,-203-6 25,-8 1-42,173 3-65,30 0 76,-1 1 0,0 1 0,-14 1 0,-19 1 69,31-1-2048,-27 3 0,20 0-3275,10-1 3084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36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27 2144,'-9'4'22948,"12"-4"-22222,70-7 282,375-15 352,-357 21-1295,-55 1-589,-60 9-18371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56.9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50 111 2976,'-26'2'1068,"3"1"6317,26-3-7197,0 1 1,1-1-1,-1 1 1,0-1-1,1 0 0,-1 0 1,0 0-1,0-1 0,1 1 1,3-2-1,3 0 113,62-14 1996,-22 4-1341,69-13 221,152-22-60,-225 42-1080,-20 1 25,1 2 0,38 1 1,-42 1-2254,-18 0 780,1 0-1,-1 0 1,0 0-1,9 2 1,5 6-1874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57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591 22 2912,'1'-13'222,"-1"5"5043,-6 16-1120,-20 24-1593,7-9-1467,-62 90 1259,-121 130 0,110-154-2098,6-6-140,18-9 80,56-65-2773,23-10-4041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5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20 4384,'-26'-16'1424,"21"13"608,13 10 144,73 77 2852,-10-10-2894,145 127 922,-178-167-2813,92 74 437,-101-91-111,-16-13-1536,-13-4 805,0 0 0,1 0 0,-1 0-1,0 0 1,0 0 0,1 0 0,-1 0 0,0 0-1,0 0 1,1 0 0,-1 0 0,0 0-1,0 0 1,1 0 0,-1 0 0,0 0-1,0 0 1,0-1 0,1 1 0,-1 0-1,0 0 1,0 0 0,0 0 0,1-1-650,-1 1 650,1-1 0,-1 1 0,5-8-3214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58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55 2656,'1'-3'219,"0"0"-1,0 0 1,0 0 0,-1 0-1,1 0 1,-1-6 0,0 8-43,1 0 0,-1 0 0,0 0 0,0 0 0,0 0 0,1 0 0,-1 0 0,1 0 0,-1 0 0,0 0 0,2-1 0,-1 1 59,-1 0 1,1 0-1,-1 0 1,1 0-1,-1 0 1,1 0-1,-1 0 1,0 0 0,0 0-1,1 0 1,-1-2-1,-10 26 3669,-53 135 1066,-9 27-2542,61-150-2115,2 0 0,1 0 0,-6 54 0,10-33 76,3 0 0,8 88 1,-3-115-283,1-1 1,1 0-1,1 0 1,1 0-1,2-1 1,24 47-1,-30-66 8,1-1 0,0 1 0,8 8 0,-10-13-266,-1 0-1,1-1 0,-1 0 1,1 1-1,0-1 0,0-1 1,0 1-1,0 0 0,0 0 1,0-1-1,6 2 0,5 2-968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8:59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 3488,'-27'-3'5920,"29"20"-3019,8 6-1928,-2 1-1,-1-1 1,8 41 0,-6-23-240,-4-16-305,19 79 1406,59 162 0,-78-255-1711,16 36 416,-19-43-463,0 0 1,0-1 0,0 1 0,1-1-1,0 0 1,-1 1 0,1-1 0,0-1-1,5 5 1,-7-7-59,0 0 0,-1 0-1,1 1 1,-1-1 0,1 0 0,-1 0-1,1 0 1,-1 0 0,1 0 0,0 0-1,-1 0 1,1 0 0,-1 0 0,1 0 0,0 0-1,-1 0 1,1 0 0,-1-1 0,1 1-1,-1 0 1,1 0 0,-1-1 0,1 1-1,-1 0 1,1 0 0,-1-1 0,1 1 0,-1-1-1,1 1 1,-1-1 0,4-2 103,0 1-96,-1-1 1,0 1-1,0 0 0,0-1 1,-1 0-1,1 0 1,0 0-1,-1 0 0,0 0 1,3-5-1,15-37 32,-17 39-41,100-254 208,-86 219-232,3 0 1,1 2 0,2 0-1,53-67 1,-75 105 24,2-2-38,0-1 0,-1 1 0,1 0 0,-1-1 0,0 1 0,3-7 0,-5 10 11,0-1 0,1 1 1,-1-1-1,0 1 0,0-1 1,0 1-1,0-1 0,0 1 1,0-1-1,0 1 0,0-1 0,-1 1 1,1-1-1,0 1 0,0-1 1,0 1-1,0-1 0,-1 1 0,1-1 1,0 1-1,0-1 0,-1 1 1,1-1-1,-2 0-7,1 1 1,0-1 0,0 0-1,0 1 1,0-1-1,-1 0 1,1 1 0,0 0-1,-1-1 1,1 1-1,0 0 1,-3-1 0,-32-1 36,0 1 0,-66 7 0,34-1 10,-79-7 311,42-2-394,54 0-875,67-4-11375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9:00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38 5984,'-4'0'474,"0"0"0,0 0-1,0-1 1,0 0 0,1 1 0,-8-3 0,0 2 5145,16 1-3782,74 3 2089,-43-1-3345,0-1 0,58-7 0,72-16-262,-94 14-3827,-31 6 1326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9:01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10 2976,'7'-9'5405,"-22"24"-1845,-18 24-1080,2 1 0,-34 57 0,9 4-993,-18 31-506,52-98-749,-45 55 1,54-75-253,5-6 13,1 1 0,-1 0-1,2 0 1,-1 0-1,-6 14 1,9-11-1027,7-9-1300,11-10-4026,-5 0 3139,10 0 288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9:01.3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5888,'0'0'69,"0"0"-1,0 0 1,0 0 0,-1 0-1,1 0 1,0 0 0,0 0-1,-1 0 1,1 0 0,0 0-1,0 0 1,-1 0 0,1 0 0,0 0-1,0 0 1,0 0 0,-1 0-1,1 0 1,0 0 0,0 1-1,0-1 1,-1 0 0,1 0-1,0 0 1,0 0 0,0 0 0,0 1-1,-1-1 1,1 0 0,0 0-1,0 0 1,0 1 0,0-1-1,0 0 1,0 0 0,-1 0 0,1 1-1,0-1 1,0 0 0,0 0-1,0 1 1,0-1 0,0 0-1,0 0 1,0 1 0,6 13 1325,2 1-2,78 235 7915,-62-189-8546,2-2 0,3 0 1,38 57-1,-47-90-266,-19-25-591,0 0-1,0 0 1,0 0-1,0 0 1,-1 0 0,1 0-1,0 0 1,0-1-1,1 1 1,-1 0-1,0-1 1,0 1-1,0-1 1,0 1-1,0-1 1,1 0 0,-1 1-1,0-1 1,0 0-1,1 0 1,1 0-1,-1-7-4953,2-2 1397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9:02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494 3 1984,'4'-3'8588,"-6"16"-6081,-10 19-1133,4-18-768,-1-1 0,0 0 0,-20 21 0,4-5 346,20-22-795,-12 14 422,0 0-1,-35 31 1,22-27-282,2 1-1,1 1 1,1 2-1,-39 56 1,41-47-135,3 1 1,-23 55 0,34-67-9,1 0 0,1 0 0,1 1 0,-5 51 0,11-67-70,1-1-1,0 1 1,0 0-1,1-1 1,1 1-1,0-1 1,1 1-1,5 15 1,-4-18-18,0 0 0,1 0 0,0-1 1,0 0-1,1 0 0,0 0 0,1 0 0,-1-1 0,16 13 1,13 5 350,1-1 0,71 36 1,-71-42-44,-33-16-323,2 0 32,-1 1 0,1-1 0,0 0 0,0 0 0,0 0 0,0-1 0,8 2 0,-13-3-76,1 0 0,-1-1 0,1 1 0,-1 0 0,0 0 0,1 0 0,-1 0 0,0-1 0,0 1 0,1 0 0,-1 0 0,0-1 0,1 1 0,-1 0 0,0-1 0,0 1 0,0 0 0,1-1 0,-1 1 0,0 0 0,0-1 0,0 1 0,0 0 0,0-1 0,1 1 0,-1 0 0,0-1 0,0 1 0,0-1 0,0 1 0,0 0 0,0-1 1,0 1-1,-1 0 0,1-1 0,0 1 0,0-1 0,-4-22-2198,1 11-1448,3 8 2693,-1 3 347,1-1 1,-1 0 0,1 0-1,0 0 1,0 0-1,0 1 1,0-1 0,0 0-1,0 0 1,0 0-1,0 0 1,1 0 0,-1 1-1,1-1 1,0 0-1,-1 0 1,1 1-1,0-1 1,0 1 0,0-1-1,1-1 1,13-6-3034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9:03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51 1728,'2'-8'11059,"-5"3"-11580,2 3 696,0 0 0,0 0 0,0 0 0,0 1 0,0-1 0,0 0 1,-1 1-1,1-1 0,-1 1 0,1 0 0,-1-1 0,0 1 0,1 0 0,-1 0 0,0 0 0,0 0 0,0 0 0,0 1 0,1-1 0,-4 0 0,-5-1 537,-1 0 0,-20-1 0,13 2-108,-14-1 495,-53 6-1,-3 11-229,40-5-607,25-5-234,0 1-1,0 1 1,1 1 0,-33 17 0,51-23-10,1-1 0,0 1 0,-1 1 0,1-1 0,0 0 0,0 1 1,1 0-1,-1 0 0,1 0 0,-1 0 0,1 0 0,0 0 0,0 0 1,0 1-1,0-1 0,1 1 0,0-1 0,-1 1 0,1 0 0,1 0 0,-1-1 1,0 1-1,1 0 0,0 0 0,0 0 0,0 0 0,0 0 0,1-1 0,-1 1 1,1 0-1,0 0 0,0-1 0,1 1 0,-1 0 0,1-1 0,-1 1 1,1-1-1,0 0 0,4 5 0,14 19 57,52 68 234,12 14-250,-75-98 26,0 1 0,-1 0 0,0 1 1,-1 0-1,8 18 0,-13-26-21,0 0 0,-1 0 0,1 0 0,-1 1 0,0-1 0,0 1 0,-1-1 0,0 0 0,0 1 0,0-1 0,0 1 0,-1-1 0,0 0 0,0 1 0,-1-1 1,1 0-1,-4 6 0,2-4-28,0-1 1,-1 1-1,0-1 1,0-1 0,-1 1-1,1 0 1,-1-1 0,-1 0-1,1 0 1,-1-1-1,1 1 1,-1-1 0,-1 0-1,-6 3 1,-12 3-2,-24 15 0,18-9-121,24-13-627,-7 3-5635,24-15-2537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36.6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39 135 7968,'-11'-3'1532,"-16"-7"9330,27 8-10591,1 1 1,-1 0-1,1 0 1,-1 0-1,1 0 0,0 0 1,0-1-1,-1 1 0,1 0 1,0 0-1,0 1 1,0-1-1,0 0 0,1-1 1,21-15 1278,-9 9-1287,0 0-1,0 1 1,1 0-1,0 1 1,0 1-1,17-4 1,4 1 100,58-4 1,-21 8-188,118 9 0,-167-3-601,33-3-1,-48 0-562,0 0 0,0 0 0,-1-1 0,10-3 0,6-4-1258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9:03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95 108 3328,'-9'-2'391,"7"1"-291,0 1 0,0-1-1,0 1 1,0 0 0,0-1-1,0 1 1,0 0 0,-1 1-1,1-1 1,-2 1 0,1-1-117,-21 2 1585,3-6 3185,9 5-741,20-1-2078,12-1-645,0-1 0,37-9-1,-21 3-637,328-49 907,-328 52-2492,46-13 1,-66 16-374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9:0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98 126 2496,'-18'-19'10115,"18"19"-10078,0-1 0,0 1 0,0 0 1,0 0-1,-5 7 1371,-5 11 125,-14 58 1149,13-39-1657,3-9-597,1 1 0,-5 37 0,11-53-314,0 0 0,0 0 0,2 0 0,-1 0 1,2 0-1,0 0 0,6 22 0,-7-32-65,0 1 1,1-1-1,-1 0 0,1 0 1,0 0-1,-1 0 1,2 0-1,-1-1 0,0 1 1,0 0-1,1-1 0,0 0 1,-1 1-1,1-1 0,6 3 1,-4-3 10,0 0 0,0 0 0,1 0 0,-1-1 0,0 1 0,1-1 0,0-1 0,-1 1 0,8-1 0,-2 0 3,0-1 0,0-1 0,0 0 0,0 0 1,0-1-1,-1 0 0,0-1 0,1 0 0,16-11 0,-14 7-28,0 0 0,-1-2-1,0 1 1,0-2 0,-1 1-1,-1-2 1,12-15 0,-9 7-8,0 0 0,-2-2 1,14-36-1,18-72-56,-34 99-14,5-29-22,-11 44 275,1-1 0,10-27 0,-14 44-208,0 0 0,0 0 0,0 0 0,-1 0 0,1 1 1,0-1-1,0 0 0,0 0 0,0 0 0,0 0 0,0 0 0,0 0 0,-1 0 0,1 0 0,0-1 0,0 1 0,0 0 0,0 0 0,0 0 0,0 0 0,0 0 0,0 0 0,-1 0 0,1 0 0,0 0 0,0 0 1,0 0-1,0 0 0,0 0 0,0 0 0,0 0 0,0-1 0,0 1 0,0 0 0,0 0 0,0 0 0,0 0 0,0 0 0,0 0 0,-1 0 0,1 0 0,0 0 0,0-1 0,0 1 0,0 0 0,0 0 0,0 0 0,0 0 1,0 0-1,0 0 0,0 0 0,1-1 0,-1 1 0,0 0 0,0 0 0,0 0 0,0 0 0,0 0 0,-1 0 27,-1 3-25,0 1 0,0-1 0,1 1 0,-1-1 0,1 1 0,0 0 0,0 0 1,-1 6-1,-3 37 275,3-17-185,-4 11 7,2-17-8,1 1 1,2 0-1,0 26 1,4-16 42,9 85 597,-11-113-660,1 0 1,1 1-1,-1-1 0,1 0 1,1 0-1,-1 0 0,9 11 1,-10-15-72,0-1 1,0 0 0,0 1 0,0-1 0,0 0-1,0-1 1,1 1 0,-1 0 0,6 2 0,-6-3-46,0-1 0,-1 1 0,1-1 0,0 1 0,0-1 0,-1 0 0,1 0 0,0 0 0,0 0 0,-1 0 0,1 0 0,0 0 0,-1-1 0,1 1 0,0-1 0,-1 1 0,1-1 0,2-1 0,6-5-3552,6 3 976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9:0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5 3136,'-4'-1'945,"-1"0"1,1 0-1,-1 0 0,0 1 0,0 0 1,1 0-1,-1 0 0,0 0 1,1 1-1,-1 0 0,0 0 1,1 0-1,-1 0 0,1 1 0,-9 4 1,67 4 3768,57 1-3580,160-3 0,-241-8-1114,10-6-3018,-18 3-3065,-8 2 3109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9:06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24 3904,'-12'-11'1253,"11"11"-1132,1-1 1,0 1-1,-1-1 0,1 1 1,0-1-1,-1 1 0,1-1 1,0 1-1,0-1 0,-1 1 1,1-1-1,0 1 0,0-1 1,0 1-1,0-1 0,-1 0 1,1 1-81,0 0 1,0 0 0,0-1 0,0 1 0,0 0 0,0 0 0,0 0 0,0 0 0,0 0 0,0 0 0,0 0 0,0 0 0,0 0 0,0 0-1,0-1 1,0 1 0,0 0 0,0 0 0,0 0 0,0 0 0,0 0 0,0 0 0,0 0 0,0 0 0,0 0 0,0 0 0,0-1 0,0 1-1,0 0 1,0 0 0,1 0 0,-1 0 0,0 0 0,0 0 0,0 0 0,0 0 0,0 0 0,0 0 0,0 0 0,0 0 0,0 0 0,0 0-1,0 0 1,0 0 0,1 0 0,-1 0 0,0 0 0,0 0 0,0 0 0,0 0 0,0 0 0,0 0 0,0 0 0,0 0 0,0 0 0,0 0-1,1 0 1,-1 0 0,0 0 0,0 0 0,0 0 0,0 0 0,46 34 4273,59 88 1125,-54-60-4614,-25-32 48,39 60-1,-57-77-691,-1 1 0,0 0-1,-1 0 1,-1 0-1,0 0 1,-1 1-1,4 29 1,-4 1 330,-3 1 0,-8 76 0,5-100-448,-1 0 0,-2 0 0,0 0 0,-1 0 0,-1-1 0,-1 0 0,-15 29 0,7-22-81,-1-1 0,-1 0 1,-1-1-1,-2-1 0,0-2 0,-39 35 1,56-56-323,1 1 1,-1 0 0,1-1 0,-1 0 0,0 0 0,-4 2-1,6-3-253,0-1 0,0 1 0,0-1 0,0 0 0,1 1 0,-1-1 0,0 0 0,0 0 0,-4-1 0,-1 1-2613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9:07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14 3808,'-7'-8'1310,"7"8"-1217,0-1 0,-1 1 0,1 0-1,0-1 1,0 1 0,0 0 0,0-1 0,-1 1-1,1 0 1,0 0 0,0-1 0,-1 1-1,1 0 1,0 0 0,0-1 0,-1 1 0,1 0-1,0 0 1,-1 0 0,1 0 0,0-1-1,-1 1 1,1 0 0,0 0 0,-1 0 0,1 0-1,0 0 1,-1 0 0,1 0 0,-1 0-1,-2 1 1250,7-1 922,-4 1-1935,0 0 1,0 0 0,-1 0 0,2 0-1,-1 0 1,0 0 0,0 0 0,0 0 0,0 0-1,1 0 1,-1 2 0,6 5 534,0 0 0,-1 1 0,8 16 0,100 215 2471,17-10-1780,-117-208-1351,-1 0-1,-1 1 1,-1 0-1,0 1 1,10 48 0,-13-31 24,-2 0 1,-1 0-1,-3 1 1,-1-1-1,-2 1 1,-2-1-1,-2 0 1,-1 0-1,-3-1 1,-1 0-1,-1 0 1,-22 43-1,-67 130 247,94-197-795,-17 30 1241,23-43-1262,-1-1 0,0 1 0,0-1-1,0 1 1,0-1 0,0 0 0,0 1-1,-1-1 1,1 0 0,-1-1 0,0 1 0,-2 1-1,4-2 47,0-1 0,1 0 0,-1 0-1,0 1 1,0-1 0,1 0 0,-1 0 0,0 0 0,0 0-1,1 0 1,-1 0 0,0 0 0,0 0 0,1 0-1,-1-1 1,0 1 0,1 0 0,-1 0 0,0 0-1,0-1 1,1 1 0,-1-1 0,1 1 0,-1 0-1,0-1 1,1 1 0,-1-1 0,1 1 0,-1-1-1,1 1 1,-1-1 0,0-1 0,0 1-502,-6-8-3896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9:34.93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311 191 3136,'0'-17'7350,"0"-25"-354,0 559-3999,1-447-2645,16 114 0,-16-157 594,-1-21-1,0-19-409,-4-126-19,3-92-426,3-110-116,-3 180 7,5 111-222,-5 55 159,0 0 0,0 1 0,0-1 0,0 0 0,-1 0 0,0 1 0,-4 6 0,-23 41 286,19-36-162,6-9-17,-3 5-11,0-1 0,-1 0 0,-1-1 1,-11 13-1,-67 55-81,-6 6 46,90-81 53,0-1 1,0 1-1,-1-1 0,0 1 0,0-1 0,0 0 1,0 0-1,-8 3 0,22-12 305,-1 0 0,0-1 0,9-8 0,27-21-447,88-66 429,-102 80-166,54-49 1,-64 45-139,-19 23-15,-1 1 1,1 0-1,0 0 1,-1 0-1,1 0 0,0 1 1,0-1-1,0 0 1,0 1-1,1-1 1,-1 1-1,0 0 0,1 0 1,-1-1-1,1 2 1,-1-1-1,1 0 0,-1 0 1,1 1-1,-1 0 1,1-1-1,0 1 1,-1 0-1,1 0 0,0 1 1,-1-1-1,1 0 1,0 1-1,2 0 1,3 1 7,-4-2-39,-1 1 1,1 0-1,0 0 0,-1 0 0,1 0 0,-1 1 0,1-1 0,-1 1 0,0 0 1,0 0-1,0 0 0,4 3 0,3 4 12,0 1-1,0 0 1,-1 0 0,0 0-1,-1 1 1,10 18 0,-17-27 48,0 0-1,-1 0 1,1 1 0,-1-1-1,1 0 1,-1 0 0,0 1 0,0-1-1,0 0 1,0 1 0,0-1-1,-1 0 1,1 0 0,-1 1 0,0-1-1,1 0 1,-1 0 0,0 0-1,0 0 1,0 0 0,0 0 0,-1 0-1,1 0 1,-1 0 0,1 0-1,-1-1 1,-2 3 0,-2-1 19,0 0 0,0 0 0,-1-1 0,1 1 0,-1-1-1,0-1 1,-12 2 0,5 0 51,-31 4 7,0-2 0,-49-1 0,-14 1-172,41-4-1002,39-1-4853,48 1-5392,-1-2 8006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9:37.69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419 26 3136,'9'-9'11541,"-10"9"-11309,-1-1 0,0 1 0,1 0 0,-1-1 0,0 1-1,1-1 1,-1 0 0,1 1 0,-1-1 0,1 0 0,-1 0 0,1 0 0,-2-1 0,0 0 9,-2 1-157,0 0 0,0 0-1,0 0 1,0 1 0,0 0 0,0 0 0,-1 0 0,1 1 0,0-1 0,-8 3-1,-37 10 141,43-10-190,0-1-1,1 2 1,-1-1-1,1 0 1,0 1-1,0 0 0,-7 6 1,-9 7 29,-9 7-64,1 0 0,2 2 0,0 1 0,-25 34 0,42-49-105,8-10 77,1 0 0,0 0 0,0 0 0,0 0 1,0 1-1,0-1 0,0 1 0,1-1 0,-1 1 0,1-1 0,0 1 1,0 0-1,0 0 0,-1 5 0,2-8 26,0 1 0,0-1 0,0 0 0,0 1 0,0-1 0,0 1 0,0-1 0,1 1 0,-1-1 0,0 0 0,0 1 0,0-1 0,1 1 0,-1-1 0,0 0 0,1 1 0,-1-1 0,0 0 0,1 1 0,-1-1 0,0 0 0,1 0 0,-1 1 0,0-1 0,1 0 0,-1 0 0,1 0 0,-1 0 0,1 1 0,17 1-16,-5 0-21,0 3 32,0 1 1,12 8-1,11 6 201,-34-19-139,-1-1-1,1 1 0,0 0 1,-1 0-1,0 0 0,1 0 1,-1 1-1,0-1 0,1 0 1,-1 1-1,0-1 0,0 0 1,0 1-1,0-1 0,0 1 1,0 0-1,-1-1 0,1 1 1,0 0-1,-1-1 0,0 1 1,1 0-1,-1 0 0,0-1 1,0 1-1,0 0 0,0 0 1,0-1-1,0 1 0,0 0 1,-1 0-1,1 0 0,0-1 1,-1 1-1,0 0 0,1-1 1,-1 1-1,0-1 0,0 1 1,0-1-1,0 1 0,-3 2 1,-5 7 223,-10 9 107,-30 27 0,46-45-392,1 0 36,0 0 0,-1 0 0,1 0 0,0 0 0,-1-1 0,1 1 1,-1-1-1,1 0 0,-1 0 0,0 0 0,0 0 0,1 0 1,-1 0-1,0-1 0,0 0 0,0 1 0,0-1 0,0 0 0,-3-1 1,6 1-76,-1 0 0,1 0 0,0 0 0,0 0 0,0 0 0,0 0 0,-1 0 0,1 0 0,0 0 0,0-1 0,0 1 1,0 0-1,-1 0 0,1 0 0,0 0 0,0 0 0,0-1 0,0 1 0,0 0 0,0 0 0,0 0 0,0 0 0,-1-1 0,1 1 1,0 0-1,0 0 0,0 0 0,0-1 0,0 1 0,0 0 0,0 0 0,0 0 0,0-1 0,0 1 0,0 0 0,0 0 0,0 0 1,0-1-1,1 1 0,2-14-3011,9-14-2044,3 5 2302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9:39.18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28 461 2560,'1'-1'353,"0"1"1,0-1 0,0 0-1,0 1 1,1 0-1,-1-1 1,0 1-1,0 0 1,0 0-1,1-1 1,1 1-1,7 1 8749,-10 0-8907,0 1 1,0-1-1,0 1 1,0-1-1,0 1 1,-1-1-1,1 0 1,-1 1 0,0 1-1,0 1 121,-4 12 65,0 1-1,-8 15 1,6-15-161,-9 31 0,15-42-183,0 0-1,0 0 1,1-1-1,-1 1 1,1 0-1,1 0 1,-1 0-1,1-1 1,2 12-1,-1-13 18,0 0-1,0 0 1,0-1-1,1 1 1,0-1-1,-1 1 1,1-1-1,0 0 1,1 0 0,-1 0-1,0 0 1,1-1-1,0 1 1,-1-1-1,1 0 1,0 0-1,0 0 1,0-1 0,0 0-1,1 1 1,-1-1-1,0-1 1,5 1-1,-6-1 13,-1 0-1,1 0 1,-1-1-1,1 1 1,-1-1-1,0 0 1,1 1-1,-1-1 1,0 0-1,1-1 1,-1 1-1,0 0 1,3-3-1,22-23 203,-13 12-237,-3 3-15,0-1 0,-1 0 0,0-1 0,-1 0 0,10-21 0,-16 29-18,3-7-6,-6 13-4,0 0-1,0 0 1,0 0-1,0-1 1,0 1 0,0 0-1,0 0 1,0 0-1,0-1 1,0 1-1,1 0 1,-1 0 0,0 0-1,0 0 1,0 0-1,0-1 1,0 1 0,1 0-1,-1 0 1,0 0-1,0 0 1,0 0 0,0 0-1,1 0 1,-1 0-1,0-1 1,0 1 0,0 0-1,0 0 1,1 0-1,-1 0 1,0 0 0,0 0-1,0 0 1,1 0-1,-1 0 1,0 0-1,0 0 1,1 0 0,-1 3-44,1 0 1,-1 0 0,0 0 0,1-1 0,-1 1 0,0 0-1,-1 5 1,0 0 43,1-3 32,0 1 0,0-1 0,0 0-1,1 1 1,0-1 0,0 1-1,0-1 1,1 0 0,2 6 0,1 5 104,-5-15-120,0 1-1,1-1 1,-1 1-1,1-1 1,-1 0-1,1 1 1,-1-1 0,1 0-1,1 2 1,2 4 7,-4-6 1,1 0 1,-1 0-1,0-1 1,0 1-1,1 0 1,-1-1-1,1 1 0,-1 0 1,0-1-1,1 1 1,-1-1-1,1 1 1,0-1-1,-1 1 0,1-1 1,-1 1-1,1-1 1,0 1-1,-1-1 1,1 0-1,0 1 0,-1-1 1,1 0-1,0 0 1,0 1-1,-1-1 1,1 0-1,0 0 0,0 0 1,-1 0-1,1 0 1,0 0-1,0 0 1,-1 0-1,1-1 0,0 1 1,0 0-1,-1 0 1,1 0-1,0-1 1,0 0-1,2 1 25,-1-1 1,0 0-1,0 0 0,0 0 1,0 0-1,0-1 0,0 1 1,0 0-1,0-1 0,0 0 1,-1 1-1,1-1 0,0 0 1,-1 0-1,2-2 0,6-11 27,0-1-1,0 1 1,-2-2-1,0 1 0,-1-1 1,-1 0-1,0-1 1,3-24-1,14-147 294,-3-75-85,-19 257-267,0 3-15,0 0 0,0 0 0,0 0 0,-1 0 0,1 0 0,-1 0 0,-2-7 1,2 7-513,3 17 318,-2 13 128,9 286 366,-6-283-251,15 120 354,-15-129-292,-1 0 0,-1 31 0,-1-39 118,0-11-107,0 22-90,-6-6-1,1-8-32,4-5 45,-5 13-35,6-16 7,-1 0-1,1-1 0,0 1 1,0-1-1,-1 1 0,1-1 0,0 1 1,-1-1-1,1 1 0,0-1 1,-1 0-1,1 1 0,-1-1 0,1 1 1,-1-1-1,1 0 0,-1 1 0,1-1 1,-1 0-1,1 0 0,-2 1 1,2-3 69,0 0 0,0 1 0,0-1 0,1 0 0,-1 1 1,0-1-1,1 0 0,-1 1 0,1-1 0,-1 1 0,2-3 1,11-26-168,-7 21 91,1 0 0,0 0 1,1 1-1,0 0 0,15-11 0,3-5-138,-16 15 78,0-1-1,1 2 1,0-1-1,0 2 1,21-12 0,-25 16 42,-1 1 0,1 0 1,-1 0-1,1 0 0,0 1 1,0-1-1,0 2 1,0-1-1,0 1 0,0 0 1,0 0-1,0 1 1,7 2-1,-11-3 34,0 1-1,0 0 1,0 0-1,0 1 1,0-1 0,0 1-1,0-1 1,4 4 0,-6-4-3,0 0 1,1 0-1,-1 0 1,-1 0-1,1 0 1,0 0-1,0 0 1,0 1-1,0-1 1,-1 0-1,1 0 1,-1 1-1,1-1 1,-1 0-1,1 1 1,-1-1-1,0 0 1,1 1-1,-1-1 1,0 1-1,0-1 1,0 0-1,0 2 1,-1 0 19,0 0-1,0 0 1,-1 0 0,1 0 0,0 0 0,-1 0-1,0-1 1,1 1 0,-1-1 0,0 1-1,-1-1 1,1 0 0,0 1 0,-1-1 0,1-1-1,-3 3 1,-8 4 68,1-1 0,-18 7 1,14-7 13,-20 9 46,-69 18 0,96-31-568,1-1 1,-1 0-1,0-1 1,-17 1-1,24-2 98,0 0 0,0 0 0,0 0 0,-1-1 0,1 1 0,0 0 0,0-1 0,0 1-1,0-1 1,0 0 0,0 0 0,0 0 0,0 0 0,1 0 0,-1 0 0,0 0 0,0-1 0,1 1 0,-1-1 0,-1-1-1,-8-11-2792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9:49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19 1248,'0'0'5946,"0"-17"-186,-10 16-4128,6 0-867,5 7 2,1 8-315,-1-2-292,0 0 1,1 0-1,1 0 0,6 18 0,2 7 20,29 141 231,-8-60-98,-18-73-205,-1-6 10,3-1 0,0-1 0,25 38 0,-26-48-40,-8-14 120,17 20 0,2 3 2318,-22-46-1988,42-104 345,-24 53-776,59-144-209,-40 116 99,60-99 0,-85 161-73,15-34 1,-31 61 87,0 0 0,0-1 1,1 1-1,-1 0 0,0-1 0,0 1 0,0-1 0,0 1 1,0 0-1,0-1 0,0 1 0,0-1 0,0 1 1,0 0-1,0-1 0,0 1 0,0 0 0,0-1 1,0 1-1,0-1 0,-1 1 0,1 0 0,0-1 1,0 1-1,0 0 0,-1-1 0,1 1 0,-12-5 59,-22 4-140,-247 36-51,95-9 94,37-18 436,149-8-424,-1 0 0,0 0 0,1 0 0,-1 0-1,0 0 1,1 0 0,-1 0 0,0 0 0,0 0-1,1 0 1,-1-1 0,0 1 0,1 0 0,-1 0-1,1-1 1,-2 0 0,2 1-48,0-1 0,0 1 1,0 0-1,0 0 0,0-1 0,0 1 0,0 0 1,0 0-1,0-1 0,0 1 0,0 0 0,0 0 1,0-1-1,1 1 0,-1 0 0,0 0 0,0-1 1,0 1-1,0 0 0,1 0 0,-1 0 0,0-1 1,0 1-1,0 0 0,1 0 0,-1 0 0,1 0 1,23-13-4835,41-3-2193,-19 9 4262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9:51.8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74 210 2656,'0'-1'91,"0"1"-1,0-1 1,0 1 0,0-1 0,0 0 0,0 1-1,-1-1 1,1 1 0,0-1 0,0 1-1,-1-1 1,1 1 0,0-1 0,-1 1-1,1-1 1,0 1 0,-1-1 0,0 0 0,1 1-70,0 0 1,0 0-1,0 0 1,0 0-1,0 0 1,-1 0 0,1 0-1,0 0 1,0 0-1,0 0 1,0-1-1,0 1 1,0 0 0,0 0-1,0 0 1,0 0-1,0 0 1,0 0-1,0 0 1,-1 0 0,1-1-1,0 1 1,0 0-1,0 0 1,0 0-1,0 0 1,0 0 0,0 0-1,0 0 1,0-1-1,0 1 1,0 0-1,0 0 1,0 0 0,0 0-1,0 0 1,1 0-1,-1 0 1,0-1-1,0 1 1,0 0-1,0 0 1,0 0 0,0 0-1,0 0 1,0 0-1,0 0 1,0 0-1,0 0 1,0 0 0,1 0-1,-1-1 1,0 1-1,0 0 1,0 0-1,0 0 1,0 0 0,0 0-1,1 0 75,-1 0 0,0-1 0,0 1 0,0 0 0,0 0 0,0-1 0,0 1 0,0 0 0,1-1 0,-1 1 0,0 0 0,0 0 0,0-1 0,0 1 0,0 0 0,0-1 0,0 1 0,-1 0 0,1 0 0,0-1 0,0 1 0,0 0 0,0 0 0,0-1 0,0 1 0,0 0 0,-1-1 0,1 1 0,0 0 0,0 0 0,0 0 0,0-1 0,-1 1 0,1 0 0,0 0 0,0 0 0,-1 0 0,1-1 0,0 1 0,-1 0 0,1-1 75,-2 2 233,-4 2 690,7 60 2240,0-24-2392,13 72 1,17 38 80,-26-126-860,72 308 1272,-76-327-1369,2 5 96,-1 0 0,-1 0 1,2 13-1,-26-84 1299,12 15-1594,-2 0-1,-2 1 1,-2 1 0,-28-52-1,41 88 135,-5-8 2,0 0-1,2 0 1,-9-28-1,12 27 44,-3-6-45,1-1-1,2 0 1,-3-40-1,8 39 10,1 1-1,1-1 1,1 1-1,15-47 1,-13 53 52,1 1 0,1 0 1,1 0-1,1 1 0,11-18 0,-17 31-59,-1 0 0,1 0 0,0 0 0,0 0 0,0 1 0,0 0 0,1 0-1,-1 0 1,1 0 0,0 0 0,0 1 0,0 0 0,0 0 0,0 1 0,0-1 0,10 0-1,-7 1-3,0 0-1,1 1 0,-1 1 1,1-1-1,-1 1 0,0 1 0,0-1 1,1 1-1,14 7 0,-15-5 2,0 1-1,-1 0 0,1 0 1,-1 1-1,9 9 1,-5-6-13,4 5-7,-1 1-1,0 0 0,19 28 0,-25-32 81,-1 0 0,-1 1 0,0-1 0,-1 2 0,0-1-1,5 20 1,-9-28-4,0 0 0,-1 0 0,0 0 0,0 0-1,0 0 1,0 0 0,0 0 0,-1 0 0,0 0-1,0-1 1,0 1 0,0 0 0,0 0 0,-1-1-1,0 1 1,0-1 0,0 1 0,0-1 0,0 0-1,-1 0 1,1 0 0,-1 0 0,0 0 0,0 0 0,0-1-1,0 1 1,-6 2 0,-1 0 61,0 0 0,0 0 0,-1-1 1,0-1-1,0 0 0,-22 4 0,10-4 18,0-1 1,-32-2 0,35 0-9,0-2 1,-28-6-1,41 6-565,0 0 0,0 0 0,-11-6 0,14 5-443,-1 1 0,1-1 0,1 0 0,-1 0 1,0 0-1,-4-6 0,7 8 638,1 1 1,-1-1-1,1 0 1,-1 1-1,1-1 1,0 0-1,0 0 1,-1 1-1,1-1 1,0 0-1,0 0 1,0 1-1,0-1 1,0 0 0,-1 0-1,2 1 1,-1-1-1,0 0 1,0 0-1,0 1 1,0-1-1,0 0 1,1 0-1,-1 1 1,0-1-1,1 0 1,-1 1-1,0-1 1,1 0-1,-1 1 1,1-1-1,-1 0 1,1 1-1,-1-1 1,1 1-1,-1-1 1,1 1-1,0-1 1,0 0-72,18-17-3696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0:55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76 2720,'-9'-10'891,"9"10"-861,0-1 1,0 1-1,0-1 1,0 0 0,0 1-1,0-1 1,0 1-1,0-1 1,0 1 0,0-1-1,0 1 1,0-1-1,0 0 1,0 1 0,1-1-1,-1 1 1,0-1-1,0 1 1,1-1 0,-1 1-1,0-1 1,1 0 0,0-2 599,-1-1 0,1 0 1,-1 0-1,0 1 1,0-1-1,0-6 1,-1 0 833,1 10-1383,0 0 0,0 0-1,0-1 1,0 1 0,0 0 0,0-1 0,0 1 0,0 0 0,0 0 0,-1-1 0,1 1 0,0 0 0,0 0 0,0-1 0,0 1 0,0 0 0,-1 0-1,1-1 1,0 1 0,0 0 0,0 0 0,-1 0 0,1-1 0,0 1 0,0 0 0,-1 0 0,1 0 0,0 0 0,0 0 0,-1 0 0,1-1 0,-1 1-1,2 0-58,-1 0-1,0 0 1,0 0-1,0 0 1,0 0-1,0 0 1,0 0-1,0 0 1,0 0-1,0 0 1,0 0-1,0 0 1,0 0-1,1 0 1,-1 0-1,0 0 1,0 0-1,0 0 1,0-1-1,0 1 1,0 0-1,0 0 1,0 0-1,0 0 1,0 0-1,0 0 1,0 0-1,0 0 1,0 0-1,0 0 1,0 0-1,0 0 1,0-1-1,0 1 1,0 0-1,0 0 1,0 0-1,0 0 1,0 0-1,0 0 1,0 0 0,0 0-1,0 0 1,0 0-1,0 0 1,0-1-1,0 1 1,0 0-1,0 0 1,0 0-1,0 0 1,-1 0-1,1 0 1,0 0-1,0 0 1,0 0-1,0 0 1,0 0-1,0 0 1,0 0-1,0 0 1,0 0-1,0 0 1,0 0-1,0 0 1,-1 0-1,1 0 1,0 0-1,0 0 1,-2 52 2415,-1-29-2178,-8 32 0,0-4 225,-2 25 183,-20 154-507,29-181-405,-2 0-1,-20 71 1,23-112-3538,3-14-594,4-3 1999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2:06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8 8128,'-14'0'3680,"14"-4"-3168,-6 1-2208,6 6 832,-5-6-768,10 3 928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37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222 127 8320,'-7'-1'983,"-1"0"1,1 0-1,-1 1 0,0 0 1,1 0-1,-1 1 1,0 0-1,1 0 1,-10 4-1,8-1-463,1 0 1,0 0-1,0 1 0,0 1 0,1-1 0,-1 1 1,2 0-1,-1 1 0,1 0 0,-9 11 0,12-13-416,-1 0-1,1 0 1,1 1-1,-1-1 0,1 1 1,0-1-1,0 1 1,1-1-1,0 1 1,0 0-1,0 0 0,0 0 1,1 0-1,0 0 1,0 0-1,1 0 0,2 11 1,-1-10-57,0-1 1,0 1 0,1 0-1,-1-1 1,1 0-1,1 0 1,-1 0-1,1 0 1,0 0-1,1-1 1,-1 0 0,1 1-1,0-2 1,1 1-1,-1-1 1,1 0-1,-1 0 1,1 0-1,1-1 1,-1 0 0,0 0-1,1 0 1,7 1-1,7 1 90,0 0 0,0-2 0,0-1 0,36 0 0,-20-4 203,69-11 0,-75 6-145,0-1-1,-1-1 0,0-2 0,33-16 0,-55 24-135,-1-1 0,1 0 0,-1-1 0,1 0 0,-1 0 1,-1 0-1,1-1 0,-1 0 0,0 0 0,0-1 0,-1 1 0,8-13 0,-11 16-43,-1 0-1,0 0 1,0-1 0,0 1-1,0 0 1,0-1 0,-1 1-1,0-1 1,1 1 0,-1 0-1,-1-1 1,1 1-1,0-1 1,-1 1 0,0 0-1,-1-7 1,-1 2-17,-1 1 1,0-1-1,0 0 0,0 1 0,-7-9 0,4 9-24,1-1 0,-1 1 0,0 0-1,-1 0 1,1 1 0,-1 0 0,-1 1 0,-8-6-1,12 9 13,-26-16-65,0 1-1,-1 2 0,-1 2 0,-45-13 0,51 19-147,-1 1-1,0 1 0,0 2 0,0 1 1,-54 2-1,64 2-584,1 1 1,-1 1-1,1 0 0,0 1 1,1 1-1,-18 8 0,32-13 310,-1 0-7,1 0 1,-1 0-1,1 1 0,-1-1 1,1 1-1,0 0 1,-1-1-1,-2 4 1,-1 7-5597,5-3 2542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9:52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18 2400,'0'0'779,"-1"-11"1205,1 11-1899,0 0 0,0-1 0,0 1 0,0 0 0,-1-1 0,1 1 0,0 0 0,0-1 0,0 1 0,-1 0 1,1-1-1,0 1 0,-1 0 0,1-1 0,0 1 0,0 0 0,-1 0 0,1 0 0,0-1 0,-1 1 1,1 0-1,0 0 0,-1 0 0,1 0 0,-1 0 0,1-1 0,0 1 0,-1 0 0,1 0 0,0 0 0,-1 0 1,1 0-1,-1 0 0,-5 1 851,-18-1 6157,30 1-6117,9 1-676,0 0 1,0-1 0,0 0-1,1-2 1,15-1-1,20-1 265,72 5 77,159 21 1,-263-20-615,-3 0 25,31 1-1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9:53.6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85 4064,'-2'-2'427,"1"0"1,-1 0-1,0 1 1,1-1-1,-1 1 0,0 0 1,0-1-1,0 1 1,0 0-1,0 0 1,0 0-1,-1 0 1,-3 0-1,-9-4 1514,-12 0 1062,13 4-263,26-3-841,26-7-1604,1 2-1,0 1 1,0 2-1,59-1 0,72 7-5,-79 1 1028,-92-1-1450,1 0 1,-1 0 0,1 0 0,0-1-1,-1 1 1,1 0 0,-1 0-1,1 0 1,0-1 0,-1 1 0,1 0-1,0 0 1,-1-1 0,1 1-1,0 0 1,-1-1 0,1 1 0,0-1-1,0 1 1,-1 0 0,1-1 0,0 1-1,0-1 1,0 1 0,0 0-1,0-1 1,0 1 0,-1-1 0,1 1-1,0-1 1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49:54.1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91 2720,'-26'10'12928,"32"-7"-12489,-1 0 0,1-1 0,0 0 0,0 0 0,0-1 0,0 0 0,0 0 0,0 0 1,11 0-1,-3 0-79,20 0 155,0-1 0,0-1 0,0-2 0,57-13 0,-22-1-354,81-32-1,-124 39-2152,35-7 0,-16 11-392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03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53 491 1056,'0'0'76,"-1"1"0,0 0 0,0-1 0,0 1 0,1 0 0,-1 0 0,0-1 1,1 1-1,-1 0 0,1 0 0,-1 0 0,1 0 0,-1 0 0,1 0 0,0 0 0,-1 0 0,1 0 0,0 0 0,0 0 0,0 0 1,0 2-1,-7 16 1509,5-16-1297,1-2-143,0 1 1,-1-1 0,1 1 0,0-1-1,0 1 1,0-1 0,0 1 0,1 0 0,-1 0-1,0-1 1,0 3 0,-4 27 1934,3-20-841,2-10-1152,0 0 0,0 0-1,0 0 1,0 0 0,-1 0 0,1 0-1,0-1 1,0 1 0,-1 0 0,1 0-1,0 0 1,-1 0 0,1 0 0,-1 0-1,1-1 1,-1 1 0,0 0 0,1 0-1,-1-1 1,0 2 0,-5 5 2222,8-15 480,2-6-2157,0 4-416,4-10 98,-2-1 1,5-23-1,8-29 141,-3 25-34,2 2 1,45-82 0,-46 99-321,2 0 0,1 2 0,1 0 0,1 1 1,29-26-1,-27 36-158,-23 16 46,0-1 1,0 1-1,0-1 1,0 1-1,0-1 1,0 1-1,0 0 1,0-1-1,0 1 1,1 0-1,-1 0 1,0 0-1,0 0 1,0 0-1,0 0 1,0 0-1,1 1 1,-1-1-1,0 0 1,0 1-1,0-1 1,1 1-1,0 1-1,0 0 0,0 0 0,0 0 0,-1 0 0,1 0 0,-1 0 0,1 1 0,-1-1 0,0 1 0,0-1 0,0 1 0,0-1 0,0 1 0,0 5 0,1 6 14,1 23-1,-3-21 11,2 165 114,-3-97 4,1-79-56,0 0 0,0 0-1,1 0 1,0-1 0,0 1 0,2 7 0,-3-12-62,0 0 0,0 1 0,1-1 0,-1 1 0,0-1 1,1 0-1,-1 1 0,0-1 0,1 1 0,-1-1 0,1 0 0,-1 0 0,1 1 0,-1-1 0,0 0 0,1 0 1,-1 1-1,1-1 0,-1 0 0,1 0 0,-1 0 0,1 0 0,-1 0 0,1 0 0,-1 0 0,1 0 0,-1 0 1,1 0-1,0 0 0,-1 0 0,1 0 0,-1 0 0,0-1 0,1 1 0,-1 0 0,1 0 0,-1-1 0,1 1 1,-1 0-1,1 0 0,-1-1 0,0 1 0,1 0 0,0-2 0,7-6 98,0 0 1,-1-1-1,0 0 1,-1 0-1,1-1 1,6-15-1,2 0-35,4-6-8,126-190-209,-144 220 147,7-10-74,0 0 0,18-17 0,-26 28 64,0-1 0,0 1 0,1 0 0,-1 0 0,0-1 0,0 1 0,1 0 0,-1 0 0,0 0 0,0-1 0,1 1 0,-1 0 0,0 0 0,0 0 0,1 0 0,-1 0 0,0 0 0,1 0 0,-1-1 0,0 1 0,1 0 0,-1 0 0,0 0 0,0 0 0,1 0 0,-1 0 0,0 1 0,1-1 0,-1 0 0,0 0 0,1 0 0,-1 0 0,0 0 0,0 0 0,1 0 0,-1 1 0,0-1 0,0 0 0,1 0 0,-1 0 0,0 1 0,0-1 1,1 0-1,-1 0 0,0 1 0,0-1 0,0 0 0,0 0 0,1 1 0,-1-1 0,0 0 0,0 0 0,0 1 0,0-1 0,0 0 0,0 1 0,0-1 0,3 26-284,-3-17 259,6 131 97,5 83 127,-9-201-107,0 0 0,2 0 0,1-1 0,0 1 0,2-1 0,0-1 0,1 1-1,1-1 1,18 29 0,-25-46-40,0 0-1,0 0 0,0-1 1,1 1-1,-1 0 0,1-1 1,0 0-1,0 1 0,0-1 1,0 0-1,0-1 0,0 1 1,1 0-1,-1-1 0,0 0 1,1 0-1,-1 0 0,1 0 0,-1 0 1,1-1-1,0 0 0,-1 1 1,1-1-1,0-1 0,-1 1 1,1 0-1,-1-1 0,1 0 1,4-1-1,-2 0-226,0-1 1,0 1-1,-1-1 0,1 0 1,-1 0-1,0-1 0,6-4 1,-6 4-746,-1 0 1,1-1 0,-1 1 0,0-1 0,-1 0-1,7-11 1,5-14-2670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05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75 1888,'0'-1'44,"0"1"1,0 0-1,-1 0 0,1 0 1,0-1-1,0 1 0,-1 0 0,1 0 1,0-1-1,0 1 0,0 0 1,0-1-1,0 1 0,-1 0 1,1 0-1,0-1 0,0 1 1,0 0-1,0-1 0,0 1 1,0 0-1,0-1 0,0 1 1,0 0-1,0-1 0,0 1 0,0 0 1,1-1-1,-1 1 0,0 0 1,0 0-1,0-1 0,0 1 1,0 0-1,1-1 0,-1 1 1,0 0-1,0 0 0,0 0 1,1-1-1,-1 1 0,0-19 5119,-1-5 1518,1 24-6654,0 0 0,0 0 0,0 0 0,0 0 1,0 0-1,0 0 0,0 0 0,0 0 0,0 0 1,0 0-1,0-1 0,0 1 0,0 0 0,0 0 1,-1 0-1,1 0 0,0 0 0,0 0 0,0 0 1,0 0-1,0 0 0,0 0 0,0 0 0,0 0 0,0 0 1,0 0-1,0 0 0,0 0 0,0 0 0,0 0 1,0 0-1,-1 0 0,1 0 0,0 0 0,0 0 1,0 0-1,0 0 0,0 0 0,0 0 0,0 0 1,0 0-1,0 0 0,0 0 0,0 0 0,0 0 0,0 0 1,-1 0-1,1 0 0,0 0 0,0 0 0,0 0 1,0 0-1,0 0 0,0 0 0,0 0 0,0 0 1,0 0-1,0 0 0,0 0 0,0 1 0,-6 9-68,-54 143 910,-3 85-291,47-167-521,-11 82 349,16-80 175,8-65-197,3-8-363,0 0 0,0 0 0,0 0 0,0 0 0,0 1 0,-1-1 0,1 0 0,0 0 0,0 0 0,0 0 0,0 0 1,0 0-1,0 0 0,0 0 0,0 0 0,0 0 0,0 1 0,0-1 0,0 0 0,0 0 0,0 0 0,0 0 0,0 0 0,0 0 0,0 0 0,0 0 1,0 1-1,0-1 0,0 0 0,0 0 0,0 0 0,0 0 0,0 0 0,0 0 0,0 0 0,0 0 0,0 1 0,0-1 0,0 0 0,0 0 0,0 0 0,0 0 1,0 0-1,0 0 0,0 0 0,1 0 0,-1 0 0,0 0 0,0 0 0,0 1 0,0-1 0,0 0 0,0 0 0,0 0 0,0 0 0,1 0 0,-1 0 1,0 0-1,0 0 0,2-26 1280,3-10-1062,15-51 0,-10 52-226,48-165 93,-43 159-35,2 2 0,39-68 1,-41 82-133,-5 6 57,1 1 0,1 1 0,0 0 0,30-30 1,-40 45-18,1 0 0,0 0 0,-1 1 0,1-1 0,0 1 0,0 0 0,0-1 1,0 1-1,0 1 0,0-1 0,1 0 0,-1 1 0,0 0 0,0-1 0,0 1 1,1 1-1,-1-1 0,0 0 0,0 1 0,0-1 0,1 1 0,-1 0 0,0 0 0,0 1 1,0-1-1,2 2 0,7 4-25,0 0-1,-1 1 1,0 0 0,18 17 0,-22-19 61,9 8-8,-1 1 0,0 1 0,23 31 0,-12-4 74,-1 1 1,27 69 0,79 168 190,-114-254-189,-12-20-60,-1-1 0,0 1 0,0-1 0,5 15-1,-9-21 16,0 1 0,0-1-1,1 1 1,-1-1 0,0 1-1,0-1 1,0 1-1,0 0 1,0-1 0,0 1-1,0-1 1,0 1 0,0-1-1,0 1 1,0-1 0,0 1-1,-1 0 1,-10 6 410,1-3-428,0-1 0,0-1 0,0 1 0,0-1 0,-1-1 1,1 0-1,0-1 0,-18-1 0,4 1-47,-192 1 161,175-1-117,-272 11 40,286-10-36,-50-3-1,34-6-2498,60 0-10780,16 7 9018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18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648 2 2656,'-31'-1'5426,"10"1"-3454,-38 3 0,52-3-1927,1 2 0,0-1 0,0 1 0,0 0 1,0 0-1,0 0 0,0 1 0,0 0 0,1 0 0,-7 5 0,-3 5 136,2-1-1,0 1 1,0 1 0,1 1-1,1 0 1,-11 18-1,-46 100 1089,46-86-996,-6 8-9,-10 21 181,36-72-417,-2 5 58,0 0 0,1 1 0,-1-1 0,2 1-1,0 0 1,-2 16 0,4-22-52,1-1 1,0 0-1,0 1 0,0-1 1,1 0-1,-1 1 0,1-1 0,-1 0 1,1 0-1,0 0 0,0-1 1,1 1-1,-1 0 0,4 2 1,6 10-27,50 62 504,-51-66-346,-9-9-131,0 1 0,1-1 0,-1 1 0,0-1-1,0 1 1,0 0 0,-1-1 0,1 1 0,0 0-1,1 6 1,-2-5 88,0 1-1,0 0 1,0 0 0,0 0-1,-1 0 1,0 0 0,0 1-1,-1-1 1,1 0 0,-3 7-1,1 0 129,2-9-219,-1 0 0,1 0 0,-1 0 0,0 0 0,0 0 0,0 0 0,-3 5 0,-15 22 166,8-11-97,-21 27 0,14-25 110,11-14-196,1 0 0,0 0 0,0 0 0,1 0 0,0 1 0,1 0 0,-7 16 0,11-23-9,-1 1-1,1-1 1,0 1 0,1-1 0,-1 1 0,0-1-1,0 1 1,1-1 0,-1 0 0,0 1 0,1-1-1,-1 1 1,1-1 0,0 0 0,0 1 0,-1-1-1,1 0 1,0 0 0,0 0 0,0 0 0,0 0 0,0 0-1,1 0 1,-1 0 0,0 0 0,0 0 0,3 1-1,5 3 103,0 0 0,18 7 0,-18-8-2,17 7-49,-10-5-91,24 14 0,-32-16 13,12 7 113,-20-11-84,1 1-1,-1-1 1,1 1-1,0-1 1,-1 1 0,0-1-1,1 1 1,-1-1 0,1 1-1,-1-1 1,0 1 0,1 0-1,-1-1 1,0 1 0,0 0-1,1-1 1,-1 1 0,0 0-1,0 0 1,0-1-1,0 1 1,0 0 0,0-1-1,0 1 1,0 0 0,0 1-1,-3 8-114,1-2 157,0-1 0,-1 1 0,1-1 0,-1 0 0,-8 12-1,1-4-1,-1-1-1,-1-1 0,-18 17 1,-44 32 78,10-8-84,42-35 44,2 1 0,0 1 1,-20 28-1,35-42-63,0 0-1,1 0 0,0 0 1,0 0-1,1 1 1,-1 0-1,2 0 0,-1 0 1,1 0-1,0 0 1,1 0-1,0 0 0,0 1 1,1-1-1,1 13 1,0-16 20,0 0 0,0 0 0,1 0 0,-1 0 0,1 0 0,1 0 1,-1-1-1,1 1 0,-1-1 0,1 1 0,5 4 0,-2-3 30,0 0 0,0-1-1,0 0 1,0 0 0,1-1-1,13 7 1,-3-4 38,0-1-1,0 0 1,1-1 0,-1-1 0,33 4-1,-31-7-99,0-1 0,0 0-1,21-4 1,-9 0-86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20.8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7 1472,'0'-1'152,"0"1"0,0 0 0,0-1-1,0 1 1,0 0 0,0-1 0,0 1 0,-1 0 0,1 0 0,0-1 0,0 1-1,0 0 1,0 0 0,-1-1 0,1 1 0,0 0 0,0 0 0,0 0 0,-1-1-1,1 1 1,0 0 0,0 0 0,-1 0 0,1 0 0,0 0 0,0-1-1,-1 1 1,1 0 0,0 0 0,-1 0 0,1 0 0,0 0 0,-1 0 0,1 0-1,-4 1 3248,-3-1-1336,5 0-1887,7 0 3233,-7 2-3312,1 0 0,-1 0-1,1 0 1,-1 0 0,1 1-1,0-1 1,0 0 0,0 1-1,-1 4 1,-8 26-35,5-7 174,-3 42-1,5-36-146,0 13 77,1 0-1,2 0 0,3 0 1,13 74-1,-15-111 1,0 0 0,1 0 0,1 0 0,-1 0-1,1 0 1,0 0 0,1-1 0,0 1 0,9 12 0,-12-19-130,0 0 0,0 0 0,0-1 0,0 1 1,0 0-1,0-1 0,0 1 0,0-1 0,0 1 0,0-1 1,0 1-1,0-1 0,0 0 0,0 0 0,0 1 0,1-1 1,-1 0-1,0 0 0,0 0 0,0 0 0,0 0 0,0 0 1,1-1-1,-1 1 0,0 0 0,0-1 0,0 1 0,0-1 1,0 1-1,0-1 0,0 1 0,0-1 0,0 1 0,0-1 1,0 0-1,1-1 0,3-3 96,1 0 1,-1-1-1,0 1 0,5-9 1,10-16-37,-2-1 0,-1-1 0,14-36 0,0-16 41,-17 45-99,22-46 0,-23 59 46,31-55-147,-36 65-104,-7 12 117,0 8 81,-1-2-122,1 2-453,2 7 543,0 0 0,-1 0 0,0 0 0,-1 0 0,0 1 0,-1 12 0,3 17 88,0-1-223,0-3 114,13 66 0,-14-94 45,1 1 1,0-1-1,0 1 1,1-1-1,0-1 1,1 1-1,0 0 0,0-1 1,1 0-1,0 0 1,13 12-1,-16-17 41,1 0 0,0 0 0,-1 0 0,1-1-1,0 0 1,0 1 0,0-2 0,1 1 0,-1 0-1,0-1 1,1 0 0,-1 0 0,1 0 0,-1 0-1,1-1 1,0 0 0,-1 0 0,10-1 0,-8-1-196,0 1 1,-1-1 0,1 0 0,0 0 0,-1-1 0,0 0-1,1 0 1,-1 0 0,0 0 0,-1-1 0,1 0 0,-1 0 0,8-8-1,8-8-908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21.5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0 2912,'0'0'923,"-14"5"2452,-16 13 4487,39-18-5196,26-2-1589,39-6 0,-45 3-775,0 2 1,39 1-1,80 8 45,-134-5-333,135 6 388,-149-7-441,0 0 0,0 0-1,0 0 1,0 0 0,0 0 0,0 0 0,0 0-1,0 0 1,0 0 0,1 0 0,-1 0-1,0 0 1,0 0 0,0 0 0,0 0 0,0 0-1,0 0 1,0 0 0,0 0 0,0 0 0,0 0-1,1 0 1,-1 0 0,0 0 0,0 0 0,0 0-1,0 0 1,0 0 0,0 0 0,0 0 0,0 0-1,0 1 1,0-1 0,0 0 0,0 0-1,0 0 1,0 0 0,0 0 0,0 0 0,0 0-1,0 0 1,1 0 0,-1 0 0,0 0 0,0 1-1,0-1 1,0 0 0,0 0 0,0 0 0,0 0-1,0 0 1,0 0 0,-1 0 0,1 0-1,0 0 1,0 0 0,0 1 0,0-1 0,0 0-1,0 0 1,0 0 0,0 0 0,0 0 0,0 0-1,0 0 1,0 0 0,0 0 0,0 0 0,-1 3-1693,0 6-929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23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103 53 1888,'-1'0'114,"1"0"-1,0 0 1,0 0 0,-1 0-1,1-1 1,2-7 7497,-2-6-4107,0 14-3486,0 0-1,0 0 1,-1 0-1,1 0 1,0 0 0,0 0-1,0 0 1,0 0 0,0 0-1,0-1 1,0 1-1,0 0 1,0 0 0,0 0-1,0 0 1,0 0-1,0 0 1,0 0 0,0 0-1,0 0 1,0 0 0,0 0-1,0 0 1,0 0-1,0 0 1,0 0 0,0 0-1,0 0 1,0 0 0,0 0-1,-1 0 1,1 0-1,0 0 1,0 0 0,0 0-1,0 0 1,0 0-1,0 0 1,0 0 0,0 0-1,0 0 1,0 0 0,0 0-1,0 0 1,0 1-1,0-1 1,0 0 0,0 0-1,0 0 1,0 0 0,0 0-1,0 0 1,0 0-1,0 0 1,0 0 0,0 0-1,0 0 1,-5-6 826,-4-7 383,3 5-443,3 6-661,4 5-286,2 10-74,2 146 787,1 0-124,12 161 667,-17-317-1086,-1 5 184,1 1-1,-2 15 1,1-22-150,0-1 0,0 0 0,-1 1 0,1-1 0,0 1 0,-1-1 0,0 1 0,1-1 0,-1 0 0,-1 2 0,2-2-27,0-1 1,-1 0-1,1 1 0,-1-1 1,1 0-1,0 1 0,-1-1 1,1 0-1,-1 0 0,1 0 1,-1 1-1,1-1 0,-1 0 1,1 0-1,-1 0 0,1 0 1,-1 0-1,1 0 0,-1 0 0,1 0 1,-1 0-1,1 0 0,-1 0 1,1 0-1,-1 0 0,1 0 1,-1 0-1,0-1 0,-10-3 213,2 1-1501,0-1 1,-16-8-1,22 10 545,0 0 0,0 0 0,1-1 0,-1 1 1,1-1-1,-1 1 0,1-1 0,0 0 0,0 0 0,0 0 0,-2-4 0,-2-8-1841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24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 18 2976,'-2'-1'261,"0"1"1,-1 0-1,1-1 1,0 1-1,0 0 1,0 0-1,0 1 0,0-1 1,0 0-1,0 1 1,0-1-1,0 1 1,0-1-1,0 1 1,0 0-1,1 0 0,-4 2 1,-1 1 984,0 0 0,1 0 0,-8 8 0,13-11-1123,0-1-1,0 1 0,0-1 0,0 0 0,-1 1 1,1-1-1,0 1 0,0-1 0,0 1 1,1-1-1,-1 1 0,0-1 0,0 1 0,0-1 1,0 1-1,0-1 0,0 1 0,1-1 0,-1 0 1,0 1-1,0-1 0,1 1 0,-1-1 1,0 0-1,1 1 0,-1-1 0,0 0 0,1 1 1,-1-1-1,0 0 0,1 0 0,-1 1 1,1-1-1,-1 0 0,1 0 0,-1 0 0,1 1 1,1 0-5,0 0-1,0 0 1,0 0 0,0 0 0,0 0 0,1-1 0,-1 1 0,0 0 0,0-1 0,3 0-1,30-1 447,55-11-1,-11 1-335,-21 6 17,71 2 1,-75 4-160,85 8 388,-97-2-305,-18-2 104,48 2-1,-70-7-250,1 0 0,-1 0 0,0-1 0,1 1 0,-1 0 0,0-1 0,0 1 0,1-1 0,-1 0 0,0 0 0,0 0 0,0 0 0,0 0 0,0 0 0,0 0 0,0-1 0,0 1 0,-1-1 0,1 0 0,0 1 0,1-4 0,-1 3-504,-1-1 0,0 1 1,0-1-1,0 1 1,0-1-1,0 0 0,-1 1 1,1-1-1,-1 0 1,0 1-1,1-5 0,-1-3-1773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38.2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95 3072,'0'-3'230,"-1"1"0,0 0 1,0 0-1,1 0 0,0 0 1,-1 0-1,1-1 0,0 1 0,0 0 1,0 0-1,0-1 0,0 1 0,1 0 1,-1 0-1,1 0 0,1-3 0,-2 2 503,1 0 0,-1 0-1,1 0 1,-1 0 0,0 0-1,0 0 1,-1-5 0,0-5 1501,1 7-782,-1-1 1107,3 10-1189,-1 1-1199,0 0-1,0 0 0,-1 0 1,0 0-1,1 0 0,-2 6 1,2 13 300,15 343 1885,-15-217-2077,6 210 334,-19 252 785,-5-230-1348,13-277-399,4-3-2995,4-66 1493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29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13 107 2496,'-1'-2'1100,"1"2"-901,0-1 0,-1 0 0,1 1 0,-1-1 0,1 0 1,-1 1-1,1-1 0,-1 1 0,1-1 0,-1 1 0,1-1 0,-1 1 0,0-1 1,1 1-1,-1-1 0,0 1 0,1 0 0,-1-1 0,-1 1 0,7 10 4217,3 6-4224,23 38 635,-24-43-678,1 1 1,-2 1-1,8 16 1,2 7 105,31 67 399,-17-37-311,51 85-1,-11-38 565,-67-109-908,-2-2 181,1 0 0,-1 1 1,1-1-1,-1 0 1,1 0-1,3 3 1,-5-5-134,1 0 0,-1 1 0,0-1 1,1 0-1,-1 0 0,1 0 1,-1 0-1,1 0 0,-1 1 0,1-1 1,-1 0-1,1 0 0,-1 0 1,1 0-1,-1 0 0,1 0 0,-1-1 1,1 1-1,-1 0 0,1 0 0,-1 0 1,0 0-1,1 0 0,-1-1 1,1 1-1,-1 0 0,1 0 0,-1-1 1,0 1-1,1 0 0,-1-1 1,0 1-1,1 0 0,-1-1 0,0 1 1,1-1-1,-1 1 0,0-1 1,0 1-1,0 0 0,1-1 0,12-23 215,0-1-1,-1 0 0,12-40 0,-17 45-143,50-118 67,-42 106-189,53-93-169,-30 60 202,9-7-130,-30 47-19,27-50 0,-43 74 110,-1 0 1,1 0-1,-1 0 1,1-1-1,-1 1 1,1 0-1,-1 0 1,0-1-1,0 1 0,1 0 1,-1-1-1,0 1 1,0 0-1,0-1 1,-1 1-1,1-2 0,-1 2-4,1 1 0,-1-1 0,0 0 0,1 0 0,-1 1 0,0-1 0,0 0 0,0 1 0,1-1 0,-1 1 0,0-1 0,0 1 0,0-1 0,0 1 0,0 0 0,0-1 0,0 1 0,0 0 0,0 0 0,0 0 0,0 0 0,-2 0 0,-14-1-26,-1 1 0,1 1 0,-1 1 0,-32 8 0,17-4 32,-26 5-82,-172 34 164,212-41-35,0 1 92,0-2 0,-37 4 0,54-7-123,0 0 1,0-1 0,1 1 0,-1 0-1,0 0 1,0-1 0,1 1 0,-1-1-1,0 1 1,-1-2 0,4 1-339,0-1 1,0 1-1,1 0 0,-1 0 1,0 0-1,1 0 1,-1 0-1,1 1 0,1-2 1,17-5-2444,9-2 901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20 2560,'-2'-2'341,"-1"0"0,0 0 0,0 0 0,0 0 0,0 0 0,-1 1 0,1 0 0,0 0 0,-1 0 0,1 0 0,-1 0 0,1 1 0,-1-1 0,1 1 0,-4 0 0,0 0 135,0 0 1,0 0 0,0 1-1,1 0 1,-1 1-1,0-1 1,1 1-1,-1 0 1,1 1 0,-10 4-1,38 6 943,-5-7-1054,1 0 0,1-1 0,-1-1 0,35 3 0,-26-4-121,97 7 650,-14-2-204,44-2 46,-127-6-512,-25 0-304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30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398 1 3072,'-5'8'6248,"-10"22"-5613,12-25-57,-57 102 2564,12-25-1895,1 2-449,-84 115-1,101-155-596,19-27 191,-1 0-1,-19 20 1,31-37-430,0 0 0,0 0 0,0 0 1,0 0-1,0 0 0,0 0 0,0 1 1,0-1-1,0 0 0,0 0 0,0 0 1,-1 0-1,1 0 0,0 0 0,0 0 1,0 0-1,0 0 0,0 0 0,0 0 0,0 0 1,0 0-1,-1 0 0,1 0 0,0 0 1,0 0-1,0 0 0,0 0 0,0 0 1,0 0-1,-1 0 0,1 0 0,0 0 1,0 0-1,0 0 0,0 0 0,0 0 1,0 0-1,0 0 0,-1 0 0,1 0 0,0 0 1,0 0-1,0 0 0,0 0 0,0 0 1,0-1-1,0 1 0,0 0 0,0 0 1,0 0-1,0 0 0,-1 0 0,1 0 1,0 0-1,0 0 0,0-1 0,0 1 0,0 0 1,0 0-1,0 0 0,0 0 0,0-9-3060,3-2 378,6 1 923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31.1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 4992,'-4'-6'2088,"14"12"-1019,-3-3-602,1 0 0,-1 1 0,0 0 1,-1 0-1,1 0 0,9 9 0,-2-2 295,1 1-98,0 1 0,-1 1-1,0 0 1,22 31 0,40 71 1007,-45-64-1104,15 26 220,-26-42-543,42 58 0,-53-87-1295,-9-7 844,0 0 0,1 1 0,-1-1 0,0 0 1,1 0-1,-1 0 0,0 0 0,1 0 0,-1-1 1,0 1-1,1 0 0,-1 0 0,0 0 0,1 0 0,-1 0 1,0 0-1,0 0 0,1-1 0,-1 1 0,0 0 1,0 0-1,1-1 0,3-3-2758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33.7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293 1 1984,'0'0'3387,"-1"7"63,-1-6-3330,1 0 0,-1 0 0,1-1 0,0 1 0,-1 0 0,1 0 0,0 1 0,-1-1 0,0 1 0,-13 10 1048,-81 25 933,62-23-1733,0 0 0,-50 31 0,82-44-348,1 1 0,0-1-1,0 0 1,0 0-1,0 1 1,0-1 0,0 1-1,0-1 1,1 1 0,-1-1-1,0 1 1,1-1 0,-1 1-1,1 0 1,0-1 0,0 1-1,-1 0 1,1 1 0,2 30 241,12 39 10,3 19 61,4 274 707,-31-196-361,5-101-268,-2-28-130,5-30-222,0-1 0,1 1 0,-1 12 0,2-14-59,0-4 71,0 1 1,0-1-1,0 1 1,-1-1-1,-1 5 1,2-8-35,-1-1-32,1 1 0,0-1 0,0 0 0,0 0-1,0 0 1,0 0 0,-1 1 0,1-1 0,0 0 0,0 0-1,0 0 1,0 1 0,0-1 0,0 0 0,0 0 0,0 1 0,0-1-1,0 0 1,-1 0 0,1 0 0,0 1 0,0-1 0,1 0-1,-1 0 1,0 1 0,0-1 0,0 0 0,0 0 0,0 1 0,0-1-1,0 0 1,0 0 0,0 0 0,0 1 0,0-1 0,1 0-1,-1 0 1,0 0 0,0 0 0,0 1 0,0-1 0,1 0 0,-1 0-1,0 0 1,1 1 1035,4-1-682,249 0 406,-253 0-678,3-13-2960,-4 8 988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34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81 4160,'0'-1'53,"0"1"0,0 0 0,0-1 0,0 1 0,0-1 0,0 1 0,0 0 0,0-1 0,0 1 0,0 0 0,0-1 0,0 1 0,0 0 0,0-1 1,0 1-1,1 0 0,-1 0 0,0-1 0,0 1 0,0 0 0,1-1 0,-1 1 0,0 0 0,0 0 0,1 0 0,-1-1 0,0 1 0,0 0 0,1 0 0,-1 0 0,0-1 0,1 1 0,-1 0 0,0 0 0,1 0 0,-1 0 0,0 0 1,1 0-1,-1 0 0,0 0 0,1 0 0,-1 0 0,0 0 0,1 0 0,-1 0 0,0 0 0,1 0 0,-1 0 0,0 0 0,1 1 0,-1-1 0,0 0 0,1 0 0,-1 0 0,1 1 0,17 11 1414,-9-3-928,0 1-1,0 1 1,-1-1-1,7 13 1,26 50 843,-36-63-1228,48 108 1135,-15-29-754,45 92 1135,-75-162-1468,14 26 961,-22-45-1131,0 1-1,0-1 1,0 0 0,1 0 0,-1 0-1,0 0 1,0 0 0,0 1 0,0-1-1,0 0 1,0 0 0,0 0 0,0 0-1,0 0 1,0 0 0,1 0 0,-1 0-1,0 1 1,0-1 0,0 0 0,0 0-1,0 0 1,0 0 0,1 0 0,-1 0 0,0 0-1,0 0 1,0 0 0,0 0 0,0 0-1,1 0 1,-1 0 0,0 0 0,0 0-1,0 0 1,0 0 0,0 0 0,1 0-1,-1 0 1,0 0 0,0 0 0,0 0-1,0 0 1,0 0 0,1 0 0,-1-1-1,0 1 1,0 0 0,0 0 0,0 0 0,6-11 775,2-24-454,-7 29-317,29-165 172,2 7-299,-21 122-10,27-72-1,-32 100 7,1 1 0,0-1-1,0 1 1,2 1-1,-1 0 1,2 0 0,-1 0-1,20-16 1,-13 17-73,-15 10 72,-10 8 2,-15 10 6,9-5 105,-2-1 0,-25 13 0,-66 19 42,74-31-22,-15 5 171,-1-3 0,-85 14 0,133-28-217,-1 1-1,1-1 1,-1 0 0,0 0-1,1 0 1,-5-2 0,7 2-38,-1 0 1,1 0-1,0 0 0,0 0 1,-1 0-1,1 0 0,0 0 1,-1 0-1,1-1 1,0 1-1,0 0 0,-1 0 1,1 0-1,0 0 0,0-1 1,0 1-1,-1 0 1,1 0-1,0-1 0,0 1 1,0 0-1,0 0 0,0-1 1,-1 1-1,1-1 1,0 1-120,0-1 1,1 1-1,-1-1 1,0 0-1,0 1 1,0-1-1,1 1 1,-1-1-1,0 1 1,1-1-1,-1 1 1,0-1 0,1 1-1,-1-1 1,1 1-1,-1-1 1,2 0-1,4-3-1181,1 0-1,-1 0 1,1 1-1,0-1 1,15-3-1,-13 4-167,23-7-1471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34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118 0 4320,'-18'1'1270,"-1"0"1,1 1-1,-22 6 1,33-7-689,6-1-438,0 0 0,0 0 0,0 1 1,-1-1-1,1 0 0,0 1 1,0-1-1,0 1 0,0-1 0,0 1 1,-2 1-1,3-2-100,0 0 1,0 0 0,0 1-1,0-1 1,0 0-1,0 0 1,0 0 0,0 1-1,-1-1 1,1 0-1,0 0 1,0 0 0,0 1-1,0-1 1,1 0-1,-1 0 1,0 0 0,0 1-1,0-1 1,0 0-1,0 0 1,0 0 0,0 1-1,0-1 1,0 0-1,0 0 1,0 0 0,1 0-1,-1 1 1,0-1-1,0 0 1,0 0-1,0 0 1,0 0 0,1 0-1,-1 0 1,0 1-1,0-1 1,3 1 195,1 1 0,-1 0 1,0-1-1,0 0 0,0 0 0,1 0 0,3 0 1,53 8 635,1-4-1,0-2 1,87-7 0,-45-4-718,-59 4-3526,-18 3 1331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36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54 3712,'-4'-8'1284,"3"7"-968,1-1 0,-1 1 0,0-1 0,0 1 0,0-1 0,0 1 0,-1-1 0,-2-1 0,2-4 1822,1 5-1640,1 0 0,-1 0-1,0 0 1,0-1-1,0 1 1,0 0-1,0 0 1,0 0 0,-4-3-1,16 18 46,-1 0-1,0 1 0,11 21 1,30 62-48,-42-78-291,-3-8-157,13 28 243,2-1-1,1-1 1,44 55 0,-31-52-224,34 42 716,-69-82-770,1 0 0,-1 0 0,0 0 0,0 0 0,1 1 0,-1-1 0,0 0 0,0 0 0,0 1 0,1-1 0,-1 0 0,0 0 0,0 1 0,0-1 0,0 0 0,0 1 0,0-1 0,0 0 0,1 0 0,-1 1 0,0-1 0,0 0 0,0 1 0,0-1 0,0 0 0,0 1 0,0-1 0,-1 0 0,1 0 0,0 1 0,0-1 0,0 1 0,-10-3-667,-16-13-7982,21 10 6264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36.6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524 1 4064,'0'0'157,"-1"0"-1,1 0 1,-1 0 0,1 0 0,0 0-1,-1 0 1,1 0 0,-1 0-1,1 0 1,-1 0 0,1 0 0,0 0-1,-1 0 1,1 0 0,-1 0 0,1 0-1,-1 0 1,1 1 0,0-1-1,-1 0 1,1 0 0,0 0 0,-1 1-1,1-1 1,0 0 0,-1 1 0,1-1-1,-1 1 1,-13 14 388,1-1 258,-26 22 1092,-24 24-62,-36 58 248,-19 21-653,-16-7-95,128-126-1597,-10 9 1012,6-10-5002,21-7 595,9 1 1169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38.0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450 27 2144,'24'-27'3349,"-34"40"971,4-3-3840,-2-1 0,-12 14 0,-64 46 1216,38-29-912,17-16-19,-43 48 1,44-40-389,-43 53 243,61-70-543,0 0 0,1 1 0,1-1 1,0 1-1,2 1 0,-9 29 0,5-6 122,-7 71 0,13-67 65,2 0-1,6 82 0,-1-100-47,2 0-1,0 0 1,1-1-1,2 0 1,0 0 0,14 27-1,-13-36-39,1-1-1,0 0 1,20 21-1,-17-20 51,-11-14-177,1 1 0,0-1 0,0 1 0,0-1 0,0 0 0,4 2 0,-3-1 13,-2-2 573,-5-16-1149,0-3-3990,3 16 4005,-1 1 1,1 0 0,0 0 0,0 0 0,0 0 0,0-1-1,1 1 1,-1 0 0,0 0 0,0 0 0,1 0 0,-1 0-1,0 0 1,1 0 0,-1 0 0,1-1 0,0 2 0,-1-1-1,1 0 1,0 0 0,1-1 0,11-8-2430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40.2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41 104 4320,'-12'-18'1392,"12"18"-1314,0-1 1,0 1 0,0-1-1,-1 1 1,1-1 0,0 1-1,0-1 1,-1 1 0,1-1-1,-1 1 1,1-1-1,0 1 1,-1 0 0,1-1-1,-1 1 1,1 0 0,-1-1-1,1 1 1,-1 0 0,1 0-1,-1 0 1,1-1-1,-1 1 1,1 0 0,-1 0-1,1 0 1,-1 0 0,0 0-1,1 0 1,-1 0 0,1 0-1,-1 0 1,1 0-1,-1 0 1,1 0 0,-1 1-1,0-1 1,-4 1 2997,-2 1 559,15-5-2321,17-8-742,1 2-1,0 1 1,1 0 0,29-3 0,109-6-345,-120 14 4,390-7 732,-317 16-578,193 36 0,-242-30-161,133 5 0,65-20-154,-194 1-161,214-23 370,-67 2-174,6 14-150,-154 9 126,86 13 0,125 28 243,108 13 174,-163-47-216,-158-8-196,486-20 575,-208 15-474,-231 7-59,38 5-233,0 0 146,66 0-15,-145-2-26,164 21 5,-150-13 81,-56-6-67,-22-4-6,0 0 0,16 0 1,-21-2 0,0 1 0,-1-1 1,1 1-1,0 0 0,-1 1 1,1 0-1,-1 0 0,0 0 1,0 0-1,1 1 1,-2 0-1,8 5 0,-9-3-13,0 1 0,0 0 0,-1 0 1,0 0-1,0 0 0,0 0 0,0 1 0,-1-1 0,2 10 0,4 25-58,-1-1 0,3 59 0,41 444 79,-27-319 148,29 174-20,16-140-97,-37-113 121,-16-60-151,13 75-23,-27-151 12,-1-1 0,0 0 0,-1 12 0,0-18-198,-9-3-666,1 0 684,0 0 0,-1-1-1,1 0 1,-14-6-1,-9-2 23,-355-100-57,338 97 259,-74-10 0,-53 3 206,151 18-183,-316-9 620,5 27-396,65-1-169,-50-4 109,-218 9 454,-3 16 241,240-12-578,-68 7 127,-197 7 36,109-36 449,1-25-659,367 18-378,-403-41-1672,438 36-135,-86-27 0,127 33 1156,1-1-1,-1 0 1,-14-9 0,22 10-107,-1 0 1,1 0 0,0 0-1,0 0 1,0-1 0,1 0-1,0 0 1,-5-6 0,3 1-853,1-1 0,-7-14 1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39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46 2080,'0'0'5162,"-7"-4"-3322,-7-3-741,10 5-939,1 0-1,0 0 0,0 0 0,-1 1 0,-6-2 0,-14-3 475,9 1-240,-1 2 0,0 0-1,0 0 1,0 2 0,-28 0 0,22 1-74,17 0-245,0 0 0,0 0 1,0 0-1,0 1 0,1 0 0,-1 0 0,0 0 0,0 1 1,-6 2-1,3 0 129,-6 3 5,1 0-1,0 1 0,-12 10 0,21-14-189,0-1-1,0 1 0,1 0 0,-1 0 1,1 0-1,0 1 0,0-1 0,1 1 1,-1-1-1,1 1 0,0 0 0,-2 9 0,-1 10 58,2 0 0,0 0 0,1 30 0,3-31-35,1 0 0,1 0 0,8 36-1,29 63 352,-31-101-346,19 32 1,-17-34 174,-1 0 1,9 23-1,-17-37-146,-1 0-1,0 0 0,1 1 0,-2-1 0,1 0 0,-1 0 1,1 1-1,-1-1 0,-1 0 0,1 1 0,-1-1 1,0 0-1,0 0 0,-1 0 0,1 0 0,-5 9 0,2-7-22,1-2-1,-1 1 0,0 0 0,-1-1 0,1 0 0,-1 0 0,0 0 0,-1 0 0,1-1 0,-1 0 1,0 0-1,-10 5 0,2-2 58,-13 8 372,26-15-583,0 1 1,0-1-1,0 1 0,0-1 0,0 0 0,0 1 1,-1-1-1,1 0 0,0 0 0,0 0 0,0 0 0,0 0 1,-1 0-1,1 0 0,0 0 0,0 0 0,0-1 1,-2 0-1,3 1-115,-1 0 1,1-1-1,0 1 1,-1-1 0,1 1-1,-1-1 1,1 1-1,0-1 1,0 1-1,-1-1 1,1 1-1,0-1 1,0 1-1,-1-1 1,1 0 0,0 1-1,0-1 1,0 1-1,0-1 1,0 0-1,0 1 1,0-1-1,0 1 1,0-1-1,0 1 1,1-1 0,-1 0-1,0 1 1,0-1-1,8-16-3237,-7 15 2629,8-9-1831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39.4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39 3808,'-21'8'2229,"47"-8"5475,20 0-6123,115-20 1455,44-5-1981,-101 24-849,-62 1-5127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40.6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11 126 1472,'-6'-27'7845,"3"15"-6787,3 12-973,0-1 0,-1 0 0,1 1-1,0-1 1,0 1 0,0-1 0,-1 1 0,1-1 0,0 0 0,0 1 0,0-1 0,0 1 0,0-1 0,0 0 0,1 1 0,-1-1 0,0 0 0,1-3 418,0 0 1,-1 1 0,0-1 0,0 1 0,0-6 0,0 3 844,-1 22-749,1 57-111,10 256 816,-8-317-1149,0-1-1,1 0 1,0 0 0,0 0-1,10 18 1,-13-28-130,0-1 0,0 1 0,0-1 0,1 1 0,-1-1 0,0 1 0,1-1 0,-1 1 0,0-1 0,1 1 0,-1-1 0,1 0 0,-1 1 0,1-1 0,-1 0 0,1 1 0,-1-1 0,1 0 0,-1 1 0,1-1 0,-1 0 0,1 0 0,-1 0 0,1 0 0,-1 0 0,1 1 0,0-1 0,-1 0 0,1 0 0,-1 0 0,1-1 0,0 1 0,-1 0 0,1 0 0,-1 0 0,1 0 0,-1 0 0,1-1 0,-1 1-1,2-1 1,1-1 72,0 0 0,0 0 0,0-1 0,0 0-1,3-2 1,-1-1-49,6-4 19,-1-1-1,0-1 1,0 0-1,-2 0 1,15-25-1,27-74 186,-19 40-145,12-24 46,15-31-536,-53 116 361,-4 8-27,0 1 0,0-1-1,0 0 1,0 0-1,0 0 1,-1 0 0,1 1-1,-1-1 1,1 0-1,-1-2 1,-12 30-538,0 10 628,2 0-1,-7 47 0,-1 77 159,17-149-185,1 0 0,0 0 0,1 0 0,0-1 0,0 1 0,1 0 0,1-1 0,0 1-1,0-1 1,6 10 0,-7-15 29,1 0 1,-1-1-1,1 1 0,0-1 0,1 0 1,-1 0-1,1 0 0,-1 0 0,1-1 0,0 0 1,1 0-1,-1 0 0,1 0 0,-1 0 0,1-1 1,0 0-1,0 0 0,0 0 0,0-1 0,0 1 1,0-1-1,7 0 0,1 1-126,0-2-1,1 0 1,19-2 0,-24 1-1213,0-1 1,-1 0 0,15-6-1,-6 2-751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41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13 4384,'-25'-9'2485,"12"8"5254,21 1-7073,33 5 1526,-5-1-1344,31-3-15,72-8 0,-42 1-846,42 6-1907,-138 0 1609,1 0 0,0 0 0,-1 1 0,1-1 0,0 0 0,-1 1 0,1-1 0,0 1 0,-1-1 0,1 1 0,-1 0 0,1 0 0,-1-1 0,1 1 0,-1 0 0,0 0 0,0 1 0,2 0 0,4 11-2483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41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7 4224,'0'0'113,"-1"0"0,1 0 0,-1 0 0,1 0 0,-1-1 0,1 1 0,-1 0 0,1 0 0,0 0 0,-1 0-1,1-1 1,-1 1 0,1 0 0,-1 0 0,1-1 0,0 1 0,-1 0 0,1-1 0,0 1 0,-1-1 0,1-1 1355,5 4-167,19 15 18,-1 1 0,-1 0 0,35 39 1,-50-49-1088,10 11 112,-1 1 0,0 1 0,-2 1 0,0 0 0,-2 1 1,0 0-1,14 42 0,-2 14 399,16 86 0,-38-154-657,9 38 485,-3 1 0,3 92-1,-11-125-466,-1 1 0,0 0 0,-2-1-1,0 1 1,-1-1 0,-1 0 0,-1 0-1,0-1 1,-1 0 0,-15 26 0,10-29-478,1-3 102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43.0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 3968,'-17'0'5594,"27"7"-644,-6-3-4802,1-1 1,-1 0-1,1 0 0,0 0 1,5 1-1,12 1 228,0-1 1,0-1-1,43-1 0,17 3-158,-22 0-102,24 3 69,-71-6-188,-1 1-1,1 0 0,-1 1 0,18 8 0,-27-10 18,1 0 0,-1 1 0,1-1 0,-1 1 0,0 0 0,0 0 0,0 1 0,-1-1 0,1 0 0,-1 1 0,0 0 0,0-1 0,0 1 0,0 0 0,1 4 0,1 6 12,0-1 1,0 1 0,1 17 0,9 217 211,-12-153-60,29 336 1187,4-191-762,-25-92 37,-10-131-555,1-1 1,1 1-1,1-1 0,5 22 1,-7-38-54,-1 1 0,0 0 0,0 0-1,1 0 1,-1-1 0,0 1 0,0 0 0,0 0 0,0 0 0,0 0 0,0 0 0,0-1 0,0 1 0,-1 0 0,1 0 0,0 0 0,0 0 0,-1-1 0,1 1 0,-1 0 0,1 0 0,0-1-1,-2 2 1,1-1 18,0 0 0,-1 0-1,1 0 1,0 0 0,0-1-1,-1 1 1,1-1 0,-1 1-1,1-1 1,-1 1-1,1-1 1,-3 1 0,-7-1 141,1 0 1,-1 0-1,-14-3 1,10 1-136,-203-23 483,212 24-556,-17-3 31,-23-6 0,37 8-85,0-2 0,0 1-1,0-1 1,1-1 0,-13-7 0,-12-15-1662,12 3 463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44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 3488,'-11'-4'6976,"28"9"-5206,33 12-222,26 10-552,-46-13-468,32 14 70,-48-23-540,0 1 0,0 1 1,-1 0-1,0 0 1,-1 2-1,0-1 0,0 2 1,-1-1-1,0 2 1,0-1-1,-2 2 0,1-1 1,-1 1-1,-1 1 1,0-1-1,-1 1 1,0 1-1,-1-1 0,0 1 1,6 27-1,-2 1 373,7 56 0,-15-77-296,-1 1-1,-1-1 1,-1 1 0,-5 32 0,4-44-37,0-1-1,-1 1 1,-1-1-1,1 0 1,-1 0-1,-1-1 1,-9 16-1,-3-2 266,-27 28 0,32-37-248,-9 12 17,1 1 0,1 0 0,-23 47 0,30-47-93,1-1 1,2 1-1,0 1 0,2 0 0,-5 28 0,8-10 83,2-8 12,1-30-98,0 1-1,1-1 1,0 0 0,0 1-1,1-1 1,0 0 0,0 1 0,1-1-1,0 0 1,0 0 0,1 0-1,0 0 1,0 0 0,0-1-1,1 1 1,0-1 0,0 0-1,1 0 1,0-1 0,0 1 0,0-1-1,0 0 1,1 0 0,0-1-1,8 5 1,-5-3 33,0-2-1,0 1 1,0-1 0,20 5 0,40 5 23,-65-14-107,17 6 109,-21-6-91,0 0 1,1 0-1,-1 0 0,0 1 0,1-1 0,-1 0 0,0 0 0,1 1 1,-1-1-1,0 0 0,0 0 0,1 1 0,-1-1 0,0 0 0,0 1 1,1-1-1,-1 0 0,0 1 0,0-1 0,0 1 0,0 0 0,0-1 1,0 1-1,0-1 0,0 1 0,0-1 0,-1 1 1,1-1-1,0 1 0,0-1 0,-1 1 0,1-1 1,0 1-1,-1-1 0,1 1 0,0-1 1,-1 0-1,1 1 0,-1-1 0,0 1 0,-101 84-328,100-83 332,0 0-1,0 0 1,0 0 0,0 1 0,1-1-1,-1 0 1,1 1 0,-1-1-1,1 0 1,0 1 0,0 0-1,0-1 1,0 4 0,0-5-1,1 1-1,0 0 1,0-1-1,-1 1 1,1 0 0,0-1-1,1 1 1,-1 0 0,0-1-1,0 1 1,1 0 0,-1-1-1,1 1 1,-1-1 0,1 1-1,0 0 1,0-1 0,0 0-1,-1 1 1,1-1 0,1 0-1,0 3 1,14 8 96,0 0 1,23 13-1,8 7 82,-16-11-107,30 25 294,-54-39-314,0 0 0,0 0-1,-1 1 1,0 0 0,10 15 0,-11-13 39,0 0 0,7 22-1,-11-28-62,1 1 1,-1 0-1,-1-1 0,1 1 0,-1 0 0,1 0 0,-2 0 0,1-1 0,-2 9 1,1-6 8,-1 0 0,0-1 1,0 1-1,-1-1 0,0 0 1,0 0-1,0 0 0,-1 0 1,0-1-1,0 1 0,0-1 1,-1 0-1,0 0 1,0-1-1,0 1 0,-6 3 1,-30 19-2,0-2 1,-84 36 0,26-14-173,55-20 82,33-19 103,-1-1-1,-18 8 1,-44 15-2662,72-30 2162,1 1 1,-1 0-1,0 0 0,0-1 0,1 1 0,-1-1 0,0 0 0,0 0 1,0 1-1,0-1 0,0 0 0,1-1 0,-1 1 0,-3-1 1,-5 0-2515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56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11 832,'-9'-8'251,"7"7"261,-8 1 2469,6 0-2204,1 0 1,-1 0 0,1 0-1,-1 1 1,-4 1-1,5-1-500,0 0-1,1 1 0,-1-1 1,0 1-1,1 0 0,-1-1 1,1 1-1,0 1 1,-3 1-1,3-2-54,0-1 0,1 1-1,-1-1 1,0 0 0,0 0 0,0 0 0,0 0-1,0 0 1,0-1 0,0 1 0,-1-1 0,1 1-1,0-1 1,0 0 0,0 1 0,-5-2 0,5 3 841,-5 5 183,5-6-948,5-1 1084,13 0-838,9-2-177,37-6 0,-39 5-211,52-12-82,-53 10 82,0 0 0,0 1 0,1 2 0,42 0 0,-25 4 38,-24-1-109,0 0 0,0 0-1,29 8 1,-7-3-300,-34-6-3175,-40 22-9090,26-13 9403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57.2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2 4160,'-5'-2'10840,"20"4"-7606,61-3-256,234 10-1279,-300-8-1915,-1-1 0,0 0 0,0 0 0,0-1 0,12-3 0,-6 3-632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0:59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53 532 2496,'-1'1'181,"0"-1"0,0 1 0,0 0 0,0-1 0,0 1 0,0 0 0,0 0 0,0-1 1,0 1-1,0 0 0,0 0 0,1 0 0,-2 2 0,-3 5 3486,2-2-2812,-5 8 765,5-12-1122,-7 7 793,10-9-1201,0 0 0,0 1 0,-1-1 0,1 0 0,0 0 0,0 0 0,-1 1 0,1-1 0,0 0 0,0 0 0,-1 0 0,1 0 0,0 0 0,-1 1 0,1-1 0,0 0 0,-1 0 0,1 0 0,0 0 0,0 0 0,-1 0 0,1 0 0,0 0 0,-1 0 0,1 0 0,0 0 0,-1-1 0,1 0 88,-1-1-1,1 0 1,0 0 0,0 0-1,0 1 1,0-1 0,0 0-1,0 0 1,1 1 0,-1-1-1,1 0 1,0-3 0,9-26 472,4 0-253,0 1 0,24-37 0,-22 41-255,105-164 565,-99 161-607,1 0 0,1 2-1,2 0 1,31-25 0,-54 50-104,0 0 0,0-1 0,0 1 0,1 0 0,-1 1 0,0-1 1,1 0-1,0 1 0,-1 0 0,1 0 0,4-1 0,-7 2-1,1 0 0,0 0 0,-1 0-1,1 1 1,-1-1 0,1 0 0,-1 1 0,1-1-1,-1 1 1,0 0 0,1-1 0,-1 1 0,0 0-1,1 0 1,-1 0 0,0 0 0,0 0 0,0 0-1,0 0 1,0 0 0,0 1 0,0-1-1,0 0 1,0 0 0,-1 1 0,1-1 0,0 1-1,-1-1 1,1 3 0,3 11 34,-1 0 1,0-1-1,-1 1 0,-1 0 1,0 0-1,-2 17 1,1-15-55,-12 335 329,11-344-244,1 0-1,-1 0 0,2 0 1,-1 0-1,1 0 0,0 0 1,4 12-1,-5-20-45,0 1-1,0-1 1,0 0 0,1 1 0,-1-1-1,0 0 1,0 1 0,1-1-1,-1 0 1,0 0 0,1 1 0,-1-1-1,0 0 1,1 0 0,-1 0-1,0 1 1,1-1 0,-1 0 0,1 0-1,-1 0 1,0 0 0,1 0 0,-1 0-1,1 0 1,-1 0 0,0 0-1,1 0 1,-1 0 0,1 0 0,-1 0-1,0 0 1,1 0 0,0-1-1,12-5 118,-10 5-61,1-2-48,0 0 1,1 0 0,-1 0 0,0 0-1,0-1 1,-1 0 0,1 0 0,-1 0-1,4-7 1,25-45-6,-20 32-11,43-92-6,-25 50 11,-3 7 46,50-97-66,-70 140 33,1 2 13,-7 15 9,-2 9 34,-26 115-81,1-9 210,13-51 0,2-10 114,2 0 0,-4 85 0,13-126-342,1 0-1,0 0 0,1-1 0,1 1 1,0-1-1,7 19 0,-8-26 28,0 0-1,1-1 1,0 1-1,0 0 1,1-1-1,-1 0 1,1 0-1,1 0 1,-1 0-1,0-1 1,1 1-1,0-1 1,0 0-1,0-1 1,1 1-1,5 2 1,-1-2 27,-1-1 0,1-1 0,0 1 0,0-1 1,0-1-1,0 0 0,0 0 0,0-1 0,0 0 1,16-3-1,4-2-138,1-2 1,32-11 0,-7 0-160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44.79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 4896,'-10'9'14837,"11"-9"-14744,1 0 0,-1 1 0,0-1 1,1 0-1,-1 1 0,1 0 0,-1-1 1,0 1-1,3 1 0,8 4 111,22 0 197,-25-5-323,-1 1 0,0-1 1,9 4-1,27 12 225,-16-5-98,1-2 0,57 13 0,138 7 286,-172-23-428,-32-5-52,302 33 597,25-12-265,-286-19-254,179 4 255,-100-4-171,451 26-29,24 24 38,-228-35 195,-203-13-445,466 54 100,-539-42 130,-1 4-1,196 67 1,-240-65-121,141 56-56,-168-62 73,-1 1-1,0 3 1,41 30-1,-79-52-57,67 54-24,-57-44 42,0 0 1,-1 0 0,0 0 0,10 16 0,-3 3-52,-1 0 0,-1 1 0,-1 1 0,11 42 1,21 132 9,-41-175 78,-1 0 1,-1 0 0,-2 0-1,-6 56 1,-32 117 114,22-128-229,-15 50 179,9-44-74,6-34-87,11-35 99,-6 24-1,9-25 57,-1 3 34,2-13 630,11 0-442,1 1-266,1 0 1,-1-1-1,1-1 0,-1 1 0,1-2 1,13-2-1,26 0-7,58 3 45,380 18-46,-226 11 82,-233-26-300,46 5 233,-27-6-3528,-81-14-9673,-12-8 8691,-14-11-132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03.8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41 4064,'0'-9'9946,"-13"20"-8090,-9 20-1274,13-18-477,0 1 0,1-1 0,-9 22 1,-15 47 86,22-55-123,-59 178 192,56-169-197,-81 208 91,56-153 634,38-91-763,0 0 0,0 0 0,-1 0 0,1 0 0,0 0 0,0 0 0,0 0 0,0 0 1,0 0-1,0 0 0,0 0 0,0 0 0,0 0 0,0 0 0,0 0 0,0 0 0,0 0 0,-1 0 0,1 0 0,0 0 0,0 0 0,0 0 0,0 0 0,0 0 0,0 0 0,0 0 0,0 0 0,3-13 307,4-6-114,19-33 0,-5 11-124,58-166 776,-15 33 18,-60 165-842,19-45 396,47-82 0,-53 109-337,-7 9 145,18-24-1,-24 38-202,-1 0 0,1 0 0,0 0 1,0 0-1,0 1 0,0-1 0,1 1 0,0 0 0,-1 0 0,8-2 0,-11 5-48,1-1 0,-1 1 0,0 0-1,1 0 1,-1 0 0,1 0 0,-1 0 0,1 1-1,-1-1 1,0 0 0,1 1 0,-1-1-1,0 1 1,1-1 0,-1 1 0,1 0 0,24 16 21,-16-10-81,2 1 28,-1 0 0,0 2 0,-1-1 0,0 1 0,16 21 0,37 64 83,-62-94-49,54 100 67,62 154 1,-81-182-38,-7-18 160,-27-51-160,0 1 0,0-1 0,-1 1 0,0 0 0,0 0 0,0 0 1,0 6-1,-1-9-13,0 0 1,0 0-1,0 0 1,0 0-1,0 0 1,-1 0-1,1 0 1,-1-1-1,1 1 1,-1 0-1,0 0 1,0-1-1,0 1 1,0 0-1,0-1 1,0 1-1,0 0 1,0-1-1,0 0 1,-2 2-1,-3 1 7,0-1-1,0 0 1,0-1-1,0 1 1,0-1-1,-1 0 1,1-1-1,0 1 1,-11 0-1,-63 0 226,58-2-250,-114-1 35,-153 3 3,202 4 398,21-1-2006,30-4-6696,49-1 5305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07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96 1984,'1'-6'636,"-1"5"-547,0 1 1,0-1 0,1 1-1,-1 0 1,0-1 0,0 1-1,0-1 1,0 1 0,0-1-1,0 1 1,0 0 0,0-1-1,0 1 1,0-1 0,0 1-1,0-1 1,-1 1 0,1 0-1,0-1 1,0 1 0,0-1-1,0 1 1,-1 0 0,1-1-1,0 1 1,0 0 0,-1-1 0,-1-3 1243,2 4-1262,0-1-1,0 1 0,0 0 1,0 0-1,0 0 1,0 0-1,0-1 0,0 1 1,0 0-1,0 0 0,0 0 1,0 0-1,0-1 0,0 1 1,0 0-1,0 0 0,0 0 1,0 0-1,0-1 1,-1 1-1,1 0 0,0 0 1,0 0-1,0 0 0,0 0 1,0 0-1,0 0 0,-1-1 1,1 1-1,0 0 0,0 0 1,0 0-1,0 0 1,0 0-1,-1 0 0,1 0 1,0 0-1,0 0 0,0 0 1,-1 0-1,-4-9 1650,5 9-1651,0-1 0,-1 1 0,1-1 1,0 1-1,0-1 0,0 0 0,-1 1 0,1-1 1,0 1-1,-1 0 0,1-1 0,0 1 1,-1-1-1,1 1 0,-1-1 0,1 1 1,-1 0-1,1-1 0,-1 1 0,1 0 0,-1 0 1,0-1-1,-7-2 1195,7 0-577,-2-4 178,-1 5-734,4 5-91,16 25 829,-11-18-784,1-1 1,-2 2 0,1-1-1,-1 0 1,4 17-1,7 58 216,-6-26-123,47 190 782,-33-141-529,14 50 316,-35-143-319,-2-15-417,-1 1-1,1 0 1,0-1 0,0 1-1,0-1 1,0 1-1,0-1 1,0 1 0,0-1-1,1 1 1,-1-1 0,0 1-1,0-1 1,0 1-1,0-1 1,1 1 0,-1-1-1,0 1 1,0-1 0,1 0-1,-1 1 1,0-1-1,1 1 1,-1-1 0,1 1-1,0 0 614,-1-3-510,1 0 0,-1 0 0,1 0-1,0 0 1,-1 1 0,1-1 0,0 0 0,0 1-1,0-1 1,0 0 0,2-1 0,16-21-5,15-19-60,29-49 1,140-254 115,-36 99-325,-165 245 175,0-1-1,0 1 1,-1-1 0,1 0-1,-1 0 1,0 0 0,0 0 0,1-5-1,-2 7-9,0 0-1,0 0 0,0 0 1,0 1-1,0-1 1,0 0-1,0 0 1,0 0-1,0 1 0,-1-1 1,1 0-1,0 0 1,-1 1-1,1-1 1,-1 0-1,1 1 0,-1-1 1,1 0-1,-1 1 1,1-1-1,-1 0 1,1 1-1,-1-1 0,0 1 1,0 0-1,1-1 1,-1 1-1,0-1 1,1 1-1,-1 0 0,0 0 1,0-1-1,0 1 1,1 0-1,-1 0 1,0 0-1,0 0 0,0 0 1,-1 0-1,-44-4-68,-34 4 38,0 2-1,-135 24 0,55 6-165,150-30 93,-11 1-2772,41-13-7252,-5 5 7633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07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78 3808,'-28'-14'7061,"25"13"-6291,2 1-569,0 0 0,0 0 0,1 0 0,-1 0 0,0-1 0,0 1 1,0 0-1,1 0 0,-1-1 0,0 1 0,0 0 0,1-1 0,-1 1 0,0-1 0,1 1 0,-1-1 0,0 1 1,1-1-1,-1 0 0,1 1 0,-1-1 0,1 0 0,-1 1 0,0-2 0,5 3 117,-1 0-1,1 0 1,0 0-1,0 0 1,0-1 0,-1 1-1,1-1 1,0 0-1,7-1 1,43-8 21,-36 6 39,23-2-31,54 0 0,-13 1-91,-81 4-254,230-8 460,-207 9-633,0 0 0,-1-2 1,1 0-1,35-8 0,-32-3-4389,-12 11 2241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09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460 17 2720,'0'-8'891,"0"6"463,12-4 1265,-12 13 485,-1 0-2795,0-1 0,-1 0 0,0 1 1,1-1-1,-2 0 0,1 0 0,-1 0 1,-6 10-1,3-5 38,-19 33 331,-3-2 1,-1 0-1,-2-2 0,-1-1 0,-54 48 0,-61 59 528,97-101-881,39-38-332,8-5-580,5-4-611,0-13-4674,6-4 1094,-2 9 2986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09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49 3648,'-3'-3'308,"1"0"1,0-1 0,-1 1-1,1-1 1,0 1-1,-2-7 1,9-9 5264,-4 19-5500,0 1 1,0-1-1,1 0 0,-1 1 0,0-1 1,0 1-1,0 0 0,0-1 0,0 1 1,0 0-1,0-1 0,0 1 1,0 0-1,0 1 0,15 17 919,-13-16-918,99 118 2891,-75-92-2554,2-2 0,31 25-1,-1-6 79,-28-20-344,1-2-1,50 28 1,-79-50-308,0-1-1,0 1 0,0-1 1,0 0-1,0 0 1,1-1-1,-1 1 1,0-1-1,0 1 1,1-1-1,-1 0 0,0 0 1,1-1-1,3 0 1,13 0-1586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10.9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461 1 4224,'-7'1'863,"1"0"0,-1 0 1,0 1-1,1 0 0,-1 0 0,-8 4 0,-21 7 913,-169 43 3273,160-43-4429,32-9-554,0 0-1,-18 9 0,25-10-77,1 0 0,0 1 1,0-1-1,0 1 0,0 0 0,0 0 1,-6 7-1,9-7 16,0-1-1,0 0 1,0 1 0,1 0 0,0-1 0,-1 1 0,1 0 0,0 0-1,1 0 1,-1-1 0,1 1 0,-1 0 0,2 5 0,-1 10 53,7 28 0,-4-21 57,1 1-25,27 322 1070,-25-271-857,0 25 47,-7-79-244,-7 40 0,3-33 69,0-17-144,5-13-15,-1-1 0,1 1 1,-1 0-1,1 0 1,0-1-1,0 1 0,-1 0 1,1 0-1,0-1 0,0 1 1,0 0-1,0 0 1,-1-1-1,1 1 0,0 0 1,1 0-1,-1 0 1,0-1-1,0 1 0,0 0 1,1 0-1,0 0 326,9-5-362,125-13 171,-82 12-7,1 1-27,64 5-1,-40 0 81,-77-1 193,1 0-1007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12.0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79 3808,'0'-1'170,"-1"1"0,1-1 0,-1 0 0,1 1-1,-1-1 1,1 1 0,0-1 0,-1 1 0,1-1 0,0 0 0,-1 1 0,1-1 0,0 0 0,0 0 0,-1 1 0,1-1-1,0 0 1,0 1 0,0-1 0,0 0 0,0 0 0,0 1 0,0-1 0,1 0 0,-1 1 0,0-1 0,0-1 0,3-5 2445,-3 7-2592,1 0 1,-1 0-1,0 0 0,0 0 0,0 0 1,0 0-1,0 0 0,0 0 0,0 0 0,0 0 1,0 0-1,0 1 0,0-1 0,0 0 0,0 0 1,0 0-1,0 0 0,0 0 0,0 0 1,0 0-1,0 0 0,0 0 0,0 0 0,0 0 1,0 0-1,0 0 0,0 0 0,0 0 0,1 0 1,-1 0-1,0 0 0,0 0 0,0 0 1,0 0-1,0 0 0,0 0 0,0 0 0,0 0 1,0 0-1,0-1 0,0 1 0,0 0 0,0 0 1,0 0-1,0 0 0,0 0 0,0 0 0,0 0 1,0 0-1,0 0 0,0 0 0,0 0 1,0 0-1,0 0 0,0 0 0,0 0 0,0 0 1,1 11 327,1-1 0,-1 1 0,2-1 0,-1 1 0,5 9 0,2 11 87,7 33 306,18 65 200,-24-97-740,27 59-1,-17-46 167,-15-31-238,1-1 0,1 0 0,0 0 0,15 21 0,-6-11 54,4 5 1857,-20-31-1909,1 0 0,0 0 1,0 0-1,0 0 0,0 0 0,3-3 0,-3 3-49,49-119 134,-10 36-330,5 2 1,69-100 0,-58 118 97,0 1-134,-56 65 153,1-1-1,-1 1 1,0 0-1,1-1 1,-1 1 0,0 0-1,0-1 1,1 1-1,-1 0 1,0-1 0,0 1-1,1-1 1,-1 1-1,0-1 1,0 1 0,0 0-1,0-1 1,0 1-1,0-1 1,0 1 0,0-1-1,0 1 1,0-1-1,0 1 1,0-1 0,0 1-1,0-1 1,0 1-1,0 0 1,-1-1 0,1 1-1,0-1 1,0 1-1,-1-1 1,1 1 0,0 0-1,0-1 1,-1 1-1,1 0 1,0-1 0,-1 1-1,1 0 1,0 0-1,-1-1 1,1 1 0,-1 0-1,1 0 1,-1-1-1,1 1 1,0 0-1,-1 0 1,1 0 0,-1 0-1,1 0 1,-1 0-1,1 0 1,-1 0 0,0 0-1,-4-1-6,0 1 0,0 0 0,0 0 0,-6 1 0,-361 59 231,238-35-204,100-18-868,34-8 647,-1 1 0,1 0 1,0 0-1,-1 0 0,1 0 1,-1 0-1,1-1 0,0 1 1,-1 0-1,1 0 0,0-1 1,0 1-1,-1 0 0,1 0 1,0-1-1,0 1 0,-1 0 1,1-1-1,0 1 0,0 0 1,0-1-1,-1 1 1,1-1-1,0 1 0,0 0 1,0-1-1,0 1 0,0 0 1,0-1-1,0 1 0,0-1 1,0 1-1,0 0 0,0-1 1,0 1-1,0-1 0,0 1 1,0 0-1,1-1 0,-1 1 1,0 0-1,0-1 0,1 0 1,1 0-841,0-1 0,0 0 1,0 1-1,1-1 0,-1 1 1,5-2-1,12 1-1962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12.5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26 114 4224,'0'-1'277,"-1"0"-1,1 1 1,-1-1 0,1 0-1,-1 1 1,0-1 0,1 1-1,-1-1 1,0 0 0,0 1 0,1-1-1,-1 1 1,0 0 0,0-1-1,0 1 1,1 0 0,-1 0 0,0-1-1,0 1 1,0 0 0,0 0-1,0 0 1,0 0 0,0 0-1,1 0 1,-5 0 2610,5-1-2811,0 1 0,0 0 0,0 0 0,0 0 0,0 0-1,0 0 1,0 0 0,0 0 0,0 0 0,0-1 0,-1-1 1820,1 2-1820,0 0 0,0 0-1,2 0 34,-1 1-1,1-1 0,-1 0 0,1 0 0,0 0 0,-1-1 1,1 1-1,0 0 0,-1 0 0,1-1 0,-1 1 0,1-1 0,0 0 1,-1 1-1,3-3 0,5 0 97,6-2 66,1 2 0,0 0 0,0 1-1,26 0 1,1-1-3,221-32 377,-236 30-774,44-9 226,-26 2-3249,-19 6 1158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13.1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478 41 3392,'4'-3'458,"-1"0"1,1 0-1,0 0 1,6-3-1,10-8 2935,-16 9-1745,0 1 1036,-8 13-1053,1-4-1413,0-1 0,0 0 1,0 0-1,-1 0 1,1 0-1,-6 3 1,-6 7 299,-261 311 2784,212-253-3323,-18 23 4,67-73-109,4-7-446,-22 26 1,30-41-1493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13.56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21 4992,'-13'-19'1589,"13"19"-1567,0 0 0,0-1 0,0 1 0,0 0 0,0 0 0,-1 0 0,1 0 0,0 0-1,0 0 1,0 0 0,0 0 0,0-1 0,0 1 0,-1 0 0,1 0 0,0 0 0,0 0 0,0 0 0,0 0 0,-1 0 0,1 0-1,0 0 1,0 0 0,0 0 0,0 0 0,0 0 0,-1 0 0,1 0 0,0 0 0,0 0 0,0 0 0,0 0 0,-1 0 0,1 0 0,0 0-1,0 1 1,0-1 0,0 0 0,0 0 0,0 0 0,-1 0 0,1 0 0,0 0 0,0 0 0,0 1 0,0-1 0,0 0 0,0 0-1,0 0 1,0 0 0,0 0 0,0 0 0,-1 1 0,1-1 80,0 0 1,0 0-1,0 0 0,0 1 1,0-1-1,0 0 0,0 0 1,0 0-1,0 1 0,-1-1 1,1 0-1,0 0 0,0 0 1,0 1-1,0-1 0,0 0 1,0 0-1,0 0 0,0 1 1,0-1-1,1 0 0,-1 0 1,0 0-1,0 0 0,0 1 0,0-1 1,0 0-1,0 0 0,0 0 1,0 0-1,0 1 0,1-1 1,-1 0-1,0 0 0,0 0 1,0 0-1,0 0 0,0 1 1,1-1-1,-1 0 0,0 0 1,0 0-1,0 0 0,0 0 1,1 0-1,-1 0 0,0 0 1,7 8 324,32 36 1464,2-2 1,73 59 0,103 55-144,-131-93-1058,-6-3-292,-52-44-82,-27-16-348,0 1 1,1-1-1,-1 1 0,0-1 0,1 1 1,-1-1-1,1 1 0,-1-1 0,1 0 0,-1 0 1,0 0-1,1 0 0,-1 0 0,1 0 0,-1-1 1,1 1-1,-1 0 0,2-1 0,1 0-464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46.72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1846 3072,'0'0'16122,"2"0"-15605,10-1-253,0-1 1,0 0-1,21-7 0,-8 2-131,53-13 212,2 4 1,0 3-1,1 3 1,148 3 0,-68 20-224,44 1 17,360-18 373,11-9-43,12-21 487,-386 18-797,715-43 417,-163 26-75,-472 24-418,698-17 282,-409 12 62,-115-4-6,-290 10-245,12 2-57,78-5 114,80-6-201,6 4 85,-77-8 185,-5-18 138,-218 31-310,-1-3-1,42-15 1,-72 21-125,-1-1-1,0 1 0,0-1 1,-1-1-1,1 0 1,-1-1-1,-1 1 1,0-1-1,0-1 1,0 0-1,-1 0 1,0-1-1,-1 1 0,0-1 1,7-17-1,1-10 20,-1-1-1,-1-1 0,6-44 0,-11 52 53,22-145 79,-28 41-223,-2 70 114,-11-99-19,5 95-43,-31-225-48,32 261 111,-3-15 23,8 46-79,0 1-1,0-1 1,0 1-1,0 0 1,0-1-1,0 1 1,0 0-1,0 0 1,-3-2-1,3 2 5,0 0 0,0 1-1,1-1 1,-1 0-1,0 1 1,0-1 0,1 0-1,-1 0 1,0 0-1,1 1 1,-1-1 0,1 0-1,-1 0 1,1 0-1,-1-1 1,-2-8-235,3 4 96,0 5 75,33 8-21701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14.49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407 12 2720,'3'-4'365,"-3"4"-301,1-1 0,-1 1 0,1-1 0,-1 1 0,1 0 1,-1-1-1,12-3 10520,-14 6-10964,-15 13 1433,0-1-1,-38 22 1,43-28-846,1-1-72,-91 62 899,87-57-939,1 1 0,0 0 0,0 1-1,-17 24 1,17-15-46,0 0-1,2 1 0,0 0 1,2 0-1,1 1 1,-9 38-1,7-16 74,3-1-1,-4 91 1,11-121-34,1 0 1,1 1-1,1-1 1,0 0-1,1 0 0,1 0 1,0 0-1,1-1 0,1 1 1,0-1-1,1-1 1,1 1-1,15 21 0,-8-16 78,0 0-1,2-1 0,0-1 1,1 0-1,37 27 0,-30-25 58,-16-12-127,0-1 0,18 11 0,-25-17-86,0 1 0,0-1 1,1 0-1,-1 0 0,0-1 0,1 1 0,-1 0 0,1-1 0,-1 0 1,1 1-1,-1-1 0,1 0 0,-1 0 0,1 0 0,-1-1 0,1 1 0,3-2 1,-2 0-414,-2 0 1,1 0-1,0 0 0,0-1 1,-1 0-1,1 1 1,-1-1-1,0 0 1,0 0-1,0 0 0,0 0 1,-1-1-1,2-3 1,6-8-2815,5-5 417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15.2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421 34 4480,'-1'-1'279,"1"0"1,0 1-1,0-1 1,0 1-1,0 0 1,0-1-1,-1 1 0,1-1 1,0 1-1,0-1 1,-1 1-1,1-1 1,0 1-1,-1 0 1,1-1-1,-1 1 1,1 0-1,0-1 0,-1 1 1,1 0-1,-1 0 1,1-1-1,-1 1 1,0 0-1,-16-6 789,5 2-50,-1 1-376,0 0 1,0 1-1,-25-1 1,23 2-349,-21-1 536,-47 3 0,68 0-787,0 0 1,1 1-1,0 1 0,0 1 0,-25 9 0,36-12-50,1 0-1,0 1 1,0-1-1,0 0 0,-1 1 1,1 0-1,1-1 1,-1 1-1,0 0 0,0 0 1,1 0-1,-1 0 1,1 0-1,-1 1 0,1-1 1,0 0-1,0 1 1,0-1-1,0 1 0,1-1 1,-1 1-1,0 3 1,0 3 46,1 0 1,0 0 0,1 0 0,-1 0 0,4 11-1,9 49 385,33 104 0,-35-142-50,-3 1-1,0 0 0,3 37 1,-11-62-282,1 0 1,-1 0-1,-1 0 1,1 0-1,-1 0 0,0 0 1,-1 0-1,0 0 1,0 0-1,-5 12 1,-2-2 169,-1 0 0,-19 23 1,4-4-137,23-34-117,1 0-1,-1 0 1,0 0-1,1-1 1,-1 1-1,0-1 0,0 1 1,0-1-1,0 0 1,-4 3-1,-6 3-245,11-6 358,17-1-12401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15.6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40 5408,'-3'-1'493,"-1"0"0,1 0 1,-1 0-1,1 1 0,-5-1 1,19 4 5854,29 2-4291,92-16 1067,-56 2-2344,131-5-98,-160 10-507,9-1-1064,-41 8 339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16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21 4384,'1'0'148,"0"-1"44,-1 1 0,1-1 0,0 1 1,0-1-1,-1 0 0,1 1 1,0-1-1,-1 1 0,1-1 0,-1 0 1,1 0-1,0 1 0,0-3 1,0-4 3852,-1 4-2839,0 6-353,0-2-64,0 4 432,-1 11-495,-1-1 0,-6 23 0,-1 14-307,7-37-311,1 1 0,1 0 0,1 17 0,1 8 229,-2-34-263,0 1 0,1 0 0,0 0 0,0 0 0,0-1 0,1 1 0,0 0 0,4 8 0,-4-13-23,6 12 411,-7-15-430,0 0 0,-1 0-1,1 0 1,0 0 0,0 0-1,0 0 1,-1 0 0,1 0 0,0 0-1,0 0 1,-1 0 0,1 0-1,0-1 1,0 1 0,0-1-1,8-1 133,-4 0-124,1 0 0,-1 0 1,0 0-1,0-1 0,0 0 0,-1 0 1,1 0-1,-1-1 0,5-3 0,36-42 186,-25 27-193,-4 5 9,0 0 8,-1 1 1,-1-2-1,0 0 0,11-20 1,-10 12-2,6-10 184,-19 33-276,-1 0 1,0 0-1,1 0 1,-1-1-1,0 1 0,-1 0 1,1-1-1,0-3 0,-1 7 42,0 0-1,0 0 0,0 0 1,0-1-1,0 1 0,-1 0 1,1 0-1,0 0 0,0 0 1,0-1-1,0 1 0,0 0 1,0 0-1,0 0 0,-1 0 1,1 0-1,0-1 0,0 1 1,0 0-1,0 0 0,-1 0 1,1 0-1,0 0 0,0 0 1,0 0-1,0 0 0,-1 0 1,1 0-1,0 0 0,0 0 1,0 0-1,-1 0 0,1 0 1,0 0-1,0 0 0,0 0 1,-1 0-1,1 0 0,0 0 1,0 0-1,0 0 0,-1 0 1,1 0-1,0 0 0,0 0 1,0 0-1,0 1 0,0-1 1,-1 0-1,1 0 0,0 0 1,0 0-1,0 0 0,0 1 1,0-1-1,0 0 0,-1 0 1,1 0-1,0 0 0,0 1 1,0-1-1,0 0 0,0 0 1,-2 8 87,0 0 1,0 0 0,0 0-1,1 0 1,1 0 0,-1 0-1,1 0 1,3 15-1,-1-7 54,1-1 0,0 1 0,11 26-1,-11-36-82,0 0 0,0 0 0,0-1 0,1 1-1,0-1 1,0 0 0,0 0 0,1 0 0,-1 0 0,8 4 0,-9-6-186,0-1 0,0 0 0,0-1 0,0 1 0,0 0 0,0-1 1,1 0-1,-1 0 0,0 0 0,1 0 0,-1 0 0,1-1 0,-1 1 1,1-1-1,-1 0 0,1 0 0,-1 0 0,1-1 0,6-1 0,-7 1-630,1-1 0,-1 0-1,1 1 1,-1-1 0,0-1-1,0 1 1,0 0 0,4-5-1,1 0-2032,7-2-13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17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56 4800,'-10'-8'2748,"10"8"-2680,0 0 0,0 0 0,0-1 0,-1 1 0,1 0 0,0 0-1,0 0 1,0 0 0,0 0 0,0 0 0,0 0 0,0-1 0,0 1 0,-1 0 0,1 0-1,0 0 1,0 0 0,0-1 0,0 1 0,0 0 0,0 0 0,0 0 0,0 0 0,0-1 0,0 1-1,0 0 1,0 0 0,0 0 0,0 0 0,0-1 0,0 1 0,0 0 0,0 0 0,0 0-1,1 0 1,-1 0 0,0-1 0,0 1 0,0 0 0,0 0 0,0 0 0,1-1 223,-1 1 1,0 0 0,0-1-1,0 1 1,1 0 0,-1-1-1,0 1 1,0-1-1,0 1 1,0 0 0,0-1-1,0 1 1,0-1 0,0 1-1,0-1 1,0 1 0,0 0-1,0-1 1,0 1-1,0-1 1,-1 0-151,1 1-1,0 0 1,0-1-1,0 1 1,0 0-1,0-1 1,0 1-1,0-1 1,0 1-1,0 0 1,0-1-1,0 1 1,0 0-1,0-1 1,1 1-1,-1-1 1,0 1-1,0 0 1,0-1-1,0 1 1,1-1-1,2 0 122,0 0-1,1 0 0,-1 0 0,1 0 0,4 0 0,7-2 18,9-2 194,0 1 1,39-2 0,52 6-222,-53 1-256,-14 2-723,-20 4-3095,-16-1-706,-2 6 1419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17.6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 4896,'-12'-14'9616,"14"34"-7638,39 56 481,-21-29-1507,26 87 0,5 105 18,-40-185-687,-4-14 66,-2 1-1,-1 0 1,-3 64 0,-3-81-295,0 0 0,-1 0 1,-2 0-1,-1 0 0,0-1 1,-2 0-1,-13 30 0,-4-9-1654,19-30 640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18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19 4384,'-15'-19'8634,"24"28"-6666,7 3-1202,0 0-1,0-2 1,36 17-1,57 17 430,-66-29-846,51 27 0,-72-30-157,29 20 0,-45-27-152,0 0-1,0 0 0,0 0 0,-1 1 0,0 0 0,0 0 0,0 0 0,6 13 0,-6-9-4,0 0 0,-1 0-1,-1 1 1,1-1 0,-2 1 0,1 0 0,-2 0 0,1 0 0,-2 0 0,0 13 0,-14 271 319,0-42-415,13-179 189,12 104 0,34 185 571,-20-218-134,-24-144-535,-1 0 1,0 1-1,0-1 0,0 0 1,0 0-1,0 0 0,0 0 1,0 0-1,0 0 0,0 1 1,0-1-1,0 0 1,-1 0-1,1 0 0,0 0 1,-1 0-1,1 0 0,-1 0 1,1 0-1,-1 0 0,0 0 1,1 0-1,-1 0 0,0 0 1,0-1-1,0 1 0,1 0 1,-2 0-1,-1 1 51,1-1-1,-1 0 1,1 0-1,-1 0 1,0-1-1,1 1 1,-1 0-1,0-1 1,-2 0-1,-34 2 157,-72-9 0,103 7-183,-140-19 277,121 11-1807,1 0-1,0-2 1,1 0 0,-33-19 0,46 22-1009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25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55 2144,'-14'0'1150,"10"0"-272,6 0 278,-8 14 3276,6-13-4300,0-1-1,0 1 1,-1-1 0,1 1 0,0-1 0,-1 1-1,1-1 1,-1 1 0,1-1 0,-8 1 6549,62-41-4841,-43 33-1688,0 1 0,19-8-1,-26 13-127,-1-1-1,0 1 0,0 0 0,0 0 0,1 1 1,-1-1-1,1 1 0,-1 0 0,0 0 1,1 0-1,-1 0 0,1 0 0,-1 1 1,0-1-1,6 3 0,-6-2 26,-1 1 0,0-1 1,1 1-1,-1 0 0,0 0 0,1-1 1,-1 2-1,0-1 0,-1 0 0,1 0 0,0 1 1,-1-1-1,1 0 0,-1 1 0,0 0 1,1-1-1,-1 1 0,-1 0 0,1 0 0,0-1 1,-1 1-1,1 0 0,-1 0 0,0 0 1,0 0-1,0 3 0,-2 9 59,1 0-1,-2 0 1,-8 27 0,7-28-7,-39 123 411,28-94-317,-1-2 0,-3 0-1,-44 72 1,60-108-167,2-4-15,1 0 1,-1 0-1,1 0 1,-1 0-1,1 0 1,-1 0-1,0 0 1,1 0-1,-1 0 1,0 0-1,0 0 1,0-1 0,0 1-1,0 0 1,1-1-1,-1 1 1,0-1-1,-1 1 1,1-1-1,0 1 1,-1-1-1,2 0-7,-1 0 0,1 0 0,0 0 0,0 0 0,0 0 0,0 0 0,0 0-1,-1 0 1,1 0 0,0 0 0,0 0 0,0 0 0,0 0 0,0 0 0,0-1 0,0 1-1,-1 0 1,1 0 0,0 0 0,0 0 0,0 0 0,0 0 0,0 0 0,0-1 0,0 1-1,0 0 1,0 0 0,0 0 0,0 0 0,0 0 0,0-1 0,0 1 0,0 0 0,0 0-1,0 0 1,0 0 0,0 0 0,0-1 0,0 1 0,0 0 0,0 0 0,0 0 0,0 0-1,0 0 1,0 0 0,0-1 0,0 1 0,0 0 0,1 0 0,5-12 106,11-9 15,-11 17-51,0 0 1,0 1 0,0 0-1,1 0 1,-1 0 0,1 1-1,0 0 1,0 0 0,-1 1-1,1-1 1,0 2 0,0-1-1,0 1 1,1 0 0,7 1-1,-11 0-6,0 0 1,0 0-1,-1 1 0,1-1 0,-1 1 0,5 2 0,9 4 47,-13-5-554,18-25-13504,-7 12 11392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26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132 114 3392,'-1'-1'193,"1"1"-1,-1-1 1,1 1 0,-1-1 0,1 1 0,-1-1-1,0 1 1,1 0 0,-1-1 0,1 1 0,-1-1-1,0 1 1,0 0 0,1 0 0,-1 0-1,0-1 1,1 1 0,-1 0 0,0 0 0,0 0-1,1 0 1,-1 0 0,-1 0 0,-15 11 4118,9-5-3868,2-1 49,0 0 1,0 1-1,0-1 0,1 1 1,-1 1-1,2-1 0,-1 1 1,1 0-1,0 0 0,-5 10 1,8-13-377,-1 0 1,1 0 0,0 0 0,0 0-1,0 0 1,1 0 0,-1 1 0,1-1 0,0 0-1,1 0 1,-1 0 0,1 0 0,-1 1-1,1-1 1,0 0 0,1 0 0,-1 0-1,1 0 1,0-1 0,0 1 0,0 0-1,3 4 1,0-3-20,-1 0 1,1 0-1,0 0 0,0-1 0,1 0 1,-1 0-1,1 0 0,0-1 1,10 5-1,-5-3 74,1-1 0,-1-1 1,1 0-1,21 3 0,-26-6-119,0 1 0,0-1 0,0-1 0,0 1 0,0-1 0,0 0 0,-1-1 0,1 0-1,0 0 1,-1 0 0,1-1 0,-1 0 0,0 0 0,12-8 0,-8 3 36,0 0-1,0-1 1,-1 0 0,0 0-1,-1-1 1,0 0 0,0-1-1,10-19 1,-14 22-37,0 0 1,0-1-1,-1 1 1,0-1-1,0 0 1,-1 0-1,0 0 1,-1 0-1,0 0 0,0-1 1,-1 1-1,0 0 1,-2-10-1,1 14-65,0 0 0,-1 0 0,1 1 0,-1-1 0,0 1 0,0 0 0,0-1 0,-1 1 0,0 0 0,0 0 0,0 1 0,0-1-1,0 0 1,-1 1 0,-4-3 0,3 2-5,0 1 0,-1-1 0,1 1 0,-1 1 0,0-1 0,0 1 0,0 0 0,0 1 0,0-1 0,0 1 0,-12 0 0,-7 0-232,0 1 1,0 1-1,0 2 0,1 0 1,-1 2-1,1 0 0,0 2 1,-44 18-1,66-24 17,0 0-1,0 0 1,0 1 0,0-1-1,0 0 1,1 1 0,-1-1-1,-2 4 1,4-4 128,-1-1 0,1 0 0,0 1 0,0-1 0,-1 0 0,1 1 1,0-1-1,0 1 0,0-1 0,0 1 0,0-1 0,0 0 0,0 1 0,0-1 0,0 1 0,0-1 1,0 1-1,0-1 0,0 0 0,0 1 0,0-1 0,0 1 0,0-1 0,0 1 0,1-1 1,-1 0-1,0 1 0,0-1 0,0 0 0,1 1 0,-1-1 0,0 0 0,1 1 0,-1-1 0,0 0 1,1 1-1,-1-1 0,0 0 0,1 0 0,-1 1 0,0-1 0,1 0 0,-1 0 0,1 0 1,-1 0-1,1 0 0,-1 1 0,0-1 0,1 0 0,-1 0 0,1 0 0,37 7-3797,-20-4 2377,22 4-543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26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2 5152,'0'0'76,"0"-1"0,-1 1 1,1 0-1,0 0 0,-1 0 1,1 0-1,0-1 0,-1 1 0,1 0 1,0 0-1,-1 0 0,1 0 0,-1 0 1,1 0-1,0 0 0,-1 0 1,1 0-1,0 0 0,-1 0 0,1 1 1,0-1-1,-1 0 0,1 0 1,0 0-1,-1 0 0,1 0 0,0 1 1,-1-1-1,1 0 0,-1 12 3664,1-5-2483,0 33 3371,0 33-431,0-48-3790,2 0 1,6 31 0,-7-36-465,-1-11-948,8-29-8836,15-17 3603,-3 17 3774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47.7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540 439 2720,'-8'-4'9398,"-1"0"-3374,-13-3-1335,9 2-4484,-1 0-1,-16-9 1,-6-9 361,0-1 0,1-2 1,2-2-1,-33-34 1,-137-123 698,202 185-1261,-12-9 56,-7-8 2,69 65-83,185 140 261,-31-41-480,-194-141 288,-1 1 1,1 0-1,-1 1 0,9 11 0,-14-16-26,0 1-1,-1 0 0,1-1 0,-1 1 1,0 0-1,0 0 0,0 0 0,0 0 1,-1 1-1,0-1 0,0 0 0,0 1 1,0 4-1,-1-6 2,-1 0 0,1 0 0,-1-1 0,0 1 1,0 0-1,0-1 0,0 1 0,-1-1 0,1 1 1,-1-1-1,1 0 0,-1 0 0,0 0 0,0 0 0,0 0 1,0 0-1,0 0 0,0 0 0,0-1 0,-1 1 0,-2 1 1,-5 2 5,0 0 1,-1 0 0,-19 6 0,-88 19 240,-19 6-103,31-5-241,97-28 114,0-1 0,-1 0 0,-14 0 0,23-1-8,-1-1 0,0 0 0,1 0 0,-1 0 0,0 0 0,0 0 0,1-1 0,-1 1 0,0 0 0,0-1 0,1 1 0,-1-1 0,0 0 0,1 1-1,-1-1 1,1 0 0,-1 0 0,1 0 0,0 0 0,-1 0 0,1-1 0,0 1 0,0 0 0,-1 0 0,1-1 0,0 1 0,0-1 0,1 1 0,-1-1 0,0 1 0,0-3 0,-1-4 80,0 1-1,1-1 0,0 1 0,0-1 1,1-13-1,0 15-101,7-175 824,-1 13-692,-10 34-1445,-1 46-4524,4 86 5289,1 0 1,0 0-1,0 0 1,0 0-1,0 0 1,0 0 0,0 0-1,1 0 1,-1 0-1,1 1 1,-1-1 0,2-2-1,-1 3 215,0 0 0,0 0 1,0 0-1,0 0 0,0 1 0,1-1 0,-1 0 0,0 1 1,0-1-1,1 1 0,-1-1 0,0 1 0,1 0 0,1-1 1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27.1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 6816,'1'0'232,"-1"-1"0,1 1 0,-1 0 0,1 0 0,-1 0 1,1-1-1,0 1 0,-1 0 0,1 0 0,-1 0 0,1 0 0,-1 0 0,1 0 1,-1 0-1,1 0 0,0 0 0,-1 0 0,1 0 0,-1 1 0,1-1 0,-1 0 1,1 0-1,-1 1 0,1-1 0,-1 0 0,1 0 0,-1 1 0,1-1 0,-1 0 1,1 1-1,-1-1 0,0 1 0,1-1 0,-1 1 0,0-1 0,1 1 1,-1-1-1,0 1 0,1 0 0,10 25 3027,-9-21-2641,1 7 6,0 1-1,-1-1 1,-1 0-1,0 1 1,0-1-1,-3 23 1,1-14-351,3 24 1,0-25-524,3 37 472,-4-20-3954,-1-32 1705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27.6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14 4064,'-17'-11'1307,"9"9"-801,2 2-487,2-1 159,1 1 0,0 0 0,0 0 0,0 0 0,0 1 0,0-1 0,0 1 0,0 0 0,0 0 0,0 0 0,0 0 0,1 0 0,-1 0 0,0 1 0,1-1 0,-6 5 0,-3 4 568,1 2 0,-1-1 0,2 1-1,-16 24 1,-29 64 1829,38-63-1757,2 0 0,1 2 1,2-1-1,-8 52 0,12-44-445,2 0 0,0 69 0,7-83-309,0 0 0,2 0 0,2 0 1,11 40-1,-9-52-87,0 0 0,1 0 0,1-1 0,0 0 0,2-1 0,0-1 0,1 1 0,1-2 0,0 0 0,2-1 0,26 22 0,-14-16-1084,1-1 1,1-1-1,0-1 1,2-2 0,0-2-1,42 14 1,13-3-1806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28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48 3808,'-1'-6'698,"0"-1"-1,0 1 1,1-13 0,0 19-617,0 0 1,0-1-1,0 1 1,0-1-1,0 1 1,0 0-1,0-1 1,0 1-1,0 0 0,0-1 1,1 1-1,-1-1 1,0 1-1,0 0 1,0-1-1,1 1 1,-1 0-1,0 0 1,0-1-1,1 1 1,-1 0-1,0 0 1,0-1-1,1 1 0,-1 0 1,0 0-1,1-1 1,-1 1-1,0 0 1,1 0-1,-1 0 1,2 0 87,-1 1 0,0-1 1,0 1-1,1-1 0,-1 1 0,0 0 1,0-1-1,0 1 0,0 0 1,0 0-1,0 0 0,0 0 0,0 0 1,0 0-1,0 1 0,12 14 892,-1 1 0,0 0 0,12 27 1,24 61 1545,-21-43-1315,25 63 1297,-45-105-2272,-1 1 1,-1 0-1,-1 0 1,2 27-1,-5-11-24,-1 0 0,-9 53 1,-22 74 95,-14-8 148,14-81-2643,-7-6-6602,31-55 5706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30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4 1824,'-2'-4'7823,"-6"4"-6583,5 0 187,3 1-889,-3-2 191,-5 1 479,5 33 685,1-8-905,-4 32 0,2-31-205,-1 33-1,4 20 68,0 51 215,3 43 140,-3-100-250,1-97-754,9-200-583,6 74-1261,-8 49-2421,-8 55 1012,1 31-1521,1-24 1,2 25 1687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32.8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333 48 1824,'0'-1'175,"0"0"-1,0 0 1,1 0 0,-1 0-1,1 0 1,-1 0 0,0 1-1,1-1 1,0 0 0,-1 0 0,1 0-1,-1 0 1,2-1 0,-1 2-13,-1 0 1,1-1 0,-1 1-1,1 0 1,-1-1 0,1 1-1,-1-1 1,1 1-1,-1-1 1,0 1 0,1-1-1,-1 1 1,0-1 0,1 1-1,-1-1 1,0 0 0,0 1-1,0-1 1,1 0 0,-1 1-1,0-1 1,0 1 0,0-1-1,0 0 1,0 1 0,0-1-1,0 0 1,-1 1 0,1-1-1,0 1 1,0-1-1,0 0 1,0 1 0,-1-1-1,1 1 1,0-1 0,-1 1-1,1-1 1,0 1 0,-1-1-1,1 1 1,-1-1 0,1 1-1,-1-1 1,1 1 0,-1-1-1,-1 0-3,1 0 0,0 0 0,-1 1 0,1-1-1,0 0 1,-1 0 0,1 1 0,-1-1 0,1 1 0,-1-1-1,1 1 1,-1 0 0,0 0 0,1 0 0,-1-1 0,1 1-1,-1 1 1,0-1 0,-1 0 0,0 1 14,0 0 0,0 0 0,1 0 1,-1 1-1,0-1 0,0 1 0,1-1 0,-1 1 0,-2 3 1,-5 4 196,1 1 0,0 0 0,-12 18 1,18-24-254,-10 17 469,-20 40 1,16-27-198,-81 171 2194,85-171-2258,1 1 0,1 0 0,3 1 0,-7 44 0,11-40-204,2-1-1,1 1 0,2-1 0,2 1 0,1-1 1,2 0-1,2 0 0,2-1 0,1 0 1,20 45-1,-27-74-134,1 1 1,10 14 0,-13-21-358,1 1 1,0-1-1,0 0 1,0 0 0,0 0-1,0 0 1,1-1 0,-1 1-1,7 2 1,0-3-2547,4-2 959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33.4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42 113 5632,'-27'-4'2544,"17"-4"-39,9 8-2404,1 0 1,0 0-1,-1 0 0,1-1 1,0 1-1,0 0 1,-1-1-1,1 1 0,0 0 1,0 0-1,0-1 0,0 1 1,-1 0-1,1-1 1,0 1-1,0 0 0,0-1 1,0 1-1,0-1 0,0 1 1,0 0-1,0-1 0,0 1 1,0 0-1,0-1 1,0 1-1,0 0 0,0-1 1,0 1-1,0 0 0,0-1 1,1 1-1,-1-1 1,11-7 523,0 0 1,0 1 0,0 0 0,1 1-1,24-9 1,-11 6-208,0 1 1,1 2-1,-1 0 0,1 2 0,1 1 1,50 0-1,-68 4-296,-1 0 0,0 0 0,0 0 0,15 6-1,-20-6-70,0 0 0,0 1 0,-1-1 0,1 0 0,0 1 0,-1 0 0,1 0 0,-1 0 0,0 0 0,1 0-1,-1 0 1,0 0 0,0 1 0,-1-1 0,4 6 0,-3-3 1,-1-1-1,1 1 1,-1-1-1,0 1 1,0-1-1,-1 1 1,1 0-1,-1 0 1,0-1-1,-1 1 1,1 0-1,-2 6 1,-2 4 50,0 0 0,-12 25 0,-8 7 181,-53 80-1,32-65 120,-3-1 0,-58 55 0,85-95-242,22-20-89,4-2 1,12-5 79,22-8 232,11-4-31,0 2 0,71-12 0,-99 24-338,21-1 1,-36 5-134,0 0 1,0 0 0,0 0 0,-1 1-1,1 0 1,0 1 0,7 2 0,-7-3-911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33.8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89 6240,'0'0'95,"0"0"0,0 0 0,0-1 0,0 1 0,0 0 0,-1 0 0,1 0 0,0-1 0,0 1 0,0 0 0,-1 0 0,1 0 0,0 0 0,0 0-1,-1 0 1,1 0 0,0 0 0,0 0 0,-1-1 0,1 1 0,0 0 0,0 0 0,-1 0 0,1 0 0,0 0 0,0 0 0,-1 1 0,1-1 0,0 0 0,0 0 0,0 0 0,-1 0 0,1 0 0,0 0 0,-1 1 0,-4 8 2227,0 16 470,0 17-662,2-26-1514,1-1 0,0 16 0,3-8-16,0 1 0,5 26-1,-4-40-409,0 0 0,1 0 0,0 0 0,1 0-1,0-1 1,0 1 0,9 12 0,-11-20-146,-1 1 0,1-1 0,0 0 0,1 0 0,-1 0 0,0 0 0,1 0 0,-1 0 0,1-1 0,-1 1 0,1-1 0,0 1 0,0-1 0,0 0 0,-1 0 0,1-1 0,0 1 0,0 0 0,0-1 0,0 0 0,1 0 0,3 0 0,-1-1 6,0 1 1,0-2-1,-1 1 0,1-1 1,0 1-1,-1-2 0,1 1 0,-1 0 1,0-1-1,0 0 0,6-5 1,4-6 30,0-1-1,-2 0 1,0-1 0,0 0 0,10-20 0,-15 24-51,-2 1 0,1-1 0,-2 0 0,1 0 0,-2 0 1,0-1-1,0 0 0,-1 1 0,0-2 0,-2 1 0,1 0 0,-2 0 0,0-17 0,0 25-41,-1 0-1,0 0 0,0 0 0,0 0 1,-1 0-1,0 1 0,0-1 0,0 0 1,0 1-1,-1 0 0,1-1 0,-1 1 1,0 0-1,-1 0 0,1 1 1,-1-1-1,1 1 0,-1 0 0,-8-6 1,5 6-177,-1-1 0,1 2 0,-1-1 1,1 1-1,-1 0 0,0 0 1,0 1-1,0 0 0,0 0 0,0 1 1,0 0-1,0 1 0,0 0 0,0 0 1,1 0-1,-1 1 0,0 0 1,0 1-1,-9 4 0,14-5-312,1-1 1,-1 1-1,1 0 0,-1 0 0,1 0 1,0 0-1,0 1 0,0-1 1,0 0-1,0 1 0,0 0 0,1-1 1,-1 1-1,1 0 0,0 0 1,0 0-1,0-1 0,0 1 0,-1 6 1,1 8-1725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34.4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26 4320,'0'-1'172,"0"0"1,-1 0-1,1 0 1,0 0-1,-1 0 1,1 0 0,0 0-1,0 0 1,0 0-1,0 0 1,0 0-1,0 0 1,1-2-1,-1 3 24,0-1 0,0 1 0,0-1 0,0 1 0,0-1 0,0 1 0,0 0 0,1-1 0,-1 1 0,0-1 0,0 1 0,0-1 0,1 1 0,-1 0 0,0-1 0,1 1 0,-1 0 0,0-1 0,1 1 0,-1 0-1,0-1 1,1 1 0,-1 0 0,1 0 0,-1-1 0,1 1 0,-1 1 122,0 0-1,0 0 0,0 0 0,1 0 0,-1-1 1,0 1-1,0 0 0,1 0 0,-1 0 0,1 0 1,-1-1-1,0 1 0,1 0 0,0 0 0,2 5 216,-1 0-58,-1 1 1,0 0-1,0 0 0,0 0 1,-1 0-1,0 0 1,-1 12-1,-12 50 1652,8-49-1705,4-10-105,5-13-117,9-21-107,-9 16-149,9-21 197,-1-1-1,7-31 1,-17 48-7,-3 22-4380,1 1-2426,0-6 4011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35.1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78 2560,'0'-1'143,"0"0"1,0 0-1,0 0 0,1 0 1,-1 0-1,0-1 0,1 1 1,-1 1-1,1-1 0,-1 0 1,1 0-1,-1 0 0,1 0 1,0 0-1,-1 0 0,1 1 1,0-1-1,0 0 0,0 0 1,1 0-1,10-13 2756,-7 8-1582,-1 0-1,1 1 1,0-1-1,0 1 1,1 0-1,7-5 1,-13 10-1270,0 0 1,0 0 0,1 0-1,-1 0 1,0 0 0,0 0-1,1 0 1,-1 0-1,0 0 1,0 0 0,1 0-1,-1 0 1,0 0 0,1 0-1,-1 0 1,0 0-1,0 0 1,1 0 0,-1 0-1,0 1 1,0-1 0,0 0-1,1 0 1,-1 0-1,0 0 1,0 1 0,0-1-1,1 0 1,-1 0 0,0 0-1,0 1 1,0-1-1,0 0 1,1 0 0,-1 1-1,0-1 1,0 0-1,0 1 1,5 11 795,-4-10-775,5 14 504,-1 0 0,-1 1 0,0 0 0,-1 0 1,-1 0-1,0 19 0,-9 194 1369,2-27-1658,5-194-280,-10 104-342,9-99-406,1-13 344,0 1 1,1-1-1,-2 1 1,1-1-1,0 0 1,0 1-1,0-1 1,-1 1-1,1-1 1,-1 0 0,1 1-1,-1-1 1,0 2-1,-3-23-9284,3 10 7184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35.8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361 51 3072,'4'-7'1418,"2"0"1,-1 0-1,1 1 1,8-8-1,-7 7 626,-3 5 425,-6 8-338,-9 13-705,-10 11-878,-1-1-1,-1-1 1,-1-2-1,-2 0 1,-31 24-1,-56 40 584,74-61-818,25-18-138,0 0-1,-18 19 1,24-18 46,8-12-216,-1 1-1,1-1 0,0 0 0,0 0 0,0 0 1,0 1-1,0-1 0,0 0 0,0 0 0,0 0 0,1 0 1,-1 1-1,0-1 0,0 0 0,0 0 0,0 0 1,0 0-1,0 1 0,0-1 0,0 0 0,0 0 0,0 0 1,1 0-1,-1 0 0,0 0 0,0 1 0,0-1 1,0 0-1,0 0 0,0 0 0,1 0 0,-1 0 0,0 0 1,0 0-1,0 0 0,0 0 0,1 0 0,2 1 40,0-1-1,-1 0 0,1 0 1,0 0-1,0-1 0,3 0 1,2 0 99,91-7 514,-15 3 121,-18-2-313,147-20 40,-129 13-622,-49 9-2077,0-1-4503,-34 6 6131,1 0-1,-1-1 0,0 1 1,1 0-1,-1 1 0,0-1 0,1 0 1,-1 0-1,0 0 0,0 1 0,1-1 1,-1 1-1,0-1 0,2 2 0,12 6-3011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58.10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419 793 3392,'-1'3'13434,"-14"-9"-12822,-1 1 0,0 0 0,0 2 0,0 0-1,0 0 1,-1 1 0,1 2 0,-1-1 0,-32 5 0,38-2-526,-1 0 0,1 1 0,0 0-1,0 1 1,0 0 0,0 0 0,1 2 0,-1-1 0,1 1 0,1 1 0,-1 0 0,1 0 0,0 1 0,-15 17 0,18-17 35,0 2 1,0-1-1,0 1 0,1 0 1,1 0-1,0 0 0,0 0 1,1 1-1,0 0 0,1-1 1,-2 22-1,3-8 2,1 0-1,1-1 1,1 1 0,7 33-1,-6-42 0,1 1 1,0-1-1,1 0 0,1-1 1,0 1-1,15 24 0,-16-31-82,1-1 1,0 1-1,0-2 0,0 1 0,1-1 0,0 0 1,0 0-1,1-1 0,0 1 0,0-2 0,0 1 0,0-1 1,10 3-1,-4-3 17,1 0 0,-1-1 0,1 0 0,-1-1 0,1-1 0,-1 0 0,1-1 0,0-1 0,27-5 0,-26 3-22,0-1 0,0 0 0,-1-2 0,1 0 0,-1 0 0,-1-2 0,1 1 0,23-19 0,0-6-28,-2-1-1,-2-2 0,-1-1 1,29-41-1,-54 66 6,0 0 1,8-17-1,-14 25-15,-1 1-1,0-1 1,0 0-1,0 0 1,0 0-1,0 1 0,0-1 1,-1 0-1,1 0 1,-1 0-1,0 0 1,0 0-1,0 0 1,0 0-1,-1 0 1,1 0-1,-2-3 0,2 5-16,0 0-1,-1 0 1,1 1 0,-1-1-1,1 0 1,-1 0-1,1 1 1,-1-1-1,0 0 1,1 1-1,-1-1 1,0 1-1,1-1 1,-1 1-1,0-1 1,0 1-1,0-1 1,1 1-1,-1 0 1,0-1-1,-2 1 1,1-1 7,0 1 0,0 0-1,0 0 1,0 0 0,0 1 0,0-1 0,0 0 0,0 1 0,-3 0 0,0 1 9,0 0 0,0 1 0,0-1 1,0 1-1,0 0 0,-6 5 0,5-2-11,0 0 0,0 0-1,1 0 1,-1 1-1,2-1 1,-1 1-1,1 1 1,0-1-1,-4 11 1,6-14 39,1 1 0,-1 0 0,1-1 0,1 1 0,-1 0 0,1 0 0,0 0 0,0 0 0,0-1 0,1 1 0,-1 0 0,1 0 0,0 0 0,1-1 0,-1 1 0,1-1 0,3 7 0,-2-5 35,1 0-1,0-1 1,-1 1 0,2-1 0,-1 0 0,8 6 0,-10-9-41,0 0 0,0 0 0,1 0 0,-1-1 0,1 1 0,-1-1 0,1 0 0,0 0 0,0 1 0,-1-2 0,1 1 0,0 0 0,0-1 0,0 1 0,0-1 0,0 0 0,3 0 0,3-2 8,0 0 0,-1 0 0,1-1 0,0-1 0,-1 1 0,0-1 0,0-1 0,0 1 0,0-2 0,-1 1 0,1-1 0,-2 0 0,1 0 0,-1-1 0,1 0 0,8-13 0,-14 17-19,1 1 0,-1-1-1,0 0 1,0 1-1,0-1 1,0 0 0,0 0-1,-1 0 1,1 0-1,-1 0 1,0 0 0,0 0-1,0 0 1,0 0-1,-1 1 1,1-1-1,-1 0 1,1 0 0,-1 0-1,0 0 1,0 0-1,-1 1 1,-1-4 0,0-1-2,-1 1 1,0-1-1,0 1 1,-1 0-1,0 0 1,0 1-1,0-1 1,-7-4-1,-1 0-54,0 1 0,-1 0 0,0 1 0,-20-8 0,34 16 53,0 0-1,0 0 1,0 0 0,0 0-1,0 0 1,0 0-1,-1 0 1,1 0 0,0 0-1,0 0 1,0 0 0,0 0-1,0 0 1,-1 0-1,1 0 1,0-1 0,0 1-1,0 0 1,0 0-1,0 0 1,0 0 0,0 0-1,-1 0 1,1 0 0,0 0-1,0-1 1,0 1-1,0 0 1,0 0 0,0 0-1,0 0 1,0 0-1,0 0 1,0-1 0,0 1-1,0 0 1,0 0 0,0 0-1,0 0 1,0 0-1,0-1 1,0 1 0,0 0-1,0 0 1,0 0-1,0 0 1,0 0 0,0 0-1,0-1 1,0 1 0,0 0-1,0 0 1,0 0-1,0 0 1,1 0 0,-1 0-1,0-1 1,0 1 0,0 0-1,0 0 1,0 0-1,14-6 139,23-2-23,345-8 415,-346 16-486,-14 0-42,32 4 0,-48-3 19,1 0-1,-1 0 0,1 1 1,-1 0-1,0 0 0,1 1 1,-1 0-1,-1 0 0,9 5 1,-12-6-13,0 0 1,0 0-1,-1 0 1,1 0-1,0 1 1,-1-1-1,1 1 1,-1-1 0,0 1-1,0-1 1,0 1-1,0-1 1,0 1-1,0 0 1,-1 0-1,0 0 1,1-1-1,-1 1 1,0 0-1,0 0 1,-1 0 0,0 4-1,-1 7 38,-2 0 0,1 0 0,-8 15 0,7-18-48,-3 8 59,4-14-17,6-13 91,4-11-123,0 0 0,2 1 0,0 0-1,19-27 1,-21 35-7,1 1 1,0 0-1,1 0 0,0 0 1,0 1-1,1 1 0,12-9 1,-22 16-12,1 0 0,-1 0 0,0 0 1,1-1-1,-1 1 0,1 0 0,-1 0 0,0 0 1,1 0-1,-1 0 0,1 0 0,-1 0 0,0-1 1,1 1-1,-1 0 0,1 1 0,-1-1 0,0 0 1,1 0-1,-1 0 0,1 0 0,-1 0 0,0 0 1,1 0-1,-1 1 0,0-1 0,1 0 0,-1 0 1,0 0-1,1 1 0,-1-1 0,0 0 0,1 0 1,-1 1-1,0-1 0,0 0 0,1 1 1,5 14 126,-5-12-145,1 6 34,0 0-1,-1 0 1,0 1-1,-1-1 1,-1 16-1,1-5 153,0-19-66,2-1-90,0 0 0,1-1 0,-1 1 0,0-1 1,0 1-1,0-1 0,0 0 0,0 0 0,0 0 0,0 0 1,0 0-1,3-2 0,21-21-51,-6 6 90,4 1-91,36-18 1,-32 20-78,-19 10 166,-2 0-41,0 1 0,1 0-1,-1 1 1,1 0 0,8-3 0,-14 6 6,0 0 0,-1 0 0,1 1 0,0-1 0,-1 0 0,1 1 0,0-1-1,-1 1 1,1-1 0,-1 1 0,1 0 0,-1-1 0,1 1 0,-1 0 0,1 0 0,-1 0 0,2 2 0,24 25 31,-18-17-120,7 6 86,-5-4 92,1-1-1,0-1 1,26 20-1,-35-28-79,1-1 0,0 0-1,0 0 1,1 0 0,-1 0 0,0-1-1,1 1 1,-1-1 0,1 0-1,-1 0 1,1-1 0,-1 0-1,1 1 1,-1-2 0,1 1 0,0 0-1,-1-1 1,1 0 0,4-1-1,4-3-14,0-1-1,-1 1 0,0-2 1,0 0-1,-1 0 0,0-1 1,19-17-1,-3 8 84,-27 17-90,4 13-192,-3-9 177,-1-1 1,0 1 0,0 0 0,0-1-1,-2 8 1,0 8-9,-3 91-2,-4 53-52,-3-61 50,-28 116 0,26-142 352,11-70-259,1-13-292,3-18-255,54-354-37,-46 329 494,23-71 1,-26 104 20,1 0-1,0 1 1,1 0 0,0 1 0,2 0 0,0 0 0,22-24-1,-19 25 8,1 1-1,1 0 1,0 2-1,0-1 0,1 2 1,1 0-1,0 1 1,0 1-1,26-9 0,-39 16-4,-1 0-1,0 0 1,1 1-1,-1-1 0,0 1 1,1 0-1,-1 0 1,1 0-1,-1 0 0,0 0 1,1 1-1,-1-1 0,1 1 1,-1 0-1,0 0 1,0 0-1,0 1 0,1-1 1,3 3-1,-5-2 12,1 1 0,-1-1 0,0 0 0,0 1 0,0-1 0,0 1 0,0-1 0,0 1 0,-1 0 0,1 0 0,-1 0 1,0 0-1,0 0 0,0 0 0,0 0 0,0 0 0,-1 1 0,1-1 0,-1 0 0,0 4 0,0-2-4,0-1-1,-1 0 1,0 0 0,0 0 0,0 1 0,0-1 0,0 0 0,-1 0 0,0-1-1,0 1 1,0 0 0,0 0 0,0-1 0,-1 1 0,0-1 0,0 0-1,1 0 1,-6 3 0,4-2-9,0-1-1,-1 0 1,0 0 0,0 0-1,0-1 1,0 0-1,0 0 1,0 0-1,-1 0 1,1-1 0,0 0-1,-1 0 1,-9 0-1,-12-3-168,0-1-1,1-1 0,-48-13 1,48 10 55,25 7 146,6 2-61,12 2-62,137 5 531,63-9 11,-203-1-416,-1-1 0,1 0 0,-1 0 0,0-2 1,0 1-1,0-2 0,21-10 0,-24 10-48,0 0 0,-1-1-1,1-1 1,-1 0 0,-1 0 0,0 0 0,0-1 0,0-1 0,11-16-1,0-6-83,-1 0 0,21-56 0,18-75-82,-29 79 76,-24 71 38,40-125-239,-39 114 316,0-1 0,-1 0 1,1-44-1,-6 33-103,-1-1-1,-9-44 0,11 77 90,-1-1 0,1 1 0,-1 0 0,0 1 0,0-1-1,0 0 1,0 0 0,-1 0 0,1 1 0,-4-5-1,5 6 11,0 1 0,-1 0-1,1-1 1,0 1 0,-1 0-1,1-1 1,0 1 0,-1 0-1,1 0 1,-1 0-1,1-1 1,-1 1 0,1 0-1,0 0 1,-1 0 0,1 0-1,-1 0 1,1 0 0,-1 0-1,1 0 1,-1 0-1,1 0 1,-1 0 0,1 0-1,-1 0 1,1 0 0,0 0-1,-1 0 1,1 0 0,-1 1-1,1-1 1,-1 0-1,1 0 1,0 1 0,-1-1-1,1 0 1,0 0 0,-1 1-1,-13 16-48,10-11 48,-6 8 2,1 1 0,0-1 0,1 1 0,1 1 0,0-1 0,1 1 0,1 0 0,0 1 0,-4 32 0,3 8 116,2 91 0,4-118-137,16 296 276,-14-309-225,0-1 1,2 1-1,6 20 0,-8-30 7,1 0 0,0 0 0,0-1 1,1 1-1,-1-1 0,2 0 0,-1 0 1,0 0-1,11 9 0,-12-12-17,1-1 1,-1-1-1,0 1 0,1 0 1,0-1-1,-1 0 1,1 1-1,0-1 0,0-1 1,0 1-1,0-1 0,-1 1 1,1-1-1,0 0 0,5-1 1,6-1 61,0 0 1,21-6-1,-24 5-132,0-1 0,0-1 0,-1 0 0,1-1 0,-1 0 0,0 0 0,0-1 0,-1-1 0,0 1 0,13-15 0,-21 20 37,0 0 0,0 0 0,-1 0-1,1 0 1,-1 0 0,1-1 0,-1 1-1,0 0 1,0-1 0,0 1 0,0-1-1,0 1 1,-1-1 0,1 0 0,-1 1-1,0-1 1,1 1 0,-1-1 0,0 0-1,-1 1 1,1-1 0,0 0 0,-1 1 0,0-1-1,1 1 1,-1-1 0,0 1 0,0-1-1,-1 1 1,1 0 0,0-1 0,-1 1-1,1 0 1,-1 0 0,0 0 0,0 0-1,0 0 1,0 1 0,0-1 0,0 0-1,0 1 1,0 0 0,-1-1 0,1 1-1,0 0 1,-1 0 0,1 0 0,-1 1-1,0-1 1,1 1 0,-1-1 0,1 1-1,-4 0 1,-3 0 17,0 1 0,0 1 1,0-1-1,0 1 0,0 1 0,1 0 0,-1 0 1,1 1-1,-14 7 0,17-8 3,0 0 0,0 1-1,0-1 1,0 1 0,1 0 0,-1 0-1,1 0 1,0 1 0,0 0 0,1 0-1,-1 0 1,1 0 0,0 0 0,1 0-1,-4 11 1,5-13 3,1 0 0,-1 1-1,1-1 1,0 0 0,0 0 0,0 1-1,1-1 1,-1 0 0,1 0 0,0 0 0,0 1-1,0-1 1,0 0 0,0 0 0,1 0-1,-1 0 1,1-1 0,0 1 0,0 0-1,0-1 1,4 5 0,3 1 37,-1-1-1,1 1 1,1-1-1,16 8 1,-14-8 4,2-1 0,-1 0 0,1-1 1,0-1-1,0 0 0,0-1 0,0-1 1,0 0-1,1-1 0,-1 0 0,1-1 0,-1-1 1,1 0-1,-1-1 0,20-5 0,-22 4-35,0 0 0,-1-1 0,0-1 0,1 0 0,-2 0 0,1-1 0,-1 0 0,1-1 0,-2 0 0,1-1 0,-1 0 0,0 0-1,-1-1 1,0 0 0,0-1 0,-1 1 0,0-1 0,9-20 0,-5 4-21,-2-1-1,12-51 1,0-58-138,-8 53 164,25-141-124,-33 184 15,-2-1-1,-2-45 0,-1 69-177,-8 30-22,3-5 238,-1 2 20,1 0 0,1 1 0,0 0 0,1 0 0,-3 12 0,-7 61 7,10-63 32,-20 316 144,23-326-159,4 123 60,-2-115-18,1 0 0,0 0 0,1 0 0,13 34 0,-16-51-17,-1-1 0,1 0 0,-1 0 0,1 1-1,0-1 1,-1 0 0,1 0 0,0 0 0,0 0 0,-1 0 0,1 0 0,0 0-1,0 0 1,0 0 0,1-1 0,-1 1 0,2 1 0,1-1 28,0 0 0,0-1 0,0 1 0,0-1 0,7 0 0,-1 0-139,-9-2 140,-1 1-45,0 1-1,0 0 1,0 0-1,0 0 1,0 0-1,0 0 1,0-1-1,0 1 1,1 0-1,-1 0 1,0 0-1,0 0 1,0 0-1,0 0 1,0-1-1,0 1 1,0 0-1,0 0 1,0 0 0,0 0-1,1 0 1,-1 0-1,0 0 1,0 0-1,0 0 1,0 0-1,0-1 1,0 1-1,1 0 1,-1 0-1,0 0 1,0 0-1,0 0 1,0 0-1,0 0 1,1 0-1,-1 0 1,0 0-1,11-1-34,0-1 0,0 0-1,0-1 1,-1 0-1,12-5 1,-4 2 11,-9 3-37,-1-1 0,1 0-1,-1-1 1,0 0-1,-1 0 1,1 0-1,-1-1 1,0 0-1,0-1 1,-1 1 0,0-1-1,7-10 1,-11 11 25,1 0 0,-1 0 0,0 0 0,-1-1 0,1 1 0,-1 0 0,0-1 0,-1 1 0,0-1 0,0 1 0,0-1 0,-1 1 0,0 0 0,0-1 0,0 1 0,-1 0 0,0 0 0,0 0 0,-6-12 0,7 17 19,0-1 1,0 0 0,-1 0-1,1 1 1,0-1-1,0 0 1,-1 1 0,1-1-1,-1 1 1,0 0 0,1-1-1,-1 1 1,0 0-1,0 0 1,1 0 0,-1 0-1,0 1 1,0-1 0,0 0-1,0 1 1,0-1-1,0 1 1,0 0 0,-1 0-1,1 0 1,0 0-1,0 0 1,0 0 0,0 0-1,0 1 1,0-1 0,0 1-1,0-1 1,0 1-1,0 0 1,-3 2 0,0-1 3,0 1 0,0 1 1,0-1-1,1 0 0,-1 1 1,1 0-1,0 0 0,0 0 1,0 1-1,1 0 0,-1-1 1,-2 8-1,2-5 52,1-1 1,0 1-1,1 0 0,0 0 0,0 1 1,1-1-1,-1 0 0,1 1 0,1 11 0,0-14-19,1 0 0,0-1 0,0 1 0,0 0 0,0-1-1,1 1 1,0-1 0,0 0 0,0 0 0,1 1-1,-1-1 1,1-1 0,0 1 0,0 0 0,0-1 0,6 6-1,0-2 9,0-1-1,1 0 1,0 0-1,-1-1 0,2 0 1,-1 0-1,16 3 1,0 0 175,51 7 1,-62-13-146,0-1 0,-1 0 0,1-1 1,0 0-1,-1-1 0,1-1 0,16-4 0,-23 4-59,0-1 1,0 0-1,0-1 0,0 1 1,-1-1-1,1-1 1,-1 1-1,0-1 0,-1-1 1,1 1-1,-1-1 0,0 0 1,8-11-1,-8 9-51,-1-1 0,1 0 0,-1 0 0,-1-1 0,6-16 0,9-50-94,-12 47 76,20-103-379,17-192-1,-43 254 525,-2 43-83,1 25-14,0 1 1,0-1-1,0 0 0,-1 1 1,1-1-1,-1 1 0,1-1 1,-1 1-1,1-1 0,-1 1 1,0 0-1,-1-3 1,2 4 13,-1 0 1,1 0-1,0-1 1,0 1 0,-1 0-1,1 0 1,0-1 0,0 1-1,-1 0 1,1 0 0,0 0-1,-1 0 1,1-1 0,0 1-1,-1 0 1,1 0 0,0 0-1,-1 0 1,1 0 0,0 0-1,-1 0 1,0 0 0,1 0 7,-1 1 0,0-1 0,1 0 0,-1 1 0,1-1 0,-1 0 0,1 1-1,-1-1 1,1 1 0,-1-1 0,1 1 0,-1-1 0,1 1 0,0-1 0,-1 1 0,1-1 0,-1 2 0,-5 14-33,0 0 0,1 0 0,-6 26-1,11-38 35,-66 455 571,61-418-433,3 0-1,4 67 0,-1-99-34,1-1 0,0 1 1,0 0-1,1-1 0,0 1 0,7 13 0,-10-22-84,1 1 0,-1 0 0,1-1 0,-1 1 0,1-1 0,0 1 0,-1-1-1,1 1 1,-1-1 0,1 0 0,0 1 0,0-1 0,-1 0 0,1 1 0,0-1-1,-1 0 1,1 0 0,0 0 0,0 0 0,0 0 0,-1 0 0,1 0 0,0 0-1,0 0 1,1 0 0,16-7 150,-2-4-130,-1-1 0,0-1-1,16-19 1,6-4 32,-27 26-75,-7 7 4,1-1 0,-1 1 1,1 0-1,0 0 0,-1 0 0,1 0 0,1 1 1,-1-1-1,5-1 0,-9 4-13,1 0-1,-1 0 1,1 0-1,-1 0 1,0 0 0,1 0-1,-1 0 1,0 0-1,1 0 1,-1 0 0,0 0-1,1 0 1,-1 0-1,0 0 1,1 0 0,-1 0-1,0 1 1,1-1-1,-1 0 1,0 0 0,1 0-1,-1 1 1,0-1-1,0 0 1,1 0 0,-1 1-1,0-1 1,0 0-1,0 1 1,1-1 0,3 15-70,-5 16 69,-4 2-54,1-5 188,0 36 0,4-53-24,0-9-31,2-2-33,11-1-47,0-1-1,0-1 1,0 0 0,0 0-1,24-11 1,-9 3-8,-2 2 48,59-19 34,-71 24-60,0 1-1,1 1 1,-1 0-1,15 0 1,-28 2-4,0 0 0,0-1 0,0 1 0,0 0 0,0 1 0,0-1 0,0 0 0,0 0 0,0 0 0,0 1 0,0-1 0,0 0 0,0 1 0,0-1 0,0 1 0,0-1 0,0 1 0,0-1 0,-1 1 0,2 0 0,-2 0 0,0 0 0,1-1 0,-1 1 0,0 0 0,0 0 0,0-1 0,0 1 0,0 0 0,0-1 0,0 1 0,0 0 0,0 0 0,0-1 0,0 1 0,0 0 0,-1-1 0,1 1 0,0 0 0,0-1 0,-1 1 0,0 0 0,-3 6 0,0 0 0,-1-1 0,0 0 0,-6 6 0,7-8 0,-258 263 0,226-235 0,-2-1 0,-68 44 0,93-68 0,0 0 0,-17 5 0,18-11 0,11-2 0,4-2 0,7-2 0,76-42 0,100-25 17,-3 1-237,-151 58-101,21-11-759,-47 21 484,-1-1-1,0 1 0,1-1 0,-1 0 0,0 0 1,6-7-1,-9 8 118,0 1-1,-1-1 1,1 1 0,-1-1 0,1 0-1,-1 0 1,0 0 0,0 0 0,0 0 0,-1 0-1,1 0 1,-1 0 0,0 0 0,1 0-1,-1 0 1,0 0 0,-1 0 0,1 0 0,-1 0-1,1 0 1,-1 0 0,0 0 0,0 0-1,0 0 1,0 0 0,-1 1 0,-2-5 0,-1 1-129,-1 1 0,1 1 0,-8-6 0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36.5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16 3904,'0'0'54,"-1"0"-1,1 0 1,-1 0 0,1-1 0,0 1-1,-1 0 1,1-1 0,0 1 0,-1 0-1,1-1 1,0 1 0,0 0 0,-1-1-1,1 1 1,0 0 0,0-1-1,0 1 1,0-1 0,-1 1 0,1-1-1,0 1 1,0 0 0,0-1 0,0 1-1,0-1 1,0 1 0,0-1 0,0 0-1,1 1 73,-1-1-1,1 1 1,0-1-1,0 1 1,-1 0 0,1-1-1,0 1 1,0 0-1,-1-1 1,1 1-1,0 0 1,0 0-1,0 0 1,-1 0-1,1-1 1,0 1-1,0 0 1,0 1 0,0-1-1,11 0 1071,-1 1 1,1 1-1,-1 0 1,0 0-1,22 8 0,-13-1-204,0 0 0,24 14 0,-24-9-503,0 1 0,-1 1-1,0 0 1,-1 1 0,-1 1-1,-1 1 1,20 29 0,-15-15 263,-1 0 0,-2 1 0,-1 1 0,16 50 0,-26-68-527,-1 0 0,-1 0 0,-1 1 0,0 0 0,-1 0 0,-1 0 0,-1 0 0,0 1 0,-3 19 0,-4-8-48,-1 1 0,-1-1 0,-2-1 0,-26 56 0,4-23-231,-2-1-1,-64 84 0,-35 14-5316,89-109 2869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53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5 3648,'-3'1'309,"-2"0"701,7-8 2212,-5 14-175,3-5-2719,-1-1 0,0 1 0,0-1 0,0 1 0,0-1 1,0 1-1,0-1 0,-1 0 0,-1 2 0,-2 0 72,-16 11 1557,10-12-688,10-3-956,9 1 473,-5 0-736,0 1 1,0-1-1,0 1 1,0 0-1,0 0 0,-1 0 1,1 1-1,0-1 1,-1 1-1,4 2 1,-2-2-16,0 1 0,0-1 0,0 0 0,8 3 1,7-1 149,0-1 0,1 0 1,38 0-1,-33-2-145,0 2 0,31 6-1,31 4 221,-17-6-192,22 0 317,-90-7 42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54.4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4 100 5888,'-4'0'12533,"10"1"-11605,22 2-269,1-2 1,-1 0 0,31-4 0,-15 1-334,357-29 37,-388 29-982,1 0 0,-1-1 0,17-5 0,-25 6-360,0 0 1,0-1 0,0 1-1,0-1 1,0 0 0,-1 0 0,0 0-1,1-1 1,-1 0 0,7-8 0,-1-2-2638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56.1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49 329 3552,'-3'6'4925,"3"-6"-4728,-1 0 0,1 0 0,0 0 0,0 0 0,-1 1 0,1-1 0,0 0 0,0 0 0,-1 0 0,1 0 0,0 0 0,-1 0 0,1 0 0,0 0 0,0 0 0,-1 0 0,1 0 0,-1-1 0,-14-3 1523,6 2 473,-4 2-385,12 0-1168,1 0-624,0 0 0,0 0-1,0 0 1,0 0 0,0 0 0,0 0 0,0 0 0,-1 0 0,1 0 0,0 0 0,0 0-1,0 0 1,0-1 0,0 1 0,0 0 0,0 0 0,0 0 0,0 0 0,0 0 0,0 0-1,-1 0 1,1 0 0,0-1 0,0 1 0,0 0 0,0 0 0,0 0 0,0 0 0,0 0-1,0 0 1,0 0 0,0-1 0,0 1 0,0 0 0,0 0 0,0 0 0,0 0 0,0 0-1,0 0 1,0-1 0,1 1 0,-1 0 0,0 0 0,0 0 0,0 0 0,0 0 0,5-11 264,12-12-33,-9 16-243,1-3 48,1 0 0,19-14 0,179-121 391,-173 116-401,-21 17 116,1 0 0,0 1 0,0 0 0,18-8 0,-32 19-151,-1 0 0,0 0 0,1 0 0,-1 0 0,0 0 0,0 0 0,1 0 0,-1 0 0,0 0 0,1 0 0,-1 0 0,0 0 0,1 0 0,-1 0 0,0 0 0,0 0 0,1 0 0,-1 0 0,0 0 0,1 0 0,-1 0 0,0 1 0,0-1 0,1 0 0,-1 0 0,0 0 0,0 0 0,0 1 0,1-1 0,-1 0 0,0 0 0,0 1 0,0-1 0,0 0 0,1 0 0,-1 1 0,5 16 192,-3 20 159,-4-15-249,-1 0-1,-1 1 1,-1-2-1,-15 43 1,8-27-103,-9 27-134,21-64 128,0 1 0,0-1 0,0 0 0,0 0 0,0 0 0,0 0 0,0 1 0,0-1 0,0 0 0,0 0 0,0 0 0,0 0 0,0 0 0,0 1 0,0-1 0,0 0 0,1 0 0,-1 0 0,0 0 0,0 0 0,0 0 0,0 1 0,0-1 1,0 0-1,0 0 0,1 0 0,-1 0 0,0 0 0,0 0 0,0 0 0,0 0 0,0 0 0,0 0 0,1 0 0,-1 1 0,0-1 0,0 0 0,0 0 0,0 0 0,1 0 0,-1 0 0,0 0 0,0 0 0,0 0 0,0 0 0,0 0 0,1-1 0,-1 1 0,0 0 0,0 0 0,0 0 0,16-4 27,18-11 73,-16 4-66,-1-1-1,0-1 0,-1-1 1,0 0-1,15-19 0,-4 2-50,36-59 0,-60 86 17,-1 1 1,1-1-1,-1 1 1,1 0-1,0 0 1,0 0-1,0 0 1,1 1-1,3-4 1,-6 7 15,-1-1-1,1 0 1,-1 1-1,0-1 1,1 0-1,-1 1 1,1-1-1,-1 0 1,0 1-1,1-1 1,-1 0-1,0 1 1,0-1-1,1 1 1,-1-1 0,0 1-1,0-1 1,0 1-1,0-1 1,0 1-1,1-1 1,-1 2-1,1 7 91,-1 1 0,0 0 0,0 0 0,-1 0 0,0 0 0,-1 0-1,-4 17 1,-3 16 130,2 8 67,-2 94 0,10-125-265,0 0-1,1 0 1,1 0-1,1-1 1,1 1-1,0-1 1,15 34 0,-16-46-5,0 0 1,0 0 0,1-1 0,-1 0 0,1 1-1,1-2 1,6 7 0,-9-9-24,0-1-1,1 1 1,-1 0 0,1-1-1,0 0 1,0 0 0,0 0 0,0-1-1,0 1 1,0-1 0,0 0-1,1 0 1,-1 0 0,6 0 0,-3-2-88,0 1 1,-1-1-1,1-1 1,0 1 0,0-1-1,-1 0 1,1-1-1,-1 0 1,6-3 0,6-4-1342,29-23 1,-20 10-1170,0-1-1,24-28 1,1-3-873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1:57.8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168 36 2912,'-1'0'79,"1"-1"0,0 1 0,0 0 0,0 0 0,0-1 0,0 1 0,0 0 0,0-1 0,0 1 0,0 0 0,0 0 0,-1-1 0,1 1 0,0 0 0,0 0 0,0 0 0,-1-1 0,1 1 0,0 0 0,0 0 0,0 0 0,-1 0 0,1-1 0,0 1 0,0 0 0,-1 0 0,1 0 0,-1 0 0,1 0-46,0 0 0,1 0 0,-1 0 0,0 0 0,0 0 0,0 0 0,0 0-1,0 0 1,0 0 0,0 0 0,0 0 0,0-1 0,0 1 0,0 0 0,1 0 0,-1 0-1,0 0 1,0 0 0,0 0 0,0 0 0,0 0 0,0 0 0,0 0 0,0 0 0,0 0-1,0-1 1,0 1 0,0 0 0,0 0 0,0 0 0,0 0 0,0 0 0,0 0 0,0 0-1,0 0 1,0 0 0,0 0 0,0-1 0,0 1 0,0 0 0,0 0 0,0 0 0,0 0-1,0 0 1,0 0 0,0 0 0,0 0 0,0 0 0,0 0 0,0-1 0,0 1 0,0 0-1,0 0 1,-1 0 0,1 0 0,0 0 0,0 0 0,0 0 0,0 0 0,0 0 0,0 0-1,0-7 5214,1 11-3286,-2-4-1867,1 0 0,0 0 1,0 0-1,-1 0 0,1 0 1,0 0-1,-1 0 0,1 0 1,0 0-1,0 0 0,-1 0 1,1 0-1,0 1 0,0-1 1,-1 0-1,1 0 1,0 0-1,0 0 0,-1 1 1,1-1-1,0 0 0,0 0 1,0 1-1,-1-1 0,1 0 1,0 0-1,0 1 0,0-1 1,0 1-1,-8 8 408,1 7-234,0 1 0,1-1 1,-8 30-1,-5 56 97,11-56-64,-10 58-16,-23 109 227,24-122-69,14-84-326,3-7-112,0 0 0,0 0 0,0 0 0,0 0 0,0 0 0,0 0 0,0 0 0,0 0 0,1 0 0,-1 0 0,0 0 0,0 0 0,0 0 0,0 0 0,0 0 0,0 0 0,0 0 0,0 0 0,0 0 0,0 0 0,0 0 0,0 0 0,0 0 0,0 0 0,0 0 0,0 0 0,0 0 0,0 1 0,0-1 0,0 0 0,0 0 0,0 0 0,0 0 0,0 0 0,0 0 0,1 0 0,-1 0 0,0 0 0,0 0 0,0 0 0,0 0 0,0 0 0,0 0 0,0 0 0,0 0 0,0 0 0,0 0 0,0 0 0,0 0 0,0 1 0,0-1 0,0 0 0,0 0 0,-1 0 0,1 0 0,0 0 0,0 0 0,0 0 0,0 0 0,0 0 0,0 0 0,0 0 0,1 0 194,-1-3-105,1 0 1,-1 0-1,1 1 1,-1-1-1,1 0 1,0 0-1,0 1 1,0-1-1,3-3 1,5-16 37,5-22 110,8-55-1,-11 43-134,37-133-6,-36 149 76,3 0 1,33-63-1,-9 40 480,-38 62-644,0 0 0,-1 0 0,1 1 0,0-1 0,0 0-1,-1 1 1,1-1 0,0 1 0,0-1 0,0 1 0,0-1-1,0 1 1,0-1 0,0 1 0,0 0 0,0 0 0,0-1 0,0 1-1,0 0 1,0 0 0,0 0 0,0 0 0,0 0 0,0 0-1,0 1 1,0-1 0,0 0 0,0 0 0,0 1 0,0-1 0,0 1-1,1 0 1,2 1 18,1 1-1,0 0 1,-1 0-1,9 7 1,11 14-34,0 1 1,23 33-1,1 1-28,77 99 118,-42-50-60,-23-42-24,-38-43 69,37 50 0,-57-69-17,-1-3-33,0 1-1,0-1 0,-1 0 1,1 1-1,0-1 1,0 0-1,0 0 0,0 0 1,0 0-1,1 0 1,1 2-1,-3-3-11,0 0 1,0 0 0,0 0-1,0 0 1,0 1-1,1-1 1,-1 0 0,0 0-1,0 0 1,0 0-1,0 1 1,0-1 0,0 0-1,0 0 1,0 0-1,0 0 1,0 1-1,0-1 1,0 0 0,0 0-1,0 0 1,0 1-1,0-1 1,0 0 0,0 0-1,-1 0 1,1 0-1,0 1 1,0-1-1,0 0 1,0 0 0,0 0-1,0 0 1,0 0-1,-1 1 1,-1 3 722,1-3-715,1 0-1,-1 0 0,1-1 1,-1 1-1,0 0 0,1 0 1,-1-1-1,0 1 1,1-1-1,-1 1 0,0-1 1,0 1-1,0-1 0,0 1 1,1-1-1,-1 0 0,0 1 1,0-1-1,0 0 1,0 0-1,0 0 0,-2 0 1,-24-2 247,18 1-67,-125-4 64,68 5-197,-160-5 144,18 5-3810,92 1 943,144 4-7035,-14-1 6775,20 4-969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2:07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8 327 2560,'-1'-3'681,"0"0"-1,-1-1 1,1 1-1,1 0 1,-1-1 0,0 1-1,1-1 1,0-6-1,1-30 4122,0 32-3297,3 9-1177,0 0 1,-1 0 0,1 1 0,0 0 0,4 3 0,2 3-222,-1 0 0,0 1 0,0 1 0,-1 0 1,8 13-1,33 59 214,-37-59-165,71 108 284,-51-82-192,-26-38-203,-1 0 1,1 0 0,-2 1-1,0-1 1,5 24-1,1 1 263,-9-31-422,1 3 988,-1-7-417,-1-6-287,1-6-148,0-1 1,1 0 0,0 1-1,8-22 1,-1 0-3,42-131-90,-21 75-57,52-149 119,-73 213-16,3-3 143,-9 23-49,0-1 0,-1 1-1,0-1 1,0 0 0,0 0-1,-1 1 1,0-1 0,1-9-1,-2 14-59,0 0 0,0 0-1,0-1 1,-1 1-1,1 0 1,0 0 0,0 0-1,-1 0 1,1 0 0,-1 0-1,1 0 1,-1 0-1,0 0 1,1 0 0,-1 0-1,0 0 1,0 1-1,1-1 1,-1 0 0,0 0-1,0 1 1,0-1 0,0 0-1,0 1 1,0-1-1,0 1 1,0 0 0,0-1-1,0 1 1,0 0-1,0-1 1,0 1 0,-1 0-1,1 0 1,0 0-1,-1 0 1,-5 0 4,1 0 0,-1 0 1,0 1-1,-11 3 0,2 1-25,0 1-1,1 0 1,0 2-1,0-1 1,-23 18-1,-15 7-42,25-13 94,26-16-73,-1-1 0,0 0 0,0 0 0,1 0 0,-2 0 0,1 0 0,0-1 0,0 1 0,0-1 0,-1 0 0,1 0 0,-5 1 0,7-2-85,0 0-1,0-1 1,0 1-1,0 0 1,0 0-1,-1-1 1,1 1-1,0 0 1,0-1-1,0 0 1,0 1-1,0-1 1,0 1 0,0-1-1,0 0 1,1 0-1,-1 1 1,0-1-1,0 0 1,0 0-1,1 0 1,-1 0-1,1 0 1,-1 0-1,1 0 1,-1 0 0,0-2-1,-1-4-1099,1 1 0,-1-1 1,0-11-1,1 11 313,-1-9-1548,1 6 853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2:08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138 15 2080,'0'0'667,"-11"0"4916,-8-3-2677,16 2-2558,1 0 0,-1 1 1,0-1-1,0 1 1,1 0-1,-1 0 0,0 0 1,0 0-1,-4 1 1,0 0 169,-1 0 1,0 0 0,0-1-1,-13-1 1,-3 0 541,106-4 590,-43 1-1443,50 3 0,68 2 671,-85-2-615,-71 1-300,6 0-158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2:27.9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61 112 2080,'-11'-9'8376,"11"2"-6333,1-2-57,-1 11-1641,0-4 115,0-5 793,0 6-1106,0 0 42,-6 3 414,6-2-491,1 1-1,0-1 1,-1 0 0,1 0-1,-1 0 1,1 1 0,-1-1-1,1 0 1,0 1-1,-1-1 1,1 0 0,-1 1-1,0-1 1,1 1 0,-1-1-1,1 1 1,-1-1-1,1 1 1,-1-1 0,1 1-1,7 19 545,4 27-493,30 142 291,-28-131-242,-4-18-20,2 0 0,1-1 0,2-1 0,27 50 0,-38-80-127,0-1 0,1 0 0,-1 0 0,1-1 0,7 8 682,-9-14-715,-1-1 0,0 0 0,0 0 0,0 0 0,0 0 0,0-1 0,0 1 0,0 0 0,0-1 0,0 1 0,-1-1 0,3-2 0,20-24-5,14-25-62,10-15-35,44-80-1,-42 51-57,99-139 0,-140 216 487,-9 19-345,1 0 1,-1 0-1,1-1 1,-1 1 0,1 0-1,-1 0 1,0 0-1,0-1 1,0 1 0,0 0-1,0 0 1,0 0-1,0-1 1,0 1 0,0 0-1,0 0 1,-1 0-1,1-1 1,-1-1 0,-2 3-25,0 0 1,1-1 0,-1 1 0,0 0 0,1 0 0,-1 0 0,-3 1 0,-10 0 71,-463-1 258,471 0-378,-1 0 1,1 1-1,-1 0 1,1 1-1,-11 2 0,15-2-9,0-1 0,0 1 0,0 0 0,0 0-1,0 0 1,0 1 0,1 0 0,-1-1 0,1 1-1,0 0 1,-5 6 0,-12 22-739,7-8-649,10-19 514,1 0 0,-1 0 0,0-1 0,0 1 0,0 0 0,0-1 0,-1 0 0,-6 5 0,10-8 795,10-14-8780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2:28.8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30 3712,'0'0'1221,"-1"-11"6278,0 11-7323,1-1 0,-1 0 1,0 1-1,1 0 0,-1-1 1,0 1-1,1-1 1,-1 1-1,0 0 0,1-1 1,-7 1 5936,22-6-5335,27 2-266,-29 3-409,1-1 1,18 2-1,122 3 426,-13-1-232,-71 2-31,64 5-153,-125-8-118,0-1 1,1 0-1,-1-1 1,10-2-1,16 0-468,-32 1-1730,1-2 587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2:30.1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51 3232,'0'0'1035,"1"1"-614,3 7 4880,-4-21-1978,-4 12 356,-3-7-2547,6 6-976,0 1 0,0 0 0,0 0 0,0 0 0,0 0 0,0-1 0,0 1 0,0 0 0,0 1 0,-3-3 0,2 4 7,-2-4 53,3 2-197,0 1 0,0 0 1,0-1-1,0 1 0,0 0 0,0 0 0,0 0 1,0 0-1,0 0 0,-1 0 0,1 0 0,0 0 0,0 0 1,0 0-1,0 0 0,0 1 0,0-1 0,-1 1 1,-16 9 282,8-3-269,8-6-17,0 0-1,0 1 0,1-1 0,-1 0 0,1 0 0,-1 1 0,-2 2 0,2 0 18,-1 1-1,1-1 1,0 1-1,0-1 0,1 1 1,-1 0-1,1 0 1,0 0-1,0 0 0,1 0 1,-1 0-1,2 8 1,0-6 36,-1-5-7,0 0 1,1 0-1,-1-1 0,0 1 1,1 0-1,-1-1 0,1 1 1,0 0-1,0-1 0,1 3 1,-2-4-44,1 1 1,0-1-1,0 0 1,0 1-1,-1-1 1,1 0-1,0 1 1,0-1-1,0 0 1,-1 0-1,1 0 1,0 0-1,0 0 1,0 0-1,0 0 1,-1 0-1,1 0 1,0 0-1,0-1 1,0 1-1,0 0 1,-1 0-1,1-1 1,0 1-1,0-1 1,-1 1-1,2-1 1,1-1 13,-1 0 1,1 1-1,-1-1 0,1 0 0,-1-1 1,0 1-1,1 0 0,-1-1 1,0 1-1,-1-1 0,1 0 0,0 0 1,-1 0-1,1 1 0,-1-1 0,0-1 1,0 1-1,0 0 0,0-4 1,0 0-37,0 0 1,0 0-1,-1-1 0,0 1 1,0 0-1,0 0 1,-4-13-1,2 11-71,-6 5 26,8 4 40,-1 1 1,0-1-1,1 1 1,-1-1-1,0 1 0,1-1 1,-1 1-1,0 0 1,1-1-1,-1 1 1,1 0-1,-1-1 1,1 1-1,0 0 1,-1-1-1,1 1 1,-1 0-1,1 0 1,0 1-1,-6 18-55,5-15 306,1 1 0,0-1-1,0 0 1,1 0 0,1 10-1,0-17-219,0 0-1,-1 0 1,1 0-1,-1 0 1,0-1 0,0 1-1,0 0 1,0-1-1,0 1 1,0-1-1,0 1 1,0-5-1,2-35-96,-2 42 64,-1-1 0,0 1 0,0 0 0,0 0 0,0-1 0,0 1 1,0 0-1,0-1 0,0 1 0,-1 0 0,1-1 0,0 1 0,0 0 0,0-1 0,0 1 0,0 0 0,0-1 1,-1 1-1,1 0 0,0 0 0,0-1 0,0 1 0,-1 0 0,1 0 0,0 0 0,0-1 0,-1 1 0,1 0 0,0 0 1,-1 0-1,1 0 0,0-1 0,0 1 0,-1 0 0,1 0 0,0 0 0,-1 0 0,1 0 0,0 0 0,-1 0 1,1 0-1,0 0 0,-1 0 0,1 0 0,0 0 0,-1 0 0,1 0 0,-1 1 0,-16 6-1024,-8 16-7366,17-17 5019,3 1 1152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6:58.4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67 9312,'-20'-25'3424,"15"20"-2656,2 2 1888,11-1-1825,6-1 2337,5 1-1792,9-1 1056,16 2-1440,17-1-384,43-1-384,6 1-608,-7 4 192,-12 0-4704,-11 0 2688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2:50.2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365 1 1568,'0'9'10080,"-8"-3"-8566,1 1-800,1-2-406,0 1 0,1 0 1,-8 11-1,6-7-237,-1 0-1,-13 14 1,-4 4 240,-23 39 163,37-49-227,2 0 0,-10 25 0,17-38-210,1 0 0,-1 0 0,1 0 0,0 0 0,1 0 0,-1 0 0,1 0 0,1 10 0,-1 1 62,6 16 280,-7-13-366,0-12 52,1-1 0,0 1 0,0-1 0,1 0 0,-1 1 0,1-1 0,3 10 0,-3-12-2,0-1-1,0 0 0,-1 1 0,1-1 0,-1 0 0,0 1 1,-1 3-1,2 14 123,7 7 21,-6-22-98,0 0 0,0 1 0,-1 0 0,1-1 0,-1 10-1,-1-13-74,1-1-1,-1 1 1,1 0-1,0-1 1,0 1-1,0-1 1,0 0-1,0 1 0,0-1 1,1 0-1,-1 1 1,1-1-1,0 0 1,-1 0-1,1 0 1,0-1-1,4 4 1,-4-3-20,1 0 1,-1 0-1,0 0 1,0 1-1,0-1 1,0 1-1,0-1 1,-1 1-1,1 0 1,-1 0 0,2 3-1,11 37 48,-11-35-41,0 0-1,0 0 1,-1 0-1,0 0 1,0 1-1,0 13 0,-2-14 86,0 0-1,0 0 1,-1 0-1,0 0 1,0 0 0,-1 0-1,0 0 1,0 0-1,-5 10 1,-1-4 45,2-2-167,-1-1 1,-8 11 0,7-12 84,0 0-41,1-1 0,-1 1 0,-11 8 0,15-15 73,3-3-113,0 1 0,1-1 0,-1 1 0,0-1 0,1 1-1,-1-1 1,0 1 0,1-1 0,-1 1 0,1 0 0,-1-1 0,1 1-1,-1 0 1,1-1 0,-1 1 0,1 0 0,0 0 0,-1 0 0,1 0 27,1-1 0,-1 0 0,0 1 0,0-1 1,1 0-1,-1 1 0,0-1 0,1 0 0,-1 0 1,0 0-1,1 1 0,-1-1 0,0 0 0,1 0 1,-1 0-1,1 0 0,-1 1 0,0-1 0,1 0 1,-1 0-1,1 0 0,-1 0 0,0 0 0,1 0 1,0 0-1,13 0 103,-13 0-102,4 1-24,-1-1-1,1 1 1,0 1-1,-1-1 1,1 0 0,-1 1-1,6 3 1,15 5 9,-22-9 18,0 1 1,0 0-1,0-1 0,0 2 0,0-1 0,4 4 0,12 8-49,-17-13 650,-8 4-411,-4 12-101,7-12-74,1 0 1,-1 0-1,0-1 1,0 0-1,-1 1 1,-4 3-1,-35 30-55,-70 78-1,101-101 51,0 1 1,1-1 0,1 2-1,0 0 1,1 0-1,1 0 1,1 1-1,1 0 1,-6 26-1,10-35 6,1 0 0,0 0-1,1 0 1,0 0 0,1 0 0,0 0-1,0 0 1,1 0 0,0 0-1,0-1 1,1 1 0,0-1-1,1 1 1,0-1 0,0 0 0,10 12-1,-6-8 33,1-1 0,1-1 0,0 1 0,0-2 0,1 1 0,1-1 0,-1-1-1,1 0 1,24 11 0,-29-17-83,0 1 0,0-1 0,0 0-1,0-1 1,0 1 0,0-2 0,0 1-1,1-1 1,8 0 0,-1-2-831,-1 0 1,0 0-1,22-8 1,-27 7-147,0-1 0,0 0 0,0-1 1,-1 0-1,0 0 0,0 0 0,0-1 1,10-10-1,24-21-3155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2:52.0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278 1 2304,'5'0'10410,"-12"0"-9788,0 1-1,0-1 0,1 1 1,-1 1-1,-11 3 0,8-3-57,6-1-388,0 0-1,-1 0 0,1 0 0,-7 4 0,0 3 88,1 1 1,-1 0-1,2 0 0,-14 16 0,10-9-78,-19 15-1,26-25-140,1-1-1,0 1 0,-5 7 0,7-9 0,0 0 1,0 0-1,0-1 0,0 1 0,-6 3 0,7-5-16,0 0 1,0 0-1,1 1 0,-1-1 0,0 0 0,1 1 0,-1-1 0,1 1 0,0-1 0,0 1 0,0-1 0,-1 5 0,-3 15 79,1 0-1,2 0 1,0 1-1,1-1 1,3 31-1,-1 0 190,14 484 802,-6-283-514,-2 210 1519,-3-466-2010,0 0 1,0 0 0,0 1 0,0-1-1,7-1 1,4-1 92,12-10-45,-21 11-104,-1 0 1,2 0-1,-1 1 0,0-1 0,9-1 0,16-1 64,1 2 1,0 0-1,0 2 0,60 7 1,-14-5-974,-45-1-2766,-18 0 1745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2:33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159 1 2080,'0'0'11152,"-7"0"-10139,-13 0 875,-2 19-1232,10-2-464,1 0 1,0 0 0,2 1-1,0 0 1,1 1 0,0 0-1,-8 37 1,6 5 99,2 2-1,1 77 1,9-100 33,9 49 1,-4-35 84,-3-28-123,1-1-1,1 0 1,16 41 0,-20-61-207,1-1 1,-1 1-1,1-1 0,4 5 1,-4-4 22,1-1 1,-1 1-1,5 9 1,3 4 149,-11-18-289,0 0-1,0 1 1,0-1-1,1 0 1,-1 0-1,0 1 1,0-1-1,1 0 1,-1 0-1,0 0 1,1 1-1,-1-1 0,0 0 1,1 0-1,-1 0 1,0 0-1,1 0 1,-1 1-1,0-1 1,1 0-1,-1 0 1,0 0-1,1 0 0,-1 0 1,0 0-1,1 0 1,-1 0-1,0 0 1,1 0-1,-1-1 1,1 1-1,-1 0 1,0 0-1,1 0 1,-1 0-1,0 0 0,0-1 1,1 1-1,-1 0 1,0 0-1,1-1 1,-1 1-1,0 0 1,0 0-1,0-1 1,1 1-1,-1 0 0,0-1 1,0 1-1,36-53-12272,-16 30 9115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2:34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374 63 1664,'6'-12'11981,"-7"11"-11447,-4-9-740,2 7 445,-1-1 0,0 1-1,0 0 1,0 0 0,0 0 0,0 0 0,-1 1 0,1-1 0,-1 1 0,0 0-1,1 1 1,-1-1 0,0 1 0,-9-1 0,-5 0-32,0 1 0,-32 3-1,49-2-164,-21 2 114,0 0 0,0 2-1,0 1 1,-43 15 0,63-19-138,0 0 0,0 0 1,0 1-1,0 0 1,0-1-1,1 1 0,-1 0 1,1 0-1,-1 1 0,1-1 1,0 0-1,0 1 0,0 0 1,0-1-1,0 1 1,0 0-1,1 0 0,-1 0 1,1 0-1,0 0 0,0 0 1,0 0-1,1 1 0,-1-1 1,1 0-1,-1 0 0,1 1 1,0-1-1,0 0 1,1 5-1,2 7 90,1 1-1,0-1 1,1 0 0,0 0 0,9 15 0,-2-2 36,-6-12-49,17 43 463,49 91-1,-62-133-306,-1 1 0,13 34-1,-20-47-201,0 0 0,-1 0-1,1 0 1,-1 0-1,0 0 1,-1 0 0,1 0-1,-1 0 1,0 1 0,0-1-1,-1 0 1,1 0-1,-1 0 1,-1 0 0,1 0-1,-4 9 1,4-13-65,0 1 0,0-1-1,0 1 1,0-1 0,-1 1 0,1-1-1,0 0 1,-1 0 0,1 0 0,-1 0-1,1 0 1,-1 0 0,1 0 0,-1 0-1,0 0 1,0-1 0,1 1 0,-1-1 0,0 1-1,0-1 1,0 0 0,-2 0 0,1-2-1991,0 1 0,0-1-1,0-1 1,0 1 0,-4-4 0,6 1-531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2:35.2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4800,'-21'0'2736,"118"0"8150,152 0-7954,-235 0-2894,0 1 0,0 0 0,0 1 0,0 0 0,0 2 1,15 4-1,-1-1-292,-15-6-3354,-8-1 1529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2:36.2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 4 2560,'0'-4'10080,"-5"9"-8032,-8 40 202,9-32-1973,0 1 1,0 0-1,1 0 0,1 0 1,0 0-1,1 1 0,1-1 1,1 17-1,1 4-72,-3-24-10,2 0 1,2 15-1,-3-23-159,1-1 0,-1 1 0,1 0 1,0 0-1,0-1 0,0 1 0,1-1 0,-1 1 0,1-1 0,-1 0 0,1 1 0,0-1 0,4 4 0,-5-5 0,1 0 0,0-1 0,-1 1 0,1 0 0,0-1 0,0 1-1,0-1 1,0 1 0,-1-1 0,1 0 0,0 0 0,0 0 0,0 0 0,0 0 0,0 0 0,0-1 0,2 0 0,33-11 293,-6-2-272,38-25 0,-62 35-75,21-14-22,-1-1 0,-1-1 0,28-29 0,-27 17 109,-7 6-47,22-23 228,-41 47-214,0 0 0,0 1 0,0-1 0,0 0 0,0 0 0,0 0 1,0-3-1,0 3 325,-1 8 19,0 2-162,-1 25 728,1-20-774,-1 0 0,1-1 0,1 1 1,0 0-1,5 17 0,-2-15 36,2 0 0,0-1 0,0 0 0,1 0 0,10 15 0,-14-26-193,0 0 0,0 1 1,0-1-1,0 0 0,0-1 1,8 5-1,-10-5-82,1-1-1,0 0 1,-1 0 0,1 0-1,0-1 1,0 1 0,0 0 0,0-1-1,0 1 1,0-1 0,0 1 0,0-1-1,0 0 1,0 0 0,0 0-1,0 0 1,2-1 0,-3 0-493,0 0-1,0-1 1,0 1 0,0 0 0,0-1-1,0 1 1,0-1 0,-1 1 0,1-1 0,0-2-1,0 1-860,1 0 690,-1 0-1,0 1 1,0-1-1,0 0 1,0 0-1,0 0 1,0-4-1,1-7-1709,8-14-988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2:36.7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58 3232,'-24'-9'2457,"4"-4"5800,18 12-7147,-7-13 2334,9 14-3369,-1 0 1,1-1-1,0 1 1,0 0-1,0 0 1,-1 0-1,1-1 1,0 1-1,0 0 1,0-1-1,0 1 1,0 0-1,0 0 1,0-1-1,0 1 1,-1 0-1,1-1 1,0 1-1,0 0 1,0-1-1,0 1 1,1 0-1,-1 0 1,0-1-1,0 1 0,0 0 1,0-1-1,0 1 1,0 0-1,0 0 1,0-1-1,1 1 1,-1 0-1,0-1 1,0 1-1,0 0 1,1 0-1,-1 0 1,0-1-1,5 0 394,0 0-1,1 1 0,-1-1 0,5 1 1,70-6 811,82 10-328,-118-1-938,71 15 1,-101-14-130,7 1-215,-12-5-2556,-1-5-3473,-3-2 913,5 2 1788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2:37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 3392,'-9'-6'9626,"9"8"-8335,0 2-974,0 0 1,1 0-1,-1-1 1,1 1-1,0 0 1,0 0 0,1-1-1,-1 1 1,1 0-1,3 4 1,2 4 516,16 17 1,5 6 19,-12-10-412,8 12 404,31 60-1,-32-45-176,21 67 0,-36-89-314,0 1 0,-2 0-1,4 59 1,-10-70-270,-1 0-1,-1 0 1,0 1-1,-2-1 1,-1-1-1,0 1 1,-11 26-1,0-9-67,-2-1-1,-37 58 1,49-85-426,0-1 1,-9 10-1,13-16-113,0 0 0,0 0 0,0 0 1,0-1-1,0 1 0,0 0 0,-1-1 0,1 0 0,-1 1 0,1-1 0,-1 0 0,-3 1 0,5-2 372,1 0 0,0 0 0,0 0 0,-1 0-1,1 1 1,0-1 0,-1 0 0,1 0 0,0 0 0,0 0-1,-1 0 1,1 0 0,0 0 0,-1 0 0,1 0 0,0 0 0,0 0-1,-1 0 1,1 0 0,0 0 0,-1 0 0,1 0 0,0 0 0,0 0-1,-1-1 1,1 1 0,0 0 0,-1 0 0,1 0 0,0 0-1,0-1 1,0 1 0,-1 0 0,1 0 0,0 0 0,0-1 0,0 1-1,-1 0 1,1 0 0,0-1 0,0 1 0,0 0 0,0-1 0,0 1-1,0 0 1,0 0 0,0-1 0,0 1 0,-1 0 0,1-1 0,0 1-1,0 0 1,1 0 0,-1-1 0,0 1 0,0 0 0,0-1-1,0 1 1,0 0 0,0-1 0,0 1 0,0 0 0,0 0 0,1-1-1,2-9-4051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3:17.2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26 2144,'-1'0'246,"1"0"0,-1 0-1,0 0 1,0 0 0,0-1 0,1 1 0,-1 0-1,0 1 1,0-1 0,1 0 0,-1 0 0,0 0 0,0 0-1,1 1 1,-1-1 0,0 0 0,0 1 0,-12 6 4177,-12-3-546,93-8-1077,-2-4-2456,25-3-6,-24 2 26,-24 5-269,-30 3-93,0 0-1,22 2 1,-3 1 9,-31-2 37,0 1-48,-1 0 0,1 1 0,0-1 0,-1 0 0,1 1 0,0-1 0,-1 1 0,0-1 0,1 1 0,-1 2 0,3 18 139,-1 26-1,-2-25-71,4 25 0,25 240 90,-16-1 532,-5-93-671,-6 112 801,-3-164-662,1-135-24,0 1 0,0 0 0,-1 0 0,0-1 0,0 1 1,-5 13-1,5-19-91,0 0 1,0 0-1,0 0 1,0 0-1,-1 0 1,1 0-1,-1-1 1,0 1-1,1 0 1,-1-1-1,0 0 1,0 1-1,0-1 1,0 0 0,0 0-1,0 0 1,0 0-1,0 0 1,-1 0-1,1-1 1,0 1-1,0-1 1,-1 1-1,1-1 1,0 0-1,-1 0 1,-2 0-1,-20-3 252,1 0-1,-41-12 0,62 15-279,-121-38 180,101 29-884,1-2-1,1 0 0,-40-29 1,60 39 411,-1 0 0,0 0 1,1-1-1,-1 1 1,1-1-1,0 1 0,-1-1 1,1 1-1,0-1 0,0 0 1,0 0-1,0 1 1,0-1-1,1 0 0,-1 0 1,0 0-1,1 0 1,-1 0-1,1 0 0,0 0 1,0 0-1,0 0 0,0 0 1,0 0-1,0 0 1,0 0-1,1 0 0,-1 0 1,1 0-1,0 0 1,-1 0-1,3-4 0,10-12-1827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2:55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 3328,'-2'0'411,"0"1"0,1-1 0,-1 1 0,0 0-1,0 0 1,1 0 0,-1 0 0,0 0 0,1 0 0,-1 0 0,1 0 0,0 1 0,-1-1 0,1 0 0,0 1-1,0 0 1,0-1 0,0 1 0,0-1 0,-1 3 0,-6 9 8223,8-12-8546,1 0-1,0-1 0,0 1 1,0-1-1,0 1 0,0-1 0,0 1 1,0-1-1,0 0 0,0 1 1,0-1-1,1 0 0,-1 0 1,0 0-1,2 0 0,-1 0 106,39 4 777,74-3 0,-52-2-814,145 1-114,-167 5-564,-37-7-1180,-2 0-244,3 1-28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03.5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290 686 3552,'-4'4'8396,"-5"-3"-4555,-15 0-2905,11-1 381,0 1-546,3-1-349,1 1 0,-1 0 0,1 1-1,-18 5 1,9 0-2,-1 0 55,0 1 1,-32 19-1,47-25-394,0 1 0,0 0 1,0 0-1,0 0 0,0 1 0,1-1 1,-1 1-1,1 0 0,0 0 0,0 0 0,1 1 1,-1-1-1,1 1 0,0-1 0,0 1 0,-2 8 1,4-11-48,0 0 0,1 1 0,-1-1 1,0 0-1,1 1 0,-1-1 0,1 0 1,-1 0-1,1 1 0,0-1 0,0 0 1,0 0-1,1 0 0,-1 0 0,0 0 1,2 2-1,-1-2-1,-1-1 0,0 1 0,1 0-1,-1-1 1,1 1 0,0-1 0,0 1 0,-1-1 0,1 0 0,0 0 0,0 0-1,0 0 1,0 0 0,0 0 0,0 0 0,5 0 0,-2-2 24,1 0 0,-1 0 0,1-1 0,-1 1 0,0-1 0,0-1 0,0 1 1,7-5-1,0 1-38,17-8-77,-2-2 0,1-1 0,34-28 0,-51 35 33,1 0 1,-2-1-1,0 0 0,0 0 0,-1-1 0,0-1 1,-1 1-1,-1-1 0,10-23 0,-2-7-10,-2 0 0,-1 0 0,-3-1 0,-1 0 0,-3-1 0,0-52 0,-5 75 64,-1 0-1,-2-1 1,0 1 0,-1 0-1,-1 1 1,-1-1 0,-10-22-1,14 41-42,1-1 0,-1 0 0,-1 0-1,1 1 1,0-1 0,-1 1 0,0 0-1,-5-6 1,7 8 12,0 0 1,0 0-1,-1 1 0,1-1 1,0 0-1,0 1 0,0-1 1,0 1-1,-1-1 0,1 1 1,0 0-1,-1-1 0,1 1 1,0 0-1,0 0 0,-1 0 1,1 0-1,0 0 0,-1 0 1,1 0-1,0 0 1,-1 1-1,1-1 0,0 1 1,0-1-1,-1 1 0,1-1 1,0 1-1,0-1 0,0 1 1,-2 1-1,-1 1 26,0 1-1,0 0 1,1 0 0,-1 0 0,1 0-1,0 0 1,0 1 0,0 0 0,1-1-1,-1 1 1,1 0 0,0 0 0,-1 8-1,-1 5 9,1 1 0,-2 28 0,4-30-33,-2 38 198,7 111 1,-1-139-101,1 0 0,1 0-1,1 0 1,2 0-1,1-1 1,12 26 0,-15-42-36,0 0 1,0-1 0,1 0-1,0 0 1,1 0 0,0-1-1,0 0 1,1-1 0,0 1-1,0-2 1,0 1 0,17 7 0,-17-10-8,0 1 1,0-2-1,1 1 1,-1-1 0,1-1-1,-1 0 1,1 0-1,0-1 1,0 0 0,0-1-1,0 0 1,-1 0 0,1-1-1,16-4 1,-19 3-60,0 0 1,0-1-1,-1 1 1,1-1-1,-1-1 0,0 0 1,0 0-1,0 0 1,0 0-1,-1-1 1,1 0-1,-1 0 0,5-7 1,-9 10-7,0-1 1,0 1-1,0 0 1,-1-1-1,1 1 1,-1-1-1,1 1 1,-1-1 0,0 1-1,0-1 1,0 1-1,0-1 1,-1-2-1,1 4 8,0 0 0,0 0-1,0 0 1,0 0 0,0 1 0,-1-1-1,1 0 1,0 0 0,0 0-1,-1 0 1,1 0 0,-1 1 0,1-1-1,-1 0 1,1 0 0,-1 1 0,1-1-1,-1 0 1,0 1 0,1-1 0,-1 1-1,0-1 1,0 1 0,1-1 0,-1 1-1,0-1 1,0 1 0,0 0-1,0 0 1,1-1 0,-1 1 0,0 0-1,0 0 1,0 0 0,0 0 0,0 0-1,0 0 1,0 0 0,0 0-1,-4 2 3,0-1 0,1 1 0,0 0 0,-1 0 0,1 1 0,0-1-1,0 1 1,0 0 0,1 0 0,-1 0 0,1 0 0,-1 1-1,1 0 1,-3 4 0,4-5 2,0-1 0,0 1 0,1 0 0,-1 0 0,1 0 0,-1-1 0,1 1 0,0 1 0,0-1 0,1 0 0,-1 0 0,1 0 0,-1 0 0,1 0 0,0 1 0,0-1 0,0 0 0,1 0 0,-1 0 0,1 1 0,0-1 0,1 3 0,2 1 33,0 0 0,0 0 0,1 0 0,0-1 0,1 1 1,-1-1-1,1-1 0,0 1 0,1-1 0,-1 0 0,1 0 0,0-1 1,0 0-1,13 5 0,-17-8-21,1 0-1,-1-1 1,1 0 0,0 1 0,-1-1 0,1-1 0,-1 1-1,1-1 1,0 1 0,5-3 0,37-15 88,-28 10-61,10-4-75,0-1-1,-1-2 0,33-24 0,-43 27 10,-1-1 0,0-1 0,-2 0 0,1-1 0,-2-1 0,12-18 0,-2-1-68,-2-2 0,18-45 0,24-86-51,-51 130 185,-2-1 0,-1 0 0,-2 0 0,-2-1 0,1-56 0,-6 95-55,0-1-1,0 0 0,0 1 0,-1-1 0,1 1 0,0-1 0,0 1 0,-1-1 0,1 1 0,-1-1 0,1 1 0,-1-1 0,0 1 1,-1-3-1,2 4 12,-1 0 0,1 0 0,0-1 0,-1 1 0,1 0 0,0 0 0,-1 0 0,1 0 0,0-1 1,-1 1-1,1 0 0,0 0 0,-1 0 0,1 0 0,-1 0 0,1 0 0,0 0 0,-1 0 0,1 0 0,0 0 1,-1 0-1,1 0 0,-1 1 0,-12 8-117,7-1 101,0-1-1,0 2 1,1-1-1,0 1 1,-6 13 0,-15 51 53,20-55-24,-12 47 84,2 1 1,4 0-1,-8 119 0,20-168-86,0-1 0,0 0 0,2 1 0,0-1 0,4 17 0,-3-22 20,1-1 1,-1 0-1,1 0 0,1 0 1,0 0-1,1-1 1,-1 0-1,11 12 0,-11-15 6,1-1 0,0 0 0,0 0-1,1 0 1,-1-1 0,1 0 0,0 0-1,0-1 1,0 0 0,0 0 0,1-1 0,-1 1-1,1-2 1,0 1 0,-1-1 0,1 0-1,12-1 1,-7 0-27,1-1-1,-1 0 1,0-1-1,1 0 1,-1-1-1,0-1 1,-1 0 0,1-1-1,17-8 1,-25 10-47,1-1 0,-1 1 1,0-1-1,0 0 0,0 0 1,0-1-1,-1 1 0,1-1 0,6-10 1,-10 13 17,1-1 0,-1 0 0,1 0 0,-1 0 0,0 0 0,0 0 0,0-1 0,-1 1-1,1 0 1,-1 0 0,0 0 0,0-1 0,0 1 0,0 0 0,0 0 0,-1-1 0,1 1 0,-1 0 0,0 0 0,-2-6 0,2 8-4,0-1 1,1 0-1,-1 0 0,0 0 0,0 1 0,0-1 0,-1 1 1,1-1-1,0 1 0,-1-1 0,1 1 0,-1-1 1,-2-1-1,3 3 21,0 0 0,0-1 1,-1 1-1,1 0 0,0 0 1,0 0-1,0 0 0,0 0 1,-1 0-1,1 0 0,0 0 1,0 0-1,0 0 0,-1 1 1,1-1-1,0 1 0,0-1 1,0 1-1,0-1 0,0 1 1,0-1-1,0 1 0,0 0 1,-1 1-1,-6 4 39,0 1 0,0 0 0,1 0 0,1 1 0,-9 10 0,14-16-11,-1 0 0,0 1 0,1-1 0,0 1 0,-1-1 0,1 1 0,0-1 0,0 1-1,1 0 1,-1 0 0,0-1 0,1 1 0,0 0 0,0 0 0,0 0 0,0-1 0,0 1 0,0 0 0,1 0 0,-1 0 0,1-1 0,0 1 0,0 0 0,1 2-1,3 4 57,-3-5-57,0 0 1,0 1-1,0-1 1,1-1-1,0 1 1,0 0-1,0-1 1,0 1-1,0-1 1,1 0-1,-1 0 1,1-1-1,0 1 1,5 2-1,-2-2 11,0-1 0,1 0 0,-1 0-1,0 0 1,1-1 0,-1 0 0,1-1-1,-1 0 1,1 0 0,-1 0 0,12-3-1,6-2 147,48-17-1,-72 21-177,9-3 25,1 0 0,-1 0 0,0-2 0,-1 1 0,1-1 0,13-11 0,-18 13-10,-1 0 1,1-1-1,-1 0 0,0 1 1,0-2-1,-1 1 0,1 0 1,-1-1-1,0 1 0,0-1 1,-1 0-1,0 0 0,2-6 1,-3-24 26,-1 35-132,1 2-134,91 81 318,-78-69-18,-9-9-27,1 1 0,0-1-1,0-1 1,0 1 0,0-1-1,0 0 1,1 0 0,13 3-1,-15-5-9,0 1-1,0-1 1,0-1-1,0 1 1,1-1-1,-1 0 1,0 0-1,0-1 1,0 1 0,0-1-1,1 0 1,6-3-1,6-3 40,-1-2 0,0 0 0,0 0 0,19-16-1,-20 12-59,-6 5 23,-1 0-1,1 1 1,0 0-1,1 1 1,13-7 0,-24 13-33,1 0 1,-1 0-1,0 0 1,0 0 0,1 0-1,-1 0 1,0 0-1,0 0 1,0 0-1,1 0 1,-1 0-1,0 0 1,0 0 0,1 0-1,-1 0 1,0 0-1,0 0 1,1 1-1,-1-1 1,0 0-1,0 0 1,0 0 0,0 0-1,1 0 1,-1 1-1,0-1 1,0 0-1,0 0 1,0 0 0,1 0-1,-1 1 1,0-1-1,4 12 48,-1 15-112,-5-8 72,0 1 1,-7 30-1,8-48-11,0 9 8,1-10-6,0 0 0,0 0 1,0 0-1,0 0 0,0 0 1,0 0-1,0 0 0,0-1 1,-1 1-1,1 0 0,0 0 0,-1 0 1,1 0-1,-2 1 0,32-27-327,-23 16 319,1 1-1,1 0 0,-1 1 0,1 0 0,1 1 1,-1 0-1,1 0 0,0 1 0,0 0 1,1 0-1,-1 2 0,1-1 0,0 1 0,16-2 1,-26 5-2,0-1 0,0 1 0,0 0 0,1 0 0,-1 0 0,0 0 0,0 0 0,0 0 0,1 0 0,-1 0 0,0 0 0,0 0 0,1 1 0,-1-1 0,0 1 0,0-1 0,0 1 0,0-1 0,0 1 0,0-1 0,0 1 0,0 0 0,0 0 0,0 0 0,0-1 0,0 1 0,-1 0 0,1 0 0,0 0 0,0 0 0,-1 0 0,1 0 0,-1 1 0,1-1 0,-1 0 0,0 0 0,1 0 0,-1 2 0,1 1 3,-1 0 1,0 1-1,-1-1 1,1 0-1,-1 0 1,0 0-1,0 0 1,0 0-1,-3 7 1,0-3-29,3-7 54,0 1-1,0 0 1,1 0-1,-1 0 1,0 0 0,1 1-1,-1-1 1,0 4-1,13-8-275,126-51 57,-47 15 199,-78 32-3,-10 5 12,0 0 0,-1-1-1,1 1 1,0 0 0,0 0-1,0 0 1,0 1 0,0-1 0,0 1-1,0 0 1,0-1 0,0 2 0,0-1-1,5 1 1,-8 0-13,1 0 1,-1 1-1,1-1 1,-1 0-1,0 1 0,0-1 1,0 0-1,0 1 1,0-1-1,0 1 0,0-1 1,0 2-1,0-1-1,0 6 11,0-1-1,1 0 1,0 0 0,0 0-1,1-1 1,4 12-1,-5-14-3,1-1 1,0 1-1,0 0 0,0-1 0,0 1 0,1-1 0,-1 1 0,1-1 0,0 0 0,0 0 1,0-1-1,4 4 0,-4-5-6,-1 0 0,0 0 0,0 0 0,1 0 0,-1 0 0,0-1 0,1 1 0,-1-1 0,1 0 0,-1 1 1,0-1-1,1 0 0,-1 0 0,1-1 0,-1 1 0,1 0 0,-1-1 0,0 0 0,1 1 0,-1-1 0,0 0 0,0 0 1,0 0-1,1-1 0,-1 1 0,0 0 0,0-1 0,2-2 0,4-3-11,-1 0 0,0-1 0,0 0-1,-1 0 1,8-13 0,-3 2-41,0-1 0,14-36 1,-17 37 69,-6 16 15,0 0 0,-1 0 0,1-1 1,-1 1-1,0-1 0,1-4 0,-2 7 168,1 24-267,6 25-15,4 28-82,-11-75 171,0 0 1,0 0-1,0-1 1,0 1-1,0 0 0,1 0 1,-1-1-1,0 1 1,1 0-1,-1 0 0,0-1 1,1 1-1,-1 0 1,1-1-1,-1 1 0,1 0 1,-1-1-1,1 1 1,0-1-1,-1 1 0,1-1 1,0 1-1,-1-1 1,1 0-1,0 1 0,1-1 5,1 0 0,-1 0 0,0 0-1,0 0 1,0 0 0,0-1-1,0 1 1,3-2 0,-3 2-23,10-4 15,1-1 1,-1-1 0,22-13 0,-3 2-2,-12 8-21,6-5-60,1 1 0,0 2 0,30-9 0,-52 19 89,0 0 0,-1 0 0,1 1 0,0 0 0,0-1 0,0 1 0,-1 0 0,1 1 0,0-1 0,0 1 0,5 1 0,-8-2-6,0 1-1,1 0 0,-1 0 1,0-1-1,1 1 0,-1 0 1,0 0-1,0 0 0,0 0 1,0 0-1,0 1 1,0-1-1,0 0 0,0 0 1,-1 1-1,1-1 0,0 0 1,-1 1-1,1-1 0,-1 1 1,0-1-1,1 0 0,-1 1 1,0-1-1,0 1 1,0-1-1,0 1 0,0-1 1,0 1-1,0-1 0,0 1 1,-1 1-1,-1 9 29,0-1-1,-1 0 1,-1 0-1,0 0 1,-9 20-1,13-31-40,0 0-1,0 0 1,0 0 0,0 1-1,0-1 1,0 0-1,0 0 1,0 0-1,0 0 1,0 0-1,0 0 1,0 1 0,0-1-1,0 0 1,0 0-1,0 0 1,0 0-1,0 0 1,0 0-1,0 1 1,0-1 0,0 0-1,0 0 1,0 0-1,0 0 1,0 0-1,1 0 1,-1 0-1,0 1 1,0-1-1,0 0 1,0 0 0,0 0-1,0 0 1,0 0-1,1 0 1,-1 0-1,0 0 1,0 0-1,0 0 1,0 0 0,0 0-1,0 0 1,1 0-1,-1 0 1,0 0-1,0 0 1,0 0-1,0 0 1,0 0 0,0 0-1,1 0 1,-1 0-1,0 0 1,0 0-1,0 0 1,0 0-1,0 0 1,0 0 0,1 0-1,-1-1 1,0 1-1,0 0 1,0 0-1,10-3-162,5-3-66,-1-1 0,0-1 1,16-11-1,-12 7-13,21-10-1,-31 18 273,-3 1 28,-1 1 1,1 0-1,-1 0 0,9-2 0,-12 4-46,0 0 0,0 0-1,-1-1 1,1 1 0,0 0 0,0 0 0,0 0 0,0 0 0,0 0 0,-1 1-1,1-1 1,0 0 0,0 0 0,0 1 0,0-1 0,-1 0 0,1 1 0,0-1-1,0 1 1,-1-1 0,1 1 0,0-1 0,-1 1 0,1-1 0,0 1 0,-1 0-1,1-1 1,-1 1 0,1 0 0,-1-1 0,1 1 0,-1 2 0,4 4 69,0 4-3,0-1-1,1 1 1,1-1 0,12 18 0,-17-26-65,1 0 0,0-1 0,-1 1 0,1 0 0,0 0 0,0-1 0,0 1 0,0-1 0,1 0 0,-1 1 0,0-1 0,1 0 0,-1-1 0,0 1 0,1 0 0,-1 0 0,1-1 0,-1 0 0,1 1 0,-1-1 0,1 0 0,-1 0 0,1-1 0,-1 1 0,1 0 0,-1-1 0,1 1 0,3-2 0,1-1 6,0 0 0,-1 0 1,1-1-1,-1 0 0,9-6 1,-13 9-33,0-1 1,0 0-1,0 1 1,0-1 0,0 0-1,-1 0 1,1-1-1,0 1 1,-1 0-1,0 0 1,0-1-1,1 1 1,-1-1 0,-1 1-1,1-1 1,0 1-1,-1-1 1,1-4-1,-1 3 9,1-4-61,-2 0 1,1 1-1,-3-16 0,2 22 69,1 0 0,0 0 0,-1-1 0,1 1 0,0 0 0,-1 0 0,1 0 0,-1-1 0,0 1 0,1 0 0,-1 0 0,0 0 0,0 0 0,0 0 0,0 0 0,0 0 0,0 1 0,0-1 0,0 0 0,0 0 0,0 1 0,0-1 0,0 1 0,0-1 0,-1 1-1,1-1 1,0 1 0,0 0 0,-1 0 0,-1-1 0,2 1 0,0 1 0,0-1 0,0 1-1,0-1 1,0 0 0,1 1-1,-1 0 1,0-1 0,0 1 0,0-1-1,1 1 1,-1 0 0,0 0-1,1-1 1,-1 1 0,0 0 0,1 0-1,-1 0 1,1 0 0,-1-1 0,1 1-1,0 0 1,-1 0 0,1 0-1,0 2 1,-6 24 24,6-15 22,0-1 0,1 1 1,0 0-1,1-1 1,0 1-1,1-1 0,4 13 1,-6-20-15,1 1 52,1 1-1,-1-1 1,1 0 0,7 10-1,-1-2 204,-8-11-62,9 3 91,-6-6-312,0 0 0,-1-1 0,1 1 0,0-1 0,-1 0 0,1 0 1,-1 0-1,0 0 0,1-1 0,2-2 0,3-2 0,13-8-3,-10 8-8,20-18 0,-21 17 8,-1 0-1,1 0 1,1 2-1,0-1 1,12-4-1,13-8-65,26-10 82,-61 27-11,5-2 10,0 0-1,1 1 1,14-6 0,-20 8-15,0 0 0,-1 1 0,1 0 1,-1-1-1,1 1 0,0 0 0,0 0 0,-1 0 1,1 0-1,0 0 0,-1 0 0,1 1 0,0-1 1,-1 0-1,1 1 0,-1 0 0,1-1 0,0 1 1,-1 0-1,1 0 0,-1-1 0,0 1 0,1 1 1,-1-1-1,2 2 0,0 1 0,0 0-1,0 0 1,-1 0 0,0 0-1,0 1 1,0-1 0,0 1-1,-1-1 1,0 1 0,0 0 0,0 0-1,0-1 1,-1 1 0,0 0-1,0 0 1,0 0 0,-1 0-1,1-1 1,-1 1 0,-3 8-1,2-5 9,-1 0 0,-1 0 0,1 0 0,-1 0 0,-1-1 0,1 0 0,-1 0-1,-1 0 1,1 0 0,-13 10 0,16-15-19,-1 0 0,1-1 0,-1 1 0,1-1 0,-1 0 0,0 0 0,1 0 0,-1 0 0,0 0 0,0 0 0,0-1 0,0 1 0,0-1 0,0 0 0,1 0-1,-1 0 1,0-1 0,0 1 0,0 0 0,0-1 0,0 0 0,-5-2 0,5 2-10,0-1 0,-1 1 1,1-1-1,0 0 0,0 0 0,0 0 0,1 0 0,-1 0 0,0-1 0,1 1 0,-1-1 1,1 0-1,0 0 0,0 0 0,0 0 0,0 0 0,1 0 0,-3-5 0,4 7 38,0 1-1,0-1 1,0 1-1,0-1 1,1 1-1,-1-1 1,0 1-1,0-1 1,0 0-1,0 1 1,0-1-1,1 1 1,-1-1-1,0 1 1,1-1-1,-1 1 1,0 0-1,1-1 1,-1 1-1,0-1 1,1 1-1,-1 0 0,1-1 1,-1 1-1,1 0 1,-1-1-1,1 1 1,-1 0-1,1 0 1,-1-1-1,1 1 1,-1 0-1,1 0 1,0 0-1,25-6 63,-21 5-63,37-5-15,72 1-1,-71 5-432,69-10-1,-66 3-3871,-19 5-6485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2:57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89 1728,'0'-18'2976,"-1"18"-2824,1-1 0,0 1 1,0 0-1,0-1 0,0 1 1,0 0-1,0-1 0,0 1 0,0 0 1,1-1-1,4-13 12071,-5 32-11855,-8 82 261,9-44-391,12 91-1,-10-126-197,2 0 0,10 29 0,-13-43 17,2 1 0,-1 0-1,1-1 1,0 0-1,1 0 1,0 0-1,0-1 1,11 12-1,-14-16-29,1-1-1,-1 1 1,1-1 0,-1 1-1,1-1 1,-1 0-1,1 0 1,0 0-1,0-1 1,-1 1-1,1-1 1,0 1-1,3-1 1,1 0-20,0 0 0,-1 0-1,1-1 1,8-2 0,11-1 188,-18 3-139,0 0 1,-1-1-1,10-3 1,-7 1-28,0 0 0,-1-1 0,0 0 0,0 0-1,-1-1 1,1-1 0,-1 1 0,0-1 0,-1 0 0,0-1 0,11-15 0,20-32 47,-2-1 1,53-117-1,-61 104 294,-25 59-309,0 0 0,-1 0 0,0 0 0,-1 0 0,1-14 0,-2 22-11,-1-14-161,0 11 54,-3 6 143,3-1-95,1 0 0,0 0 0,0 0 1,0 0-1,0 0 0,0 0 0,0 0 0,0 0 0,0 1 1,0-1-1,0 0 0,0 0 0,-1 0 0,1 0 0,0 0 0,0 0 1,0 0-1,0 0 0,0 0 0,0 0 0,0 0 0,-1 0 1,1 0-1,0 0 0,0 0 0,0 0 0,0 0 0,0 0 1,0 0-1,-1 0 0,1 0 0,0 0 0,0 0 0,0 0 1,0 0-1,0 0 0,0 0 0,0 0 0,0-1 0,-1 1 0,1 0 1,0 1-133,-7 18 12,-1 4 231,5-4 98,0 38 0,1-26-73,1-20-81,0 0 1,2 14 0,5 66 167,-3-40 28,13 77 1,-10-94-43,-5-23-114,1-1 1,0 1 0,0-1-1,2 1 1,4 11 0,-6-19-39,0 1 1,0-1 0,0 0 0,1 0 0,-1 0 0,1 0 0,0-1 0,0 1 0,0-1-1,0 0 1,4 3 0,-6-5-6,-1 0-64,0 0 0,0 0 0,0 0 0,0 0 0,1 0 0,-1 0 0,0 0 0,0 0 1,0 0-1,0 0 0,0 0 0,1 1 0,-1-1 0,0 0 0,0 0 0,0 0 0,0 0 0,0 0 0,0 0 0,1 0 0,-1 0 1,0 0-1,0 0 0,0 0 0,0 1 0,0-1 0,0 0 0,0 0 0,0 0 0,0 0 0,1 0 0,-1 0 0,0 1 0,0-1 0,0 0 1,0 0-1,0 0 0,-10-11-7850,6 6 5695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2:59.5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46 3648,'-3'0'16491,"9"1"-14448,2 1-4565,-4 0 3976,0-2-1410,-1 1 1,1 0-1,0-1 1,0 0-1,0 1 1,0-2-1,7 0 1,2 0 95,113 3 668,109-3-75,-154 2-493,-24 1 171,51 8 330,-107-11-905,-1 1 0,0 0-1,1 0 1,-1 0 0,0-1-1,0 1 1,1 0 0,-1 0-1,0-1 1,0 1 0,1 0-1,-1-1 1,0 1 0,0 0-1,0-1 1,0 1 0,1 0-1,-1-1 1,0 1 0,0 0-1,0-1 1,0 1 0,0 0-1,0-1 1,0 1-1,0 0 1,0-1 0,1-18-5601,0 1 772,6 0 1761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3:01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186 105 1984,'2'-2'124,"-1"2"-106,-1 0 0,0 0-1,0 0 1,1 0 0,-1 0 0,0 0-1,0 0 1,1 0 0,-1-1-1,0 1 1,0 0 0,1 0 0,-1 0-1,0 0 1,0 0 0,1-1-1,-1 1 1,0 0 0,0 0 0,0 0-1,0-1 1,1 1 0,-1 0-1,0 0 1,0 0 0,0-1 0,0 1-1,0 0 1,0 0 0,0-1-1,0 1 1,0 0 0,0-1 0,0 1-1,0 0 1,0 0 0,0-1 0,0 1-1,0 0 1,0 0 0,0-1-1,0 1 1,0 0 0,0 0 0,0-1-1,0 1 1,0 0 0,0 0-1,-1-1 1,1 1 0,0 0 0,0 0-1,0 0 1,0 0 0,-1-1-1,1 1 1,0 0 0,0-27 11912,-5 29-11135,3 1-649,1 0 1,0 1-1,0-1 0,1 0 1,-1 1-1,0 6 0,-3 13 440,-13 30 170,9-31-422,-6 30 0,-19 116 280,-21 79-257,51-235-258,0 0-1,-1 0 1,0 0 0,-1 0-1,0-1 1,-1 1 0,-12 17-1,17-26-7,2-5 181,6-8 219,12-40-302,22-82 0,46-212 553,-40 153 84,-45 169-605,-2 21-191,0-1 1,0 0-1,0 1 0,0-1 1,0 0-1,1 0 0,-1 1 1,0-1-1,1 0 0,0 1 1,-1-1-1,1 1 0,1-4 1,0 6-14,-1 0 0,0 0 0,0-1 1,0 1-1,0 0 0,0 0 0,0 0 0,0 0 1,0 0-1,0 0 0,0 1 0,0-1 1,-1 0-1,1 0 0,0 2 0,15 25 60,-1 2 42,2-1 1,40 50 0,-31-44-49,22 38 0,103 189 206,-125-217-143,-14-23-84,17 23 1,-17-28-46,7 9 54,-10-11 14,7 9 227,-15-23-140,-1 0-144,-1 0-1,0 0 0,0 0 1,0 0-1,0-1 1,0 1-1,0 0 1,0 0-1,0-1 0,0 1 1,-1 0-1,1-1 1,0 0-1,0 1 0,-2 0 1,-25 5 96,26-6-97,-155 19 286,110-15-234,-115 6-30,51-3 192,37-7-810,74 0 472,-1 0 0,1 0 1,0 0-1,-1 0 0,1 0 0,0 0 1,-1 0-1,1 0 0,0-1 1,0 1-1,-1 0 0,1 0 0,0 0 1,-1-1-1,1 1 0,0 0 0,0 0 1,-1 0-1,1-1 0,0 1 1,0 0-1,0-1 0,0 1 0,-1 0 1,1 0-1,0-1 0,0 1 0,0 0 1,0-1-1,0 1 0,0 0 0,0-1 1,0 1-1,0 0 0,0-1 1,0 1-1,0 0 0,0-1 0,0 1 1,0 0-1,0-1 0,0 1 0,0 0 1,0-1-1,1 1 0,-1 0 1,0 0-1,0-1 0,8-4-1598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3:02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430 136 1824,'5'-8'12693,"-5"6"-12101,-6-7 971,5 8-1454,1-1 1,-1 1-1,1 0 0,-1 0 0,1 0 1,-1 0-1,0 0 0,0-1 1,0 1-1,1 1 0,-3-3 0,-16-10 363,0 0 0,-1 2 0,-1 0-1,0 1 1,0 2 0,0 0-1,-1 1 1,-26-5 0,32 9-283,1 1 0,-26-1-1,36 3-159,0 0 0,0 0 0,0 1 0,0 0-1,0 0 1,1 0 0,-1 0 0,0 1-1,0 0 1,1 0 0,-8 4 0,3 0 133,0 1 0,-9 10 0,15-15-134,0 1 0,1 0 1,0-1-1,0 1 1,0 1-1,0-1 0,0 0 1,0 0-1,1 1 0,0-1 1,-2 7-1,-1 8-3,3-14 1,0 0 1,0 0-1,0 0 1,1 0-1,-1 1 1,1-1-1,0 0 1,0 0-1,1 1 1,-1-1-1,1 0 1,0 0-1,0 0 0,0 0 1,1 0-1,2 6 1,13 16 148,2 0 1,30 34-1,21 27-2,-4 20 75,-57-91-107,-1 1 0,-1 0 1,0 1-1,6 28 0,-12-38-96,0 0 0,-1 0 0,1 0 0,-1 0 0,-1 0-1,0 0 1,0 0 0,-1 0 0,1-1 0,-6 13 0,3-9-12,-1 1 0,-1-1 1,0 0-1,-1 0 0,-13 17 1,9-14-49,5-6 11,-1 0 0,1-1 1,-1 1-1,-1-1 0,-12 9 0,10-8-209,10-7 174,0-1 0,-1 1-1,1-1 1,0 0-1,-1 1 1,1-1 0,-1 1-1,1-1 1,0 0-1,-1 1 1,1-1 0,-1 0-1,1 0 1,-1 1-1,1-1 1,-1 0 0,1 0-1,-1 0 1,0 0-1,1 1 1,-1-1 0,1 0-1,-1 0 1,1 0-1,-1 0 1,1 0 0,-1 0-1,0-1 1,1 1-1,-1 0 1,1 0 0,-1 0-1,1 0 1,-1-1-1,1 1 1,-1 0 0,1 0-1,-1-1 1,-2-1-1333,5 2-373,-1 0 1654,-1 0-1,0 0 0,0 0 1,0-1-1,0 1 0,0 0 1,0 0-1,0 0 0,1 0 1,-1 0-1,0 0 0,0 0 1,0-1-1,0 1 0,0 0 1,0 0-1,0 0 0,0 0 1,0 0-1,0-1 0,0 1 0,0 0 1,0 0-1,0 0 0,0 0 1,0 0-1,0-1 0,0 1 1,0 0-1,0 0 0,0 0 1,0 0-1,0 0 0,0-1 1,0-5-1851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3:03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84 4992,'-11'-10'12234,"36"7"-6739,16-9-3254,2 0-1460,37-4-194,-1 4 0,110-4-1,-158 15-530,-10-1 66,39 4-1,-24-1 416,-23-1-1943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3:31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230 6 1248,'0'0'21,"0"0"-1,0 0 1,0 0-1,0 0 1,1 0 0,-1 0-1,0-1 1,0 1-1,0 0 1,0 0 0,0 0-1,0 0 1,0 0-1,0 0 1,0 0-1,0-1 1,0 1 0,0 0-1,1 0 1,-1 0-1,0 0 1,0 0 0,0-1-1,0 1 1,0 0-1,0 0 1,0 0 0,0 0-1,-1 0 1,1 0-1,0-1 1,0 1 0,0 0-1,0 0 1,0 0-1,0 0 1,0 0 0,0 0-1,0-1 1,0 1-1,0 0 1,0 0 0,0 0-1,-1 0 1,1 0-1,0 0 1,0 0 0,0 0-1,0 0 1,0-1-1,0 1 1,-1 0 0,1 0-1,0 0 1,0 0-1,0 0 1,0 0 0,0 0-1,-1 0 1,1 0-1,0 0 1,0 0-1,0 0 1,0 0 0,0 0-1,0 0 1,-1 0-1,1 1 1,-16-2 6379,11 2-5005,2 0-4,8 2 628,7 7-1157,-8-6-793,0-1 1,0 1 0,0 0 0,0-1 0,1 0-1,-1 0 1,1 0 0,6 2 0,20 13 336,-19-9-297,0 0 0,-1 0 0,0 2 0,-1-1 0,0 1 0,12 17 0,-16-19-119,1 2 17,1 0 0,6 15-1,-12-20 70,1-1 0,1 1 0,6 8 0,-7-10-56,0-1-1,-1 1 0,1 0 1,-1 0-1,0 0 0,0 0 1,2 6-1,-2-1 107,1 0 0,-2 0 0,1 0 1,-1 1-1,-1-1 0,1 0 0,-2 1 0,1-1 0,-1 1 0,-1-1 0,0 0 0,0 0 0,-5 12 0,-16 29 210,19-38-265,-1-1 0,-1 1-1,-11 16 1,17-27-58,-1 0 1,1 0-1,0 0 0,-1 0 1,1 0-1,0 0 0,-1 0 1,1 0-1,0 0 0,0 0 1,0 0-1,0 0 0,0 2 1,0-3-13,0 1 0,0-1 0,0 1 0,0-1 0,0 1 0,0-1 1,0 1-1,0-1 0,0 0 0,0 1 0,0-1 0,0 1 0,0-1 0,0 1 0,-1-1 1,1 0-1,0 1 0,0-1 0,-1 1 0,1-1 0,0 0 0,0 1 0,-1-1 0,-10 42 394,10-38-402,1-1 1,0 1-1,0 0 0,0 0 1,0 0-1,1 0 0,-1 0 1,2 5-1,2 18 163,2-8-129,-6-18-11,0 0 1,1 1-1,-1-1 0,0 1 1,1-1-1,0 0 1,-1 0-1,1 1 1,0-1-1,-1 0 0,1 0 1,0 0-1,0 0 1,0 0-1,2 2 1,9 13 216,-11-14-194,0 1 1,0 0-1,0-1 1,-1 1-1,1 0 0,-1 0 1,1 0-1,-1-1 1,0 5-1,-2 17 79,0-1-1,-2 0 0,-8 32 1,-2 7-92,10-41-26,-1 0 0,0 0 0,-14 32 0,16-48 39,1 0-1,0 0 1,0 0 0,0 1-1,1-1 1,0 1-1,0-1 1,0 1-1,0 0 1,1-1 0,0 1-1,1 6 1,1 2 75,-2-13-129,0 0 1,0 0 0,1 0 0,-1 0-1,0 0 1,0 0 0,1 1 0,-1-1-1,1 0 1,-1 0 0,1 0 0,-1 0 0,1-1-1,-1 1 1,1 0 0,1 1 0,50 59 483,-41-48-268,-1 0 1,0 1-1,15 27 0,-24-39-168,0 1 0,0-1 0,0 1 0,0 0 0,-1 0 0,1-1 0,-1 1 0,0 0 0,0 0 0,0 0 0,0 0 0,0-1 0,0 1 0,-1 0 0,1 0 0,-1 0 0,-1 3 0,-2 3 99,-1 0 0,1 0 0,-10 12 0,4-5-64,-3 3-55,-1 0 1,-1 0-1,0-2 1,-1 0-1,-1 0 1,-1-2 0,-22 17-1,23-21-554,-1 0 0,0-1 0,0-1-1,-37 13 1,43-18-443,-1-1 0,1-1 0,-17 2 0,25-3 617,1-1 0,0 0-1,0 0 1,0 0-1,0 0 1,-1 0 0,1-1-1,0 1 1,0-1-1,0 0 1,0 0 0,0 0-1,0 0 1,0-1 0,0 1-1,1-1 1,-4-2-1,-21-15-2506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4:24.5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 4 2656,'-1'0'174,"1"0"1,-1 0-1,0 0 0,1 0 1,-1-1-1,0 1 1,1 0-1,-1 0 0,1-1 1,-1 1-1,0 0 0,1-1 1,-2 0 1,1 5 1354,-15-4 2097,12 3-1179,1-2-2190,6-1-79,-2 0 29,3 13 555,3-4-639,0 0 1,0 0-1,1-1 1,12 10-1,16 19-5,-19-18-42,-9-10-53,0 0 0,-1 1-1,0 0 1,0 0 0,-1 0-1,-1 1 1,8 18 0,-2 8 73,-2 1 0,6 57 0,-2 79 493,-11-139-367,0 21 102,-13 113 0,-10-54 34,6-38-227,6-30-114,-6 36 65,-17 111 488,28-174-387,-11 34 0,10-46-133,5-8-37,0 1-1,-1-1 1,1 0 0,0 1-1,-1-1 1,1 1 0,0-1 0,0 1-1,-1-1 1,1 1 0,0-1-1,0 1 1,0-1 0,-1 1-1,1-1 1,0 1 0,0-1-1,0 1 1,0-1 0,0 1-1,0-1 1,0 1 0,0-1-1,1 1 1,-1-1 0,0 1-1,0-1 1,1 2 1194,-1-12-824,-1 0 0,-2-13 0,0-10-229,3 23-119,-3-79 163,2-17-215,2 69 76,-1 1 1,-6-41-1,5 69-69,0-3-23,-1 0-1,0 1 1,-5-13-1,7 22 27,0 1 0,0 0-1,0 0 1,0 0 0,0 0 0,0 0-1,0-1 1,0 1 0,0 0-1,0 0 1,-1 0 0,1 0-1,0 0 1,0-1 0,0 1-1,0 0 1,0 0 0,0 0 0,0 0-1,-1 0 1,1 0 0,0 0-1,0-1 1,0 1 0,0 0-1,0 0 1,0 0 0,-1 0 0,1 0-1,0 0 1,0 0 0,0 0-1,0 0 1,-1 0 0,1 0-1,0 0 1,0 0 0,0 0-1,0 0 1,-1 0 0,1 0 0,0 0-1,0 0 1,0 0 0,0 0-1,0 0 1,-1 0 0,1 1-1,0-1 1,0 0 0,0 0 0,0 0-1,0 0 1,0 0 0,-1 0-1,1 0 1,0 0 0,0 1-1,0-1 1,0 0 0,0 0-1,0 0 1,0 0 0,0 0 0,0 1-1,0-1 1,0 0 0,0 0-1,-7 17-155,4-10 119,0 4-5,-1 0-1,2 0 1,-3 14-1,0 3 67,-12 92-67,2-6-62,8-77 108,2 1-1,-1 45 1,6-76 43,0-1 0,1 1 1,-1 0-1,1-1 1,1 1-1,2 8 0,-4-14-21,0-1 0,1 0 0,-1 1 0,0-1-1,0 0 1,1 1 0,-1-1 0,0 0 0,1 0-1,-1 1 1,0-1 0,1 0 0,-1 0 0,0 1-1,1-1 1,-1 0 0,1 0 0,-1 0-1,0 0 1,1 0 0,-1 0 0,1 0 0,-1 0-1,0 0 1,1 0 0,-1 0 0,1 0 0,0 0-1,15-6 423,13-15-51,-5 0-431,-1 0 1,22-28-1,-25 26 329,-18 11-3787,-1 10 2523,-1-1-1,1 0 1,0 1-1,1-1 1,-1 1 0,3-5-1,-4 7 868,14-14-2813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4:27.9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66 10 2720,'-6'-10'8176,"1"30"-7424,-5-2-335,2 1 0,0-1 0,1 2 0,-8 35 0,12-22-164,0 0 1,3 0-1,4 48 0,-3-57-114,0-15 14,0 0 0,0 0 0,1-1-1,0 1 1,0-1 0,1 1 0,0-1 0,7 13 0,-9-20-121,-1 0 1,0-1 0,1 1-1,-1 0 1,1-1-1,-1 1 1,1 0-1,-1-1 1,1 1 0,0-1-1,-1 1 1,1-1-1,-1 1 1,1-1-1,0 0 1,0 1 0,-1-1-1,1 0 1,0 1-1,0-1 1,-1 0-1,1 0 1,0 0 0,0 1-1,0-1 1,-1 0-1,1 0 1,0 0-1,0 0 1,0-1-1,-1 1 1,1 0 0,0 0-1,0 0 1,-1-1-1,1 1 1,0 0-1,0-1 1,3-1 79,-1-1-1,0 1 1,0-1 0,0 0-1,5-5 1,-8 7-116,273-289 1220,-254 271-1099,-2 0 1,17-23-1,-20 24-133,-13 16-16,1 0 0,-1 0 0,1-1 0,-1 1 1,0 0-1,1-5 0,-2 7 28,0 0 0,0 0 1,0 0-1,1 0 0,-1 0 1,0 0-1,0 0 0,0 0 1,0 0-1,0 0 0,0 0 0,0-1 1,0 1-1,0 0 0,0 0 1,0 0-1,0 0 0,0 0 1,0 0-1,0 0 0,0 0 0,0 0 1,0 0-1,0 0 0,0 0 1,0 0-1,0-1 0,0 1 1,0 0-1,0 0 0,0 0 1,0 0-1,0 0 0,0 0 0,0 0 1,0 0-1,-1 0 0,1 0 1,0 0-1,0 0 0,0 0 1,0 0-1,0 0 0,0 0 0,0 0 1,0-1-1,0 1 0,0 0 1,0 0-1,0 0 0,0 0 1,0 0-1,0 0 0,-1 0 0,1 0 1,0 0-1,0 0 0,0 0 1,0 0-1,0 0 0,0 0 1,0 0-1,-8 9-207,4-5 194,1 1 0,0-1 1,1 1-1,-3 6 0,-7 13 53,5-12-36,1 1 0,1 0 0,0 0-1,1 1 1,0-1 0,1 1 0,1 0 0,-2 15-1,4-20 32,-1 0 0,1 0-1,1 0 1,-1 0-1,1 0 1,1 0 0,0 0-1,0-1 1,1 1-1,0-1 1,0 1 0,1-1-1,9 14 1,-12-20 8,1 0 0,0 0 0,-1 0 0,1 0 0,0 0 1,0 0-1,0-1 0,1 1 0,-1-1 0,0 1 0,0-1 0,1 0 1,-1 0-1,1 0 0,-1 0 0,1 0 0,-1-1 0,1 1 0,0-1 1,-1 0-1,1 0 0,4 0 0,-2-1 6,-1 0 0,1 0-1,-1 0 1,1 0 0,-1-1 0,0 0 0,0 0-1,1 0 1,-2-1 0,1 1 0,0-1 0,4-4-1,53-58 321,-54 57-319,14-18 11,0-2 1,-2 0-1,31-60 0,-46 76-86,-3 9 38,0 0 1,0 0-1,1 0 1,-1 0 0,1 0-1,2-3 1,2-2-20,-3 4-513,3 10 245,1 4 268,-1 1 0,-1-1 0,1 1 0,-2 0 1,1 0-1,2 14 0,-3-7 24,0 0 1,-1 1-1,0 23 1,-1-14 12,-1-12 19,-1 1-1,0-1 1,-1 1 0,0-1 0,-2 1-1,-3 15 1,5-30-35,1-1-1,-1 0 1,1 1 0,-1-1 0,0 1-1,0-1 1,0 0 0,1 1 0,-1-1-1,0 0 1,0 0 0,-1 0-1,1 0 1,0 0 0,0 0 0,0 0-1,-1 0 1,1 0 0,0-1 0,-1 1-1,1-1 1,-1 1 0,1-1-1,-1 1 1,1-1 0,-1 0 0,1 1-1,-1-1 1,1 0 0,-1 0 0,-1 0-1,0-1 8,-1 1 0,1-1-1,-1 0 1,1 0 0,0 0-1,-1 0 1,1-1-1,0 1 1,0-1 0,0 0-1,0 1 1,0-2 0,1 1-1,-4-3 1,-5-5-75,8 9 23,-4 0-88,-1 0 89,8 1 33,0 0-1,0 0 0,0 0 0,0 0 0,0 0 1,0 0-1,1 0 0,-1 0 0,0 0 1,0 0-1,0 0 0,0 0 0,0 0 1,0 0-1,0 0 0,0 0 0,0 0 0,0 1 1,0-1-1,0 0 0,0 0 0,0 0 1,0 0-1,0 0 0,0 0 0,0 0 1,0 0-1,0 0 0,0 0 0,0 0 0,0 0 1,0 0-1,0 0 0,0 1 0,0-1 1,0 0-1,-1 0 0,1 0 0,0 0 1,0 0-1,0 0 0,0 0 0,0 0 1,0 0-1,0 0 0,0 0 0,0 0 0,0 0 1,0 0-1,0 0 0,0 0 0,0 0 1,0 0-1,-1 0 0,4 14-196,-2-12 205,1 0-1,-1 0 1,1 0 0,-1 0 0,1 0 0,0-1 0,-1 1-1,1 0 1,0-1 0,0 1 0,0-1 0,1 0 0,-1 0 0,0 0-1,0 0 1,1 0 0,-1 0 0,0-1 0,1 1 0,-1-1 0,1 1-1,-1-1 1,1 0 0,-1 0 0,1 0 0,-1 0 0,1-1 0,-1 1-1,0-1 1,1 1 0,-1-1 0,0 0 0,1 0 0,-1 0-1,3-2 1,18-10 39,-1-1-1,38-31 1,37-45 123,-25 23 54,-52 48-169,-5 5-35,34-24 1,-26 21 112,23-20 0,-29 23-138,-12 10-271,-9 9 10,-11 12 93,4 2 185,-9 23 0,17-34-11,0 0 0,1-1 0,0 1 1,0 0-1,1 0 0,-1 14 0,2-10 3,1-1 0,0 1 0,1-1 0,0 0-1,0 1 1,2-1 0,-1 0 0,1 0 0,1-1-1,0 1 1,1-1 0,0 0 0,7 9 0,-11-16 21,0-1 1,0 0-1,0 1 1,0-1 0,1 0-1,-1 0 1,0-1-1,1 1 1,-1 0 0,1-1-1,0 0 1,0 1-1,-1-1 1,1 0 0,0 0-1,0-1 1,0 1-1,0-1 1,0 1 0,0-1-1,0 0 1,0 0-1,0 0 1,0-1 0,0 1-1,0-1 1,0 1-1,0-1 1,0 0 0,0 0-1,0-1 1,-1 1-1,1 0 1,3-3 0,2-2-8,0-1 1,0 1-1,-1-1 1,0-1-1,12-15 1,26-49 189,-15 23-42,-14 22-117,-13 21-85,0 0 0,1 0-1,0 0 1,0 1 0,0-1 0,1 1-1,-1 0 1,11-8 0,-15 13 28,1-1 0,0 1 1,-1 0-1,1-1 0,0 1 0,-1 0 1,1 0-1,0 0 0,-1-1 1,1 1-1,0 0 0,0 0 0,-1 0 1,1 0-1,0 0 0,-1 1 1,1-1-1,0 0 0,0 0 0,-1 0 1,1 1-1,0-1 0,-1 0 1,1 1-1,-1-1 0,1 0 0,0 1 1,-1-1-1,1 1 0,-1-1 1,1 1-1,-1-1 0,1 1 1,-1-1-1,0 1 0,1 0 0,0 0 1,0 1 3,0 1-1,1-1 1,-1 1 0,0 0 0,0-1 0,0 1-1,-1 0 1,2 4 0,4 216 29,-6-192 206,2-39 4,0 0-1,5-14 1,3-1-228,0 0 0,1 1-1,2 0 1,0 1 0,18-21 0,-21 28-62,2 1 1,0 1 0,0 0-1,1 1 1,1 0 0,0 1 0,0 0-1,20-9 1,-31 18 41,0 0 1,0-1-1,0 1 1,0 0-1,0 1 0,0-1 1,0 1-1,0-1 1,1 1-1,-1 0 1,0 0-1,0 0 0,0 0 1,1 1-1,4 1 1,-6-1 8,-1-1 0,1 1-1,0 0 1,-1 0 0,1 0 0,-1 0 0,1 1 0,-1-1 0,1 0 0,-1 1 0,0-1 0,0 1 0,0-1 0,0 1 0,0-1 0,0 1 0,0 0 0,0-1 0,-1 1 0,1 0 0,-1 0 0,1 0 0,-1 0-1,0-1 1,0 1 0,1 0 0,-2 4 0,1 3 5,0 12 11,1 1 1,5 31-1,-5-47-6,0 0-1,1 0 1,0 0 0,0 0 0,0 0-1,1 0 1,0-1 0,0 1-1,0-1 1,1 0 0,0 0-1,0 0 1,7 7 0,-8-10 13,0 0 0,0 0 0,0-1 0,0 1 0,0-1 0,0 1 0,1-1 1,-1 0-1,0 0 0,1-1 0,-1 1 0,1-1 0,-1 1 0,1-1 0,-1 0 0,1-1 1,-1 1-1,1 0 0,-1-1 0,1 0 0,-1 0 0,1 0 0,5-3 0,7-3 44,-1-1-1,0-1 1,23-16 0,-26 17-63,28-23 32,-1-1 0,-2-2 0,34-38 0,-58 49 65,-9 13-154,-4 7-159,-13 10 148,2 1-1,-1 1 1,1 0-1,0 0 1,1 1-1,-13 16 1,17-18 54,1-1-1,0 1 1,0 0 0,1 1-1,0-1 1,0 1 0,1 0-1,0-1 1,1 1 0,0 1 0,-1 9-1,2-12 27,0 0 0,1 1-1,0-1 1,1 0-1,-1 0 1,1 0 0,1-1-1,-1 1 1,1 0-1,0 0 1,1-1 0,0 1-1,0-1 1,0 0-1,1 0 1,4 6 0,-8-11-4,1 0 0,0 0 0,0 0 0,0 0 0,-1 0 0,1 0 0,0-1 0,0 1 0,1 0 0,-1-1 0,0 1 0,0 0 0,0-1 1,0 1-1,0-1 0,1 0 0,-1 1 0,0-1 0,0 0 0,1 0 0,0 0 0,0 0 7,0 0-1,0-1 1,0 1-1,0-1 1,0 0-1,-1 0 0,1 1 1,0-1-1,-1 0 1,1 0-1,0-1 1,2-1-1,0-1 24,1-1 0,-1 0-1,0 0 1,0-1-1,0 1 1,-1-1 0,5-9-1,9-34 115,-2-1 0,10-60-1,-22 99-184,-2-19-117,-1 28 76,0 4 42,-6 32-298,2-14 281,-3 42-5,0 116 1,5-48 91,0-44-141,-1 28 403,1-79-137,-5 48-235,6-73 144,-1 0 0,-1 0 0,1 0 0,-2 0 0,-6 16 0,9-25-56,0 1 1,0 0 0,0-1 0,0 1 0,0-1 0,-1 1 0,1-1 0,0 1 0,-1-1-1,1 0 1,0 0 0,-1 0 0,0 0 0,1 0 0,-1 0 0,0 0 0,1 0-1,-1-1 1,0 1 0,0-1 0,0 1 0,0-1 0,1 0 0,-1 0 0,0 0-1,0 0 1,0 0 0,0 0 0,-2-1 0,-5-1 7,1 0 0,0-1-1,0 0 1,0 0 0,-9-6 0,-1 0-23,-46-17 35,37 16-80,1-2 0,-31-17 0,57 29 45,-1 0 0,1 0-1,0 0 1,0 0 0,0 0-1,-1 0 1,1 0 0,0 0-1,0 0 1,0 0 0,0 0-1,0 0 1,-1-1 0,1 1-1,0 0 1,0 0 0,0 0 0,0 0-1,0 0 1,-1 0 0,1-1-1,0 1 1,0 0 0,0 0-1,0 0 1,0 0 0,0-1-1,0 1 1,0 0 0,0 0-1,0 0 1,0 0 0,0-1-1,0 1 1,0 0 0,0 0 0,0 0-1,0 0 1,0-1 0,0 1-1,0 0 1,0 0 0,0 0-1,0-1 1,0 1 0,0 0-1,0 0 1,0 0 0,0 0-1,1 0 1,-1-1 0,0 1-1,0 0 1,14-5 5,106-17-27,-83 18 261,0-3 0,43-12 0,-75 17-197,-1 1 0,0-1 1,1 0-1,-1 0 1,0-1-1,0 1 1,0-1-1,-1 0 0,1 0 1,-1 0-1,1-1 1,-1 1-1,0-1 1,3-4-1,-4 4-224,0 1 0,-1-1 0,1 0 0,-1 0 0,0 0 0,0 0 0,0 0 0,0 0-1,-1 0 1,1 0 0,-1 0 0,0 0 0,-1 0 0,1 0 0,-1-1 0,-1-6 0,-4-6-4643,-11-23 0,11 25 1982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4:28.3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78 185 9312,'-41'-35'4192,"20"-5"-3616,6 21 640,15 10-768,0-14-160,15 10-192,-4-10-384,10 10 160,3 4-32,3 9 96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4:34.59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44 3072,'-2'-2'369,"1"0"1,-1-1-1,1 1 1,0 0-1,-1-1 0,1 1 1,-1-5-1,0 0 889,-1 1 10,4 7-997,0-6 291,-1 2-398,0 6-61,0-3 350,2 5 65,37 40 836,-5-5-432,-20-25-500,19 25 0,-13-6-183,-1 1 0,-1 0 0,-2 1 0,-2 1 0,12 44 0,15 68 423,-33-120-399,-4-18-3,-1 0 0,0 1 0,-1-1-1,2 19 1,6-31 369,-8 1-591,0-1-1,0 0 1,0 0-1,0 0 1,0 0-1,0-1 1,0 1-1,-1-1 1,1 1-1,0-1 1,-1 1-1,1-1 1,-1 0-1,0 0 1,2-2-1,14-31 173,-17 33-193,17-41-19,1 1 0,2 1 0,2 0 0,2 2 0,2 0 0,1 2 0,59-63 0,-67 83 67,33-23 0,-8 8 13,-36 26-138,-7 5 61,-1 1-1,1 0 1,0 0-1,-1-1 1,1 1-1,-1-1 1,1 1-1,-1 0 1,1-1 0,-1 1-1,1-1 1,-1 1-1,1-1 1,-1 1-1,0-1 1,1 1-1,-1-1 1,0 0-1,0 1 1,1-1 0,-1 0-1,-3-2 32,-26-2-71,-39-1-1,-33-5 108,-106-37 103,166 33-170,30 11-40,0 0-1,-17-4 1,17 6-303,1 0 1,-1 1 0,0 1-1,0 0 1,0 0 0,1 1-1,-1 1 1,0-1 0,-16 6 0,12-1-1563,5 3 624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03.9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48 58 12800,'-33'-21'4735,"28"17"-3679,-4-5-288,12 6-1952,3-2 736,-1 1 288,4-1-800,5 2 545,0-1-2497,-4 4 1600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4:35.2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82 10 4064,'-34'-9'2208,"32"9"-1928,-1-1 1,0 1 0,1 0-1,-1 0 1,0 1-1,1-1 1,-1 1-1,1-1 1,-1 1 0,1 0-1,-1 0 1,1 0-1,-1 0 1,1 0 0,0 0-1,-1 1 1,-2 2-1,6-4-246,-1 0 0,0 0 0,0 0 0,0 0 0,0 0-1,0 0 1,0 0 0,0 0 0,0 0 0,0 0 0,0 0 0,0 0-1,0 0 1,0 0 0,0 0 0,0 0 0,0 0 0,1 0 0,-1 0-1,0 0 1,0 0 0,0 0 0,0 0 0,0 0 0,0 0-1,0 0 1,0 0 0,0 0 0,0 0 0,0 0 0,0 0 0,0 1-1,0-1 1,0 0 0,0 0 0,0 0 0,0 0 0,0 0 0,0 0-1,0 0 1,0 0 0,0 0 0,0 0 0,0 0 0,0 0 0,0 0-1,0 0 1,0 0 0,0 0 0,0 1 0,0-1 0,0 0 0,0 0-1,0 0 1,9 2 1550,22 6-684,0-1 1,52 5 0,-13-3-318,-39-3-410,1-1-1,-1-2 1,1-2 0,34-2 0,-38-1-101,-14 1-5,-1 0 0,1-1 1,23-6-1,-23 3 209,55-17-5032,-52 18 1188,3 3 1158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4:36.2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417 3 2720,'1'-1'169,"0"1"0,0 0 0,-1-1 0,1 1 0,0 0 0,0 0 0,0 0 0,0 0 0,0 0 0,-1-1 0,1 1 0,0 1 1,0-1-1,0 0 0,0 0 0,0 0 0,-1 0 0,1 1 0,0-1 0,0 0 0,0 1 0,0 0 0,0-1-67,-1 0 0,1 0 0,-1 1 0,0-1-1,1 0 1,-1 1 0,1-1 0,-1 0 0,0 1 0,1-1 0,-1 1-1,0-1 1,0 1 0,1-1 0,-1 0 0,0 1 0,0-1 0,1 1 0,-1-1-1,0 1 1,0 0 0,0-1 0,0 1 0,0-1 0,0 1 0,0-1 0,0 1-1,0-1 1,0 1 0,0-1 0,0 1 0,-1-1 0,1 1 0,0-1 0,0 1-1,0-1 1,-1 1 0,1 0 0,-7 8 368,1-1 0,-1 1 0,0-1 0,-11 9-1,-40 31 408,31-26-236,4-1-349,1 0 1,1 2-1,1 0 1,1 1-1,2 1 1,-19 33-1,12-18-171,6-12-23,2 2 0,0 0 0,-13 38-1,26-57-48,1-4 19,-1 0 0,1-1 0,-1 0 1,-5 10-1,-1-1 323,8-12-851,0-1 1,0 1 0,-1-1-1,1 0 1,-1 1-1,1-1 1,-1 0-1,-2 2 1,3-4 150,1 1 241,0-1 0,0 0 1,0 0-1,0 0 0,0 0 1,0 0-204,0 0 203,0 0 1,-1 0-1,1 0 0,0 0 1,0 0-1,0 1 0,0-1 1,0 0-1,0 0 0,0 0 1,0 0-1,-1 0 0,1 0 1,0 0-1,0 0 0,0 0 1,0 0-1,0 0 0,0 0 1,0 0-1,0 0 0,-1 0 1,1-1-1,0 1 0,0 0 1,0 0-1,0 0 0,0 0 0,0 0 1,0 0-1,-1 0-338,1 0 338,0-1 1,0 1-1,0 0 0,0 0 1,0 0-1,0 0 0,0 0 1,0 0-1,0 0 0,0 0 1,0-1-1,0 1 0,0 0 1,4-5-1725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4:36.6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 8 4480,'-10'-8'2045,"8"9"-1161,5 6-645,54 92 5182,-35-65-3777,30 66 0,-36-61-1270,70 159 558,-83-193-881,-2-2-42,0 0 0,0 0 0,1 0 0,-1 0 1,1 0-1,0-1 0,-1 1 0,1-1 0,1 1 1,-1-1-1,0 0 0,1 0 0,-1 0 0,1 0 1,3 2-1,-6-4-87,1 0 1,-1 1 0,1-1-1,-1 0 1,1 0 0,-1 0-1,1 0 1,-1 0-1,1 0 1,-1 0 0,1 1-1,-1-2 1,1 1 0,0 0-1,-1 0 1,1 0-1,-1 0 1,1 0 0,-1 0-1,1-1 1,-1 1 0,1 0-1,-1 0 1,1-1-1,-1 1 1,1 0 0,-1-1-1,0 1 1,1 0 0,-1-1-1,0 1 1,1 0 0,-1-1-1,0 1 1,1-1-1,-1 1 1,0-1 0,0 1-1,1-1 1,-1 1 0,0-2-1,3-3-715,11-13-1473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4:39.2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243 0 3328,'0'0'1061,"-5"6"2443,-2 5-2897,-1 1-1,0-2 1,-19 20 0,16-18-380,0 1 0,1 0-1,1 1 1,0 0 0,-8 18 0,9-18 38,-10 20 99,1 1 0,2 1 0,2 0 0,1 1 0,2 0-1,2 1 1,1 0 0,-3 61 0,8-61-143,2-1 1,2 1-1,1-1 0,2 1 1,17 67-1,-16-88-92,19 57 451,-21-61-446,-1-2 150,-3-11-337,1 0 0,-1 0-1,0 0 1,0 0 0,0 0-1,1 1 1,-1-1-1,0 0 1,0 0 0,0 0-1,1 0 1,-1 0-1,0 0 1,0 0 0,1 0-1,-1 0 1,0 0 0,0 0-1,0 0 1,1 0-1,-1-1 1,0 1 0,0 0-1,0 0 1,1 0-1,-1 0 1,0 0 0,0 0-1,0 0 1,1-1 0,-1 1-1,0 0 1,0 0-1,0 0 1,0 0 0,0-1-1,0 1 1,1 0-1,-1 0 1,0 0 0,0-1-1,0 1 1,5-11-3078,-1 1 929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4:40.0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19 5056,'0'0'46,"0"0"0,0 0 0,0 0 1,-1 0-1,1 0 0,0 0 0,0 0 1,0 0-1,0 0 0,0 0 0,0 0 0,0 0 1,-1 0-1,1 0 0,0 0 0,0 0 1,0 0-1,0 0 0,0 0 0,0 0 0,0 0 1,0 0-1,0 0 0,-1 0 0,1 0 0,0 0 1,0 0-1,0 0 0,0 1 0,0-1 1,0 0-1,0 0 0,0 0 0,0 0 0,0 0 1,0 0-1,0 0 0,0 0 0,0 0 1,0 1-1,0-1 0,0 0 0,0 0 0,0 0 1,0 0-1,0 0 0,0 0 0,0 0 0,0 1 1,0-1-1,0 0 0,0 0 0,0 0 1,0 0-1,0 0 0,0 0 0,0 0 0,0 0 1,0 0-1,0 1 0,6 6-103,-4-4 244,5 9 268,0 1-1,-1 0 1,6 18-1,-2-4 48,73 240 2635,-49-143-1714,-34-122-1378,4 13 339,1 1-1,1-1 1,0 1-1,15 25 0,-21-41-339,0 0 0,1 1-1,-1-1 1,0 1-1,1-1 1,-1 0 0,0 1-1,1-1 1,-1 0-1,1 0 1,-1 1 0,0-1-1,1 0 1,-1 0-1,1 1 1,-1-1 0,1 0-1,-1 0 1,1 0-1,-1 0 1,1 0 0,-1 0-1,1 0 1,-1 0-1,1 0 1,-1 0 0,1 0-1,-1 0 1,1 0-1,-1 0 1,1-1 0,1 0 37,0 0 1,0 0 0,0 0 0,0 0 0,0-1-1,0 1 1,2-4 0,2-1-2,-1-1-1,1 0 1,5-9-1,-1-3-35,13-35-1,-6 12-12,36-93-3,-44 111-83,-1 2 17,2 1 0,0 0 0,1 0-1,1 2 1,0-1 0,2 1 0,0 1 0,1 1 0,1 0 0,1 1-1,0 0 1,26-17 0,-27 23-104,1 0 0,29-13-1,-46 23 137,0 0 0,0 0-1,0 0 1,-1 0 0,1 0-1,0 0 1,0 0 0,0 0-1,0 0 1,0 0-1,0 0 1,0 0 0,0 0-1,0 0 1,0 0 0,0 0-1,0-1 1,0 1 0,0 0-1,0 0 1,0 0-1,0 0 1,0 0 0,0 0-1,0 0 1,0 0 0,0 0-1,0 0 1,0 0 0,0 0-1,-1 0 1,1 0-1,0 0 1,1-1 0,-1 1-1,0 0 1,0 0 0,0 0-1,0 0 1,0 0 0,0 0-1,0 0 1,0 0-1,0 0 1,0 0 0,-7 0 48,-359 72 75,191-46 13,140-22-297,19-3-1311,15-1 1258,1 0-1,-1 0 0,0 0 0,1 0 0,-1 0 0,1 0 1,-1 0-1,1 0 0,-1 0 0,0 0 0,1 0 0,-1-1 1,1 1-1,-1 0 0,1 0 0,-1-1 0,1 1 0,-1 0 0,1 0 1,-1-1-1,0 0 0,5 1-1928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4:40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 0 2304,'-2'0'480,"1"0"1,-1 1-1,1-1 1,-1 0-1,0 0 1,1 1-1,-1-1 0,1 0 1,0 1-1,-1 0 1,-1 0-1,3-1-363,-1 1 0,1-1 0,-1 0 0,1 0 0,0 1 0,-1-1 0,1 0 0,-1 0 0,1 0 0,-1 0 0,1 0-1,-1 0 1,1 0 0,0 1 0,-1-1 0,1-1 0,-1 1 0,1 0 0,-1 0 0,1 0 0,-1 0 0,1 0 0,-1 0 0,0-1 1171,10 6-263,-3-2-629,0 1 0,1-1-1,0-1 1,-1 1 0,1-1 0,14 2 0,46 3 849,-37-5-1011,137 0 1028,-126-3-4337,0 1-3970,-36 0 3744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4:41.3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645 3 3328,'-9'-3'5302,"1"5"-3355,-11 9-2090,11-6 882,-6 6-335,0-1 1,0 2-1,-18 19 0,-32 44 838,-11 33-16,52-71-812,-55 66-1,32-59-3,-85 65-1,94-80-28,25-20-236,0-1 0,-1 0 1,-15 6-1,20-13-643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4:41.6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10 3712,'-3'-9'1578,"7"10"837,10 18-494,-3 3-993,-1 1 0,-2 0 0,9 34 0,8 16 763,66 138-1,-68-169-1189,-20-38-542,-1-1-1,1 0 1,-1 0-1,1 0 1,0 0-1,0-1 0,0 1 1,0-1-1,6 4 1,-9-6-71,1 1 1,-1-1-1,0 0 1,1 0-1,-1 0 1,0 1-1,1-1 1,-1 0-1,1 0 1,-1 0-1,0 0 1,1 0-1,-1 0 0,1 1 1,-1-1-1,1 0 1,-1 0-1,0 0 1,1 0-1,-1-1 1,1 1-1,-1 0 1,0 0-1,1 0 1,-1 0-1,1 0 1,-1 0-1,0-1 1,1 1-1,-1 0 1,0 0-1,1-1 0,-1 1 1,0 0-1,1 0 1,-1-1-1,0 1 1,0 0-1,1-1 1,-1 0-1,1 0-259,9-5-2210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4:42.7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340 79 2976,'0'0'971,"1"0"-935,-1 0 0,0 0 1,0 0-1,0 0 1,1 0-1,-1 0 1,0 0-1,0 0 1,0 0-1,0 0 0,1 0 1,-1 0-1,0 1 1,0-1-1,0 0 1,0 0-1,1 0 1,-1 0-1,0 0 0,0 0 1,0 1-1,0-1 1,0 0-1,0 0 1,1 0-1,-1 0 1,0 0-1,0 1 0,0-1 1,0 0-1,0 0 1,0 0-1,0 0 1,0 1-1,0-1 1,-3 6 478,1 0 0,-1 0 1,-2 10-1,-7 20 517,-62 99 1554,-92 177 78,145-273-2442,-38 66 1511,59-105-1722,0 1 0,0-1 1,0 0-1,0 0 0,0 0 1,0 0-1,0 0 0,0 0 1,0 0-1,0 1 0,0-1 1,1 0-1,-1 0 0,0 0 1,0 0-1,0 0 0,0 0 0,0 0 1,0 0-1,0 0 0,0 1 1,0-1-1,0 0 0,0 0 1,0 0-1,0 0 0,1 0 1,-1 0-1,0 0 0,0 0 1,0 0-1,0 0 0,0 0 1,0 0-1,0 0 0,0 0 0,1 0 1,-1 0-1,0 0 0,0 0 1,0 0-1,0 0 0,0 0 1,0 0-1,0 0 0,0 0 1,1 0-1,-1 0 0,0 0 1,0 0-1,0 0 0,0 0 0,0 0 1,0 0-1,0 0 0,0 0 1,1 0-1,-1 0 0,0 0 1,0-1-1,0 1 0,0 0 1,0 0-1,0 0 0,0 0 1,74-121 906,-56 89-887,78-143 75,32-48 513,-87 145 445,-10 17-560,-7 12 3,-24 48-510,0 1 0,0 0 1,0-1-1,0 1 1,0 0-1,0 0 0,0-1 1,0 1-1,0 0 1,1-1-1,-1 1 0,0 0 1,0 0-1,0 0 0,0-1 1,1 1-1,-1 0 1,0 0-1,0-1 0,0 1 1,1 0-1,-1 0 1,0 0-1,0 0 0,1 0 1,-1-1-1,0 1 0,1 0 1,-1 0-1,0 0 1,0 0-1,1 0 0,-1 0 1,0 0-1,1 0 1,8 12-54,-7-5 85,1 0 0,-1 1 0,0-1 0,1 15 0,0-1-72,33 252 368,2-55 88,-31-186-346,-5-4-108,-2-25 17,0 1 0,0 0-1,0 0 1,1 0-1,0 0 1,-1-1-1,1 1 1,0 0 0,1-1-1,2 7 1,-4-10-56,0 0 0,0 0 0,0 0 0,0 0 0,0 1 0,0-1 1,0 0-1,1 0 0,-1 0 0,0 0 0,0 0 0,0 0 0,0 0 1,0 1-1,0-1 0,0 0 0,0 0 0,0 0 0,1 0 0,-1 0 0,0 0 1,0 0-1,0 0 0,0 0 0,0 0 0,0 0 0,1 0 0,-1 0 0,0 0 1,0 0-1,0 0 0,0 0 0,0 0 0,1 0 0,-1 0 0,0 0 0,0 0 1,0 0-1,0 0 0,0 0 0,0 0 0,1 0 0,-1 0 0,0 0 1,0 0-1,0 0 0,0 0 0,0-1 0,0 1 0,0 0 0,1 0 0,-1 0 1,0 0-1,3-11-3552,-3-14-1623,0 15 3106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4:43.10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 33 4640,'-22'-5'1504,"22"5"-1491,0 0 0,-1 0 0,1 0 0,0 0 0,0 0 1,0 0-1,0 0 0,0-1 0,0 1 0,0 0 0,-1 0 0,1 0 0,0 0 1,0 0-1,0 0 0,0 0 0,0 0 0,0 0 0,-1 0 0,1 0 0,0 0 1,0 0-1,0 0 0,0 0 0,0 1 0,0-1 0,-1 0 0,1 0 0,0 0 0,0 0 1,0 0-1,0 0 0,0 0 0,0 0 0,0 0 0,-1 0 0,1 0 0,0 1 1,0-1-1,0 0 0,0 0 0,0 0 0,0 0 0,0 0 0,0 0 0,0 0 1,2 5 3966,3-3-3659,-1 0 0,1 0 0,-1 0-1,1-1 1,0 0 0,-1 0 0,1 0 0,0 0 0,0-1 0,0 0-1,6 0 1,12-2 136,21-4 0,-43 6-448,15-3-403,0-2 0,-1 0-1,29-13 1,-38 16-621,9-3-675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2:06.9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72 152 8896,'-67'-105'4032,"62"58"-3520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04.2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35 9632,'0'-5'3584,"14"5"-2784,5-3-256,0 3 2751,28 0-1919,42 0 1440,39 0-1664,0 0-192,24-4-576,33-1-640,-7 1 160,-20-1-4672,6 2 2624,21-3-7615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4:43.4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 17 4736,'-17'-16'1530,"15"15"-611,4 3 137,4 3 425,7 3-827,0-1 0,1 0-1,0-1 1,0-1-1,0 0 1,1-1-1,0 0 1,20 1-1,16 0-338,57-2 0,-98-3-245,40-4-2662,-34 4 976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4:44.7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104 10 3392,'-4'-9'5013,"4"11"-4846,1 0 1,0-1-1,-1 1 1,1 0-1,0 0 0,0-1 1,0 1-1,0 0 1,2 1-1,3 6 410,0 1-52,0-1-1,1 1 1,9 9 0,-7-9-218,-1 0-1,10 15 0,-8-5-78,0 1 0,-1 0-1,-1 0 1,7 32 0,12 92 368,-16-70-352,-7-53-140,25 186 288,-25-99 351,-4 0 0,-29 210 0,23-289-572,0-1-1,-2 0 0,-1-1 1,-18 39-1,17-47-94,-1 1-1,-1-2 1,-1 0 0,-1 0-1,0-1 1,-21 20-1,26-30 50,-1 0-1,0 0 0,-17 9 1,-5-2-1156,28-14 218,0 1-1,0-1 1,0-1 0,0 1 0,-7 0-1,24-3-5948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4:45.3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70 3072,'-4'-9'6693,"4"1"-2976,31 3 38,207-17-497,-99 3-2596,-133 18-687,-4 1 7,0-1 0,0 1 0,-1 0 0,1-1 0,0 1 0,0-1 0,-1 0 0,4-1 0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4:45.96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144 148 2560,'-10'-1'691,"1"1"-1,-1-1 1,0 1 0,1 1-1,-1 0 1,1 0-1,-11 4 1,9-1 228,4-1 226,0-1 1,0 1-1,0-1 0,-11 1 0,27-3 328,1-1-1,15-4 0,50-15-289,-34 8-554,24-6-202,161-49 405,-190 53-1024,36-12-136,-64 24-705,0 0 1,1 1-1,15-1 0,-23 2 751,0 0 0,0 0-1,1 0 1,-1 0-1,0 0 1,0 1-1,0-1 1,1 0 0,-1 1-1,0-1 1,0 1-1,0 0 1,0-1 0,0 1-1,0 0 1,0-1-1,0 1 1,0 0-1,0 0 1,0 0 0,0 0-1,1 1 1,7 16-2374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5:01.0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50 2976,'0'-22'2152,"1"-6"7888,44 146-8169,-32-77-1321,-2 2 0,10 69 0,-19-94-461,10 53 314,30 104-1,-1-48 68,-35-106-308,-5-16-110,0 0 0,0-1-1,1 1 1,2 5 0,-3-8 620,1-6 12,4 0-547,-5 4-83,3-5-3,0 0 1,0 0 0,0-1-1,0 1 1,-1-1-1,0 0 1,2-6 0,7-11 15,5-11-29,10-17 183,57-85 0,-45 89-477,70-64 0,-100 103 282,33-28-9,-27 24-17,-1-1 0,16-17-1,1 0-115,-23 23 117,0 0 0,-1 0-1,0-1 1,7-10 0,-14 18 11,0-1-1,0 1 1,1 0-1,-1-1 1,0 1-1,0-1 0,0 1 1,1 0-1,-1-1 1,0 1-1,0-1 1,0 1-1,0-1 0,0 1 1,0-1-1,0 1 1,0-1-1,0 1 1,0 0-1,0-1 1,0 1-1,0-1 0,0 1 1,-1-1-1,1 1 1,0-1-1,0 1 1,0 0-1,-1-1 1,1 1-1,0 0 0,-1-1 1,1 1-1,-1-1 1,-14-7-34,9 6-53,-4-2 62,0 0 0,-1 1-1,0 1 1,1 0-1,-1 0 1,0 1 0,-20 1-1,15-1-17,-156-4-7,75 4 52,-43-2 10,78 2-252,37 1-1267,31 3-3359,-5-2 4323,1-1-1,0 1 0,0-1 0,-1 1 1,1-1-1,2 0 0,11 0-1654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5:01.6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81 61 2656,'0'-1'230,"-1"1"1,0-1-1,1 0 0,-1 1 0,0-1 1,1 1-1,-1-1 0,0 1 1,0-1-1,1 1 0,-1 0 0,0-1 1,0 1-1,0 0 0,1-1 1,-1 1-1,0 0 0,0 0 1,0 0-1,0 0 0,0 0 0,0 0 1,1 0-1,-1 0 0,0 0 1,0 1-1,0-1 0,0 0 0,0 0 1,1 1-1,-1-1 0,-1 1 1,-4 1 824,0-1 1,0 0 0,0 0-1,0-1 1,-10 0 0,10 0-255,6 0-772,0 0 0,-1 0 0,1 0-1,0 0 1,0 0 0,0 0-1,0 0 1,0 0 0,0 0-1,0-1 1,0 1 0,0 0-1,0 0 1,0 0 0,0 0-1,0 0 1,-1 0 0,1 0-1,0 0 1,0 0 0,0 0 0,0 0-1,0-1 1,0 1 0,0 0-1,0 0 1,0 0 0,0 0-1,0 0 1,0 0 0,0 0-1,0 0 1,0 0 0,0-1-1,0 1 1,0 0 0,0 0-1,0 0 1,0 0 0,0 0 0,1 0-1,-1 0 1,0 0 0,0 0-1,0 0 1,0 0 0,0-1-1,0 1 1,0 0 0,0 0-1,0 0 1,0 0 0,0 0-1,0 0 1,0 0 0,1 0 0,-1 0-1,0 0 1,0 0 0,0 0-1,0 0 1,0 0 0,0 0-1,0 0 1,0 0 0,0 0-1,0 0 1,1 0 0,11-9 788,19-9-136,-9 11-480,0 1 0,1 1 0,0 1 0,0 0 0,28 1 1,115 9 399,-20 14-395,-128-16-158,0 0 0,-1 2 1,0 0-1,0 1 0,31 18 1,-30-16 8,-16-8-60,1 0-1,0 0 1,-1 1 0,0-1 0,1 1 0,-1-1 0,3 4 0,-4-5-194,-1 1 1,0-1 0,1 1-1,-1-1 1,0 0 0,1 1-1,-1-1 1,1 0 0,-1 1 0,1-1-1,-1 0 1,1 0 0,-1 0-1,1 1 1,-1-1 0,1 0-1,-1 0 1,1 0 0,-1 0 0,1 0-1,-1 0 1,1 0 0,-1 0-1,1 0 1,-1 0 0,1 0-1,-1 0 1,1 0 0,-1-1-1,1 1 1,-1 0 0,1 0 0,-1 0-1,0-1 1,1 1 0,-1 0-1,1-1 1,-1 1 0,1 0-1,-1-1 1,1 1 0,21-10-11052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5:11.6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250 0 2496,'8'3'12388,"-7"-6"-10803,-5 8-1745,-5 6 69,-18 18-1,-4 4 270,-38 60 857,58-76-878,1 0 0,0 1 0,-11 33 0,5-4 96,2 1-1,3 1 0,1-1 0,3 2 0,2-1 1,1 79-1,5-111-151,1 1 1,0-1 0,1 0 0,1 0-1,1 0 1,0-1 0,1 1 0,1-1-1,1-1 1,0 1 0,1-1 0,17 22-1,0-8 173,-12-13-239,0 1 0,14 20 0,-27-35-339,8-29-15967,1 5 13332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5:13.40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84 3232,'6'-18'10240,"4"48"-9813,-2 1 0,-1 0 1,5 43-1,5 30 221,5 9 113,7 32-29,-27-139-688,0 4 4,1 0 0,0 0-1,7 13 1,-9-22 352,-1 8 1242,5-41-1370,-4 22-246,0 0-1,1 0 0,0 0 0,0 0 1,6-12-1,1-7-49,6-23-24,2 0 0,3 1 0,2 1 0,2 1 0,46-71 0,-60 106 51,31-42-30,-36 50-17,1 0-1,0 0 1,0 1-1,1 0 1,-1 0-1,10-5 0,60-31-381,-152 40 692,30 2-172,-91 15 0,-41 22 101,146-30-114,5-3-124,17-3-158,0 0 1,-13 4-1,23-6 185,0 0 1,0 0-1,0 0 0,0 0 0,0 0 1,0 0-1,1 0 0,-1 0 0,0 0 1,0 0-1,0 0 0,0 1 0,0-1 0,0 0 1,0 0-1,0 0 0,0 0 0,0 0 1,0 0-1,0 0 0,0 0 0,0 0 1,0 0-1,0 0 0,0 0 0,0 0 1,0 1-1,0-1 0,0 0 0,0 0 1,0 0-1,0 0 0,0 0 0,0 0 1,0 0-1,-1 0 0,1 0 0,0 0 1,0 0-1,0 0 0,0 0 0,0 0 1,0 0-1,0 0 0,0 0 0,0 0 0,0 1 1,0-1-1,0 0 0,0 0 0,0 0 1,0 0-1,11 1-800,17-1-1773,-15-3-450,24-7-1,-18 5 1359,19-5-2185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5:14.10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 45 2240,'-8'-1'744,"10"8"677,-7-6 984,4 0-2197,1-1 0,-1 0-1,0 1 1,1-1 0,-1 0-1,0 0 1,0 0 0,1 0-1,-1 1 1,0-1 0,0 0 0,0 0-1,1 0 1,-1-1 0,0 1-1,-1 0 1,2 0-72,-1 0 0,1 0 0,-1 0 1,1 0-1,0 0 0,-1-1 0,1 1 0,-1 0 0,1 0 0,0 0 0,-1 0 0,1-1 1,0 1-1,-1 0 0,1 0 0,0-1 0,-1 1 0,1 0 0,0-1 0,0 1 1,-1 0-1,1-1 0,0 1 0,0 0 0,0-1 0,-1 1 0,1 0 0,0-1 1,0 0-1,9-6 3147,-4 4-3776,1 0 722,-1 0-1,1 1 1,-1 0-1,1 0 0,0 0 1,0 1-1,0 0 0,10-1 1,52 2 357,-34 1-396,-22-1-145,143-5 81,-90 2-358,23-3-3616,-84 5 3628,3 0-535,0 0 0,-1 0-1,1 0 1,0 1 0,0 0 0,0 0-1,-1 1 1,1 0 0,0 0 0,7 3-1,12 8-3430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5:14.6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76 3232,'0'10'9744,"-1"-10"-9446,-24 12 2116,21-10-2141,-1 1 0,1-1 0,-1 0 0,0 0 0,0 0 0,1-1 0,-1 1 0,0-1 0,0 0 0,-1-1 0,1 1 0,-8-1 0,12-1-245,0 1 1,0 0 0,0-1-1,0 1 1,1-1 0,-1 1-1,0-1 1,0 1 0,0-1-1,1 1 1,-1-1 0,0 0-1,1 1 1,-1-1-1,1 0 1,-1 0 0,1 0-1,-1 1 1,1-1 0,-1 0-1,1 0 1,0 0 0,0 0-1,-1 0 1,1 0 0,0 0-1,0-1 1,0-32 99,0 21 120,6-35 1326,-6 47-1174,0 2-379,-1-1 1,1 0 0,0 0 0,-1 0 0,1 1 0,0-1-1,-1 0 1,1 0 0,0 1 0,-1-1 0,1 0 0,0 0-1,0 1 1,-1-1 0,1 0 0,0 1 0,0-1 0,0 0-1,0 1 1,-1-1 0,1 1 0,0-1 0,0 0 0,0 1-1,0-1 1,0 0 0,0 1 0,0-1 0,0 1-1,0 0 1,0 14-64,0-12 37,0-1-118,9 0-1726,-9-2 1672,1 1 0,0-1 0,-1 0 0,1 1-1,0-1 1,0 0 0,-1 0 0,1 0 0,0 1 0,0-1 0,-1 0 0,1 0 0,0 0 0,0 0 0,1-1 0,3 0-966,0 0 1,-1 0-1,1-1 0,0 0 1,0 0-1,-1 0 0,8-6 1,8-8-3802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05.97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20 816 5216,'-2'-1'200,"2"1"-117,-1 0 0,1-1 0,-1 1-1,1 0 1,-1-1 0,0 1 0,1 0-1,-1 0 1,0 0 0,1 0 0,-1 0-1,0 0 1,1 0 0,-1 0 0,0 0-1,1 0 1,-1 0 0,0 0 0,1 0-1,-1 0 1,1 0 0,-1 1 0,0-1-1,1 0 1,-2 2 1546,5-3-1168,0 0 0,0 0 0,0 0 0,0 0-1,0 0 1,0-1 0,0 1 0,-1-1 0,6-3-1,0-1 276,5-3-321,-1-1 0,0 0 0,-1 0 0,0-1 0,-1 0-1,0-1 1,14-23 0,48-99 539,-71 132-923,107-266 1644,-103 246-1170,-7 13-75,2 9-418,0 0-1,0-1 1,0 1 0,-1 0 0,1 0-1,0 0 1,0 0 0,0 0 0,-1-1-1,1 1 1,0 0 0,0 0 0,-1 0-1,1 0 1,0 0 0,0 0-1,-1 0 1,1 0 0,0 0 0,0 0-1,-1 0 1,1 0 0,0 0 0,0 0-1,-1 0 1,1 0 0,0 0 0,0 1-1,-1-1 1,1 0 0,0 0 0,0 0-1,-2 2 18,0 0-1,0-1 0,0 1 1,1 0-1,-1 0 0,1 0 0,-1 0 1,1 1-1,0-1 0,0 0 1,0 1-1,0-1 0,0 3 1,-3 5 6,-13 33 194,2 0-1,3 1 1,1 1 0,2 0-1,2 0 1,-1 49-1,8-92-197,0 49 331,0-46-301,1 0 0,-1-1 0,1 0 0,1 1 0,-1-1 0,0 1 0,1-1 0,0 0 0,3 4 0,-4-7-35,0 1 1,0-1-1,1 1 0,-1-1 0,1 0 1,-1 0-1,1 0 0,-1 0 1,1 0-1,0 0 0,-1 0 0,1-1 1,0 1-1,0 0 0,0-1 1,-1 0-1,1 1 0,0-1 1,0 0-1,0 0 0,0 0 0,3 0 1,3-1-3,1 0 1,0-1 0,12-4 0,-7 2-56,0-1 0,0 0 1,0-1-1,-1-1 0,0 0 0,-1 0 1,0-2-1,0 1 0,0-2 0,-1 1 0,0-2 1,17-21-1,-7 4-13,-2-1 1,25-49-1,23-71 72,-53 118-5,11-28 171,-3-1-1,15-64 1,-28 94 209,-7 24-149,0-1-1,0 1 1,0-1 0,-1 1 0,1-12-1,-12 43 473,-5 28-235,-14 94 1,-5 20-115,6-68 161,-53 123 1,70-194-505,-3 6-132,14-33 183,9-5-42,48-31-127,-10 6-72,-22 13 173,-15 9 34,0 0 0,14-6 0,-22 12-46,0 0-1,1 0 1,-1 0 0,1 0 0,-1 1-1,1-1 1,-1 1 0,1-1-1,-1 1 1,1 0 0,0 0 0,-1 0-1,1 0 1,-1 1 0,6 0-1,-5 2 21,1 0-1,-1 0 0,0 0 0,0 0 0,0 0 0,0 1 1,0-1-1,-1 1 0,1 0 0,2 7 0,-2-7-44,6 13 11,-6-10 50,0-1-1,1 0 1,0 0 0,7 9-1,-10-14-33,1 0-1,-1 1 1,1-1-1,0 0 1,-1 0-1,1 0 1,0 0-1,0 0 1,-1 0-1,1 0 1,0 0-1,0-1 1,0 1-1,0-1 0,0 0 1,0 1-1,0-1 1,0 0-1,0 0 1,3-1-1,-1 1-11,0-1 0,-1 0 0,1 0 0,0 0 0,-1 0 0,0-1 0,1 1 0,-1-1 0,0 0 0,0 0 0,0 0 0,0 0 0,0-1 0,0 1 0,0-1 0,-1 0 0,0 0 0,1 1 0,-1-2 0,0 1 0,0 0 0,2-7 0,0 0-55,-1 1 1,-1-1-1,1 0 1,-2 0-1,1 0 0,-1 0 1,-1-12-1,0 21 51,0 0-1,1 0 0,-1 0 1,0 0-1,0 0 0,-1 0 1,1 0-1,0 0 0,0 0 1,0 0-1,-1 0 0,1 0 1,0 0-1,-1 1 0,1-1 1,-1 0-1,1 0 0,-1 0 1,-1-1-1,2 2 13,-1 0-1,1 0 0,-1 0 1,1-1-1,-1 1 1,1 0-1,-1 1 0,1-1 1,-1 0-1,0 0 1,1 0-1,-1 0 0,1 0 1,-1 0-1,1 1 1,-1-1-1,1 0 1,-1 0-1,1 1 0,0-1 1,-1 0-1,1 1 1,-1-1-1,0 1 0,-2 2 33,0 1 0,0-1 0,0 1 0,0-1 0,1 1 0,-5 8 0,5-7 5,0 0 0,1 1-1,-1-1 1,1 0-1,0 1 1,0-1-1,1 1 1,0 0 0,0-1-1,0 1 1,1-1-1,-1 1 1,1-1-1,1 1 1,1 6 0,-1-8-112,0 0 1,0 0 0,0-1-1,0 1 1,1 0 0,0-1-1,-1 0 1,1 0 0,0 1 0,1-2-1,-1 1 1,0 0 0,1-1-1,-1 1 1,1-1 0,0 0 0,0-1-1,0 1 1,0 0 0,5 0-1,3 0-985,-1-1 0,0 0 0,1 0 0,-1-2 0,0 1 0,1-1-1,-1-1 1,15-3 0,-3-2-4217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5:15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101 138 3648,'2'-10'1616,"3"8"143,-4 2-1614,-1 1 1,1 0-1,0-1 1,0 1-1,-1 0 1,1-1-1,0 1 1,-1 0-1,1 0 1,0 0-1,-1-1 1,1 1-1,-1 0 1,1 2-1,1 1 226,-1 1 1,0 0-1,0-1 0,0 1 1,-1 0-1,0-1 0,0 10 1,-6 35 957,5-44-1234,-15 88 1553,-34 106-1,38-157-1346,6-20 26,-12 31 0,15-43-98,0 0 0,-2 15-1,2-10 371,28-58 68,-12 6-513,15-77 0,-18 67-110,12-37 44,63-159 0,-41 156 438,-28 58-295,-12 15-36,-1 5-125,-3 9-65,0 0-1,1 0 1,-1 0-1,0 0 1,0 0-1,1 0 1,-1 1-1,0-1 1,0 0-1,0 0 1,1 0-1,-1 0 0,0 1 1,0-1-1,0 0 1,1 0-1,-1 0 1,0 0-1,0 1 1,0-1-1,0 0 1,0 0-1,0 1 1,0-1-1,1 0 1,-1 0-1,0 1 0,0-1 1,0 0-1,0 0 1,0 1-1,0-1 1,0 0-1,0 1 1,15 48 556,9 59-1,-12-52-316,-4-18-112,31 124 269,-25-113-241,26 61 0,-29-85-112,1 0 0,1 0 0,17 23 0,-28-46-212,-1 0-1,1 0 0,0 0 1,-1-1-1,1 1 0,0-1 0,0 1 1,0-1-1,0 0 0,0 0 1,0 0-1,0 0 0,0 0 1,0 0-1,1-1 0,-1 1 1,0-1-1,1 1 0,-1-1 1,0 0-1,4 0 0,-3 0-538,0 0-1,0-1 1,0 0-1,0 1 1,0-1-1,0 0 0,0 0 1,0-1-1,-1 1 1,1-1-1,0 1 1,-1-1-1,1 0 1,-1 0-1,5-4 1,-6 5 420,0 0 0,-1 0 1,1 0-1,0 0 0,0 0 1,-1 0-1,1 0 0,-1 0 1,1 0-1,0-3 0,-1 3-98,0-1-1,0 0 1,0 0-1,0 0 0,-1 0 1,1 1-1,-1-1 1,0-2-1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5:15.7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 45 5888,'-13'-6'892,"-1"3"4706,32 8-2830,-4-1-1808,12 1-36,1-1-1,36 1 1,-28-5-996,1-1 1,-1-2 0,36-7-1,-57 6-1051,-1 0 0,1 0 0,-1-1 0,17-10 0,-6 2-3405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5:16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9 3072,'0'-9'7586,"10"12"-3736,-4-1-5100,8 7 1668,-1 0-1,-1 1 1,0 0 0,0 1-1,-1 0 1,0 0-1,-1 2 1,-1-1 0,14 24-1,-13-17-138,0 0 1,-2 0-1,-1 1 0,9 33 0,12 85 586,-26-126-811,29 253 1807,-30-247-1807,-2-1 0,0 1 0,-1-1 0,-1 1 0,0-1 0,-1 0 0,-1 0 0,-1-1 0,0 0 0,-2 0 0,1 0 0,-2 0-1,0-2 1,-1 1 0,0-1 0,-14 14 0,20-24-492,-1 0 1,1-1-1,-1 1 0,0-1 0,0 0 0,-7 2 0,11-4-4,-1 0 0,0 0 0,0 0-1,1-1 1,-1 1 0,0 0 0,0-1-1,0 0 1,0 1 0,0-1 0,1 0-1,-1 0 1,0 0 0,0 0-1,0-1 1,0 1 0,0 0 0,0-1-1,1 1 1,-1-1 0,0 0 0,-3-1-1,-8-14-2885,-7 2-170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5:16.7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6 5568,'-6'-5'2528,"6"10"-288,10-1-1440,1 0 1504,4 2-1312,9-3 64,12 3-640,6-2-320,9 5-96,-1-9-160,7 4 96,-6 5-1600,0 1 928,-6-6-3936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5:18.2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0 3072,'-83'0'11152,"81"0"-10760,-1 1-1,1-1 1,0 1 0,-1-1 0,1 1 0,0 0 0,0 0 0,0 0 0,0 0 0,-3 3 0,2-3-240,1 0-23,1-1 0,-1 1-1,1-1 1,-1 0-1,0 0 1,1 0-1,-1 0 1,1 0-1,-4 0 1,-1-1 1375,16 4-1264,97 6 814,-21-4-722,-22 3-206,67 16-1,-104-17-40,41 18 1,-58-21-33,-1 0 23,0 0 1,0 0 0,1-1-1,-1 0 1,1-1 0,-1 0 0,14 0-1,-21-1-180,-1-1 1,1 0-1,-1-1 0,1 1 0,-1 0 1,1 0-1,-1-1 0,0 1 0,1-1 1,-1 1-1,1-1 0,-1 1 0,0-1 1,0 0-1,1 0 0,-1 0 0,0 0 0,0 0 1,0 0-1,0 0 0,2-2 0,-1-1-634,0 1 0,-1-1-1,1 0 1,-1 0 0,1 0-1,-1-5 1,3-5-968,5-12-3856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5:21.5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239 157 2496,'0'-1'69,"0"0"0,0 1 1,0-1-1,0 1 0,0-1 1,5-6 6554,-41 110-3296,19-64-2903,-1 0 1,-2-2-1,-2 0 1,-28 36 0,27-44-304,15-20-60,0 0-1,1 0 0,0 0 1,1 1-1,0 0 0,1 1 1,-5 11-1,10-22-49,0 0-1,0 0 1,0 1 0,-1-1 0,1 0-1,0 0 1,0 1 0,0-1-1,0 0 1,0 1 0,0-1 0,0 0-1,0 0 1,0 1 0,0-1 0,0 0-1,0 1 1,0-1 0,0 0 0,1 0-1,-1 1 1,0-1 0,0 0 0,0 0-1,0 1 1,0-1 0,1 0-1,-1 0 1,0 0 0,0 1 0,10-1 297,13-9 182,-21 8-450,6-4 60,0 0-1,0 0 1,0-1 0,-1 0-1,1 0 1,-1-1-1,-1 0 1,0 0 0,11-16-1,-5 4 80,0-2 1,17-42-1,69-226 1798,-57 176-826,-41 113-1142,0 0-1,0-1 0,0 1 0,0 0 1,0-1-1,0 1 0,0 0 1,0-1-1,0 1 0,1 0 0,-1-1 1,0 1-1,0 0 0,0-1 0,0 1 1,1 0-1,-1 0 0,0-1 0,0 1 1,1 0-1,-1 0 0,0-1 1,0 1-1,1 0 0,-1 0 0,0 0 1,1 0-1,-1 0 0,0-1 0,1 1 1,-1 0-1,0 0 0,1 0 1,-1 0-1,0 0 0,1 0 0,-1 0 1,0 0-1,1 0 0,-1 0 0,0 0 1,1 0-1,-1 0 0,0 0 1,1 1-1,-1-1 0,0 0 0,1 0 1,-1 0-1,0 0 0,0 1 0,1-1 1,-1 0-1,14 19 388,-11-14-431,3 4 87,-1 1-1,0 0 0,-1 0 1,5 18-1,3 6 17,6 10 42,1-1 0,3 0 0,28 42 0,-33-60-111,0-1 1,2-1-1,1-1 1,0-1 0,2 0-1,29 20 1,135 85 772,-184-125-170,-4-1-374,-35 0-247,-208-2 143,0-19 222,185 18-451,13 0-16,6-4-243,40 8 275,1-1 1,0 0-1,-1 0 1,1 0-1,-1 0 1,1 0-1,-1 0 0,1 0 1,-1 0-1,1 0 1,-1 0-1,1-1 1,-1 1-1,1 0 1,-1 0-1,1 0 0,-1 0 1,1-1-1,0 1 1,-1 0-1,1-1 1,-1 1-1,1 0 0,0-1 1,-1 1-1,1 0 1,0-1-1,0 1 1,-1 0-1,1-1 1,0 1-1,0-1 0,-1 0 1,1 0-104,0 1 1,0-1-1,1 0 0,-1 1 1,0-1-1,0 1 1,1-1-1,-1 0 0,0 1 1,0-1-1,1 1 1,-1-1-1,1 1 0,-1-1 1,1 1-1,-1-1 0,0 1 1,1 0-1,0-1 1,-1 1-1,1 0 0,-1-1 1,2 1-1,4-3-1045,0 1 1,0-1-1,1 1 0,7-1 0,13-3-1774,8-6-1331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5:22.7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123 215 3488,'1'-10'4499,"-3"21"-2257,-7 53-367,-16 84 401,17-112-1935,-1 0-1,-14 35 1,-11 30 247,32-92-504,-3 1 16,4-9-48,1 0 1,-1 0 0,0 0-1,1 0 1,-1 0 0,1 1-1,-1-1 1,1 0 0,0 0-1,-1 1 1,1-1 0,0 2-1,11-17 332,4-24-217,-1-1 0,12-56 0,-2-44 521,3-10 77,-18 108-222,23-63 0,-6 36 438,-25 67-957,-1 0-1,0 0 1,1 0-1,0 0 1,-1 0-1,1 1 1,-1-1-1,1 0 1,0 0-1,0 0 1,0 1-1,-1-1 1,1 0-1,1 0 1,6-5 279,-8 6-290,0 0 0,1 0 0,-1 0 1,0-1-1,1 1 0,-1 0 0,1 0 0,-1 0 0,0 0 0,1 0 0,-1 0 0,0 0 0,1 0 0,-1 0 0,1 0 0,-1 0 0,0 0 0,1 0 0,-1 0 0,1 0 0,-1 0 0,0 0 0,1 0 0,-1 0 0,0 1 0,1-1 0,-1 0 1,0 0-1,1 1 0,0-1 0,8 9 137,-4-1-47,0 0 0,-1-1 0,-1 1 0,1 1 1,-1-1-1,4 17 0,-2-7 76,10 32 74,9 34 146,65 147 0,-88-228-394,18 36 209,47 72-1,-21-42-26,-44-68-38,10-16-9621,-2-2 3840,-9 8 1910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5:23.1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36 3808,'-1'0'43,"1"-1"-1,0 1 1,0 0 0,0-1 0,-1 1 0,1 0-1,0-1 1,0 1 0,-1 0 0,1-1 0,0 1-1,-1 0 1,1 0 0,0-1 0,-1 1 0,1 0-1,0 0 1,-1 0 0,1 0 0,0-1 0,-1 1-1,1 0 1,-9 4 7960,13-2-5098,-1-1-3731,9 1 1729,6 1 163,33 1 0,-29-4-1290,92-3 1824,-57-4-3637,0-6-5526,-43 6 4592,-4-9-831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5:23.5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 18 3488,'-9'-3'504,"-12"-2"3023,20 5-3273,1-1 1,-1 1-1,1 0 0,-1 0 1,0 0-1,1-1 0,-1 1 1,1 0-1,-1 0 0,1-1 1,-1 1-1,1-1 0,-1 1 1,1 0-1,-1-1 0,1 1 1,-2-4 3038,4 4-2499,2 1-442,0 0 0,1 0 0,-1 0 0,0 1 0,0-1 0,0 1 0,7 5 0,10 3 384,15 5-15,1-2 1,49 10-1,-52-17-1177,0-1-1,64 1 1,-83-6-1162,-4 1-957,23-4 0,-4-4-4374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5:35.39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330 247 2144,'2'-1'151,"-1"1"1,1-1-1,0 0 1,-1 1-1,1 0 1,0-1-1,0 1 1,0 0 0,0 0-1,-1 0 1,1 0-1,13 1 8089,-21 2-6613,2 0-1314,-1-1-1,1 0 1,-1 0-1,-5 1 1,-19 9 321,-5 4-276,1 2 0,0 2 0,2 1 0,-39 33 0,59-44-333,0 1 0,1 0 0,1 1 0,0 0 0,-14 24 0,18-26-5,1 0 1,0 0-1,0 0 0,1 1 1,0-1-1,1 1 1,1-1-1,-1 1 1,1 13-1,1-19-19,1-1 0,-1 1 0,1 0 0,0 0 0,0 0 0,0 0 0,0-1 0,1 1 1,3 6-1,-4-9 14,0-1 0,0 0 0,0 1 0,0-1 0,0 0 0,0 1 0,0-1 0,0 0 0,1 0 0,-1 0 0,0 0 0,1 0 0,-1-1 0,0 1 0,1 0 0,-1-1 0,1 1 0,-1 0 0,1-1 0,0 0 0,-1 1 0,1-1 0,-1 0 0,1 0 1,0 0-1,-1 0 0,1 0 0,0 0 0,-1-1 0,1 1 0,-1 0 0,2-2 0,1 1 26,0-1 0,0 0 0,0 0 1,-1 0-1,1-1 0,-1 1 0,0-1 0,1 0 1,-1 0-1,-1 0 0,1 0 0,0-1 0,2-4 1,3-5 52,0-1-1,5-15 1,69-188 584,-82 217-682,0 0 0,0 1 1,0-1-1,0 0 1,0 0-1,0 0 0,0 0 1,0 0-1,0 0 0,0 0 1,0 0-1,0 0 0,0 0 1,0 1-1,0-1 0,0 0 1,0 0-1,1 0 1,-1 0-1,0 0 0,0 0 1,0 0-1,0 0 0,0 0 1,0 0-1,0 0 0,0 0 1,0 0-1,1 0 0,-1 0 1,0 0-1,0 0 1,0 0-1,0 0 0,0 0 1,0 0-1,0 0 0,0 0 1,1 0-1,-1 0 0,0 0 1,0 0-1,0 0 0,0 0 1,0 0-1,0 0 1,0 0-1,0 0 0,0 0 1,1 0-1,-1 0 0,0 0 1,0-1-1,0 1 0,0 0 1,0 0-1,0 0 0,0 0 1,0 0-1,0 0 1,6 17-39,3 27 71,-1-2 240,21 70 1,-17-85 11,-4-18 38,-8-9-303,1 0 1,-1 0-1,0 0 0,1 0 1,-1 0-1,0 0 1,1 0-1,-1 0 1,0 0-1,1 0 0,-1 0 1,0 0-1,1 0 1,-1 0-1,0 0 0,1 0 1,-1 0-1,0 0 1,0-1-1,1 1 0,-1 0 1,0 0-1,1 0 1,-1-1-1,0 1 1,0 0-1,0 0 0,1-1 1,-1 1-1,0 0 1,0-1-1,8-12 99,0 0 0,-1 0 0,-1-1 0,8-25 1,1 0-89,-2 7-5,-8 16-21,2 0 0,0 1 0,1 0-1,12-18 1,-15 26 1,2-2-6,-6 9 5,-1 0 0,1 0 0,-1 1 0,1-1 0,-1 0-1,0 1 1,1-1 0,-1 0 0,0 1 0,1-1 0,-1 0-1,0 1 1,0-1 0,1 1 0,-1-1 0,0 0 0,0 1-1,0-1 1,1 1 0,-1-1 0,0 1 0,0-1-1,0 1 1,0-1 0,0 1 0,0-1 0,0 1 0,4 23 141,-1-1 0,-1 1-1,-2 0 1,-1 26 0,0-2 109,1-26 5,0-22-253,0 0 1,0 0 0,0 0 0,0 0 0,0 0-1,0 0 1,0-1 0,0 1 0,0 0 0,0 0 0,0 0-1,0 0 1,0 0 0,0 0 0,0 0 0,0 0-1,0 0 1,0 0 0,0 0 0,0-1 0,0 1-1,0 0 1,0 0 0,1 0 0,-1 0 0,0 0-1,0 0 1,0 0 0,0 0 0,0 0 0,0 0-1,0 0 1,0 0 0,0 0 0,1 0 0,-1 0 0,0 0-1,0 0 1,0 0 0,0 0 0,0 0 0,0 0-1,0 0 1,0 0 0,0 0 0,1 0 0,-1 0-1,0 0 1,0 0 0,0 0 0,0 0 0,0 0-1,0 0 1,0 1 0,0-1 0,0 0 0,0 0 0,0 0-1,0 0 1,0 0 0,1 0 0,-1 0 0,17-42 155,-13 29-152,1 1 0,1-1 0,9-15-1,-6 15-9,1 1 0,0 1-1,0-1 1,1 2 0,0 0-1,1 0 1,21-13 0,-30 21-17,-1 1 1,1-1 0,0 1 0,0-1 0,0 1 0,1 0 0,-1 0-1,0 0 1,0 1 0,0-1 0,5 0 0,-7 2 9,1-1 0,-1 0 0,1 0 0,-1 1-1,0-1 1,1 0 0,-1 1 0,1-1 0,-1 1 0,0 0 0,0 0 0,1-1 0,-1 1 0,0 0 0,0 0 0,0 0 0,0 0 0,0 0 0,0 0 0,0 0 0,0 1 0,0-1 0,-1 0-1,1 0 1,-1 1 0,2 1 0,2 12 36,0-1-1,0 1 0,1 20 1,-3-21-12,0-1 0,0 0 0,1 0 1,1 0-1,7 15 0,-10-25-12,1 0-1,0 0 1,-1 0 0,1 0-1,0-1 1,1 1-1,-1-1 1,0 0 0,1 0-1,-1 0 1,1 0 0,0 0-1,0 0 1,-1-1 0,1 1-1,0-1 1,0 0-1,1 0 1,-1 0 0,0 0-1,0 0 1,0-1 0,1 1-1,-1-1 1,0 0 0,1 0-1,-1 0 1,0-1-1,6-1 1,4 0-14,-1-2-1,0 0 1,1-1 0,-1 0-1,-1 0 1,13-9 0,88-61 28,-28 18 138,-67 45-165,23-21 0,3-2 225,-37 31-170,-5 4-23,-1 0 1,1 0 0,0-1-1,-1 1 1,1 0-1,-1-1 1,1 1-1,0-1 1,-1 1-1,1-1 1,-1 1-1,1-1 1,-1 1-1,0-1 1,1 1 0,-1-1-1,1 0 1,-1 1-1,0-1 1,1-1-1,-24 26-111,5-2 48,1 1-1,1 1 1,2 0 0,0 1 0,1 1 0,1 0 0,2 1 0,-13 52 0,21-71 4,0 1 0,1 0 0,1 0 0,-1 0 0,2 14 0,-1-21 34,1 0 0,-1 0 1,0 0-1,1 0 1,-1 0-1,1 0 0,0 0 1,-1 0-1,1 0 1,0 0-1,0 0 1,0-1-1,0 1 0,1 0 1,-1-1-1,0 1 1,1-1-1,-1 1 0,1-1 1,0 0-1,-1 1 1,1-1-1,0 0 0,0 0 1,0 0-1,0 0 1,0-1-1,-1 1 1,5 0-1,-4-1 14,0 0 0,0 0 0,0 0 0,-1 0 0,1 0 0,0-1 0,0 1 1,-1-1-1,1 1 0,0-1 0,-1 1 0,1-1 0,0 0 0,-1 0 0,1 0 0,-1 0 0,0 0 0,1 0 0,-1-1 0,2-1 0,2-3 46,0 0-1,-1 0 0,6-10 0,10-22 261,29-77 1,-32 70-283,-1 2-1,-2-1 0,-2 0 1,11-80-1,-21 101 2,-1-1 0,-1 0 1,-1 1-1,-9-46 0,9 63-65,0 0-1,-1 1 1,1-1-1,-1 1 1,-1-1 0,1 1-1,-1 0 1,0 0-1,-4-6 1,7 11 15,0 0 0,-1-1 0,1 1 0,0 0 0,-1 0 0,1 0 0,0-1 0,-1 1 0,1 0 0,0 0 0,-1 0 0,1 0 0,0-1 0,-1 1 0,1 0 0,-1 0 0,1 0 0,0 0 0,-1 0 0,1 0 0,-1 0 0,1 0 0,0 0 0,-1 0 0,1 0 0,0 1 0,-1-1 0,1 0 0,-1 0 0,1 0 0,0 0 0,-1 1 0,1-1 0,0 0 0,-1 0 0,1 1 0,0-1 0,0 0 0,-1 0 0,1 1 0,0-1 0,0 0 0,-1 1 0,1-1 0,0 1 0,-8 20-472,6-16 416,-2 10 45,0 0 1,1 0-1,1 0 1,1 1-1,0-1 1,2 28-1,19 92 360,-11-95-370,2 0 1,27 65-1,-34-96-22,0 0 0,1 0 1,6 9-1,-10-16-81,1 0 1,-1 0-1,1 0 1,0 0-1,0 0 0,-1 0 1,1-1-1,1 1 1,-1-1-1,0 1 1,0-1-1,1 0 0,-1 0 1,0 0-1,1 0 1,-1 0-1,4 0 1,18-3-2684,2-3 855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06.3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11 135 12704,'-10'0'4703,"29"0"-3647,19-5-288,-10 1 416,11 1-800,22-11-224,39-2-128,17-5-2368,-4 0 1280,-4 0-6335,15 3 4095,-16 6-928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5:36.7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72 9 4384,'0'-1'267,"0"1"0,0-1 1,-1 1-1,1 0 0,0-1 1,0 1-1,-1-1 0,1 1 0,0-1 1,-1 1-1,1 0 0,0-1 1,-1 1-1,1 0 0,0-1 0,-1 1 1,1 0-1,-1 0 0,1-1 1,-1 1-1,1 0 0,-1 0 0,1 0 1,-2-1-1,-4 5 4765,1 2-5077,0 1 269,0 1-1,0 0 1,0 0 0,1 1-1,0-1 1,1 1 0,-1 0-1,2 0 1,-1 0 0,0 13-1,-1 11-192,1 53 0,10 33 175,-6-108-172,5 13 283,-6-23-305,0-1 1,0 0-1,0 1 0,0-1 1,0 1-1,1-1 1,-1 0-1,0 1 0,0-1 1,0 0-1,0 1 1,0-1-1,1 0 0,-1 1 1,0-1-1,0 0 1,1 0-1,-1 1 1,0-1-1,0 0 0,1 0 1,-1 1-1,0-1 1,1 0-1,-1 0 0,0 0 1,1 0-1,-1 1 1,0-1-1,1 0 0,-1 0 1,1 0-1,-1 0 1,0 0-1,1 0 1,-1 0-1,0 0 0,1 0 1,-1 0-1,0 0 1,1 0-1,-1 0 0,1-1 1,-1 1-1,0 0 1,1 0-1,-1 0 1,0 0-1,1-1 0,-1 1 1,0 0-1,0 0 1,1-1-1,16-30 265,-12 21-241,31-57 207,75-105 1,-99 155-187,-6 9 30,1-1-1,-1 1 1,1 0 0,16-13 0,-22 16 72,-1 4 4,0 4 213,-7 11-237,3 31 58,2-27-74,1 1-1,2 26 0,0-9-62,0-24-8,0 0-1,0 0 1,1 0 0,1-1 0,0 1-1,1-1 1,0 1 0,0-1-1,10 16 1,-10-19-36,1 0 1,1 0-1,0-1 1,0 1-1,0-1 1,1 0-1,-1-1 0,2 1 1,-1-2-1,1 1 1,0-1-1,12 6 1,-16-9-29,1 0 0,-1 0 0,1-1 0,0 0 0,0 0 1,-1 0-1,1-1 0,0 1 0,0-1 0,0 0 0,0-1 1,0 1-1,0-1 0,-1 0 0,1 0 0,0 0 0,-1-1 1,7-2-1,-5 1-325,0-1-1,0 0 1,0 0 0,0-1 0,-1 1 0,0-1 0,0 0 0,0-1-1,0 1 1,-1-1 0,0 0 0,4-7 0,39-87-9937,-46 96 9609,14-21-2337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5:37.2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10 5888,'-15'-9'9946,"17"10"-9199,5 4-399,0 0 0,0-1 0,0 0 0,1-1 1,-1 1-1,13 2 0,52 12 206,-70-17-537,159 25 591,-126-23-1694,-1-1 0,62-6-1,-87 3-1082,1-1 1,16-4-1,-5 1-711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5:37.71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 1 6880,'-15'0'7498,"31"0"-4927,-1 0-1737,26 6-1,4 0-452,-35-5-303,143 13 297,-144-13-906,0 0 0,15-1 0,-18 0-714,-1-1 0,1 0 1,-1 0-1,0 0 1,6-2-1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5:38.07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6 6464,'-12'0'2090,"12"0"-2060,0 0 0,0 0 0,0 1-1,0-1 1,0 0 0,0 0-1,0 0 1,0 0 0,0 0 0,0 0-1,0 0 1,0 0 0,0 0-1,0 0 1,0 0 0,0 0 0,0 0-1,0 0 1,0 0 0,0 0-1,0 0 1,0 0 0,0 1 0,0-1-1,0 0 1,0 0 0,0 0-1,0 0 1,0 0 0,0 0 0,0 0-1,0 0 1,0 0 0,0 0-1,0 0 1,0 0 0,0 0 0,0 0-1,0 0 1,-1 0 0,1 0-1,0 0 1,0 0 0,0 0 0,0 0-1,0 0 1,0 0 0,0 0-1,0 0 1,0 0 0,0 0 0,0 0-1,0 0 1,0 0 0,0 0-1,4 2 899,147-2 5210,75 0-5796,-178-2-2203,0-4-4736,-27 5 4181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5:40.0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213 619 4384,'0'-15'2565,"-9"15"4886,-19 7-5765,21-5-930,-9 2-100,12-3-487,1-1 0,-1 1 0,0 0 1,1 1-1,-1-1 0,1 1 0,0-1 1,-1 1-1,1 0 0,-5 4 0,-1 2 16,0 0 0,1 1 0,1 0 0,-1 0 0,1 1 0,1-1 0,0 1 0,0 1 0,-7 18 0,6-10-180,1 0 1,1 1-1,1 0 1,0-1-1,0 22 1,4-32-4,0 1 1,0-1-1,1 1 1,0-1-1,1 1 1,0-1-1,1 0 0,-1 0 1,8 15-1,-8-21 8,-1 1-1,1-1 0,0 1 1,0-1-1,1 0 0,-1 0 1,1 0-1,0 0 1,-1 0-1,1-1 0,0 1 1,1-1-1,-1 0 0,0 1 1,1-2-1,-1 1 1,1 0-1,-1-1 0,1 0 1,0 1-1,0-1 0,0-1 1,-1 1-1,1-1 1,0 1-1,6-1 0,1-2 17,1 0 0,-1 0 0,0-1 0,0-1 0,17-7 0,51-30 85,-36 15 23,55-44-1,31-38 249,-98 81-274,1-8 474,-32 35-583,0-1 0,0 1 1,0 0-1,1 0 0,-1 0 1,0 0-1,0 0 0,0 0 0,0-1 1,0 1-1,1 0 0,-1 0 1,0 0-1,0-1 0,0 1 1,0 0-1,0 0 0,0 0 1,0 0-1,0-1 0,0 1 1,0 0-1,0 0 0,0-1 0,0 1 1,0 0-1,0 0 0,0 0 1,0-1-1,0 1 0,0 0 1,0 0-1,0 0 0,0 0 1,0-1-1,0 1 0,0 0 1,-1 0-1,1 0 0,0 0 0,0-1 1,0 1-1,0 0 0,-1 0 1,1 0-8,-1-1 1,0 1-1,0 0 1,0 0-1,1 0 1,-1 0-1,0 0 1,0 1 0,1-1-1,-1 0 1,0 0-1,0 0 1,1 1-1,-1-1 1,0 0-1,1 1 1,-2 0-1,-5 3 33,0 1-1,0 1 0,1-1 0,-1 1 1,1 0-1,1 1 0,-1-1 1,1 1-1,0 0 0,1 1 0,-1-1 1,-2 9-1,0 0 25,0 1 0,1 0 0,1 0-1,-5 33 1,9-42-45,0 0 0,1 0 0,0-1 0,0 1-1,1 0 1,0 0 0,0-1 0,1 1 0,0-1 0,0 1 0,1-1-1,0 0 1,0 0 0,1 0 0,0 0 0,0-1 0,1 0-1,-1 1 1,2-2 0,-1 1 0,0 0 0,1-1 0,0 0-1,9 6 1,-13-10 19,0 0-1,1 0 1,-1 0-1,0-1 1,0 1-1,1 0 1,-1-1 0,0 1-1,1-1 1,-1 0-1,1 0 1,-1 0-1,0 0 1,1 0-1,-1-1 1,0 1-1,1-1 1,-1 1-1,0-1 1,1 0-1,-1 0 1,0 0-1,0 0 1,0 0 0,0-1-1,0 1 1,0-1-1,0 1 1,-1-1-1,1 0 1,1-2-1,4-3 30,-2 0 0,1-1-1,-1 0 1,0 0 0,-1 0-1,5-11 1,0-5-4,0 0 1,-2-1-1,7-36 1,-12 50-39,-1 0 0,0 0 0,-1 0 0,0 1 0,-1-1 0,0 0 0,0 0 0,-1 1 0,-1-1 0,-5-15 0,6 23-41,0-1 0,1 1 1,-1 0-1,0 0 0,-1 0 0,1 0 1,-1 0-1,1 1 0,-1-1 0,0 1 1,0 0-1,0-1 0,0 1 0,0 1 1,0-1-1,-1 0 0,1 1 0,0 0 1,-7-2-1,-2 0-171,-1 1 0,1 1 0,-1 0 0,-13 1 1,24 0 172,21-5-259,70-12 282,-25 3-4,-46 11 29,0 1 1,0 1 0,0 0 0,1 2 0,-1 0-1,26 4 1,-41-4-2,0 0 0,0-1 0,0 1 0,-1 0 0,1 0 0,0 1 0,0-1 0,0 1 1,-1-1-1,1 1 0,-1 0 0,1 0 0,-1 0 0,0 0 0,0 0 0,0 1 0,0-1 0,3 5 0,-3-3 15,-1 0-1,1 0 1,-1 1 0,0-1-1,0 0 1,0 1 0,0-1 0,-1 1-1,0-1 1,0 1 0,0-1 0,-1 6-1,-3 12 155,0 1 0,-2-1-1,-8 23 1,14-34-124,0-11-62,0 0 1,-1 0-1,1 0 0,0 1 0,0-1 0,0 0 1,0 0-1,0 0 0,0 0 0,0 0 1,0 0-1,0 1 0,0-1 0,0 0 0,0 0 1,0 0-1,0 0 0,0 0 0,0 1 0,0-1 1,0 0-1,0 0 0,0 0 0,0 0 1,0 0-1,0 0 0,1 1 0,-1-1 0,0 0 1,0 0-1,0 0 0,0 0 0,0 0 1,0 0-1,0 0 0,0 0 0,1 1 0,-1-1 1,0 0-1,0 0 0,0 0 0,0 0 0,0 0 1,0 0-1,1 0 0,-1 0 0,0 0 1,0 0-1,0 0 0,0 0 0,0 0 0,1 0 1,-1 0-1,0 0 0,0 0 0,0 0 0,0 0 1,0 0-1,0 0 0,1 0 0,-1 0 1,20-24 83,8-6-67,38-35 58,-55 56-104,0 0 1,1 0 0,0 1 0,16-8-1,-10 6 68,-12 6-47,1 1-1,-1 0 0,0 0 1,1 1-1,12-4 1,-17 6 0,0 0 0,1 0 1,-1 0-1,0 0 1,0 0-1,0 1 0,0-1 1,0 1-1,0-1 1,0 1-1,0-1 0,0 1 1,0 0-1,0 0 1,-1 0-1,1 0 0,0 1 1,0-1-1,-1 0 1,1 1-1,-1-1 0,0 1 1,1-1-1,0 3 1,6 7-36,-2 1 1,0 0-1,0 0 1,6 19-1,8 17 95,-14-36-11,1-1 1,0 0-1,13 15 1,-17-22-12,1 1 0,0-1 0,1-1 0,-1 1 0,1 0 0,-1-1 1,1 0-1,0 0 0,0-1 0,7 3 0,-9-4-17,0-1-1,-1 1 1,1-1-1,0 0 1,0 0 0,0 0-1,-1 0 1,1-1 0,0 1-1,0-1 1,0 0-1,-1 0 1,1 0 0,0 0-1,-1 0 1,1 0 0,-1-1-1,0 1 1,1-1 0,-1 0-1,0 1 1,2-4-1,5-3 82,-1 0-1,-1-1 0,0 0 0,7-12 0,14-21 130,-3-2 0,-1-1 0,21-58 0,-20 40-256,-23 60-229,1 7 108,3 14 26,-5-14 97,2 11 10,0-1-1,-1 1 0,1 31 0,-6 46 255,1-63-257,1-20 0,1 0 110,0 1 1,-1-1-1,-1 0 1,1 1-1,-7 16 1,5-18 43,3-7-110,0 0 0,0 0-1,-1 0 1,1 0 0,0 0 0,-1 0-1,1 0 1,0 0 0,-1 0 0,1 0-1,-1-1 1,0 1 0,1 0 0,-1 0 0,1 0-1,-1-1 1,0 1 0,0-1 0,1 1-1,-1 0 1,0-1 0,0 1 0,0-1-1,-1 1 1,1-1-12,1-1-1,-1 1 1,1-1-1,-1 1 0,0 0 1,1-1-1,-1 1 1,1-1-1,-1 1 1,1-1-1,-1 0 0,1 1 1,-1-1-1,1 0 1,0 1-1,-1-1 1,1 0-1,0 1 1,0-1-1,-1 0 0,1 0 2,-2-4-58,1-1 1,-1 1-1,1-1 0,0 1 1,0-12-1,-3-14 195,4 9-341,1 5 116,0 16 68,-1 0 0,0 1 1,1-1-1,-1 0 0,1 0 0,-1 1 0,1-1 0,0 0 0,-1 1 1,1-1-1,-1 1 0,1-1 0,0 1 0,0-1 0,-1 1 0,1 0 1,0-1-1,0 1 0,-1 0 0,1-1 0,0 1 0,0 0 0,0 0 1,0 0-1,1 0 0,30-5 14,-27 5-34,29-3-17,25-2 141,0-3-1,104-27 1,-137 27-37,0 0-1,-1-2 0,-1-1 1,0-1-1,0-1 0,31-23 1,-48 30-8,-1 0 0,0 0 1,0 0-1,-1 0 0,0-1 1,0 0-1,6-11 0,-4 5 17,-1-1 0,0 1-1,-1-1 1,0 0-1,3-16 1,6-67-13,-13 92-52,15-290 245,-16 291-234,0 0-47,0-1 1,0 1-1,0-1 1,-1 1-1,1 0 1,-1-1-1,0 1 1,-3-8-1,4 12 32,0 0 0,0 0 0,0 0 0,0 0 0,-1 0 0,1 0 0,0-1 0,0 1 0,0 0 0,0 0 0,0 0 0,0 0 0,-1 0 0,1 0 0,0 0 0,0 0 0,0 0 0,0 0 0,0 0 0,0 0 0,-1 0 0,1 0 0,0 0 0,0 0 0,0 0 0,0 0 0,0 0 0,-1 0 0,1 0 0,0 0 0,0 0 0,0 0 0,0 0 0,0 0 0,0 0 0,0 1 0,-1-1 0,1 0 0,0 0 0,0 0 0,0 0 0,0 0 0,0 0 0,0 0 0,0 0 0,0 1 0,0-1 0,0 0 0,-1 0 0,1 0 0,0 0 0,-5 10-81,0 5 94,0 1 1,1-1-1,-3 23 0,-1 55 8,1 65-80,3-50 188,3-15 107,4 0 0,21 131-1,-23-220-249,6 37-148,-6-38 133,0-1 0,-1 1 1,1-1-1,0 1 0,0-1 0,0 0 0,1 0 0,-1 1 0,1-1 0,-1 0 0,4 3 0,-4-4-28,-1-1 1,1 0-1,-1 0 0,1 1 1,0-1-1,-1 0 0,1 0 1,-1 1-1,1-1 0,0 0 1,-1 0-1,1 0 0,0 0 1,0 0-1,-1 0 0,1 0 1,0 0-1,-1-1 0,1 1 0,-1 0 1,1 0-1,0 0 0,-1-1 1,1 1-1,0 0 0,-1-1 1,1 1-1,-1 0 0,1-1 1,-1 1-1,1-1 0,-1 1 1,1-1-1,-1 1 0,1-2 0,1-1-319,1 0-1,-1 0 1,0 0-1,-1 0 0,3-5 1,11-34-3939,-9 24 51,0 1-1,19-33 1,-10 27 534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5:40.3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61 8896,'-43'-22'2869,"40"20"-2575,0 1-1,1-1 1,-1 1-1,0-1 1,0 0 0,1 0-1,-1 0 1,-2-4-1,-1 0 1310,6 6-1517,0 0 1,0 0-1,0 0 0,-1 0 0,1 0 0,0 0 0,0 0 1,0 0-1,0 0 0,-1 0 0,1 0 0,0-1 0,0 1 1,0 0-1,0 0 0,-1 0 0,1 0 0,0-1 0,0 1 1,0 0-1,0 0 0,0 0 0,0 0 0,0-1 0,-1 1 1,1 0-1,0 0 0,0 0 0,0-1 0,0 1 0,0 0 1,0 0-1,0 0 0,0-1 0,0 1 0,0 0 0,0 0 1,0 0-1,0-1 0,0 1 0,1 0 0,-1 0 0,0 0 1,0-1-1,0 1 0,0 0 0,0 0 0,0 0 0,0 0 1,1-1-1,-1 1 0,0 0 0,0 0 0,0 0 0,0 0 1,0 0-1,1 0 0,-1-1 0,0 1 0,0 0 0,0 0 1,1 0-1,-1 0 0,0 0 0,17-2 92,-12 2 299,28-1-156,-1 1-1,1 1 1,0 3 0,-1 0-1,0 2 1,0 1 0,44 17-1,-72-23-347,16 6-599,38 8-1,-37-11-141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6:24.9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3392,'0'0'9893,"0"1"-9546,0 26 7226,0-25-7595,7 13 111,-2 2 0,7 27 0,19 181 791,4 141 187,-28-327-780,-4-25-191,-1 0 0,1 20 1,-1-21 181,0-5-225,-6-13-2630,0-5 1285,1-1 0,0 0 0,0 0-1,1 0 1,0-1 0,1 1 0,0 0 0,1-1-1,1-12 1,2-18-3481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6:25.46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4 1888,'2'-3'10479,"-1"12"-4309,-1-1-8243,-3 25 2817,1 1 1,2-1 0,4 35 0,-2-21-386,7 82 493,2 32-259,1 53-230,-2-109-48,-8-95-554,0 6 624,-11-30-11902,8 12 10891,0-4-1,1-3-1250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6:25.8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 54 4992,'-1'0'224,"1"0"-1,-1 0 1,0 0 0,1-1 0,-1 1-1,0 0 1,1 0 0,-1 0 0,0 0-1,1-1 1,-1 1 0,1 0 0,-1-1-1,1 1 1,-1 0 0,0-1 0,1 1-1,-1-1 1,1 1 0,0 0 0,-1-1 0,1 0-1,-1 1 1,1-1 0,0 1 0,-1-1-1,1 1 1,-1-2 0,1 1 83,0 0 1,0-1 0,-1 1-1,1 0 1,0 0 0,0-1-1,0 1 1,0 0 0,1-1-1,-1 1 1,0 0 0,0 0-1,1-1 1,0 0 0,-1 1-215,1 0 0,0 0 1,-1 0-1,1 0 0,0 1 1,-1-1-1,1 0 0,0 1 1,0-1-1,0 1 0,-1-1 1,1 1-1,0-1 0,0 1 1,0-1-1,1 1 0,19-6 626,-11 4-337,-3 1-228,0 0 0,0 0-1,0 1 1,0-1 0,0 2-1,0-1 1,1 1-1,-1 0 1,-1 0 0,1 1-1,8 3 1,10 4 146,38 21 0,-40-18-349,-22-11-24,1-1 1,-1 1-1,0 0 1,0-1-1,1 1 0,-1-1 1,0 0-1,1 1 1,-1-1-1,1 0 0,-1 0 1,0 0-1,1 0 0,-1 0 1,0 0-1,1 0 1,-1 0-1,1-1 0,-1 1 1,0-1-1,3 0 1,-2-1-432,0 0 1,0 1 0,0-1 0,0 0 0,0 0 0,0 0-1,0-1 1,-1 1 0,3-5 0,10-20-5406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6:26.9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0 3392,'-3'4'10089,"3"-4"-9864,-2 14 2975,2 21-4265,0-27 2162,1 25-698,1 0 1,8 32-1,18 66 339,-12-71-135,35 92-1,10-26 156,-56-116-710,0 0 0,13 18 0,-2-3 464,-15-25-491,-1 0 0,0 0 0,0 0 0,0 1-1,1-1 1,-1 0 0,0 0 0,0 0 0,0 0 0,1 0 0,-1 1 0,0-1 0,0 0 0,1 0 0,-1 0 0,0 0 0,0 0 0,1 0 0,-1 0 0,0 0 0,0 0 0,1 0 0,-1 0 0,0 0 0,0 0 0,1 0 0,-1 0 0,0 0-1,0 0 1,1 0 0,-1 0 0,0-1 0,0 1 0,1 0 0,-1 0 0,0 0 0,8-7 292,-3 0-261,-1 0 1,1 0 0,-2-1-1,1 1 1,-1-1 0,0 0-1,-1 0 1,0 0 0,2-12 0,0-13-3,0-34 0,-2 31-5,19-254-195,-16 256 57,-3 24-18,0 0 0,0-13 0,1 1-380,4 32-53,2 13 475,-2 0 0,0 1 1,-1 0-1,4 43 0,2 4 82,7 21 574,38 107 0,-57-198-557,0 0 0,1 0 0,-1 0 0,0 0 0,1 0 0,-1 0 0,0 0-1,1 0 1,0 0 0,-1 0 0,1 0 0,-1 0 0,1-1 0,0 1 0,0 0 0,-1-1 0,1 1 0,0 0 0,0-1 0,0 1 0,0-1 0,0 1 0,0-1 0,0 1 0,-1-1 0,1 0 0,1 0 0,0 1 0,0-2 14,-1 1-1,1-1 1,-1 1 0,0-1-1,1 0 1,-1 1 0,0-1-1,1 0 1,-1 0 0,0 0-1,0 0 1,0 0 0,0 0 0,0-1-1,0 1 1,0 0 0,0 0-1,-1-1 1,1 1 0,0-2-1,7-14 75,-2-1 0,0 1 0,-1-1 1,4-26-1,3-9-175,-8 39-42,60-214 219,-10 78-4189,-39 113-1419,-9 22 3115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09.9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11 950 5312,'-11'8'13117,"18"-16"-9899,-4 3-2909,0 0 0,0 0 0,-1 0-1,0 0 1,3-9 0,5-10 281,9-17-187,3 2 0,1 0 1,2 1-1,31-34 0,-10 19-40,99-87-1,-91 96 214,103-61 0,-117 85-146,-30 16-236,0-1 0,0 0-1,10-8 1,-18 12-154,-1 0 0,0 0 0,1 0 0,-1 0 0,0 0 0,1 1-1,-1-1 1,1 1 0,-1-1 0,1 1 0,-1-1 0,1 1-1,0 0 1,-1 0 0,1 0 0,2 0 0,-4 0-21,1 0 0,-1 1 0,0-1 0,1 0-1,-1 0 1,1 1 0,-1-1 0,0 0 0,0 1 0,1-1 0,-1 1 0,0-1 0,1 0 0,-1 1 0,0-1 0,0 1 0,0-1 0,0 1 0,1-1-1,-1 0 1,0 1 0,0 0 0,0 0 31,2 10 0,0 0 0,-1 0 0,-1-1 0,1 1 0,-2 0 0,-2 20 0,1-18-27,-21 195 281,18-174-256,5-34-47,-1 0-1,1 0 1,0 1-1,0-1 1,0 0 0,0 0-1,0 0 1,0 0-1,0 0 1,0 1-1,0-1 1,0 0-1,0 0 1,0 0-1,0 0 1,0 1-1,0-1 1,0 0-1,0 0 1,0 0-1,0 0 1,0 1-1,0-1 1,0 0-1,0 0 1,0 0-1,0 0 1,0 0-1,0 1 1,0-1-1,0 0 1,0 0 0,0 0-1,1 0 1,-1 0-1,0 0 1,0 1-1,0-1 1,0 0-1,1 0 1,0-1-1,0-1 0,0 1 1,1-1-1,-1 0 0,0 1 1,0-1-1,-1 0 0,1 1 1,0-1-1,0 0 0,-1 0 0,1 0 1,-1 0-1,0 0 0,1-3 1,1-5-1,4-12 0,0 1 0,19-40 0,-19 49 0,1 0 0,0 0 0,1 1 0,0 0 0,1 1 0,12-12 0,-1 4 39,2 0 1,1 2-1,0 0 0,1 2 1,0 1-1,1 0 0,44-14 1,-66 26-44,1 0 0,0 0 1,-1 0-1,1 0 0,-1 1 1,5-1-1,-7 1 12,-1 0 0,1 0 0,-1 0 0,1 1-1,0-1 1,-1 0 0,1 0 0,-1 0 0,1 0 0,-1 1 0,1-1-1,-1 0 1,1 0 0,-1 1 0,1-1 0,-1 1 0,1-1 0,-1 0-1,1 1 1,-1-1 0,0 1 0,1-1 0,-1 1 0,0-1-1,1 1 1,-1-1 0,0 1 0,0-1 0,1 1 0,-1-1 0,0 1-1,0 0 1,0-1 0,0 1 0,0-1 0,0 1 0,0 0 0,0-1-1,0 1 1,0-1 0,0 1 0,0-1 0,-1 2 0,-4 22-50,-2 0 1,-1-1-1,-1 0 1,0 0-1,-14 21 0,-8 20 121,14-29 2,10-21-135,-12 32 0,25-50-239,11-15 176,6-7-62,1 2-1,43-35 0,34-8-62,-87 59 200,2-1 0,-1 2-1,1 0 1,33-8 0,-46 14 59,1 0 0,-1 0 0,1 1 0,0-1 0,-1 1 0,1 0 0,0 0 0,-1 1 0,7 0 0,-8 0-4,0 0 1,0 0-1,0 0 0,0 0 1,-1 0-1,1 0 0,0 1 1,-1-1-1,1 1 1,-1-1-1,1 1 0,-1-1 1,0 1-1,0 0 0,0 0 1,0-1-1,2 4 0,0 4 25,0 0-1,0-1 1,-1 1-1,0 0 1,0 0-1,0 17 1,-3 58 78,0-68-84,-9 99 215,2-33-121,8-80-129,0 0-1,0 1 1,0-1-1,0 0 0,0 0 1,0 1-1,1-1 0,-1 0 1,1 0-1,0 0 1,-1 1-1,1-1 0,0 0 1,2 2-1,-2-3 1,0 0 1,-1 0-1,1-1 0,0 1 0,0 0 1,0-1-1,0 1 0,0-1 1,1 0-1,-1 1 0,0-1 0,0 0 1,0 1-1,0-1 0,0 0 1,0 0-1,1 0 0,-1 0 0,0 0 1,0 0-1,0 0 0,0-1 0,1 1 1,-1 0-1,0-1 0,0 1 1,0 0-1,0-1 0,0 0 0,2 0 1,4-3-48,0-1-1,0 0 1,0 1 0,-1-2 0,9-8 0,29-34 7,-39 42 40,12-14 0,56-69 369,-72 87-355,0 1-2,0 0 0,0 0 0,-1 0 0,1-1 0,0 1 0,0 0 0,-1-1 0,1 1 0,-1 0 0,1-1 0,-1 1 0,1-1 0,-1 1-1,0-1 1,0-1 0,0 3-7,0 0 0,0 0-1,0 0 1,-1 0 0,1 0-1,0 0 1,0 0 0,0 0 0,0 0-1,0 0 1,-1 0 0,1 0-1,0 0 1,0 0 0,0 0-1,0 0 1,0 0 0,-1 0-1,1 0 1,0 0 0,0 0-1,0 0 1,0 0 0,0 0-1,-1 0 1,1 0 0,0 1 0,0-1-1,0 0 1,0 0 0,0 0-1,0 0 1,0 0 0,-1 0-1,1 0 1,0 1 0,0-1-1,0 0 1,0 0 0,0 0-1,0 0 1,0 0 0,0 1-1,-6 5-43,1 3 32,0-1-1,0 1 0,1 0 1,0 0-1,1 1 1,0-1-1,0 1 0,-1 16 1,3-22 0,1 1-1,-1-1 1,1 1 0,0-1 0,1 0 0,-1 1-1,1-1 1,0 1 0,0-1 0,0 0 0,0 0-1,1 0 1,0 0 0,0 0 0,0 0 0,0 0-1,1 0 1,-1-1 0,1 1 0,0-1 0,6 5-1,-2-2-17,1-2 0,0 1 0,0-1 0,0 0 0,1 0-1,-1-1 1,1 0 0,0-1 0,0 0 0,0 0 0,16 0-1,-7-1 54,-1-1-1,1-1 0,-1-1 1,0-1-1,21-5 0,-35 7-31,0 1 0,0-2-1,0 1 1,0 0-1,0 0 1,0-1 0,-1 0-1,1 1 1,0-1-1,-1 0 1,0 0 0,1-1-1,-1 1 1,0 0-1,0-1 1,-1 1 0,1-1-1,0 0 1,-1 0-1,1 1 1,-1-1 0,0 0-1,0 0 1,0 0-1,-1 0 1,1 0 0,-1-1-1,1 1 1,-1-5-1,0-2-15,-1 1 0,0-1-1,0 1 1,-1-1 0,0 1-1,-1-1 1,0 1 0,-6-12-1,3 8 9,-1 0-1,-1 1 0,0 1 0,-1-1 0,0 1 0,0 1 1,-18-15-1,9 10-58,0 1 0,-2 1 1,-37-20-1,48 29 2,-4-1-97,13 4 101,7 3 41,6 0 47,1 2 45,-1-2 1,1 0 0,16 1 0,-14-3 7,0-1 0,-1 0 1,1-1-1,-1-1 0,0 0 1,0-1-1,19-8 0,-10 0 269,-23 11-305,7-2-149,-8 3 443,7-5-678,-5 3 379,1 0 0,0 0 0,-1 1-1,1-1 1,0 1 0,0 0 0,5-2 0,15-8 188,12-18-94,-2-2 1,0-1 0,50-66-1,-26 14 216,-49 73-408,-2-1 0,9-19 0,4-7 280,-19 38-207,0 0-1,0 0 1,0 0 0,0 0 0,0 0 0,0 0 0,0 0 0,0 0 0,0-1-1,0 1 1,0 0 0,0 0 0,0 0 0,0 0 0,0 0 0,0 0 0,0 0-1,0 0 1,0-1 0,0 1 0,0 0 0,0 0 0,0 0 0,0 0 0,0 0-1,0 0 1,0 0 0,0-1 0,0 1 0,0 0 0,0 0 0,0 0-1,0 0 1,0 0 0,0 0 0,0 0 0,0 0 0,0 0 0,0-1 0,0 1-1,-1 0 1,1 0 0,0 0 0,0 0 0,0 0 0,-7 0-27,-9 6-148,10 0 164,0 1 1,1 1-1,0-1 1,0 1-1,-5 10 0,-1 2 36,0-1-32,1-1-1,1 1 0,0 1 0,1 0 1,2 0-1,-5 23 0,3 6 32,4 1 0,1-1 0,2 1 0,12 91 0,-9-123-1,7 23 1,-2-15-23,-7-23-8,1 0 0,0 0 0,0 0 0,0 0 0,1 0 0,-1 0 0,1 0 0,-1-1 0,5 5 0,-6-6 0,1 0 0,0 0 0,0-1 0,0 1 0,0 0 0,0-1 0,0 1 0,0-1 0,0 1 0,0-1 0,0 1 0,0-1 0,0 0 0,0 1 0,0-1 0,0 0 0,1 0 0,-1 0 0,0 0 0,0 0 0,0 0 0,0 0 0,0 0 0,1-1 0,-1 1 0,0 0 0,0-1 0,0 1 0,2-2 0,5-3 0,1 0 0,-1 0 1,0-1-1,-1 0 0,0-1 0,10-10 1,35-50-29,-28 35-31,80-94-43,-95 118 179,-5 8-16,-4 3-55,1-1-1,-1 0 1,0 0-1,0 1 0,0-1 1,0 0-1,-1 4 1,-9 81-1,5-55-26,1 1-1,2-1 1,2 46 0,1-73 16,-1 0 0,1 1 0,0-1 0,1 0 0,-1-1 0,1 1 0,0 0 0,3 5 0,-4-8 5,0 0 0,0 0 0,1-1 0,-1 1 0,1 0 1,0-1-1,-1 1 0,1-1 0,0 0 0,0 1 0,0-1 0,0 0 0,0 0 0,0 0 0,0 0 1,0-1-1,0 1 0,0 0 0,0-1 0,5 1 0,3-1-23,0 0 1,-1 0-1,1-1 1,0-1-1,0 1 0,-1-2 1,1 1-1,-1-1 0,0-1 1,0 1-1,0-2 1,0 1-1,-1-1 0,16-12 1,-9 4 3,0-1 1,0 0-1,-1-1 0,-1-1 1,-1 0-1,13-21 1,1-1 101,-15 22-40,0 0 1,15-32-1,-25 40-103,-7 16 8,-1 11 111,0 1 0,1-1 0,1 1 0,-3 21 0,5-27-82,1-1-33,1-1 0,0 0 0,1 1 0,0-1 0,1 0 0,1 1 0,5 22 0,-7-34 57,0-1-1,0 1 1,0 0-1,0-1 1,0 1 0,1 0-1,-1-1 1,0 1-1,0 0 1,1-1-1,-1 1 1,0-1 0,1 1-1,-1-1 1,0 1-1,1-1 1,-1 1 0,1-1-1,-1 1 1,1-1-1,-1 1 1,1-1 0,-1 0-1,1 1 1,-1-1-1,1 0 1,0 1-1,-1-1 1,1 0 0,0 0-1,-1 0 1,1 0-1,-1 1 1,1-1 0,0 0-1,-1 0 1,1 0-1,0 0 1,-1-1-1,1 1 1,0 0 0,-1 0-1,1 0 1,0 0-1,-1-1 1,1 1 0,-1 0-1,1-1 1,1 0-1,0 0-1,0-1-1,1 1 0,-1-1 1,0 0-1,0 0 0,0 0 0,0-1 1,0 1-1,0 0 0,2-4 1,0-5-59,-1-1-1,0 0 1,-1 1 0,0-1 0,0 0 0,-1-18-1,-1 5 3,-1 1-1,-1-1 0,-2 0 1,0 1-1,-1 0 0,-10-27 1,12 46 28,1-1 1,-1 1 0,1 0-1,-6-7 1,5 8 25,0 0 0,0-1 0,1 0 0,-1 1 0,-1-7 0,2 6 10,1-5-312,14 3 382,-5 5-86,1 1 0,-1 0 1,1 0-1,-1 1 0,1 0 0,9 1 0,6 0 244,-14-1-124,0 0 0,0 1 0,1 0 0,14 4 0,-21-4-66,-1 0 0,0 1-1,1-1 1,-1 1 0,0-1 0,0 1 0,0 0 0,0 0 0,0 0 0,0 1 0,-1-1 0,1 1 0,-1-1 0,1 1 0,-1 0-1,3 4 1,-2 1-2,0-1 0,0 1 0,0 0 0,-1 0 0,0 0-1,0 0 1,-1 0 0,1 14 0,-3 4-4,-4 37 0,-1 13-59,6-75 21,0-1 0,0 1 0,0-1-1,0 1 1,0-1 0,0 0-1,0 1 1,0-1 0,0 1 0,0-1-1,0 1 1,0-1 0,0 1 0,1-1-1,-1 0 1,0 1 0,0-1 0,0 1-1,1-1 1,-1 0 0,1 1-1,2-3 2,-2 2-1,3-3 0,0-1 0,-1 1 0,1-1 0,-1 1 0,1-1 0,2-6 0,3-1 0,21-27 37,44-41 1,-56 61-28,2 1 1,0 1 0,1 1-1,26-14 1,-41 26-11,0-1 0,0 2 0,1-1 0,-1 0 0,1 1 0,0 1 0,0-1 0,0 1 0,11-1 0,-14 2 0,1 1 0,-1-1 0,1 1 0,-1 0 0,0 0 0,0 1 0,1-1 0,-1 1 0,0 0 0,0 0 0,-1 0 0,1 1 0,0-1 0,-1 1 0,7 5 0,2 6 0,-1 1 0,0 0 0,0 0 0,-1 1 0,13 31 0,-17-36 0,-5-9-249,0 0 0,-1 0 0,1 0 0,-1 0 1,1 0-1,-1 0 0,0 0 0,1 3 0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6:28.85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128 22 1728,'-6'3'1765,"6"-25"7510,0 20-7894,-1 23-1004,-1 1 0,-5 23 0,-3 16-105,6-20-222,-33 278 924,-9-97-852,46-220-179,0 0-1,-1 0 1,1 0 0,-1-1 0,1 1-1,-1 0 1,0-1 0,0 1-1,0 0 1,0-1 0,0 1-1,0-1 1,0 1 0,0-1-1,-2 2 1,3-8-2994,21-46-3471,-7 21 3162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6:29.26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249 23 3552,'2'-14'2424,"-1"14"-2233,-1-1-1,0 1 1,0-1 0,0 1 0,0-1-1,1 1 1,-1 0 0,0-1-1,0 1 1,1-1 0,-1 1-1,0 0 1,0-1 0,1 1 0,-1 0-1,1-1 1,-1 1 0,0 0-1,1 0 1,-1-1 0,1 1-1,-1 0 1,0 0 0,1 0 0,-1-1-1,1 1 1,-2 20 1585,-31 99 423,3-12-1534,5-8-201,-64 166 0,42-164-235,46-100-232,-3 8-256,-1 1 0,-1-1 0,1 0 0,-1 0 0,-9 12 0,10-28-3528,3-6 1391,1 11 1816,2-12-1713,6-7-1168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6:29.9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85 17 2656,'-36'18'3696,"27"-15"-2543,8-2-926,0-1 1,-1 0 0,1 1 0,0-1 0,0 1 0,0-1 0,0 1 0,0 0 0,0-1 0,0 1 0,0 0 0,0 0 0,0 0 0,0 0 0,-1 1 0,1-1-85,1-1 1,-1 1-1,1-1 1,-1 0-1,1 1 1,-1-1-1,1 0 1,-1 1-1,1-1 1,-1 0-1,0 0 1,1 1-1,-1-1 1,0 0-1,0 0 1,-8 3 845,8-2-589,1 6 103,0-6-458,0-1-1,-1 1 1,1-1-1,0 1 1,0-1-1,0 1 1,0-1-1,0 1 1,0-1-1,0 1 1,0-1-1,0 1 1,0-1-1,0 1 1,0-1-1,0 1 1,1-1-1,-1 1 1,0-1-1,0 1 1,0-1-1,1 0 1,-1 1-1,1 0 1,2 1 138,1 0 0,0-1 0,0 1 0,0-1 0,0 0 0,0 0 0,0 0 0,1 0 0,-1-1 0,0 0 0,6 0 0,10-1 392,23-4 1,-19 1-302,193-12 756,-183 16-947,0 1 0,0 2 0,0 2 0,46 12 0,-43-9-33,-22-5-80,25 8 0,-21-7 56,-17-4 156,-7-58-8833,4 46 6931,1 9 901,-1-1-1,1 1 0,0-1 1,0 1-1,1 0 0,-1-1 1,2-5-1,5-2-1372,-7 10 2164,0 1-1,0 0 0,0 0 0,0 0 1,0 0-1,0 0 0,0 0 0,0 0 1,0 0-1,0 0 0,0 0 1,0 0-1,0-1 0,0 1 0,0 0 1,0 0-1,0 0 0,0 0 0,0 0 1,0 0-1,0 0 0,0 0 1,0 0-1,0 0 0,0 0 0,0 0 1,-1-1-1,1 1 0,0 0 1,0 0-1,0 0 0,0 0 0,0 0 1,0 0-1,0 0 0,0 0 0,0 0 1,0 0-1,0 0 0,0 0 1,-1 0-1,1 0 0,0 0 0,0 0 1,0 0-1,0 0 0,0 0 0,0 0 1,0 0-1,0 0 0,0 0 1,0 0-1,0 0 0,-1 0 0,1 0 1,0 0-1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6:30.72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13 3328,'6'-13'13189,"-4"15"-12979,0-1 1,1 0 0,-1 0-1,0 1 1,1-2 0,0 1-1,2 1 1,188 7 2525,-150-5-2634,182 28 287,-209-28-368,12 1-208,-26-5 54,-4-13-8343,1 1 6195,0-14-3324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1:56:50.0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464 0 2496,'-8'1'13104,"2"1"-10667,-10 1-3483,-7 1 1148,-2 1 122,-85 3 218,28 1-234,21 0-21,57-8-179,1-1 0,0 1-1,0-1 1,0 1 0,0 0 0,1 0 0,-1 0-1,-4 3 1,4-3 12,0 1 0,1-1 0,-1 0 0,0 0 0,0 0 1,0 0-1,0-1 0,-4 1 0,6-1 13,-1 0 0,1 0 0,0 1 0,0-1 0,0 0 0,-1 0 0,1 1 0,0-1 0,0 1 0,0-1 0,0 1 0,-1-1 0,1 1 0,0 0 0,-1 0 0,2 0-108,9 86-64,-7-52 271,6 40 0,-3-40 59,1 41 0,3 0 497,-9-74-422,2-2-68,15-1-169,1-1 0,-1-1 0,29-9 0,-26 7-57,0 0 0,30-2 0,-37 6 5,0 0 1,1 2-1,-1-1 1,0 2-1,0 0 1,0 0-1,0 1 1,-1 1-1,1 0 1,-1 1-1,0 0 1,0 1-1,0 0 1,-1 1-1,0 0 1,0 1-1,-1 0 1,0 0-1,0 2 1,-1-1-1,0 1 1,7 11-1,-9-12 41,-1-1 0,-1 1 1,0 1-1,0-1 0,-1 1 0,0 0 0,0 0 0,-1 0 0,-1 0 0,1 1 0,-2-1 0,1 13 0,-2-21 19,0 0 1,0 0-1,0 0 0,-1 0 1,1 0-1,-1 0 0,1 0 0,-1 0 1,0 0-1,0-1 0,0 1 1,0 0-1,0 0 0,0-1 1,0 1-1,-1-1 0,1 1 1,0-1-1,-1 0 0,1 1 0,-1-1 1,0 0-1,1 0 0,-1 0 1,0 0-1,0 0 0,0-1 1,1 1-1,-1 0 0,0-1 1,-4 1-1,-2 0 50,-1 0 0,1 0 1,-1-1-1,1 0 0,-17-2 0,-157-16 231,25 4-1862,153 13 1453,-20-2-1972,-27 0 0,45 3 973,0 0 0,-1 1 1,1 0-1,0 0 0,0 0 0,0 1 1,0 0-1,0 0 0,-8 4 0,3 2-2312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3:03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355 392 3488,'-1'0'107,"1"0"1,0 0-1,-1-1 1,1 1-1,0 0 0,-1-1 1,1 1-1,0 0 1,-1-1-1,1 1 1,0 0-1,0-1 0,-1 1 1,1-1-1,0 1 1,0 0-1,0-1 1,-1 1-1,1-1 0,0 1 1,0-1-1,0 1 1,0-1-1,0 1 1,0 0-1,0-1 0,0 0 1,1 2 811,-3-4 940,1 2-1707,1 0 0,0 1 0,-1-1 0,1 1 0,0-1 0,-1 1 0,1 0 0,-1-1 0,1 1 0,-1-1 0,1 1 0,-1 0 0,1-1 0,-1 1 0,0-1 0,-3 2 198,1 0 0,-1 0-1,1 1 1,-1-1 0,1 1-1,0 0 1,-5 2-1,-4 4 86,-49 17 441,35-15-565,-33 18 1,27-10 31,-28 16 67,54-31-380,0 2 1,1-1-1,-1 1 1,1-1-1,0 1 1,1 1 0,-6 7-1,9-11-7,-1-1 0,1 1 0,0 0 0,0 0 1,1 0-1,-1-1 0,0 1 0,0 0 0,1 0 0,0 0 0,-1 0 0,1 0 0,0 0 0,0 1 0,0-1 0,0 0 0,0 0 1,0 0-1,1 0 0,-1 0 0,1 0 0,-1 0 0,1 0 0,0-1 0,0 1 0,0 0 0,0 0 0,0 0 0,0-1 1,1 1-1,-1-1 0,0 1 0,1-1 0,-1 1 0,1-1 0,0 0 0,-1 0 0,4 2 0,1 1 63,1-1 0,0 1 0,0-1 0,0-1 0,0 1 0,0-1 0,1-1 0,-1 1 0,10 0 0,-7-2-15,0 0-1,1 0 1,-1-1-1,0-1 1,0 1-1,0-2 1,0 1 0,0-1-1,0-1 1,-1 0-1,0 0 1,0-1-1,0 0 1,0-1 0,-1 1-1,1-2 1,-2 1-1,1-1 1,-1-1-1,0 1 1,0-1-1,-1 0 1,0-1 0,-1 1-1,6-12 1,-8 15-61,-1 1 0,-1 0 0,1-1 0,-1 1 0,1 0 0,-1-1 0,0 0 0,-1 1 0,1-1 0,-1 0 0,0 1 0,0-1 0,-1 1 0,1-1 0,-2-6 0,2 10-22,0 1 0,0 0 0,-1-1 0,1 1 0,0 0 0,0-1 1,0 1-1,0 0 0,0-1 0,0 1 0,0 0 0,0-1 0,-1 1 0,1 0 1,0-1-1,0 1 0,0 0 0,-1-1 0,1 1 0,0 0 0,0 0 0,-1 0 1,1-1-1,0 1 0,-1 0 0,1 0 0,0 0 0,-1 0 0,1-1 1,0 1-1,-1 0 0,1 0 0,0 0 0,-1 0 0,1 0 0,0 0 0,-1 0 1,1 0-1,-1 0 0,1 0 0,0 0 0,-1 0 0,1 0 0,0 0 0,-1 0 1,1 1-1,0-1 0,-1 0 0,1 0 0,0 0 0,0 0 0,-1 1 0,1-1 1,0 0-1,-1 0 0,1 1 0,0-1 0,0 0 0,0 1 0,-1-1 0,1 0 1,0 0-1,0 1 0,0-1 0,-1 1 0,-10 20-463,10-18 449,-2 2 64,1 1-1,0 0 0,0 0 0,1 0 1,0 0-1,0 0 0,0 0 0,1 0 1,-1 0-1,2 8 0,0 5 246,-1-18-268,0 0-1,0 1 0,0-1 0,0 0 1,0 1-1,1-1 0,-1 0 1,0 1-1,0-1 0,1 0 0,-1 1 1,1-1-1,-1 0 0,1 0 0,0 1 1,0-1-1,-1 0 0,1 0 1,0 0-1,0 0 0,2 2 0,-2-2 51,1 0 0,-1 0 0,1 0 0,-1 0-1,1 0 1,0 0 0,-1-1 0,1 1 0,0 0 0,0-1-1,-1 0 1,1 1 0,0-1 0,0 0 0,0 0-1,3 0 1,-2 0-34,1-1-1,0 0 0,-1 0 1,1 0-1,-1 0 1,1-1-1,5-2 0,3-4-27,-1 0-1,0 0 1,15-15-1,-26 23-5,20-20 95,2 1-1,32-22 1,-53 41-96,-1 0 1,0-1-1,1 1 0,-1 0 1,0 0-1,1-1 1,-1 1-1,1 0 0,-1 0 1,0 0-1,1 0 0,-1 0 1,1 0-1,-1 0 1,1 0-1,-1 0 0,0 0 1,1 0-1,-1 0 0,1 0 1,-1 0-1,1 0 1,-1 0-1,0 0 0,1 0 1,-1 1-1,1-1 0,-1 0 1,0 0-1,1 0 1,-1 1-1,1-1 0,0 2 21,0-1 0,-1 0 1,1 0-1,0 1 0,-1-1 0,1 0 0,-1 1 0,1-1 0,-1 0 0,1 3 0,-1 2 30,1-1 1,-1 1-1,0 0 0,-1 9 0,-1-1 13,1-6 29,-1 1 0,0 0 0,-5 13 0,6-20-83,1 0 0,-1 0 0,0 1 1,1-1-1,0 0 0,-1 0 0,1 0 0,0 0 0,0 1 0,0-1 1,1 0-1,0 3 0,-1-4 186,15-9-31,3-3-114,36-13 297,-38 16-493,1 1 1,33-10 0,-22 10 132,32-2 0,-50 8-1,1 0 0,-1 1 0,0 0 1,1 1-1,-1 0 0,16 5 0,-21-4 12,0 0-1,0 0 1,-1 1-1,1 0 1,-1 0-1,1 0 1,-1 0-1,0 1 1,-1 0-1,6 6 1,12 10-143,-19-18 168,1 0-1,0-1 0,0 0 1,0 1-1,-1-1 0,1 0 1,1 0-1,-1-1 0,0 1 1,0-1-1,0 1 0,0-1 1,0 0-1,0 0 0,1 0 1,-1-1-1,0 1 0,0-1 1,5-2-1,7-1 0,-2-1-1,27-12 1,-17 3 50,0 0 1,-1-2-1,28-24 0,-37 29-21,-12 10-223,-2 3 37,-4 6-41,-15 20 81,5-7 123,3-5-61,1 0-1,2 1 1,-1 0 0,-8 25 0,17-41 25,1 1 1,-1-1 0,1 1 0,0-1 0,-1 0 0,1 1 0,0-1-1,0 1 1,0-1 0,0 1 0,0-1 0,0 1 0,0-1 0,1 1-1,-1-1 1,1 0 0,0 2 0,-1-2 18,1 0 0,-1 0-1,1-1 1,0 1 0,-1 0 0,1-1 0,0 1 0,0 0-1,0-1 1,-1 1 0,1-1 0,0 1 0,0-1 0,0 0-1,0 1 1,0-1 0,0 0 0,0 0 0,1 1 0,1-1 16,0 0 1,0 0-1,0 0 1,0-1-1,0 1 1,0-1-1,0 0 1,0 1-1,0-1 1,0-1-1,0 1 0,0 0 1,-1-1-1,5-2 1,0-2-17,-1-1 1,0 0-1,0 0 0,0 0 0,-1 0 1,0-1-1,-1 0 0,1 0 1,2-11-1,1 0 37,-1-2 0,7-37 1,-3-19-12,0-100 1,-8 111-56,-2-55-267,-1 118 239,0 0 0,0 0 1,0 0-1,-1 0 0,1 0 1,-1 0-1,-1-4 0,2 7 46,-1 0-1,1 0 1,0 0-1,0 0 1,0 0-1,0 0 1,0 0-1,0 0 1,0 0-1,0 0 0,0 0 1,0 0-1,0 0 1,0 1-1,0-1 1,0 0-1,0 0 1,0 0-1,0 0 1,0 0-1,0 0 1,0 0-1,0 0 1,0 0-1,-1 0 1,1 0-1,0 0 1,0 0-1,0 0 0,0 0 1,0 0-1,0 0 1,0 0-1,0 0 1,0 0-1,0 0 1,0 0-1,0 0 1,0 0-1,0 0 1,-1 0-1,1 0 1,0 0-1,0 0 1,0 0-1,0 0 1,0 0-1,0 0 0,0-1 1,0 1-1,0 0 1,0 0-1,0 0 1,0 0-1,0 0 1,0 0-1,0 0 1,0 0-1,0 0 1,0 0-1,0 0 1,-2 2-26,1 1 1,0-1-1,-1 1 1,1-1-1,0 1 1,1 0-1,-1-1 1,0 1-1,1 0 1,0 0-1,-1-1 1,1 1 0,1 4-1,-1-6 28,5 250 42,-3-217-40,-1-10 23,2-1-1,8 36 0,-8-48-3,0 0 0,1 1-1,0-1 1,1-1 0,1 1 0,10 16-1,-11-22-139,-1 0 0,0-1 0,1 0-1,0 0 1,0 0 0,1 0 0,-1-1 0,0 0-1,1 0 1,0 0 0,0-1 0,7 3 0,19 7-766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3:08.4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383 281 2496,'77'22'4970,"-76"-22"-4812,1 1-1,-1-1 0,1 0 0,-1 0 0,0 0 0,1 1 0,-1-1 0,1 0 1,-1-1-1,1 1 0,-1 0 0,0 0 0,1-1 0,1 0 0,-2 1-32,0-1 0,0 1 1,-1-1-1,1 1 0,0-1 0,-1 1 0,1-1 0,0 0 0,-1 0 0,1 1 0,-1-1 0,1 0 0,-1 0 0,1 1 0,-1-1 0,0 0 0,1-1 0,-1-1 89,1 0 0,-1 0-1,1 0 1,-1-1 0,0 1 0,-1 0 0,1 0-1,-1 0 1,1 0 0,-1 0 0,-1-3 0,-2-6 87,-1 1 1,-1-1-1,0 1 1,0 0 0,-1 1-1,-1 0 1,1 0-1,-2 0 1,1 1-1,-1 0 1,-12-8 0,10 8-219,0 2 0,-1-1 0,0 1 0,0 1 0,0 0 0,-1 1 0,0 0 0,0 1 1,0 1-1,-16-3 0,23 5-93,0 1 1,0 0 0,0 1-1,-1-1 1,1 1-1,0 0 1,1 1 0,-1-1-1,0 1 1,0 0 0,1 1-1,-1-1 1,1 1-1,-1 0 1,1 1 0,0-1-1,1 1 1,-1 0 0,1 0-1,-1 1 1,1-1-1,0 1 1,1 0 0,-1 0-1,1 0 1,0 0 0,0 1-1,-3 10 1,-1 6 88,1 0 0,2 1-1,0 0 1,1 0 0,1 0 0,1 0 0,4 41 0,6 7 517,21 81 1,-9-38-139,-20-103-324,-1 0-1,0 12 0,0-5 91,0-18-217,-1 0 0,1 0-1,0 0 1,0 0 0,0-1-1,0 1 1,0 0-1,0 0 1,0 0 0,0 0-1,-1 0 1,1 0 0,0 0-1,0 0 1,0-1 0,0 1-1,0 0 1,0 0-1,-1 0 1,1 0 0,0 0-1,0 0 1,0 0 0,0 0-1,-1 0 1,1 0 0,0 0-1,0 0 1,0 0-1,0 0 1,0 0 0,-1 0-1,1 0 1,0 0 0,0 0-1,0 1 1,0-1 0,0 0-1,-1 0 1,1 0-1,0 0 1,0 0 0,0 0-1,0 0 1,0 0 0,0 0-1,0 1 1,0-1 0,-1 0-1,1 0 1,0 0-1,0 0 1,0 0 0,0 1-1,0-1 1,0 0 0,0 0-1,0 0 1,0 0 0,0 0-1,0 1 1,0-1-1,0 0 1,0 0 0,0 0-1,0 0 1,0 0 0,0 1-1,-11-14-586,-10-11-187,-2 1 1,-29-25 0,31 30 1294,26 16-216,1 0 1,-1 0-1,1 1 1,-1-1-1,1 2 0,9-2 1,60 6 343,-37-4-379,113 3 470,-51-2-384,-57-1-316,-23-3-98,-17 2 52,-1 1-1,0-1 0,0 1 0,0-1 1,1 1-1,-1 0 0,0 0 1,0 0-1,3 1 0,-1 0-730,1-1 0,-1 1 0,0-1 0,0 0 0,1 0 0,-1 0 0,0-1 0,4 0 0,119-8-5467,-104 8 6242,-7 2 432,-15-1 9,-1 1-409,0-1 1,1 0-1,-1 1 1,0-1-1,0 0 0,0 0 1,0 1-1,0-1 1,0 0-1,0 1 1,0-1-1,0 0 1,0 0-1,0 1 1,0-1-1,0 0 1,0 1-1,0-1 1,0 0-1,0 1 1,0-1-1,0 0 1,0 0-1,0 1 1,0-1-1,-1 0 0,1 1 1,0-1-1,0 0 1,0 0-1,-1 1 1,-9 10 1143,3-4-511,3-1-573,1 1 1,0-1-1,0 0 0,1 1 0,0 0 0,0-1 0,0 1 1,1 0-1,0 0 0,1 0 0,-1 0 0,1 0 1,1 0-1,-1 0 0,1 0 0,0 0 0,3 7 0,-4-13-94,0 1 0,1-1-1,-1 0 1,1 0-1,-1 1 1,1-1 0,-1 0-1,1 0 1,0 0-1,0 0 1,0 0-1,0 0 1,-1 0 0,1 0-1,0 0 1,0-1-1,1 1 1,-1 0 0,0-1-1,0 1 1,0 0-1,0-1 1,1 0-1,-1 1 1,0-1 0,0 0-1,1 1 1,1-1-1,-1 0 7,0-1 0,0 1 0,0 0 0,0-1 0,-1 1 0,1-1 0,0 0 0,0 0 0,-1 0 0,1 0 0,0 0 0,-1 0 0,1 0 0,-1 0 0,0 0 0,1-1 0,-1 1 0,2-4 0,28-37 724,-29 39-745,0-1 1,0 0-1,0 0 0,0 0 0,-1 0 1,0 0-1,1 0 0,0-7 0,-2 9-25,0 0 0,1 1 0,-1-1 0,0 0 0,0 0 0,0 1 0,0-1 0,0 0 0,0 0 0,-1 1 0,1-1 0,-1 0 0,1 0 0,-1 1 0,1-1 0,-1 0 0,0 1 0,0-1 0,0 1-1,0-1 1,0 1 0,0 0 0,-2-3 0,-19-14-13,13 8-132,9 10 134,0 0-1,0 0 1,0 0-1,-1 0 1,1 0-1,0 0 1,0 0-1,0 0 1,0 0-1,0 0 1,0-1-1,0 1 0,0 0 1,0 0-1,0 0 1,0 0-1,0 0 1,0 0-1,0 0 1,0-1-1,0 1 1,0 0-1,0 0 1,0 0-1,0 0 1,0 0-1,0 0 1,0 0-1,0-1 1,0 1-1,0 0 1,0 0-1,0 0 1,0 0-1,0 0 1,0 0-1,1 0 1,-1 0-1,0 0 1,0 0-1,0-1 1,0 1-1,0 0 1,0 0-1,0 0 1,0 0-1,0 0 1,0 0-1,1 0 1,-1 0-1,0 0 1,0 0-1,0 0 1,0 0-1,0 0 1,0 0-1,0 0 1,1 0-1,-1 0 1,0 0-1,0 0 1,0 0-1,18-7-263,66-10 251,-19 1 97,13-5 285,-51 12-270,1-3 0,48-27 0,-58 28-81,-2 0 0,0-2-1,0 0 1,-1 0-1,15-19 1,-13 11 63,-1 0-1,-2 0 1,0-2 0,-1 0-1,-1 0 1,-1-1 0,14-49-1,9-52 46,-32 118-140,-1 4-12,0 0 0,0 1 1,-1-1-1,1 0 1,0 0-1,-1 0 1,0 0-1,0 1 1,0-1-1,0 0 1,0 0-1,-1 0 1,1 0-1,-1 1 1,0-1-1,-1-4 1,1 6 17,1 1 0,0 0 1,0 0-1,-1-1 1,1 1-1,0 0 0,0 0 1,-1-1-1,1 1 0,0 0 1,-1 0-1,1 0 1,0 0-1,-1-1 0,1 1 1,0 0-1,-1 0 0,1 0 1,-1 0-1,1 0 1,0 0-1,-1 0 0,1 0 1,0 0-1,-1 0 1,1 0-1,0 0 0,-1 0 1,1 0-1,-1 0 0,1 1 1,0-1-1,-1 0 1,1 0-1,0 0 0,0 1 1,-1-1-1,1 0 0,0 0 1,-1 1-1,1-1 1,0 0-1,0 0 0,-1 1 1,1-1-1,0 0 0,0 1 1,0-1-1,0 0 1,-1 1-1,-11 20-306,11-20 310,-11 24-56,2 1 0,0 0 0,2 1 1,1 0-1,-4 28 0,-7 140 230,17-174-155,1 1 1,1 0 0,1 0 0,8 37-1,-8-51 49,0 0-1,1 0 1,0 0 0,0 0-1,1 0 1,0-1-1,0 0 1,1 0 0,0 0-1,0 0 1,1-1-1,-1 0 1,1 0-1,1 0 1,9 6 0,-14-10-30,0-1 1,1 1 0,-1-1-1,0 0 1,1 0 0,-1 0-1,0 0 1,1 0 0,-1-1-1,1 1 1,0-1 0,-1 1-1,1-1 1,-1 0 0,1 0-1,0 0 1,-1-1 0,1 1-1,-1 0 1,5-2 0,-2-2 6,1 1 0,-1-1 1,0 0-1,0 0 0,-1-1 1,1 1-1,-1-1 0,0 0 1,0 0-1,-1-1 0,4-5 1,2-5 9,-1 1 1,-1-1 0,10-34-1,7-53 159,-19 78-205,7-27-66,38-231-198,-50 282 270,1-4-61,-1 0 1,1 0 0,-1-1-1,0 1 1,-2-9 0,-1 10-435,0 9 227,-3 14 66,6-18 184,-11 43-67,3 1 1,-5 68-1,11 95 146,3-193 6,0 0 1,1-1 0,0 1-1,1-1 1,8 26-1,-9-36-48,0 0 0,-1 0-1,1 0 1,1 0 0,-1 0-1,1 0 1,-1-1 0,1 1 0,0-1-1,1 0 1,-1 0 0,0 0-1,1 0 1,0 0 0,-1-1-1,1 0 1,0 1 0,0-2-1,1 1 1,-1 0 0,0-1-1,1 0 1,5 1 0,6 0 15,0-1 0,0-1 0,0 0 0,27-5 0,66-19 48,-94 21-62,20-6 41,-1-1 0,0-2 0,62-31 0,-90 41-442,-11 10 92,-18 16 51,16-17 302,3-3-84,-1 2-22,-1 0 1,2-1-1,-9 14 1,12-18 45,0 1 1,0-1-1,1 0 1,-1 1-1,1-1 0,-1 1 1,1-1-1,-1 1 1,1-1-1,0 1 0,0 0 1,0-1-1,0 1 1,0-1-1,0 1 0,0-1 1,0 1-1,1-1 1,-1 1-1,1-1 0,-1 1 1,1-1-1,-1 1 1,1-1-1,1 2 0,-1-1 15,1 0 1,-1-1-1,1 1 0,-1-1 0,1 0 0,0 1 1,0-1-1,-1 0 0,1 0 0,0 0 0,0 0 0,0 0 1,0 0-1,0-1 0,1 1 0,-1-1 0,0 1 0,4-1 1,2 0 62,1 0 1,-1-1 0,13-2 0,-13 2-45,-4 0-16,0 1 1,0-1-1,0-1 1,0 1-1,-1 0 1,1-1-1,5-2 1,-8 3-17,0 0 0,1 0 1,-1 0-1,0 0 0,0 0 0,0 0 0,0 0 1,0-1-1,0 1 0,0 0 0,0 0 0,-1-1 1,1 1-1,0-1 0,-1 1 0,1-1 0,-1 1 1,1-1-1,-1 1 0,0-1 0,0 1 0,1-2 1,-1 0-1,-1 1 0,1-1 1,0 1-1,-1 0 0,1 0 0,-1-1 1,0 1-1,1 0 0,-1 0 1,0-1-1,-1 1 0,1 0 1,0 0-1,0 0 0,-1 1 1,1-1-1,-1 0 0,0 0 0,0 1 1,1-1-1,-4-1 0,-3-2-30,0 1-1,-1 0 1,1 0-1,-11-3 1,6 3 36,9 2-39,4 2 20,0 0 1,0 0-1,0 0 1,0 0-1,-1 0 1,1 0-1,0-1 1,0 1-1,0 0 1,-1 0 0,1 0-1,0 0 1,0 0-1,0 0 1,0 0-1,-1 0 1,1 0-1,0 0 1,0 0-1,0 0 1,-1 0-1,1 0 1,0 1-1,0-1 1,0 0-1,0 0 1,-1 0-1,1 0 1,0 0-1,0 0 1,0 0-1,0 0 1,0 1-1,-1-1 1,1 0-1,0 0 1,0 0-1,0 1 1,-4-1-19,18 1 64,0-1 0,1-1 1,-1-1-1,0 0 0,0-1 0,-1 0 0,1-1 0,16-7 0,-16 5-12,2-1 6,0 0 0,-1-1 0,0-1-1,0 0 1,21-18 0,-36 26-44,12-9 197,-8 8-39,-5 4-129,-1 4-48,0 1 0,-1-1 0,2 1 0,-1-1 0,1 1 0,0 0 0,0 9-1,-1 3 21,2-15 41,-2 12 22,0 0-1,1 0 1,2 18 0,-1-30-37,0-1 0,1 1 0,0 0-1,-1-1 1,1 1 0,0 0 0,1-1 0,-1 1 0,1-1 0,-1 0 0,1 1 0,0-1 0,0 0 0,1 0-1,-1 0 1,1 0 0,-1-1 0,1 1 0,4 2 0,-5-4 3,-1 0 1,0-1 0,1 1-1,-1-1 1,1 0-1,0 1 1,-1-1-1,1 0 1,-1 0-1,1 0 1,-1 0-1,1 0 1,0-1-1,1 1 1,24-8-30,-19 5-20,6-2 61,0-2 0,0 1 0,-1-2 0,0 0 0,0 0 0,-1-1 0,17-16 0,16-10-290,-45 35 254,0 0 0,0 0 0,0 0-1,0 0 1,0 0 0,0 0 0,0-1 0,0 1 0,0 0 0,0 0-1,0 0 1,0 0 0,1 0 0,-1 0 0,0 0 0,0 0 0,0-1 0,0 1-1,0 0 1,0 0 0,0 0 0,1 0 0,-1 0 0,0 0 0,0 0 0,0 0-1,0 0 1,0 0 0,0 0 0,1 0 0,-1 0 0,0 0 0,0 0-1,0 0 1,0 0 0,0 0 0,0 0 0,1 0 0,-1 0 0,0 0 0,0 0-1,0 0 1,0 0 0,0 0 0,0 1 0,0-1 0,1 0 0,-1 0-1,0 0 1,0 0 0,0 0 0,0 0 0,0 0 0,0 0 0,0 0 0,0 1-1,1 9 67,1 5-230,1-7 177,1-1 0,0 1 0,1 0 0,0-1 0,0 0 1,0 0-1,1-1 0,0 1 0,0-1 0,1-1 0,0 1 0,0-1 0,0 0 0,12 6 1,-13-8 0,0 0 1,0 0 0,0-1 0,0 0-1,1 0 1,-1 0 0,1-1-1,-1 1 1,1-2 0,0 1 0,-1-1-1,1 0 1,0 0 0,-1-1 0,1 0-1,0 0 1,-1-1 0,0 1 0,10-5-1,-10 3-4,0 0 0,-1-1-1,1 0 1,-1 0 0,0 0-1,0-1 1,5-6 0,-8 9-5,0 0 1,0 0 0,-1 0 0,1-1 0,-1 1 0,0-1 0,1 1 0,-1-1-1,0 0 1,-1 0 0,1 1 0,0-1 0,-1 0 0,1 0 0,-1 0-1,0 1 1,0-1 0,0 0 0,-2-5 0,1 0 34,0 5-53,1-1 0,-1 1 0,0 0 0,0 0 0,0 0 0,-1 0 0,1 0 0,-1 0 0,-2-3 0,-10-19-118,14 25 131,0 0 1,0 0 0,0 0-1,-1 0 1,1 0 0,0-1-1,0 1 1,0 0 0,0 0 0,0 0-1,0 0 1,0 0 0,0-1-1,0 1 1,0 0 0,0 0-1,0 0 1,0 0 0,0-1 0,0 1-1,0 0 1,0 0 0,0 0-1,0 0 1,0 0 0,0-1 0,0 1-1,0 0 1,0 0 0,0 0-1,1 0 1,-1 0 0,0-1-1,0 1 1,0 0 0,0 0 0,0 0-1,0 0 1,0 0 0,1 0-1,-1 0 1,0 0 0,0-1-1,0 1 1,0 0 0,0 0 0,1 0-1,-1 0 1,13-1-57,26 6-6,-27-3 74,38 10-119,-9-2 186,-38-10-91,0 1 1,0 0 0,0 0 0,0 0 0,-1 0 0,1 1 0,0-1-1,-1 1 1,1 0 0,-1-1 0,1 1 0,2 3 0,1 2 67,0 1 0,9 12-1,8 12-54,-22-31 27,0 1 0,0 0 0,1-1-1,-1 1 1,0-1 0,1 1 0,0-1 0,-1 0 0,1 0 0,0 0 0,0 0-1,-1 0 1,1 0 0,0 0 0,0 0 0,0-1 0,0 1 0,0-1 0,0 1-1,0-1 1,0 0 0,1 0 0,-1 0 0,0 0 0,0 0 0,3-1 0,17-8 79,1 0 0,-1-2 0,-1 0 1,38-27-1,-32 20 66,48-24 1,-72 41-195,-1 0 1,1 0-1,0 0 1,-1 1-1,1-1 1,0 1-1,0 0 1,0 0-1,-1 0 1,1 0-1,4 1 1,-5-1 23,-1 0 0,1 1 0,-1-1 0,1 0 0,-1 1 0,1 0 0,-1-1 0,0 1 1,1 0-1,-1 0 0,0 0 0,0 0 0,1 0 0,-1 0 0,0 0 0,0 0 0,0 0 0,0 1 0,0-1 0,0 0 0,-1 1 0,2 1 1,3 13 130,-1 0 1,0 0-1,-1 1 1,-1-1-1,0 1 1,-2 19 0,6 28-501,-6-63 464,0-1-91,0 0 0,0 0 0,0 0 0,0 0 0,-1 0 0,1 0 0,0 0 0,0 0 0,0 0 0,0 0 0,0 0 0,0 0 0,0 0 0,0 0 0,0 1 0,0-1 0,0 0 0,0 0 0,0 0 0,0 0 0,0 0 0,0 0 0,0 0 0,0 0 0,0 0 0,0 0 0,0 1 0,0-1 0,0 0 0,0 0 0,0 0 0,0 0 0,0 0 0,0 0 0,0 0 0,0 0 0,0 0 0,0 0 0,0 1 0,0-1 0,0 0 0,0 0 0,0 0 0,0 0 0,0 0 0,0 0 1,0 0-1,0 0 0,0 0 0,0 0 0,0 0 0,1 0 0,-1 0 0,0 0 0,0 1 0,0-1 0,0 0 0,0 0 0,0 0 0,5 4-4,-5-4-5,2 1 13,0-1 0,0 1 0,0-1 0,0 1 0,0-1 0,0 0-1,0 0 1,0 0 0,0 0 0,-1 0 0,1 0 0,0-1 0,0 1 0,0-1 0,3 0 0,32-14 24,90-48-22,-86 40-96,-39 29 117,0 1 0,0 0 0,0 0 0,0 11-1,-2 56-15,0-73-12,0 1-1,0-1 1,0 0-1,-1 0 1,1 0-1,0 1 1,-1-1-1,1 0 1,-1 0-1,1 0 1,-1 0-1,0 0 0,1 0 1,-1 0-1,-1 2 1,0 0-204,8 2 236,4 2-61,-6-6 38,0-1 0,0 0-1,0 0 1,1-1 0,-1 1-1,0-1 1,0 0 0,0 0 0,0 0-1,0-1 1,-1 1 0,5-3-1,45-22-20,12-5-96,-49 25 157,283-121-148,-295 125 81,1 0 0,-1-1 0,0 0 0,7-5 1,-11 8 10,0 0 0,0 0 1,1 0-1,-1 0 0,0 0 0,0 0 1,0 0-1,0 0 0,0 0 1,0 0-1,0-1 0,0 1 1,0 0-1,0 0 0,1 0 1,-1 0-1,0 0 0,0 0 1,0 0-1,0 0 0,0 0 1,0 0-1,0 0 0,0-1 0,0 1 1,0 0-1,0 0 0,0 0 1,0 0-1,0 0 0,0 0 1,0 0-1,0 0 0,0-1 1,0 1-1,0 0 0,0 0 1,0 0-1,0 0 0,0 0 1,0 0-1,0 0 0,0 0 1,0 0-1,0-1 0,0 1 0,0 0 1,0 0-1,0 0 0,-1 0 1,1 0-1,0 0 0,0 0 1,0 0-1,0 0 0,0 0 1,0 0-1,0 0 0,0 0 1,0 0-1,0 0 0,-1 0 1,1 0-1,0 0 0,0-1 1,-18 5-184,-3 3 84,-1 2 0,-35 18 0,45-20 79,0 1 1,1-1-1,0 2 1,0 0-1,1 0 0,-9 11 1,16-17 35,0 1 1,1-1 0,0 1-1,0-1 1,0 1-1,0 0 1,1 0-1,-1 0 1,1 0 0,-1 4-1,1-5-5,1-1-1,0 1 1,0-1 0,0 1 0,0-1-1,0 0 1,0 1 0,1-1-1,-1 1 1,1-1 0,0 0 0,0 1-1,-1-1 1,2 0 0,-1 0-1,0 0 1,2 3 0,-1-2 3,0-1 1,0 1-1,0-1 0,0 0 1,0 0-1,1 0 1,-1 0-1,5 2 0,-5-3 4,-1 0 0,1-1 0,0 0 0,0 1 0,0-1 0,-1 0 0,1 0 0,0 0 0,0 0 0,0 0 0,0 0 0,-1 0-1,1-1 1,0 1 0,3-2 0,8-3 41,-1-1 0,0-1-1,0 0 1,0 0 0,-1-1-1,15-14 1,-6 5-131,32-31 152,-13 10 32,-33 32-121,2 0-147,-7 6 153,-1 0 0,1 0-1,-1 0 1,1 0 0,0 1 0,-1-1-1,1 0 1,-1 0 0,1 1 0,-1-1-1,1 0 1,-1 1 0,1-1-1,-1 1 1,1-1 0,-1 0 0,0 1-1,1-1 1,-1 1 0,0-1-1,1 2 1,3 4-14,-1 0-1,0 1 1,0 0 0,-1-1-1,0 1 1,0 0 0,0 0-1,-1 0 1,0 0-1,0 11 1,1 1 10,5 49 111,-3 0 0,-3 0 1,-3 0-1,-3 0 0,-15 77 0,16-125-16,-1-1 0,-8 21-1,10-32-56,0-1-1,-1 1 1,0-1 0,-1 1-1,0-1 1,0-1 0,-9 10-1,-1-3 25,0-2 0,0 0 0,-1 0-1,0-1 1,-1-2 0,-27 12 0,27-14-11,0 0-1,-1-1 1,0-1 0,0-1 0,0 0 0,-1-1-1,1-1 1,-25-2 0,34 0-31,1 0 1,-1 0-1,1-1 1,0 0-1,-1 0 1,1-1-1,0 0 0,0-1 1,0 1-1,1-2 1,0 1-1,-1-1 1,1 0-1,1 0 1,-1-1-1,1 0 0,0 0 1,0-1-1,-8-12 1,8 10-16,0 0 0,1-1 0,0 0 0,1 0 0,0 0 0,0 0 0,1-1 0,0 1 0,1-1 0,0 0 0,1 0 0,0 0 0,1-11 0,2 3-17,0-1-1,1 0 0,1 1 0,0 0 0,2 0 0,0 0 0,9-18 0,-8 24 10,1-1 1,0 1-1,0 1 1,2-1-1,-1 2 1,2-1-1,-1 1 0,2 1 1,23-18-1,5 3-75,1 2-1,1 3 1,1 0-1,78-22 0,-64 30-568,-20 4-2536,-37 8 3062,1 0 0,-1 0 0,0-1 0,1 1 0,-1 0 1,1 0-1,-1 0 0,1 0 0,-1 0 0,0 0 0,1-1 0,-1 1 0,1 0 1,-1 0-1,1 0 0,-1 1 0,0-1 0,1 0 0,-1 0 0,1 0 0,-1 0 0,1 0 1,-1 0-1,0 1 0,1-1 0,-1 0 0,1 0 0,-1 1 0,0-1 0,1 0 0,-1 0 1,0 1-1,0-1 0,1 0 0,-1 1 0,1 0 0,-1 0-110,-1 0 0,1-1-1,0 1 1,0 0 0,-1 0-1,1 0 1,0 0 0,-1-1-1,1 1 1,-1 0 0,1-1-1,-1 1 1,1 0 0,-1-1-1,0 1 1,1 0 0,-1-1 0,0 1-1,0 0 1,-14 11-1940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3:08.8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81 174 10720,'-51'-73'4864,"36"56"-4256,6 7 543,9 5-767,-6-9-288,12 11-96,-2-11-608,7 5 352,-2-4-2079,6 3 1279,6 5-3552,0 10 2592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3:40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52 1568,'-2'-1'81,"1"1"-62,1 0 0,0 0 0,-1 0 0,1 0 0,0 0 0,0-1 0,-1 1 0,-1-10 8704,-2 18-4864,4-8-3725,-1 1-1,1 0 0,-1 0 1,0-1-1,1 1 0,-1 0 1,0-1-1,1 1 0,-1-1 1,0 1-1,0-1 0,0 1 1,1-1-1,-1 1 0,0-1 1,0 0-1,0 1 0,0-1 1,-1 0 192,-7 2 1469,6-1-1170,6 0 1130,-1-1-1392,102-9 931,-36 2-882,76-5 50,184-7 458,-246 15-504,-41-1-251,-41 5-175,0 0-1,0 0 1,1 0 0,-1 0-1,0-1 1,1 1-1,-1 0 1,0 0 0,0 0-1,1 0 1,-1-1 0,0 1-1,0 0 1,0 0 0,1 0-1,-1-1 1,0 1 0,0 0-1,0 0 1,0-1 0,0 1-1,1 0 1,-1 0 0,0-1-1,0 1 1,0-1 0,0 2-395,0 1 278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3:40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 2720,'-2'-1'146,"0"1"-1,0 0 1,-1 0 0,1 1-1,0-1 1,0 0 0,0 1-1,0-1 1,0 1 0,0-1-1,0 1 1,0 0 0,0 0-1,0 0 1,0 0 0,1 1-1,-1-1 1,-2 2 0,-1 3 774,0 0 0,-1-1 1,0 1-1,0-1 0,0-1 0,-1 1 0,-10 4 1,-2 3 1146,15-9-1352,3-2-575,0 0 0,1-1 0,-1 1 0,0-1 1,0 1-1,0-1 0,1 1 0,-1-1 0,0 0 0,0 1 1,0-1-1,0 0 0,-2 1 0,-2 0 900,5-1-1018,0 0 0,0 1 0,0-1 0,0 0 0,0 0 0,1 1 1494,-2-1-1498,1 0 0,0 0 1,0 0-1,0 0 0,0 0 0,0 0 0,0 0 1,0 0-1,0 0 0,0 0 0,0-1 0,0 1 1,0 0-1,0 0 0,0 0 0,0 0 0,0 0 0,0 0 1,0 0-1,0 0 0,0 0 0,0 0 0,0-1 1,0 1-1,0 0 0,0 0 0,0 0 0,0 0 1,0 0-1,0 0 0,0 0 0,1 0 0,-1 0 1,0 0-1,0 0 0,0 0 0,0 0 0,0-1 0,0 1 1,0 0-1,0 0 0,0 0 0,0 0 0,0 0 1,0 0-1,1 0 0,-1 0 0,0 0 0,0 0 1,0 0-1,0 0 0,0 0 0,0 0 0,0 0 1,0 0-1,21-6 662,-1 1 0,0 1-1,1 1 1,24 0 0,87 3 386,-56 2-481,-11-3-185,0 4 0,81 13 0,-145-16-411,18 4-407,36 2-1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10.3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1317 126 12224,'-34'-5'4511,"29"-2"-3487,10 7-320,4 0-1536,-4-5 480,4 1-2943</inkml:trace>
  <inkml:trace contextRef="#ctx0" brushRef="#br0" timeOffset="1">19 105 13120,'-19'-5'4863,"24"2"-3775,37-10-320,-3 5 1152,33-5-1216,22-4 352,6 5-640,17 0-384,49 3-32,3 0-864,-11 9 448,3 4-7135,27-4 4159,-32-7-3552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4:05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79 2080,'-1'0'21,"1"0"0,0 0 1,0 0-1,0 0 0,0 0 0,0 0 1,0 0-1,-1 0 0,1 0 0,0-1 0,0 1 1,0 0-1,0 0 0,0 0 0,0 0 1,0 0-1,0 0 0,-1 0 0,1 0 0,0 0 1,0 0-1,0-1 0,0 1 0,0 0 1,0 0-1,0 0 0,0 0 0,0 0 1,0 0-1,0 0 0,0-1 0,0 1 0,0 0 1,0 0-1,0 0 0,0 0 0,0 0 1,0 0-1,0-1 0,0 1 0,0 0 0,0 0 1,0 0-1,0 0 0,0 0 0,0 0 1,0-1-1,0 1 0,0 0 0,0 0 1,0 0-1,1 0 0,-1 0 0,0 0 0,0 0 1,0 0-1,0 0 0,0 0 0,0-1 1,0 1-1,0 0 0,1 0 0,-1 0 0,0 0 1,0 0-1,0 0 0,0 0 0,0 0 1,-3-2 500,7 6 1235,-6-4-1233,1-1 0,-1 1 1,1-1-1,0 0 0,0 1 0,-1-1 1,1 0-1,0 0 0,-2-1 0,-2 3 330,-1 1 224,6-2-1053,0 0 0,0 0 0,0 0 0,0 0 0,0 0 0,0 0 0,0 0 0,0 0 0,0 0 0,0 0 0,0 0 0,0 0 0,0 0 0,0 0 0,0 0 0,0 0 0,0-1 0,0 1 0,0 0 0,0 0 0,0 0 0,0 0 0,0 0 0,0 0 0,-1 0 0,1 0-1,0 0 1,0 0 0,0 0 0,0 0 0,0 0 0,0 0 0,0 0 0,0 0 0,0 0 0,0 0 0,0 0 0,0 0 0,0 0 0,0 0 0,0 0 0,0 0 0,0 0 0,0 0 0,0 0 0,0 0 0,0 0 0,0 0 0,0 0 0,0 0 0,0-1 53,0 1 0,0 0 0,0-1 0,0 1 0,0 0 1,0-1-1,0 1 0,0 0 0,0-1 0,0 1 0,0 0 1,-1-1-1,1 1 0,0 0 0,0-1 0,0 1 0,0 0 1,0-1-1,-1 1 0,1 0 0,0 0 0,0-1 0,0 1 1,-1 0-1,1 0 0,0-1 0,0 1 0,-1 0 0,1 0 1,-1-1-1,-2-1 582,7 5 1168,6 16-617,16 31-451,-2 1 0,26 80 0,-27-68-576,-13-36-54,55 139 316,-45-120-147,41 66-1,-32-61-263,-18-31 87,1-1 0,1 1 0,18 20 0,-19-22-202,-11-17 533,7-15-159,-5-30-118,29-95-282,13-49 52,-30 137 62,34-80 0,22-41 130,-66 152-200,-1-1 0,-1 0 0,0 0-1,-2 0 1,-1-22 0,0 43 64,0-1-1,0 1 1,0 0 0,0 0 0,0-1-1,0 1 1,0 0 0,0-1-1,0 1 1,0 0 0,0 0 0,0-1-1,-1 1 1,1 0 0,0 0 0,0-1-1,0 1 1,0 0 0,0 0-1,-1 0 1,1-1 0,0 1 0,0 0-1,0 0 1,-1 0 0,1 0 0,0-1-1,0 1 1,-1 0 0,1 0-1,0 0 1,-1 0 0,-10 0 14,4 1-9,-13-1 20,-422 8 458,355-7-724,53-1-3154,39 5-885,-2-2 2879,1 0 1,0 0 0,6 3-1,14 6-1491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4:06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0 2144,'-15'0'2368,"-12"50"7925,18-38-8207,1-2-694,8-9-1368,0-1 1,0 0 0,0 1-1,0-1 1,-1 0 0,1 1 0,0-1-1,0 0 1,0 1 0,0-1-1,0 0 1,0 1 0,0-1-1,0 0 1,0 1 0,0-1-1,0 0 1,0 1 0,1-1 0,-1 0-1,0 1 1,0-1 0,0 0-1,0 1 1,0-1 0,1 0-1,-1 1 1,0-1 0,1 0-1,0 1 536,-2 0-409,1 1-1,0-1 0,-1 0 0,1 0 1,0 0-1,0 0 0,0 0 0,0 1 1,0-1-1,0 0 0,0 0 0,0 2 1,1-2-146,-1-1 1,0 1 0,0 0-1,0-1 1,0 1 0,0 0-1,1-1 1,-1 1 0,-1 0-1,1-1 1,0 1 0,0 0-1,0 0 1,0-1 0,0 1-1,-1 0 1,1-1 0,0 1-1,-1-1 1,1 1 0,0 0-1,-1-1 1,1 1 0,-1-1-1,1 1 1,-1-1 0,0 2-1,1-2 45,0 0 0,0 0 0,0 0 0,0 0 0,0 0 0,0 0 0,0 0 0,0 0 0,0 1 0,0-1 0,0 0 0,0 0 0,0 0 0,0 0 0,0 0 1,0 0-1,0 0 0,0 0 0,0 1 0,0-1 0,0 0 0,0 0 0,0 0 0,0 0 0,0 0 0,0 0 0,0 0 0,0 0 0,0 1 0,0-1 0,0 0 0,1 0 0,-1 0 0,0 0 0,0 0 0,0 0 0,0 0 0,0 0 0,0 0 0,0 0 0,0 0 0,0 0 0,1 0 0,-1 0 0,0 0 0,0 0 0,0 0 0,0 0 0,0 0 0,0 0 0,0 0 0,1 0 0,-1 0 0,13 4 735,17 2-495,2-4 192,45-3-1,-28 0-164,150 1 435,-170 2-560,46 7-1,-62-7-179,1 1 448,-5 0-1880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4:15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0 2496,'-10'2'12762,"-4"7"-9408,-9 2-3513,-16-1 1055,34-8-769,1-1 1,-1 0 0,-1 0-1,-7 1 1,10-2-57,-1 0-1,1 1 1,-1-1-1,1 1 1,-1 0-1,1 0 1,0 0 0,-1 1-1,-4 2 1,-13 7 212,16-9-280,1 0 1,0 1-1,-1 0 1,1-1-1,-5 5 1,4-2 73,-1-1 1,-1 0-1,-11 6 1,11-7 54,1 0 0,0 1-1,-8 5 1,12-7-74,-1 0 0,0-1 0,1 1 0,-1-1 0,0 0 0,-3 1 0,4-2-55,0 1 0,0-1 0,1 1 0,-1 0 0,0-1 0,1 1 0,-1 0 0,1 0 0,-1 0 1,1 0-1,-3 2 0,4-2 2,0-1 0,-1 0 1,1 0-1,0 1 0,-1-1 1,1 0-1,-1 0 0,1 0 1,0 0-1,-1 0 0,1 0 1,-1 0-1,1 0 0,0 0 1,-1 0-1,1 0 0,-1 0 1,1 0-1,0 0 0,-1 0 1,-1 0-10,1 1 0,0-1 0,0 0 0,0 1 0,0-1 0,0 1 0,0-1 0,0 1 0,0-1 0,0 1 0,0 0 0,0 1 0,-4 15 86,4-12-48,-1 2-23,1 0 1,1 1-1,-1-1 1,1 0-1,2 12 1,0 2 4,-1 0 0,-2 23 0,0-25 59,1-1 0,0 1-1,5 29 1,2-16-60,21 91 434,-14-65-196,-3 1 1,3 70 0,-11-96-173,7 109 79,11 51 256,-14-112-50,-4 115 1,-4-118 623,14-82-382,14-6-532,0 1 1,1 1-1,0 2 1,0 0-1,37-1 0,-53 6-62,0 1 0,0 0 0,0 1 0,0 0 0,0 1 0,0 1 0,0-1-1,0 2 1,16 7 0,-23-9-7,-1 0 1,-1 0-1,1 1 0,0 0 1,-1 0-1,1 0 0,3 5 1,-1-3 57,0 1 0,0 0 1,7 4-1,-12-10-76,-3 1-2421,1-1 2340,1 0-1,0 0 1,0 0 0,0 0 0,0 0 0,0 0 0,0 0 0,-1 0 0,1 0 0,0 0 0,0-1 0,0 1-1,0 0 1,0 0 0,0 0 0,-1 0 0,1 0 0,0 0 0,-1-1-737,1 1 737,0 0 0,0 0 0,0-1 0,0 1 0,-2-10-4351,1 0 1441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4:17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32 509 2400,'0'0'115,"-1"0"0,0 0 1,1 0-1,-1 0 0,1 0 0,-1 0 0,1 1 1,-1-1-1,1 0 0,-1 0 0,1 0 0,-1 0 1,1 1-1,-1-1 0,1 0 0,0 1 0,-1-1 1,1 0-1,-1 1 0,1-1 0,0 0 1,-1 1-1,1-1 0,0 1 0,-1-1 0,1 1 1,0-1-1,0 0 0,-1 1 0,1-1 0,0 1 1,0-1-1,0 1 0,0 0 0,0-1 0,0 1 1,0-1-1,0 1 0,0-1 0,0 1 1,0-1-1,0 2 0,-3 13 1357,-3 0 1659,5-12-2698,1-2-354,0-1 0,-1 1 0,1-1 0,0 1 0,0-1 0,0 1 0,-1-1 0,1 1 0,0-1 0,-1 1 0,1-1 0,0 0 0,-6 1 4516,8-17-2448,-2-32-1961,3-1 0,1 1-1,3 0 1,19-71-1,-19 96-44,2 0-1,1 1 1,0 0-1,2 1 1,27-39-1,-35 54-100,0 1 0,0 0-1,1 1 1,0-1 0,0 1 0,0 0-1,0 0 1,0 0 0,1 1 0,11-6-1,-5 3 16,-11 6-44,0-1-1,0 0 1,-1 1 0,1-1-1,0 1 1,0-1-1,1 1 1,-1-1 0,0 1-1,0 0 1,0-1-1,0 1 1,0 0-1,0 0 1,0 0 0,1 0-1,-1 0 1,0 0-1,0 0 1,2 1 0,18 1 362,-18 0-365,0 0 0,0 0 0,0 0 0,-1 1 0,1-1 0,-1 1 0,1-1 0,-1 1 0,0 0 0,0 0 0,0 0 0,-1 0 0,1 0 0,-1 0 0,1 1 0,-1-1 0,0 1 0,0-1 0,-1 0 0,1 5 0,2 11 155,-1-1 1,-2 31-1,0-32-176,-12 210 263,8-166-14,5 0-87,9-69-10,43-80 148,18-27-62,113-98-502,-171 199 244,-6 7 72,1 1 0,15-10 0,-20 14 26,0 12 79,-1 1 0,2 16 0,-1 32 296,1 22 197,1-33-459,16 83 183,-20-125-323,26 89 675,-23-83-640,1-2-1,0 1 0,0 0 1,1-1-1,1 0 1,9 12-1,-15-21-69,0 0 0,0 0 0,0 0 0,0 0 0,1 0-1,-1 0 1,0 0 0,0 0 0,1 0 0,-1-1 0,0 1 0,1-1 0,-1 1-1,0-1 1,1 1 0,-1-1 0,1 0 0,-1 1 0,3-1 0,-2-1-74,1 1-1,-1 0 1,0-1 0,0 0 0,0 1 0,0-1 0,0 0 0,0 0 0,0 0 0,0-1 0,0 1 0,1-2-1,5-4-903,-1-1 0,1 0 0,-2 0-1,9-13 1,-13 18 441,46-76-9997,-45 72 9537,28-43-4275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4:24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38 2976,'-6'-1'7175,"6"0"-6926,-6-6 890,3 3-205,6 6-575,-2-1 185,-1-14 2144,0 16-1777,0-8-565,-1 4 457,-4 2-106,1-1 232,2 0-502,4 0-503,-1 0 412,-1 1-317,0 0 0,0 0 0,0 0 0,0-1 0,0 1 0,0 0 0,0 0 0,0 0 0,0 0 0,-1-1 0,1 1 0,0 0 0,0 0 0,-1 0 0,1-1 0,-1 2 0,-1 3 63,-2 15 228,-2 28 0,4-29-52,-8 38 0,-3 1 36,-9 105-1,8-50-48,6-20 33,-2 10-92,9-73-220,2-26 58,-1 0 1,0-1-1,0 1 1,-1 0-1,1-1 1,-1 1 0,0 0-1,-1 3 1,3-1 267,-1-4-152,0-7 313,5-140-314,-5 136-152,6-134 250,1 63-298,-4 28 122,3 1 0,23-96 0,-19 95-50,-9 39-66,1 1 1,1 0-1,7-22 0,-9 9-302,-1 24 458,20 38 337,51 90-21,-5-9 104,10 53-443,2 5-22,7-36 408,-58-108-406,-24-28-39,1-1 1,1 0-1,-1 0 0,9 4 0,-13-7-19,1 0 0,-1 1 0,1-1 0,-1 0 0,1 0 0,-1 1-1,0-1 1,1 0 0,-1 1 0,0-1 0,1 0 0,-1 1 0,0-1 0,0 1 0,1-1-1,-1 0 1,0 1 0,0-1 0,0 1 0,1 0 0,-1-1 4,0 1 1,0-1-1,0 1 1,1-1-1,-1 1 1,0-1-1,0 0 1,1 1-1,-1-1 1,0 1-1,1-1 1,-1 0-1,0 1 1,1-1-1,-1 0 1,0 1-1,1-1 1,-1 0-1,1 0 1,-1 1-1,1-1 1,-1 0-1,1 0 1,-1 0-1,1 0 0,-1 0 1,1 1-1,-1-1 1,1 0-1,-1 0 1,1 0-1,-1 0 1,1-1-1,0 1 1,6 2-43,-6 1 457,-2-3-400,1 1-1,-1-1 0,1 1 0,-1-1 0,0 0 1,1 1-1,-1-1 0,1 0 0,-1 1 0,0-1 1,1 0-1,-1 0 0,0 0 0,1 1 1,-1-1-1,0 0 0,-1 0 0,-45-1 90,0-1 0,0-3 0,-90-21 0,113 20-51,3 1-57,0 0 1,0-2-1,1 0 0,0-2 1,-26-13-1,44 20-97,0 1 0,-1-1 1,1 1-1,0 0 0,-1 0 0,1 0 1,0 0-1,-4 0 0,5 1 4,1 0-1,0 0 1,-1 0 0,1 0-1,-1 0 1,1 0 0,-1 0-1,1 0 1,0 0 0,-1 0-1,1 1 1,-1-1 0,1 0-1,0 0 1,-1 0 0,1 1-1,0-1 1,-1 0 0,1 0-1,0 1 1,-1-1 0,1 1-1,-1 0-277,1 0-1,-1 0 1,1 0-1,-1 1 0,1-1 1,0 0-1,-1 0 0,1 0 1,0 1-1,0-1 0,0 2 1,1 1-471,-1-1 0,1 1 0,0-1 0,1 1 0,-1-1 0,1 1 0,-1-1 0,5 6 0,-6-9 809,14 22-3193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4:29.2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117 101 1984,'0'0'3648,"-10"0"1781,10 0-5388,-1 0-1,1 0 1,0 0 0,0 0-1,0 0 1,0 0-1,0 0 1,0 0 0,-1 0-1,1 0 1,0 0 0,0 0-1,0-1 1,0 1-1,0 0 1,0 0 0,0 0-1,-1 0 1,1 0 0,0 0-1,0 0 1,0 0-1,0-1 1,0 1 0,0 0-1,0 0 1,0 0 0,0 0-1,0 0 1,0 0-1,0-1 1,0 1 0,0 0-1,0 0 1,0 0 0,0 0-1,0 0 1,0 0-1,0-1 1,0 1 0,0 0-1,0 0 1,0 0 0,0 0-1,0 0-20,0 0 1,0 0-1,0 0 0,0 0 0,0 0 1,0 0-1,0 0 0,0 0 0,2 0 1138,-2 1-1061,-1 0-1,1 0 1,0 0 0,0 0-1,0 0 1,0 0 0,0-1 0,1 1-1,-1 0 1,0 0 0,0 0-1,0 0 1,1 0 0,0 0 0,4 8 117,0-1 1,0 1-1,-1 0 1,0 0 0,4 15-1,6 13 104,43 106 652,2 7-404,43 53 202,-76-146-267,-25-39-439,-1-11 164,0-7-162,1 5-190,-1-1 874,3-7-175,2-5-451,-2-1 0,1 1 1,-1-1-1,0 1 0,2-15 0,8-25 30,34-82-3,29-80-362,-11 57 90,-58 139 133,0-1 1,0 1-1,-2-1 0,0-1 0,-1 1 0,0-1 0,-1 0 0,-1 1 1,1-28-1,-3 42-3,0 0-6,0 1 0,0-1 0,0 0-1,0 1 1,0-1 0,0 1 0,-1-1-1,1 1 1,0-1 0,0 0 0,0 1-1,-1-1 1,1 1 0,0-1 0,0 1-1,-1-1 1,1 1 0,0-1 0,-1 1-1,1 0 1,-1-1 0,1 1 0,-1-1 0,0 1-1,-1-1-14,-1 1 0,1 0 0,-1 0 0,1 0 0,-1 0 0,1 1 0,0-1 0,-5 2 0,-31 7 25,24-5 14,-40 7 100,-62 6 0,51-10-102,-60 3-51,97-8 76,-35 5 1,35-3-143,-36 0 0,61-3 94,1-1 0,0 0 0,0 0 0,0 1 0,0-1 0,0 1 0,-4 1 0,-3-1-16,-5-1-944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4:30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69 4160,'0'-1'127,"-1"1"0,0-1 0,1 1 0,-1-1 1,1 1-1,-1 0 0,1-1 0,-1 1 0,0 0 0,1 0 1,-1 0-1,0-1 0,1 1 0,-1 0 0,0 0 0,1 0 0,-1 0 1,0 0-1,1 0 0,-1 0 0,0 0 0,1 0 0,-1 1 0,0-1 1,1 0-1,-1 0 0,0 1 0,1-1 0,-1 0 0,1 1 0,-1-1 1,0 1-1,-9 4 2050,-4 3 1109,8 2 4009,28 0-6314,-15-8-888,1-1-1,1 1 0,-1-2 1,0 1-1,0-1 0,0 0 1,0-1-1,12-2 0,13 0 37,87-11 2,-83 8-81,0 2 0,0 1 0,46 3 0,-66 2-45,1-1 41,29 6-1,27 6 483,-52-12-485,-22-1 191,12-1 17,-9-27-1600,-10-28-11867,11 45 10219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4:31.9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214 106 1984,'0'-3'550,"0"-1"-1,0 1 1,0-1 0,-1 1-1,1 0 1,-1-1 0,0 1-1,0 0 1,0 0 0,-1-1-1,1 1 1,-1 0-1,0 0 1,0 0 0,0 1-1,0-1 1,-5-4 0,5 5-375,0 1 1,0 0-1,0-1 1,0 1 0,0 0-1,0 0 1,-1 1-1,1-1 1,0 0-1,0 1 1,-1 0-1,1-1 1,-1 1 0,1 0-1,0 0 1,-1 0-1,1 1 1,-1-1-1,1 0 1,0 1-1,-1 0 1,1-1 0,0 1-1,0 0 1,-4 2-1,-1 1 44,1 0-1,-1 1 1,1 0 0,0 0-1,0 0 1,1 1 0,0-1-1,0 1 1,0 1 0,-6 10-1,10-16-180,0 0-1,1 1 0,-1-1 1,0 0-1,1 1 0,-1-1 1,1 0-1,-1 1 0,1-1 1,0 1-1,0-1 0,-1 1 1,1-1-1,0 1 0,0-1 1,1 3-1,5-7 26,0 0 1,-1 0-1,1 0 0,-1-1 0,0 0 1,0 0-1,0 0 0,7-9 0,1-3 72,16-24 0,-23 31 55,-4 6-114,-1 1-79,1-1 0,-1 1 0,1 0 0,-1-1 0,0 1 0,0-1-1,0 1 1,1-4 0,-2 6 5,0-1 0,0 1 0,0 0 0,-1 0 0,1 0 0,0 0 0,0 0-1,0 0 1,0 0 0,0 0 0,0 0 0,-1 0 0,1 0 0,0 0 0,0 0 0,0 0-1,0 0 1,0 0 0,0 0 0,-1 0 0,1 0 0,0 0 0,0 0 0,0 0 0,0 0-1,0 0 1,0 0 0,-1 0 0,1 0 0,0 0 0,0 1 0,0-1 0,0 0 0,0 0-1,0 0 1,0 0 0,-1 0 0,1 0 1,-11 30 194,9-28-167,1 0-1,0 1 1,-1-1-1,1 0 1,0 1-1,0-1 1,1 1-1,-1-1 1,0 1-1,1-1 1,-1 1-1,1-1 1,0 1-1,0-1 1,0 1-1,1 4 1,1 12-11,-2-16 10,0 1 0,0-1 0,1 1 0,-1-1 0,1 1 0,0-1 0,0 1 0,1-1 0,2 6 0,-3-4-60,0-4 55,-1-1 0,0 1 0,0 0-1,0-1 1,0 1 0,0 0 0,1 0 0,-1-1 0,0 1-1,1-1 1,-1 1 0,0 0 0,1-1 0,-1 1-1,1-1 1,-1 1 0,1-1 0,-1 1 0,1-1 0,0 1-1,-2-11 351,0 4-338,-1 0 0,-1 1 0,1-1 0,-1 1 0,0 0 0,0 0 0,0 0 0,-8-7 0,9 10-46,0 0 0,0 0 0,0 0 0,0 0 0,0 1 0,-1-1 0,1 1 1,0 0-1,-1 0 0,1 0 0,-1 0 0,0 0 0,1 0 0,-1 1 0,0-1 1,0 1-1,1 0 0,-1-1 0,0 2 0,0-1 0,-3 0 0,-5 4-10,1 0 0,0 0 0,-1 1 0,-10 7-1,13-8-370,7-3 36,2-3-131,16-11-2821,0 0 1,1 2-1,35-19 1,-6 10-502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4:33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406 185 2080,'1'-1'88,"-1"0"0,1 1 0,-1-1 0,1 0 0,-1 0 0,1 1 0,0-1-1,-1 0 1,1 1 0,0-1 0,-1 1 0,1-1 0,1 0 0,0 0 548,-2 1-620,0 0 0,0 0 1,0 0-1,0 0 1,0 0-1,0 0 0,0 0 1,0 0-1,0 0 1,0 0-1,0 0 1,0 0-1,0 0 0,0 0 1,0 0-1,0 0 1,0 0-1,0 0 1,0 0-1,0 0 0,0 0 1,0 0-1,0 0 1,0 0-1,0 1 0,0-1 1,0 0-1,0 0 1,0 0-1,0 0 1,0 0-1,0 0 0,0 0 1,0 0-1,0 0 1,0 0-1,0 0 1,0 0-1,0 0 0,0 0 1,0 0-1,0 0 1,0 0-1,0 0 0,0 0 1,0 0-1,0 0 1,0 0-1,0 0 1,0 1-1,0-1 0,0 0 1,0 0-1,0 0 1,0 0-1,0 0 1,0 0-1,6-2 724,6-6 1354,-11 6-1625,0 1-275,-1-1 0,1 1 0,-1-1 0,1 1-1,-1 0 1,0-1 0,0 1 0,1-1-1,-1 1 1,0-1 0,0 1 0,0-1-1,0 1 1,-1-1 0,1 1 0,0 0 0,-1-1-1,1 1 1,-1-1 0,1 1 0,-1 0-1,0-1 1,1 1 0,-1 0 0,0 0-1,-2-2 1,-3-6 361,0 1 0,-1 1 1,0-1-1,-1 1 0,-13-10 0,1 3 292,-24-13-1,35 23-721,0 0 1,0 0-1,0 1 0,-1 0 0,1 0 1,-1 1-1,1 0 0,-1 1 0,-12 0 0,15 1-94,0 0-1,0 0 0,0 1 0,0 0 0,0 1 0,0-1 1,0 1-1,1 1 0,-1-1 0,1 1 0,0 0 0,0 1 1,-8 5-1,1 1 87,0 0-47,1-1 0,-13 16 1,21-21-64,0 1 1,1 0 0,0-1 0,0 1-1,0 0 1,0 1 0,1-1 0,0 0-1,-3 11 1,2-1 47,0 1 0,0 20 0,2-31-28,1 0 0,0 0 0,1-1 0,-1 1 0,1 0 1,0 0-1,0 0 0,1-1 0,-1 1 0,1-1 1,3 7-1,-1-5 11,2 4 19,0 0 0,1 0 0,1-1 0,-1 0 0,1 0 0,12 10 0,5-2-4,-7-3-13,0 0 0,28 27 1,-41-35 8,0-1 0,-1 1 0,0 0 0,0 1 0,0-1 0,-1 1 0,0-1 0,0 1 0,0 0 0,-1 0 0,0 0 0,1 11 0,-2-7 28,0-1 1,0 0-1,-1 1 1,-1-1-1,0 1 1,0-1-1,-1 1 1,0-1-1,-1 0 1,0 0-1,-1 0 1,0-1-1,0 1 1,-10 15-1,-2 0 169,0 4-102,-2-2 0,-1 0 0,-29 31 0,19-24-2,19-21-124,10-13-56,0 1 1,-1-1 0,1 1-1,0 0 1,-1-1 0,1 1-1,-1-1 1,1 1 0,-1-1-1,1 1 1,-1-1 0,0 0-1,1 1 1,-1-1 0,1 0-1,-1 1 1,0-1 0,1 0-1,-1 0 1,0 1 0,1-1-1,-1 0 1,0 0 0,0 0-1,1 0-12,0 0 0,-1 0 0,1 0 0,0 0 0,0 0 0,0 0 0,0 0 0,0 0 0,0 0 0,-1 0 0,1 0 0,0-1 0,0 1 0,0 0 0,0 0 0,0 0 0,0 0 0,0 0 0,0 0 0,0 0 0,0 0 0,-1-1 0,1 1-1,0 0 1,0 0 0,0 0 0,0 0 0,0 0 0,0 0 0,0-1 0,0 1 0,0 0 0,0 0 0,0 0 0,0 0 0,0 0 0,0 0 0,0-1 0,0 1 0,0 0 0,0 0 0,0 0 0,0 0 0,1 0 0,-1 0 0,0-1 0,0 1 0,0 0 0,0 0 0,0 0 0,5-9-1524,-4 7 905,9-17-1939,4-1 891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4:33.7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15 3968,'-17'-3'1285,"-1"6"8630,13-3-8029,9 0-493,-2 0-950,129-5 1952,61-3-1515,40 6 13,-127 3-554,-104-1-851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13.1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0 139 3968,'0'0'12282,"6"-3"-9695,12-7-261,22-17-1,-25 16-1884,0 1-1,25-13 1,-16 13-295,1 0-1,0 1 1,0 2 0,1 0 0,36-3 0,-58 9-59,1 1 0,-1 0 1,0 0-1,1 1 1,-1-1-1,0 1 0,1 0 1,-1 0-1,0 0 1,0 1-1,5 2 0,-7-3-51,1 1-1,-1 0 1,1 0 0,-1 0-1,0 0 1,0 0-1,1 0 1,-2 1-1,1-1 1,0 1-1,0-1 1,-1 1 0,0 0-1,1-1 1,-1 1-1,1 6 1,3 15 111,-1 0 0,-1 1 0,0 28 0,3 34 134,0-50-80,13 44 0,-15-66-126,2 0 1,0 0-1,0 0 0,1-1 0,14 20 0,-19-30-28,1-1 0,0 1-1,0-1 1,0 0-1,1 1 1,-1-2-1,1 1 1,6 3 0,-9-5-31,1 0 1,0 0 0,0 0 0,-1-1 0,1 1-1,0-1 1,0 1 0,0-1 0,0 0-1,0 0 1,0 1 0,0-2 0,0 1 0,0 0-1,0 0 1,0 0 0,0-1 0,0 1 0,-1-1-1,1 0 1,0 0 0,2-1 0,1-1 31,0-1 1,0 0-1,0 0 1,-1 0-1,0-1 1,0 0-1,0 0 1,0 0-1,5-10 1,1-5-22,11-30-1,4-16-74,21-55 27,-38 101 86,2 0 0,0 0 0,1 1 0,18-24 0,-26 39-37,1 0-1,0 1 0,0 0 0,0-1 1,0 2-1,0-1 0,1 0 1,-1 1-1,1 0 0,-1 0 0,1 0 1,0 1-1,0-1 0,0 1 0,9-1 1,6 1 100,0 1 0,34 3 0,-25 0-42,89 1 245,28 5-2065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4:35.0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41 1728,'8'-19'16896,"-14"29"-16625,-3 7 87,0 1-192,0 0 1,1 1-1,1 0 0,-5 23 1,6-14-56,1 1 0,2 0 1,1 0-1,1 0 0,2 1 1,0-1-1,10 47 0,-5-53-41,17 39-1,-21-58-68,0 0 0,0 0 0,0-1 0,0 1 0,0-1 0,1 1 0,0-1 1,-1 0-1,1 0 0,0 0 0,0-1 0,1 1 0,4 2 0,-6-4 21,1 1-1,-1-1 1,1 0 0,0 0-1,0 0 1,0-1 0,-1 1-1,1-1 1,0 0 0,0 1-1,0-1 1,0 0 0,0-1-1,0 1 1,0 0 0,0-1-1,-1 0 1,4-1 0,2-2 7,-1 0 0,0 0 0,0-1 0,-1 0 0,0 0 0,0-1 0,0 1 0,0-1 0,-1-1 0,7-8 0,-1 1-28,5-9 58,-1-1 1,0-1 0,-2 0-1,16-42 1,-25 59-49,17-48 99,-3 0 0,14-68 1,-29 105-109,-1 0 1,-1-32-1,-1 48-63,2 39 549,3-1 1,0 1-1,14 44 0,-10-46-425,-3-4 33,2 0 0,2-1 0,21 49 0,-24-63-38,-3-8-13,0 1 0,0 0 0,10 13 0,-13-20-52,0 0 1,0 0 0,0 0 0,0 0-1,0 0 1,0 0 0,0-1 0,0 1-1,0 0 1,0-1 0,0 1 0,0 0-1,1-1 1,-1 1 0,0-1 0,0 0-1,1 1 1,-1-1 0,0 0 0,1 0-1,-1 0 1,0 0 0,1 0 0,-1 0-1,0 0 1,1 0 0,-1-1 0,0 1-1,1 0 1,-1-1 0,1 0 0,1-1-296,0 1 1,0-1 0,-1 0 0,1 0-1,-1-1 1,0 1 0,0-1 0,0 1-1,0-1 1,3-5 0,-1 1-1222,0-1 0,5-15 0,18-57-7351,-7 38 5098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4:35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10 2976,'-2'0'335,"0"0"0,0 0-1,0 0 1,0 1 0,0-1 0,0 1 0,1-1-1,-3 2 1,-20 20 13265,30-22-10411,26 0-2064,182-5 537,-3 0-588,5-10-162,-185 9-345,-20 2-1723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4:37.8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5 2656,'-15'-4'4229,"14"5"-3877,0 0 0,0 0-1,0 0 1,0 1 0,0-1-1,0 0 1,0 1 0,-1 2-1,-4 4 404,1-1-171,0 0 0,1 1-1,0-1 1,1 1 0,0 0 0,-4 13-1,-8 18 216,11-28-471,1 0 0,-4 18-1,-6 20 210,-23 49 487,19-52-650,11-31-121,-9 31 0,4 14 263,3 0 0,2 1 0,3 63 0,3-77-69,3 0 1,12 65-1,-9-82-244,2 0 0,1-1 0,1 0 0,23 46 0,-25-59-59,0-1-1,0-1 0,2 1 0,0-1 0,1-1 1,21 22-1,-26-30-243,-1 0 0,1 0 0,0-1 0,11 6 0,-14-9-367,-1 0 0,1 0 0,0 0 0,0 0 0,0-1 0,0 1 0,0-1 0,0 0 1,0 0-1,0 0 0,0 0 0,-1 0 0,1-1 0,5-1 0,7-2-4455,21-9-1,-1-2 550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4:38.5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1472,'3'4'7918,"3"4"-3838,32 52-2478,27 52-208,-29-49-648,45 62-1,47 60 707,-109-153-1074,-2 2 0,0 0 1,21 67-1,-24-50 249,15 102-1,-26-124-446,-1-1-1,-2 1 1,-1-1-1,-1 0 1,-7 37 0,6-51-142,-1 0 1,-1-1-1,0 1 1,-1-1-1,0 0 0,-1 0 1,-1 0-1,0-1 1,-1-1-1,0 1 1,0-1-1,-1-1 1,-16 14-1,21-20-277,0-1 0,-1 1 1,1-1-1,-1 0 0,1 0 0,-9 3 0,10-5-425,-1 0 1,1 0 0,-1 0-1,1-1 1,-6 1-1,-6-1-1314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4:39.5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4800,'-16'0'6992,"23"0"-4363,55 14 473,42 12-1237,-85-20-1618,-1 0 1,0 2-1,24 13 1,-34-16-159,0 0 0,-1 1 0,0 0 0,0 0 0,0 1 0,-1 0-1,0 0 1,-1 1 0,0-1 0,0 1 0,0 0 0,-1 1 0,0-1 0,3 12 0,3 12 161,-2-1 1,6 56 0,-9-52-60,5 25-28,36 207 928,-18-136-810,41 177 241,-50-244-388,2-1 0,50 104 0,-57-140-4,7 15 242,21 53 1,-41-90-321,1 0 1,-1 0 0,0 0 0,0 5 0,0-9-40,-1 0 1,0 0-1,0-1 0,0 1 1,0 0-1,0 0 0,0 0 1,0-1-1,0 1 0,0 0 1,0 0-1,-1 0 0,1-1 1,0 1-1,0 0 0,-1 0 0,1-1 1,-1 1-1,1 0 0,0-1 1,-1 1-1,0 0 0,1-1 1,-1 1-1,1-1 0,-1 1 1,1-1-1,-1 1 0,0-1 1,0 1-1,1-1 0,-1 0 1,0 1-1,0-1 0,-58 5 319,-1-3 1,-77-6-1,83 1-156,-82-13-869,76 8-2235,28 7 1088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4:49.3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521 19 1568,'0'0'91,"0"0"1,1 0-1,-1 0 0,1 0 1,-1 0-1,0 0 0,1 0 1,-1 0-1,1 0 0,-1 0 1,0 0-1,1 1 0,-1-1 1,0 0-1,1 0 0,-1 0 1,0 0-1,1 1 0,-1-1 1,0 0-1,1 0 0,-1 1 1,0-1-1,0 0 0,1 1 1,-1-1-1,0 0 0,0 1 1,0-1-1,1 0 0,4 8 6358,-27-9-4716,-8-4-1203,22 5-373,-1-2 0,1 1 0,-9-4-1,-2 0 5,-1 1 0,0 0 0,0 2 0,0 0 0,0 1 0,0 1 0,0 1 0,0 1 0,0 0 0,-27 8 0,35-6-81,1 1-1,-1 0 1,-19 11-1,12-5 3,12-7-47,0 0 1,0 1-1,0 0 1,0 0-1,1 0 1,0 1 0,0 0-1,0 1 1,1-1-1,0 1 1,0 0-1,-7 14 1,8-9 24,-1-1 0,2 1 0,-1 0 0,2 0 0,-1 0 0,2 1 0,-1-1 0,2 15 0,0-16-3,0 0-1,1 0 0,0 0 0,1 0 0,0 0 0,1-1 0,5 15 0,-6-22-34,-1 0-1,1 1 0,0-1 1,0 0-1,0 0 0,0-1 1,0 1-1,0 0 0,1-1 0,-1 1 1,1-1-1,0 0 0,0 0 1,0 0-1,0 0 0,0 0 0,0-1 1,1 1-1,-1-1 0,0 0 1,1 0-1,-1 0 0,1-1 1,-1 1-1,1-1 0,4 0 0,-1 0 16,1-2 0,-1 1 0,0-1-1,0 0 1,0 0 0,0-1 0,0 0-1,-1 0 1,1-1 0,-1 1 0,10-9-1,0 2 211,-6 0 28,-9 7-275,-9 5-115,2 2 59,0 0-1,0 0 0,0 0 0,1 1 0,-1-1 0,1 1 0,0 1 0,-6 8 0,-4 7-75,-12 26 0,13-24 44,11-17 112,-1 1 0,1-1-1,0 1 1,1 0-1,0 0 1,0-1-1,0 1 1,1 1-1,0-1 1,0 0-1,1 0 1,0 0-1,0 0 1,1 1-1,-1-1 1,3 8-1,-2-12-1,0-1-1,0 1 1,0-1-1,0 1 1,1-1-1,-1 0 1,1 0-1,-1 1 1,1-1-1,0 0 1,-1 0-1,1 0 1,0-1-1,0 1 1,1 0-1,2 1 1,-1-1 32,-1-1 1,2 1-1,-1-1 1,0 1-1,0-1 1,0-1 0,1 1-1,-1 0 1,6-1-1,1 0 22,0-1 0,0 0 1,0-1-1,0-1 0,-1 1 0,1-2 0,10-3 0,-2-2-51,0-1-1,-1-1 0,0-1 1,19-16-1,60-60 164,-27 7-61,-52 58-67,1 1 0,0 1 1,29-23-1,-47 42-57,1 1 0,0-1 0,0 1 1,0 0-1,1-1 0,-1 1 0,0 0 1,0 0-1,1 1 0,-1-1 0,0 0 0,1 1 1,4-1-1,-5 1 16,-1 1 1,1-1-1,0 1 0,0-1 1,-1 1-1,1-1 0,-1 1 1,1 0-1,-1 0 1,1 0-1,-1 0 0,1 0 1,-1 0-1,0 0 0,1 1 1,-1-1-1,0 0 1,0 1-1,0-1 0,0 1 1,0-1-1,0 2 0,14 26 281,-2 0 1,14 48-1,-26-76-305,3 12 126,1 0 1,0-1-1,1 1 0,0-1 0,1-1 0,10 13 0,-12-16-63,1 0 0,-1 0 0,5 13 0,6 8 94,-16-29-202,1 1 0,-1 0-1,1-1 1,-1 1 0,1 0-1,-1 0 1,0 0 0,1-1-1,-1 1 1,0 0 0,0 0-1,1 0 1,-1 0 0,0 0-1,0-1 1,0 1 0,0 0-1,0 0 1,0 0-1,-1 0 1,1 0 0,0 0-1,0-1 1,0 1 0,-1 0-1,1 0 1,-1 0 0,1-1-1,0 1 1,-1 0 0,1 0-1,-1-1 1,0 1 0,1 0-1,-1-1 1,1 1 0,-1-1-1,0 1 1,0-1 0,-1 1-1,-14 13-7458,14-10 5467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4:49.76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423 46 2144,'-7'-4'613,"8"0"-261,13-5 712,-13 8-922,40-27 3985,-69 52-489,-39 53-1436,38-40-1544,-42 52 967,6-11-964,-31 33-240,78-93-801,-1 0 0,0-2 0,-37 25 0,52-38-990,8-6-1510,5-2 827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4:53.9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267 429 2976,'0'0'153,"0"-1"0,-1 1 0,1 0 0,-1 0 0,1-1 0,-1 1 1,1 0-1,-1 0 0,1 0 0,0 0 0,-1-1 0,1 1 0,-1 0 0,1 0 0,-1 0 0,1 0 1,-1 0-1,1 0 0,-1 0 0,1 0 0,-1 1 0,1-1 0,-1 0 0,1 0 0,-1 0 0,1 0 1,-1 1-1,1-1 0,0 0 0,-1 0 0,1 1 0,-1-1 0,1 0 0,0 1 0,-1-1 0,1 0 0,-1 1 1,-20 20 437,12-12 56,-105 98 2979,89-83-3200,16-17-266,1 1 0,0 1 0,0-1 1,1 1-1,-9 14 0,12-16-125,0-1 0,1 1 0,0 0 0,0 0 0,1 0 0,-3 10 0,5-15-16,-1-1 1,1 1-1,0-1 0,0 1 0,0-1 0,0 1 1,0 0-1,1-1 0,-1 1 0,0-1 1,1 1-1,-1-1 0,1 1 0,0-1 1,-1 0-1,1 1 0,0-1 0,0 0 0,0 1 1,0-1-1,0 0 0,0 0 0,0 0 1,0 0-1,1 0 0,-1 0 0,0 0 1,0 0-1,1 0 0,-1-1 0,1 1 0,-1-1 1,1 1-1,-1-1 0,1 1 0,-1-1 1,4 0-1,2 2 72,1-2 0,0 1 0,0-1 0,0 0 0,0-1 1,0 1-1,0-2 0,0 1 0,-1-1 0,12-4 0,-11 3-71,1-1-1,0 0 1,-1-1 0,0 0-1,0 0 1,0 0-1,-1-1 1,13-12-1,-5 0 20,-1-1 0,-1 0-1,0-1 1,-2 0 0,0-1-1,12-33 1,34-135 157,-56 187-199,26-116 19,3-9 251,-30 124-265,4-9 18,-1 0-1,0-1 1,1-20-1,-4 32-26,1 1 0,-1-1 0,0 1 0,0 0 0,0-1 0,0 1 0,0-1 0,0 1-1,0 0 1,0-1 0,0 1 0,0-1 0,0 1 0,0-1 0,0 1 0,-1 0 0,1-1 0,0 1 0,0-1 0,0 1 0,0 0 0,-1-1-1,1 1 1,0 0 0,0-1 0,-1 1 0,1 0 0,0-1 0,-1 1 0,0-1 0,1 2 10,-1-1 0,1 1 0,-1-1 0,1 1 0,-1-1 0,1 1 0,-1 0 0,1-1 0,0 1 0,-1-1 0,1 1 0,0 0 0,0-1 0,-1 1 0,1 0 0,0 0 0,0 0 0,-6 29 225,2 0 0,1 0-1,2 42 1,0-10-51,-2 10-59,-10 147 404,7-162-410,-16 105 432,19-135-482,3-22-2,0 0 0,-1 0 0,1 0 0,-1-1 0,0 1 0,-1 0 0,1-1 0,-3 6 0,3-6 67,2-4-53,5-8-8,-1-6-42,1 0 0,12-22-1,4-9-94,-19 38 64,6-14-45,0 1 0,1-1-1,2 2 1,0-1 0,20-24 0,-31 43 43,0 0-1,-1 0 1,1 0 0,0 0-1,0 0 1,0 1-1,0-1 1,0 0 0,0 1-1,0-1 1,1 1 0,-1-1-1,0 1 1,0-1-1,0 1 1,0 0 0,3-1-1,-3 1 11,0 0 1,0 1-1,0-1 0,-1 0 0,1 0 1,0 1-1,0-1 0,0 1 0,0-1 0,0 1 1,-1-1-1,1 1 0,0-1 0,0 1 1,-1 0-1,1-1 0,1 3 0,1 2 42,1 1 0,-1-1 0,-1 1 0,1 0 0,2 8 0,-2-5 1,0 1 38,0 0 1,-1 0-1,1 10 1,-2-11-52,0 1 0,1-1 0,5 15 0,-6-22-21,1 1 0,-1-1 0,0 1 0,1-1 0,-1 1 0,1-1 0,0 0 0,0 0 0,0 0 0,0 0 0,0 0 0,0 0 0,0-1 0,1 1 0,-1-1 0,4 2 0,-3-2 4,0 0 1,0 0 0,-1-1 0,1 1-1,0-1 1,0 0 0,0 0 0,0 0-1,0 0 1,3-1 0,30-6 91,-25 4-81,6-1-7,-1-1 1,1 0-1,-1-1 0,0 0 0,-1-2 1,25-14-1,-26 12-54,83-62-16,-85 62 87,-1-1-1,0 0 0,-1 0 0,0-2 0,14-22 0,-9 15 7,-12 18-40,-1-1 0,1 0-1,-1 0 1,0 0-1,0 0 1,0 0-1,-1 0 1,1-1 0,-1 1-1,1 0 1,0-5-1,-2 8 2,0 0-1,0 0 1,0 0-1,0-1 1,0 1-1,0 0 1,0 0-1,0 0 1,0 0-1,0-1 1,-1 1-1,1 0 1,0 0-1,0 0 1,0 0-1,0 0 1,0-1-1,0 1 1,0 0-1,0 0 1,0 0-1,0 0 1,-1 0-1,1 0 1,0 0-1,0-1 1,0 1-1,0 0 1,0 0-1,-1 0 1,1 0-1,0 0 1,0 0-1,0 0 1,0 0-1,0 0 1,-1 0-1,1 0 1,0 0-1,0 0 1,-9 3 22,-9 8-30,3 2-30,1 1 0,-1 1 0,-18 26 0,-4 3 58,8-12 91,2 1 1,-30 47 0,56-79-113,0 1 0,0 0 0,0 0 0,0-1 0,0 1 0,1 0 0,-1 0 0,0 0 0,1 0 0,-1 0 0,1 0 0,0 0 0,0 0 0,0 0 0,0 1 0,0-1-1,0 0 1,0 0 0,1 0 0,-1 0 0,2 3 0,-1-4 10,0 1 0,0 0-1,1 0 1,-1-1 0,1 1-1,-1 0 1,1-1 0,-1 0-1,1 1 1,0-1 0,0 0-1,0 0 1,0 0 0,0 0-1,0 0 1,0 0 0,0-1-1,4 2 1,-1-2 2,0 1 1,1 0-1,-1-1 1,0 0-1,1 0 1,-1-1-1,1 0 1,-1 0-1,0 0 0,8-3 1,3-2 13,27-14 1,-41 19-28,10-6 38,-1 0 0,-1 0 0,1-1 0,-1 0 0,-1-1 0,10-10 0,-16 15-24,0 0 1,0 0-1,0-1 0,0 1 0,-1-1 0,0 0 0,0 0 1,0 0-1,1-6 0,-1 5-25,0-1-1,0 1 1,6-10-1,-6 19-33,-1 0 0,0 0 0,0 0-1,0 0 1,0 0 0,0 1 0,0 4-1,1 4 40,2 2 177,1 0-1,0-1 0,8 17 0,-8-20-125,18 28 264,-22-36-64,3-2-221,0-1-1,-1 0 1,1-1 0,0 1-1,-1-1 1,1 0-1,-1 0 1,0 0-1,1 0 1,-1 0 0,0-1-1,0 1 1,4-6-1,3-1-38,-3 2 10,1-1 1,-2 0-1,1 0 1,-1-1-1,0 0 1,8-17-1,-7 12-27,19-25 0,-19 29 79,-4 6-47,-1 0 0,1 0 0,1 1 1,6-7-1,0 28-112,-8-14 117,-1 1 0,1 0 0,-1 0 1,-1 0-1,1-1 0,-1 1 0,0 0 0,0 8 0,-9 45 132,3-24 37,4-26-160,0 4 132,4-12-77,4-7-42,76-108-453,-31 49 256,-43 57 183,0 1 1,1-1 0,0 1 0,16-11-1,-24 18-17,0 0 0,0 1 0,0-1 0,1 0-1,-1 1 1,0-1 0,1 0 0,-1 1 0,0 0-1,1-1 1,-1 1 0,0 0 0,1 0 0,-1 0-1,0 0 1,1 0 0,-1 0 0,1 0 0,-1 0-1,0 0 1,1 1 0,-1-1 0,0 0 0,1 1 0,-1 0-1,0-1 1,0 1 0,1 0 0,-1-1 0,0 1-1,0 0 1,0 0 0,0 0 0,0 0 0,0 0-1,0 0 1,0 0 0,-1 0 0,1 1 0,0-1-1,0 2 1,3 6 4,0 0 0,0 0 0,-1 1 0,3 16-1,-5-20 29,6 34 59,-7-31-37,1 0 0,1-1 0,0 1 0,0 0 0,1-1 0,7 17 0,-10-24-40,2 0-1,-1 0 1,0 0-1,0 0 1,0 0-1,0 0 1,1 0-1,-1 0 1,0-1-1,1 1 1,-1 0-1,1-1 1,-1 1-1,1-1 1,-1 0-1,1 1 1,-1-1-1,1 0 1,-1 0-1,1 0 1,2 0-1,2-1-21,1 1 0,-1-1 0,1 0 1,7-2-1,-3-2-4,0 1-1,0-1 1,0-1 0,0 0 0,-1 0 0,0-1 0,-1-1 0,0 0 0,14-14 0,-4 2 14,-1-2-1,-1-1 0,14-24 1,-21 31 1,46-84 130,-54 95-124,0 1 1,0-1-1,-1 1 0,0-1 1,0 0-1,1-8 0,-2 13-7,0 0-1,0 0 1,0 0-1,0 0 0,0 0 1,1 0-1,-1 0 1,0 0-1,0 0 1,0 0-1,0 0 1,0-1-1,0 1 0,0 0 1,0 0-1,0 0 1,0 0-1,0 0 1,0 0-1,0 0 0,0 0 1,0 0-1,0 0 1,0 0-1,0 0 1,0-1-1,0 1 1,0 0-1,0 0 0,0 0 1,-1 0-1,1 0 1,0 0-1,0 0 1,0 0-1,0 0 1,0 0-1,0 0 0,0 0 1,0 0-1,0 0 1,0 0-1,0 0 1,0 0-1,0-1 0,0 1 1,0 0-1,-1 0 1,1 0-1,0 0 1,0 0-1,0 0 1,0 0-1,0 0 0,0 0 1,0 0-1,0 0 1,0 0-1,0 0 1,0 0-1,0 0 0,-1 0 1,1 0-1,0 1 1,-4 5-79,-4 9 14,-38 106-84,26-73 32,2 1 1,-16 70-1,33-112 137,0 1 0,0-1 0,1 0 0,0 0 1,0 1-1,2 7 0,-2-11-29,1-1 1,0 0-1,0 0 0,0 0 1,0 0-1,0 0 1,1 0-1,-1 0 0,1 0 1,0-1-1,0 1 1,0-1-1,0 1 0,0-1 1,4 4-1,-5-5 26,0-1 0,0 1-1,0-1 1,0 1 0,0-1 0,0 1-1,0-1 1,0 0 0,0 1 0,0-1-1,0 0 1,0 0 0,0 0 0,0 0-1,0 0 1,0 0 0,0 0 0,0 0-1,0 0 1,0 0 0,0 0 0,0-1-1,0 1 1,0-1 0,0 1-1,0 0 1,0-1 0,0 1 0,0-1-1,-1 0 1,1 1 0,0-1 0,0 0-1,-1 0 1,2-1 0,2-2 55,-1-1 0,0 0-1,0 0 1,5-10 0,-1-4-30,-1-1-1,-1 1 1,-1-1-1,0-1 1,1-39-1,-2 15 60,-2 18-285,0 25 152,1 6 43,2 10 37,24 267 317,-28-277-366,2 189-37,-4-148 105,2-14 65,-1 0 1,-2 1-1,-13 57 1,15-86-119,0 0 0,0 0 0,0 0 0,-1 0 0,1 0 0,-1-1 0,1 1 0,-1 0 0,0-1 0,-2 3 1,3-4-13,0-1 0,0 1 0,0 0 0,0-1 0,0 1 0,0 0 0,-1-1 0,1 1 0,0-1 0,0 0 0,-1 1 0,1-1 0,0 0 0,0 0 0,-1 0 0,1 0 0,0 0 0,0 0 0,-1 0 0,1 0 0,0-1 0,0 1 0,-1 0 0,1-1 0,0 1 0,-2-2 0,-1 0-42,0-1 0,0 1 0,0-1-1,0 0 1,1 0 0,-1-1 0,1 1 0,0-1 0,0 1 0,-3-6 0,-26-46-139,22 36 94,-1 0 92,-5-9-25,-13-31-1,26 51-14,0 0-1,1 1 0,-1-1 0,2 0 0,-1 0 0,1 0 0,0 0 0,1 0 0,0-12 1,1 16 11,0-1 0,0 1 0,1-1 1,-1 1-1,1 0 0,0 0 1,0 0-1,1 0 0,-1 0 0,1 1 1,0-1-1,0 1 0,5-6 1,4-1-64,0 0 0,22-14 1,52-23 166,-59 32-45,54-22 0,-5 3-169,53-37 214,-109 58-5,-1 0 1,-1-1 0,0-1 0,21-23-1,-33 30-67,0 1 0,0 0 1,-1-1-1,0 0 0,-1 0 0,1-1 0,-2 1 0,5-15 0,-6 16-5,0 0 1,-1-1-1,0 1 0,-1-1 0,1 1 1,-2-1-1,1 1 0,-1-1 0,0 1 1,0 0-1,-3-8 0,-2 6-173,0 11 50,5-1 113,0 0 0,0 0 1,1 0-1,-1 0 0,0 0 0,0 0 0,1 1 1,-1-1-1,1 0 0,-1 0 0,1 1 0,-1 1 1,-1 13-11,0-1 1,1 1-1,0 0 0,2 0 1,0-1-1,1 1 1,6 27-1,-5-32 58,0 1-1,1-1 0,1 0 0,0 0 0,1-1 0,0 1 0,0-1 0,1 0 1,0-1-1,17 17 0,-21-23-23,0-1 1,1 1-1,-1-1 1,1 0-1,0 0 1,-1 0-1,1 0 1,0-1-1,0 0 0,0 0 1,0 0-1,0 0 1,0 0-1,0-1 1,0 0-1,1 0 1,-1 0-1,0 0 1,0-1-1,0 1 0,7-3 1,-5-1 5,0 1 0,-1-1 1,0-1-1,0 1 0,0-1 1,0 0-1,-1 0 0,0 0 0,0-1 1,5-7-1,3-8-7,13-25 0,-8 11 16,-1 2-13,15-42-1,-31 74-19,0 0 1,0 0-1,1 0 0,-1 0 0,1 0 0,-1 0 0,1 0 0,-1 0 1,1 0-1,0 0 0,0 0 0,-1 0 0,1 1 0,0-1 1,0 0-1,0 1 0,0-1 0,1 0 0,1 14-95,3 14 155,-4-20-3,0 1 1,-1 0-1,0 0 1,1 10 0,3 57 267,1-2-243,-6-61-85,-1-8 34,1 1-1,0 0 1,1 0-1,-1-1 1,1 1-1,1 6 1,4-20 114,35-79-136,14-28-102,-45 97 94,1 1 0,1 0 0,27-30 0,-37 46 9,0 0-1,0 0 0,0 1 1,0-1-1,0 1 0,0-1 0,1 1 1,-1 0-1,4-1 0,-6 1-7,1 1-1,0 0 1,-1 0-1,1 0 1,0 0-1,0 0 1,-1 0-1,1 0 1,0 0-1,-1 0 0,1 0 1,0 0-1,0 0 1,-1 0-1,1 1 1,0-1-1,-1 0 1,1 1-1,0-1 0,-1 0 1,1 1-1,-1-1 1,1 1-1,0-1 1,-1 0-1,1 1 1,-1 0-1,0-1 1,1 1-1,-1-1 0,1 1 1,-1 0-1,0-1 1,1 1-1,-1-1 1,0 1-1,0 0 1,1 0-1,-1 0 1,2 8 1,0 1 0,-1-1 1,0 0-1,-1 0 1,0 1-1,-2 15 1,-12 59 85,9-58-140,-2 5 162,4-22-82,1 1 1,0-1-1,-1 19 1,5-15 8,-1-12-25,0 1 0,0-1 1,0 0-1,0 0 0,0 0 0,0 0 0,1 0 0,-1 0 0,0 0 0,1 0 0,-1-1 1,0 1-1,1-1 0,-1 1 0,1-1 0,-1 1 0,1-1 0,-1 0 0,1 1 0,-1-1 1,1 0-1,0 0 0,-1 0 0,1-1 0,-1 1 0,3-1 0,7 0-44,-1-2 0,17-5 0,-23 6 9,19-6-25,0-2 0,0 0 0,-2-2 0,1 0 0,-2-1 0,1-1 0,34-33 0,-36 30 28,-2-1-1,0-1 1,-1 0-1,-1-1 1,23-40 0,-26 38 115,-7 15-97,-1-1-1,0 1 1,0-1 0,0 0 0,-1 1 0,-1-1 0,1-1 0,-1 1 0,1-13 0,-3 22-3,0-1 0,0 0 0,0 0 1,0 0-1,-1 0 0,1 0 0,0 0 0,0 0 0,0 0 0,0 0 0,0 0 0,-1 1 0,1-1 0,0 0 0,0 0 1,0 0-1,0 0 0,-1 0 0,1 0 0,0 0 0,0 0 0,0 0 0,0 0 0,0 0 0,-1 0 0,1-1 0,0 1 1,0 0-1,0 0 0,0 0 0,0 0 0,-1 0 0,1 0 0,0 0 0,0 0 0,0 0 0,0 0 0,0-1 0,0 1 1,-1 0-1,1 0 0,0 0 0,0 0 0,0 0 0,0 0 0,0-1 0,0 1 0,0 0 0,0 0 0,0 0 0,0 0 1,0-1-1,0 1 0,0 0 0,0 0 0,0 0 0,0-1 0,-9 14-78,3 2 77,0 0-1,-6 27 0,0-2-74,-1-2 8,-15 50 65,24-73 27,1 0 0,0 0 0,0 30 0,3-41-18,0 0 0,1 0 1,-1 0-1,1 0 1,0 0-1,1 0 1,-1 0-1,1 0 0,-1-1 1,1 1-1,4 5 1,-5-7 3,0-1 0,0 0 0,0 0 0,-1 0 1,1 0-1,0 0 0,0-1 0,0 1 0,1 0 0,-1 0 1,0-1-1,0 1 0,0 0 0,0-1 0,1 1 0,-1-1 1,0 0-1,0 1 0,1-1 0,-1 0 0,0 0 0,1 0 1,-1 0-1,0 0 0,1 0 0,-1 0 0,0 0 0,1-1 1,-1 1-1,0 0 0,0-1 0,1 1 0,-1-1 1,0 0-1,0 1 0,0-1 0,0 0 0,1 0 0,0 0 1,0-1 6,0 0 0,0 0 0,0-1 0,-1 1 0,1 0 0,0-1 0,-1 1 0,0-1 0,1 1 0,0-5 0,8-29 13,-8 28-22,39-201 61,-37 185-95,-2 15 68,0 1 0,0-15 0,12 64-187,-6 5 237,3 69 0,-9 50 141,-2-160-224,-1 97 249,-29 190 0,27-276-206,0 0 0,-1-1-1,-1 1 1,-1-1 0,0-1-1,-15 27 1,17-35-36,0 0 1,0 0-1,-1 0 1,1-1-1,-1 0 1,-1 0-1,1 0 1,-1 0-1,1-1 1,-1 0-1,0 0 1,-1-1-1,1 0 1,-1 0-1,1 0 1,-1-1-1,-10 3 0,8-4-12,-1 0-1,0 0 0,1-1 1,-1 0-1,0-1 0,1 0 1,-1 0-1,1-1 0,-1 0 1,1-1-1,0 0 0,0 0 0,0-1 1,0 0-1,1-1 0,-1 0 1,1 0-1,1-1 0,-1 0 1,1 0-1,-11-12 0,-2-6-45,2 0-1,0-1 1,2-1 0,1-1-1,1 0 1,1-1 0,-12-37-1,20 50 3,0 0-1,1-1 0,-2-18 0,6 29 35,-1-1-1,1 1 0,0-1 1,0 1-1,1 0 0,-1-1 0,1 1 1,1 0-1,-1 0 0,1-1 1,-1 1-1,2 0 0,2-5 1,-1 3 1,1 0 0,0 1 0,1 0 0,-1 0 0,1 0 0,1 1 0,-1-1 0,1 2 0,0-1 1,0 1-1,0 0 0,13-5 0,6 0-44,-1 1 0,42-7 0,-34 8 62,-18 4-281,4-2 435,37-3 0,-52 8-456,1-1 0,-1 1-1,1 0 1,-1 1 0,0-1 0,1 1-1,-1 0 1,0 0 0,1 0 0,-1 1 0,0-1-1,0 1 1,0 0 0,4 3 0,-6-4-140,-1 1 0,1-1 1,0 1-1,-1-1 1,1 1-1,-1 0 0,0-1 1,1 1-1,-1 0 1,0 0-1,0 0 0,0 0 1,0 0-1,-1 0 0,1 0 1,0 0-1,-1 1 1,0-1-1,1 0 0,-1 0 1,0 0-1,0 3 1,0 17-2111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4:54.3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68 33 8384,'-62'-19'3808,"57"9"-3328,5 7-512,11 6-96,-2-6-448,12 3 320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4:55.97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0 856 3232,'5'-4'5430,"12"-5"-3608,2-1-1133,-12 4-547,0-1-1,0 0 1,-1-1 0,0 1 0,0-1 0,-1 0-1,1-1 1,4-11 0,-5 11-106,91-209 1396,-37 78-757,7 17 258,-2 7 384,-58 106-992,-5 8-257,1-1-1,-1 1 1,0 0-1,0 0 1,0 0 0,0-1-1,0 1 1,0-4-1,-3 5 40,-1 4-83,-3 5-16,-5 16 117,0 1-1,2 0 1,1 1-1,1 0 1,-6 43-1,-5 135 414,17-172-364,2 43 0,0-66-126,0 1 1,1-1-1,0 0 1,1 0-1,0 1 1,0-2-1,0 1 1,11 17-1,-13-24-23,1 0 0,0 0 1,0 0-1,-1 0 0,1-1 0,1 1 0,-1-1 0,0 1 0,0-1 0,1 1 0,-1-1 0,0 0 0,1 0 0,-1 0 0,1-1 0,0 1 0,-1 0 0,1-1 0,4 0 0,-3 1 5,1-1-1,-1-1 0,1 1 1,-1-1-1,0 0 0,0 0 1,1 0-1,-1 0 1,0-1-1,0 1 0,7-5 1,-5 1-14,0 1 1,0-1-1,-1 0 1,0-1-1,0 1 1,4-7-1,26-40 64,-31 45-67,20-35-24,36-86 1,6-52 120,-39 100 73,-18 54-135,-1 0 0,-1 0 0,6-41 0,-12 55-24,0 8-9,0 1-1,-1 0 1,1-1-1,-1 1 1,0 0-1,0-1 1,0 1-1,0-1 1,-1 1-1,1 0 1,-1-1 0,-1-3-1,2 7-13,0 0 0,0 0 0,0 0 0,0 0 1,0 0-1,0-1 0,0 1 0,0 0 0,0 0 0,-1 0 0,1 0 0,0 0 0,0 0 0,0 0 1,0 0-1,0 0 0,0 0 0,0 0 0,0 0 0,0 0 0,0-1 0,0 1 0,0 0 0,0 0 1,0 0-1,0 0 0,0 0 0,0 0 0,0 0 0,0 0 0,-1 0 0,1 0 0,0 0 0,0 0 1,0 0-1,0 0 0,0 0 0,0 0 0,0 0 0,0 0 0,0 0 0,0 0 0,0 0 0,0 0 1,-1 0-1,1 0 0,0 0 0,0 0 0,0 0 0,0 0 0,0 0 0,0 0 0,0 0 0,0 0 1,0 0-1,0 0 0,0 0 0,0 1 0,0-1 0,0 0 0,0 0 0,0 0 0,-1 0 1,-1 9 158,-2 8-34,-2 8 49,1 0 0,2 0-1,-1 41 1,0-11-15,-5 96 217,-19 174 83,24-285-375,3-27 52,0 1 0,-4 14 0,4-21 30,4-12-44,4-14-194,6-21-81,21-47 0,-9 26-83,-23 55 227,0 1 5,0-1 0,0 1 0,0 0 0,1 0 0,0 0 0,0 0 0,7-9 0,-10 14-3,1 0 0,-1-1 0,1 1 0,-1 0 0,1 0 0,-1-1 0,1 1 0,-1 0-1,1 0 1,-1 0 0,1-1 0,0 1 0,-1 0 0,1 0 0,-1 0 0,1 0 0,-1 0 0,1 0 0,0 0 0,-1 0-1,1 1 1,-1-1 0,1 0 0,-1 0 0,1 0 0,-1 1 0,1-1 0,-1 0 0,1 0 0,-1 1 0,1-1 0,-1 0-1,1 1 1,-1-1 0,0 1 0,1-1 0,-1 1 0,0-1 0,1 0 0,-1 1 0,1 0 0,14 24-240,-14-23 241,20 46-49,-16-34 67,0-1 1,1 1 0,1-2 0,0 1 0,1-1-1,16 20 1,-22-29 2,1-1 0,0 0 1,0 0-1,0 0 0,0 0 0,0 0 0,0 0 0,0-1 0,1 0 0,-1 1 0,0-1 0,1 0 0,-1-1 0,1 1 0,-1-1 0,1 1 1,0-1-1,-1 0 0,1 0 0,-1-1 0,1 1 0,-1-1 0,1 0 0,5-1 0,-5 0 6,0 0 0,1 0 0,-1-1 0,0 1 1,0-1-1,0 0 0,0 0 0,-1 0 0,1 0 0,-1-1 0,0 1 0,0-1 0,0 0 0,0 0 0,0 0 0,-1 0 0,0 0 1,2-6-1,-1 0-1,-1 0 0,1 0 1,-2 0-1,0 0 0,0-1 1,-1 1-1,0 0 0,0 0 1,-2 0-1,1-1 0,-1 1 1,0 0-1,-4-9 0,5 17-29,0 0 1,0 0-1,-1 0 0,1 0 0,0 0 0,0 1 0,-1-1 0,1 0 0,-1 1 1,0 0-1,1-1 0,-5-1 0,5 2-4,0 1 0,0-1 0,0 1 0,1 0-1,-1 0 1,0-1 0,0 1 0,-1 0 0,1 0 0,0 0 0,0 0 0,0 0 0,0 0-1,0 0 1,0 1 0,0-1 0,0 0 0,0 0 0,1 1 0,-1-1 0,0 1 0,0-1 0,0 1-1,0-1 1,0 1 0,0 0 0,1-1 0,-2 2 0,-2 2 16,1 0-1,0 0 1,1 1 0,-1-1-1,1 0 1,0 1 0,0 0-1,0-1 1,1 1 0,-1 0-1,1 0 1,0 0 0,1 0-1,-1 0 1,1 0 0,0 0-1,0 0 1,1 0 0,1 8 0,-1-6 35,1 0 0,-1-1 0,1 1 1,1 0-1,-1-1 0,1 0 1,0 1-1,1-1 0,0 0 1,0-1-1,0 1 0,0-1 1,10 10-1,-3-7-30,1-1 0,-1 0 0,1 0 0,1-1-1,-1-1 1,1 0 0,0-1 0,27 6 0,-8-5-453,2-1-1,51 0 1,-70-4-909,-1-1 0,1 0 0,15-4 0,-24 4 422,0-1-1,0 0 1,-1 0-1,1 0 1,-1 0-1,0-1 1,1 0-1,-1 0 1,0-1-1,6-5 0,8-10-2262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13.6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 18 3968,'-2'-1'149,"-24"-16"22256,37 26-20613,-4-4-1537,0-1 0,1 0 0,-1 0 0,1-1 0,16 5 0,45 6 232,-20-5-78,24 8-48,179 47 196,-1 9-664,-224-68-526,-15-5-3261,-8 0 1371,19-33-12346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4:56.3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46 23 4896,'-30'-23'2208,"18"23"-1920,9 0 1824,6 0 448,9 0-1856,3 0 288,9 6-544,23-6-64,4 0-224,25 0-32,1 4-64,9 2-320,-8-3 128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4:59.2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219 571 2144,'-29'-4'2453,"9"-6"1872,14 4-3212,6 5-1048,0 0 0,-1 1 0,1-1 0,-1 1 0,1-1 0,-1 1 0,1 0-1,-1-1 1,0 1 0,1-1 0,-1 1 0,1 0 0,-1 0 0,0-1 0,1 1-1,-1 0 1,0 0 0,1 0 0,-2 0 0,0-1 72,-1 0 0,1 0 0,0 1 0,-1-1-1,1 1 1,-1 0 0,1-1 0,0 1 0,-1 0 0,1 1 0,-1-1 0,1 0-1,0 1 1,-1-1 0,1 1 0,0 0 0,-1 0 0,1 0 0,0 0 0,-2 1 0,-4 3 195,-5 2 23,2 1 0,-1 0-1,-18 18 1,28-24-319,-1 1 0,1 0 0,0-1 0,0 1 0,0 0 0,0 1 0,0-1 0,0 0 0,1 0 0,0 1 0,-1-1-1,1 1 1,1-1 0,-1 1 0,0-1 0,1 1 0,0-1 0,0 1 0,0 0 0,1 4 0,-1-4-14,1-1 0,0 0-1,0 1 1,0-1 0,1 0-1,-1 0 1,1 0 0,0 0 0,-1 0-1,1-1 1,1 1 0,-1 0-1,0-1 1,1 1 0,3 2 0,-1-2 12,0 1 1,0-1 0,1-1 0,-1 1 0,0-1 0,1 0-1,0 0 1,8 1 0,-2-1 25,-1-1 0,1 0 0,-1-1 0,1 0 0,0-1-1,-1 0 1,1-1 0,20-6 0,-25 6 8,1-1-1,-1 0 1,-1-1-1,1 1 1,0-1-1,-1 0 1,0-1 0,11-9-1,-14 10-39,0 0 0,0 0 0,-1-1 0,0 1 0,1 0-1,-1-1 1,-1 0 0,1 1 0,-1-1 0,0 0 0,0 0 0,0 0 0,-1 0-1,1 1 1,-2-9 0,1 7-22,0 0 1,0 0-1,-1 1 0,0-1 1,-1 0-1,1 0 0,-1 0 1,0 1-1,0-1 0,-1 1 0,0-1 1,-6-8-1,4 8-30,0 0 0,-1 0 1,0 1-1,1 0 0,-2 0 0,1 1 0,-1-1 0,1 2 1,-15-7-1,18 9 39,-1-1 0,0 1 0,0 1 1,0-1-1,0 0 0,0 1 0,0 0 0,0 0 1,0 0-1,1 1 0,-1-1 0,0 1 0,0 0 0,0 0 1,0 0-1,1 1 0,-1-1 0,0 1 0,1 0 1,-1 0-1,-3 3 0,5-4-11,1 0 0,-1 1 0,0-1-1,1 0 1,0 1 0,-1-1 0,1 1 0,0 0 0,0-1-1,-2 3 1,3-3 2,0 0 0,0 0-1,-1 0 1,1 0 0,0 0 0,0-1-1,0 1 1,0 0 0,0 0-1,0 0 1,0 0 0,1 0 0,-1 0-1,0-1 1,0 1 0,1 0-1,-1 0 1,0 0 0,1-1 0,-1 1-1,1 0 1,-1 0 0,1-1-1,0 1 1,-1 0 0,1-1 0,0 1-1,0 0 1,3 1 18,-1 0 1,1 0-1,-1 0 1,1 0-1,0-1 0,0 1 1,0-1-1,0 0 0,7 1 1,40 2 280,-42-5-271,0 0 1,0 0-1,0-1 0,1 0 0,-2-1 0,18-6 0,48-29-56,-71 36 13,5-3 56,-1 0 1,0-1-1,0 0 0,12-13 0,10-10 53,-27 28-83,-1-1 1,1 0-1,0 0 0,-1 0 0,0 0 0,1 0 0,-1 0 0,2-5 1,7-9 195,-4 11-309,-1 2 133,0 0-1,0 1 1,1 0-1,-1 0 1,10-2-1,-9 3-11,-1 0 1,1 1-1,0 0 1,-1 0-1,1 0 1,6 2-1,-9-2-31,0 1-1,-1 0 1,1 0-1,-1 0 1,0 0 0,1 0-1,-1 0 1,0 1 0,0-1-1,1 1 1,-1-1-1,0 1 1,-1 0 0,1 0-1,0 0 1,2 4-1,1 3 51,0 0-1,0 0 1,-1 0-1,0 1 1,-1 0-1,2 10 1,8 62 314,-11-61-322,0 22-87,-2-33 75,0 0 0,1 0 0,0 0 0,4 16 0,-5-26-6,1 1 1,-1 0-1,0 0 0,0 0 0,1 0 0,-1-1 0,0 1 0,1 0 0,-1 0 1,1-1-1,-1 1 0,1 0 0,-1-1 0,1 1 0,0 0 0,15 1 114,-16-2-132,10-1-1,-1-1 1,0 0 0,0 0 0,0-1-1,-1 0 1,1 0 0,-1-1-1,16-9 1,3-1-35,123-74-63,-71 39 47,-11 4 291,-71 48-285,0 0 1,1 0-1,0 1 1,0-1-1,0 0 1,-2 6-1,-12 17-64,1-8 65,-17 16 0,20-23 0,1 1 1,0 1 0,-18 26-1,26-34 33,-1 1-3,0 1 0,0-1 1,1 1-1,-4 12 1,7-18 15,0 0 1,-1 0-1,1 0 0,0 1 1,0-1-1,0 0 1,0 0-1,0 0 1,0 0-1,0 0 1,0 0-1,1 0 0,-1 0 1,0 0-1,1 0 1,0 2-1,0-2 5,0 0 0,0 0 1,-1-1-1,1 1 0,0 0 0,0-1 0,0 1 0,0-1 1,0 1-1,0-1 0,0 1 0,0-1 0,0 0 0,0 1 0,1-1 1,-1 0-1,0 0 0,0 0 0,0 0 0,2 0 0,3-1-18,0 1-1,0-1 1,0-1-1,0 1 0,0-1 1,0 0-1,0 0 1,8-5-1,2-2 6,23-17-1,-31 20 4,1-2 1,-1 1-1,0-1 1,-1 0-1,1-1 1,-2 0-1,1 0 1,9-19-1,-9 12 11,0 0-1,-1-1 0,-1 0 1,0 0-1,2-19 0,1-16 29,-2-1-1,-3-97 1,-3 145-27,-10-97-36,9 93-23,-1 1 0,0-1 0,0 0 0,-1 1 0,0-1 1,-1 1-1,0 0 0,0 0 0,-5-7 0,8 14 37,0 0 1,1 0-1,-1 0 1,0 1-1,0-1 0,0 0 1,0 1-1,0-1 1,0 0-1,0 1 1,0 0-1,0-1 1,0 1-1,0-1 1,0 1-1,0 0 1,0 0-1,0-1 1,0 1-1,0 0 0,0 0 1,0 0-1,0 0 1,-1 1-1,1-1 1,0 0-1,0 0 1,0 1-1,0-1 1,0 0-1,0 1 1,0-1-1,0 1 1,0-1-1,0 1 0,1 0 1,-1-1-1,0 1 1,0 0-1,-1 1 1,-1 1-6,0 0 1,0 1 0,1-1-1,-1 0 1,1 1-1,-1 0 1,1-1 0,1 1-1,-3 5 1,2 2 3,0 0 0,0-1 0,1 1 0,1 0 0,-1 0 0,3 11 1,10 66 24,-11-82 0,34 146 224,-27-123-187,4 12 109,2-1-1,2-1 1,1 0 0,25 41 0,-39-75-133,0 0 0,0 0 1,1 0-1,0-1 0,0 1 1,0-1-1,0 0 1,7 5-1,-9-7-7,0-1 0,0 0 0,0 0 0,0-1 0,0 1 0,0 0 0,0-1 0,0 1 0,0-1 0,1 0 0,-1 1 0,0-1 0,0 0 1,0-1-1,0 1 0,1 0 0,-1 0 0,0-1 0,0 1 0,0-1 0,0 0 0,0 0 0,0 0 0,2-1 0,-1 1-7,-1-1-1,1 1 1,-1-1-1,1 1 1,-1-1 0,0 0-1,0 0 1,1 0-1,-1 0 1,-1 0 0,1 0-1,0-1 1,-1 1-1,3-5 1,0-2 35,0-1-1,-1 1 1,0-1-1,-1 0 1,0 0-1,-1 0 1,0 0 0,0 0-1,-1 0 1,0 0-1,-1 0 1,0 0-1,-3-11 1,4 20-50,0 0 0,0 0 0,0 0 0,-1 1 0,1-1 0,0 0 0,-1 0 0,1 0 0,0 0 0,-1 0 0,1 1 0,-1-1 0,0 0 0,1 0 0,-1 1 0,1-1 1,-1 0-1,0 1 0,0-1 0,1 1 0,-3-2 0,3 2 16,-1 0 1,0 0-1,1 0 1,-1 0-1,0 0 1,1 1-1,-1-1 1,0 0-1,0 0 1,1 0-1,-1 1 1,1-1-1,-1 0 1,0 0 0,1 1-1,-1-1 1,1 1-1,-1-1 1,1 1-1,-1-1 1,1 1-1,-1-1 1,1 1-1,-1-1 1,1 1-1,-1-1 1,1 2-1,-4 5 105,1-1-1,-1 1 1,2 0-1,-1 0 1,1 1-1,0-1 1,0 0-1,0 11 1,1-8 8,0 1-1,1-1 1,1 0-1,-1 0 1,5 18 0,-5-26-115,1 0 0,-1 1 0,1-1 0,-1 0 0,1 0 0,0 0 1,0 0-1,0-1 0,0 1 0,0 0 0,1 0 0,-1-1 0,0 1 1,1 0-1,-1-1 0,1 1 0,0-1 0,-1 0 0,1 0 0,0 0 1,0 0-1,0 0 0,0 0 0,0 0 0,0 0 0,0-1 0,2 1 1,4 0 8,0-1 1,0-1 0,0 1 0,0-1 0,0-1 0,0 0 0,0 0 0,11-4 0,62-32 299,-53 23-262,50-31-94,1 0-15,-68 40 68,-7 4 90,0 0 0,0 0 1,0 0-1,9-2 1,-12 3-96,0 1 0,0 0 0,1 0 0,-1 0 0,0 0 0,0 0 0,0 0 0,1 0 0,-1 0 1,0 1-1,0-1 0,0 0 0,0 1 0,0-1 0,1 1 0,-1-1 0,0 1 0,0 0 0,0-1 0,0 1 1,-1 0-1,1 0 0,1 1 0,15 17 203,14 24-1,-23-31-93,0 0 0,1 0 0,0-1 0,1 0-1,0-1 1,1 0 0,14 10 0,-18-15-80,0-1 0,0 0 0,1 0 0,11 3 0,-16-6-52,0 0 0,0-1 0,0 1 0,0-1 0,0 0 0,0 0 0,0 0 0,0-1 0,0 1 0,0 0 0,0-1 0,0 0 0,0 0 0,4-2 0,4-2 171,23-12-2588,-31 15 1503,-1 0 0,1 0 0,0 0 0,-1 0 0,0-1 0,0 1 0,1-1 0,-2 0 0,1 0 0,2-3 0,6-24-3441,5-24-1749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5:00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189 412 2496,'-4'-6'857,"4"6"-846,0 0 0,-1-1 1,1 1-1,0 0 0,0 0 0,0 0 0,0 0 1,0 0-1,1 0 0,-1-1 0,0 1 1,0 0-1,0 0 0,0 0 0,0 0 0,0 0 1,0 0-1,0 0 0,0 0 0,0-1 1,0 1-1,0 0 0,0 0 0,0 0 0,0 0 1,0 0-1,1 0 0,-1 0 0,0 0 1,0 0-1,0 0 0,0 0 0,0 0 0,0-1 1,0 1-1,1 0 0,-1 0 0,0 0 1,0 0-1,0 0 0,0 0 0,0 0 0,0 0 1,0 0-1,1 0 0,-1 0 0,0 0 1,0 0-1,0 1 0,0-1 0,0-1 87,1 1 0,-1 0 1,0 0-1,0-1 0,0 1 0,0 0 0,0-1 0,0 1 0,0 0 0,0 0 1,0-1-1,1 1 0,-1 0 0,-1-1 0,1 1 0,0 0 0,0-1 0,0 1 0,0 0 1,0-1-1,0 1 0,0 0 0,0-1 0,-1 0 395,-1-1-32,-1 1 1,0-1-1,0 1 0,0-1 1,0 1-1,0 0 0,0 0 1,0 0-1,0 0 0,0 1 1,0-1-1,-1 1 0,-2 0 1,-4 0-146,1 1 0,-1 0 1,0 1-1,1-1 1,0 2-1,-1-1 1,1 2-1,0-1 1,0 1-1,1 0 0,-12 8 1,18-11-284,1 1 0,-1-1 0,0 1 0,1-1 0,-1 1 0,1 0 0,0 0 0,-1 0 0,1 0 0,-1 3 0,2-4-23,-1 0-1,1 0 1,-1 0 0,1 0-1,0 0 1,-1 0-1,1 0 1,0 0-1,0 0 1,0 0 0,0 0-1,0 0 1,0 0-1,0 1 1,0-1-1,0 0 1,1 0 0,-1 0-1,0 0 1,1 0-1,-1 0 1,1 0-1,-1 0 1,2 1-1,2 2 67,0 0-1,0 0 1,1-1-1,-1 0 1,1 0-1,0 0 0,-1 0 1,2-1-1,-1 0 1,0 0-1,0 0 0,1 0 1,-1-1-1,0 0 1,10 0-1,-11 0-29,0-1-1,0 0 1,0-1 0,0 1-1,0-1 1,0 1 0,0-1-1,0 0 1,0-1-1,-1 1 1,1-1 0,0 0-1,-1 1 1,1-2-1,-1 1 1,0 0 0,1-1-1,-1 1 1,-1-1 0,1 0-1,0 0 1,3-5-1,-1 0 19,-1 1-1,-1-1 1,1 1 0,-1-1-1,-1 0 1,3-10-1,-4 16-74,-1-1-1,1 0 1,-1 1-1,1-1 1,-1 0-1,0 0 1,0 1 0,0-1-1,-1 0 1,1 0-1,-1 1 1,1-1-1,-1 0 1,0 1-1,0-1 1,0 0-1,0 1 1,0-1 0,-1 1-1,1 0 1,-1 0-1,-3-4 1,5 6 13,0-1 1,0 1 0,-1 0 0,1-1-1,0 1 1,0 0 0,0 0-1,-1-1 1,1 1 0,0 0-1,-1 0 1,1-1 0,0 1-1,-1 0 1,1 0 0,0 0 0,-1 0-1,1 0 1,0-1 0,-1 1-1,1 0 1,0 0 0,-1 0-1,1 0 1,-1 0 0,1 0-1,0 0 1,-1 0 0,1 0 0,0 0-1,-1 0 1,1 1 0,0-1-1,-1 0 1,1 0 0,0 0-1,-1 0 1,1 1 0,0-1 0,-1 0-1,1 0 1,0 0 0,0 1-1,-1-1 1,1 0 0,0 1-1,0-1 1,-1 0 0,1 1-1,0-1 1,0 0 0,0 1 0,0-1-1,0 0 1,-1 1 0,1-1-1,0 0 1,0 1 0,0-1-1,0 0 1,0 1 0,0-1 0,0 1-1,0-1 1,0 2 34,0 0 0,0 0 0,0 0 0,0 0 0,1 0 0,-1 0 0,1-1 0,-1 1 0,1 0 0,-1 0 0,1-1 0,1 4 0,2-1 0,0 0 1,0 0-1,0-1 1,0 1-1,1-1 0,-1 0 1,1 0-1,9 4 1,-11-6 10,-1 0 0,1 0 0,-1 0 0,1 0 0,0-1-1,-1 1 1,1-1 0,0 0 0,0 1 0,-1-1 0,1 0 0,0-1 0,0 1 0,-1 0 0,1-1 0,0 0 0,-1 0 0,1 1 0,4-4 0,-1 1 10,-1-1 0,0 0 0,0 0 0,0 0 0,-1-1 0,0 0 0,0 0 0,0 0 1,4-6-1,-1-2 50,-1 0 1,9-27-1,5-27-17,16-105 0,-34 154-75,-1 12-19,0 1 1,0-1-1,3-9 0,0 76-456,-8 127 635,1-63-48,-23 133 0,21-215 7,-6 32 477,6-58-319,5-16-287,0-1 0,0 0 0,0 0 0,0 0 0,-1 0 0,1 0 0,0 1 0,0-1 0,0 0 0,0 0 0,0 0-1,0 0 1,0 0 0,0 0 0,0 1 0,0-1 0,0 0 0,-1 0 0,1 0 0,0 0 0,0 0 0,0 0 0,0 0 0,0 0 0,0 0-1,-1 0 1,1 0 0,0 1 0,0-1 0,0 0 0,0 0 0,0 0 0,-1 0 0,1 0 0,0 0 0,0 0 0,0 0 0,0 0 0,0 0 0,-1-1-1,1 1 1,0 0 0,-4-7 134,-2-13-35,6 18-93,-2-6-13,1 0 0,0 0-1,0-1 1,1 1 0,0 0 0,0-1-1,1 1 1,0 0 0,1 0-1,0 0 1,0 0 0,1 0 0,0 0-1,0 1 1,7-13 0,-4 11-19,0 0 0,1 0 1,0 1-1,0 0 1,1 1-1,0-1 0,0 2 1,1-1-1,-1 1 1,2 0-1,16-8 0,-7 6-393,-1 0 0,1 2 0,0 0-1,1 1 1,-1 1 0,29-3 0,-38 7-471,0 0 1,0 0 0,0 1-1,0 1 1,-1-1 0,13 5-1,-15-4-67,0 1-1,0 0 1,-1 0-1,1 1 1,-1-1-1,0 1 0,0 1 1,-1-1-1,8 8 1,11 18-2505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5:04.5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114 729 1984,'-6'0'424,"3"0"-233,1 0 1,-1 0 0,1 0 0,0 0-1,-1 0 1,1 1 0,-1-1 0,1 1 0,0-1-1,-4 3 1,-8 1 7472,19-7-7445,0 0 0,0 0-1,0 0 1,-1 0 0,0-1 0,0 0 0,0 0-1,0 0 1,5-8 0,2-3 26,14-27-1,2-10 647,28-75-1,-50 111-617,-6 15-129,0 3-13,-13 28-12,-34 116-24,30-87 23,-4 15 140,-32 92 711,-8 7-73,61-170-869,0 1-1,-1 0 1,1 0 0,-1-1-1,0 1 1,-3 3 0,4-5 533,2-15-48,1 1-444,0 1 1,0 0 0,0-13-1,-2 13-59,1 1 1,1-1-1,-1 1 0,6-18 0,1 8-53,-1 3 67,-1-1 1,5-22-1,41-169 475,-39 160-430,-3 13-52,2 1 0,2 0 0,32-61 0,-44 93-2,7-14 9,1 1 1,0 0-1,1 1 0,15-16 0,-23 28-25,1-1 1,0 1 0,0 0-1,1 0 1,-1 0-1,1 0 1,-1 1 0,8-3-1,-9 4 4,1 0 1,-1 0-1,1 0 0,-1 1 1,1 0-1,0-1 0,-1 1 0,1 1 1,-1-1-1,1 0 0,-1 1 0,1 0 1,5 2-1,-2 0 30,-1 0 1,1 1-1,-1 0 1,0 0-1,0 0 0,0 1 1,-1 0-1,1 0 1,-1 0-1,0 1 1,5 8-1,0 0 59,-1 2-1,0-1 1,10 25 0,-14-28-47,0 1-1,-1 0 1,-1 1 0,0-1-1,0 1 1,-1-1 0,-1 1-1,0 18 1,-2-25-23,0 0 1,0 0-1,0 0 1,-1-1-1,0 1 0,0 0 1,0-1-1,-1 1 1,0-1-1,-1 0 1,1 0-1,-1 0 0,0 0 1,-1-1-1,1 0 1,-1 0-1,-10 9 1,7-8 6,-1-1 0,0 1 0,0-2 1,0 1-1,0-1 0,0 0 0,-1-1 1,0 0-1,-17 2 0,-3-1 127,-57-2-1,69-2-84,18 0-79,0 0 1,-1 1 0,1-1-1,0 0 1,0 0-1,-1 0 1,1 0-1,0 0 1,-1 0-1,1 0 1,0 0-1,-1 0 1,1 0-1,0 0 1,-1 0-1,1-1 1,0 1-1,0 0 1,-1 0-1,1 0 1,0 0-1,-1 0 1,1-1-1,0 1 1,0 0 0,-1 0-1,1-1 1,0 1-1,0 0 1,0 0-1,-1-1 1,1 1-1,0 0 1,0 0-1,0-1 1,0 1-1,0 0 1,0-1-1,-1 1 1,1-1-1,1 1-4,-1-1 0,0 1 0,0-1 0,1 1 0,-1-1-1,0 0 1,1 1 0,-1 0 0,1-1 0,-1 1 0,1-1-1,-1 1 1,1 0 0,-1-1 0,1 1 0,-1 0 0,1-1-1,-1 1 1,1 0 0,1 0 0,109-31-27,12-3-47,-95 24 33,0-1 1,37-21-1,-43 21 34,-2-2-1,0 0 1,0-1 0,25-24 0,26-30 468,-64 61-492,-4 7 27,-7 12 19,-1 1-13,-81 212 155,80-210-37,1 0 0,0 0-1,2 0 1,-3 16 0,5-9 53,1-22-158,1 0 1,-1 0 0,0 0-1,0 0 1,0 0 0,0 1-1,0-1 1,0 0 0,1 0-1,-1 0 1,0 0 0,0 0-1,0 0 1,0 0 0,0 1-1,1-1 1,-1 0 0,0 0-1,0 0 1,0 0 0,1 0-1,-1 0 1,0 0 0,0 0-1,0 0 1,0 0 0,1 0-1,-1 0 1,0 0 0,0 0-1,0 0 1,1 0 0,-1 0-1,0-1 1,0 1 0,0 0-1,0 0 1,1 0 0,-1 0-1,0 0 1,0 0 0,0 0-1,0 0 1,0-1 0,1 1-1,7-5 4,-4 1 7,0 0 0,0-1 0,-1 1 1,1-1-1,-1 0 0,0 0 1,2-7-1,14-39 9,31-132-53,-43 155 115,-7 28-97,0 0 1,0 0-1,0 0 0,0 0 1,0 0-1,0 0 0,0 0 1,0 0-1,0 0 0,0 0 1,1 0-1,-1 0 0,0 0 1,0 0-1,0 0 0,0 0 1,0 0-1,0 0 1,0 0-1,0 0 0,0 0 1,0 0-1,0 0 0,0 0 1,0 0-1,0 0 0,0 0 1,0 0-1,1 0 0,-1 0 1,0 0-1,1 13-162,2 19 99,23 67 145,-22-82-68,12 29 1,-14-40 34,0-1-1,1 1 1,0-1 0,1 0 0,-1 0 0,1 0 0,0 0 0,6 6 0,-7-9-28,-1-1 0,1 0 0,-1 1 0,1-1 0,0 0 0,-1 0 0,1 0 0,0-1 0,0 1 0,0-1 0,0 1 0,0-1 0,0 0 0,-1 0 0,1-1 0,0 1 0,0 0 0,0-1 0,4-1 0,3-1 44,1-1 0,-1 0 0,17-9 0,-7 1-63,-2 0 0,1-1 0,-2-1 1,0-1-1,16-18 0,70-89 149,-102 121-137,8-12-8,-1 0 0,0 0 0,10-28-1,-16 35 37,4-4-103,-5 7 42,-1 2-86,5 11 70,11 15-28,-1 1-1,14 30 1,-24-39 65,0 1 1,0-1-1,-2 1 0,2 22 1,4 18 31,-8-52-4,1 0-1,0 0 1,1 0 0,-1 0 0,1 0-1,4 7 1,2-7 74,-5-5-92,-1 0-1,0 0 1,0 0 0,1 0 0,-1-1-1,1 1 1,-1-1 0,0 0 0,1 0-1,-1 0 1,1 0 0,-1-1 0,0 0-1,1 1 1,-1-1 0,6-2 0,-2-1 78,-5 3-71,-1 1-1,0-1 1,0 0 0,0 1-1,1-1 1,-1 0-1,0 0 1,0 0-1,0 0 1,1-1-1,16-19-5,-11 14 0,-1 1 0,-1-2 0,1 1 0,6-12 0,-3-2 25,0 0-1,10-41 1,4-46 100,-6 21-158,-12 68 19,7-29 8,-2 0 0,-2-1 0,2-63 0,-10 0-154,-1 107-46,-2 6 71,-1 7-46,-6 36 98,3 1 0,1 0 0,1 72 0,18 133 223,-10-215-135,0 0 123,1 0 0,2-1 0,2 0 0,12 34 0,-15-53-90,7 20 32,-11-33-43,0 0-1,0 0 1,1 0 0,-1 0-1,0 0 1,1-1-1,-1 1 1,1 0-1,-1-1 1,1 1-1,0-1 1,0 0-1,3 2 1,-4-2-22,0-1-1,0 0 1,0 0 0,0 0-1,0 0 1,0 0 0,0 0-1,0 0 1,0 0 0,0 0-1,0 0 1,0-1 0,0 1 0,0 0-1,0-1 1,-1 1 0,1 0-1,1-1 1,17-12 38,-16 11-42,4-4 2,0 0 0,-1 0 0,1-1 0,-1 0 0,-1 0 0,8-12 0,25-51 48,-15 24-5,7-14-30,-23 49-37,-7 11 19,0 0 0,0 0 0,1 0 0,-1 0 0,0 0-1,0 0 1,0 0 0,0 0 0,0 0 0,0 0 0,0 0-1,0 0 1,1 0 0,-1 0 0,0 0 0,0 0 0,0 0-1,0 0 1,0 0 0,0 0 0,0 0 0,0 0 0,1 0-1,-1 0 1,0 0 0,0 0 0,0 0 0,0 0 0,0 1-1,0-1 1,0 0 0,0 0 0,0 0 0,0 0 0,0 0-1,0 0 1,1 0 0,-1 0 0,0 0 0,0 1 0,0-1-1,0 0 1,0 0 0,0 0 0,0 0 0,0 0 0,0 0-1,0 0 1,0 1 0,0 22-232,0-16 218,0 20 60,-1-5-30,2 0 0,3 30 0,-3-46 7,0-1-1,0 1 1,0-1 0,1 0-1,0 0 1,0 1-1,1-1 1,-1-1-1,1 1 1,0 0-1,0-1 1,0 1-1,1-1 1,6 7 0,-6-9-4,-1 0 1,0-1-1,0 1 1,1-1-1,-1 1 0,0-1 1,1 0-1,0 0 1,-1 0-1,1-1 1,0 1-1,-1-1 1,5 0-1,5-1 58,0 0 0,15-2 0,-16 0-91,0 0 0,0-1 0,0 0 0,0-1 0,-1 0 0,0-1 0,0 0 0,0 0 0,-1-1 0,0-1 0,0 0 0,8-9 0,7-10 85,-1-1 1,35-52-1,-56 75-17,-1 3-37,-1 1 0,0-1 0,1 0-1,-1 0 1,0 0 0,0 0 0,0 0 0,-1 0 0,1 0 0,0 0-1,-1 0 1,1-3 0,-13 28-356,-14 23 198,16-29 233,-9 19 0,-1-1-56,15-27-34,0-1 0,1 1-1,0 1 1,-4 10-1,4-8 80,1-2 73,3-9-152,0 0-1,0 0 1,0 0 0,1 0 0,-1 0 0,0 0-1,0 0 1,1 0 0,-1 0 0,0 0 0,0 0-1,1 0 1,-1 0 0,0 0 0,0 0 0,1 0-1,-1 0 1,0 0 0,0 0 0,1 0 0,-1-1-1,0 1 1,0 0 0,0 0 0,1 0 0,-1 0 0,0-1-1,0 1 1,0 0 0,1 0 0,-1 0 0,0 0-1,0-1 1,4-2 17,0 0-1,0 0 0,-1-1 1,0 1-1,1-1 1,3-6-1,-4 6-20,0 0-1,-1 1 1,1-1-1,0 1 1,1 0-1,-1 0 1,0 0-1,5-2 1,-7 5-8,-1 0 0,1 0 1,-1 0-1,1 0 0,0 0 0,-1 0 1,1 0-1,0 0 0,-1 0 0,1 0 0,-1 0 1,1 1-1,-1-1 0,1 0 0,0 0 1,-1 1-1,1-1 0,-1 0 0,1 1 1,-1-1-1,1 1 0,-1-1 0,0 1 1,1-1-1,-1 0 0,0 1 0,1-1 1,-1 1-1,0 0 0,1-1 0,-1 1 1,0-1-1,0 1 0,1 1 0,10 27-124,-8-21 145,5 18 92,-6-18-90,1 0-1,0 0 1,7 14 0,-9-21 23,0-1 1,0 0-1,0 1 0,0-1 0,1 0 0,-1 0 1,0 1-1,0-1 0,0 0 0,1 0 0,-1-1 1,0 1-1,0 0 0,0 0 0,1 0 0,0-1 1,4-2-36,-1-1 1,0 0 0,0 1 0,0-1 0,-1-1 0,1 1 0,-1-1 0,0 0 0,-1 0 0,1 0 0,-1 0-1,0-1 1,0 1 0,4-11 0,1-8 2,-1 0 1,6-33-1,-11 44-23,64-365-70,-63 353 47,0-1 0,-2 0 0,-3-46 0,-2 56-235,4 16 271,0 0 0,0 0 0,0-1 0,0 1 0,0 0 0,0 0 0,-1-1 0,1 1 0,0 0 0,0 0 0,0-1 0,0 1 0,0 0 0,-1 0 0,1 0 0,0-1 0,0 1 0,0 0 0,-1 0 0,1 0 1,0 0-1,0 0 0,0-1 0,-1 1 0,1 0 0,0 0 0,0 0 0,-1 0 0,1 0 0,0 0 0,0 0 0,-1 0 0,1 0 0,0 0 0,-1 0 0,1 0 0,0 0 0,0 0 0,-1 0 0,1 0 0,0 0 0,0 0 0,-1 0 0,1 1 0,0-1 0,0 0 0,0 0 0,-1 0 0,1 0 0,0 0 0,0 1 0,0-1 0,-1 0 0,1 0 1,0 0-1,0 1 0,0-1 0,-3 5-15,0-1 1,0 1 0,1-1-1,-1 1 1,1 0 0,1 0-1,-1 0 1,1 0 0,-2 7-1,-4 51 103,1 43-153,-8 81-2873,7-152-1672,-10 33 0,15-58 3166,-5 7-1305,-1-6-1680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5:04.97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 0 6720,'-36'4'3040,"42"-4"-2624,3 6-96,6-2-256,6 1-512,9 3 224,0 1-1440,6 1 896,-10 3-2880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5:05.3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19 7712,'-5'-3'2880,"31"3"-2240,25-10-192,-21 10 128,6 0-416,9 0 0,21-6-96,32 6-128,19 6 32,-1-2-896,-14 2 512,-4 3-3200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5:05.71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0 3136,'-5'1'1909,"6"3"1072,2 6-2101,-1 4-108,-1 0-1,-1 1 0,-3 26 0,0-1 86,2 133 1219,4-130-1581,15 87 0,-15-118-472,1 1 0,0-1-1,0 1 1,1-1 0,1-1 0,0 1 0,15 20-1,-17-26-154,0-1 0,1 0 0,0 0 0,0 0 0,1 0 0,-1-1-1,1 0 1,0 0 0,0-1 0,1 1 0,-1-2 0,1 1 0,-1 0 0,1-1-1,0 0 1,7 0 0,36 3-4502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5:07.9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167 23 224,'-3'2'106,"4"-6"-121,1-3 532,-2 7 16,-1-9 3366,0 8-3751,0 1 1,0-1-1,0 1 1,0-1-1,0 1 0,0-1 1,0 1-1,0 0 1,0 0-1,-1 0 1,1-1-1,0 1 0,0 0 1,0 0-1,0 1 1,-1-1-1,1 0 1,0 0-1,0 0 0,0 1 1,0-1-1,0 1 1,0-1-1,0 1 1,0-1-1,0 1 0,0-1 1,-1 2-1,-7 3 48,1 1 0,-9 9-1,12-11 204,-13 11 5,-22 18 446,36-29-794,1 0-1,0 0 0,0 0 0,0 0 1,0 0-1,0 0 0,-3 10 0,5-12-48,-7 14 141,8-16-136,0 0 0,0 0 0,0 1 0,0-1-1,0 0 1,0 1 0,0-1 0,0 0 0,0 1 0,0-1 0,1 0 0,-1 1 0,0-1 0,0 0-1,0 0 1,0 1 0,0-1 0,1 0 0,-1 0 0,0 1 0,0-1 0,1 0 0,-1 0-1,0 0 1,0 1 0,1-1 0,-1 0 0,0 0 0,0 0 0,1 0 0,-1 1 0,10 4 146,-5-5-141,0-1 0,0 1 0,0-1 0,0 0 0,0 0 0,0 0 0,0-1 0,-1 1 0,8-4 0,-5 1 34,0-1 0,0 1 0,0-1 0,0 0 0,7-9 0,-4 5 81,-8 8 2,1-1 1,-1 1 0,0-1 0,0 1 0,1 0-1,-1 0 1,1 0 0,-1 0 0,1 0-1,4-1 1,-5 2 319,7 6 735,-8-5-1101,0 1 0,0-1-1,1 0 1,-1 1 0,0-1 0,0 1 0,-1-1 0,2 4 0,-1-3-24,0-1 0,-1 1 1,1-1-1,0 0 1,0 1-1,0-1 0,0 0 1,0 0-1,2 3 0,11 11 452,-13-13-504,0-1 1,0 1-1,0-1 1,0 0-1,0 1 1,0-1-1,0 0 1,0 0-1,1 0 1,-1 0 0,0 0-1,1 0 1,-1 0-1,1-1 1,-1 1-1,1 0 1,-1-1-1,1 1 1,-1-1 0,4 1-1,-4-1-279,10-6-3412,-1 1 708,0-3-3210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5:10.72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132 483 1568,'4'-8'927,"-3"7"-760,0 1-1,-1-1 0,1 0 1,0 0-1,-1 0 1,1 0-1,-1 0 1,1 1-1,-1-1 1,0 0-1,1 0 0,-1 0 1,0 0-1,0-2 1,0 0 309,0 0 1,0 0-1,0 0 0,0 0 1,-1 0-1,0 0 1,-1-5-1,1 8-411,1-1 0,0 0 0,-1 1 1,1-1-1,-1 1 0,1-1 0,-1 0 0,1 1 0,-1 0 0,0-1 1,1 1-1,-1-1 0,0 1 0,1 0 0,-1-1 0,0 1 0,1 0 1,-1 0-1,0-1 0,1 1 0,-1 0 0,0 0 0,0 0 0,1 0 1,-1 0-1,0 0 0,0 0 0,1 0 0,-1 0 0,0 1 0,0-1 1,1 0-1,-1 0 0,0 1 0,1-1 0,-1 0 0,0 1 1,0 0-1,-3 1 62,0 0 1,1 1 0,-1-1 0,1 1 0,-1 0 0,1 0-1,0 0 1,0 0 0,-4 7 0,-20 36 600,24-41-644,-4 8 30,0 1 1,1-1-1,1 1 0,0 0 0,1 0 0,1 1 0,0-1 0,1 1 0,-1 17 1,3-30-105,1 0 1,-1 0 0,0 0-1,1 0 1,-1 0 0,1 0-1,0-1 1,0 1 0,0 0-1,0 0 1,0-1 0,0 1-1,0-1 1,0 1 0,1-1 0,-1 1-1,0-1 1,1 0 0,0 1-1,-1-1 1,1 0 0,0 0-1,2 1 1,4 3-17,-5-3 16,1 0 1,0-1-1,-1 0 0,1 1 0,0-2 1,0 1-1,0 0 0,0-1 1,0 1-1,0-1 0,-1 0 0,8-1 1,-4-2 21,1 1 1,0-1-1,-1 0 0,1-1 1,-1 0-1,0 0 1,7-6-1,3-3-26,23-24 1,-28 24 57,-1 0 1,0-1 0,-1 0 0,-1-1 0,0 0 0,11-28 0,-8 12 94,-2 1 1,12-56 0,-16 54-59,1 0 63,-1-1-1,1-56 1,-7 85-188,1-3 29,-1 0 1,0 0-1,0 0 1,-1-1 0,0 1-1,0 0 1,-1 0-1,0 0 1,0 1 0,-5-10-1,7 15 3,0 0-1,-1 1 0,0-1 1,1 0-1,-1 0 1,1 1-1,-1-1 0,0 0 1,0 1-1,1-1 1,-1 1-1,0-1 1,0 1-1,0-1 0,1 1 1,-1-1-1,0 1 1,0 0-1,0 0 0,0-1 1,0 1-1,-2 0 1,1 0-3,1 0 0,-1 1 0,0-1 0,0 1-1,0-1 1,1 1 0,-1-1 0,0 1 0,0 0 0,1 0 0,-2 1 0,-2 1 17,1 1 0,0-1 0,0 1 0,0 0 0,0 0 0,1 0 0,-4 6-1,1 2 124,0 1 0,0-1-1,2 1 1,-1 1 0,2-1-1,0 1 1,-3 27 0,5 99 117,1-123-231,3 16 35,1 0 0,2 0 0,1 0 1,18 50-1,-24-79-36,0-1-1,0 1 1,1-1 0,0 0 0,-1 0 0,1 1 0,0-1 0,1 0-1,-1 0 1,0-1 0,1 1 0,0 0 0,-1-1 0,1 0 0,0 0-1,0 0 1,7 4 0,-6-5-18,-1 0 0,1 0 0,-1-1 0,1 1-1,-1-1 1,1 0 0,-1 0 0,1 0 0,0 0 0,-1-1 0,1 0-1,-1 1 1,1-1 0,-1 0 0,0-1 0,1 1 0,-1-1 0,6-2-1,0-3 5,0 1-1,0-1 1,-1 0-1,0-1 0,0 0 1,13-17-1,-6 4 25,24-43-1,-24 34-146,-14 29-5,0 16-192,3 13 353,16 52 0,-16-68-24,1-1-1,-1-1 1,2 1-1,-1-1 0,1 0 1,1 0-1,12 14 1,-14-18 4,2 2 33,1-1 0,-1 1-1,15 9 1,-21-15-47,1-1-1,0 0 1,0 0-1,0 0 1,-1 0-1,1 0 1,0 0 0,0-1-1,0 1 1,1 0-1,-1-1 1,0 0-1,0 0 1,0 1-1,0-1 1,0 0-1,0-1 1,0 1-1,0 0 1,1-1 0,-1 1-1,0-1 1,0 1-1,3-3 1,1-1 35,0 0 0,-1-1 0,1 1 0,-1-1 0,0-1-1,0 1 1,-1-1 0,0 1 0,0-2 0,0 1 0,-1 0 0,1-1 0,2-8 0,3-11-10,-1 0 0,4-30-1,-11 51-25,20-89-77,23-127 243,-38 179-133,-2 0-1,-2 0 1,-4-53 0,2 92-84,0 0 1,-1 1-1,1-1 1,-1 1-1,0-1 1,-2-4-1,3 7 25,0-1-1,0 1 1,0 0-1,0 0 1,0 0-1,0-1 0,-1 1 1,1 0-1,0 0 1,0 0-1,0 0 1,0-1-1,-1 1 1,1 0-1,0 0 1,0 0-1,0 0 1,-1 0-1,1 0 1,0 0-1,0-1 0,-1 1 1,1 0-1,0 0 1,0 0-1,0 0 1,-1 0-1,1 0 1,0 0-1,-1 0 1,1 1-8,-1-1 0,1 1 0,-1-1 0,0 1 0,1-1 0,-1 1 0,1-1 0,-1 1 0,1-1 0,0 1 0,-1 0 0,1-1 0,0 1 0,-1 1 0,-4 12 1,0 1 0,1 0 0,1 0 1,1 0-1,-2 30 0,2-18 68,-22 317 388,14-216-162,-17 152 234,24-264-390,-1-1-1,0 1 1,-10 23 0,14-39-120,0-1 1,0 1-1,0 0 1,0 0-1,0 0 1,0-1 0,-1 1-1,1 0 1,0 0-1,0 0 1,0-1-1,0 1 1,0 0 0,0 0-1,-1 0 1,1-1-1,0 1 1,0 0-1,0 0 1,-1 0 0,1 0-1,0 0 1,0 0-1,0-1 1,-1 1-1,1 0 1,0 0-1,0 0 1,0 0 0,-1 0-1,1 0 1,0 0-1,0 0 1,-1 0-1,1 0 1,0 0 0,0 0-1,-1 0 1,1 0-1,0 0 1,0 0-1,0 0 1,-1 0-1,1 1 1,0-1 0,0 0-1,-1 0 1,1 0-1,7-10-70,-1-1-1,-1-1 1,7-14-1,2-7 124,1-4 39,16-59 1,6-14 13,-20 67-95,2 2 1,2 0 0,2 2-1,1 0 1,57-69 0,31-7-42,-3 2 126,-75 73 59,-64 68-439,15-15 307,1 0 1,-18 22-1,15-11 42,1 0 1,-24 48 0,-17 60-19,31-68-25,-38 73-5,21-47 91,41-84-100,-14 28 72,-21 34 0,-26 34 369,61-96-431,-4 6 122,6-12-133,0 0 1,0 0 0,0 0-1,0 1 1,-1-1 0,1 0-1,0 0 1,0 0 0,0 1-1,0-1 1,0 0 0,-1 0-1,1 0 1,0 0 0,0 1-1,0-1 1,0 0 0,-1 0-1,1 0 1,0 0 0,0 0-1,0 0 1,-1 1 0,1-1-1,0 0 1,0 0 0,-1 0 0,1 0-1,0 0 1,0 0 0,-1 0-1,1 0 1,0 0 0,-1 0-1,1-1-8,0 1 0,0-1 0,0 0 0,0 1 0,0-1-1,0 1 1,0-1 0,1 1 0,-1-1 0,0 1 0,0-1 0,0 1-1,0-1 1,1 1 0,-1-1 0,0 1 0,0-1 0,1 1-1,-1-1 1,1 0 0,1-1-6,11-20 21,1 1 1,0 1-1,2 0 0,0 1 1,22-19-1,-4 5-170,43-34-1,-75 66 129,5-5-566,0 1 0,1 0 0,-1 1 0,11-6 0,-15 9 126,0 0 0,-1 1 0,1-1 0,0 0 0,0 1 0,0 0 0,0-1 1,-1 1-1,1 0 0,0 1 0,0-1 0,0 0 0,0 1 0,0 0 0,-1 0 0,1 0 0,3 1 0,15 10-2229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5:11.1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 8 10048,'0'-3'3712,"-3"-1"-2880,3 8 1599,0 5-1727,3 4-64,-3 0-416,0 1-96,0 1-64,-3-2-64,-9-4 32,9 4-2304,-3 1 1249,-5-5-3457,7 4 2528,4-3-3264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15.0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5 111 6976,'-5'-4'11045,"13"11"-4667,-3 0-7754,5 16 1985,-1 0 0,-1 0 0,-2 1 0,7 36 0,-6-24-422,44 160 907,-50-193-1017,5 21-113,-4-17 311,-1-12 608,-1-65-867,3-108-253,-1 155 259,0 0 0,2 0-1,1 1 1,1 0 0,14-35 0,-14 46 102,0 0 1,0 0-1,1 1 1,1 0-1,0 1 0,0-1 1,0 1-1,16-11 1,-21 17-69,1 1 1,-1 1-1,1-1 0,0 0 1,0 1-1,-1 0 1,1 0-1,0 0 0,0 1 1,0-1-1,0 1 1,0 0-1,0 0 0,0 0 1,0 0-1,0 1 1,0 0-1,0-1 0,7 4 1,-1-1 14,0 2 1,0-1-1,0 1 1,0 1 0,18 12-1,-5-6-94,-11-7-119,-10-4-450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5:11.4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62 23 6720,'-41'-18'2496,"32"18"-1952,-3-4 448,24 4-1600,-3 0 128,6 4 288,6-4-4000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5:51.6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0 2144,'3'6'18041,"-3"-6"-17963,7 2 880,395-2 1308,-402 0-2330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5:32.5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550 452 2400,'8'5'11386,"-16"-1"-10079,3-3-1078,-1 0-1,0-1 1,1 1 0,-1-1 0,1 0-1,-8-1 1,-8 0 250,-27 1 149,0 2 0,-57 11 0,86-10-438,1 1-1,-1 1 1,0 1-1,1 1 0,1 1 1,-1 0-1,1 1 1,-24 17-1,34-21-121,0 1-1,0 0 1,1 1 0,0-1 0,0 1-1,0 1 1,1-1 0,0 1 0,-6 12-1,-18 49 648,29-67-686,0 0 0,0 0 0,0 0 0,0 0 0,0-1 0,1 1 0,-1 0 0,1 0 0,-1-1 0,1 1 0,0 0 0,1 2 0,12 20 186,-12-22-208,1 1 1,-1 0 0,0-1-1,1 0 1,0 1-1,-1-1 1,1 0-1,0 0 1,0-1-1,0 1 1,0-1-1,0 1 1,1-1-1,-1 0 1,0 0-1,1 0 1,-1-1-1,1 1 1,-1-1-1,0 0 1,7 0-1,4 0 131,1 0 0,-1-1 0,0-1-1,1 0 1,24-7 0,82-36 551,-97 34-624,-1-1 0,-1 0 0,22-17 0,-37 23-64,-1 0-1,1-1 1,-2 0-1,1 0 1,-1 0-1,0-1 1,0 1 0,0-1-1,4-15 1,-7 17 31,0-1 1,0 1 0,-1 0-1,0-1 1,-1 1 0,0-1-1,0 1 1,-1-9 0,1-7 41,-1 6-30,-1 0 0,0 0 0,-1 0 1,-1 0-1,0 1 0,-1-1 1,-1 1-1,0 0 0,-1 1 1,-1-1-1,0 2 0,-14-20 1,13 24 5,0-1 0,-21-15 0,-7-8 109,-36-30-4,69 59-178,-1-1 1,0 1 0,0 1-1,0-1 1,-1 1 0,1 0-1,-7-3 1,-44-14-446,22 10 123,11 2-452,13 5-605,-1-1-1,-17-8 1,25 10 624,0 0 0,1 1-1,-1-1 1,0-1 0,1 1 0,-1 0 0,1 0-1,0-1 1,0 0 0,0 1 0,0-1 0,0 0 0,-2-4-1,4 7 724,0 0 0,0 0 0,0-1 0,0 1 0,0 0 0,0 0 0,0 0 0,0 0 0,0 0 0,0 0 0,0 0 0,0 0 0,0-1 0,0 1 0,0 0 0,0 0 0,0 0 0,0 0 0,0 0-1,0 0 1,0 0 0,0-1 0,0 1 0,0 0 0,0 0 0,0 0 0,0 0 0,0 0 0,0 0 0,0 0 0,0 0 0,0-1 0,1 1 0,-1 0 0,0 0 0,0 0 0,0 0 0,0 0 0,0 0 0,0 0-1,0 0 1,0 0 0,0 0 0,1 0 0,-1 0 0,0 0 0,0 0 0,0 0 0,0 0 0,0 0 0,0 0 0,0 0 0,1 0 0,-1 0 0,0 0 0,17-1-3481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5:35.2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92 14 2656,'11'-14'16442,"-16"23"-13162,12-8-2816,-5-1 293,0 0-752,-1 0 67,-1 0 0,0 0 0,1 0 0,-1-1-1,1 1 1,-1 0 0,0 0 0,1 0-1,-1 0 1,0 0 0,1 1 0,-1-1-1,1 0 1,-1 0 0,0 0 0,1 0-1,-1 0 1,0 0 0,1 1 0,-1-1-1,1 0 1,-1 3-48,1-1 0,-1 0 0,1 1 0,-1-1-1,1 0 1,0 0 0,2 4 0,-2-4-1,0 1 0,0-1 1,0 1-1,0-1 0,0 1 0,0 0 1,-1-1-1,1 4 0,5 64 473,-6 69 246,-1-137-715,1 1 0,0-1 0,-1 1 0,1-1 0,-1 1 0,0-1 1,0 1-1,0-1 0,0 0 0,-3 4 0,0-4 184,2-2-171,0 0-36,-1-1 0,0 1 0,1-1 0,-1 0 0,1 1 0,-1-1 0,0 0 0,1-1 1,0 1-1,-1 0 0,1-1 0,0 1 0,0-1 0,0 0 0,0 0 0,0 0 0,0 0 0,-1-2 0,-1 1-98,1-1-1,-1 1 0,1-1 1,-1 1-1,-9-5 0,-27-10-5339,40 18 5250,0 0-1,-1 0 1,1 0 0,0 0 0,-1 0 0,1-1 0,0 1 0,0 0-1,-1 0 1,1 0 0,0 0 0,0-1 0,0 1 0,-1 0 0,1 0-1,0-1 1,0 1 0,0 0 0,0 0 0,-1-1 0,1 1-1,0 0 1,0 0 0,0-1 0,0 1 0,0 0 0,0-1 0,0 1-1,0 0 1,0-1 0,0 1 0,0 0 0,0 0 0,0-1 0,0 1-1,0 0 1,0-1 0,0 1 0,0 0 0,0 0 0,1-1 0,-1 1-1,0-1 1,10-9-4460,9 4-150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5:35.62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16 109 7392,'-15'-22'2720,"15"16"-2080,0-1-224,0 1 1280,0 2-1024,0-5-64,6-1-384,-6 1-448,0 1 128,0-1-352,3 0 288,3 3-1632,0 2 992,9 17-7584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5:37.05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436 439 2144,'-5'-1'13882,"-1"-1"-14116,-6-5 1938,11 7-1543,0-1 1,0 0-1,0 0 1,0 1 0,0-1-1,0 0 1,-1 1-1,1 0 1,0-1-1,0 1 1,-1 0 0,1-1-1,0 1 1,-2 0-1,-6 0 198,1 1 0,0 0 1,0 1-1,0-1 0,0 2 0,-14 4 0,-44 26 9,40-19-92,-106 63 412,81-48-438,46-26-261,1 0 1,-1 1-1,1 0 0,0-1 1,0 1-1,0 0 1,0 1-1,-3 4 0,7-8 9,-1 1 0,0-1 0,0 0 0,1 0 0,-1 1 0,1-1 0,-1 1 1,1-1-1,0 0 0,-1 1 0,1-1 0,0 1 0,0-1 0,0 1 0,0-1 0,0 0 0,0 1 0,0-1 0,1 1 0,-1-1 0,1 1 0,-1-1 0,1 0 0,-1 1 0,1-1 0,0 0 0,-1 0 0,1 0 0,0 1 0,0-1 0,0 0 0,0 0 0,0 0 0,0 0 0,0 0 0,0 0 0,1-1 1,-1 1-1,2 1 0,3 1-2,1 0 1,0-1 0,0 1 0,0-1-1,0 0 1,9 0 0,11 3 31,1-2 0,44-1 0,-60-3-11,0 0 1,0-1-1,0 0 0,-1 0 1,1-1-1,-1-1 0,0 0 1,18-10-1,-14 6 82,0-1 0,-1 0 0,-1-1 0,14-13 0,-22 19-85,-1 0 0,-1 0-1,1-1 1,-1 1 0,0-1 0,0 0 0,0 1 0,0-1 0,-1-1 0,0 1-1,0 0 1,0 0 0,-1-1 0,0 1 0,0-1 0,0-8 0,-2-22 125,-9-42 0,6 50-92,0 0 70,-2 0 1,-1 0-1,0 1 0,-2 0 1,-2 1-1,-26-50 0,30 65-79,-1 0-1,0 0 1,0 1-1,-18-16 1,-44-28-428,67 52 233,0 0 1,0 0 0,0 0 0,-1 1 0,1-1 0,0 1 0,-1 0 0,1 0 0,-1 0 0,1 0 0,-1 0 0,1 1-1,-1 0 1,-4 0 0,8 0 59,-1 0-1,1 1 0,-1-1 1,1 0-1,0 1 0,-1-1 0,1 0 1,-1 1-1,1-1 0,0 1 1,-1-1-1,1 1 0,0-1 1,-1 1-1,1-1 0,0 1 1,0-1-1,0 1 0,-1-1 0,1 1 1,0-1-1,0 1 0,0-1 1,0 1-1,0 0 0,0-1 1,0 1-1,0 0 0,3 17-2183,-1-10 1234,1-1 1,0 1-1,6 11 0,0 0-697,14 32-746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5:37.8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204 20 4480,'-13'-5'1445,"8"2"1993,-2 1 159,-4-2-650,10 3-2793,1 1-1,-1-1 1,0 1 0,1-1-1,-1 1 1,0-1 0,1 1-1,-1 0 1,0-1 0,1 1-1,-1 0 1,0 0 0,0 0-1,0 0 1,1-1 0,-1 1-1,0 0 1,0 0 0,1 1-1,-1-1 1,0 0 0,0 0-1,0 0 1,0 1 0,-6 1 689,6-2-739,0 0 1,0 0-1,0 0 0,0 1 0,0-1 0,0 0 1,0 1-1,0-1 0,0 1 0,0-1 1,0 1-1,1-1 0,-1 1 0,0 0 1,0-1-1,1 1 0,-1 0 0,0 0 0,0 1 1,-1 2 34,1 0 0,0 1 1,1-1-1,-1 0 1,1 0-1,0 0 1,0 1-1,0-1 0,2 8 1,0 15 348,-1-8-370,1 1-1,1-1 1,1 0-1,8 23 1,6 33-220,-17-46 606,-1-19-438,0-9-41,0 0-1,-1 0 0,1 0 1,0 0-1,0 0 1,-1 0-1,1 0 1,-1 0-1,1 0 0,-1-1 1,1 1-1,-1 0 1,0 0-1,1 0 0,-1-1 1,0 1-1,1 0 1,-1-1-1,0 1 1,-1 0-1,-18 9 320,16-8-278,-3 0-28,0 0 0,-1 0 0,1-1 0,0 0 0,-1 0 0,1-1 0,-1 0-1,-7-1 1,-3 1-166,-17-4-2490,35 4 2400,0-1 0,0 1 0,-1-1 0,1 1 0,0 0 0,0-1 0,0 1 0,0-1 0,0 1 0,0-1 0,0 1 0,0-1 0,0 1 0,0 0 0,0-1 0,1 1 0,-1-1 0,0 1 0,0 0 0,0-1 0,0 1 0,1-1 0,5-6-1312,0 1 1,1-1-1,0 2 0,0-1 0,0 1 0,13-7 0,-17 10 1173,30-19-4016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5:38.2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63 81 9376,'-41'-13'3488,"35"13"-2720,0 0-192,2 0 1568,-1 0 671,5-5-3455,5 1 352,-1 0-1056,8-2 737,-3 3-2529,2-7 1760,4 1-4064,15-1 3072,-9-7-96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5:46.1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317 550 2720,'9'2'10929,"-39"-1"-7981,-9-13-1461,31 9-1173,0 1 0,0-1 0,0 1 0,0 1-1,-15-2 1,12 3-161,6-1-39,1 1 0,0 0 0,0 0 0,-1 0 0,1 1 0,0-1 0,0 1 0,-7 2 0,-5 2 265,15-4-363,-1-1 0,0 0 0,1 1 0,-1-1 0,1 1 0,-1 0 0,1 0 0,-1-1 0,1 1 0,-1 0 0,-1 2 0,-26 20 215,18-16 50,-15 16 1,23-20-259,0 0 0,0 0 0,1 0 0,-1 0 0,1 0 0,0 1 0,0-1 0,0 1 0,0 0 0,1-1 0,0 1 0,-2 6 0,-2 10 52,4-8-54,1-11-21,0 1 1,0 0-1,0-1 1,0 1-1,1 0 0,-1-1 1,0 1-1,1-1 1,-1 1-1,1-1 0,0 1 1,1 1-1,8 7 0,-5-7 18,0 0 0,0 0-1,1-1 1,-1 1 0,1-1 0,0-1-1,-1 1 1,1-1 0,0 0 0,9 1-1,5-2 211,36-4 0,-31 2-111,-14 1-38,0 0-1,-1-1 1,1-1-1,0 1 1,-1-1 0,0-1-1,0 0 1,0-1-1,0 0 1,14-10-1,-20 13-54,-1-1 0,0 0 0,0 0 0,0 0 0,-1 0 0,1 0 0,-1-1-1,1 1 1,-1-1 0,0 0 0,0 1 0,-1-1 0,1 0 0,-1 0 0,0 0 0,0 0-1,0-7 1,0-2 53,-1 0-1,-1 0 1,0 1-1,-4-18 1,3 21-58,-8-51 369,-33-104 0,34 139-349,0 1-1,-2 0 1,-1 0-1,0 1 1,-2 1-1,-29-36 1,24 34 191,13 16-213,0-1 0,-1 2 0,0-1 0,0 1 0,-1 0 0,0 1 0,0-1 0,-13-6 1,20 12-168,-1 0 1,1 0 0,-1 1 0,0-1 0,1 1 0,-1 0 0,1-1 0,-1 1-1,0 0 1,1 0 0,-1 0 0,0 0 0,1 0 0,-1 0 0,0 0 0,1 1 0,-1-1-1,1 1 1,-1-1 0,1 1 0,-1 0 0,1-1 0,-3 3 0,3-2-192,0 0 0,0 0 0,0 0 0,0 0 0,1 0 0,-1 1 0,0-1 0,1 0 0,-1 0 0,1 1 0,0-1 0,-1 0 0,1 1 0,0-1 0,0 1 0,0-1 0,0 0 0,0 1 1,0-1-1,0 0 0,0 1 0,0-1 0,1 1 0,-1-1 0,1 0 0,-1 0 0,1 1 0,-1-1 0,2 2 0,9 16-2992,11 10-1947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5:46.9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20 3552,'-1'0'55,"1"0"0,0 0 0,-1 0 0,1 0 0,-1 0 0,1 0 0,0 0 0,-1-1 0,1 1 0,0 0 0,-1 0 0,-4-16 14085,4 14-12781,-1 2-1149,0 0 0,0 0 0,0 1-1,0-1 1,0 1 0,1 0 0,-1-1-1,0 1 1,0 0 0,0 0-1,1 0 1,-1 0 0,0 0 0,1 1-1,-1-1 1,-1 3 0,-3 2-36,0 1 0,-7 13 1,5-8 115,3-3-225,1 0 0,0 1 0,0 0 0,1 0 0,1 0 0,-1 0 0,-1 20 0,2-11 18,0-7-60,1 1 1,0-1-1,1 1 1,1-1-1,0 1 0,1-1 1,0 0-1,6 21 1,-6-27-54,0-1 0,0 1 0,1 0 0,-1-1 0,1 0 0,0 1 0,1-1 0,-1-1 0,1 1 0,0 0 0,1-1 0,-1 0-1,0 0 1,1 0 0,0 0 0,0-1 0,0 0 0,1 0 0,10 5 0,-12-8-69,0 1 0,-1 0 0,1-1 0,0 0-1,-1 1 1,1-1 0,0-1 0,0 1 0,-1-1 0,1 1-1,0-1 1,-1 0 0,1 0 0,-1-1 0,1 1-1,-1-1 1,1 0 0,4-3 0,-2 1-930,-1 0 0,0-1-1,0 1 1,-1-1 0,1 0 0,-1 0 0,0 0 0,0-1 0,-1 1-1,4-8 1,-1-4-1237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15.37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30 10 8640,'-23'-7'1798,"17"4"719,18 5 4901,138 17-128,-84-13-6143,39 6-614,178 46 0,-251-51-2059,-13-5-3961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5:47.3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78 106 9472,'-45'-23'3520,"33"18"-2752,-3-8 1664,10 9-1697,5-2 193,0 2-544,0-1-1024,0 1 320,0-5-160,5-1 288,1 6-1567,0-5 959,9 5-2912,-6-1 2080,17 5-3328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6:00.1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326 71 1728,'9'-4'12010,"-9"-9"-8965,-2 10-2860,1-1 0,-1 1 0,0 0 0,0 0 0,0 0 0,0 0 0,0 1 0,-1-1 0,1 1 0,-1-1 0,1 1 0,-1 0 0,0 0 0,0 0 0,0 0 0,-5-2 0,3 3-130,1-1-1,-1 1 0,1 0 0,-1 0 1,0 0-1,1 1 0,-1 0 1,0 0-1,0 0 0,1 0 0,-1 1 1,-5 1-1,-2 0-42,1 1 0,-1 0-1,1 1 1,-1 1 0,1-1-1,1 2 1,-1 0 0,1 0 0,0 1-1,0 0 1,1 0 0,0 1 0,0 1-1,-11 13 1,12-12-47,2-1 1,-1 1-1,1 1 1,1-1-1,0 1 0,0 0 1,-3 14-1,6-20 49,1 1 0,0-1 0,0 0 0,0 0 0,1 0 0,0 1 0,0-1 0,0 0 0,1 0 0,0 1 0,0-1 0,0 0 0,0 0 0,1 0 0,0 0 0,0 0 0,0 0 0,4 5 0,3 1 8,0-1-1,0 0 0,1 0 1,0-1-1,1 0 0,0-1 1,0 0-1,1-1 0,0 0 1,0 0-1,0-2 0,1 0 1,22 7-1,-30-11 41,0 0 1,0 0-1,1 0 1,-1-1-1,0 0 1,0 0-1,0 0 1,1 0-1,-1-1 0,0 0 1,0 0-1,0-1 1,0 1-1,0-1 1,0 0-1,8-5 1,-9 4-25,0 1 1,-1-1 0,1-1-1,-1 1 1,1 0 0,-1-1 0,0 0-1,-1 0 1,1 0 0,-1 0 0,1 0-1,-1 0 1,0 0 0,-1-1-1,1 1 1,-1-1 0,0 0 0,1-5-1,0-9 76,-1 1-1,-1 0 1,-4-34-1,-15-53 31,14 85-320,5 17 89,3 14 30,9 37 143,25 83 324,-13-41 70,-11-39-438,-2-4 95,-2 0-1,3 55 1,-5 94 83,-7-182-79,0 0 1,-1 0 0,0 0-1,-1 0 1,-1 0 0,-6 21 0,8-33-119,1-1 1,-1 1 0,0 0 0,0-1 0,1 1 0,-1-1 0,0 0 0,0 1-1,-1-1 1,1 0 0,0 1 0,0-1 0,-1 0 0,1 0 0,0 0 0,-1 0-1,1 0 1,-1 0 0,0-1 0,1 1 0,-1-1 0,1 1 0,-1-1 0,0 1-1,0-1 1,1 0 0,-1 0 0,0 0 0,0 0 0,1 0 0,-1 0 0,0 0-1,1 0 1,-1-1 0,-2 0 0,-2-1-11,1 0 0,-1-1 0,1 1 0,0-1 0,0-1 0,0 1 0,0-1 0,-8-7 0,-78-99-141,61 71 149,-26-43-234,52 77 68,4 5 138,-1 0 0,1 0 0,0 0-1,0-1 1,-1 1 0,1 0-1,0 0 1,0-1 0,0 1 0,0 0-1,-1 0 1,1-1 0,0 1-1,0 0 1,0 0 0,0-1-1,0 1 1,0 0 0,0-1 0,0 1-1,0 0 1,0-1 0,0 1-1,0-1 1,12-5-13,130-36 369,-76 25-325,-54 13-73,15-3-1491,51-22-1,-75 28 806,17-7-2673,-19 8 2984,-1 0 0,1 0 0,0 0 0,0 0-1,-1 0 1,1 0 0,0 0 0,0 0 0,-1 0 0,1 0 0,0 0 0,0 0 0,-1 0 0,1 1 0,1-1 0,9 11-3341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6:03.25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336 597 3072,'-8'-2'7948,"-1"-3"-4971,7 4-2749,1 0-1,-1 0 0,0 1 0,1-1 0,-1 0 1,0 1-1,0-1 0,-3 0 0,4 1-119,0 0 1,0-1-1,-1 1 0,1 0 0,0-1 0,0 0 1,0 1-1,0-1 0,0 0 0,0 1 0,0-1 1,-2-2-1,2 2-23,0 0 0,0 0-1,-1 0 1,1 0 0,0 0 0,-1 1 0,1-1 0,-3-1 0,2 2 37,-58-10 1884,53 10-1881,0-1 0,0 1 0,0 1-1,0-1 1,0 1 0,-12 4 0,9-2 18,1-1-101,1 0 0,0 1 0,1 0 0,-1 0-1,0 1 1,1-1 0,0 2 0,0-1-1,0 1 1,-8 8 0,10-6 8,0 0-1,0 0 1,1 1 0,0 0 0,1 0-1,0 0 1,-4 11 0,2-2-64,4-14 23,0 0 0,0 1-1,0-1 1,1 0 0,0 0 0,-1 1 0,1-1-1,0 0 1,1 0 0,-1 1 0,0-1 0,1 0-1,0 0 1,0 0 0,0 0 0,0 0 0,0 0 0,1 0-1,0 0 1,-1 0 0,1 0 0,0-1 0,0 1-1,0-1 1,0 1 0,1-1 0,-1 0 0,1 0-1,0 0 1,-1 0 0,1-1 0,0 1 0,0-1-1,0 1 1,0-1 0,0 0 0,0 0 0,0-1-1,0 1 1,1-1 0,-1 1 0,4-1 0,1 0 24,-1 0-1,1-1 1,0 0 0,-1-1 0,1 0 0,-1 0 0,0 0 0,1-1-1,-1 0 1,0 0 0,-1-1 0,1 0 0,0 0 0,-1 0 0,6-7 0,-5 5-14,-1-1 0,0 0 0,0 0 0,0-1 0,-1 0 0,0 0 0,-1 0 0,0-1 0,0 1 0,-1-1 0,0 0 0,2-11 0,1-12-2,-2 0 1,-1 0-1,-2-49 0,-4 30 29,-14-75-1,12 100-20,-1 0 0,-1 0 0,-21-46 1,22 59-38,0 1 0,-1 1 1,0-1-1,-1 1 0,-1 1 1,0-1-1,0 1 0,-1 1 1,-13-11-1,20 18-89,0 0 0,0 0-1,0 1 1,0-1 0,0 1 0,0-1 0,0 1-1,0 0 1,-1 0 0,1 1 0,0-1 0,-1 0-1,1 1 1,-7 0 0,9 0-130,-1 1 0,1-1-1,-1 1 1,1-1 0,-1 1 0,1-1 0,0 1-1,-1 0 1,1-1 0,0 1 0,0 0-1,-1 0 1,1 0 0,0 0 0,0 0 0,0 0-1,0 1 1,0-1 0,1 0 0,-1 0 0,0 1-1,0-1 1,1 0 0,-1 1 0,1-1-1,-1 1 1,1-1 0,0 1 0,0-1 0,-1 1-1,1-1 1,0 1 0,0-1 0,1 3 0,0 8-1860,0 0 0,1 1 0,0-1 0,7 19-1,-8-31 2095,13 42-2222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6:03.88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23 1824,'-24'-4'11850,"90"1"-7212,-1 1-4391,40-5-1758,-45 1-2801,-15 5 1816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6:04.82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0 2976,'5'1'15477,"-33"24"-12872,19-18-2244,0 0 0,1 1 0,-12 14 0,18-20-326,0 1-1,0 0 1,0 0-1,1 0 0,-1 0 1,1 0-1,0 0 1,0 1-1,0-1 0,0 0 1,1 1-1,-1-1 1,1 0-1,0 1 0,0-1 1,1 6-1,0-1 7,1 1 0,1-1 0,-1 0 0,1 0 0,1 0 0,0 0 0,0-1 0,0 0 0,1 1 0,0-1 0,11 12 0,-2-5-236,1-1-1,0 0 1,1-1-1,18 11 1,-31-21-317,-1-1 1,1 1-1,-1-1 0,1 0 0,-1 1 1,1-1-1,0-1 0,0 1 1,0 0-1,-1 0 0,1-1 1,0 0-1,0 0 0,0 0 0,0 0 1,0 0-1,0 0 0,3-1 1,4-7-4369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6:05.2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27 7648,'-26'-19'2816,"20"19"-2176,2 0 640,8-3-992,7 3-4320,-1 0 2880,5-4-3072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6:06.7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352 564 1248,'0'0'389,"1"4"2678,14-13 4334,-15 9-7242,0 0 0,0-1 0,0 1 0,0 0 0,0-1 0,0 1 0,-1-1 1,1 1-1,0 0 0,0-1 0,0 1 0,0 0 0,0-1 0,-1 1 0,1 0 0,0-1 0,0 1 1,-1 0-1,1-1 0,0 1 0,0 0 0,-1 0 0,1-1 0,0 1 0,-1 0 0,1 0 0,-1-1 1,-4-2 67,0 0 0,0 0 0,0 0 0,-1 1 0,1-1 0,-1 1 1,0 1-1,1-1 0,-1 1 0,0 0 0,0 0 0,0 1 1,0-1-1,0 1 0,0 1 0,-9 1 0,-8 2-21,0 1 1,-40 14-1,50-14-47,-3 0-52,0 0 0,1 2-1,-21 11 1,32-16-114,0 1 0,0-1 0,1 1 1,-1 0-1,1 0 0,0 1 0,0-1 0,0 1 1,0 0-1,0-1 0,1 1 0,0 0 0,0 1 1,0-1-1,0 0 0,1 0 0,-2 5 0,3-6-5,0-1 0,0 1 0,0-1 0,0 1 1,1-1-1,-1 1 0,1-1 0,-1 0 0,1 1 0,0-1 0,0 0 0,0 0 0,0 1 0,0-1 0,0 0 0,1 0 0,-1 0 0,1 0 0,3 2 0,0 1 5,0 0 0,0 0-1,1-1 1,-1 0 0,12 6 0,-6-5 30,0-1 1,0 0-1,0-1 0,1 0 1,-1 0-1,14 0 1,71 1 165,-81-4-222,-6 0 97,1-1 0,-1 0 0,0 0 0,0-1 0,0 0 0,1-1 0,14-6 0,-19 7-28,-1-1 0,1 1 1,-1-1-1,1 0 0,-1 0 1,0-1-1,0 1 0,0-1 1,0 0-1,-1 0 0,0 0 1,0 0-1,0 0 0,0-1 1,3-6-1,-3 1 28,0 1 0,0-1 1,-1 0-1,-1 0 0,2-14 0,-4-53 241,1 58-259,-2-23 43,-1 0 0,-2 0 0,-2 1 1,-2-1-1,-2 2 0,-24-62 0,30 90-65,0 1 0,-1 0-1,0 1 1,-1-1 0,0 1 0,-1 1 0,0-1 0,0 1-1,-1 0 1,0 1 0,-1 0 0,0 1 0,0 0-1,-22-11 1,28 16-180,-4-2-193,-1 0 1,-15-4 0,22 7 102,0 1-1,-1-1 1,1 1-1,0 0 1,-1-1-1,1 1 1,0 0-1,-1 0 1,1 1-1,0-1 1,-1 1-1,1-1 0,0 1 1,-1-1-1,1 1 1,-3 2-1,4-2-46,0-1 0,0 1 0,0 0-1,1 0 1,-1 0 0,0-1 0,1 1 0,-1 0-1,0 0 1,1 0 0,-1 0 0,1 0-1,0 0 1,-1 0 0,1 0 0,0 0-1,0 0 1,-1 0 0,1 1 0,0-1-1,0 0 1,0 0 0,0 0 0,1 1-1,7 33-5528,-2-16 4603,5 33-1608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6:07.4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187 0 5888,'-14'2'5781,"21"13"2287,0-2-5673,-1 1-4138,23 188 3631,-28-188-1752,0 0 0,-1 0 1,0 1-1,-1-1 0,-1 0 0,0 0 1,-1 0-1,-5 17 0,7-30-116,1 0-1,0 0 1,-1 0-1,1 0 1,0-1-1,-1 1 1,1 0-1,-1 0 1,0 0-1,1 0 1,-1-1-1,1 1 1,-1 0-1,0 0 1,0-1 0,0 1-1,1-1 1,-1 1-1,0-1 1,0 1-1,0-1 1,0 1-1,0-1 1,0 0-1,0 1 1,0-1-1,0 0 1,0 0-1,0 0 1,0 0-1,0 0 1,0 0-1,0 0 1,0 0-1,0 0 1,0 0-1,0-1 1,0 1-1,0 0 1,-1-1-1,-3-2-11,-1-1-1,1 1 1,-1-1-1,1 0 1,-6-6-1,0 0 23,-11-7-274,-32-26-1788,19 12-2460,33 30 4143,1 0 0,0-1 0,0 1 1,0 0-1,0-1 0,0 1 0,0-1 0,0 0 0,0 1 0,1-1 0,-1 0 1,1 1-1,-1-1 0,1 0 0,0 0 0,-1 0 0,1 1 0,0-1 0,0 0 1,0 0-1,1 1 0,-1-1 0,0 0 0,1 0 0,-1 1 0,1-1 0,0 0 1,-1 0-1,1 1 0,0-1 0,0 1 0,0-1 0,0 1 0,0-1 0,2-1 1,7-8-2623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6:07.7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51 23 7648,'-35'-15'2816,"25"8"-2176,5 7 32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6:08.4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407 686 5312,'-5'-6'1865,"5"6"-1843,0-1-1,0 1 1,0 0-1,0 0 1,0 0-1,0 0 1,0 0-1,0 0 1,0 0-1,0-1 0,0 1 1,0 0-1,0 0 1,0 0-1,0 0 1,0 0-1,0 0 1,0 0-1,1-1 1,-1 1-1,0 0 0,0 0 1,0 0-1,0 0 1,0 0-1,0 0 1,0 0-1,0 0 1,0 0-1,0 0 1,1 0-1,0-1 1212,-1 1-1185,0 0 1,0 0-1,0 0 1,0 0-1,0 0 1,0 0 0,0-1-1,0 1 1,0 0-1,0 0 1,0 0-1,0 0 1,0 0-1,0 0 1,0 0-1,0 0 1,0 0-1,0-1 778,0 1-778,0 0 1,1 0-1,-1 0 1,0 0-1,0 0 1,0 0-1,0 0 1,0 0-1,0 0 1,-4-4 2232,1 4-1931,0-1-1,1 0 1,-1 1-1,0-1 1,1 1 0,-1 0-1,0 0 1,0 0-1,1 0 1,-1 1-1,0-1 1,1 1-1,-1 0 1,0-1-1,1 1 1,-4 2 0,-5 2-99,1 1 1,-15 10 0,8-5 234,13-8-463,0-1 1,0 1-1,0 0 0,1 0 1,-1 1-1,1-1 0,0 1 1,0-1-1,-3 6 0,5-7-32,0 0 0,0 0-1,0 0 1,1-1 0,-1 1-1,1 0 1,-1 0 0,1 0-1,0 0 1,0 0 0,0 0-1,0 0 1,0 0 0,0 0-1,0 0 1,1 0 0,-1 0-1,1 0 1,-1 0 0,1 0-1,0 0 1,0-1 0,0 1-1,2 3 1,-1-2 18,0-1 1,0 1-1,0 0 0,1-1 1,-1 1-1,1-1 0,0 0 1,0 0-1,0 0 0,0 0 1,0 0-1,0-1 0,0 0 1,0 1-1,1-1 0,-1 0 1,6 1-1,2-1 32,0-1 0,1 0 0,-1 0 1,12-3-1,-21 3-42,3 0 11,0-1-1,0 0 0,0-1 1,0 1-1,-1-1 1,1 0-1,-1 0 0,1 0 1,-1-1-1,0 0 0,0 0 1,0 0-1,0 0 1,0 0-1,4-7 0,-3 5 31,0-1 0,-1-1 0,0 1 0,-1-1 0,1 1 0,-1-1 0,-1 0 0,1 0 0,1-11 0,1-11 96,-1 0 1,0-41 0,-8-55 189,2 84-241,0 4 59,-2 0 0,-1 0 0,-2 0 0,-18-56 0,21 83-129,0 0 0,-1-1-1,-1 2 1,1-1 0,-2 1 0,1 0 0,-1 0 0,0 1 0,-1 0-1,0 0 1,-1 0 0,1 1 0,-1 1 0,-1-1 0,1 2-1,-1-1 1,0 1 0,0 1 0,0 0 0,-1 0 0,0 1-1,-18-3 1,-6 0-393,0 1-1,-43 0 0,69 6 34,-1-1-1,1 1 0,-15 3 1,20-3-65,0 0 1,0 1-1,0-1 1,0 1-1,0 0 1,0 0-1,0 0 1,1 1 0,-6 3-1,9-5 212,-1-1-1,0 1 0,0-1 1,1 1-1,-1-1 1,1 1-1,-1 0 1,0-1-1,1 1 0,-1 0 1,1 0-1,0 0 1,-1-1-1,1 1 1,0 0-1,-1 0 0,1 0 1,0 0-1,0-1 1,0 1-1,-1 0 1,1 0-1,0 0 0,0 0 1,1 0-1,-1 0 1,0 0-1,0-1 1,1 2-1,6 16-2366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15.7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297 0 6976,'-66'10'2256,"64"-9"-2194,0-1 1,0 1 0,0 0-1,0-1 1,1 1 0,-1 0 0,0 0-1,1 0 1,-1 1 0,0-1-1,1 0 1,-1 1 0,-1 2-1,2-4-54,-10 12 605,1 1 1,0 0-1,1 0 0,1 1 1,-12 23-1,-44 140 4632,48-129-3962,2-2-625,2 0 0,1 1 1,3 0-1,2 0 0,2 1 0,3 68 1,4-63-455,2-1 1,17 72-1,-16-101-368,0 0 0,2-1 0,0 1 0,2-2 0,0 1 0,2-1 0,23 32 0,-27-43-324,1 0 1,1-1-1,0 0 0,0-1 1,1 0-1,0 0 0,0-1 1,0-1-1,1 0 0,23 8 1,-11-6-806,0-2 0,0 0 0,0-2 0,46 3 0,29-10-5384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6:09.2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187 11 4064,'13'-10'20947,"-6"17"-23687,-3-2 2789,0 1-1,0 0 0,-1-1 1,0 1-1,0 0 0,-1 1 1,1-1-1,1 9 0,2 4 61,-1-3-15,-1 0 0,0 0-1,1 29 1,-2 50 299,-3-84-265,0-7-91,-1-1 0,1 1 0,-1 0-1,0-1 1,0 1 0,0-1 0,0 1 0,-1-1-1,0 0 1,1 1 0,-1-1 0,0 0-1,0 0 1,-1 0 0,1-1 0,-1 1 0,1 0-1,-1-1 1,0 0 0,-6 4 0,4-2-13,-1-1 1,0 0-1,0 0 1,0-1-1,0 1 1,0-2-1,-1 1 1,1 0-1,-1-1 1,1 0-1,-7-1 1,2 1-46,1-2 1,-1 1 0,1-1-1,-1-1 1,-14-4-1,-19-6-1621,33 10-256,3-1-959,8 3 2745,0-1 1,0 1-1,0-1 0,0 1 1,0-1-1,0 1 0,0-1 1,0 1-1,0 0 1,0-1-1,1 1 0,-1-1 1,0 1-1,0-1 1,0 1-1,1-1 0,-1 1 1,0 0-1,0-1 0,1 1 1,0-1-1,7-13-2085,-4 8 1035,0 0 1,0 0-1,1 0 1,7-8-1,16-11-3083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6:09.68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17 8896,'-30'-17'4992,"39"17"-5664,0 4 384,3 2-1536,-3-3 1024,6 1-2176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6:10.7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275 64 2720,'-2'-2'294,"1"1"-136,0 1 0,1-1 0,-1 1 0,1-1 0,-1 1 0,1-1 0,-1 1 0,1-1 0,-1 1-1,1-1 1,-1 0 0,1 1 0,-1-1 0,1 0 0,0 0 0,0 1 0,-1-1 0,1 0 0,0 0 0,0 1 0,0-1 0,0 0 0,0-1 0,-1 0 165,1 0 0,0 1-1,-1-1 1,1 0 0,-1 0-1,0 0 1,0 1 0,0-1-1,0 0 1,0 1 0,0-1 0,0 1-1,0-1 1,0 1 0,-1 0-1,1-1 1,-1 1 0,1 0 0,-1 0-1,1 0 1,-4-1 0,3 0-85,-1 1 0,0-1 0,0 1 1,0 0-1,-1 0 0,1 0 1,0 1-1,0-1 0,0 1 0,-1-1 1,1 1-1,-5 0 0,2 2-52,-1-1-1,1 1 0,0 0 1,0 0-1,0 0 0,0 1 1,0 0-1,1 0 1,-1 1-1,1 0 0,-7 6 1,5-4-112,1 1 0,0 0 0,0 1-1,0-1 1,1 1 0,0 0 0,-4 12 0,2-6-39,1 0 0,1 0 0,-6 29 0,10-38-51,0 0 1,1 0 0,-1 1-1,1-1 1,0 0-1,1 0 1,-1 0 0,1 0-1,0 0 1,0 0-1,1 0 1,-1 0 0,1 0-1,0 0 1,4 5-1,-3-5 33,1-1 0,-1 0 0,1 1 1,0-1-1,1-1 0,-1 1 0,1-1 0,0 1 0,-1-1 0,1-1 0,1 1 0,-1-1 0,0 0 0,1 0 0,-1 0 0,1-1 0,-1 0 0,1 0 0,0 0 0,-1-1 0,1 0 0,0 0 0,8-1 0,-8 0 26,-1 1-1,1-1 1,0-1-1,-1 1 1,1-1-1,-1 0 1,0 0-1,0-1 1,1 0-1,-1 0 1,-1 0-1,1 0 1,0-1-1,-1 1 1,0-1 0,0 0-1,0-1 1,0 1-1,-1-1 1,0 0-1,0 0 1,0 0-1,3-7 1,-3 1 55,-1 0 1,0 0-1,0 0 1,-1 0-1,-1 0 0,0 0 1,0 0-1,-1 0 1,0 0-1,-1 0 1,-1 0-1,-6-19 1,7 26-67,1 0 0,-1 0 0,0 1 0,0-1 0,-1 1 0,1-1 0,-1 1 0,1 0 0,-1 0 0,0 0 0,0 0 0,0 1 0,-1-1 0,1 1 0,-1 0 0,-4-3 0,7 5-15,0 0 1,0 0-1,0 0 1,0 0 0,0 0-1,-1 1 1,1-1-1,0 0 1,0 0-1,0 1 1,0-1 0,0 1-1,0-1 1,0 1-1,1-1 1,-1 1-1,0-1 1,0 1 0,0 0-1,0-1 1,1 1-1,-1 0 1,0 0-1,1 0 1,-2 2 0,-1 1-12,1 0 1,-1 1 0,1-1 0,-2 6-1,1 3 64,1-1 0,0 0 0,1 0 0,0 1 0,1-1 0,1 1 0,1 13 0,1-8 10,0 1 0,1-1 0,9 26 0,25 53 127,2 7 120,-29-68-238,-1 0 1,9 72 0,-17-93-2,-1 0 1,-1 0-1,-1 0 1,0 1-1,0-1 1,-2-1-1,0 1 1,0 0-1,-2-1 1,-6 17-1,7-22-71,-1-1 0,0 1 0,0-1 0,-1 0 0,0 0 0,0-1 0,-1 0 0,0 0-1,-1 0 1,1-1 0,-1 0 0,-9 5 0,10-8-55,1 1-1,0-2 0,-1 1 1,0-1-1,0 0 1,0 0-1,0-1 0,0 1 1,0-2-1,0 1 1,0-1-1,0 0 0,-1-1 1,1 1-1,0-2 1,0 1-1,-8-3 1,10 2 18,1 0 1,-1 0 0,1-1 0,0 0-1,0 1 1,0-1 0,0-1 0,0 1-1,0-1 1,1 1 0,0-1-1,0 0 1,0 0 0,0 0 0,0-1-1,1 1 1,0-1 0,0 1 0,0-1-1,1 0 1,-2-6 0,0-1 51,1 1-1,0-1 1,1 0 0,1 0-1,-1 0 1,2 0 0,0 0-1,2-12 1,0 11 90,1-1 0,0 1 0,1 0 0,0 0 0,1 1 0,0-1 0,1 1 0,1 0 0,0 1 0,0 0 0,1 0 0,0 1 0,1 0 0,0 1 0,1 0 0,18-12 0,17-7-405,68-33-1,-59 36-4221,-1 2-5974,-53 23 10160,0 0 1,0-1-1,0 1 1,0-1-1,0 1 1,0-1-1,0 1 0,0-1 1,0 0-1,0 1 1,0-1-1,-1 0 1,1 0-1,1-1 0,-2 0-234,1 0 0,-1 0-1,1 0 1,-1-1 0,0 1 0,0 0-1,0-3 1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6:30.73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69 1 1152,'0'0'35,"0"0"0,0 0 0,0 0 0,0 0 0,0 0 0,0 0 1,0 0-1,0 0 0,0 1 0,1-1 0,-1 0 0,-1 2 2317,-11-1 5685,11 1-7845,0-1 0,0 0-1,0 0 1,-1 0 0,1 0-1,0-1 1,-1 1 0,1 0 0,0 0-1,-1-1 1,1 1 0,-1-1-1,1 1 1,-2-1 0,-11 5 788,5-3-409,9-2-527,-1 0 1,1 0 0,-1 0-1,1 0 1,-1 0-1,1 0 1,-1 0-1,1 0 1,-1 0-1,1 0 1,-1 0-1,1 1 1,-1-1-1,1 0 1,-1 0-1,1 1 1,-1-1-1,1 0 1,0 1-1,-1-1 1,1 0-1,-1 1 1,1-1-15,0 0 0,0 0 0,0 0 0,-1 0 0,1 0 0,0 1 0,0-1 0,0 0 0,0 0 0,0 0 0,0 0 0,0 0 0,0 0 0,0 0 0,0 0 0,0 1 0,0-1 0,0 0 0,0 0 0,-1 0 0,1 0 0,0 0 0,0 0 0,0 1 0,0-1 0,0 0 0,0 0 0,0 0 0,1 0 0,-1 0 0,0 0 0,0 1 0,0-1 0,0 0 0,0 0 0,0 0 0,0 0 0,0 0 0,0 0 0,0 0 0,0 0 0,0 1 0,0-1 0,0 0 0,1 0 0,-1 0 0,0 0 0,0 0 0,0 0 0,0 0 0,0 0 0,12 3 429,19-2-529,-26-2 265,240-16 513,-34-1-590,49 18-139,-242 0 96,1 1-1,31 6 1,-42-6-161,4 3 704,-12-4-600,0 0-1,1 1 1,-1-1-1,0 1 0,0-1 1,0 1-1,0-1 0,0 1 1,0-1-1,1 1 0,-1-1 1,0 1-1,0-1 1,-1 1-1,1-1 0,0 1 1,0-1-1,0 1 0,0-1 1,0 1-1,0-1 0,-1 1 1,1-1-1,0 0 1,0 1-1,-1-1 0,1 1 1,-20 26-92,5-7 52,-5 11 36,-86 124 148,-77 66 147,-9-5 16,183-205-236,1 0 0,1 0 0,-1 1 0,2 0 0,-9 21 0,13-27-25,1-2-78,-1-1 0,1 1-1,-1-1 1,0 1 0,-3 4-1,4-5 31,1 3 16,0-4 816,7-18-584,-2 8-218,37-68 62,-4 8-30,3-9-291,-38 72 287,-2 3-81,0 0 1,0 0-1,-1 0 0,1 1 1,0-1-1,-1 0 1,1 0-1,-1 0 0,0 0 1,1 0-1,-1-3 1,0 4 7,0 1-1,0 0 1,0 0 0,0 0 0,-1 0 0,1 0 0,0 0 0,0 0 0,0 0 0,0 0 0,0 0 0,0 0 0,0-1 0,0 1 0,0 0 0,-1 0 0,1 0-1,0 0 1,0 0 0,0 0 0,0 0 0,0 0 0,0 0 0,0 0 0,0 0 0,-1 0 0,1 0 0,0 0 0,0 0 0,0 0 0,0 0 0,0 0-1,0 0 1,0 0 0,0 0 0,-1 0 0,1 0 0,0 1 0,0-1 0,0 0 0,0 0 0,0 0 0,0 0 0,0 0 0,0 0 0,0 0 0,0 0 0,-1 0-1,1 0 1,0 0 0,0 1 0,0-1 0,0 0 0,-6 6 18,-25 23-313,7-6 279,9-6 28,0 1 1,1 1-1,1 0 1,1 1-1,1 0 1,1 1 0,0 0-1,2 0 1,0 1-1,-4 23 1,1 19-174,10-58 20,-1 5 840,2-11-689,0 0-1,0 0 1,0 1 0,1-1-1,-1 0 1,0 0 0,0 1-1,0-1 1,1 0 0,-1 0-1,0 0 1,0 0 0,1 1-1,-1-1 1,0 0 0,0 0-1,1 0 1,-1 0 0,0 0-1,1 0 1,-1 0 0,0 0-1,0 0 1,1 0 0,-1 0-1,0 0 1,1 0 0,-1 0-1,0 0 1,0 0 0,1 0-1,-1 0 1,0 0 0,0 0-1,1-1 1,-1 1 0,0 0-1,1 0 1,0-1 8,1 1 0,-1-1 0,1 0 0,-1 0 0,0 1 0,1-1 0,-1 0 0,0 0 1,0-1-1,0 1 0,1 0 0,-1 0 0,0 0 0,-1-1 0,1 1 0,1-2 0,10-28 251,-5 14-128,48-128 29,-52 132-114,0 0 0,-1-1 0,-1 1 0,0 0 0,-1-1 0,-2-13 0,1-11-238,1-7-91,0 45 203,-6 14-592,-19 85 394,17-70 313,-8 46 1,10-39-28,-10 84-13,6-33-7,7-63 68,0 42 0,3-64-14,2-4 16,1-2-21,-1 0 0,1 0-1,-1 0 1,0 0 0,0 0 0,0 0-1,2-10 1,1-1 34,9-20-101,24-45 0,-31 67 44,2 0 0,-1 1 1,1 0-1,1 0 0,0 1 1,18-14-1,-7 9-67,0 1 1,2 1-1,-1 1 1,2 1-1,0 1 1,0 1 0,1 1-1,44-9 1,-61 16 52,-4 2-7,-1-1 0,1 0 0,0 0 0,-1 0 0,1-1 0,-1 1 0,1-1 0,5-4 1,-36 6 256,-61-8 198,-5 1-134,56 5-714,-63-12 0,49 6-2588,38 4-909,24 1-2089,21 3-867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1:24.1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1948 3 1248,'2'-2'8354,"-2"8"-3024,-3-2-6977,3-3 1818,-4 2-53,1 0 0,0 0 1,0 1-1,0-1 1,0 1-1,1 0 0,-1 0 1,1 0-1,-2 5 1,-1 3 31,0 0 1,-1 0 0,-1-1 0,0 1 0,-9 11 0,2-2-6,-17 25 218,-50 58 0,51-72-255,-1-2 0,-59 44 1,-85 83 216,134-114-112,3 1 1,-46 69-1,42-52 15,-85 114 419,67-99-407,6-22 28,-78 61 0,10-11 133,92-76-214,-50 62 1,-27 76 208,67-98-291,9-17-21,11-15 105,-2-1 0,-47 56 0,-47 20 420,87-85-434,-7 2 139,26-24-251,7-4 66,4 0 21,0 0 586,0-6-684,-2 5-305,-5-2 208,3 2 29,6 2 0,-2 0 294,-10-1-342,3 0-406,5 0 487,1 0-1,0 0 1,0-1 0,0 1-1,0 0 1,-1 0-1,1 0 1,0 0-1,0-1 1,0 1 0,0 0-1,0 0 1,0 0-1,0 0 1,-1-1-1,1 1 1,0 0-1,0 0 1,0 0 0,0-1-1,0 1 1,0 0-1,0 0 1,0-1-1,0 1 1,0 0 0,0 0-1,0 0 1,0-1-1,0 1 1,1 0-1,-1 0 1,0 0-1,0-1 1,0 1 0,0 0-1,0 0 1,6-17 137,10-15-68,-9 17-26,3-2 3,-1-1-1,-1 0 1,-1 0-1,6-23 1,-6 15 5,0 0-94,5-43 0,-10 53-18,3-60-179,-5 75 215,0 1-1,0 0 0,0-1 1,0 1-1,0 0 0,0-1 1,0 1-1,0 0 0,0-1 1,0 1-1,0-1 0,0 1 1,0 0-1,0-1 1,0 1-1,0 0 0,0-1 1,0 1-1,-1 0 0,1-1 1,0 1-1,0 0 0,0 0 1,-1-1-1,1 1 0,-5 7-225,-4 17 17,9-24 221,-15 45 32,-7 22-240,-54 117-1,45-120 234,-9 16-37,37-76 167,1 0-1,0 1 0,0-1 0,0 0 0,-2 8 1,51-25 117,0 2 0,0 2 0,93-6 0,-134 15-255,19-2-36,26 2 0,-42 1-1,1 0 1,-1 1-1,0 0 1,0 0-1,0 1 1,12 5-1,-13-4 0,-6-3-37,-2-1-159,0 0 0,0-1 1,0 1-1,0-1 0,0 1 1,0 0-1,0-1 0,1 1 1,-1 0-1,0-1 0,0 1 0,1 0 1,-1-1-1,0 1 0,0 0 1,1 0-1,-1-1 0,0 1 0,1 0 1,-1 0-1,1-1 0,5-6-4116,-2 2 1608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1:25.16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91 58 1728,'0'2'994,"0"0"0,0 0 0,0 0 0,1 0 0,-1 1 0,1-1 0,1 3 0,3 1 2755,-5-1-2938,0 1-1,-1-1 1,0 1 0,-1 5-1,-2 1-686,0-1 0,-7 12 0,7-14 85,-5 12 17,0 1 0,1 0 0,1 0 0,2 0 0,0 1 0,1 0 0,-1 38 0,5-56-152,0 0 1,1 0-1,-1 0 0,1 0 0,0 0 0,1 0 0,-1-1 0,1 1 0,0 0 0,3 5 0,-4-8-4,1 1-1,0-1 0,0 1 1,0-1-1,0 1 1,1-1-1,-1 0 0,0 0 1,1 0-1,0-1 1,-1 1-1,1-1 0,0 1 1,0-1-1,0 0 1,0 0-1,0 0 0,4 1 1,5-1 150,0 0 0,0-1 1,0 0-1,0-1 0,-1 0 1,1-1-1,15-4 0,-9 1-60,1-1-1,-1-1 0,29-16 1,-38 19-126,-1-1 0,1-1 0,-1 0 1,-1 0-1,1 0 0,-1-1 1,0 0-1,-1 0 0,0-1 0,0 0 1,0 0-1,-1 0 0,6-14 1,-8 12-27,1 0 1,-2 0 0,0 0 0,0-1 0,-1 1 0,0 0 0,-1-1 0,0 1 0,0-1-1,-1 1 1,-1 0 0,0-1 0,0 1 0,-7-17 0,6 18-16,-1-1 0,-1 1 0,0-1-1,0 1 1,-1 1 0,0-1 0,0 1 0,-1 0 0,0 1 0,-1-1 0,0 1-1,0 1 1,-13-9 0,14 11-21,-1-1-1,-1 2 1,1-1-1,0 1 1,-1 0 0,0 1-1,0 0 1,0 0-1,0 1 1,0 0-1,0 1 1,0 0 0,0 0-1,0 1 1,-10 2-1,13-2-24,-1 1 0,1 0 0,0 1 0,0-1 0,0 1 0,0 1 1,0-1-1,0 1 0,1 0 0,0 0 0,0 1 0,0-1 0,0 1 0,1 0 0,0 1 0,-4 5 0,0 3-734,0-1 0,1 1 1,1 0-1,0 0 0,-7 29 0,10-32-640,1-1-1,-1 22 1,6 23-1485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2:55.9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249 83 1888,'0'0'613,"-2"-12"7787,-7-4-7451,8 12-848,-1 0 0,0 0 0,0 1 0,0-1 0,0 0 0,-1 1 0,1-1 0,-1 1 0,0 0 0,0 0 0,0 0 0,0 0 0,-1 1 0,-6-5 0,8 6-88,1 1 0,0 0 0,0 0 0,-1 0-1,1 0 1,0 0 0,-1 0 0,1 0 0,0 1 0,0-1 0,-1 0 0,1 1 0,0-1 0,0 1 0,0-1-1,0 1 1,-1 0 0,1-1 0,0 1 0,-1 1 0,-20 19 41,-47 59 80,58-66-39,1 0 0,-9 17 0,2-4-130,15-24 24,0 1-1,0 0 1,0 0-1,0 0 1,0 0-1,1 1 1,0-1-1,0 0 1,-1 7-1,2-9 25,0 0 0,0 0 1,0 0-1,0 1 0,0-1 0,1 0 0,-1 0 0,1 0 0,0 0 0,-1 0 0,1 0 0,0 0 0,0 0 1,1 0-1,-1 0 0,0 0 0,0 0 0,1-1 0,-1 1 0,3 1 0,3 2 0,-1-1-1,1 1 1,0-2-1,0 1 0,0-1 1,9 3-1,14 6 3,-1 1 157,-17-9-16,-1 1 1,0 0-1,0 1 0,0 1 0,11 8 0,-21-14-109,0 0-1,-1-1 1,1 1 0,-1 0-1,1-1 1,0 1 0,-1 0-1,0-1 1,1 1 0,-1 0 0,1 0-1,-1 0 1,0-1 0,0 1-1,1 0 1,-1 0 0,0 0 0,0 0-1,0 0 1,0-1 0,0 1-1,0 0 1,0 0 0,0 0-1,0 0 1,-1 0 0,1 0 0,0-1-1,-1 1 1,1 0 0,0 0-1,-1 0 1,1-1 0,-1 1-1,1 0 1,-1-1 0,1 1 0,-1 0-1,0-1 1,1 1 0,-1-1-1,0 1 1,0 0 0,-6 4 188,0 1 0,-1-1 0,-12 6 0,8-4-89,8-6-118,1 0 0,-1 1-1,1-1 1,-1 0 0,0-1-1,1 1 1,-1-1 0,0 1 0,-4-2-1,8 1-59,-1 0 0,1 0 0,0 0 0,0 0 0,0 0 0,-1 0 0,1 0 0,0 0 0,0-1 0,0 1-1,0 0 1,-1 0 0,1 0 0,0 0 0,0-1 0,0 1 0,0 0 0,0 0 0,0 0 0,0 0 0,0-1 0,-1 1-1,1 0 1,0 0 0,0 0 0,0-1 0,0 1 0,0 0 0,0 0 0,0-1 0,0 1 0,0 0 0,0 0-1,0 0 1,0-1 0,1 1 0,-1 0 0,0 0 0,0 0 0,0-1 0,0 1 0,4-9-1842,11-9-2323,-2 13 2448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2:56.6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154 103 3072,'-14'-8'976,"11"6"773,9 11 262,-3-8-1722,0 0 0,0-1 0,0 1 0,0-1 0,0 0 0,0 0-1,0 0 1,0 0 0,0 0 0,4-1 0,7-2 305,0 1-1,0-1 0,24-10 1,-34 11-495,0 0 1,1 0 0,-1 0 0,0 0 0,-1-1 0,1 0 0,6-6 0,-9 9-63,0-1 0,0-1 1,-1 1-1,1 0 0,0 0 1,0 0-1,-1 0 1,1 0-1,-1-1 0,1 1 1,-1 0-1,0 0 0,1-1 1,-1 1-1,0 0 0,0-1 1,0 1-1,0 0 1,0-1-1,0 1 0,0 0 1,0-1-1,-1 1 0,1 0 1,0-1-1,-1 1 0,1 0 1,-1 0-1,0 0 0,1-1 1,-2 0-1,1 0-21,0 1-1,-1 0 1,1 0 0,-1-1-1,1 1 1,-1 0 0,1 0-1,-1 0 1,0 1 0,1-1-1,-1 0 1,0 1 0,0-1-1,1 1 1,-1-1 0,0 1-1,0 0 1,0 0-1,-3 0 1,-3-1 7,-4 0-77,-1 1-1,1 0 1,-1 1 0,1 0-1,0 1 1,-19 5 0,8 0 45,0 0 1,-30 16 0,48-20 75,0 0 1,1 0-1,-1 0 0,1 1 1,-1 0-1,1 0 1,0 0-1,0 0 0,1 1 1,-5 7-1,7-11-47,1 0 0,0 1-1,0-1 1,-1 0 0,1 0-1,0 0 1,0 1 0,1-1 0,-1 0-1,0 0 1,0 1 0,0-1-1,1 0 1,-1 0 0,1 0 0,-1 0-1,1 0 1,-1 1 0,1-1-1,0 0 1,0 0 0,-1 0 0,1-1-1,0 1 1,0 0 0,0 0-1,0 0 1,1 0 0,2 2 34,0 1 0,0-2 0,0 1 0,1 0 0,8 3 0,1-1 134,1 0-1,-1-1 0,1-1 1,0 0-1,0-2 1,21 1-1,88-2 442,-88-7-549,-31 7-80,3-2 101,-6 1-84,7-1 191,-8 2-210,-1 0-1,1 0 1,0 0 0,0 0-1,-1-1 1,1 1 0,0 0-1,0-1 1,-1 1 0,1 0-1,0-1 1,-1 1-1,1-1 1,-1 1 0,2-1-1,18-16-6247,-11 16 4501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2:57.1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99 65 3808,'-13'0'1227,"13"0"-1201,0 0 1,0 0 0,0 0-1,0 0 1,0 0 0,-1 0-1,1 0 1,0 0 0,0 0-1,0 0 1,0 0 0,0 0 0,0 0-1,-1 0 1,1 0 0,0 0-1,0 0 1,0 0 0,0 0-1,0 1 1,0-1 0,0 0 0,0 0-1,0 0 1,-1 0 0,1 0-1,0 0 1,0 0 0,0 0-1,0 1 1,0-1 0,0 0 0,0 0-1,0 0 1,0 0 0,0 0-1,0 0 1,0 1 0,0-1-1,0 0 1,0 0 0,0 0-1,0 0 1,0 0 0,0 0 0,0 0-1,0 1 1,0-1 0,0 0-1,0 0 1,0 0 0,0 0-1,0 0 1,1 0 0,-1 0 0,0 1-1,4 4 3172,-2-4-3006,-1-1-1,1 0 1,0 1 0,0-1-1,0 0 1,0 0-1,0 0 1,0 0-1,0 0 1,-1 0-1,1 0 1,0-1-1,0 1 1,0-1-1,0 1 1,-1-1-1,1 0 1,3-1 0,0-1 99,0-1 1,-1 1 0,1-1 0,5-5 0,-9 8-259,-1 1-1,0-1 1,1 1-1,-1-1 1,1 1 0,-1-1-1,0 1 1,1-1 0,-1 1-1,0-1 1,0 0-1,1 1 1,-1-1 0,0 1-1,0-1 1,0 0 0,0 1-1,0-1 1,0 0-1,0 1 1,0-1 0,0 1-1,0-1 1,0 0 0,0 1-1,0-1 1,-1 0-1,1-1 5,-1 1 0,0-1-1,0 1 1,0 0 0,0 0-1,0-1 1,-1 1 0,1 0-1,0 0 1,-3-1 0,0-1-31,1 1 1,-1 1-1,0-1 1,1 0 0,-1 1-1,0 0 1,0 0-1,-8-1 1,9 2 1,-1 1 1,1 0-1,-1 0 0,1 0 1,-1 0-1,1 0 0,0 1 1,0 0-1,0 0 0,-1-1 1,2 2-1,-1-1 0,0 0 1,0 1-1,-2 2 0,-3 4 239,-1 1 0,-13 20 0,21-28-199,-1 1-1,1-1 0,0 0 1,0 1-1,0-1 0,0 1 0,0-1 1,1 1-1,-1 0 0,1-1 1,-1 1-1,1 0 0,0-1 0,0 1 1,0 0-1,1-1 0,-1 1 0,1 0 1,-1-1-1,1 1 0,0-1 1,0 1-1,0-1 0,2 4 0,-1-3 19,0-1 0,0 1 0,0-1 0,0 1-1,1-1 1,-1 0 0,1 0 0,-1 0-1,1-1 1,0 1 0,0-1 0,0 1 0,0-1-1,0 0 1,0 0 0,0 0 0,0 0 0,0-1-1,0 1 1,1-1 0,3 0 0,14-1 4,0-1 0,-1-1-1,34-9 1,-6-1-2877,-24 8 1154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2:58.5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152 251 4480,'-19'1'1281,"11"0"-517,-1-1 1,1 0-1,0 0 1,0 0-1,0-1 1,0-1-1,-12-2 1,18 3-626,1 0 1,-1 0-1,1 0 1,0 0-1,-1 0 1,1 0-1,0 0 1,0 0-1,0 0 1,-1-1-1,1 1 1,0 0-1,1-1 1,-1 1-1,0-1 1,0 1-1,1-1 1,-2-2-1,2 1-25,0 0 0,-1 0-1,1 0 1,0 0-1,0 0 1,0 0-1,1 0 1,-1 0 0,2-5-1,0 1-22,1 0 0,0 1-1,0-1 1,1 1 0,-1-1-1,1 1 1,8-9 0,8-7 79,0 2 1,42-34 0,-56 51-159,0-1 0,0 1-1,0-1 1,0 2 0,0-1 0,1 1 0,9-3 0,-13 4-5,0 1 0,0-1 1,0 1-1,0 0 0,0 0 0,0 0 1,0 0-1,0 1 0,0-1 0,0 1 1,0 0-1,0 0 0,0 0 0,0 0 1,-1 0-1,1 0 0,0 1 0,-1 0 1,5 3-1,-3-1 38,0 1 0,0-1 0,-1 1 0,1 1 0,-1-1 0,0 0 0,-1 1 0,1-1 0,-1 1 0,0 0 0,0 0 0,-1 0 1,0 0-1,0 0 0,0 9 0,-1 2 10,0 0 0,-1 1 1,0-1-1,-7 24 0,5-26 4,-2-1 0,0 0-1,0 0 1,-1 0 0,-1-1 0,-1 0 0,1 0-1,-2-1 1,0 0 0,0 0 0,-1-1-1,-12 10 1,-7 3 99,0-1 1,-2-1-1,-54 29 0,41-27 114,84-25-256,130 0 214,-81 3-6,-36 0 60,2 0-2936,-52-3 1688,-1 0 1,0 1-1,0-1 0,0 0 1,1 0-1,-1 0 1,0 0-1,0-1 1,0 1-1,0-1 0,1-1 1,0 1-434,11-8-1376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2:08.0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 3968,'0'0'1285,"7"0"3771,-4 0-4731,14 0-1532,-6-3-4124,-7 3 3091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16.08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8128,'10'8'3346,"13"1"-2764,-9-5 76,12 9 480,0 1-1,-1 2 0,0 0 0,-1 1 1,25 24-1,-9-2 355,59 75 0,-55-59-272,42 72 0,-69-97-802,-1 0 1,-1 1 0,-2 1 0,15 54-1,-16-35-153,-2 1 0,-3 1 1,-2-1-1,-2 1 0,-3 0 0,-8 76 0,5-111-406,0 0-1,-1-1 1,-1 1 0,0-1-1,-1 0 1,-1-1 0,-1 1-1,0-2 1,-1 1 0,-1-1-1,-1 0 1,0-1 0,-22 23 0,30-34 87,-51 47-3255,46-43 2111,-1-1-1,1 1 1,-1-2 0,-17 9-1,-8-4-5883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2:58.95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105 232 4160,'0'-8'1305,"0"-4"555,-2 12-729,-2 6 637,3-3-1503,0 0 0,1 1 0,0-1 0,0 0 0,0 1-1,0-1 1,0 0 0,1 4 0,1 9 412,-2-13-595,0-1 1,0 0 0,0 1-1,0-1 1,1 0-1,-1 0 1,1 1-1,-1-1 1,1 0 0,0 0-1,0 0 1,0 0-1,0 0 1,1 0-1,-1 0 1,0 0-1,1-1 1,1 3 0,0-2 13,0 0 1,-1-1 0,1 1-1,0 0 1,0-1 0,0 0-1,0 1 1,0-1 0,0-1-1,1 1 1,3 0 0,3 0 74,0-1 1,0 0-1,0 0 1,0-1-1,0 0 1,0-1 0,11-3-1,-11 2-88,1-1 0,-1 1 1,0-2-1,0 1 0,0-1 0,-1-1 0,13-9 0,-20 13-33,1 0 1,-1-1-1,1 1 0,-1-1 0,0 0 0,0 1 0,0-1 0,0 0 1,-1 0-1,1 0 0,-1-1 0,0 1 0,0 0 0,0 0 0,0-1 1,-1 1-1,1-1 0,-1 1 0,0 0 0,0-1 0,0 1 1,0-1-1,-1 1 0,1 0 0,-1-1 0,0 1 0,-2-7 0,-4-4 24,-1-1 0,0 1-1,-1 1 1,-20-26-1,22 30-71,-1 1-1,0 0 0,0 1 1,-1-1-1,0 2 0,0-1 1,-19-9-1,22 13-31,0 1 1,-1 0-1,1 0 0,0 0 1,-1 1-1,1 0 1,-1 0-1,0 1 0,1 0 1,-1 0-1,1 0 0,-1 1 1,0 0-1,1 0 0,0 1 1,-1 0-1,1 0 0,0 0 1,0 1-1,0 0 0,0 0 1,0 1-1,1-1 0,-6 6 1,4-4-14,1 1 0,-1 0 0,1 0 0,-9 13 0,13-17-103,1 0 0,0 1 0,-1-1 0,1 1-1,0-1 1,0 1 0,1 0 0,-1-1 0,0 1 0,1 0 0,0 0 0,-1-1 0,1 1 0,0 0 0,1 0 0,-1-1 0,0 1 0,1 0 0,1 4 0,-1-3-205,0-1 1,1 0-1,-1 0 1,1 0 0,0 0-1,-1-1 1,1 1-1,1 0 1,-1-1-1,0 1 1,0-1-1,1 0 1,4 4-1,22 11-1643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2:59.3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17 6144,'-34'-16'4373,"38"32"224,-4 29-2576,0-45-1525,6-9-5653,-3 5 3435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2:59.7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74 20 6048,'-17'-18'1952,"17"17"-1921,0 1 0,-1 0 0,1 0 0,0 0 0,0 0 0,-1 0 1,1 0-1,0 0 0,0 0 0,-1 0 0,1 0 0,0 0 0,0 0 0,-1 0 1,1 0-1,0 0 0,0 0 0,-1 0 0,1 0 0,0 0 0,0 0 0,-1 0 1,1 1-1,0-1 0,0 0 0,0 0 0,-1 0 0,1 0 0,0 1 0,0-1 1,0 0-1,-1 0 0,1 0 0,0 1 0,0-1 0,0 0 0,0 0 0,0 1 1,0-1-1,0 0 0,-1 1 0,-4 9 731,3 4 70,0 0 0,-1 23 1,0 12 638,-28 125 1851,30-171-3243,1 1-1,-1 0 0,1 0 0,0 0 1,0 0-1,2 8 0,-2-11-50,1 0 1,-1 0-1,1-1 1,-1 1-1,1 0 1,-1 0-1,1 0 1,-1 0-1,1 0 0,0-1 1,-1 1-1,1 0 1,0 0-1,0-1 1,0 1-1,-1-1 1,1 1-1,0-1 0,0 1 1,0-1-1,0 1 1,0-1-1,0 0 1,0 0-1,0 1 1,0-1-1,0 0 0,0 0 1,0 0-1,2 0 1,18-1-8,24-5 1,11 0-241,-52 6 206,29-2-142,0 1-1,-1 2 1,58 8-1,-62-5 337,-22-3-53,1 0 0,0 0 0,0 0 0,-1 1 0,1 0 0,-1 0 0,7 4 0,-12-6-89,-1 1 0,1 0-1,0 0 1,0 0 0,0 0-1,-1-1 1,1 1 0,-1 0-1,1 0 1,-1 0 0,1 0-1,-1 0 1,1 0 0,-1 1-1,0-1 1,0 0 0,1 0-1,-1 0 1,0 0 0,0 0-1,0 0 1,0 0 0,-1 3-1,1-2 9,0 0 0,-1 1 0,1-1 0,-1 0 0,0 0 0,0 1 1,0-1-1,0 0 0,0 0 0,-2 3 0,-4 1 34,0 0 1,0 0 0,0 0 0,0-1-1,-1 0 1,-14 6 0,20-9-78,-27 12 101,0-2 0,-1 0 0,-60 14 0,14-13-2419,74-13 1979,0 0-1,0 0 0,0 0 0,0 0 0,0 0 1,1 0-1,-1 0 0,-2-1 0,1-3-2503,8-5 93,4-1 746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3:00.1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23 204 7808,'-22'-18'2506,"25"16"-1707,1 1 1,-1 0-1,1 0 0,0 0 0,6 0 0,0-1-420,-1 1 0,14-5 0,-4 0-44,46-11-75,-2-3 0,-1-3 0,86-44 0,-98 43-3971,-16 14-2951,-9 8 2710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3:00.5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0 4384,'-27'0'1424,"27"0"-1403,-1 0 0,1 0 0,-1 0 0,1 0 0,-1 0 1,1 0-1,0 1 0,-1-1 0,1 0 0,-1 0 0,1 0 0,0 0 1,-1 0-1,1 1 0,-1-1 0,1 0 0,0 0 0,-1 1 0,1-1 1,0 0-1,-1 1 0,1-1 0,0 0 0,0 1 0,-1-1 0,1 1 0,-6 5 122,1 0 0,0 0-1,1 1 1,0 0 0,0 0-1,0 0 1,-4 11 0,-23 87 1444,5 0 1,-18 146-1,40-209-1500,1 0 0,2 0 0,2 0 0,1 0 0,3 0-1,15 66 1,-17-95-90,1-1-1,1 0 1,-1 0-1,2 0 1,0-1 0,0 0-1,1 0 1,0 0-1,1-1 1,0 0-1,1 0 1,0-1-1,1 0 1,-1-1 0,2 0-1,18 11 1,-16-12-242,0-2 1,0 1 0,1-2 0,16 4-1,56 8-645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3:01.0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16 5888,'-4'-13'1006,"4"13"-971,0 0 0,0 0 0,0 0 0,0 0 0,0 0 1,0 0-1,0 0 0,0 0 0,0 0 0,1 0 0,-1 0 0,0 0 0,0 0 1,0 0-1,0 0 0,0 0 0,0 0 0,0 0 0,0 0 0,0 0 0,0 0 0,0 0 1,0 0-1,0 0 0,0 0 0,0-1 0,1 1 0,-1 0 0,0 0 0,0 0 1,0 0-1,0 0 0,0 0 0,0 0 0,0 0 0,0 0 0,0 0 0,0 0 0,0 0 1,0-1-1,0 1 0,0 0 0,0 0 0,0 0 0,0 0 0,0 0 0,0 0 1,0 0-1,0 0 0,0 0 0,9 2 1040,3 2-572,0 0-1,0 1 1,0 0 0,17 10 0,-6-3 17,-8-4-269,0 0 0,-1 1 0,0 0 0,0 1 0,-1 1 1,-1 0-1,1 1 0,-2 0 0,0 1 0,0 0 0,-1 0 0,-1 1 0,8 16 0,-4-4 41,-2 0-1,0 1 1,-2 0 0,-1 1 0,7 37 0,-12-44-165,-1 0 0,0 0 0,-2 1 1,0-1-1,-2 0 0,0 1 0,-1-1 1,-7 21-1,-3-5 23,-2 0 1,-1 0 0,-32 50-1,14-32-224,-47 87-2492,44-75-1897,4-4 1295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2:42.4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161 72 992,'0'0'14714,"0"4"-14346,-1 13-101,0-1 1,-1 0-1,-6 22 0,-17 48 211,6-35 62,-27 50 0,6-14-367,33-72-153,5-13-36,1 1 0,-1 0 1,1 0-1,0-1 0,0 1 0,0 0 0,0 0 0,-1 6 0,2-9 15,0 0 1,0 0-1,0 0 0,0 0 0,0 0 0,0 0 0,0 0 0,0 0 0,0 0 0,0 0 0,0 0 0,0 0 0,0 0 0,0 0 0,0 1 0,0-1 0,0 0 0,0 0 0,1 0 0,-1 0 0,0 0 0,0 0 0,0 0 0,0 0 0,0 0 0,0 0 1,0 0-1,0 0 0,0 0 0,0 0 0,0 0 0,0 0 0,0 0 0,0 0 0,0 0 0,0 0 0,0 0 0,0 0 0,1 0 0,-1 0 0,0 0 0,0 0 0,0 0 0,0 0 0,0 0 0,0 0 0,0 0 0,0 0 0,0 0 0,0 0 1,0 0-1,0 0 0,0 0 0,0 0 0,0 0 0,0 0 0,1 0 0,-1 0 0,0 0 0,0 0 0,0 0 0,0 0 0,0 0 0,0 0 0,0 0 0,6-6 48,9-15 81,-6 4-136,-1 0 0,0-1 0,9-34 0,-8 25 51,27-121 227,-17 58-23,-9 28 362,-7 41-161,6-26-1,-9 46-434,0 1 0,0 0-1,0-1 1,1 1 0,-1 0-1,0-1 1,0 1 0,0 0-1,0-1 1,0 1 0,0 0-1,1-1 1,-1 1 0,0 0-1,0 0 1,1-1 0,-1 1-1,0 0 1,0 0-1,1-1 1,-1 1 0,0 0-1,0 0 1,1 0 0,-1-1-1,0 1 1,1 0 0,-1 0-1,0 0 1,1 0 0,-1 0-1,0 0 1,1 0 0,-1 0-1,0 0 1,1 0 0,-1 0-1,1 0 1,-1 0 0,0 0-1,1 0 1,-1 0 0,0 0-1,1 0 1,-1 1 0,1-1-1,0 1 13,0 0 0,1 0 1,-1 0-1,0 0 0,1 0 0,-1 0 0,0 0 1,1 3-1,20 28 271,51 56 0,-57-71-277,1-1 0,1-1 0,0-1 1,32 19-1,31 13 36,68 41-14,-105-61 140,-43-26 86,-6 19-75,3-17-167,1 0 0,-1 0 0,0 0 0,1 0 0,-1 0 1,0-1-1,0 1 0,0-1 0,0 1 0,0-1 0,0 0 1,-1 0-1,1 0 0,0 0 0,-1 0 0,1 0 0,-5 0 1,-5 2 96,-1-2 0,-15 1 0,20-1-51,-116 11 223,110-12-294,-216 6 266,214-6-236,5 0-138,-1 0 1,1 0 0,-23-5-1,28 3-123,5 2 204,1 0-1,0 0 1,-1 0-1,1-1 0,-1 1 1,1 0-1,0 0 1,-1 0-1,1 0 1,-1 0-1,1 0 1,-1 0-1,1 0 0,0 0 1,-1 0-1,1 0 1,-1 0-1,1 0 1,-1 0-1,1 0 1,0 0-1,-1 0 0,1 0 1,-1 1-1,1-1 1,0 0-1,-1 1 1,5 0-3014,-2 0 1779,0 0 0,0 0-1,0-1 1,0 1-1,1-1 1,2 1 0,9-1-1730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2:43.6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145 124 1824,'0'0'2261,"0"6"-5,-1 0-1682,0 0 0,0 0-1,-1 0 1,1 0 0,-5 10-1,-2 5 358,-110 349 5042,111-345-6042,7-25 70,0 1-1,0-1 0,0 0 1,0 0-1,0 1 1,0-1-1,0 0 0,0 0 1,0 1-1,0-1 0,0 0 1,0 1-1,1-1 0,-1 0 1,0 0-1,0 1 1,0-1-1,0 0 0,0 0 1,0 0-1,1 1 0,-1-1 1,0 0-1,0 0 1,1 1-1,-1-1 8,1 0 0,-1 0 1,1 0-1,-1-1 0,1 1 1,-1 0-1,1 0 0,-1 0 1,1 0-1,-1-1 0,0 1 1,1 0-1,-1 0 0,1-1 1,-1 1-1,1 0 0,-1-1 1,0 1-1,1-1 0,5-7 10,0 0-1,-1 0 1,1 0-1,-2-1 1,1 0-1,3-11 1,5-19 231,-2 0 0,11-67-1,-15 68 104,24-201 2008,-29 219-2026,5-21 1276,-6 40-1217,1 4-116,6 11 56,-4-7-178,8 14 97,79 130 678,-66-114-980,57 65 0,-49-69 138,39 27 1,-26-21-218,-30-29 224,-12-7-51,1-1 0,0 1 0,-1 0 0,8 7 0,-10-9 228,-3-1-262,1 0 0,0 0 1,0 0-1,-1 0 0,1 0 0,0 1 1,-1-1-1,1 0 0,0 0 0,0 0 0,0 0 1,-1 0-1,1 0 0,0 0 0,0 0 1,-1 1-1,1-1 0,0 0 0,0 0 1,0 0-1,-1 0 0,1 1 0,0-1 0,0 0 1,0 0-1,0 0 0,0 1 0,-1-1 1,1 0-1,0 0 0,0 1 0,0-1 0,0 0 1,0 0-1,0 1 0,0-1 0,0 0 1,0 0-1,0 1 0,0-1 0,-1 2 19,0 0-26,-1-1 0,1 1 1,-1-1-1,0 0 0,1 1 0,-1-1 1,0 0-1,0 0 0,0 0 0,0 0 1,0 0-1,-3 0 0,-30 6 216,-68-2 144,22-4-213,-14 2-231,81-2-181,1 0 1,-25-3-1,12-3-3001,21 1 309,4-1 932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2:44.6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187 21 2720,'1'-1'385,"0"0"-1,-1 0 1,1 0 0,0 1-1,0-1 1,0 0 0,0 0 0,-1 1-1,1-1 1,0 1 0,0-1-1,0 1 1,0-1 0,3 0-1,-5 1-217,1-1 0,0 1 1,0-1-1,0 1 0,0-1 0,0 1 0,-1-1 0,1 1 0,0 0 0,0-1 0,-1 1 0,1-1 0,0 1 0,-1 0 0,1-1 0,0 1 0,-1 0 0,1-1 0,0 1 0,-1 0 0,1 0 0,-1-1 0,1 1 1,-1 0-1,1 0 0,-1 0 0,1-1 0,-1 1 0,1 0 0,-1 0 0,1 0 0,-1 0 0,1 0 0,-1 0 0,-22 1 1570,14 0-686,-2-1-312,4-1-428,1 1-1,-1 0 1,0 0 0,0 1-1,0 0 1,0 0 0,1 1 0,-1-1-1,1 1 1,-1 1 0,1-1 0,-7 5-1,9-5-253,0 0 0,1 0 0,-1 0-1,1 1 1,0-1 0,0 1 0,0 0 0,0 0-1,0 0 1,0 0 0,1 0 0,-1 1 0,1-1-1,0 1 1,0 0 0,-1 5 0,2-7-46,0 0 0,1 1-1,-1-1 1,1 1 0,0-1 0,-1 0 0,1 1 0,0-1 0,0 1 0,1-1 0,-1 1 0,1-1 0,-1 1 0,1-1 0,0 0 0,0 1 0,0-1-1,0 0 1,1 2 0,2 6-8,-1 0-1,4 17 1,5 13 165,43 123 1070,-49-148-955,-1 1 1,-1-1 0,4 25 0,-7-33-224,0 1 0,-1-1 0,0 0 1,-1 0-1,1 0 0,-1 0 0,-1 0 0,1 0 0,-1 0 1,-3 7-1,2 0-22,3-12-45,0-1 1,0 1 0,-1-1-1,1 0 1,0 1 0,-1-1-1,1 0 1,0 1 0,-1-1-1,-1 3 1,1-3-231,-10 11-585,5-8-2839,6-4 3526,0 0 1,-1 0-1,1 0 1,0 0-1,0 0 1,0 0-1,0 0 1,-1 0-1,1 0 1,1-12-9347,-1 7 6953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2:45.0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38 4576,'-23'6'8487,"29"-5"-4224,-3 0-4864,59 0 5569,-12 0-4324,70-7 0,-111 5-1118,0-1 1,-1 0-1,1-1 1,9-3-1,-13 3-1060,1 1-1,0-1 0,7-6 0,2-1-1419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54.3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59 84 4992,'-14'-4'9413,"-1"-1"-4107,9-2-3783,5 7-1438,1-1 0,0 1 1,-1-1-1,1 1 0,-1-1 0,1 1 0,0-1 1,-1 1-1,1-1 0,-1 1 0,1 0 0,-1-1 1,0 1-1,1 0 0,-1 0 0,1-1 0,-1 1 1,1 0-1,-2 0 0,-5-2 677,7 1-751,0 1-1,0 0 1,0 0-1,0 0 1,-1 0 0,1 0-1,0 0 1,0 0-1,0 0 1,0-1-1,0 1 1,-1 0-1,1 0 1,0 0-1,0 0 1,0 0-1,0 0 1,0 0 0,-1 0-1,1 0 1,0 0-1,0 0 1,0 0-1,0 0 1,-1 0-1,1 0 1,0 0-1,0 0 1,0 1-1,0-1 1,0 0-1,-1 0 1,1 0 0,0 0-1,0 0 1,0 0-1,0 0 1,-1 1-1,7-4 269,1 0 0,-1 0 0,0 1 0,1 0 0,-1 0 0,9-1-1,20-6-107,-2 0 26,0 2 0,0 1 0,40-3 0,104 9 321,-157 2-367,24 6-1,-27-5-707,1 0 0,25 1 0,-39-4-334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2:45.42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44 0 4576,'-41'18'9072,"41"-18"-9006,0 1 0,0-1 0,0 0 0,0 0 0,-1 0 0,1 0 0,0 0 0,0 0 0,0 0 0,0 1 0,0-1 1,-1 0-1,1 0 0,0 0 0,0 0 0,0 0 0,0 1 0,0-1 0,0 0 0,0 0 0,0 0 0,0 0 0,0 1 0,0-1 1,0 0-1,0 0 0,0 0 0,0 1 0,0-1 0,0 0 0,0 0 0,0 0 0,0 0 0,0 1 0,0-1 0,0 0 1,0 0-1,0 0 0,0 0 0,1 1 0,7 5 1807,-5-5-1558,0 1 0,0-1 1,0 0-1,0-1 0,0 1 0,4 0 1,139-1 2578,-97 0-5771,0 0-5663,-43 0 5842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2:45.7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0 8128,'-15'6'3680,"15"-3"-3168,4 1 1600,1 2-1248,1-6 1215,3 4-1215,6 1 256,12 3-640,-3-8 64,3 0-320,-1-4-288,4 4 32,-9-4-64,3 4 32,-3-9-2272,0-1 1280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7:10.4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52 1568,'-2'-1'81,"1"1"-62,1 0 0,0 0 0,-1 0 0,1 0 0,0 0 0,0-1 0,-1 1 0,-1-10 8704,-2 18-4864,4-8-3725,-1 1-1,1 0 0,-1 0 1,0-1-1,1 1 0,-1 0 1,0-1-1,1 1 0,-1-1 1,0 1-1,0-1 0,0 1 1,1-1-1,-1 1 0,0-1 1,0 0-1,0 1 0,0-1 1,-1 0 192,-7 2 1469,6-1-1170,6 0 1130,-1-1-1392,102-9 931,-36 2-882,76-5 50,184-7 458,-246 15-504,-41-1-251,-41 5-175,0 0-1,0 0 1,1 0 0,-1 0-1,0-1 1,1 1-1,-1 0 1,0 0 0,0 0-1,1 0 1,-1-1 0,0 1-1,0 0 1,0 0 0,1 0-1,-1-1 1,0 1 0,0 0-1,0 0 1,0-1 0,0 1-1,1 0 1,-1 0 0,0-1-1,0 1 1,0-1 0,0 2-395,0 1 278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7:10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1 2720,'-2'-1'146,"0"1"-1,0 0 1,-1 0 0,1 1-1,0-1 1,0 0 0,0 1-1,0-1 1,0 1 0,0-1-1,0 1 1,0 0 0,0 0-1,0 0 1,0 0 0,1 1-1,-1-1 1,-2 2 0,-1 3 774,0 0 0,-1-1 1,0 1-1,0-1 0,0-1 0,-1 1 0,-10 4 1,-2 3 1146,15-9-1352,3-2-575,0 0 0,1-1 0,-1 1 0,0-1 1,0 1-1,0-1 0,1 1 0,-1-1 0,0 0 0,0 1 1,0-1-1,0 0 0,-2 1 0,-2 0 900,5-1-1018,0 0 0,0 1 0,0-1 0,0 0 0,0 0 0,1 1 1494,-2-1-1498,1 0 0,0 0 1,0 0-1,0 0 0,0 0 0,0 0 0,0 0 1,0 0-1,0 0 0,0 0 0,0-1 0,0 1 1,0 0-1,0 0 0,0 0 0,0 0 0,0 0 0,0 0 1,0 0-1,0 0 0,0 0 0,0 0 0,0-1 1,0 1-1,0 0 0,0 0 0,0 0 0,0 0 1,0 0-1,0 0 0,0 0 0,1 0 0,-1 0 1,0 0-1,0 0 0,0 0 0,0 0 0,0-1 0,0 1 1,0 0-1,0 0 0,0 0 0,0 0 0,0 0 1,0 0-1,1 0 0,-1 0 0,0 0 0,0 0 1,0 0-1,0 0 0,0 0 0,0 0 0,0 0 1,0 0-1,21-6 662,-1 1 0,0 1-1,1 1 1,24 0 0,87 3 386,-56 2-481,-11-3-185,0 4 0,81 13 0,-145-16-411,18 4-407,36 2-1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7:10.4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79 2080,'-1'0'21,"1"0"0,0 0 1,0 0-1,0 0 0,0 0 0,0 0 1,0 0-1,-1 0 0,1 0 0,0-1 0,0 1 1,0 0-1,0 0 0,0 0 0,0 0 1,0 0-1,0 0 0,-1 0 0,1 0 0,0 0 1,0 0-1,0-1 0,0 1 0,0 0 1,0 0-1,0 0 0,0 0 0,0 0 1,0 0-1,0 0 0,0-1 0,0 1 0,0 0 1,0 0-1,0 0 0,0 0 0,0 0 1,0 0-1,0-1 0,0 1 0,0 0 0,0 0 1,0 0-1,0 0 0,0 0 0,0 0 1,0-1-1,0 1 0,0 0 0,0 0 1,0 0-1,1 0 0,-1 0 0,0 0 0,0 0 1,0 0-1,0 0 0,0 0 0,0-1 1,0 1-1,0 0 0,1 0 0,-1 0 0,0 0 1,0 0-1,0 0 0,0 0 0,0 0 1,-3-2 500,7 6 1235,-6-4-1233,1-1 0,-1 1 1,1-1-1,0 0 0,0 1 0,-1-1 1,1 0-1,0 0 0,-2-1 0,-2 3 330,-1 1 224,6-2-1053,0 0 0,0 0 0,0 0 0,0 0 0,0 0 0,0 0 0,0 0 0,0 0 0,0 0 0,0 0 0,0 0 0,0 0 0,0 0 0,0 0 0,0 0 0,0 0 0,0-1 0,0 1 0,0 0 0,0 0 0,0 0 0,0 0 0,0 0 0,0 0 0,-1 0 0,1 0-1,0 0 1,0 0 0,0 0 0,0 0 0,0 0 0,0 0 0,0 0 0,0 0 0,0 0 0,0 0 0,0 0 0,0 0 0,0 0 0,0 0 0,0 0 0,0 0 0,0 0 0,0 0 0,0 0 0,0 0 0,0 0 0,0 0 0,0 0 0,0 0 0,0-1 53,0 1 0,0 0 0,0-1 0,0 1 0,0 0 1,0-1-1,0 1 0,0 0 0,0-1 0,0 1 0,0 0 1,-1-1-1,1 1 0,0 0 0,0-1 0,0 1 0,0 0 1,0-1-1,-1 1 0,1 0 0,0 0 0,0-1 0,0 1 1,-1 0-1,1 0 0,0-1 0,0 1 0,-1 0 0,1 0 1,-1-1-1,-2-1 582,7 5 1168,6 16-617,16 31-451,-2 1 0,26 80 0,-27-68-576,-13-36-54,55 139 316,-45-120-147,41 66-1,-32-61-263,-18-31 87,1-1 0,1 1 0,18 20 0,-19-22-202,-11-17 533,7-15-159,-5-30-118,29-95-282,13-49 52,-30 137 62,34-80 0,22-41 130,-66 152-200,-1-1 0,-1 0 0,0 0-1,-2 0 1,-1-22 0,0 43 64,0-1-1,0 1 1,0 0 0,0 0 0,0-1-1,0 1 1,0 0 0,0-1-1,0 1 1,0 0 0,0 0 0,0-1-1,-1 1 1,1 0 0,0 0 0,0-1-1,0 1 1,0 0 0,0 0-1,-1 0 1,1-1 0,0 1 0,0 0-1,0 0 1,-1 0 0,1 0 0,0-1-1,0 1 1,-1 0 0,1 0-1,0 0 1,-1 0 0,-10 0 14,4 1-9,-13-1 20,-422 8 458,355-7-724,53-1-3154,39 5-885,-2-2 2879,1 0 1,0 0 0,6 3-1,14 6-1491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7:10.4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0 2144,'-15'0'2368,"-12"50"7925,18-38-8207,1-2-694,8-9-1368,0-1 1,0 0 0,0 1-1,0-1 1,-1 0 0,1 1 0,0-1-1,0 0 1,0 1 0,0-1-1,0 0 1,0 1 0,0-1-1,0 0 1,0 1 0,0-1-1,0 0 1,0 1 0,1-1 0,-1 0-1,0 1 1,0-1 0,0 0-1,0 1 1,0-1 0,1 0-1,-1 1 1,0-1 0,1 0-1,0 1 536,-2 0-409,1 1-1,0-1 0,-1 0 0,1 0 1,0 0-1,0 0 0,0 0 0,0 1 1,0-1-1,0 0 0,0 0 0,0 2 1,1-2-146,-1-1 1,0 1 0,0 0-1,0-1 1,0 1 0,0 0-1,1-1 1,-1 1 0,-1 0-1,1-1 1,0 1 0,0 0-1,0 0 1,0-1 0,0 1-1,-1 0 1,1-1 0,0 1-1,-1-1 1,1 1 0,0 0-1,-1-1 1,1 1 0,-1-1-1,1 1 1,-1-1 0,0 2-1,1-2 45,0 0 0,0 0 0,0 0 0,0 0 0,0 0 0,0 0 0,0 0 0,0 0 0,0 1 0,0-1 0,0 0 0,0 0 0,0 0 0,0 0 0,0 0 1,0 0-1,0 0 0,0 0 0,0 1 0,0-1 0,0 0 0,0 0 0,0 0 0,0 0 0,0 0 0,0 0 0,0 0 0,0 0 0,0 1 0,0-1 0,0 0 0,1 0 0,-1 0 0,0 0 0,0 0 0,0 0 0,0 0 0,0 0 0,0 0 0,0 0 0,0 0 0,0 0 0,1 0 0,-1 0 0,0 0 0,0 0 0,0 0 0,0 0 0,0 0 0,0 0 0,0 0 0,1 0 0,-1 0 0,13 4 735,17 2-495,2-4 192,45-3-1,-28 0-164,150 1 435,-170 2-560,46 7-1,-62-7-179,1 1 448,-5 0-1880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7:10.4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355 0 2496,'-10'2'12762,"-4"7"-9408,-9 2-3513,-16-1 1055,34-8-769,1-1 1,-1 0 0,-1 0-1,-7 1 1,10-2-57,-1 0-1,1 1 1,-1-1-1,1 1 1,-1 0-1,1 0 1,0 0 0,-1 1-1,-4 2 1,-13 7 212,16-9-280,1 0 1,0 1-1,-1 0 1,1-1-1,-5 5 1,4-2 73,-1-1 1,-1 0-1,-11 6 1,11-7 54,1 0 0,0 1-1,-8 5 1,12-7-74,-1 0 0,0-1 0,1 1 0,-1-1 0,0 0 0,-3 1 0,4-2-55,0 1 0,0-1 0,1 1 0,-1 0 0,0-1 0,1 1 0,-1 0 0,1 0 0,-1 0 1,1 0-1,-3 2 0,4-2 2,0-1 0,-1 0 1,1 0-1,0 1 0,-1-1 1,1 0-1,-1 0 0,1 0 1,0 0-1,-1 0 0,1 0 1,-1 0-1,1 0 0,0 0 1,-1 0-1,1 0 0,-1 0 1,1 0-1,0 0 0,-1 0 1,-1 0-10,1 1 0,0-1 0,0 0 0,0 1 0,0-1 0,0 1 0,0-1 0,0 1 0,0-1 0,0 1 0,0 0 0,0 1 0,-4 15 86,4-12-48,-1 2-23,1 0 1,1 1-1,-1-1 1,1 0-1,2 12 1,0 2 4,-1 0 0,-2 23 0,0-25 59,1-1 0,0 1-1,5 29 1,2-16-60,21 91 434,-14-65-196,-3 1 1,3 70 0,-11-96-173,7 109 79,11 51 256,-14-112-50,-4 115 1,-4-118 623,14-82-382,14-6-532,0 1 1,1 1-1,0 2 1,0 0-1,37-1 0,-53 6-62,0 1 0,0 0 0,0 1 0,0 0 0,0 1 0,0 1 0,0-1-1,0 2 1,16 7 0,-23-9-7,-1 0 1,-1 0-1,1 1 0,0 0 1,-1 0-1,1 0 0,3 5 1,-1-3 57,0 1 0,0 0 1,7 4-1,-12-10-76,-3 1-2421,1-1 2340,1 0-1,0 0 1,0 0 0,0 0 0,0 0 0,0 0 0,0 0 0,-1 0 0,1 0 0,0 0 0,0-1 0,0 1-1,0 0 1,0 0 0,0 0 0,-1 0 0,1 0 0,0 0 0,-1-1-737,1 1 737,0 0 0,0 0 0,0-1 0,0 1 0,-2-10-4351,1 0 1441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7:10.4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32 509 2400,'0'0'115,"-1"0"0,0 0 1,1 0-1,-1 0 0,1 0 0,-1 0 0,1 1 1,-1-1-1,1 0 0,-1 0 0,1 0 0,-1 0 1,1 1-1,-1-1 0,1 0 0,0 1 0,-1-1 1,1 0-1,-1 1 0,1-1 0,0 0 1,-1 1-1,1-1 0,0 1 0,-1-1 0,1 1 1,0-1-1,0 0 0,-1 1 0,1-1 0,0 1 1,0-1-1,0 1 0,0 0 0,0-1 0,0 1 1,0-1-1,0 1 0,0-1 0,0 1 1,0-1-1,0 2 0,-3 13 1357,-3 0 1659,5-12-2698,1-2-354,0-1 0,-1 1 0,1-1 0,0 1 0,0-1 0,0 1 0,-1-1 0,1 1 0,0-1 0,-1 1 0,1-1 0,0 0 0,-6 1 4516,8-17-2448,-2-32-1961,3-1 0,1 1-1,3 0 1,19-71-1,-19 96-44,2 0-1,1 1 1,0 0-1,2 1 1,27-39-1,-35 54-100,0 1 0,0 0-1,1 1 1,0-1 0,0 1 0,0 0-1,0 0 1,0 0 0,1 1 0,11-6-1,-5 3 16,-11 6-44,0-1-1,0 0 1,-1 1 0,1-1-1,0 1 1,0-1-1,1 1 1,-1-1 0,0 1-1,0 0 1,0-1-1,0 1 1,0 0-1,0 0 1,0 0 0,1 0-1,-1 0 1,0 0-1,0 0 1,2 1 0,18 1 362,-18 0-365,0 0 0,0 0 0,0 0 0,-1 1 0,1-1 0,-1 1 0,1-1 0,-1 1 0,0 0 0,0 0 0,0 0 0,-1 0 0,1 0 0,-1 0 0,1 1 0,-1-1 0,0 1 0,0-1 0,-1 0 0,1 5 0,2 11 155,-1-1 1,-2 31-1,0-32-176,-12 210 263,8-166-14,5 0-87,9-69-10,43-80 148,18-27-62,113-98-502,-171 199 244,-6 7 72,1 1 0,15-10 0,-20 14 26,0 12 79,-1 1 0,2 16 0,-1 32 296,1 22 197,1-33-459,16 83 183,-20-125-323,26 89 675,-23-83-640,1-2-1,0 1 0,0 0 1,1-1-1,1 0 1,9 12-1,-15-21-69,0 0 0,0 0 0,0 0 0,0 0 0,1 0-1,-1 0 1,0 0 0,0 0 0,1 0 0,-1-1 0,0 1 0,1-1 0,-1 1-1,0-1 1,1 1 0,-1-1 0,1 0 0,-1 1 0,3-1 0,-2-1-74,1 1-1,-1 0 1,0-1 0,0 0 0,0 1 0,0-1 0,0 0 0,0 0 0,0 0 0,0-1 0,0 1 0,1-2-1,5-4-903,-1-1 0,1 0 0,-2 0-1,9-13 1,-13 18 441,46-76-9997,-45 72 9537,28-43-4275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7:10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 38 2976,'-6'-1'7175,"6"0"-6926,-6-6 890,3 3-205,6 6-575,-2-1 185,-1-14 2144,0 16-1777,0-8-565,-1 4 457,-4 2-106,1-1 232,2 0-502,4 0-503,-1 0 412,-1 1-317,0 0 0,0 0 0,0 0 0,0-1 0,0 1 0,0 0 0,0 0 0,0 0 0,0 0 0,-1-1 0,1 1 0,0 0 0,0 0 0,-1 0 0,1-1 0,-1 2 0,-1 3 63,-2 15 228,-2 28 0,4-29-52,-8 38 0,-3 1 36,-9 105-1,8-50-48,6-20 33,-2 10-92,9-73-220,2-26 58,-1 0 1,0-1-1,0 1 1,-1 0-1,1-1 1,-1 1 0,0 0-1,-1 3 1,3-1 267,-1-4-152,0-7 313,5-140-314,-5 136-152,6-134 250,1 63-298,-4 28 122,3 1 0,23-96 0,-19 95-50,-9 39-66,1 1 1,1 0-1,7-22 0,-9 9-302,-1 24 458,20 38 337,51 90-21,-5-9 104,10 53-443,2 5-22,7-36 408,-58-108-406,-24-28-39,1-1 1,1 0-1,-1 0 0,9 4 0,-13-7-19,1 0 0,-1 1 0,1-1 0,-1 0 0,1 0 0,-1 1-1,0-1 1,1 0 0,-1 1 0,0-1 0,1 0 0,-1 1 0,0-1 0,0 1 0,1-1-1,-1 0 1,0 1 0,0-1 0,0 1 0,1 0 0,-1-1 4,0 1 1,0-1-1,0 1 1,1-1-1,-1 1 1,0-1-1,0 0 1,1 1-1,-1-1 1,0 1-1,1-1 1,-1 0-1,0 1 1,1-1-1,-1 0 1,0 1-1,1-1 1,-1 0-1,1 0 1,-1 1-1,1-1 1,-1 0-1,1 0 1,-1 0-1,1 0 0,-1 0 1,1 1-1,-1-1 1,1 0-1,-1 0 1,1 0-1,-1 0 1,1-1-1,0 1 1,6 2-43,-6 1 457,-2-3-400,1 1-1,-1-1 0,1 1 0,-1-1 0,0 0 1,1 1-1,-1-1 0,1 0 0,-1 1 0,0-1 1,1 0-1,-1 0 0,0 0 0,1 1 1,-1-1-1,0 0 0,-1 0 0,-45-1 90,0-1 0,0-3 0,-90-21 0,113 20-51,3 1-57,0 0 1,0-2-1,1 0 0,0-2 1,-26-13-1,44 20-97,0 1 0,-1-1 1,1 1-1,0 0 0,-1 0 0,1 0 1,0 0-1,-4 0 0,5 1 4,1 0-1,0 0 1,-1 0 0,1 0-1,-1 0 1,1 0 0,-1 0-1,1 0 1,0 0 0,-1 0-1,1 1 1,-1-1 0,1 0-1,0 0 1,-1 0 0,1 1-1,0-1 1,-1 0 0,1 0-1,0 1 1,-1-1 0,1 1-1,-1 0-277,1 0-1,-1 0 1,1 0-1,-1 1 0,1-1 1,0 0-1,-1 0 0,1 0 1,0 1-1,0-1 0,0 2 1,1 1-471,-1-1 0,1 1 0,0-1 0,1 1 0,-1-1 0,1 1 0,-1-1 0,5 6 0,-6-9 809,14 22-3193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7:10.4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117 101 1984,'0'0'3648,"-10"0"1781,10 0-5388,-1 0-1,1 0 1,0 0 0,0 0-1,0 0 1,0 0-1,0 0 1,0 0 0,-1 0-1,1 0 1,0 0 0,0 0-1,0-1 1,0 1-1,0 0 1,0 0 0,0 0-1,-1 0 1,1 0 0,0 0-1,0 0 1,0 0-1,0-1 1,0 1 0,0 0-1,0 0 1,0 0 0,0 0-1,0 0 1,0 0-1,0-1 1,0 1 0,0 0-1,0 0 1,0 0 0,0 0-1,0 0 1,0 0-1,0-1 1,0 1 0,0 0-1,0 0 1,0 0 0,0 0-1,0 0-20,0 0 1,0 0-1,0 0 0,0 0 0,0 0 1,0 0-1,0 0 0,0 0 0,2 0 1138,-2 1-1061,-1 0-1,1 0 1,0 0 0,0 0-1,0 0 1,0 0 0,0-1 0,1 1-1,-1 0 1,0 0 0,0 0-1,0 0 1,1 0 0,0 0 0,4 8 117,0-1 1,0 1-1,-1 0 1,0 0 0,4 15-1,6 13 104,43 106 652,2 7-404,43 53 202,-76-146-267,-25-39-439,-1-11 164,0-7-162,1 5-190,-1-1 874,3-7-175,2-5-451,-2-1 0,1 1 1,-1-1-1,0 1 0,2-15 0,8-25 30,34-82-3,29-80-362,-11 57 90,-58 139 133,0-1 1,0 1-1,-2-1 0,0-1 0,-1 1 0,0-1 0,-1 0 0,-1 1 1,1-28-1,-3 42-3,0 0-6,0 1 0,0-1 0,0 0-1,0 1 1,0-1 0,0 1 0,-1-1-1,1 1 1,0-1 0,0 0 0,0 1-1,-1-1 1,1 1 0,0-1 0,0 1-1,-1-1 1,1 1 0,0-1 0,-1 1-1,1 0 1,-1-1 0,1 1 0,-1-1 0,0 1-1,-1-1-14,-1 1 0,1 0 0,-1 0 0,1 0 0,-1 0 0,1 1 0,0-1 0,-5 2 0,-31 7 25,24-5 14,-40 7 100,-62 6 0,51-10-102,-60 3-51,97-8 76,-35 5 1,35-3-143,-36 0 0,61-3 94,1-1 0,0 0 0,0 0 0,0 1 0,0-1 0,0 1 0,-4 1 0,-3-1-16,-5-1-944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54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8 342 2976,'-2'8'825,"1"-1"0,-1 1 0,1 0 0,0 0 0,1 0 0,0-1 0,1 15 0,0 4 8121,-2-50-8069,0 0-1,2 0 1,1 0-1,4-23 1,-3 33-877,1-1 0,1 1 0,0 0 0,0 0 1,2 1-1,-1 0 0,15-21 0,-3 10 177,1 2 0,1 0 0,1 1 0,42-33 0,-26 28 229,-27 68-449,-9-28 30,0-1 1,-2 0-1,1 0 1,-2 0-1,-4 21 1,4-20 30,-1-1 0,2 1 0,0 0 1,1 21-1,1-13 63,-1-18-95,0 1-1,0-1 1,1 1 0,-1-1-1,1 1 1,0-1 0,0 1-1,4 6 1,-5-10 21,0 0 1,1-1-1,-1 1 0,1-1 1,-1 1-1,1-1 1,-1 1-1,1-1 0,0 1 1,-1-1-1,1 1 1,-1-1-1,1 0 0,0 0 1,-1 1-1,1-1 1,0 0-1,-1 0 0,1 0 1,0 1-1,0-1 0,-1 0 1,1 0-1,0 0 1,0 0-1,-1 0 0,1-1 1,0 1-1,-1 0 1,1 0-1,0 0 0,-1-1 1,2 1-1,3-3 67,-1 1 0,1-1 0,7-5 0,-6 4-45,120-94 184,-102 81-256,18-12 78,71-64 0,-69 52 40,-44 41-75,0 0 0,0 0 0,0 0 0,0 0-1,0-1 1,0 1 0,0 0 0,0 0 0,0 0 0,0 0 0,0 0 0,0 0 0,0 0 0,0 0 0,0 0 0,0 0 0,0 0 0,0 0 0,0 0 0,0 0 0,1 0 0,-1 0 0,0 0 0,0 0 0,0 0 0,0 0 0,0 0 0,0 0 0,0 0 0,0 0 0,0 0 0,0 0 0,0 0 0,0 0 0,0 0 0,0 0 0,1 0 0,-1 0 0,0 0 0,0 0 0,0 0 0,0 0 0,0 0 0,0 0 0,0 0 0,0 0 0,0 0 0,0 0 0,0 0 0,0 0 0,0 0 0,0 0 0,0 0 0,0 0 0,0 1 0,0-1 0,0 0 0,1 0 0,-1 0 0,0 0 0,0 0-1,0 7-17,-3 10 21,3-16 19,-5 19 120,-9 26 1,10-35-120,0-1-1,1 1 1,0 0 0,1 0-1,0 0 1,1 0 0,0 1-1,1-1 1,1 14 0,6 17-26,19 65-1,-19-86 128,1 0 0,0-1 0,2 1 0,23 35 0,-30-51-92,1-1-1,0 0 0,0 0 1,1 0-1,-1 0 1,1-1-1,0 0 0,-1 0 1,1 0-1,1 0 1,-1-1-1,0 0 0,1 0 1,8 2-1,3-1-256,0 0-1,0-2 0,28 1 0,-42-2-471,0 0 0,0 0 1,0-1-1,0 1 0,5-3 0,1 0-1506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7:10.4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69 4160,'0'-1'127,"-1"1"0,0-1 0,1 1 0,-1-1 1,1 1-1,-1 0 0,1-1 0,-1 1 0,0 0 0,1 0 1,-1 0-1,0-1 0,1 1 0,-1 0 0,0 0 0,1 0 0,-1 0 1,0 0-1,1 0 0,-1 0 0,0 0 0,1 0 0,-1 1 0,0-1 1,1 0-1,-1 0 0,0 1 0,1-1 0,-1 0 0,1 1 0,-1-1 1,0 1-1,-9 4 2050,-4 3 1109,8 2 4009,28 0-6314,-15-8-888,1-1-1,1 1 0,-1-2 1,0 1-1,0-1 0,0 0 1,0-1-1,12-2 0,13 0 37,87-11 2,-83 8-81,0 2 0,0 1 0,46 3 0,-66 2-45,1-1 41,29 6-1,27 6 483,-52-12-485,-22-1 191,12-1 17,-9-27-1600,-10-28-11867,11 45 10219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7:10.4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214 106 1984,'0'-3'550,"0"-1"-1,0 1 1,0-1 0,-1 1-1,1 0 1,-1-1 0,0 1-1,0 0 1,0 0 0,-1-1-1,1 1 1,-1 0-1,0 0 1,0 0 0,0 1-1,0-1 1,-5-4 0,5 5-375,0 1 1,0 0-1,0-1 1,0 1 0,0 0-1,0 0 1,-1 1-1,1-1 1,0 0-1,0 1 1,-1 0-1,1-1 1,-1 1 0,1 0-1,0 0 1,-1 0-1,1 1 1,-1-1-1,1 0 1,0 1-1,-1 0 1,1-1 0,0 1-1,0 0 1,-4 2-1,-1 1 44,1 0-1,-1 1 1,1 0 0,0 0-1,0 0 1,1 1 0,0-1-1,0 1 1,0 1 0,-6 10-1,10-16-180,0 0-1,1 1 0,-1-1 1,0 0-1,1 1 0,-1-1 1,1 0-1,-1 1 0,1-1 1,0 1-1,0-1 0,-1 1 1,1-1-1,0 1 0,0-1 1,1 3-1,5-7 26,0 0 1,-1 0-1,1 0 0,-1-1 0,0 0 1,0 0-1,0 0 0,7-9 0,1-3 72,16-24 0,-23 31 55,-4 6-114,-1 1-79,1-1 0,-1 1 0,1 0 0,-1-1 0,0 1 0,0-1-1,0 1 1,1-4 0,-2 6 5,0-1 0,0 1 0,0 0 0,-1 0 0,1 0 0,0 0 0,0 0-1,0 0 1,0 0 0,0 0 0,0 0 0,-1 0 0,1 0 0,0 0 0,0 0 0,0 0-1,0 0 1,0 0 0,0 0 0,-1 0 0,1 0 0,0 0 0,0 0 0,0 0 0,0 0-1,0 0 1,0 0 0,-1 0 0,1 0 0,0 0 0,0 1 0,0-1 0,0 0 0,0 0-1,0 0 1,0 0 0,-1 0 0,1 0 1,-11 30 194,9-28-167,1 0-1,0 1 1,-1-1-1,1 0 1,0 1-1,0-1 1,1 1-1,-1-1 1,0 1-1,1-1 1,-1 1-1,1-1 1,0 1-1,0-1 1,0 1-1,1 4 1,1 12-11,-2-16 10,0 1 0,0-1 0,1 1 0,-1-1 0,1 1 0,0-1 0,0 1 0,1-1 0,2 6 0,-3-4-60,0-4 55,-1-1 0,0 1 0,0 0-1,0-1 1,0 1 0,0 0 0,1 0 0,-1-1 0,0 1-1,1-1 1,-1 1 0,0 0 0,1-1 0,-1 1-1,1-1 1,-1 1 0,1-1 0,-1 1 0,1-1 0,0 1-1,-2-11 351,0 4-338,-1 0 0,-1 1 0,1-1 0,-1 1 0,0 0 0,0 0 0,0 0 0,-8-7 0,9 10-46,0 0 0,0 0 0,0 0 0,0 0 0,0 1 0,-1-1 0,1 1 1,0 0-1,-1 0 0,1 0 0,-1 0 0,0 0 0,1 0 0,-1 1 0,0-1 1,0 1-1,1 0 0,-1-1 0,0 2 0,0-1 0,-3 0 0,-5 4-10,1 0 0,0 0 0,-1 1 0,-10 7-1,13-8-370,7-3 36,2-3-131,16-11-2821,0 0 1,1 2-1,35-19 1,-6 10-502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7:10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406 185 2080,'1'-1'88,"-1"0"0,1 1 0,-1-1 0,1 0 0,-1 0 0,1 1 0,0-1-1,-1 0 1,1 1 0,0-1 0,-1 1 0,1-1 0,1 0 0,0 0 548,-2 1-620,0 0 0,0 0 1,0 0-1,0 0 1,0 0-1,0 0 0,0 0 1,0 0-1,0 0 1,0 0-1,0 0 1,0 0-1,0 0 0,0 0 1,0 0-1,0 0 1,0 0-1,0 0 1,0 0-1,0 0 0,0 0 1,0 0-1,0 0 1,0 0-1,0 1 0,0-1 1,0 0-1,0 0 1,0 0-1,0 0 1,0 0-1,0 0 0,0 0 1,0 0-1,0 0 1,0 0-1,0 0 1,0 0-1,0 0 0,0 0 1,0 0-1,0 0 1,0 0-1,0 0 0,0 0 1,0 0-1,0 0 1,0 0-1,0 0 1,0 1-1,0-1 0,0 0 1,0 0-1,0 0 1,0 0-1,0 0 1,0 0-1,6-2 724,6-6 1354,-11 6-1625,0 1-275,-1-1 0,1 1 0,-1-1 0,1 1-1,-1 0 1,0-1 0,0 1 0,1-1-1,-1 1 1,0-1 0,0 1 0,0-1-1,0 1 1,-1-1 0,1 1 0,0 0 0,-1-1-1,1 1 1,-1-1 0,1 1 0,-1 0-1,0-1 1,1 1 0,-1 0 0,0 0-1,-2-2 1,-3-6 361,0 1 0,-1 1 1,0-1-1,-1 1 0,-13-10 0,1 3 292,-24-13-1,35 23-721,0 0 1,0 0-1,0 1 0,-1 0 0,1 0 1,-1 1-1,1 0 0,-1 1 0,-12 0 0,15 1-94,0 0-1,0 0 0,0 1 0,0 0 0,0 1 0,0-1 1,0 1-1,1 1 0,-1-1 0,1 1 0,0 0 0,0 1 1,-8 5-1,1 1 87,0 0-47,1-1 0,-13 16 1,21-21-64,0 1 1,1 0 0,0-1 0,0 1-1,0 0 1,0 1 0,1-1 0,0 0-1,-3 11 1,2-1 47,0 1 0,0 20 0,2-31-28,1 0 0,0 0 0,1-1 0,-1 1 0,1 0 1,0 0-1,0 0 0,1-1 0,-1 1 0,1-1 1,3 7-1,-1-5 11,2 4 19,0 0 0,1 0 0,1-1 0,-1 0 0,1 0 0,12 10 0,5-2-4,-7-3-13,0 0 0,28 27 1,-41-35 8,0-1 0,-1 1 0,0 0 0,0 1 0,0-1 0,-1 1 0,0-1 0,0 1 0,0 0 0,-1 0 0,0 0 0,1 11 0,-2-7 28,0-1 1,0 0-1,-1 1 1,-1-1-1,0 1 1,0-1-1,-1 1 1,0-1-1,-1 0 1,0 0-1,-1 0 1,0-1-1,0 1 1,-10 15-1,-2 0 169,0 4-102,-2-2 0,-1 0 0,-29 31 0,19-24-2,19-21-124,10-13-56,0 1 1,-1-1 0,1 1-1,0 0 1,-1-1 0,1 1-1,-1-1 1,1 1 0,-1-1-1,1 1 1,-1-1 0,0 0-1,1 1 1,-1-1 0,1 0-1,-1 1 1,0-1 0,1 0-1,-1 0 1,0 1 0,1-1-1,-1 0 1,0 0 0,0 0-1,1 0-12,0 0 0,-1 0 0,1 0 0,0 0 0,0 0 0,0 0 0,0 0 0,0 0 0,0 0 0,-1 0 0,1 0 0,0-1 0,0 1 0,0 0 0,0 0 0,0 0 0,0 0 0,0 0 0,0 0 0,0 0 0,0 0 0,-1-1 0,1 1-1,0 0 1,0 0 0,0 0 0,0 0 0,0 0 0,0 0 0,0-1 0,0 1 0,0 0 0,0 0 0,0 0 0,0 0 0,0 0 0,0 0 0,0-1 0,0 1 0,0 0 0,0 0 0,0 0 0,0 0 0,1 0 0,-1 0 0,0-1 0,0 1 0,0 0 0,0 0 0,0 0 0,5-9-1524,-4 7 905,9-17-1939,4-1 891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7:10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15 3968,'-17'-3'1285,"-1"6"8630,13-3-8029,9 0-493,-2 0-950,129-5 1952,61-3-1515,40 6 13,-127 3-554,-104-1-851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7:10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41 1728,'8'-19'16896,"-14"29"-16625,-3 7 87,0 1-192,0 0 1,1 1-1,1 0 0,-5 23 1,6-14-56,1 1 0,2 0 1,1 0-1,1 0 0,2 1 1,0-1-1,10 47 0,-5-53-41,17 39-1,-21-58-68,0 0 0,0 0 0,0-1 0,0 1 0,0-1 0,1 1 0,0-1 1,-1 0-1,1 0 0,0 0 0,0-1 0,1 1 0,4 2 0,-6-4 21,1 1-1,-1-1 1,1 0 0,0 0-1,0 0 1,0-1 0,-1 1-1,1-1 1,0 0 0,0 1-1,0-1 1,0 0 0,0-1-1,0 1 1,0 0 0,0-1-1,-1 0 1,4-1 0,2-2 7,-1 0 0,0 0 0,0-1 0,-1 0 0,0 0 0,0-1 0,0 1 0,0-1 0,-1-1 0,7-8 0,-1 1-28,5-9 58,-1-1 1,0-1 0,-2 0-1,16-42 1,-25 59-49,17-48 99,-3 0 0,14-68 1,-29 105-109,-1 0 1,-1-32-1,-1 48-63,2 39 549,3-1 1,0 1-1,14 44 0,-10-46-425,-3-4 33,2 0 0,2-1 0,21 49 0,-24-63-38,-3-8-13,0 1 0,0 0 0,10 13 0,-13-20-52,0 0 1,0 0 0,0 0 0,0 0-1,0 0 1,0 0 0,0-1 0,0 1-1,0 0 1,0-1 0,0 1 0,0 0-1,1-1 1,-1 1 0,0-1 0,0 0-1,1 1 1,-1-1 0,0 0 0,1 0-1,-1 0 1,0 0 0,1 0 0,-1 0-1,0 0 1,1 0 0,-1-1 0,0 1-1,1 0 1,-1-1 0,1 0 0,1-1-296,0 1 1,0-1 0,-1 0 0,1 0-1,-1-1 1,0 1 0,0-1 0,0 1-1,0-1 1,3-5 0,-1 1-1222,0-1 0,5-15 0,18-57-7351,-7 38 5098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7:10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10 2976,'-2'0'335,"0"0"0,0 0-1,0 0 1,0 1 0,0-1 0,0 1 0,1-1-1,-3 2 1,-20 20 13265,30-22-10411,26 0-2064,182-5 537,-3 0-588,5-10-162,-185 9-345,-20 2-1723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7:10.4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207 5 2656,'-15'-4'4229,"14"5"-3877,0 0 0,0 0-1,0 0 1,0 1 0,0-1-1,0 0 1,0 1 0,-1 2-1,-4 4 404,1-1-171,0 0 0,1 1-1,0-1 1,1 1 0,0 0 0,-4 13-1,-8 18 216,11-28-471,1 0 0,-4 18-1,-6 20 210,-23 49 487,19-52-650,11-31-121,-9 31 0,4 14 263,3 0 0,2 1 0,3 63 0,3-77-69,3 0 1,12 65-1,-9-82-244,2 0 0,1-1 0,1 0 0,23 46 0,-25-59-59,0-1-1,0-1 0,2 1 0,0-1 0,1-1 1,21 22-1,-26-30-243,-1 0 0,1 0 0,0-1 0,11 6 0,-14-9-367,-1 0 0,1 0 0,0 0 0,0 0 0,0-1 0,0 1 0,0-1 0,0 0 1,0 0-1,0 0 0,0 0 0,-1 0 0,1-1 0,5-1 0,7-2-4455,21-9-1,-1-2 550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7:10.4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1472,'3'4'7918,"3"4"-3838,32 52-2478,27 52-208,-29-49-648,45 62-1,47 60 707,-109-153-1074,-2 2 0,0 0 1,21 67-1,-24-50 249,15 102-1,-26-124-446,-1-1-1,-2 1 1,-1-1-1,-1 0 1,-7 37 0,6-51-142,-1 0 1,-1-1-1,0 1 1,-1-1-1,0 0 0,-1 0 1,-1 0-1,0-1 1,-1-1-1,0 1 1,0-1-1,-1-1 1,-16 14-1,21-20-277,0-1 0,-1 1 1,1-1-1,-1 0 0,1 0 0,-9 3 0,10-5-425,-1 0 1,1 0 0,-1 0-1,1-1 1,-6 1-1,-6-1-1314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7:10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4800,'-16'0'6992,"23"0"-4363,55 14 473,42 12-1237,-85-20-1618,-1 0 1,0 2-1,24 13 1,-34-16-159,0 0 0,-1 1 0,0 0 0,0 0 0,0 1 0,-1 0-1,0 0 1,-1 1 0,0-1 0,0 1 0,0 0 0,-1 1 0,0-1 0,3 12 0,3 12 161,-2-1 1,6 56 0,-9-52-60,5 25-28,36 207 928,-18-136-810,41 177 241,-50-244-388,2-1 0,50 104 0,-57-140-4,7 15 242,21 53 1,-41-90-321,1 0 1,-1 0 0,0 0 0,0 5 0,0-9-40,-1 0 1,0 0-1,0-1 0,0 1 1,0 0-1,0 0 0,0 0 1,0-1-1,0 1 0,0 0 1,0 0-1,-1 0 0,1-1 1,0 1-1,0 0 0,-1 0 0,1-1 1,-1 1-1,1 0 0,0-1 1,-1 1-1,0 0 0,1-1 1,-1 1-1,1-1 0,-1 1 1,1-1-1,-1 1 0,0-1 1,0 1-1,1-1 0,-1 0 1,0 1-1,0-1 0,-58 5 319,-1-3 1,-77-6-1,83 1-156,-82-13-869,76 8-2235,28 7 1088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7:27.7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16 2400,'-2'-2'-129,"2"2"404,-1-1-1,0 0 0,1 1 1,-1-1-1,0 0 0,1 1 1,-1-1-1,0 1 0,0 0 1,0-1-1,1 1 0,-1 0 1,0-1-1,0 1 0,0 0 1,0 0-1,0 0 0,1-1 1,-1 1-1,0 0 0,0 0 1,-2 1-1,2-1 897,3-7 741,2 15 2964,-2-5-4785,0-1 0,0 1 1,-1 0-1,1 0 0,1 6 0,44 207 1957,8 93-871,-40-234-823,-2 2 98,9 41 115,-19-105-519,-2-9 23,-1 0 0,1-1 0,0 1 0,0 0 0,2 4 0,-2-6 463,5-24 90,-4-19-476,8-41 1,-3 22-206,5-27 59,32-122 1,-35 177-78,21-52 1,-23 67 37,1 1 1,0 1 0,1-1 0,22-26-1,-10 18-37,0 2-1,2 1 0,45-34 1,-67 52 264,-7 2-95,-17 2-50,6-1-7,-16 2 38,-33 8 0,54-8-52,-344 39 280,336-40-314,2 1-209,0-2 0,-33-3 0,51 3 167,0 0-1,0 0 1,0 0-1,0 0 1,-1 0 0,1 0-1,0 0 1,0 0 0,0 0-1,-1 0 1,1 0-1,0 0 1,0 0 0,0 0-1,0 0 1,-1 0-1,1 0 1,0 0 0,0 0-1,0 0 1,0 0-1,-1 0 1,1 0 0,0-1-1,0 1 1,0 0 0,0 0-1,0 0 1,0 0-1,-1 0 1,1-1 0,0 1-1,0 0 1,0 0-1,0 0 1,0 0 0,0-1-1,0 1 1,0 0 0,0 0-1,0 0 1,0 0-1,0-1 1,7-5-1810,15-3-1336,49-16-3879,-26 14 4229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54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242 105 4064,'2'-40'2705,"0"-4"4931,-2 43-7351,0-1 1,0 1-1,0 0 0,0 0 1,0 0-1,-1 0 0,1 0 1,0 0-1,-1 0 0,1 0 1,-1 0-1,1 0 0,-1 0 1,1 0-1,-2-2 0,2 3-244,-1 0 0,1 0 0,0 0 0,0-1 0,-1 1 0,1 0 0,0 0 0,-1 0 0,1 0 0,0 0 0,-1 0 0,1 0-1,0 0 1,-1 0 0,1 0 0,-1 0 0,1 0 0,0 0 0,-1 0 0,1 0 0,0 1 0,0-1 0,-1 0 0,1 0-1,0 0 1,-1 0 0,1 1 0,0-1 0,-1 0 0,1 0 0,0 0 0,0 1 0,0-1 0,-1 0 0,1 1 0,0-1-1,0 0 1,0 0 0,-1 1 0,1-1 0,0 0 0,0 1 0,0-1 0,0 0 0,0 1 0,-8 17-11,0 1 0,-7 29 0,4-12 93,-69 159 933,16-46-635,53-119-298,-20 53-134,84-182 1766,-37 66-1528,-1 0 0,-2-2 0,-1 0 0,-2 0 0,-2-1 0,7-53 0,-13 72-106,6-100 260,-3 86-152,-5 31-228,0 0 0,0-1 1,-1 1-1,1 0 0,0 0 0,0-1 0,0 1 1,0 0-1,0-1 0,0 1 0,0 0 1,1 0-1,-1-1 0,0 1 0,0 0 1,0-1-1,0 1 0,0 0 0,0 0 1,0-1-1,1 1 0,-1 0 0,0 0 0,0-1 1,0 1-1,1 0 0,-1 0 0,0 0 1,0 0-1,0-1 0,1 1 0,-1 0 1,0 0-1,0 0 0,1 0 0,-1 0 1,0 0-1,1 0 0,-1-1 0,0 1 0,1 0 1,0 1-21,0-1 1,0 0 0,1 1 0,-1-1 0,0 1-1,0 0 1,0-1 0,0 1 0,0 0-1,2 1 1,2 2-4,-1 1-1,1-1 1,-1 1-1,5 6 1,29 53 116,-26-42-106,1 0 1,1 0 0,1-2 0,0 0-1,25 24 1,-3-13 97,49 29 1,13 12 242,9 2-348,-99-68 107,-9-6-57,1 1 1,-1-1 0,1 0-1,-1 1 1,1-1-1,-1 0 1,1 1 0,-1-1-1,1 1 1,-1-1-1,1 1 1,-1-1 0,0 1-1,1-1 1,-1 1-1,0 0 1,0-1-23,0 1 1,0-1-1,0 0 0,0 0 0,0 0 1,0 1-1,0-1 0,0 0 1,0 0-1,-1 0 0,1 1 1,0-1-1,0 0 0,0 0 0,0 0 1,-1 0-1,1 1 0,0-1 1,0 0-1,0 0 0,0 0 1,-1 0-1,1 0 0,0 0 0,0 0 1,-1 0-1,1 1 0,0-1 1,-27 3 147,20-3-108,-2 1-67,-269 13 473,249-15-490,1-1 0,0-1 0,0-1 0,0-1 0,0-2 0,-29-11 0,49 14-221,1 1 0,0-2 0,0 1 0,0-1 0,-7-5 0,13 9 105,1 1 0,-1-1-1,0 0 1,0 1 0,1-1-1,-1 1 1,1-1 0,-1 0 0,0 0-1,1 1 1,-1-1 0,1 0-1,0 0 1,-1 0 0,1 1 0,0-1-1,-1 0 1,1 0 0,0 0-1,0 0 1,0 0 0,0 0 0,0 0-1,0 0 1,0 0 0,0 1 0,0-1-1,0 0 1,1-1 0,8-7-2047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7:29.0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7 189 4160,'0'-1'164,"-1"1"0,1-1 0,-1 0 1,1 0-1,-1 0 0,1 1 0,-1-1 0,1 0 1,0 0-1,-1 0 0,1 0 0,0 0 0,0-1 0,1 80 7285,3 5-5231,2 97-781,-5-154-1054,7 39-1,1 11 229,17 159 648,-25-233-1178,1 12-164,-2-11 321,-3-6 720,1-4-909,0 0 0,1 0-1,-1 0 1,1-1-1,1 1 1,-1 0 0,2-8-1,-2-17 107,-2 3-25,2 8 5,-6-26 0,-9-61 32,14 93-168,-9-76 162,4 0 1,7-106 0,1 38 861,-1 86-350,30 67-481,22 9-11,-40-3-153,6 0-52,1 0 1,-1 1-1,0 1 0,18 4 1,-33-5 21,21 5 38,0 1-1,0 1 1,-1 1-1,27 15 1,-47-23-12,-1 1 1,1-1 0,-1 1 0,1 0 0,-1 0-1,0 0 1,0 0 0,0 0 0,0 0-1,0 1 1,0-1 0,-1 1 0,1-1 0,-1 1-1,1-1 1,-1 1 0,0 0 0,0 0 0,0 0-1,-1 0 1,1 0 0,-1-1 0,1 1 0,-1 0-1,0 0 1,0 0 0,-1 0 0,1 0 0,0 0-1,-1 0 1,0 0 0,0 0 0,0 0 0,0-1-1,0 1 1,-3 5 0,-2 1 44,0 0 0,-1 0 1,1 0-1,-14 11 0,-38 31-82,-1 2 48,-66 67-750,104-104-1624,12-13-3332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7:29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27 2304,'-4'0'451,"0"0"1,0 0-1,0 0 0,0 0 0,0 1 1,0-1-1,0 1 0,0 0 1,0 1-1,1-1 0,-1 0 0,0 1 1,1 0-1,-1 0 0,1 0 1,0 0-1,0 1 0,0-1 0,0 1 1,-3 3-1,-1 0 655,7-6-1054,1 0 0,-1 0 0,0 0-1,0 0 1,0 0 0,1 0 0,-1 0 0,0 0 0,0 1 0,0-1 0,1 0 0,-1 0 0,0 0 0,0 0-1,0 0 1,0 0 0,1 1 0,-1-1 0,0 0 0,0 0 0,0 0 0,0 0 0,0 1 0,1-1 0,-1 0 0,0 0-1,0 0 1,0 1 0,0-1 0,0 0 0,0 0 0,0 0 0,0 1 0,0-1 0,0 0 0,0 0 0,0 0 0,0 1-1,0-1 1,0 0 0,0 0 0,0 1 0,0-1 0,0 0 0,0 0 0,0 0 0,-1 1 0,1-1 0,0 0-1,0 0 1,0 0 0,0 0 0,0 1 0,-1-1 0,1 0 0,0 0 0,0 0 0,0 0 0,0 0 0,-1 0 0,1 1-1,0-1 1,0 0 0,0 0 0,-1 0 0,1 0 0,0 0 0,-1 0 0,13 5 425,-1-1 0,1-1 0,0 0 0,-1 0 0,15 0 0,62 1 970,-42-6-696,68-13 0,-30 3-344,-35 7-901,131-18 697,-120 11-4141,-1-4-4472,-14 3 4634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8:17.3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16 367 576,'-1'0'100,"1"0"0,-1 1 0,1-1 0,0 0 0,-1 1 0,1-1 1,-1 0-1,1 1 0,0-1 0,-1 1 0,1-1 0,0 1 0,0-1 0,-1 1 0,1-1 0,0 1 0,0-1 0,0 1 1,0-1-1,0 1 0,-1-1 0,1 1 0,0-1 0,0 1 0,0-1 0,0 1 0,1 0 0,-1 23 2333,0-16-1290,0 28 2521,-6-34-2169,2-1-1091,8 0-25,-4-1 250,1-1-445,0 0-1,-1 0 1,1 0 0,0 0 0,-1 0-1,0 0 1,1 0 0,-1 0 0,1 0-1,-1-3 1,1-6 33,1 0 0,0 0 0,1 0 0,0 0-1,0 0 1,5-10 0,6-16 206,-5 6-22,2 0 0,25-47-1,-28 61-226,2 1-1,0 0 1,1 0-1,0 1 1,1 1-1,17-15 0,-14 14 22,21-16-12,-33 28-162,-1 0-1,1 0 1,0 1-1,0-1 1,0 1-1,0 0 1,0 0-1,0 0 1,1 1-1,-1-1 1,5 0-1,-7 1-1,0 0 0,0 0-1,0 1 1,-1-1-1,1 0 1,0 0 0,0 1-1,0-1 1,0 0-1,-1 1 1,1-1 0,0 0-1,0 1 1,-1 0-1,1-1 1,0 1 0,-1-1-1,1 1 1,-1 0-1,1-1 1,-1 1 0,1 0-1,-1-1 1,1 1-1,-1 0 1,0 0 0,1 1-1,5 27 279,-5-20-229,1 17-14,-2 48-1,-1-31-11,1 89 438,0-132-479,0 0 0,0 0 0,0 1 0,0-1 0,0 0 0,0 0 0,0 0 0,0 0 0,0 0 0,1 0 0,-1 1 0,0-1 0,0 0 1,0 0-1,0 0 0,0 0 0,1 0 0,-1 0 0,0 0 0,0 0 0,0 0 0,0 0 0,1 0 0,-1 0 0,0 0 0,0 0 0,0 0 0,0 0 0,0 0 0,1 0 0,-1 0 0,0 0 0,0 0 0,0 0 0,0 0 0,1 0 0,-1 0 0,0 0 0,0 0 0,0 0 1,0 0-1,0-1 0,1 1 0,-1 0 0,15-8-81,15-13-90,-5-5 157,24-30-1,-30 33 125,0 1-1,41-36 0,-9 15-17,21-16-68,-60 48 83,4-1 264,-15 12-352,-1 0-1,0 0 1,1 0 0,-1 0 0,0 1 0,0-1 0,1 0 0,-1 0 0,0 0 0,0 0-1,1 0 1,-1 0 0,0 1 0,0-1 0,1 0 0,-1 0 0,0 1 0,0-1 0,0 0-1,1 0 1,-1 0 0,0 1 0,0-1 0,0 0 0,0 1 0,0-1 0,0 0 0,0 0-1,0 1 1,1-1 0,-1 0 0,0 1 0,0-1 0,0 0 0,0 0 0,0 1 0,0-1-1,-1 0 1,1 1 0,0-1 0,0 0 0,-1 14 108,1-14-121,-16 80 831,11-39-425,-13 186 1304,17-197-1488,3-1 0,0 0 0,2 0 0,0 0 0,17 49-1,-17-67-127,0 0 0,1-1 0,0 0 0,13 18 0,-14-23-94,0 0 1,1 0-1,-1 0 0,1 0 0,0-1 0,0 0 0,0 0 0,1 0 0,11 5 0,-12-7-45,-1-1 0,1 0 0,0 0 0,-1 0 0,1 0 0,0-1 0,0 0 0,0 0 0,8-1 0,-3-1-799,-1 1 0,1-2 0,18-6 1,6-4-1058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8:45.8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128 195 1056,'0'-5'3168,"0"-2"-1499,12-12 2134,-11 19-3724,-1-1 65,1 1 0,-1 0 0,1-1 1,0 1-1,-1-1 0,1 1 0,-1-1 0,1 1 1,-1-1-1,0 1 0,1-1 0,-1 0 1,1 1-1,-1-1 0,0 0 0,0 1 0,1-1 1,-1 0-1,0 1 0,0-1 0,0 0 1,0 1-1,0-1 0,0 0 0,0 1 0,0-1 1,0-1-1,-1 9 206,0 0 1,-1 0-1,1 0 1,-1-1-1,-1 1 1,-3 7-1,-9 27 253,-55 313 1407,67-335-1896,-7 49 549,-22 73 0,29-134-226,3-12 86,4-15-128,48-250-168,-10 39-118,24-31-45,-64 257-49,-1 0 0,1 1 0,-1-1-1,1 0 1,3-4 0,-5 8-18,1 1 0,-1-1-1,0 1 1,0-1 0,1 1-1,-1-1 1,0 1 0,1-1-1,-1 1 1,1-1 0,-1 1 0,1-1-1,-1 1 1,1 0 0,-1-1-1,1 1 1,-1 0 0,1 0-1,-1-1 1,1 1 0,-1 0 0,1 0-1,0 0 1,-1-1 0,1 1-1,-1 0 1,1 0 0,-1 0-1,1 0 1,0 0 0,-1 0 0,1 0-1,-1 1 1,1-1 0,0 0-1,-1 0 1,1 0 0,-1 1-1,1-1 1,-1 0 0,1 0-1,-1 1 1,1-1 0,-1 1 0,1-1-1,-1 0 1,1 1 0,56 54-390,28 29 519,-13-13-37,-43-44-73,-1 0 1,47 63 0,13 55 235,-34-52-147,-23-32-129,-23-44 190,1 0 0,16 25 1,-25-42-156,0 0 1,1 0 0,-1 1-1,0-1 1,0 0-1,0 0 1,0 1 0,0-1-1,0 0 1,0 0 0,0 1-1,0-1 1,0 0 0,0 0-1,0 1 1,0-1-1,0 0 1,0 1 0,0-1-1,0 0 1,0 0 0,0 1-1,0-1 1,0 0 0,0 0-1,-1 1 1,1-1-1,0 0 1,0 0 0,0 0-1,0 1 1,-1-1 0,1 0-1,0 0 1,0 0 0,0 0-1,-1 1 1,-15 7 209,-23 1-52,-73 6 243,48-7-339,-224 19 199,196-26-149,53-1-182,36 0-14,0-1 0,-1 0-1,1 1 1,0-1 0,0 0 0,-3-2 0,6 3-53,-1 0 1,0 0-1,1-1 0,0 1 1,-1 0-1,1 0 0,-1-1 1,1 1-1,-1-1 0,1 1 1,-1 0-1,1-1 0,0 1 1,-1-1-1,1 1 0,-1-1 1,2 0-25,-1 1 0,0-1 1,0 1-1,0 0 1,0-1-1,0 1 0,0 0 1,0-1-1,1 1 1,-1 0-1,0-1 1,0 1-1,0 0 0,1 0 1,-1-1-1,0 1 1,0 0-1,1 0 1,-1-1-1,0 1 0,1 0 1,-1 0-1,0 0 1,1-1-1,-1 1 0,0 0 1,1 0-1,-1 0 1,1 0-1,39-14-9866,-10 4 5558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8:09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34 3072,'-4'0'19798,"29"0"-18855,50-8 22,37-3-406,16-1-243,-108 11-291,3-1 2,34 3 1,-37 0 43,25-1 1,-32-1 32,0 0-1,0 2 1,0-1-1,25 6 1,-37-6-172,-1 0-1,0 0 1,0 0 0,1 0 0,-1 0 0,0 0 0,1 0-1,-1 0 1,0 0 0,1 0 0,-1 0 0,0 0-1,1 0 1,-1 1 0,0-1 0,0 0 0,1 0 0,-1 0-1,0 0 1,0 1 0,1-1 0,-1 0 0,0 0-1,0 1 1,0-1 0,1 0 0,-1 0 0,0 1-1,0-1 1,0 0 0,0 0 0,0 1 0,1-1 0,-1 0-1,0 1 1,0-1 0,0 0 0,0 1 0,0-1-1,0 0 1,0 0 0,0 1 0,0-1 0,0 0 0,0 1-1,0-1 1,-1 0 0,1 1 0,0-1 0,-1 1-404,1 0 1,-1 0-1,0-1 1,1 1-1,-1 0 1,0-1-1,0 1 1,0-1-1,0 1 1,0-1-1,0 1 1,1-1-1,-2 1 0,-5 2-1319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8:09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56 140 3552,'-30'-3'1147,"5"6"13220,183-10-8757,-53 1-4687,-64 4-513,70-12 0,-87 9-788,0-1-1,0-2 1,-1 0 0,25-13-1,-38 16-1398,0-1 0,14-12-1,10-6-5913,-9 15 3995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8:11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74 4224,'-6'-13'2106,"5"8"-1104,3 5 311,13 5 5455,-12 0-6484,0 0 0,0 0 0,0 0 0,0 0 0,-1 1 0,0-1 0,0 1-1,0-1 1,-1 1 0,2 10 0,1 4 11,17 79 535,-11-44-266,21 59 0,-16-70-261,2-1 0,2-1 0,1-1 0,3-1 0,39 54 0,-52-80-156,-4-6-101,-1-1 0,1 0 0,8 7 0,-12-12-2,6 9 152,-8-11-173,1 0 0,-1 0 0,0 1 0,1-1 0,-1 0 0,1 0 0,-1 0 0,1 0 0,-1 0 0,1 1 0,-1-1-1,1 0 1,-1 0 0,1 0 0,-1 0 0,1-1 0,-1 1 0,0 0 0,1 0 0,-1 0 0,1 0 0,-1 0 0,1-1 0,-1 1 0,1 0 0,-1 0 0,0 0 0,1-1 0,-1 1 0,1 0 0,-1-1 0,0 1 0,0 0 0,1-2-1,0 2-4,1-3-4,0 1 1,0-1-1,-1 0 0,1 0 0,-1 0 1,0 0-1,1 0 0,-1 0 0,-1 0 0,1 0 1,0-1-1,0-5 0,3-12-7,41-115-76,-23 63-4,4 1 0,3 1 0,3 1 0,3 2 1,59-86-1,-53 90 430,-40 64-346,-1-1 0,0 1 0,0 0 1,0 0-1,0 0 0,0-1 0,0 1 0,0 0 1,0 0-1,0 0 0,0 0 0,0-1 0,0 1 1,0 0-1,0 0 0,0 0 0,0-1 0,0 1 0,0 0 1,-1 0-1,1 0 0,0-1 0,0 1 0,0 0 1,0 0-1,0 0 0,0 0 0,0 0 0,-1-1 0,1 1 1,0 0-1,0 0 0,0 0 0,0 0 0,-1 0 1,1 0-1,0 0 0,0-1 0,0 1 0,0 0 1,-1 0-1,1 0 0,0 0 0,0 0 0,0 0 0,-1 0 1,1 0-1,0 0 0,0 0 0,0 0 0,-1 0 1,1 0-1,0 0 0,0 0 0,0 1 0,-1-1 1,-18 1 80,10 0-65,7-1-20,-213 8 408,136-2-352,-27 3 167,51-1-124,-90 9-367,84-16-2139,64-2 1446,0 1 1,-1-1-1,1 0 0,-1 0 0,0 1 0,1-2 0,2 0 1,4-3-1678,9 1-83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8:11.6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29 3712,'-11'-6'2137,"-7"6"8744,7 0-7729,52-7 389,354-9-426,-131 31-3334,-230-14-1881,-21-2-3981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8:51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535 20 2400,'1'0'6937,"-1"0"-7101,-2 0 461,0 0-1,0 0 1,0-1-1,0 1 1,0-1-1,0 1 1,-3-2-1,-11-4 361,5 4-225,-5-1 239,-27-2-1,36 5-626,1 0 1,0 1-1,-1-1 1,1 1-1,0 0 0,-1 1 1,-10 4-1,-5 3-53,3-2 140,1 1 0,-24 14 0,23-10-54,1 0 1,-20 19-1,30-23-80,1 0-1,-1 0 1,1 0-1,1 1 1,0 0 0,-9 17-1,4-1 210,-18 51 1,26-65-169,1 0 0,-1 1 1,2-1-1,-1 1 1,2 0-1,-1-1 1,3 14-1,-1-11 36,2 0 0,-1 0 0,2-1-1,0 1 1,6 14 0,-7-22-23,0 0 1,1 0-1,0 0 0,-1-1 0,2 1 1,-1-1-1,1 0 0,0 0 0,0-1 1,0 0-1,0 0 0,11 6 0,27 13-99,-20-11 189,0 1 1,-1 0-1,30 25 1,-35-16 251,-9-11-200,-6-9-160,-1 1-1,1 0 0,-1 0 1,1 0-1,-1 0 0,0 1 1,0-1-1,-1 0 0,1 0 1,-1 0-1,1 1 0,-1-1 1,0 0-1,0 1 0,-1-1 1,1 0-1,-1 1 0,1-1 1,-1 0-1,-1 3 1,-2 4 77,1 0 1,-2 0-1,1 0 1,-12 16-1,3-8-34,0 0-1,-2-2 1,-16 17-1,-53 39 367,11-10 41,65-55-462,7-6-18,0 0 0,0-1 0,0 1 0,0 0 0,0 0 0,0 0 0,0 0 0,1 0 0,-1 0 0,0 0 0,0 2 0,1-3 4,0 1 0,0 0 0,1-1 0,-1 1 0,0-1 0,0 1 0,1 0 0,-1-1 0,0 1 0,1-1 0,-1 1 0,1-1 1,-1 0-1,0 1 0,1-1 0,-1 1 0,1-1 0,-1 0 0,1 1 0,0-1 0,-1 0 0,1 1 0,-1-1 0,1 0 0,-1 0 0,1 0 0,0 0 0,0 1 0,10 1 62,-1 1 0,0-1 0,0-1 0,1 0 0,-1-1 0,21-1 0,19 1-34,92 18-158,-139-17 137,1 0-1,-1 0 1,0 0-1,0 0 1,1 1-1,2 2 1,-5-4-18,0 1 1,0 0 0,0-1 0,0 1 0,0 0 0,0 0 0,0 0 0,-1-1 0,1 1 0,0 0 0,-1 0 0,1 0-1,0 0 1,-1 1 0,1-1 0,-1 0 0,0 0 0,1 0 0,-1 0 0,0 0 0,0 2 0,0 0 7,0 1-1,-1-1 1,1 0 0,-1 1 0,0-1 0,0 0 0,0 0-1,-1 0 1,1 0 0,-1 0 0,0 0 0,0 0 0,-4 5-1,-2 1 12,0-1-1,-16 13 0,-7 1 70,-64 36 0,6-4 116,61-36-80,5-4-61,-26 22 0,43-31-36,1 0 1,0 1 0,0-1-1,0 1 1,0 0 0,1 0-1,0 0 1,0 1 0,-4 9-1,7-13-4,0 0-1,0 0 0,1-1 0,-1 1 1,1 0-1,-1 1 0,1-1 0,0 0 1,0 0-1,0 0 0,1 0 0,-1 0 1,1 0-1,0 0 0,0 3 0,1-2-1,0 0 0,0 0 1,1-1-1,-1 1 0,1 0 0,-1-1 0,1 0 0,0 1 0,6 3 0,1 0-2,0 1-1,1-2 1,0 0 0,1 0-1,-1-1 1,16 5 0,3-1 76,1-1 0,0-2 0,37 3 1,96-3-1225,-104-4-4283,-20 1-2293,-5 2 3197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8:54.4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508 1 2080,'0'0'667,"-4"9"3583,0-5-3953,1-1 0,-1 1 0,1-1 0,-1 0 0,0 0 0,0-1 0,0 1-1,0-1 1,-1 0 0,1 0 0,-1 0 0,1-1 0,-1 1 0,-9 0 0,-7 1 217,-1-1 1,-24 0-1,9-1-68,-31 7-23,37-3-286,2-1 156,-30 10 0,47-11-277,1 1 0,0 0 0,0 1 0,0 0 0,-16 11 0,24-14-2,0 1-1,1 0 1,-1 0-1,1 0 1,-1 0-1,1 0 1,0 1 0,0-1-1,1 1 1,-1-1-1,1 1 1,-1 0-1,1 0 1,0-1-1,0 6 1,-1 7 109,0-1 1,1 22-1,3-6 44,2 0-1,0-1 1,3 1 0,13 42 0,12 54 391,1 168 237,-25-193-508,-2 117 109,-7-161 163,0-40-507,-1 0 0,0 0 0,-9 27 0,11-31-30,1-4 111,-5 0 92,3-6 654,13-6-485,168-28-70,-148 28-318,0 0 0,0 2-1,57 8 1,-81-6-31,0 0 0,-1 0 1,10 5-1,-5-1-9,-11-5 8,1 0-120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54.3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44 123 5216,'-8'-2'1554,"-9"-5"3206,4 4 546,8 2-3457,5-3-513,3-1-1276,1 1 1,-1 0 0,1 0 0,0 0-1,0 1 1,0-1 0,1 1-1,-1 0 1,1 0 0,0 1 0,0-1-1,5-1 1,-8 4-56,0-1-1,0 1 1,1 0 0,-1-1 0,0 1-1,0 0 1,1 1 0,-1-1-1,0 0 1,0 1 0,0-1 0,0 1-1,1 0 1,-1-1 0,0 1-1,0 0 1,0 0 0,0 0 0,-1 1-1,1-1 1,0 0 0,0 1-1,-1-1 1,3 4 0,0 0 80,-1-1 0,1 1 1,-1 0-1,0 0 0,-1 0 1,1 0-1,-1 1 0,2 7 0,-1-3 39,-1 0 0,-1 0 0,1 0 0,-2 0 0,1 0-1,-1 0 1,-1 0 0,-3 19 0,4-22-67,-1 0-1,1-1 1,1 12 0,0 3 63,-1-19-96,0 0 0,0 1 0,0-1 1,0 0-1,0 0 0,1 1 0,-1-1 0,1 0 1,-1 0-1,1 1 0,0-1 0,0 0 1,0 0-1,0 0 0,0 0 0,1 0 0,-1 0 1,0-1-1,1 1 0,0 0 0,-1-1 1,1 1-1,0-1 0,0 1 0,0-1 1,0 0-1,0 0 0,0 0 0,0 0 0,0 0 1,0-1-1,0 1 0,1 0 0,2-1 1,2 1 70,0-1 1,0 0-1,0 0 0,0-1 1,0 0-1,1 0 1,-1-1-1,-1 1 1,13-6-1,2-2 16,0-2-1,-1 0 1,0-1-1,-1-1 1,0-1 0,20-19-1,-2-3-20,55-70 1,-82 93-62,0 1 0,0 0 0,1 1 0,1 0-1,18-12 1,-27 20-14,0 1 0,0 0 0,1 1-1,-1-1 1,1 0 0,-1 1 0,1 0-1,0 0 1,-1 0 0,1 0 0,0 1-1,0-1 1,0 1 0,-1 0 0,1 0-1,0 1 1,0-1 0,0 1 0,0 0-1,-1-1 1,1 2 0,0-1 0,-1 0 0,1 1-1,-1 0 1,0 0 0,6 3 0,-6-3-43,0 1 1,0-1 0,0 1-1,0 0 1,0 0 0,0 0 0,-1 0-1,3 4 1,5 18-3615,-8-20 4615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8:57.7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 2656,'3'-3'9896,"2"1"-8078,-1 1-3115,-6 4 1850,-4 4-2233,2 2 646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8:58.2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14 1248,'0'0'389,"2"1"-239,4 3-12,-4-3 225,9-9 1850,-2 0-437,-4 4-1781,-4 5-577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8:59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291 165 2656,'6'-4'10032,"10"-23"-7382,-13 18-2151,0-1 1,0 0-1,-1 0 0,1-18 0,-3 25-442,0 1-1,0-1 0,0 0 1,0 1-1,-1-1 0,1 1 1,-1-1-1,0 1 1,0-1-1,0 1 0,0-1 1,0 1-1,0 0 1,-1-1-1,1 1 0,-1 0 1,1 0-1,-1 0 0,0 0 1,0 0-1,0 1 1,0-1-1,-4-2 0,2 2-38,0 1-1,0-1 0,0 1 0,0 0 1,0 0-1,0 0 0,0 1 0,-1-1 1,1 1-1,0 0 0,0 0 0,0 1 1,-8 1-1,-2 2-21,1 0 0,0 0 0,0 2 1,0-1-1,-13 9 0,-2 3 90,-26 23 0,48-36-75,1 0-1,0 1 0,0 0 1,1 0-1,-1 1 1,1-1-1,0 1 1,0 0-1,-4 10 1,7-13-2,-1 1 1,1-1 0,0 1 0,0 0-1,1-1 1,-1 1 0,1 0 0,0-1-1,0 1 1,0 0 0,0 0 0,0-1-1,1 1 1,0 0 0,0-1 0,0 1-1,0-1 1,0 1 0,1-1 0,2 4-1,47 67-135,-30-46 243,17 30-1,-21-27 57,-1 0 0,-1 1-1,-2 0 1,12 48 0,-23-72-140,4 17 188,6 50 0,-12-69-159,1 1 0,-1 0 0,0 0 0,-1 0 0,0-1 0,0 1 0,-1 0-1,1-1 1,-1 1 0,-1-1 0,1 1 0,-6 8 0,2-6-145,0-1 1,-1 0-1,0-1 0,0 0 1,-1 0-1,0 0 0,0-1 1,0 0-1,-16 8 0,43-23-11500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8:59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94 248 2144,'-22'-8'699,"22"7"-678,-1 1-1,0 0 1,1 0 0,-1 0 0,0 0 0,1-1 0,-1 1 0,0 0 0,1 0 0,-1 0 0,0 0 0,1 0 0,-1 1 0,0-1 0,1 0 0,-1 0 0,0 0 0,1 0 0,-1 1 0,1-1 0,-1 0-1,0 1 1,0 0 0,-1 0 202,0-1 80,1 1 0,-1-1-1,0 0 1,1 0 0,-1 0 0,1 0 0,-1 0-1,1 0 1,-1-1 0,0 1 0,1 0 0,-1-1-1,1 1 1,-1-1 0,1 0 0,0 1 0,-1-1-1,1 0 1,0 0 0,-3-2 0,1 1 249,1-1-1,0 0 1,0 1 0,0-1 0,0 0-1,0 0 1,-2-6 0,4 7-441,0 1-1,-1 0 1,1-1 0,0 1 0,0 0 0,1-1-1,-1 1 1,0 0 0,0-1 0,1 1-1,-1 0 1,1-1 0,-1 1 0,1 0 0,-1 0-1,1-1 1,0 1 0,0 0 0,-1 0-1,1 0 1,0 0 0,0 0 0,0 0 0,0 0-1,0 0 1,2-1 0,4-3 178,-1 1 1,1-1 0,11-4-1,28-11 162,1 3 1,92-21-1,-62 19-162,36-4-97,-22 5-48,-53 10-117,-14 4-5995,-14 2 1338,1 5 1516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31 2400,'-1'-1'289,"1"0"0,0 1 1,-1-1-1,1 0 0,-1 0 0,1 1 1,0-1-1,-1 0 0,1 0 1,0 0-1,0 1 0,-1-1 0,1 0 1,0 0-1,0 0 0,0 0 0,0 1 1,0-1-1,1-1 0,-1-12 3882,-6 16-2570,4 0-1083,4 1-93,4 8-35,7 26 354,-2 1-1,11 73 1,-16-81-516,64 328 1142,-66-337-1163,-1 0-1,0 23 1221,-2-49-765,0 3-625,0 0-1,0 0 1,0-1 0,0 1 0,-1 0 0,1-1 0,-1 1-1,0 0 1,1-3 0,1-13 43,10-40-16,3 1 0,26-68 0,-32 101-79,1 1 1,1 1-1,1 0 1,0 1 0,2 0-1,1 0 1,0 2-1,2 0 1,19-18 0,80-67-189,-113 102 171,-3 2 27,1-1 0,-1 1 1,1 0-1,-1 0 0,1-1 1,-1 1-1,1 0 0,-1-1 1,1 1-1,-1 0 0,0-1 1,1 1-1,-1-1 0,0 1 1,1 0-1,-1-1 1,0 1-1,1-1 0,-1 1 1,0-1-1,0 1 0,0-1 1,0 0-1,1 1 0,-1-1 1,0 1-1,0-1 0,0 1 1,0-1-1,0 1 0,-1-2 1,0 1-19,0 0 1,0 0-1,-1 0 1,1 0-1,0 1 1,-1-1-1,1 0 1,-1 0-1,1 1 1,-1-1-1,1 1 1,-1 0-1,0-1 1,1 1-1,-1 0 1,-2 0-1,-27 1-74,30-1 97,-233 31-91,212-27 164,0-2 0,-39 0 0,47-4-2220,10-1-741,5 2 2619,-1 1-1,0 0 1,0-1 0,0 1-1,0-1 1,0 1 0,0 0 0,1-1-1,-1 1 1,0 0 0,3-3-2694,7 2 1022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01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31 113 3488,'-3'-1'206,"2"1"-19,-1 0-1,0-1 1,1 1 0,-1-1 0,1 0 0,-1 1 0,0-1 0,1 0 0,-12-6 10543,15 7-10386,1 1 0,-1-1-1,0 0 1,1 0 0,-1 0-1,1 0 1,3-1 0,1 1-123,40-3 441,-1-1 0,58-14 0,-21 3-371,90-6 40,-134 16-158,56-13 0,-94 17-324,0 1 0,0 0-1,-1 0 1,1-1 0,0 1-1,0-1 1,-1 1 0,1-1-1,0 1 1,-1-1 0,1 1-1,0-1 1,-1 1 0,2-2-1,6-5-6052,-3 7 1756,1 8 1483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02.0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78 110 3072,'0'-2'456,"0"0"0,1 0 0,-1 0 1,1-1-1,-1 1 0,1 0 0,1-3 0,2-11 4460,-4 16-4835,0-1 0,0 1-1,0 0 1,0 0 0,0-1 0,0 1 0,0 0 0,0 0-1,0-1 1,0 1 0,-1 0 0,1 0 0,0 0-1,0-1 1,0 1 0,0 0 0,-1 0 0,1 0 0,0 0-1,0-1 1,0 1 0,-1 0 0,1 0 0,0 0-1,0 0 1,0 0 0,-1 0 0,1 0 0,0 0 0,0-1-1,-1 1 1,1 0 0,0 0 0,0 0 0,-1 0-1,1 1 1,-7-1 540,4 1-496,1 0 0,-1 0 1,1 0-1,-1 1 0,1-1 0,0 1 1,0-1-1,0 1 0,0 0 1,0 0-1,0 0 0,0 0 1,1 0-1,-4 4 0,1 1 112,0 0 0,1 1-1,-4 9 1,-14 52 1118,22-64-335,3-9-519,8-14-28,19-56 34,-27 65-597,-1 0 0,0-1 0,0 1 0,0-1 0,-2 0 1,3-19-1,-4 27-389,0 0 0,-1-1 0,1 1 0,0 0 1,-1 0-1,1-1 0,-1 1 0,-1-3 0,1 1-1792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03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78 2560,'1'-1'162,"-1"0"1,0 0-1,1 0 0,-1 0 1,0 0-1,1 0 0,-1 1 0,1-1 1,-1 0-1,1 0 0,0 1 1,-1-1-1,1 0 0,0 1 1,-1-1-1,1 1 0,0-1 1,0 1-1,1-1 0,-1 0 57,0 0-1,1 0 0,-1 0 1,0 0-1,0 0 0,0 0 0,0 0 1,0 0-1,0 0 0,1-2 1,7-10 4883,-9 13-5049,0 0 0,0 0 0,0 0-1,0 0 1,0 0 0,0 0-1,0 0 1,1 0 0,-1 0 0,0 0-1,0 0 1,0 0 0,0 0-1,1 0 950,-1 0-949,0 0-1,0 1 1,0-1 0,0 0 0,0 0-1,0 0 1,0 0 0,0 0-1,0 0 1,0 0 0,0 0 0,0 0-1,0 0 1,0 0 0,0 0-1,0 1 1,0-1 0,0 0 0,0 0-1,0 0 1,0 0 0,-2 13 542,-3 7-368,1 1 1,1-1-1,1 1 1,1 0 0,1 28-1,1-37-169,9 87 392,-7-87-361,-1 0-1,1 0 0,1-1 0,0 1 0,1-1 0,6 11 0,-9-18-14,0-1 0,1 0 0,-1 0 0,1 0 0,0 0 0,-1 0 0,1 0 0,5 2 0,-7-4-44,1 0 0,-1 0 1,0 0-1,1 0 1,0-1-1,-1 1 0,1-1 1,-1 1-1,1-1 0,0 0 1,-1 1-1,1-1 0,-1 0 1,1 0-1,0 0 1,-1 0-1,1-1 0,0 1 1,-1 0-1,1-1 0,3 0 1,1-3 37,0 1 1,0-1 0,-1 0-1,1 0 1,-1 0 0,0-1-1,0 0 1,7-9 0,3-6 47,13-24 1,-15 23-67,76-139 83,-32 55 171,-41 66-528,-14 33 69,-4 6 138,-4 10 125,-2 14-161,5-15 88,-1 1-1,2 0 0,-1-1 1,1 1-1,1 0 0,0 0 1,0 0-1,1 15 0,5 24-50,6 46 267,-8-78-212,6 31-61,-9-45 48,1 1 0,1 0 0,-1-1 0,0 1 0,1-1 0,0 1 0,0-1 0,0 0 0,4 5 0,-5-8-49,-1 1 0,1 0-1,0 0 1,1-1 0,-1 1-1,0-1 1,0 1 0,0-1-1,0 1 1,0-1-1,0 0 1,1 1 0,-1-1-1,0 0 1,0 0 0,1 0-1,-1 0 1,0 0 0,0 0-1,0 0 1,1 0 0,-1-1-1,0 1 1,0 0 0,0-1-1,1 1 1,-1-1 0,0 1-1,0-1 1,0 0 0,0 1-1,0-1 1,0 0-1,1-1 1,2-2-801,1 0 1,-1-1-1,0 1 0,-1-1 0,7-9 0,1-9-3133,0 3 1307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03.5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41 114 4992,'-18'-23'3353,"17"23"-3068,1-1 0,-1 0 0,1 0 0,-1 1 0,1-1 0,-1 0 0,0 1 0,0-1 0,1 1 0,-1-1 0,0 1 0,0-1 0,0 1 0,1-1 0,-1 1 0,0 0 0,0-1 0,0 1-1,0 0 1,0 0 0,0 0 0,0 0 0,0 0 0,0 0 0,-1 0 0,19-6 3637,23 0-2650,1 1-738,110-26 234,-26 6-743,-72 18-3101,-51 7 2653,11 0-1495,-12 0 1721,-1 0 1,0 0 0,1 0-1,-1 0 1,0 1 0,0-1-1,1 0 1,-1 0 0,0 0-1,1 1 1,-1-1 0,0 0-1,0 0 1,0 0 0,1 1-1,-1-1 1,0 0 0,0 1-1,0-1 1,1 0 0,-1 1-1,1 11-2645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04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198 4 3328,'0'-1'66,"-1"1"0,1 0 0,-1-1 0,1 1 0,-1 0-1,1 0 1,-1-1 0,0 1 0,1 0 0,-1 0 0,1 0 0,-1-1 0,1 1 0,-1 0 0,0 0 0,1 0 0,-1 0 0,0 0 0,1 0 0,-1 1-1,1-1 1,-1 0 0,0 0 0,1 0 0,-1 0 0,1 1 0,-1-1 0,1 0 0,-1 1 0,1-1 0,-1 0 0,1 1 0,-1-1 0,1 1 0,-1-1-1,0 1 1,-16 21 1152,15-18-966,-85 130 2873,77-116-2846,0 0-1,1 1 0,1 0 0,1 0 0,0 1 1,2 0-1,0 0 0,1 1 0,2-1 0,0 1 1,0 22-1,3-11-53,0 1 1,2-1-1,1 0 0,2 0 1,1-1-1,2 0 0,1 0 1,1-1-1,1 0 0,2-1 1,30 48-1,-8-29 73,1-2 1,3-1 0,50 43-1,-83-82-432,0 0 0,0-1 0,0 0 0,0-1 0,1 0 0,0 0-1,0 0 1,0-1 0,10 3 0,-5-3-1554,0-1 0,24 2 0,8 1-1250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54.31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8 5408,'-23'0'2110,"12"0"2553,73-1 5050,3-1-6443,122-1-3501,-76 2 260,-4 0-431,-37 5-3065,-49-2-222,-1 2 0,39 11 0,-8 4-1473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04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53 3904,'2'-4'217,"0"1"0,0 0-1,1 0 1,-1-1 0,1 1 0,0 1 0,0-1 0,0 0 0,0 1 0,0-1-1,0 1 1,1 0 0,-1 0 0,1 1 0,-1-1 0,1 1 0,0-1-1,0 1 1,0 0 0,5 0 0,3-1 280,0 1 0,0 0 0,0 0 0,0 2 0,19 2 0,-23-2-299,-1 0 0,0 1 0,0 0 1,1 0-1,-2 1 0,1 0 0,0 0 0,0 0 1,-1 1-1,0 0 0,0 0 0,0 1 0,0 0 1,-1 0-1,0 0 0,0 1 0,8 11 1,8 16 444,-1 2 0,-1 0 0,16 47 0,-14-24 452,19 85 0,-34-108-766,-1 0 1,2 55-1,-11 72 372,3-139-625,-28 238-140,19-214-2464,9-29 992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06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20 3648,'5'1'16359,"27"1"-15956,-8-2-272,66 1 337,91-13 0,-83 4-181,-39 4-212,12 5-107,-70-1-154,-8 0-3772,-1 1 1153,-1 4 907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06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21 3328,'0'0'134,"0"-1"0,-1 1 0,1-1 0,0 1 1,0-1-1,-1 1 0,1-1 0,0 0 0,0 1 0,0-1 0,0 1 0,0-1 1,0 0-1,0 1 0,0-1 0,0 1 0,0-1 0,0 0 0,0 1 0,0-1 1,1 1-1,-1-1 0,0 0 0,0 1 0,1-1 0,-1 1 0,0-1 1,1 1-1,-1-1 0,0 1 0,1-1 0,-1 1 0,1 0 0,-1-1 0,1 1 1,-1-1-1,1 1 0,-1 0 0,2-1 0,-1 1 211,0 0-1,0 0 1,0 1 0,0-1-1,0 0 1,1 0-1,-1 1 1,0-1 0,0 1-1,0-1 1,0 1-1,0-1 1,0 1 0,0 0-1,-1-1 1,1 1-1,0 0 1,0 0 0,1 1-1,0 1-97,-1 0-1,1-1 0,-1 1 0,1 0 1,-1 0-1,0 0 0,1 4 1,0 5-12,0-1 0,-1 1-1,0 14 1,4 155 1328,-2-59-535,-1-61-1733,-1-1-4551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08.6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5 113 3328,'6'-50'6656,"-6"45"-3130,0 21-2710,-1 24-556,0-27-122,-4 24 311,2 1-1,3 59 0,1-55-59,-1-35-300,0 1 1,0 0 0,1-1-1,0 1 1,0 0 0,0-1-1,1 1 1,0-1 0,4 9-1,-5-15-32,0 0 0,0 0 0,0 1 0,0-1 0,0 0-1,0 0 1,0 0 0,0 0 0,0 0 0,0 0 0,1 0 0,-1-1 0,0 1 0,1 0-1,-1-1 1,0 1 0,1-1 0,-1 1 0,1-1 0,-1 0 0,1 1 0,-1-1 0,1 0 0,-1 0-1,4 0 1,0-1 51,0 0 0,-1 0 0,1 0 0,0 0 0,0-1 0,7-3 0,21-13 45,-1-1 0,0-1-1,-2-2 1,0-2 0,47-47 0,-58 48-103,-1 0 0,0-1 0,15-30-1,-24 40-45,0-2 69,1-1 1,-2 0-1,0 0 1,7-26 0,-13 34-10,-3 12 32,-4 18 21,-2 17-53,-9 87 79,16-113-101,0 1-1,0-1 1,1 0 0,1 1-1,0-1 1,1 0-1,0 0 1,5 12-1,-6-19-12,0 0 0,1 0 0,0 0 0,0-1 0,1 1 0,-1-1 0,1 0 0,0 0 0,0 0 0,0 0 0,0-1 0,1 1 0,5 2 0,-1-1-66,-6-3-44,-1-1 0,0 1 0,0-1 0,1 0 0,-1 0 0,1 0 0,-1 0 0,1-1 0,-1 1 0,1-1 0,-1 1 0,1-1 0,0 0 0,-1 0 0,1 0 0,4-1 0,-3 0-580,-1 1 0,1-1 0,-1 0 0,0-1 0,0 1 0,1 0 0,-1-1 1,0 0-1,0 0 0,-1 1 0,1-2 0,0 1 0,-1 0 0,1-1 0,1-2 0,7-8-1947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09.2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32 4160,'-2'-1'179,"2"0"-51,-1 0 0,1 1 0,-1-1 0,0 0 0,1 1 1,-1-1-1,0 1 0,1-1 0,-1 1 0,0 0 0,0-1 0,0 1 1,1 0-1,-1-1 0,0 1 0,-2 0 169,3 0-126,0 0 0,0 0 0,-1 0 0,1 0 0,0 0 0,-1 0 0,1 0 0,0 0 0,-1 0 0,1 0 0,0 0 0,0 0 0,-1 0 0,1 0 0,0 1 0,-1-1 0,1 0 0,0 0 1,0 0-1,-1 1 0,1-1 0,0 0 0,0 0 0,0 0 0,-1 1 0,1-1 0,0 0 0,0 0 0,0 1 0,0-1 0,0 0 0,0 1 0,4 5 5292,7-2-3859,13 0-996,28-6 224,60-11 0,88-4-114,-122 12-615,-1 5-27,-30 1-136,-28-4-1856,-4 0-2717,-10 13-3164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09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69 3552,'9'-3'9090,"-14"2"-5247,0 3-3614,1-1 0,-1 0 1,1 1-1,-1 0 0,1 0 1,0 0-1,-6 4 0,-6 3 379,-6 3 167,22-12-764,0 0 0,0 0 0,0 0 0,1 0 0,-1 0 0,0 0 0,0 0 0,0 0-1,0 0 1,0 0 0,0 0 0,0 0 0,0 0 0,0 0 0,0 0 0,0 0 0,0 0 0,0 0 0,0 0 0,0 0 0,0 0 0,0 0 0,0 0 0,1 0 0,-1 0 0,0 0 0,0 0 0,0 0 0,0 0 0,0 0 0,0 0 0,0 0 0,0 0 0,0 0 0,0 0 0,0 0 0,0 0 0,0 0 0,0 1 0,0-1 0,0 0 0,0 0 0,0 0 0,0 0 0,0 0 0,0 0 0,0 0 0,0 0 0,0 0 0,0 0 0,0 0 0,0 0 0,0 0 0,0 0 0,0 0 0,0 0 0,0 0 0,0 1 0,0-1 0,0 0 0,0 0 0,0 0 0,-1 0-1,15-2 369,-3-1-258,-1 0-1,0 0 1,-1-1-1,1-1 1,0 1-1,-1-2 0,0 1 1,0-1-1,-1-1 1,0 1-1,11-12 1,-18 17-115,0 0 1,0-1 0,0 1-1,-1-1 1,1 1-1,0-1 1,0 1 0,-1-1-1,1 1 1,-1-1 0,1-2-1,-1 3-16,0 1-1,0-1 0,0 0 0,0 1 0,-1-1 1,1 1-1,0-1 0,0 1 0,0-1 0,-1 1 1,1-1-1,0 1 0,0-1 0,-1 1 0,1 0 1,-1-1-1,1 1 0,0-1 0,-1 1 1,1 0-1,-1-1 0,1 1 0,-1 0 0,1-1 1,-1 1-1,1 0 0,-1 0 0,1 0 0,-1-1 1,1 1-1,-1 0 0,1 0 0,-1 0 0,1 0 1,-1 0-1,0 0 0,1 0 0,-1 0 1,1 0-1,-1 0 0,-6 1-5,0 1-1,1-1 1,-1 1-1,1 0 1,-1 0-1,1 1 1,0 0-1,0 0 1,0 0-1,-9 8 1,15-11 15,0 0 0,0 0 0,0 0 0,0 0 0,-1 0 0,1 0 0,0 0 0,0 0 0,0 0 1,0 0-1,0 0 0,0 0 0,0 1 0,0-1 0,-1 0 0,1 0 0,0 0 0,0 0 0,0 0 1,0 0-1,0 0 0,0 0 0,0 0 0,0 0 0,0 0 0,0 1 0,0-1 0,0 0 0,0 0 0,0 0 1,0 0-1,0 0 0,0 0 0,0 0 0,0 1 0,0-1 0,0 0 0,0 0 0,0 0 0,0 0 0,0 0 1,0 0-1,0 0 0,0 0 0,0 1 0,0-1 0,0 0 0,0 0 0,0 0 0,0 0 0,0 0 0,8 2 78,17-4-981,24-3-3698,-22 2 2250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11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39 4384,'-4'-6'6901,"4"16"-5701,0 28 337,-1-4-579,2 0 0,9 63-1,-6-79-765,44 174 1636,-41-172-1647,1 0 1,1 0 0,0-1-1,2 0 1,0-1-1,1 0 1,17 19-1,-15-21-74,-6-6 30,0-1 0,13 11 0,-7-2 369,-13-18 150,-1 0-639,1 0 0,-1 0 0,0 1 0,0-1 0,0 0-1,0 0 1,0 0 0,0 0 0,1 0 0,-1 0 0,0 0-1,0 0 1,0 0 0,0 0 0,1 0 0,-1 0 0,0 0-1,0 0 1,0 0 0,0 0 0,0 0 0,1 0 0,-1 0-1,0 0 1,0 0 0,0 0 0,0 0 0,1 0 0,-1 0-1,0 0 1,0 0 0,0 0 0,0 0 0,0 0 0,1 0-1,-1 0 1,0-1 0,0 1 0,0 0 0,6-4 328,10-9-272,17-14 131,22-27 9,-34 34-144,0 0 1,-2-2-1,22-29 1,27-62-203,-43 63 142,-3 0 1,17-55 0,-29 75 94,21-53-317,-30 80 220,0 0 0,0 1 0,0-1 0,-1 0 0,1 0 1,-1 0-1,1 0 0,-1 0 0,0-5 0,0-1-206,0 8 182,0 1 1,0-1 0,0 1 0,0-1 0,0 1 0,0-1-1,0 0 1,0 1 0,0-1 0,0 1 0,-1-1 0,1 1 0,0-1-1,0 1 1,0-1 0,-1 1 0,1-1 0,0 1 0,-1-1-1,1 1 1,0-1 0,-1 1 0,1 0 0,0-1 0,-1 1-1,1 0 1,-1-1 0,0 1 0,-8 1-122,7-1 147,-3 1-39,-1 0 0,0-1 0,-9 0 0,-6 0-26,-58 10 22,-100 26-1,-10 2 158,160-32-141,23-4-241,0-1 0,1 0 0,-1 0 1,0 0-1,0 0 0,1-1 1,-1 0-1,0-1 0,0 1 0,-5-2 1,11 1-4,0 1 0,0-1 1,0 1-1,0-1 0,0 1 0,0-1 1,0 1-1,0-1 0,1 1 0,-1-1 1,0 1-1,0-1 0,0 1 1,1-1-1,-1 1 0,0 0 0,1-1 1,-1 1-1,1-1 0,8-8-2124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11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28 3968,'-14'3'7750,"2"0"-4882,7-3 583,146-14 713,-27 1-3448,-93 12-606,47-4 341,108 5 1,-137 4-441,60 3 149,-92-7-231,-7 1 33,1-1 0,-1 0 0,1 0-1,-1 0 1,1 0 0,-1 1 0,1-1 0,-1 0 0,1 0 0,-1 0 0,1 0 0,-1 0 0,1 0 0,-1 0 0,1 0 0,-1 0 0,1-1 0,-1 1 0,1 0 0,-1 0 0,1 0 0,-1-1 0,1 1 0,-1 0 0,0 0 0,1-1 0,0 1 0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12.8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239 65 3648,'6'-5'4046,"-6"5"-3765,1 0 0,-1-1 0,1 1 0,0 0 0,-1-1 0,1 1 0,-1-1 0,1 1 0,-1-1 0,0 1 0,1-1 0,-1 1 0,1-1 0,-1 1-1,0-1 1,1 1 0,-1-1 0,0 0 0,0 1 0,0-1 0,1 1 0,-1-1 0,0-1 0,-8-13 1493,8 13-1699,-1 1 0,0-1 0,1 0 0,-1 1 1,0-1-1,0 1 0,0-1 0,0 1 0,0-1 0,0 1 1,0 0-1,-1-1 0,1 1 0,0 0 0,-1 0 1,1 0-1,-1 0 0,1 0 0,-1 0 0,0 1 0,1-1 1,-1 0-1,0 1 0,-2-1 0,-3 0-36,-1 0 0,0 1 0,1 0 0,-1 0 0,1 1-1,-1 0 1,1 0 0,-1 1 0,1 0 0,-1 0 0,1 1 0,0 0 0,0 0-1,1 1 1,-1-1 0,-6 6 0,6-4-9,1 0 0,0 0-1,0 1 1,0 0 0,1 0-1,-1 0 1,1 0 0,1 1-1,0 0 1,0 0 0,0 0-1,0 1 1,1-1 0,1 1-1,-3 11 1,2-3 10,1 0 1,1 0-1,1 0 0,1 0 0,0 0 1,0 0-1,2 0 0,0-1 0,1 1 0,7 18 1,36 97 684,-41-118-540,-1 1-1,0 0 1,-1 1 0,0-1 0,-1 1-1,-1-1 1,0 1 0,-1 0 0,-1 0-1,-2 23 1,1-30-101,0-1-1,-1 1 1,0 0 0,0 0-1,-1-1 1,0 0 0,0 1-1,-1-1 1,0 0 0,0-1 0,-1 1-1,-6 7 1,5-8-56,-18 19 435,24-24-513,-1 0-1,1-1 1,-1 1-1,1-1 1,-1 1 0,1 0-1,-1-1 1,0 1-1,1-1 1,-1 0 0,0 1-1,1-1 1,-1 1 0,0-1-1,1 0 1,-1 0-1,0 1 1,0-1 0,0 0-1,1 0 1,-1 0 0,0 0-1,0 0 1,1 0-1,-1 0 1,-1 0 0,-3-6-3374,9 2 1802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13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62 4640,'-34'-13'13093,"57"12"-11380,36-7 1,-24 3-1088,291-27 1550,-308 31-2183,-1 0 1,0 1-1,26 4 0,-43-4-50,1 0 0,0 0 0,-1 0 0,1 0-1,0 0 1,0 0 0,-1 0 0,1 0 0,-1 1 0,1-1-1,0 0 1,-1 1 0,1-1 0,0 0 0,-1 1 0,1-1-1,-1 1 1,1-1 0,-1 1 0,1-1 0,-1 1 0,0-1-1,1 1 1,0 0 0,-1 1-509,0-1-1,0 1 1,0-1-1,-1 0 1,1 1-1,0-1 1,0 0-1,-1 1 1,1-1-1,-1 2 1,0-1-136,-3 15-2007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54.3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75 3072,'1'-1'228,"-1"1"0,0-1 1,1 0-1,-1 0 0,0 0 0,0 0 1,0 0-1,0 0 0,0 0 1,0 0-1,0 0 0,0 0 0,0 0 1,-1-1-1,2 2 82,-1-1-1,1 1 1,-1-1 0,1 1 0,-1-1 0,0 0-1,1 1 1,-1-1 0,0 0 0,0 1 0,1-1 0,-1 0-1,0 1 1,0-1 0,0 0 0,0 1 0,0-1-1,0 0 1,0 1 0,0-1 0,0 0 0,0 1 0,0-2-1,0-4 3573,1 19-42,3 20-3320,0 0-416,8 39 372,4 0 1,27 79-1,-34-123-317,1 1 0,1-2 0,1 1 0,1-2 0,26 37 1,-23-39 2,-7-11-27,0 0-1,15 15 779,-24-29-869,1 1 0,-1-1 1,0 1-1,1-1 0,-1 1 1,0-1-1,1 1 0,-1 0 1,1-1-1,-1 1 0,0-1 1,1 1-1,-1 0 0,1 0 1,-1-1-1,1 1 0,0 0 1,0-1-1,4-1 63,4-7-73,-1 1 0,14-18 1,-4 4-58,32-36 197,13-12-240,88-131 1,-126 160 54,25-53 0,-39 74-1,-8 15 9,0-1 0,0 1 0,-1-1 0,4-11 1,-4 8-2,-1 8-6,-1-1 1,1 1 0,-1-1-1,0 1 1,1-1 0,-1 1-1,0-1 1,0 1 0,0-1-1,-1 0 1,1 1 0,0-1-1,0 1 1,-1-1 0,1 1-1,-1-1 1,0 1 0,-1-3-1,1 1-2,-1 1 0,0-1 0,0 1 1,-1-1-1,1 1 0,0 0 0,-1 0 0,0 0 0,1 0 0,-1 0 0,0 1 0,0-1 0,0 1 0,-6-3 1,-4 0-65,0 1 0,-15-3 1,3 3 49,0 0 0,-40 2 1,45 1 11,-21 0-23,0 2 0,-48 7-1,-3 16-51,58-15 29,10-3-169,1 1-1,-42 21 1,63-28 140,1 0-55,0-1 0,1 1 0,-1-1 0,0 1 1,1-1-1,-1 1 0,0-1 0,0 0 0,0 1 0,0-1 1,1 0-1,-1 0 0,0 1 0,0-1 0,0 0 0,0 0 1,0 0-1,0 0 0,0 0 0,1 0 0,-1-1 0,-2 1 1,22-11-11068,4 7 7713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14.5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108 13 3072,'-21'-13'1856,"26"20"4208,-2-1-5638,1-1 0,0 0 0,0 0-1,0-1 1,0 1 0,6 3 0,17 6 267,1 0-1,0-2 1,1-1 0,42 9-1,-32-8-230,-32-10-397,0 0 1,1 1-1,-1 0 0,0 0 0,0 1 0,-1 0 1,1 0-1,-1 0 0,0 1 0,0 0 1,-1 0-1,8 9 0,-11-11-24,0 0 0,0 1 1,-1-1-1,1 0 0,-1 0 0,0 1 0,0-1 0,0 1 1,0 6-1,1 34 216,-2-41-259,-2 169 48,5 184 68,52 147 1022,-19-235 80,-34-257-1019,-1 1 0,0-1 1,-1 1-1,0 0 0,-3 21 1,3-32-158,-1-1 1,1 1 0,0-1-1,0 0 1,0 1-1,-1-1 1,1 1 0,0-1-1,-1 1 1,1-1-1,0 0 1,-1 1 0,1-1-1,0 0 1,-1 1 0,1-1-1,-1 0 1,1 0-1,-1 1 1,1-1 0,-1 0-1,0 0 1,-16 3 459,-23-8-285,29 4-238,-29-3-9,-16-2 43,-66-11 80,89 12-81,-50-10-138,54 9-381,16 4-509,1 0 0,-1-1 0,-16-7 0,27 10 473,-1-1-1,1 0 0,-1 0 1,1 0-1,-1-1 1,1 1-1,0 0 1,0-1-1,0 0 1,0 1-1,0-1 0,0 0 1,0 0-1,0 0 1,1 0-1,-3-5 1,2-7-2255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22.20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1851 1728,'-16'8'5478,"21"-10"-4164,12-5-1261,-1 1 99,161-68 1049,6-2-354,-2-5-139,-121 52-536,-53 26-157,262-133 333,-34-18 255,-29 18 68,-108 78-332,165-69 0,147-64 717,-243 108-934,73-42 321,0-41-497,-169 114 124,-27 23 112,74-36 1,-80 46-127,2 1-8,72-23 0,-41 16 64,-43 18-9,-23 6-79,-1 0 0,1 0 0,0 0-1,-1 0 1,0-1 0,1 0 0,7-4-1,-3-3 468,-7 7-498,-2 2 11,0 0 0,0 0-1,0 0 1,0 0 0,1 0-1,-1 0 1,0 0 0,0 0-1,0 0 1,0-1 0,0 1-1,0 0 1,1 0-1,-1 0 1,0 0 0,0 0-1,0-1 1,0 1 0,0 0-1,0 0 1,0 0 0,0 0-1,0 0 1,0-1 0,0 1-1,0 0 1,0 0 0,0 0-1,0-1 1,0 1 0,0 0-1,0 0 1,0 0 0,0 0-1,0-1 1,0 1 0,-18-5 102,-11 1-175,0 2 1,-1 1 0,-57 5-1,46-1 113,23-1-41,0 0 0,-22 7 0,22-5 28,-28 4-1,12-4-185,-17 2 395,52-8-199,0 1-1,1 0 1,-1-1 0,0 1-1,1 0 1,-1-1 0,4-1-1,12-5-103,0 0 0,30-8 0,-22 8 92,116-33 10,-89 27-99,98-16 82,-137 28-49,10-1-88,31-2 0,-54 5 119,1 0 0,0 0 0,0 1 0,-1-1 0,1 0 0,0 0 0,-1 0 0,1 1 0,0-1 0,-1 0 0,1 0 0,-1 1 0,1-1 0,0 1 0,-1-1 0,1 1 0,-1-1 0,1 1 0,-1-1 0,1 1 0,-1-1 0,0 1 0,1-1 0,-1 1 0,0 0 0,1-1 0,-1 1 0,0 0 0,0-1 0,1 1 0,-1 0 0,0-1 0,0 1 0,0 0 0,0-1 0,0 1 0,0 0 0,0 0 0,0 0 0,-6 27 87,4-22-19,0 1 1,-1-1-1,0 0 0,0 0 0,0 0 1,-1-1-1,0 1 0,0-1 0,-1 0 1,-5 6-1,-5 5 85,-15 22 1,6-7-68,-17 27 257,35-47-275,1-3 111,5-8-179,0 0-1,0 0 1,0 0 0,0 0 0,0 0 0,0 0 0,0 0 0,-1 0 0,1 0-1,0 1 1,0-1 0,0 0 0,0 0 0,0 0 0,0 0 0,0 0-1,0 0 1,-1 0 0,1 0 0,0 0 0,0 0 0,0 0 0,0 0 0,0 0-1,0 0 1,0 0 0,-1 0 0,1 0 0,0 0 0,0 0 0,0 0 0,0 0-1,0 0 1,0 0 0,0 0 0,-1-1 0,1 1 0,0 0 0,0 0-1,0 0 1,0 0 0,0 0 0,0 0-51,0 0 1,-1 0-1,1 0 1,0 0-1,0 0 1,0-1-1,0 1 0,0 0 1,0 0-1,0 0 1,-1 0-1,1 0 0,0 0 1,0 0-1,0 0 1,0-1-1,0 1 0,0 0 1,0 0-1,0 0 1,0 0-1,0 0 1,0 0-1,0 0 0,0-1 1,0 1-1,0 0 1,0 0-1,0 0 0,0 0 1,0 0-1,0-1 1,0 1-1,0 0 0,0 0 1,0 0-1,0 0 1,0 0-1,0 0 1,0-1-1,0 1 0,0 0 1,0 0-1,0 0 1,3-8-3388,-3-1 1530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22.8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90 3904,'0'0'1253,"4"-6"720,-15 26-1341,2 1 0,1 0 0,0 0-1,2 1 1,0 0 0,2 1-1,0-1 1,-1 29 0,5-46-515,1-1 1,-1 1 0,1 0 0,0-1-1,0 1 1,0 0 0,0-1 0,1 0-1,0 1 1,0-1 0,0 0-1,5 7 1,-6-10-38,1 1 0,-1 0-1,1 0 1,0-1 0,0 1-1,0-1 1,0 0 0,0 1-1,0-1 1,0 0 0,0 0-1,0 0 1,0 0 0,1-1-1,-1 1 1,0-1 0,1 1-1,-1-1 1,5 0 0,4 0 235,0 0 0,21-4 0,-25 3-241,9-2 61,0 0-1,0-1 0,-1 0 0,1-1 1,-1-1-1,-1-1 0,25-14 0,-33 17-79,0 0-1,1-1 0,-1 1 0,-1-1 0,1-1 0,-1 1 0,0-1 0,0 0 0,-1 0 0,1-1 0,-2 1 0,1-1 0,-1 0 0,1 0 0,-2 0 1,1 0-1,-1-1 0,2-10 0,-3 9-27,-1 0 0,0 0 0,0 0 0,0 0 0,-1 0 0,-1-1 0,0 2 1,0-1-1,0 0 0,-1 0 0,0 1 0,-9-16 0,8 18-60,0 0 0,0 0-1,0 1 1,-1 0 0,0 0 0,0 0 0,0 0-1,0 1 1,-1 0 0,0 0 0,0 0 0,0 1-1,0 0 1,0 0 0,-1 0 0,0 1 0,-9-2-1,10 3 12,-1 1 0,0-1 0,1 1-1,-1 1 1,0-1 0,0 1-1,1 0 1,-1 1 0,1 0 0,-1 0-1,1 0 1,0 1 0,0 0-1,0 0 1,0 0 0,0 1-1,-9 7 1,6-4-244,0 1 0,1 0 0,0 1 0,0-1 0,1 2 0,0-1 0,0 1 0,1 0 0,-6 14 0,-1 11-2800,5-2 906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25.9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66 22 2912,'0'-1'88,"0"1"0,-1 0 0,1-1 0,0 1 0,-1-1 0,1 1 1,0-1-1,0 1 0,0 0 0,-1-1 0,1 1 0,0-1 0,0 1 0,0-1 0,0 1 0,0-1 0,0 1 0,0-1 1,0 1-1,0-1 0,0 1 0,0-1 0,0 1 0,0-1 0,1 1 0,-1-1 0,0 0 0,-1-7 6577,1 8-6603,0 0 0,0 0 0,0 1 0,0-1 0,0 0 0,0 0 0,-7 9 1142,-8 14-693,7-2-316,1 0 0,1 0 0,1 1 0,-4 37 0,3 91 14,11-47-6,-4-90-66,1 0 0,1 1-1,0-1 1,1 0 0,9 20 0,-11-30-67,0 0 0,0 0 0,0 0 0,0 0 0,0 0 0,1-1 0,-1 1 0,1-1 0,0 0 0,-1 0 0,1 0 0,0 0 0,0 0 1,1-1-1,-1 1 0,0-1 0,0 0 0,1 0 0,-1 0 0,0 0 0,1-1 0,-1 1 0,1-1 0,-1 0 0,1 0 0,-1 0 0,1-1 1,-1 1-1,1-1 0,-1 0 0,1 1 0,-1-2 0,0 1 0,0 0 0,4-3 0,4-2-9,0 0 1,-1-1-1,0-1 0,0 0 0,-1 0 1,0-1-1,-1 0 0,0 0 0,0-1 1,12-20-1,2-9-66,27-69-1,-36 77 84,8-16 40,25-88-1,-45 133-115,1-7-46,-2 9 36,0 0 1,0 0-1,0 0 1,0-1-1,0 1 1,0 0-1,0 0 1,0 0-1,0 0 0,0-1 1,0 1-1,0 0 1,0 0-1,-1 0 1,1 0-1,0-1 1,0 1-1,0 0 0,0 0 1,0 0-1,0 0 1,0 0-1,0-1 1,-1 1-1,1 0 0,0 0 1,0 0-1,0 0 1,0 0-1,0 0 1,-1 0-1,1 0 1,0 0-1,0-1 0,0 1 1,0 0-1,-1 0 1,1 0-1,0 0 1,0 0-1,-2 1 2,1 0-1,-1 1 1,1-1 0,0 0-1,0 0 1,0 1 0,0-1-1,0 1 1,0-1 0,0 1-1,0-1 1,0 1 0,1-1-1,-1 1 1,0 1 0,-1 9 93,0-1 1,1 1 0,1-1-1,0 1 1,2 13-1,-1 14-4,0 4 25,6 55 0,-5-81-36,2 0 0,0-1 0,0 1 0,2-1 0,0 0 0,11 20 0,-12-24-104,-3-9 98,0 1 1,0 0-1,0 0 0,0-1 1,4 4-1,-6-6-180,1 0-1,-1-1 1,1 1 0,0-1-1,-1 1 1,1-1 0,0 1-1,0-1 1,-1 0 0,1 1-1,0-1 1,0 0-1,-1 1 1,1-1 0,0 0-1,0 0 1,0 0 0,0 0-1,-1 0 1,1 0 0,0 0-1,0 0 1,0 0 0,0 0-1,-1 0 1,1-1 0,0 1-1,0 0 1,0-1-1,0 0 1,9-4-1576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26.3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10 5824,'-1'-1'201,"0"1"-1,1 0 1,-1-1 0,0 1-1,0 0 1,0 0 0,0 0-1,0-1 1,0 1 0,-5 3 5098,13-3-3523,32 5-373,1-2-1,57-3 1,-41-1-854,-38 1-450,20 1 68,0-3-1,40-5 0,-65 6-242,-12 1 87,0 0 0,0 0 0,0 0 0,0 0 0,0 0 0,0 0 0,0 0 0,0 0 0,0-1 1,0 1-1,0 0 0,0-1 0,0 1 0,0-1 0,0 1 0,1-2 0,-1 0-890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26.69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 74 5728,'0'0'131,"-1"0"0,1 0 0,-1 1 0,1-1 0,-1 0 0,1 0 0,0 0 0,-1 1 0,1-1 0,-1 0 0,1 0 0,0 1 0,-1-1 0,1 1-1,0-1 1,-1 0 0,1 1 0,0-1 0,-1 1 0,6 3 1583,22 2 439,-18-5-1365,5 1-26,0-1 0,0 0-1,23-2 1,44-8 1385,-75 8-1970,43-7 601,1-2 1,65-22 0,-105 29-797,36-15-268,-38 15-657,6-5-4343,-9 7 3142</inkml:trace>
</inkml:ink>
</file>

<file path=ppt/ink/ink3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29.0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277 592 4064,'2'-8'5354,"-10"5"-4244,-38-1 2010,39 4-2935,-1-1 0,0 1 0,0 0 0,1 1 0,-1 0 0,0 0 0,1 0 0,-1 1 0,1 0 0,0 1 1,-1 0-1,1 0 0,0 0 0,-7 6 0,6-4-113,1 0 0,0 0 0,0 1 0,1 0 0,-1 0 0,1 1 0,1 0 0,-1 0 0,1 0 0,0 1 0,1-1-1,-5 13 1,3-5 21,2 0 0,0 1 1,0-1-1,2 1 0,0 0 0,1-1 0,0 1 0,2 16 0,0-23-3,-1 0 0,2 0 0,-1 0 0,1-1 0,1 1 0,0 0 0,0-1 0,0 0 0,1 0 0,0 0 0,1 0 0,0-1 0,0 1 0,1-1 0,9 10 0,-11-14-43,-1-1 0,1 1-1,-1-1 1,1 0 0,0 0 0,0 0 0,0-1 0,0 1 0,0-1 0,0 0 0,0 0 0,1 0 0,-1-1-1,0 1 1,0-1 0,5 0 0,3-1 52,-1-1-1,1 0 1,-1-1 0,20-7-1,6-6 53,0-2-1,-1-1 0,62-44 0,-59 36-15,10-7-14,-2-2 0,64-64 0,-89 75 29,-19 20-231,0 1 0,1 0 0,-1 0 0,1 0 0,5-4 0,-13 12-47,1 0 0,-1 0 0,1 0 1,0 1-1,0-1 0,1 1 0,-4 7 0,0 1 151,1 0 0,-5 19-1,8-23-11,0 0-1,1 0 0,1 0 0,0 0 1,0 1-1,0-1 0,1 0 0,1 0 0,3 15 1,0-11 131,-1 0 0,1-1 1,1 0-1,0 0 0,1 0 1,8 10-1,-10-16-65,-1-1-1,0 0 1,1 0-1,0 0 1,1-1 0,7 7-1,-11-10-45,0 0 0,-1 0 0,1 0 0,0 0-1,0 0 1,0 0 0,0-1 0,0 1 0,0-1-1,0 1 1,0-1 0,0 0 0,1 0 0,-1 0-1,0 0 1,0 0 0,0 0 0,0 0 0,0-1 0,0 1-1,0-1 1,0 1 0,0-1 0,3-2 0,-1 0 7,0 0 0,0-1 0,-1 0-1,0 0 1,0 0 0,0 0 0,0 0 0,0 0 0,-1-1 0,0 0 0,2-4 0,1-2 24,2-3-47,-2-1-1,0 0 1,0 0-1,-2 0 1,3-21-1,-4 24-24,-1 0 0,-1 0 0,0 0-1,-1 0 1,0 1 0,0-1 0,-6-17-1,6 26-29,0-1-1,-1 1 1,1 1 0,-1-1-1,1 0 1,-1 0-1,0 0 1,0 1 0,0-1-1,-1 1 1,1 0-1,-4-3 1,4 4 8,1 0 1,-1-1-1,0 1 1,0 0-1,0 1 1,1-1-1,-1 0 0,0 0 1,0 1-1,-1-1 1,1 1-1,0 0 0,0-1 1,0 1-1,0 0 1,0 0-1,0 1 1,-2-1-1,0 1 24,2 0 5,-22-2 3,38-3 130,0 0-1,24-10 1,4-2-135,-6 5 1,1 2-1,-1 2 1,1 2 0,1 1-1,45 1 1,-73 2-45,0 2-1,0-1 1,0 1 0,0 1 0,12 3 0,-20-5 46,0 1-1,0 0 1,0-1 0,0 1-1,-1 0 1,1 0 0,0 0-1,-1 0 1,1 1 0,-1-1-1,1 0 1,-1 1 0,1-1-1,-1 1 1,0-1-1,0 1 1,0-1 0,0 1-1,0 0 1,0 0 0,0 0-1,0 0 1,-1-1 0,1 1-1,-1 0 1,1 0-1,-1 0 1,0 0 0,0 0-1,0 0 1,0 0 0,-1 4-1,-3 16-1,-1-1 0,-1 1 0,-9 21 0,-7 28 191,21-71-179,1 1 0,0-1 1,0 0-1,0 0 0,0 0 1,0 0-1,0 1 0,0-1 1,0 0-1,0 0 0,0 0 0,0 1 1,0-1-1,0 0 0,0 0 1,0 1-1,0-1 0,0 0 1,0 0-1,0 0 0,0 1 1,0-1-1,0 0 0,0 0 1,0 0-1,1 0 0,-1 1 1,0-1-1,0 0 0,0 0 1,0 0-1,0 0 0,0 0 0,1 1 1,-1-1-1,0 0 0,0 0 1,0 0-1,1 0 0,-1 0 1,0 0-1,0 0 0,0 0 1,1 0-1,-1 0 0,0 1 1,0-1-1,0 0 0,1 0 1,-1 0-1,0 0 0,0-1 1,1 1-1,14-6 339,15-16-238,-1 0 0,27-29 0,6-5 16,-55 50-166,0 0 0,1 1 0,-1 0 0,1 0 0,1 0 0,-1 1-1,0 0 1,17-4 0,-24 8 12,0-1-1,0 1 1,0 0-1,0 0 1,0 0-1,0 0 0,0 1 1,0-1-1,0 0 1,0 0-1,0 1 1,0-1-1,0 0 1,0 1-1,0-1 1,0 1-1,0 0 0,0-1 1,0 1-1,0-1 1,-1 1-1,1 0 1,0 0-1,-1 0 1,1-1-1,0 1 0,-1 0 1,1 0-1,-1 0 1,1 0-1,-1 0 1,1 0-1,-1 0 1,0 0-1,1 2 1,0 4 18,0 0 1,-1 0-1,1 1 1,-2 9 0,1-7-6,0 5 44,1 0 0,4 24 1,-4-34-4,0 0 0,1 0 1,-1-1-1,1 1 0,0-1 0,0 1 1,0-1-1,0 1 0,1-1 1,0 0-1,6 6 0,-9-9 0,1 0-1,0-1 1,0 1 0,-1-1-1,1 1 1,0-1-1,0 0 1,0 1 0,0-1-1,0 0 1,0 0-1,0 1 1,0-1-1,0 0 1,0 0 0,0 0-1,0 0 1,0 0-1,0 0 1,-1-1 0,1 1-1,0 0 1,0 0-1,0-1 1,0 1-1,0 0 1,0-1 0,0 1-1,-1-1 1,1 1-1,0-1 1,1-1-1,3-2 72,0 0 0,-1-1 0,8-9 0,-11 13-79,41-57 392,33-38-224,-51 70-173,1-4 36,2 2-1,1 1 0,35-26 1,-63 52-67,1 1 1,0-1-1,-1 1 0,1-1 1,0 1-1,0 0 1,-1-1-1,1 1 0,0 0 1,0 0-1,0-1 0,-1 1 1,3 0-1,-3 0 10,0 0 0,1 0 0,-1 0-1,0 0 1,0 0 0,1 1 0,-1-1 0,0 0 0,0 0-1,1 0 1,-1 0 0,0 1 0,0-1 0,0 0 0,0 0-1,1 0 1,-1 1 0,0-1 0,0 0 0,0 0 0,0 1-1,0-1 1,0 0 0,1 0 0,-1 1 0,0-1-1,0 1 1,0 2-52,0 0 1,0 1-1,0-1 0,-1 1 0,0 3 0,0 1 60,-17 88-134,10-61 170,-39 131 212,24-91-129,13-50 128,10-24-230,0 0-1,-1 0 0,1-1 1,0 1-1,-1 0 0,1 0 1,-1-1-1,1 1 1,-1 0-1,1-1 0,-1 1 1,0-1-1,1 1 1,-1-1-1,0 1 0,1-1 1,-1 1-1,0-1 0,0 0 1,0 1-1,1-1 1,-2 0-1,1 0-7,0 0 0,1 0-1,-1 0 1,1 0 0,-1 0 0,1 0 0,-1-1-1,1 1 1,-1 0 0,0 0 0,1-1 0,-1 1 0,1 0-1,0-1 1,-1 1 0,1-1 0,-1 1 0,1-1-1,0 1 1,-1 0 0,1-1 0,0 1 0,-1-1-1,1 0 1,0 1 0,0-1 0,-1 0 0,-3-19 47,3 12-16,-16-74 90,14 46-145,3 32 1,0 0-1,0 0 1,0 0 0,-1 0-1,1-1 1,-1 1 0,0 0-1,0 0 1,0 0 0,-1 1-1,0-1 1,1 0 0,-4-4-1,-5-7-253,8 11 49,7 10 35,2 4 135,2-1 0,-1 0-1,1 0 1,0-1 0,1 0 0,13 7 0,-7-4 35,2-1 0,-1-1 0,24 8 1,-31-14 64,0 0 1,0-1-1,0-1 0,0 1 1,0-1-1,1-1 1,-1 0-1,0 0 1,1-1-1,-1-1 1,0 0-1,0 0 1,0-1-1,0 0 1,0 0-1,-1-1 0,11-6 1,5-5 88,0 0-1,-2-1 1,0-2 0,40-38-1,-48 41-130,0-1-1,-2 0 1,0-1-1,0 0 1,-2-1-1,0 0 1,-1-1-1,12-31 1,29-121 84,-34 99-43,11-106 0,-25 157-117,-2 19 51,0 0 0,-1 0 0,1 0-1,-1 1 1,0-1 0,1 0 0,-1 0 0,0 0 0,0 0 0,0 0 0,0 0 0,-1 1-1,1-1 1,0 0 0,-1 0 0,0 0 0,-1-3 0,2 5 13,0 0-1,0 0 1,0 0 0,0 0-1,-1 0 1,1 1 0,0-1-1,0 0 1,0 0 0,-1 0-1,1 0 1,0 0 0,0 0-1,0 0 1,0 0 0,0 0-1,-1 0 1,1 1 0,0-1-1,0 0 1,0 0 0,0 0-1,0 0 1,0 0 0,0 1-1,-1-1 1,1 0 0,0 0-1,0 0 1,0 0 0,0 1-1,0-1 1,0 0 0,0 0-1,0 0 1,0 1 0,-3 7-38,-13 67-38,-6 83 1,15-107 156,-6 152 308,10-120-102,2 94 67,3-80-223,-2-92-109,-1-1-9,1 0 0,0-1 0,0 1 0,0 0 0,1-1 0,-1 1 1,1 0-1,0-1 0,0 1 0,0-1 0,1 1 0,1 3 1,-3-7-45,1 0 0,-1 0 1,0 0-1,0 1 1,0-1-1,0 0 1,1 0-1,-1 0 0,0 0 1,0 0-1,0 0 1,1 1-1,-1-1 1,0 0-1,0 0 0,1 0 1,-1 0-1,0 0 1,0 0-1,0 0 1,1 0-1,-1 0 0,0 0 1,0 0-1,1 0 1,-1 0-1,0 0 0,0 0 1,0 0-1,1 0 1,-1-1-1,9-5-1348,9-15-1557,-16 18 2346,9-12-2232,-1 1 924</inkml:trace>
</inkml:ink>
</file>

<file path=ppt/ink/ink3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29.44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 55 9312,'-1'0'195,"1"-1"1,0 1-1,-1 0 1,1 0-1,0 0 1,-1 0-1,1-1 1,0 1-1,-1 0 1,1 0-1,0-1 1,-1 1-1,1 0 1,0-1-1,0 1 1,-1 0-1,1-1 1,0 1-1,0 0 1,0-1-1,0 1 1,0 0-1,-1-1 1,1 1-1,0-1 1,8-4 3102,23 1-259,-22 3-2518,11-1 235,23 1 0,-25 1-592,32-3 0,-20-2-248,-17 4-253,-1-1 0,-1 0-1,1-1 1,0 0 0,17-7 0,-13 5-970</inkml:trace>
</inkml:ink>
</file>

<file path=ppt/ink/ink3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50.4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30 3136,'-2'2'196,"-1"0"723,2-5-269,-15 3 5021,11-1-5055,0 1-1,0-1 1,1 1 0,-1 1 0,-10 0-1,13 1-399,1-2-73,0 1-1,0-1 1,0 1-1,0-1 1,0 0 0,0 1-1,-1-1 1,1 0-1,0 0 1,0 0-1,0 0 1,-2 0 0,2 0 659,6-1 291,9-3-365,-9 3-660,0 0 0,0 0 0,1 1 0,-1-1-1,0 1 1,0 0 0,10 2 0,10-1 147,230-1 771,-43 10 422,-198-11-1336,0 0 1,26-6-1,-20 3-11,-18 4-95,0-1 0,0 0 0,0 0 1,0 0-1,0 0 0,0 0 0,0 0 0,0 0 1,0-1-1,0 1 0,2-3 0,-4 3-291,1 0 1,-1 1-1,1-1 0,-1 1 0,0-1 0,1 0 0,-1 1 0,0-1 0,1 0 0,-1 0 0,0 1 0,0-1 0,0-1 0</inkml:trace>
</inkml:ink>
</file>

<file path=ppt/ink/ink3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51.0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59 3552,'-27'12'4257,"22"-11"145,12-4 981,-3 2-5121,0 0 0,0 1 1,-1-1-1,9 0 0,9-1 384,24-3 14,0 1-1,0 3 1,50 4-1,81-3 79,-168-1-641,-1 0-1,1 0 0,0-1 1,-1 0-1,8-4 1,10-7-739,-23 11 64,1 0 0,-1 0 1,1-1-1,-1 1 1,0-1-1,2-2 1,6-5-1892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54.3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11 4384,'-9'-10'9650,"0"11"-4085,20 1-1549,5 2-2591,15 2-1500,61-3 1153,49 4-466,-64 1-375,83 12 220,-129-16-433,-23-3-36,-1 0 0,0 0-1,0 0 1,0 1 0,0 0 0,0 0 0,-1 0-1,8 5 1,-12-6-10,-1 0-148,1 0 0,-1 0-1,1-1 1,-1 1 0,1 0 0,0-1 0,-1 1 0,1-1 0,0 0-1,-1 1 1,3-1 0,5 0-1062</inkml:trace>
</inkml:ink>
</file>

<file path=ppt/ink/ink3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53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64 2496,'0'0'784,"-10"-14"1786,7 10-826,0 3-256,3 1-1437,-1 0-1,1 0 1,0 0-1,0 0 1,-1 0-1,1-1 1,0 1-1,0 0 0,-1 0 1,1 0-1,0 0 1,0-1-1,-1 1 1,1 0-1,0 0 1,0 0-1,0-1 1,-1 1-1,1 0 0,0 0 1,0-1-1,0 1 1,0 0-1,0 0 1,0-1-1,0 1 1,-1 0-1,1 0 0,0-1 1,0 1-1,0 0 1,0-1-1,0 1 1,0 0-1,0 0 1,0-1-1,1 0 29,-1 1-1,0 0 1,0-1-1,0 1 1,-1-1-1,1 1 1,0 0 0,0-1-1,0 1 1,0-1-1,0 1 1,0 0-1,-1-1 1,1 1-1,0 0 1,0-1 0,0 1-1,-1 0 1,1-1-1,0 1 1,-1 0-1,1-1 1,0 1-1,0 0 1,-1-1 0,0 1-35,1 0 0,-1 0 0,0-1 0,1 1 0,-1 0 0,1-1 0,-1 1 0,1-1 0,-1 1 0,1 0 0,0-1 0,-1 1 0,1-1 0,0 1 0,-1-1 0,1 1 0,0-1 0,-1 0 0,1 1 0,0-1 0,0 1 0,0-1 0,0 0 0,0 1 0,-1-1 0,1 0 43,0 0 0,0 1 0,0-1 0,0 1 0,0-1 0,-1 0 0,1 1 0,0-1 0,0 1 0,-1-1 0,1 1 0,0-1 0,-1 1 0,1-1 0,-1 1 0,1-1 1,-5 0 471,5 1-518,0 0 0,-1 0 0,1 0 0,0 0 0,0 0 0,-1 0 0,1 0 0,0 0-1,-1 0 1,1 0 0,0 0 0,0 0 0,-1 0 0,1-1 0,0 1 0,0 0 0,-1 0-1,1 0 1,0 0 0,0-1 0,-1 1 0,1 0 0,0 0 0,0 0 0,0-1 0,-1 1-1,29 88 1864,8 37-1093,-32-110-731,12 36 71,4 20 87,15 105 482,-23-125-416,-7-31-266,5 31-1,-8-39 45,1-1-1,0 1 1,9 19 0,-12-29-84,4 4 214,-3-5-204,-1 0 0,1 0-1,-1-1 1,1 1 0,-1 0 0,1 0 0,-1-1-1,0 1 1,1 0 0,-1 0 0,0 0 0,0-1-1,0 1 1,0 0 0,0 0 0,0 0 0,0 1-1,0-1 105,0 8 688,1-17-757,0 1 1,1 0-1,0-1 0,0 1 0,1 0 0,0 0 0,0 1 0,4-7 0,5-13 23,4-7 2,1-1 0,1 2 0,2 0 1,1 2-1,1 0 0,2 1 0,1 2 1,1 0-1,34-25 0,118-109-174,-165 148 151,3-3-124,22-27 1,-36 40 77,0 1 0,1-1 1,-1 1-1,1 0 0,4-4 1,-5 5-3,0 0 1,0 0 0,0-1-1,0 1 1,-1-1 0,1 1-1,-1-1 1,1 0 0,-1 1-1,0-1 1,2-3 0,-2 3-12,0 0 1,0 0 0,0-1 0,0 1 0,0 0 0,1 0 0,-1 0 0,1 0-1,-1 1 1,1-1 0,0 0 0,3-2 0,-5 4 13,-1 0 0,1 0 1,0 0-1,0 0 0,0 0 0,0 0 1,0 0-1,0 0 0,0 0 0,0 0 1,0 0-1,-1 0 0,1 0 0,0 0 1,0 0-1,0-1 0,0 1 0,0 0 1,0 0-1,0 0 0,0 0 0,0 0 1,0 0-1,0 0 0,0 0 0,0-1 1,0 1-1,0 0 0,0 0 0,0 0 1,0 0-1,0 0 0,0 0 0,0 0 1,0-1-1,0 1 0,0 0 0,0 0 1,0 0-1,0 0 0,0 0 0,0 0 1,0 0-1,0 0 0,0-1 0,0 1 1,0 0-1,0 0 0,0 0 0,0 0 1,0 0-1,1 0 0,-1 0 0,0 0 1,0 0-1,0 0 0,0 0 0,0 0 1,0 0-1,0-1 0,1 1-21,0 0 27,-2-4-113,0 4 113,1 0-1,0 1 0,0-1 1,-1 0-1,1 0 1,0 0-1,-1 0 0,1 0 1,0 1-1,-1-1 1,1 0-1,0 0 0,-1 0 1,1 0-1,-1 0 1,1 0-1,0 0 0,-1 0 1,1 0-1,0 0 1,-1-1-1,1 1 0,-1 0 1,0 0-109,-263 9 39,119 7 13,-106 4 59,235-20 48,0 0 0,0-1 0,1-1 0,-1-1 0,-20-5 0,29 3-458,5 4-168,6 3-244,13 8-8786,-8-6 6827</inkml:trace>
</inkml:ink>
</file>

<file path=ppt/ink/ink3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54.2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4 2720,'-3'-1'262,"-6"-1"305,9 2-531,0 0 1,0 0 0,0 0-1,0 0 478,0-1-478,1 1 626,-14 0 4148,10 8-3013,-4 2-378,1 1 0,-9 23-1,0-16 294,8-8-859,5-7-487,3-2-129,2 5 2024,2-5-2160,0 1 0,0-1 1,1 0-1,-1-1 0,0 1 0,1-1 0,-1 0 0,1 0 0,9-2 0,54-15 399,-35 8-384,28-2 153,100-6 1,109 14 251,-149 4-178,-66-1-194,-49-2-3270</inkml:trace>
</inkml:ink>
</file>

<file path=ppt/ink/ink3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09:56.6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634 6 1728,'3'-6'5924,"-5"8"-5358,0 0 762,0 0-1139,1-1-1,0 0 0,-1 1 0,1-1 1,-1 0-1,1 0 0,-1 0 0,1-1 0,-1 1 1,0 0-1,0 0 0,1-1 0,-1 1 1,0-1-1,0 0 0,-2 1 0,-14 3 876,-35 11 0,-21 16-392,70-29-612,1-1 1,-1 1-1,1 0 0,-1 0 0,1 0 1,-4 3-1,-9 7 313,-9 3-10,-38 33 1,54-40-315,1 0 0,0 0 0,0 1 0,0 0 0,2 1 1,-1 0-1,-7 14 0,8-8 144,-9 31 0,4-11-115,7-24-15,1-1 0,0 1 0,1 0 0,0 0 0,1 0 0,0 0 0,1 0 0,0 0 0,1 0 0,4 23 0,0-23-10,0-1 0,1 1-1,0-1 1,1 0 0,0 0 0,1-1-1,0 0 1,12 11 0,-15-17 16,-1 0 0,1 0 0,0 0 0,7 3-1,12 10 36,37 29 456,-58-43-528,-1 0 0,1 0 1,-1 0-1,1 1 0,-1-1 1,0 1-1,-1 0 0,1-1 1,-1 1-1,1 0 0,-1 0 0,0 0 1,0 0-1,-1 0 0,1 0 1,-1 6-1,-1-9-10,1 1-1,-1-1 1,1 1-1,-1-1 1,0 0 0,0 0-1,1 1 1,-1-1-1,0 0 1,0 0 0,0 0-1,-1 0 1,1 0 0,-1 1-1,-21 15 318,20-15-245,-65 39 202,25-16-266,-6 4 43,32-20 36,0 0-1,1 1 1,1 1 0,0 1-1,-14 13 1,25-20-94,0 0 0,0 0 0,1 0 0,-4 6 0,7-10-10,0-1 1,0 1-1,0 0 0,0 0 1,0 0-1,0 0 1,0-1-1,1 1 1,-1 0-1,0 0 1,0 0-1,1-1 1,-1 1-1,0 0 1,1 0-1,-1-1 0,1 1 1,-1 0-1,1-1 1,-1 1-1,1-1 1,-1 1-1,1 0 1,0-1-1,-1 1 1,2 0-1,19 11 88,4-6 28,1-1 0,-1-1 1,51 1-1,-50-4-112,0 0 1,-1 2-1,50 12 0,-69-13-9,0 0 0,0 0 0,0 1 0,0 0 0,0 0 0,5 4 0,-9-6 0,-1 1 0,0-1 0,1 0 0,-1 0 0,0 0 0,0 1 0,0-1 0,0 1 0,0-1 0,0 1 0,-1-1 0,1 1 0,0-1 0,-1 1 0,1 0 0,-1-1 0,0 1 0,1 0 0,-1 0 0,0-1 0,0 1 0,0 0 0,0 0 0,0-1 0,-1 3 0,-1 4 22,-1-1 1,0 0-1,0 0 0,0 0 0,-1 0 0,0 0 0,0-1 0,0 0 1,-8 9-1,3-4-20,-5 5 85,0-1 0,-1 0-1,-24 18 1,16-13-12,-16 9 97,-67 40 0,66-45-98,1 1-1,-40 35 1,75-56-50,0 0 0,0 0 0,0 0-1,0 1 1,1-1 0,-1 1 0,-4 10 0,7-13-8,1-1 0,-1 1 0,1 0 0,-1 0 0,1-1 0,0 1 0,-1 0 0,1 0 0,0 0 0,0-1 0,0 1 0,0 0 0,1 0 0,-1 0 0,1 0 0,-1-1 0,1 1 0,-1 0 1,1-1-1,0 1 0,0 0 0,0-1 0,0 1 0,0-1 0,0 1 0,0-1 0,0 1 0,2 0 0,3 3 28,1-1 0,-1-1 0,1 1-1,-1-1 1,1 0 0,0 0 0,0-1 0,1 0 0,-1 0 0,10 0 0,4 3-4,24 5 54,1-2 1,0-1 0,1-3 0,63-1 0,-87-4-179,5 0-2959,46-8 0,-31 2-4370,3 5 2229</inkml:trace>
</inkml:ink>
</file>

<file path=ppt/ink/ink3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0:00.5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7 400 2144,'-7'-1'9700,"7"1"-9475,3-10 2999,13-15-3783,-13 20 1537,12-16-142,18-19 0,-10 12-391,156-207 1949,-177 231-2405,1 1-1,0-1 0,-1 1 0,1 0 1,0 0-1,1 0 0,-1 0 1,0 1-1,6-4 0,-9 6 12,0 0 1,0 0-1,1 0 1,-1 0-1,0 0 1,1 0-1,-1 0 0,0 0 1,0 0-1,1 0 1,-1 0-1,0 0 1,1 0-1,-1 0 1,0 0-1,0 0 0,1 0 1,-1 0-1,0 0 1,0 0-1,1 1 1,-1-1-1,0 0 0,0 0 1,1 0-1,-1 0 1,0 1-1,0-1 1,0 0-1,1 0 0,-1 0 1,0 1-1,0-1 1,0 0-1,0 0 1,0 1-1,1-1 0,-1 0 1,0 1-1,0-1 1,2 14 105,-2-10-65,2 25 46,-2 1 1,-1-1-1,-6 38 0,5-47-52,-2 13-32,1-17 59,1-1-1,1 0 1,1 1 0,0-1 0,3 26 0,-3-40-51,0-1 1,0 0-1,0 1 0,0-1 1,0 0-1,0 1 1,0-1-1,0 0 1,0 1-1,0-1 1,0 0-1,0 0 0,0 1 1,1-1-1,-1 0 1,0 1-1,0-1 1,0 0-1,0 0 1,1 1-1,-1-1 0,0 0 1,0 0-1,0 1 1,1-1-1,-1 0 1,0 0-1,0 0 1,1 0-1,-1 1 0,0-1 1,1 0-1,-1 0 1,1 0-1,8-9 604,-2 1-468,221-227 573,-203 211-713,-15 14 21,0 0 1,1 1 0,0 0-1,18-10 1,-28 18-34,1 1 0,-1-1 0,1 1 0,-1 0 0,0-1 0,1 1 0,-1 0-1,1 0 1,-1 0 0,1 0 0,-1 0 0,1 1 0,-1-1 0,1 0 0,-1 1 0,1-1 0,-1 1 0,0-1 0,1 1 0,-1 0 0,0 0 0,0-1 0,1 1 0,-1 0 0,0 0 0,0 0 0,0 0 0,0 0 0,0 1 0,1 0 0,4 6 56,-1 0 1,0 0-1,6 12 0,-9-15-36,6 10 63,8 16 93,33 49 1,-22-41 15,-17-23-66,0-1 0,0-1 0,2 0 0,0 0 0,1-1 1,20 16-1,-31-27-102,1 0 0,-1 0 1,1 0-1,0-1 1,0 1-1,0-1 1,0 0-1,0 0 1,0 0-1,0 0 1,0 0-1,0-1 0,0 1 1,0-1-1,1 0 1,4 0-1,24-5 93</inkml:trace>
</inkml:ink>
</file>

<file path=ppt/ink/ink3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0:05.8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1 576,'0'1'12906,"0"19"-12350,-2 1 0,0-1 0,-10 40 0,-6 28-92,15-73-351,1 0 0,0 1 0,2-1 0,-1 1 0,2 0 1,0-1-1,1 1 0,0-1 0,1 0 0,1 0 0,1 0 0,0 0 0,1-1 0,7 15 0,-11-27-46,-1 0 0,0 0 1,1 1-1,0-1 0,-1-1 0,1 1 0,0 0 0,0 0 1,0-1-1,0 1 0,0-1 0,0 0 0,1 1 0,-1-1 0,0 0 1,1 0-1,-1-1 0,0 1 0,1 0 0,-1-1 0,1 0 1,0 1-1,-1-1 0,1 0 0,-1 0 0,4-1 0,0-2 28,0 0 0,0 0-1,0 0 1,-1-1 0,0 0 0,0 0-1,0-1 1,5-4 0,-8 7-73,31-30 239,36-44 1,-47 47-229,-2-1 0,0-1 1,20-45-1,-39 74-34,11-23-20,15-44 0,-26 55-49,-1 14-83,0 11 3,-1 1 161,0 1 0,-1-1 0,-4 15-1,-4 23 112,8-37-58,1-1 0,0 1 0,1 0 0,1 0 0,0 0 0,1 0 0,0 0 0,1 0 0,0-1 0,9 21 0,-8-25 7,-1 1-1,2-2 1,-1 1-1,1-1 1,0 1-1,1-1 1,0-1-1,0 1 1,0-1-1,1 0 1,0 0-1,0-1 1,14 8-1,-12-8-60,0 0 0,1-1 0,0 0-1,0 0 1,0-1 0,0-1 0,0 1 0,0-2 0,1 0-1,-1 0 1,1 0 0,15-3 0,-24 2-291,0 0 0,-1 0 0,1-1 1,0 1-1,0-1 0,-1 1 0,1-1 0,-1 0 0,1 0 0,-1 0 0,3-1 1,2-5-4883,-1 6 2022</inkml:trace>
</inkml:ink>
</file>

<file path=ppt/ink/ink3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0:07.7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6 3552,'-4'-3'3546,"3"3"-2955,1-1 0,-1 1 0,0 0 0,0-1 0,1 1 0,-1 0 0,-1 0 0,-10 1 2526,-4 9-605,16-10-2491,0 0 0,-1 0 0,1 0 0,0 0-1,0 1 1,0-1 0,0 0 0,0 0-1,0 0 1,-1 0 0,1 0 0,0 0-1,0 0 1,0 0 0,0 1 0,0-1-1,0 0 1,0 0 0,0 0 0,0 0 0,0 0-1,0 0 1,-1 1 0,1-1 0,0 0-1,0 0 1,0 0 0,0 0 0,0 0-1,0 1 1,0-1 0,0 0 0,0 0-1,0 0 1,0 0 0,1 0 0,-1 1 0,0-1-1,0 0 1,0 0 0,0 0 0,0 0-1,0 0 1,0 0 0,0 1 0,0-1-1,0 0 1,0 0 0,1 0 0,-1 0-1,0 0 1,0 0 0,0 0 0,0 0 0,0 0-1,0 0 1,1 1 0,-1-1 0,0 0-1,0 0 1,0 0 0,0 0 0,1 0-1,7 5 417,-4-2-284,1 0 1,0-1 0,-1 0-1,1 0 1,0 0 0,1 0-1,6 1 1,3 0 41,8 2 89,-1-1-1,1-1 1,39-1 0,-24-1-102,201 25 367,-207-21-319,44-1-1,-73-5-1018,-7-1-1983,-6-2-2749,0 8 2001</inkml:trace>
</inkml:ink>
</file>

<file path=ppt/ink/ink3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0:11.1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114 29 2496,'0'0'784,"-1"-2"-464,-4-9 1294,5 8 468,1-3 1748,-2-1-844,-2 8-2634,1 0 1,-1 0 0,1 0-1,-1 0 1,1-1 0,-1 1-1,-3-1 1,3 0-245,0 0 1,0 1 0,0-1-1,0 0 1,0 1-1,0 0 1,0-1 0,0 1-1,0 0 1,1 1-1,-1-1 1,0 0 0,1 1-1,-1 0 1,1-1-1,0 1 1,-1 0 0,1 0-1,0 1 1,0-1-1,-3 5 1,5-7-106,-3 4 97,0 0 0,1 0 1,0 0-1,-1 0 0,1 1 1,1-1-1,-2 7 0,1-5 42,2-5-111,-1 0 1,1-1 0,0 1 0,0 0-1,0-1 1,-1 1 0,1 0 0,0-1-1,0 1 1,0 0 0,0-1-1,0 1 1,0 0 0,1-1 0,-1 1-1,0 0 1,0-1 0,0 1-1,1 0 1,-1-1 0,0 1 0,1 0-1,-1-1 1,0 1 0,1-1 0,-1 1-1,1-1 1,0 2 0,0-2 245,1-3 294,3 1-355,-2 2-170,0-1 0,0 0 0,0 0 0,0-1 0,0 1 0,0 0 0,0-1 0,-1 0 0,1 0 0,-1 0 0,1 0 0,-1 0 0,0 0 0,3-3 0,-3 1-21,0 0 0,0 0-1,-1 1 1,1-1 0,0-5-1,-2 8-32,1 0-1,-1 0 0,0-1 1,0 1-1,0 0 0,0 0 0,0-1 1,0 1-1,0 0 0,-1-2 1,1 2 5,0 1 1,-1 0-1,1-1 0,0 1 1,0 0-1,-1-1 1,1 1-1,0-1 1,-1 1-1,1 0 1,0 0-1,-1-1 1,1 1-1,0 0 1,-1-1-1,1 1 0,-1 0 1,1 0-1,-1 0 1,1 0-1,0-1 1,-1 1-1,1 0 1,-1 0-1,1 0 1,-1 0-1,1 0 0,-1 0 1,-1 1 6,0-1-1,0 1 1,1 0 0,-1-1-1,0 1 1,0 0 0,1 0-1,-1 0 1,1 0 0,-1 0-1,1 1 1,-3 1 0,-16 20-63,10-1 168,10-21-89,0 0 0,-1-1 0,1 1 0,0 0 0,-1 0 0,1 0 0,0 0 0,0 0 0,0 0 0,0 0 0,0 0 0,0 0 0,0 0 0,0 0 0,0-1 1,0 1-1,1 2 0,0-3 129,5-3-474,7 3 63</inkml:trace>
</inkml:ink>
</file>

<file path=ppt/ink/ink3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0:15.1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10 142 1728,'-10'-19'15722,"10"12"-13717,0 15 854,2 7-2880,0-1 0,1 0 0,0 1-1,1-2 1,9 24 0,-5-17 68,66 212 412,-61-190-203,22 58 277,-18-49-58,3-82 629,-10 12-1038,0 2 1,2-1-1,0 1 0,25-26 1,65-52 9,-30 30-90,-40 35-6,83-83-87,-89 84 87,-1-1 0,25-40 1,-23 27-35,-27 43 54,0-1 1,1 1-1,-1-1 0,0 1 1,1-1-1,-1 0 0,0 1 0,0-1 1,0 1-1,0-1 0,0 0 0,0 1 1,1-1-1,-1 1 0,-1-1 0,1 0 1,0 1-1,0-1 0,0 1 0,0-1 1,0 0-1,0 1 0,-1-1 0,1 1 1,0-1-1,0 1 0,-1-1 1,1 1-1,-1-1 0,1 1 0,0-1 1,-1 1-1,1-1 0,-1 1 0,0-1 1,-3-2-4,0 1 0,0-1 0,0 1 0,-6-3 0,1 1-11,-1 1-1,0 0 1,1 1 0,-1-1-1,-13 0 1,-59 0 47,-280 35-172,312-26 171,-59-3 0,108-2-36,1-1 0,0 0 0,-1 0 0,1 0-1,0 0 1,0 0 0,-1 0 0,1 0 0,0 0 0,-1 0 0,1 0 0,0 0 0,-1 0 0,1 0-1,0 0 1,-1 0 0,1 0 0,0-1 0,0 1 0,-1 0 0,1 0 0,0 0 0,0 0 0,-1 0 0,1-1-1,0 1 1,0 0 0,-1 0 0,1-1 0,0 1 0,0 0 0,-1-1 0,9-6-1338,15-4-3160,23-3-2991,-21 8 4555</inkml:trace>
</inkml:ink>
</file>

<file path=ppt/ink/ink3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0:15.8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30 3328,'-7'0'714,"-28"-1"7091,21-2-7071,12 2-391,-1 1 0,1-1 0,0 1 0,-1 0 0,1 0-1,0 0 1,-5 1 0,-11 1 2791,52 0 187,-11 1-2955,32-2 0,36-7 308,39-3-286,-61 6-256,129-2 509,-124 0-466,-4 0-25,-49 7-513,-10 1-1769,-1 13-8844</inkml:trace>
</inkml:ink>
</file>

<file path=ppt/ink/ink3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0:18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362 4 1248,'0'-3'7578,"-2"5"-7226,0 1 0,0-1-1,-1 0 1,1 0-1,-1 0 1,1 0 0,-1 0-1,0 0 1,-4 1 0,0 1-7,-4 5 143,0 1 0,0 0 0,1 0 0,1 1 1,-16 22-1,23-29-457,-30 43 718,-49 101 0,50-80-237,2 1 0,-24 89 0,48-136-333,0-1 0,1 1 1,1 0-1,0 44 0,3-51-60,2 0 0,-1 0 0,2 0 0,0-1 0,1 1 1,0-1-1,1 0 0,9 19 0,0-9 86,1 0 0,1-1 0,1 0 0,0-2 0,2 0 1,1 0-1,0-2 0,2-1 0,0-1 0,39 24 0,-55-37-170,0-1-1,0 0 1,1-1 0,-1 1-1,0-1 1,1 0 0,-1-1-1,1 0 1,7 1 0,-6-6-195,1 0 42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54.3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 7232,'-18'-4'7961,"18"4"-7877,3 7 3735,17 88-500,38 170-1191,-16-58-1555,18-6-644,-49-158-3993,-11-43 3977,0 0 1,0 0 0,0 0-1,0 0 1,0 0 0,0 1-1,0-1 1,0 0 0,0 0 0,0 0-1,0 0 1,0 0 0,0 1-1,0-1 1,0 0 0,0 0-1,0 0 1,0 0 0,1 0-1,-1 0 1,0 0 0,0 0-1,0 1 1,0-1 0,0 0-1,0 0 1,1 0 0,-1 0-1,0 0 1,0 0 0,0 0-1,0 0 1,0 0 0,1 0 0,-1 0-1,0 0 1,0 0 0,0 0-1,0 0 1,0 0 0,1 0-1,-1 0 1,0 0 0,4-9-5631,-2-9 645,1 0 1718</inkml:trace>
</inkml:ink>
</file>

<file path=ppt/ink/ink3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0:19.8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220 189 2912,'-10'-7'1731,"9"2"482,1 1 808,0 4-2980,0 0 1,0 0-1,0 0 0,0-1 1,0 1-1,0 0 0,0 0 1,0 0-1,0 0 0,0 0 1,0 0-1,0 0 0,0-1 1,0 1-1,0 0 1,0 0-1,0 0 0,-1 0 1,1 0-1,0 0 0,0 0 1,0 0-1,0 0 0,0 0 1,0-1-1,0 1 0,0 0 1,0 0-1,-1 0 0,1 0 1,0 0-1,0 0 0,0 0 1,0 0-1,0 0 0,0 0 1,0 0-1,-1 0 0,1 0 1,0 0-1,0 0 0,0 0 1,0 0-1,0 0 0,0 0 1,-1 0-1,-7 4 978,6-2-885,0-1 1,0 1-1,0-1 0,0 1 1,1 0-1,-1 0 1,-2 3-1,-4 12 531,1 1 0,-10 37 0,1-1 76,7-27-485,-68 198 715,68-196-726,3-10 11,-6 29 0,9-34 153,1-1 0,-9 24 0,11-37-390,-1 0 1,1 0 0,0 0-1,0 0 1,0 0 0,0 0-1,0 0 1,0 0 0,0 0-1,0 0 1,0 0-1,0 0 1,0 0 0,0 0-1,0 0 1,0 0 0,0 0-1,0 0 1,0 0 0,0 0-1,0 0 1,0 0-1,0 0 1,0 0 0,0 0-1,0 0 1,0 0 0,-1 0-1,1 0 1,0 0 0,0 0-1,0 0 1,0 0 0,0 0-1,0 0 1,0 0-1,0 0 1,0 0 0,0 0-1,0 0 1,0 0 0,0-11 489,2-13-25,31-95 76,7-4-416,-9 26-37,-1 4-54,26-97 646,-30 109-347,-25 80-353,-1 1 0,0-1 0,0 1 0,0-1-1,0 1 1,0 0 0,0-1 0,1 1 0,-1-1 0,0 1 0,0 0 0,0-1 0,1 1-1,-1 0 1,0-1 0,1 1 0,-1 0 0,0-1 0,1 1 0,-1 0 0,0 0 0,1-1-1,0 1 0,-1 0-1,1 0 0,-1 0 0,0 0 0,1 1 0,-1-1 0,0 0 0,1 0 0,-1 0 0,0 0 1,1 1-1,-1-1 0,0 0 0,1 0 0,-1 1 0,0-1 0,0 0 0,1 0 0,-1 1 0,0 0 1,14 25-134,-9-15 107,56 105-18,-24-41 129,3-2-1,51 68 1,-13-45-74,-17-24 330,-43-51-227,-7-9-154,13 20-1,-22-29 81,1 0 0,-1 1 1,-1-1-1,1 1 0,-1 0 0,1-1 0,-1 1 0,0 0 0,0 0 0,0 0 0,-1 4 1,0-7-27,0-1 0,0 1 0,0-1 0,-1 0 0,1 1 0,0-1 0,-1 0 0,1 1 0,0-1 0,-1 0 0,1 0 0,0 1 0,-1-1 0,1 0 0,-1 0 0,1 1 0,-1-1 0,1 0 0,0 0 0,-1 0 0,1 0 0,-1 0 1,1 0-1,-1 0 0,1 0 0,-1 0 0,1 0 0,0 0 0,-1 0 0,1 0 0,-1 0 0,0-1 0,-21-2 176,16 2-157,-114-8 285,-150-8-443,182 23 173,8 0-1050,82-15-7064</inkml:trace>
</inkml:ink>
</file>

<file path=ppt/ink/ink3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0:20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513 213 3552,'0'0'378,"-1"-1"0,0 0 0,0 1 1,0-1-1,1 0 0,-1 0 0,0 0 0,1 0 1,-1 0-1,0 0 0,1 0 0,-1 0 0,1 0 0,0 0 1,-1 0-1,1 0 0,0 0 0,0-2 0,-5-8 789,-7-10 144,-2 0 1,0 1 0,-34-35 0,41 48-1197,0 1-1,0 0 1,0 0 0,-1 1-1,0 0 1,0 0 0,-1 1 0,1 0-1,-1 0 1,0 1 0,0 0-1,0 1 1,-11-2 0,6 3-53,0 0 1,-1 1 0,1 1-1,0 1 1,1 0 0,-1 0-1,0 1 1,0 1 0,1 1-1,0 0 1,-22 11 0,29-12-46,0 0 0,1 1 0,-1 0 0,1 0 1,0 0-1,0 0 0,1 1 0,0 0 0,0 0 0,0 0 0,1 0 1,0 1-1,-4 8 0,0 7 86,1 0 0,-7 40 0,10-37-10,2 1 0,2 37 0,0-15 44,-1-33-11,1 0 0,0-1 1,1 1-1,1-1 0,0 1 0,1-1 1,1 0-1,0-1 0,1 1 0,0-1 0,15 23 1,-13-22 32,-1 0 0,-1 1 0,0 0 0,6 22 1,-10-32-135,0 5 42,-1 0 0,0 0 0,0-1 0,0 1 0,-2 0 0,1 0 0,-1 0 0,-2 10 0,0-12-26,3-8-44,0 0 0,0 0 1,0 0-1,0 0 1,0 0-1,0 0 1,0 0-1,0 0 1,0 0-1,0 0 0,0 0 1,0 0-1,0 0 1,0 0-1,0 0 1,1 0-1,-1 0 1,0 0-1,0 0 1,0 0-1,0 0 0,0 0 1,0 0-1,0 0 1,0 0-1,0 0 1,0 0-1,0 0 1,0 0-1,0 0 0,0 0 1,0 0-1,0 0 1,0 0-1,0 0 1,0 0-1,0 0 1,0 1-1,0-1 0,0 0 1,0 0-1,0 0 1,0 0-1,0 0 1,0 0-1,0 0 1,0 0-1,0 0 0,0 0 1,0 0-1,0 0 1,0 0-1,0 0 1,0 0-1,0 0 1,0 0-1,0 0 1,0 0-1,0 0 0,0 1 1,0-1-1,1 0-194,0-9-3883,-1 7 3288,1 0 1,0 0-1,0 0 0,0 0 1,0 0-1,0 0 0,0 0 1,2-2-1,10-9-1949</inkml:trace>
</inkml:ink>
</file>

<file path=ppt/ink/ink3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0:21.3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14 3968,'-1'-1'125,"1"1"0,-1-1 0,1 1 1,-1-1-1,0 1 0,1-1 0,-1 1 0,1-1 1,-1 1-1,0 0 0,1-1 0,-1 1 0,0 0 1,0 0-1,1-1 0,-1 1 0,0 0 0,0 0 1,1 0-1,-1 0 0,0 0 0,0 0 0,1 0 1,-1 0-1,0 0 0,0 0 0,1 1 0,-1-1 1,0 0-1,0 0 0,1 1 0,-1-1 0,0 0 1,1 1-1,-1-1 0,1 1 0,-1-1 0,0 1 1,-1 2 2275,11-3 3488,3 2-5021,0 0 1,1-1 0,-1 0-1,15-1 1,52-6 1,-67 5-681,52-6 67,99 4 0,-79 4-332,-48-5-6034,-22 4 2649</inkml:trace>
</inkml:ink>
</file>

<file path=ppt/ink/ink3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0:22.4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79 0 2496,'-62'4'8405,"61"-4"-8252,0 0 0,1 0-1,-1 0 1,0 0 0,1 0 0,-1 0 0,0 0-1,1 0 1,-1 0 0,0 0 0,1 0-1,-1 0 1,0 0 0,1 1 0,-1-1 0,0 0-1,1 0 1,-1 1 0,1-1 0,-1 1 0,1-1-1,-1 0 1,1 1 0,-1-1 0,0 2-1,1-2-66,1 1-1,-1 0 1,0 0-1,0 0 0,1-1 1,-1 1-1,1 0 0,-1-1 1,0 1-1,1 0 0,0-1 1,-1 1-1,1-1 1,-1 1-1,1-1 0,0 1 1,-1-1-1,1 1 0,0-1 1,-1 1-1,2-1 0,7 6 399,62 43 1427,-62-41-1773,1 0-1,-2 1 1,1 0 0,-1 0 0,8 12 0,3 12 133,-1 0 0,-1 1 0,-2 0 0,-2 1 0,15 60 0,-22-72-144,-2 0-1,0 1 1,-2-1 0,0 1-1,-2-1 1,0 1-1,-2 0 1,0-1-1,-2 0 1,-8 31-1,-46 120 840,-8 31-545,64-200-460,0 3 27,-1-1 0,0 0-1,0 0 1,-1 0 0,0-1-1,0 1 1,0-1 0,-9 9 0,13-15-140,-1 1 1,1-1-1,-1 0 0,1 1 1,-1-1-1,1 0 1,-1 0-1,1 1 1,-1-1-1,1 0 1,-1 0-1,0 0 1,1 0-1,-1 0 1,1 0-1,-2 0 1,-3 0-1791</inkml:trace>
</inkml:ink>
</file>

<file path=ppt/ink/ink3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0:24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24 2240,'-29'-17'2400,"29"17"-2353,0 0 0,0 0 0,0 0 0,0 0 0,0 0 0,0 0 0,-1 0 0,1 0 0,0 0 0,0 0 0,0 0-1,0 0 1,0 0 0,0 0 0,0 0 0,0 0 0,0 1 0,0-1 0,-1 0 0,1 0 0,0 0 0,0 0 0,0 0 0,0 0 0,0 0 0,0 0 0,0 0 0,0 0 0,0 0 0,0 0 0,0 0 0,0 0 0,0 0 0,0 0 0,0 1 0,0-1 0,0 0 0,0 0 0,0 0 0,0 0 0,0 0 0,0 0 0,0 0 0,0 0-1,0 0 1,0 0 0,0 1 0,0-1 0,0 0 0,0 0 0,0 0 0,0 0 0,0 0 0,0 0 0,0 0 0,0 0 0,-1 0 101,0-1 1,0 0-1,0 1 0,0-1 0,0 1 0,0 0 1,1-1-1,-2 1 0,1 0 0,0-1 0,0 1 1,0 0-1,-1 0 0,-9-4 2486,5 4-1444,10 1 1471,36 1-1909,51 9 0,-52-5-601,96 18 282,-109-18-254,0 2 0,0 0 1,26 13-1,-45-17-137,0 0-1,-1 1 1,12 8 0,0 1 15,-15-11-45,0-1 0,0 1 0,-1-1 0,0 1 0,1 0 0,-1 0 0,0 0-1,0 0 1,0 0 0,-1 1 0,1-1 0,-1 0 0,0 1 0,0-1 0,1 7 0,1 4 116,-2 1 0,0 23 0,-1-37-111,0 11 99,-1-1-1,0 0 1,-1 0-1,0 0 1,-7 19-1,4-20-63,-1 0 0,0-1 0,0 0-1,-1 0 1,-13 13 0,-10 13 107,-11 13 179,10-13-228,-32 45 204,53-68-309,1 0 0,-9 15-1,16-22 33,-1-1-1,1 1 1,0 0-1,0 0 1,0 0-1,1 0 1,0 1-1,0-1 1,0 9-1,1-13-12,0 1 0,0-1 0,0 1-1,1-1 1,-1 1 0,1-1 0,-1 1 0,1-1 0,0 1-1,-1-1 1,1 0 0,0 1 0,0-1 0,0 0 0,0 0-1,0 0 1,0 0 0,1 0 0,-1 0 0,0 0 0,3 2-1,3 0 60,-1 1 0,1-1-1,10 3 1,-8-3-58,47 14 156,-43-14-164,1 1 0,0 0-1,-1 1 1,0 0 0,0 2 0,20 12 0,-27-15-9,-3-2-16,0 1 0,0-1-1,-1 0 1,1 1-1,3 3 1,-5-4 3,-1-1-1,1 1 1,0-1 0,-1 0-1,1 1 1,-1-1-1,0 1 1,1-1 0,-1 1-1,0-1 1,0 1-1,0-1 1,0 1 0,0 0-1,0-1 1,-1 2-1,0 3 20,-1 1-1,0-1 0,0 0 1,0-1-1,-1 1 1,0 0-1,0-1 0,-1 1 1,1-1-1,-1 0 0,0 0 1,0 0-1,-1-1 1,0 0-1,-5 5 0,-10 6-21,-2-2 0,-34 18 1,41-23 19,15-7-11,-112 61 34,91-48 0,1 0 0,0 1 0,-20 21 0,38-34-28,0 0 0,0 0 0,0 0 0,0 0 0,0 0 0,0 1 0,1-1 0,-1 1 0,1-1 0,0 1 0,0 0 1,0-1-1,0 1 0,0 0 0,1 0 0,-1 0 0,1-1 0,0 1 0,0 0 0,0 0 0,0 0 0,0 0 0,0 0 0,1 0 0,0-1 0,-1 1 0,3 5 0,-1-4 24,1 1 0,-1-1 0,1 0 0,0 0 0,1 0 0,-1 0 0,1-1 0,-1 1 0,8 4 1,6 5 67,20 9 1,-12-7-18,-17-10-47,122 81 260,-106-68-287,0 2 0,-2 0 1,23 26-1,-38-37 40,-1 0 0,0 0 0,0 0 0,-1 0 0,0 1 0,-1 0 0,0 0 0,5 20 0,-8-26-25,-1 1 1,1-1-1,-1 0 1,0 0-1,0 1 0,0-1 1,-1 0-1,1 1 1,-1-1-1,0 0 0,0 0 1,-1 0-1,1 0 1,-1 0-1,0 0 1,0 0-1,0-1 0,-1 1 1,1-1-1,-1 1 1,0-1-1,-3 3 0,-1 1-4,-1-1 0,1-1-1,-1 1 1,-1-1 0,1 0 0,-1-1-1,1 0 1,-1 0 0,-15 3-1,-28 5 278,-72 6 0,2-9-2573,69-6 858</inkml:trace>
</inkml:ink>
</file>

<file path=ppt/ink/ink3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0:58.1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99 1056,'0'0'357,"6"-7"385,-5 5-307,0 0 0,0 0 0,0-1 0,0 1 1,0 0-1,0-1 0,0 1 0,-1 0 0,1-1 0,-1 1 1,0-1-1,0 1 0,0 0 0,0-4 0,-9 44 1752,6-14-1777,-13 45 0,5-25-110,4-12-157,-19 70 439,-29 97 250,50-176-691,2-6 72,-1 0-1,-8 20 1,8-27 772,8-22-403,10-26-208,31-87-155,1-88 321,-16 57-40,-5 39 828,-25 117-1319,0 0 1,0-1 0,0 1-1,0 0 1,0 0 0,0 0 0,0-1-1,0 1 1,0 0 0,0 0-1,0 0 1,0 0 0,0-1-1,0 1 1,1 0 0,-1 0-1,0 0 1,0 0 0,0-1-1,0 1 1,0 0 0,0 0-1,1 0 1,-1 0 0,0 0 0,0 0-1,0 0 1,0 0 0,1-1-1,-1 1 1,0 0 0,0 0-1,0 0 1,0 0 0,1 0-1,-1 0 1,0 0 0,0 0-1,0 0 1,1 0 0,-1 0-1,0 0 1,0 0 0,0 0 0,0 0-1,1 0 1,-1 0 0,0 1-1,0-1 1,0 0 0,0 0-1,1 0 1,-1 0 0,0 0-1,12 14 280,11 23-60,-2 3-112,36 58 428,-36-67-518,2-2 1,1 0 0,1-2 0,43 37-1,-29-32 208,-1 0 0,-2 3-1,44 53 1,-73-80-187,-1 1 0,1 0 0,-1 1 0,-1 0 0,8 17 0,-13-26-33,0 0 0,0-1-1,0 1 1,0 0 0,0-1 0,0 1-1,0 0 1,0-1 0,0 1 0,0 0 0,0-1-1,0 1 1,0 0 0,-1-1 0,1 1-1,0 0 1,0-1 0,-1 1 0,1-1 0,-1 1-1,1-1 1,0 1 0,-1 0 0,1-1-1,-1 0 1,1 1 0,-1-1 0,1 1 0,-1-1-1,1 1 1,-1-1 0,0 0 0,1 0-1,-1 1 1,0-1 0,1 0 0,-1 0 0,0 0-1,1 0 1,-1 1 0,-1-1 0,-5 1 22,0 0 1,0-1 0,-9 0-1,12 0-56,-69-3 97,21 0 31,-41-6 108,32 3-168,-139-15-246,184 21 90,15 0 66,-1 0 0,0 0 0,1 1 0,-1-1-1,0-1 1,1 1 0,-1 0 0,0 0 0,1-1-1,-1 1 1,1-1 0,-1 1 0,1-1 0,-1 1 0,1-1-1,-1 0 1,-1-2 0,3 3-315,0-1 0,0 1 0,0-1 0,0 1-1,0-1 1,0 1 0,1-1 0,-1 1 0,0-1 0,0 1 0,1 0 0,-1-1 0,4-2-2849,4 2 1205</inkml:trace>
</inkml:ink>
</file>

<file path=ppt/ink/ink3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00.6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56 1824,'0'-1'192,"-1"1"0,0-1 0,1 1 0,-1-1 0,1 0 0,-1 1 0,1-1 0,-1 0 0,1 0 0,0 1 0,-1-1 1,1 0-1,0 0 0,-1 0 0,1 0 0,0-1 0,-5-12 2164,3 12-2069,0-1 0,1 1 1,-1 0-1,0 0 0,-1 0 0,1 0 0,0 0 0,0 1 0,-1-1 1,-4-2-1,6 4-235,0-1 1,0 1-1,0-1 1,0 1-1,0 0 1,0-1-1,0 1 1,0 0-1,0 0 1,0 0-1,0 0 1,0 0-1,0 0 1,0 0-1,0 0 1,0 0-1,0 0 1,0 1-1,0-1 1,0 0-1,0 1 1,0-1-1,0 1 1,0-1-1,0 1 1,0-1-1,0 1 1,1 0-1,-1-1 1,0 1-1,0 0 1,1 0-1,-2 0 1,-6 16 260,0 0-1,0 0 1,2 0 0,-5 20 0,8-29-181,-2 9 42,1 1 1,0 0-1,1 0 0,1 0 1,1 0-1,0 0 1,2 0-1,0 0 0,6 32 1,-6-47-126,-1 0 0,1 0 0,0-1 0,0 1 0,1 0 0,-1-1 0,0 1 0,1-1 0,-1 0 0,1 1 0,0-1 0,0 0 0,0 0 0,0 0 0,0 0 0,0 0 0,1-1 0,-1 1 0,1-1 0,-1 1 0,5 0 0,-3 0 18,0-1 0,0-1 1,1 1-1,-1-1 1,0 1-1,1-1 0,-1 0 1,1-1-1,-1 1 1,0-1-1,1 0 0,-1 0 1,7-3-1,17-6 43,-1-2 0,-1-1 0,0-1 0,-1-1-1,0-1 1,-1-1 0,-1-1 0,-1-2 0,40-43 0,-49 45-116,1 0 1,-2-1 0,-1-1-1,10-22 1,-18 39-138,-1 9 233,0 11 171,-3 15 215,0-19-316,1 0 0,0 0 0,0 0-1,2 0 1,-1 0 0,7 19 0,16 36 133,-19-57-580,-4-8 224,0 0 0,0 0 0,1 0 0,-1 0 0,4 5 0,4-3-3925,-8-5 3330,0 0 0,0 1 1,0-2-1,0 1 0,-1 0 1,1 0-1,0 0 0,0 0 1,0 0-1,0-1 0,-1 1 0,1 0 1,1-1-1,8-3-2467</inkml:trace>
</inkml:ink>
</file>

<file path=ppt/ink/ink3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01.2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1 2496,'-3'0'525,"0"0"-1,0 0 1,0 1 0,0-1-1,0 1 1,-5 2 0,4-2 730,-18 2 3476,18-3-2868,7 0-617,22 0-524,273 10 3014,-216 4-3487,-42-6-178,-22-4-197,-15-3 15,0 0 0,0 0-1,0-1 1,0 1 0,0-1-1,0 0 1,0 0 0,0 0-1,0 0 1,0 0-1,0-1 1,6-1 0,1 1-919</inkml:trace>
</inkml:ink>
</file>

<file path=ppt/ink/ink3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01.88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0 4320,'-8'4'6741,"0"-2"-5807,-1 1 1,1-1-1,-1 2 0,-10 5 1,16-8-775,0 1 99,0-1 0,0 1 0,0-1 0,0 0 0,0 0 0,0 0 0,-1 0-1,-4 0 1,7-1-239,1 0-1,0 0 1,0 0-1,0 0 1,-1 0-1,1 0 1,0-1-1,0 1 1,0 0-1,-1 0 0,1 0 1,0 0-1,0 0 1,0-1-1,0 1 1,0 0-1,0 0 1,-1 0-1,1 0 1,0-1-1,0 1 1,0 0-1,0 0 0,0 0 1,0-1-1,0 1 1,0 0-1,0 0 1,0 0-1,0-1 1,0 1-1,0 0 1,0 0-1,0 0 0,0-1 1,0 1-1,0 0 1,0 0-1,0 0 1,0-1-1,0 1 1,0 0-1,1 0 1,2-9 345,2 6-206,9-5 978,-14 9-1063,0 0 1,1 0 0,-1 0 0,0 0-1,0-1 1,1 1 0,-1 0-1,0 0 1,1-1 0,-1 1-1,1 0 1,-1 0 0,1-1 0,-1 1-1,1-1 1,-1 1 0,1 0-1,0 0 1,0-1-173,-1 0 0,0 1 0,1-1 1,-1 0-1,0 0 0,1 0 0,-1 1 0,0-1 0,1 0 0,-1 0 0,0 0 0,1 0 1,-1 0-1,1 0 0,-1 0 0,0 0 0,1 0 0,-1 0 0,1 0 0,-1 0 0,0 0 1,1 0-1,-1 0 0,1 0 0,-1 0 0,0 0 0,1 0 0,-1-1 0,0 1 0,1 0 0,-1 0 1,0 0-1,1-1 0,-1 1 0,0 0 0,1-1 0,10-12-7619,-2 7 4480</inkml:trace>
</inkml:ink>
</file>

<file path=ppt/ink/ink3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02.98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 3552,'0'0'210,"0"0"-158,0 0 1,0 0-1,0 0 1,0 0 0,0 0-1,0 0 1,0 0-1,1 0 1,-1 0-1,0 0 1,0 0-1,0 0 1,0 0-1,0 0 1,0 0-1,0 0 1,0 0-1,0 0 1,0 0-1,1 0 788,-1-1-787,0 1-1,0 0 1,0 0-1,1 0 1,1 12 1605,2 128 2209,2-54-2094,31 153 0,-31-216-1475,1 1-1,0-1 1,2 0 0,18 33-1,-26-55-259,-1 0-1,1 1 1,0-1-1,-1 0 1,1 0 0,0 0-1,-1 0 1,1 0-1,0 0 1,0 0 0,0-1-1,0 1 1,0 0-1,0 0 1,0-1-1,0 1 1,1-1 0,-1 1-1,0-1 1,0 1-1,0-1 1,1 0 0,-1 1-1,0-1 1,0 0-1,1 0 1,-1 0-1,0 0 1,1 0 0,-1 0-1,0 0 1,0-1-1,1 1 1,-1 0-1,0-1 1,0 1 0,0-1-1,1 1 1,-1-1-1,0 0 1,0 1 0,1-2-1,2-1-4,26-18 137,47-43 0,-56 41-186,-1 0 0,0-1 0,-2-1 0,24-45 0,4-8 71,40-79-286,-80 147 142,-6 9 90,1 0 0,0 0 0,0 0 0,-1 0 1,1 0-1,0 0 0,-1 0 0,1 0 0,-1 0 1,0 0-1,1-1 0,-1 1 0,0 0 0,0 0 0,0-1 1,1 1-1,-1 0 0,-1 0 0,1 0 0,0-1 1,0 1-1,0 0 0,-1 0 0,1 0 0,0-1 1,-1 1-1,1 0 0,-1 0 0,1 0 0,-1 0 1,0 0-1,0 0 0,1 0 0,-2-1 0,-3-3-4,0 1 0,0 0 0,-1 0 0,1 1-1,-1 0 1,0-1 0,0 2 0,0-1-1,0 1 1,0 0 0,-1 0 0,1 1 0,-7-2-1,-13 0 231,-50 1-1,65 2-196,-219 8-1620,233-8 982,-1 1 0,1 0-1,0-1 1,-1 1-1,1 0 1,-1 0-1,1 0 1,3 3 0,9 3-1543,14 2 194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54.3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15 176 8480,'-12'-17'2730,"12"17"-2685,0-1 0,-1 1-1,1 0 1,0 0 0,0-1-1,0 1 1,0 0 0,-1-1-1,1 1 1,0 0 0,0-1-1,0 1 1,0 0 0,0 0-1,0-1 1,0 1 0,0 0-1,0-1 1,0 1 0,0 0-1,0-1 1,0 1 0,0-1-1,1-3 204,0 0 0,1 0 0,-1 0 0,1 0 0,0 0 0,0 0 0,0 0 0,4-4-1,27-31 1885,-26 32-1862,1 0 0,1 0 0,-1 1 0,1 0 0,0 0 0,1 1 0,-1 1 0,1-1 0,0 1 0,0 1 0,0 0 0,1 1 0,-1-1 0,1 2 0,-1 0 0,1 0 0,0 1 0,-1 0 0,17 3-1,-13-1-61,0 0 0,-1 2 0,0-1 0,0 2 0,0 0-1,0 0 1,-1 1 0,0 1 0,0 0 0,0 0 0,-1 1-1,0 1 1,-1 0 0,16 18 0,-17-17 71,0 1 0,-2 1 0,1-1 0,-1 1 0,-1 0 0,0 1 0,8 25 0,-12-32-190,-1 0-1,0 0 1,0 0 0,0 0 0,-1 0-1,0 0 1,0 0 0,-1 0 0,1 0-1,-1 0 1,-1 0 0,1 0 0,-1 0-1,0-1 1,0 1 0,-1 0 0,1-1 0,-1 0-1,0 0 1,-6 7 0,5-7-184,0-1 1,0 0 0,-1 0-1,0-1 1,1 1 0,-1-1-1,0 0 1,-1 0-1,1-1 1,0 1 0,-1-1-1,0 0 1,1-1 0,-1 1-1,0-1 1,0 0 0,-6 0-1,-6-1-581,-1 0 1,1-2-1,0 0 0,-24-5 1,0-4-3651,7-2 1366</inkml:trace>
</inkml:ink>
</file>

<file path=ppt/ink/ink3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03.4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39 2976,'-29'-10'1632,"20"7"-41,0 0-1,0 0 1,-11-7-1,18 9-1398,-10-6 1878,12 7-2012,0 0 1,0 0-1,0-1 0,0 1 1,-1 0-1,1 0 1,0 0-1,0 0 1,0 0-1,0 0 0,0 0 1,-1-1-1,1 1 1,0 0-1,0 0 1,0 0-1,0 0 0,0 0 1,-1 0-1,1 0 1,0 0-1,0 0 1,0 0-1,-1 0 0,1 0 1,0 0-1,0 0 1,0 0-1,0 0 1,0 0-1,-1 0 0,1 0 1,0 0-1,0 1 1,0-1-1,0 0 1,-1 0-1,1 0 1,0 0-1,0 0 0,0 0 1,0 0-1,0 1 1,0-1-1,-1 0 1,12 1 1396,16 1-461,1 1 0,51 12 0,0 0 8,-49-10-695,43 4 115,-65-8-382,0-1 0,0-1 0,1 0 0,-1 0-1,0 0 1,15-5 0,-21 5-503,0 0-1,0-1 0,0 1 1,1 0-1,-1-1 1,0 1-1,-1-1 0,1 0 1,0 0-1,0 0 1,-1 0-1,3-3 0,4-6-3540,1 6 1268</inkml:trace>
</inkml:ink>
</file>

<file path=ppt/ink/ink3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04.18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68 3392,'-4'-17'1847,"4"15"-1478,0 0 0,0 0 1,-1 0-1,1 0 0,-1-1 1,1 1-1,-1 0 0,0 0 0,0 0 1,-1-2-1,-1 2-14,1 0-1,-1 0 1,0 0-1,0 0 1,1 0-1,-1 1 1,0-1-1,0 1 1,-7-2-1,4 1 67,0 1-1,0 0 1,-1 0-1,-7 0 1,9 1-251,0 0-1,1 1 1,-1 0 0,0 0 0,0 0 0,1 1-1,-1-1 1,-7 5 0,-29 20 607,40-26-752,-7 6 58,1 1 0,0-1-1,0 1 1,0 1-1,1-1 1,0 1 0,0 0-1,1 0 1,0 1-1,1 0 1,0 0 0,0 0-1,-3 11 1,4-6 25,-1-1 1,2 1-1,0 0 1,1 0 0,0 0-1,1 0 1,0 0-1,4 21 1,5 4 443,25 69 1,-22-75-112,-2 0-1,11 57 0,-15-24-319,-2 77 0,-4-140-144,0-1-1326,1-19-10054,3 7 8785</inkml:trace>
</inkml:ink>
</file>

<file path=ppt/ink/ink3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04.56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51 5408,'-47'-11'1728,"40"9"-801,0 0 3330,19 4-2039,56-7 656,-14 1-1855,164-12 170,-136 9-2708,-47 2-3724,-24 4 2657</inkml:trace>
</inkml:ink>
</file>

<file path=ppt/ink/ink3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05.51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9 2816,'0'0'917,"0"-8"385,-23 16 1743,19-6-2842,1 0 0,-1 1 1,0 0-1,1-1 0,-1 1 1,1 0-1,0 1 0,-4 5 0,-20 32 938,20-27-763,0 1 0,-6 21 0,9-23-173,-8 26 341,1 1 0,-6 51 1,-1 83 1083,15-108-1115,3 0-1,2 0 1,4 0 0,2 0-1,26 96 1,-26-131-424,25 57-1,-8-38-10</inkml:trace>
</inkml:ink>
</file>

<file path=ppt/ink/ink3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06.30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7 3712,'-5'-4'2062,"5"2"-1753,3 4 888,93 82 2083,-77-67-2811,-1 2 0,-1 1 1,-1 0-1,-1 1 0,15 25 1,-5 4 410,-2 1 0,30 101 0,-41-104-138,-1 1 1,-3 0-1,2 68 1,-10-80-417,-1-1 1,-2 0-1,-2 0 1,-16 60-1,-1-23-65,-34 77 1,14-61-9,37-80-414,0-2 0,0 1 0,-1 0 0,0-1 0,0 0 0,-1 0 0,-13 10 0,-2-2-682</inkml:trace>
</inkml:ink>
</file>

<file path=ppt/ink/ink3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06.9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90 137 3808,'-49'-22'3514,"40"19"-1308,7 2-1895,1 1 1,-1-1 0,1 1 0,-1-1 0,1 1-1,-1-1 1,1 0 0,0 0 0,-1 0 0,1 0 0,0 0-1,0 0 1,-2-2 0,-1-2 531,4 5-757,-1 0-1,1-1 1,0 1-1,-1 0 0,1-1 1,-1 1-1,1-1 1,0 1-1,-1 0 1,1-1-1,0 1 0,-1-1 1,1 1-1,0-1 1,0 1-1,0-1 0,-1 1 1,1-1-1,0 1 1,0-1-1,0 1 1,0-1-1,0 0 0,0 1 1,0-1-1,0 1 1,0-1-1,0 1 0,0-1 1,0 1-1,1-1 1,-1 1-1,0-1 1,0 1-1,0-1 0,1 1 1,-1-1-1,0 1 1,1-1-1,-1 1 0,0 0 1,1-1-1,-1 1 1,1 0-1,-1-1 1,1 1-1,-1 0 0,0-1 1,1 1-1,-1 0 1,2-1-1,3-1 134,1-1 0,-1 1-1,1-1 1,0 1 0,0 1 0,7-2-1,43-4 344,-37 5-260,219-17 1335,-232 18-1613,119-4 379,-116 5-291,0-1 0,14-3 0,-4-2-380,-19 6 169,1-1 0,-1 1 1,1 0-1,-1 0 0,0-1 0,1 1 1,-1 0-1,1-1 0,-1 1 0,0 0 1,1-1-1,-1 1 0,0-1 1,1 1-1,-1 0 0,0-1 0,0 1 1,1-1-1,-1 1 0,0-1 0,0 1 1,0-2-1</inkml:trace>
</inkml:ink>
</file>

<file path=ppt/ink/ink3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07.32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28 1 4992,'-27'0'1589,"50"9"2822,8-4-2336,1-1 0,60 0 1,-46-3-1236,37 2-135,99 3-1351,-161-6-3071,-5 0 965</inkml:trace>
</inkml:ink>
</file>

<file path=ppt/ink/ink3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08.33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98 5 3072,'0'0'103,"-1"0"1,1-1-1,0 1 1,0 0-1,0 0 1,-1-1-1,1 1 0,0 0 1,0 0-1,-1-1 1,1 1-1,0 0 1,-1 0-1,1 0 0,0 0 1,-1-1-1,1 1 1,0 0-1,-1 0 1,1 0-1,0 0 1,-1 0-1,1 0 0,0 0 1,-1 0-1,1 0 1,0 0-1,-1 0 1,1 0-1,0 0 0,-1 0 1,1 0-1,-1 1 1,-2 12 5151,1 2-5457,-40 129 2987,39-136-2690,-6 23 351,1 0-1,1 0 0,-5 53 1,11-78-354,1 0 0,0 0 0,0 0 1,1-1-1,0 1 0,0 0 1,0 0-1,4 8 0,-4-11-18,0-1 0,0 1-1,1-1 1,-1 1 0,1-1-1,-1 1 1,1-1 0,0 0-1,0 0 1,0 0 0,0 0-1,1 0 1,-1 0-1,0-1 1,1 1 0,-1-1-1,1 0 1,-1 1 0,5 0-1,-2-1-14,0 0-1,0-1 1,0 1-1,0-1 0,-1 0 1,1 0-1,0-1 0,0 0 1,0 1-1,0-2 0,0 1 1,0 0-1,-1-1 1,1 0-1,-1 0 0,5-3 1,3-3-39,0 1 0,-1-1 0,0-1 1,13-14-1,-13 11 22,0 0 0,-1-1-1,-1 0 1,0-1 0,-1 0 0,9-20 0,-4 7-10,5-10 3,21-66-1,-9 11 142,-33 132 704,1-4-597,-1-9-90,-8 102 508,11-109-653,0-1-1,1 0 0,1 0 0,8 32 1,-4-29 129,8 23-445,-14-44 125,0-1 0,0 0 0,0 0-1,0 0 1,0 1 0,0-1 0,0 0 0,0 0 0,1 0 0,-1 1-1,0-1 1,0 0 0,0 0-143,0 0 143,1 1-1,-1-1 1,0 0 0,0 0 0,0 0 0,1 0 0,-1 0 0,0 0-1,0 0 1,1 0 0,-1 0 0,0 0 0,0 1 0,0-1 0,1 0-1,-1 0 1,0 0 0,0 0 0,1-1 0,-1 1 0,0 0 0,0 0-1,0 0 1,1 0 0,-1 0 0,0 0 0,0 0 0,0 0-1,1 0 1,-1 0 0,0-1 0,0 1 0,0 0 0,1 0-144,-1-1 144,8-9-5821,-4 1 3170</inkml:trace>
</inkml:ink>
</file>

<file path=ppt/ink/ink3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08.7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 49 5632,'0'0'42,"-5"-2"593,0 0-1,0 0 1,0-1 0,-8-5 0,11 5 1972,14 6 396,133-12 1738,-37 0-4234,60-3-400,-132 10-177</inkml:trace>
</inkml:ink>
</file>

<file path=ppt/ink/ink3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10.3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103 133 1472,'-7'-9'11853,"9"-3"-10048,-2 10-1741,0 0 0,0 0 0,1 0 0,-1 0 0,1 0 0,-1 0 0,2-3 0,-1 3 6,-1 1-1,0 0 0,1 0 1,-1 0-1,0 0 1,1 0-1,-1 0 1,0-1-1,0 1 0,0 0 1,0 0-1,0 0 1,0 0-1,-1-2 1,1 2-47,0-1 1,0 1 0,-1 0 0,1 0-1,0 0 1,0 0 0,0 0-1,1-1 1,-1 1 0,0 0 0,0 0-1,1 0 1,-1 0 0,1-2-1,0 2 5,-1 0-1,0 0 0,1 0 0,-1 0 0,0 0 0,0 0 0,0 0 1,0 0-1,0 0 0,0 0 0,0 0 0,0 0 0,0 0 0,0 0 1,0 0-1,-1 0 0,1-2 0,-1-4 695,-7 1-775,8 6 62,0 0 1,0 0-1,0 0 1,0 0-1,0 0 1,-1 0-1,1 0 1,0 0-1,0 0 1,0 0-1,0 0 1,0 0 0,0 0-1,0 0 1,-1-1-1,1 1 1,0 0-1,0 0 1,0 0-1,0 0 1,0 0-1,0 0 1,0 0-1,0 0 1,0 0-1,0-1 1,-1 1-1,1 0 1,0 0-1,0 0 1,0 0-1,0 0 1,0 0-1,0 0 1,0-1-1,0 1 1,0 0 0,0 0-1,0 0 1,0 0-1,0 0 1,0 0-1,0-1 1,0 1-1,0 0 1,0 0-1,0 0 1,0 0-1,0 0 1,1 0-1,-1 0 1,0-1-1,0 1 1,0 0-1,0 0 1,0 0-1,0 0 1,1-9 62,0 10 6,-1-6 11,0 2-70,-1 5-147,-12-1-5,11 2 159,0 0 0,0-1 0,0 1 0,0 0 0,1 0 0,-1 0 0,1 0 0,0 0-1,0 0 1,0 1 0,-1 5 0,-3 10 100,3-13-38,0-1-1,1 1 1,-1 0 0,1-1-1,0 1 1,0 11-1,1-14-20,1-1-1,-1 0 1,0 0-1,1 1 0,-1-1 1,1 0-1,0 0 1,0 0-1,0 0 1,0 0-1,0 0 1,0 0-1,1 0 0,-1 0 1,0-1-1,1 1 1,0 0-1,-1-1 1,1 1-1,0-1 1,2 2-1,-3-3-29,0 1 1,1-1-1,-1 0 0,0 1 1,0-1-1,0 0 1,1 0-1,-1 0 0,0 0 1,0 0-1,1 0 0,-1 0 1,0-1-1,0 1 0,0 0 1,1-1-1,0 0 1,0 1 35,0-1 0,1 0 1,-1 0-1,0 0 1,-1-1-1,1 1 0,0 0 1,2-2-1,-3 1-72,1 0 0,-1-1 0,0 1 0,1 0 0,-1-1-1,0 1 1,-1 0 0,1-1 0,0 1 0,-1-1 0,1 0-1,-1 1 1,0-1 0,0 1 0,0-1 0,0 0 0,0 1 0,0-1-1,-1 1 1,1-1 0,-1 1 0,0-1 0,0 1 0,0-1-1,0 1 1,0 0 0,-1-1 0,1 1 0,-4-4 0,4 4-8,-1 0 0,1 0 0,-1 1 0,0-1 0,1 0 0,-1 1 0,0-1 0,0 1-1,0 0 1,0 0 0,0 0 0,-1 0 0,1 0 0,0 0 0,0 0 0,-1 1 0,1-1 0,-1 1 0,1-1 0,0 1 0,-1 0 0,1 0 0,-1 0 0,1 0 0,0 1 0,-1-1 0,1 1 0,0-1 0,-1 1 0,1 0 0,0 0 0,0 0 0,-4 2 0,2 0 1,0 0 0,0 0 0,0 0 0,0 0 0,0 1 0,0-1 1,1 1-1,-6 8 0,9-12 4,0 0 0,0 1 0,0-1 0,0 1 0,0-1 0,0 0 0,0 1 0,0-1 0,0 0 0,0 1 0,0-1 0,1 0 0,-1 1 1,0-1-1,0 0 0,0 1 0,0-1 0,1 0 0,-1 0 0,0 1 0,0-1 0,0 0 0,1 0 0,-1 1 0,0-1 0,0 0 0,1 0 0,-1 1 1,0-1-1,1 0 0,-1 0 0,0 0 0,1 0 0,-1 0 0,0 0 0,1 0 0,-1 1 0,0-1 0,1 0 0,-1 0 0,20 3-1943,-17-3 871,13 3-873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2:08.4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166 21 3328,'-7'-11'1061,"5"9"-634,-8-5 5407,8 7-5224,0 0 0,0 0 0,-1 1 0,1-1 0,0 1 0,0-1 0,0 1 0,-4 2 0,-16 12 1185,13-6-1399,1 1 0,-9 11 0,17-21-362,-7 10 271,1 1 1,0-1 0,0 1-1,1 0 1,0 1 0,-4 18-1,4-15-92,1 1 155,-1-1 1,2 1-1,0 0 1,2 0 0,-1 32-1,2-42-237,0 0-1,1-1 1,-1 1-1,1 0 1,1 0-1,-1 0 1,1 0-1,0-1 1,0 1-1,1-1 1,0 1-1,0-1 0,0 0 1,0 0-1,1-1 1,0 1-1,0-1 1,0 1-1,5 3 1,-6-6-99,0 0 0,1-1 0,-1 1 0,0-1 0,0 1 0,1-1 0,-1 0 0,0 0 0,1-1 0,-1 1 0,1-1 0,0 1 0,-1-1 0,1 0 0,-1-1 0,1 1 0,-1-1 0,1 1 1,-1-1-1,0 0 0,1 0 0,3-3 0,5-1-420,-1-1 1,0-1 0,-1 0-1,16-13 1,55-47-5597,-39 33 3222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54.3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194 36 4384,'-3'-2'644,"-1"1"1,1-1-1,-1 1 0,1 0 1,-1 0-1,0 0 0,0 1 1,-3-1-1,-15-2 2906,13 2-2247,1 0 1,-1 1-1,-15 1 1,-6 1 1199,-25-2 2414,371-7-3322,-118 3-1313,-4-4 140,-168 6-412,-22 1-3,0 0 1,0 1 0,0 0 0,0 0-1,0 0 1,7 1 0,-6 0 628</inkml:trace>
</inkml:ink>
</file>

<file path=ppt/ink/ink3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12.2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383 65 2144,'15'-4'2421,"-15"4"-2371,0-1-1,0 1 1,0 0-1,1 0 1,-1-1 0,0 1-1,0 0 1,0 0-1,0 0 1,0-1-1,0 1 1,0 0-1,0 0 1,0 0 0,0-1-1,1 1 1,-1 0-1,0 0 1,0 0-1,0-1 1,0 1-1,1 0 1,-1 0 0,0 0-1,0 0 1,0 0-1,1 0 1,-1 0-1,0-1 1,0 1-1,0 0 1,1 0-1,-1 0 1,-6 1 2558,3 0-2406,0 0 0,0 0 0,0 1 0,0-1 0,1 1 0,-1 0-1,0-1 1,-2 4 0,-1-1 24,-10 9 93,0 1 1,1 0-1,1 1 1,0 0-1,1 1 1,0 1-1,-10 20 1,-8 17 324,-24 63 1,-9 17 351,-12 31 3,64-141 121,12-24-1097,0 0 0,0-1 0,0 1 0,0-1 1,0 1-1,0 0 0,1-1 0,-1 1 0,0 0 1,0-1-1,0 1 0,0 0 0,1-1 0,-1 1 0,0 0 1,0-1-1,1 1 0,-1 0 0,0 0 0,0-1 0,1 1 1,5-6 164,16-27 170,-10 13-290,-1-1-1,-1 0 1,-1 0 0,9-29 0,-8 21-71,8-21 46,41-106 432,-45 124-86,2 0 0,35-51 0,-40 67-138,1 1-1,0 0 1,1 1 0,0 0-1,18-13 1,-20 19-228,-4 1 120,1 2-1,0-1 1,0 1-1,13-6 1,-18 9-117,0 1 0,0 0 1,0 1-1,0-1 1,0 1-1,0-1 0,0 1 1,0 0-1,0 0 1,1 0-1,-1 0 0,0 1 1,0-1-1,0 1 0,0 0 1,0 0-1,6 3 1,1 2-2,0 0 1,-1 1-1,0 1 1,14 14-1,-7-8-24,-9-7 12,-1 0 1,0 1 0,0 0 0,0 0-1,5 10 1,21 47 34,-26-51-50,88 249 335,-61-161 11,-30-93-309,-1-1 0,1 1 1,-2-1-1,1 1 0,0 12 0,-2-20-23,0 1 0,0-1 0,0 1 0,0-1 1,0 1-1,0-1 0,-1 1 0,1-1 0,-1 1 0,1-1 0,-1 1 0,1-1 0,-1 0 0,0 1 0,0-1 0,0 0 0,0 0 0,1 1 0,-2-1 0,1 0 0,0 0 0,0 0 0,0 0 1,0 0-1,-1-1 0,1 1 0,0 0 0,-1 0 0,1-1 0,-1 1 0,1-1 0,0 1 0,-1-1 0,1 0 0,-3 1 0,-36 1 77,0-1 0,-47-5 0,-4 0-20,-146 8-421,213-3 358,16 0-80,0-1-1,0 0 0,0 0 0,-1-1 0,-7-1 1,15 2-146,0 0 1,1 0 0,-1 0 0,0-1-1,1 1 1,-1 0 0,0 0 0,1-1-1,-1 1 1,1 0 0,-1-1 0,0 1-1,1-1 1,-1 1 0,1 0 0,-1-1-1,1 1 1,0-1 0,-1 1 0,1-1-1,-1 0 1,1 1 0,0-1 0,-1 1-1,1-1 1,0 0 0,0 1 0,0-1-1,0 0 1,-1 1 0,1-1-1,0 0 1,0 1 0,0-1 0,0-1-1,4-7-2355</inkml:trace>
</inkml:ink>
</file>

<file path=ppt/ink/ink3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13.4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 24 3072,'-13'-18'2784,"9"13"1658,4 5-4394,-2 4 1427,1-3-1309,0 0-1,0 1 1,0-1-1,0 0 1,0 1-1,1-1 1,-1 1-1,0-1 1,1 1-1,0-1 1,-1 1-1,1 2 1,2 27 892,1 1 0,13 49 0,-4-23-328,4 33 208,29 139 817,-34-180-1462,4 14 310,-13-56-551,6 15 298,-8-23-330,0 1 0,0-1 0,1 0 1,-1 1-1,0-1 0,0 0 0,1 1 0,-1-1 0,0 1 0,0-1 1,1 0-1,-1 0 0,1 1 0,-1-1 0,0 0 0,1 0 0,-1 1 1,0-1-1,1 0 0,-1 0 0,1 0 0,-1 1 0,1-1 0,-1 0 1,1 0-1,-1 0 0,0 0 0,1 0 0,-1 0 0,1 0 0,-1 0 1,1 0-1,-1 0 0,1-1 0,-1 1 0,0 0 0,1 0 0,-1 0 1,1 0-1,-1-1 0,1 1 0,4-4 38,-1 0 0,1 0 0,-1 0 0,0-1 1,0 1-1,0-1 0,-1 0 0,1 0 0,-1-1 0,2-5 0,1 2-9,97-189-28,-70 129-157,45-68 0,-18 41 211,-22 43-285,-30 42-151,-8 11 364,0 0 0,0 0-1,0 0 1,0-1-1,0 1 1,0 0 0,0 0-1,0 0 1,0-1-1,0 1 1,0 0 0,0 0-1,0 0 1,0 0-1,0-1 1,0 1 0,0 0-1,0 0 1,0 0-1,0-1 1,0 1 0,0 0-1,-1 0 1,1 0-1,0 0 1,0-1 0,0 1-1,0 0 1,0 0-1,0 0 1,-1 0 0,1 0-1,0 0 1,0-1 0,0 1-1,0 0 1,-1 0-1,1 0 1,0 0 0,0 0-1,0 0 1,-1 0-1,1 0 1,-13-4 96,-1 3-85,0 0 1,-23 2 0,-6 1-33,-7-2-66,-218 9-34,249-9-50,10 0-2029</inkml:trace>
</inkml:ink>
</file>

<file path=ppt/ink/ink3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13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100 23 4896,'-15'-4'1543,"11"3"-1172,0 0 0,1 0 0,-1 0-1,0 0 1,0 0 0,0 1-1,0 0 1,-6 0 0,-34 1 5783,44-1-6097,1 0 0,-1 0 1,0 0-1,0 0 0,0-1 0,0 1 0,0 0 0,1 0 1,-1 0-1,0 0 0,0 0 0,0 0 0,0 0 0,0 0 0,0-1 1,1 1-1,-1 0 0,0 0 0,0 0 0,0 0 0,0 0 1,0-1-1,0 1 0,0 0 0,0 0 0,0 0 0,0 0 1,0-1-1,0 1 0,0 0 0,0 0 0,0 0 0,0 0 0,0-1 1,0 1-1,0 0 0,0 0 0,0 0 0,0 0 0,0-1 1,0 1-1,0 0 0,0 0 0,-1 0 0,1 0 0,0 0 0,0-1 1,0 1-1,0 0 0,0 0 0,0 0 0,0 0 0,-1 0 1,1 0-1,0 0 0,0 0 0,0-1 0,0 1 0,-1 0 0,48 4 1869,73-5-441,190 5 59,-294-3-1773,0 0-1,0-2 1,24-2 0,-40 3 122,1 0 0,-1 0 0,1 0 0,-1 0 0,0 0 0,1 0 0,-1 0 0,0-1 1,1 1-1,-1 0 0,0 0 0,1 0 0,-1 0 0,0 0 0,1-1 0,-1 1 0,0 0 1,1 0-1,-1 0 0,0-1 0,0 1 0,1 0 0,-1-1 0,0 1 0,0 0 0,1 0 0,-1-1 1,0 0-1,2-2-1764,2 2-715</inkml:trace>
</inkml:ink>
</file>

<file path=ppt/ink/ink3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14.9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323 98 2080,'3'-7'4261,"-2"6"-4185,-1 1 0,0 0-1,0 0 1,0-1 0,1 1 0,-1 0-1,0 0 1,0-1 0,0 1 0,0 0-1,1 0 1,-1-1 0,0 1 0,0 0-1,0-1 1,0 1 0,0 0 0,0-1 0,0 1-1,0 0 1,0-1 0,0 1 0,0 0-1,0-1 1,0 1 0,0 0 0,0-1-1,0 1 1,0 0 0,-1-1 0,1 1 0,0 0-1,0-1 1,-3-4 723,1 0 0,-1-1 0,1 1 0,-6-7 1,6 10-629,0 0 0,-1 0 0,1 0 0,0 0 0,-1 0 0,1 1 0,-1-1 0,1 1 0,-1-1 0,0 1 0,-4-1 0,-11-4 177,0 1 0,0 0 1,0 2-1,-1 0 0,1 1 0,-1 1 1,1 1-1,-1 0 0,-22 4 0,35-2-248,0-1-1,0 1 1,0 0 0,0 0-1,0 1 1,-8 4-1,13-6-68,0-1 1,-1 1-1,1 0 0,0 0 0,0 0 1,0 0-1,0 0 0,0 0 0,0 0 1,0 0-1,0 0 0,0 0 0,0 1 1,0-1-1,1 0 0,-1 1 0,1-1 1,-1 0-1,1 1 0,-1-1 0,1 1 1,0-1-1,0 0 0,0 1 0,0-1 1,0 1-1,0-1 0,0 1 0,0-1 1,0 1-1,1-1 0,0 2 0,4 9 317,1-1 0,13 19 0,6 10 182,4 14 154,33 88 0,-56-123-554,0 0-1,-1 0 0,-1 0 0,-1 0 1,0 1-1,-2-1 0,0 1 0,-1-1 1,-4 22-1,3-28-96,-1-1 1,-1 0-1,0 0 0,-1 0 1,0 0-1,-1 0 0,0-1 1,-1 0-1,0 0 0,-1 0 1,-8 9-1,12-16-584,-8 7 1325,5-9-2641</inkml:trace>
</inkml:ink>
</file>

<file path=ppt/ink/ink3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15.33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20 18 9568,'-19'-7'7375,"99"13"-4662,98-4 0,-86-3-2309,-76 1-689,34-1 676,-26-3-2993,-3-5-4331,-14 6 1733,1 6 1728</inkml:trace>
</inkml:ink>
</file>

<file path=ppt/ink/ink3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18.9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7 1248,'-46'38'6373,"19"-22"-2101,14-7 1380,13-9-5607,0 0 1,0 0-1,0 0 1,1 0-1,-1 0 1,0 0-1,0 0 1,0 0-1,11 1 1552,111-4 353,208-34-1,-245 18-1682,-83 18-242,-1 1 1,0-1 0,0 1-1,1-1 1,-1 0 0,0 1 0,0-1-1,0 0 1,2-2 0,0 1-64,-2 4-181,-1-2 11</inkml:trace>
</inkml:ink>
</file>

<file path=ppt/ink/ink3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19.32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 0 5632,'-21'0'1834,"25"4"772,4 1-1286,10-2 31,1-1 1,-1-1-1,1 0 0,18-2 1,5 0-104,129 2 1257,-84 1-3622,1-2-6682,-68 0 4893</inkml:trace>
</inkml:ink>
</file>

<file path=ppt/ink/ink3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20.74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68 28 1824,'0'-11'3155,"0"3"831,-1 0-1881,-3 8-127,-6 14-32,9-14-1954,-5 12 423,0 0 0,1 1 0,0 0-1,0-1 1,-1 16 0,2-13-163,-1-1-4,2 1 0,0 0 0,1 0 0,1 1 0,0-1 0,2 16 0,-1-26-199,0 0 0,1-1 0,-1 1 0,1 0 0,1-1 0,-1 1 0,1-1 0,-1 0 0,1 1 0,0-1 0,1 0 0,-1 0 0,1 0 0,0 0 0,0-1 0,0 1 0,0-1 0,1 0 0,-1 1 0,1-2 0,0 1 0,0 0 0,6 2 0,-7-3-10,0-1 0,0 0 0,-1-1 0,1 1 0,0 0 0,0-1 0,0 0 0,0 0 0,0 0-1,0 0 1,0 0 0,0 0 0,6-2 0,-5 0 8,1 1 0,0-1 0,-1 0-1,1-1 1,-1 1 0,0-1 0,7-5 0,2-5 48,-1 0 1,0 0 0,17-25-1,-26 33-79,7-7 22,-2-1 0,0 0 1,0 0-1,8-23 1,-8 17 35,-5 12 1,0 0 1,0-1-1,-1 1 1,0-1-1,0 0 1,1-13-1,-4 51 1191,0-6-599,3 46 1,-1-64-618,0 1 1,0-1-1,1 1 0,0-1 0,0 0 0,0 0 1,1 0-1,-1 0 0,1 0 0,1 0 0,-1-1 0,7 7 1,-5-5-48,1-1-1,0 0 1,1-1 0,-1 0 0,1 0 0,0 0 0,1-1 0,11 6 0,-17-10-188,0 1 0,0 0 0,0-1 1,0 1-1,0-1 0,0 0 0,0 0 0,1 1 0,2-2 0,8-4-6920,-8 4 4620</inkml:trace>
</inkml:ink>
</file>

<file path=ppt/ink/ink3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21.2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6 4480,'-1'0'111,"0"0"-34,1 0 1,0 0-1,-1 0 1,1 0-1,-1 0 1,1 0-1,0 0 1,-1 0-1,-10-6 9419,13 6-9303,-1 1 0,1-1 1,-1 1-1,1-1 0,-1 1 1,1 0-1,-1 0 0,1 0 1,-1-1-1,0 1 0,2 2 1,11 6 856,4-2-348,0 0 0,0-1 0,1-1 0,28 5 0,81 3-123,-118-13-588,51 1-1343,-35-1-3722,-11 0 2642</inkml:trace>
</inkml:ink>
</file>

<file path=ppt/ink/ink3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22.0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36 4320,'-17'-6'20138,"20"-3"-19407,7-5 405,-5 8-343,-11 5 175,6 1-911,-2 2-32,1 0 0,-1 0-1,0 0 1,1 1 0,-1-1 0,1 0 0,-2 5-1,-4 6-147,6-9 219,-3 2-96,1-5 87,6-2 12,-2 1 120,9-9-96,-1-8-129,-9 12-26,0 4 30,0 1 0,0 0 0,0 0 0,0-1 0,-1 1 0,1 0 0,0 0 0,0-1 0,0 1 0,-1 0 0,1 0 0,0-1 0,0 1-1,-1 0 1,1 0 0,0 0 0,-1 0 0,1-1 0,0 1 0,-1 0 0,1 0 0,0 0 0,-1 0 0,1 0 0,0 0 0,-1 0 0,-2 1-33,-29 15-1031,11-6-4135,14-4 2497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54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112 174 5056,'-36'0'3201,"-1"0"4499,35-1-7316,1 1 1,0-1-1,-1 1 1,1-1 0,0 1-1,0-1 1,-1 1-1,1-1 1,0 0-1,0 0 1,0 0-1,0 0 1,-1-1-1,0 0 659,-7 0 1059,9 2-2055,-1-1 0,1 1 0,0 0 1,-1 0-1,1 0 0,0 0 0,-1 0 1,1 0-1,0 0 0,-1 0 0,1 0 1,0 0-1,-1 0 0,1 0 0,0 0 0,-1 0 1,1 0-1,0 0 0,-1 0 0,1 0 1,0 0-1,-1 0 0,1 1 0,0-1 1,-1 0-1,1 0 0,0 1 0,22-2 1393,14-5-1150,0-1 0,42-14 0,-54 15-232,245-84 635,-253 84-1100,21-7 743,-13 6-4824,-13 5 754,2 1 1174</inkml:trace>
</inkml:ink>
</file>

<file path=ppt/ink/ink3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23.59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19 170 1248,'-7'-11'570,"6"11"-517,1 0 1,0 0 0,0 0-1,-1-1 1,1 1-1,0 0 1,0 0 0,0 0-1,-1 0 1,1-1 0,0 1-1,0 0 1,0 0 0,0-1-1,-1 1 1,1 0-1,0 0 1,0-1 0,0 1-1,0 0 1,0 0 0,0-1-1,0 1 1,0 0 0,0 0-1,0-1 1,0 1 0,0 0-1,0-1 1,0 1-1,0 0 1,0 0 0,0-1-1,0 1 1,0 0 0,0 0-1,0-1 1,1-1 339,-1 1 0,1-1 0,-1 0 0,0 0 0,0 1 1,0-1-1,0 0 0,0-3 0,-1 3-43,1-30 3116,0 24 2379,1 14-5563,0 1-1,0-1 0,0 0 0,4 11 1,2 8 279,23 114 1877,-10-61-1528,-13-48-447,1-1 0,19 49-1,-18-61-322,6 15 211,-15-32-332,0 1-1,0-1 1,0 1 0,1-1-1,-1 1 1,0-1 0,0 1 0,1-1-1,-1 1 1,0-1 0,1 0-1,-1 1 1,1-1 0,-1 1-1,1-1 1,-1 0 0,0 1-1,1-1 1,-1 0 0,1 0 0,-1 1-1,1-1 1,0 0 0,-1 0-1,1 0 1,-1 0 0,1 0-1,-1 0 1,1 0 0,-1 0 0,1 0-1,0 0 1,-1 0 0,1 0-1,-1 0 1,1 0 0,-1 0-1,1 0 1,-1-1 0,1 1-1,-1 0 1,2-1 0,24-14 286,-24 13-326,48-33-19,113-87-293,-141 103 364,0-2 1,-2 0 0,32-42 0,-43 50-12,0 0 1,-1-1-1,0 0 0,-1-1 0,-1 0 0,0 0 1,-1 0-1,5-22 0,-10 34-30,1-1 0,-1 0 0,1 0 0,-1 1 1,0-1-1,-1 0 0,1 1 0,-1-1 0,1 0 0,-1 1 0,0-1 1,0 0-1,-1 1 0,1 0 0,-1-1 0,0 1 0,0 0 0,0 0 1,0 0-1,0 0 0,-1 0 0,1 0 0,-1 1 0,0-1 0,0 1 1,0 0-1,0-1 0,0 1 0,0 1 0,0-1 0,-1 0 0,-4-1 1,-7-1-21,1 1 0,-1 0 0,1 1 0,-1 0 0,0 1 0,1 1 0,-28 2 0,16 2 59,1 0 0,-1 2 1,-42 15-1,35-8-79,-44 24 1,60-28-42,1 1 0,0 1 0,1 1-1,-19 18 1,31-27-2,0 0 0,0 1 0,0-1 0,0 1-1,0 0 1,1 0 0,-3 6 0,4-7-384,0 0 0,0 0-1,1 0 1,-1 0 0,1 1 0,-1 5 0,3-3-2488,5 2 976</inkml:trace>
</inkml:ink>
</file>

<file path=ppt/ink/ink3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24.4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 19 3712,'-19'0'11744,"35"0"-8849,7-1-856,34-7-1,-16 2-1315,13 2-252,77 5 1,-46 1-476,43-1 466,-64 1-1244,4-2-3597,-41-3-3658,-13 3 4715</inkml:trace>
</inkml:ink>
</file>

<file path=ppt/ink/ink3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26.06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293 41 4224,'-5'-15'9658,"-14"15"-6860,19 0-2744,-1 0 0,1 0 1,-1 0-1,1 0 0,-1 1 0,1-1 0,0 0 1,-1 0-1,1 0 0,0 0 0,-1 0 1,1 1-1,-1-1 0,1 0 0,0 0 1,-1 0-1,1 1 0,0-1 0,0 0 1,-1 1-1,1-1 0,0 0 0,-1 1 1,1-1-1,0 1 0,-7 8 128,0 0-1,0 1 1,1 0-1,0 0 1,1 1 0,1 0-1,-7 19 1,-3 6 88,-61 126 336,52-116-380,-37 71 216,60-116-441,-4 7 85,1 0 0,-1 0 0,-1 0 1,0-1-1,-8 11 0,51-78 488,-34 54-572,63-97 238,23-41 106,8-43 881,-82 163-960,0-1 394,-16 24-650,0 1 0,0 0 1,0 0-1,0 0 0,0 0 1,0 0-1,0 0 0,0 0 1,0 0-1,0 0 0,1 0 0,-1 0 1,0 0-1,0-1 0,0 1 1,0 0-1,0 0 0,0 0 0,0 0 1,0 0-1,0 0 0,1 0 1,-1 0-1,0 0 0,0 0 1,0 0-1,0 0 0,0 0 0,0 0 1,0 0-1,0 0 0,0 0 1,1 0-1,-1 0 0,0 0 0,0 0 1,0 0-1,0 0 0,0 1 1,0-1-1,0 0 0,0 0 0,0 0 1,0 0-1,1 0 0,-1 0 1,6 6 267,3 7-84,-9-13-192,34 55 209,-14-22-138,1-1-1,46 53 0,73 83 43,-100-116-40,-12-20-86,-13-15 79,21 32 0,-35-48 155,-1 1-207,0-1 0,-1 1 0,1-1 0,-1 1 0,1-1 0,-1 0 0,1 1 0,-1-1 0,0 0 0,-1 3 0,0-3-1,-1 1 0,1-1 1,0 0-1,-1 0 1,0 0-1,1 0 0,-1 0 1,1 0-1,-1-1 1,0 1-1,0-1 0,1 0 1,-6 0-1,-3 1-43,-101 0 54,-35 6 196,-111 7-425,204-13-307,33-1-6608,36-7-3160</inkml:trace>
</inkml:ink>
</file>

<file path=ppt/ink/ink3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26.89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410 116 2720,'2'-7'7181,"-2"7"-6997,-6-17 2759,-10-13-547,11 25-2124,1 1 0,-1-1 0,0 1 1,-1-1-1,1 1 0,-1 1 0,0-1 0,1 1 1,-2 0-1,1 1 0,0-1 0,0 1 1,-8-2-1,-5 1 184,1 0 1,-1 1-1,-29 0 1,31 2-260,0 0 1,1 1-1,-1 1 1,1 0 0,-22 7-1,33-7-172,1-1 1,0 1-1,0 0 1,0 0-1,0 0 0,0 0 1,0 1-1,1-1 1,-1 1-1,1 0 0,-1 0 1,1 1-1,0-1 0,0 1 1,1-1-1,-1 1 1,1 0-1,0 0 0,0 0 1,0 0-1,0 1 0,1-1 1,0 0-1,0 1 1,-1 4-1,0 13 99,1 1-1,1-1 1,1 1-1,1-1 1,1 0 0,1 0-1,1 0 1,1-1-1,9 22 1,15 30 701,46 83-1,-53-112-461,-18-37-262,-1 1 0,-1 0 0,1 0 0,-1 0 0,-1 0 0,0 1 0,0-1 0,0 1 0,-1-1 0,0 1 0,-1-1 0,0 1 0,0 0 0,-3 14-1,3-23-104,-8 27-260,8-25 253,-1-1-1,1 0 1,-1 0 0,0 0 0,1 0 0,-1 0 0,0-1 0,1 1-1,-1 0 1,0 0 0,0 0 0,0-1 0,0 1 0,0 0 0,0-1-1,0 1 1,-2 0 0,-4 1-1863,7-2 1215,-1 0 0,0 1-1,0-1 1,0 0 0,0 0-1,1 0 1,-1 0 0,0 0-1,0-1 1,0 1 0,0 0 0,1 0-1,-1 0 1,0-1 0,0 1-1,0-1 1</inkml:trace>
</inkml:ink>
</file>

<file path=ppt/ink/ink3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27.27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63 6656,'-12'-4'918,"9"3"-567,0 0-1,0 0 1,1 0-1,-1 1 1,0-1-1,0 1 1,-6 0-1,110-3 10266,61-9-8907,-74 6-717,-6 3-719,-51 3-330,0-1-1,-1-1 0,35-8 1,-1-5-4732,-49 14 2863</inkml:trace>
</inkml:ink>
</file>

<file path=ppt/ink/ink3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28.91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387 6 2144,'8'-5'4562,"-11"5"-1541,-5 0-2172,-5 1-391,0 0 1,0 1 0,0 0 0,0 1 0,0 1-1,-20 8 1,-76 41 850,76-36-944,-34 21 296,59-33-610,1 1 0,-1 0 0,1 0 0,1 0 0,-1 1 0,-8 11 1,15-17-45,-1-1 0,1 1 0,-1 0 1,0 0-1,1 0 0,0 0 1,-1 0-1,1 0 0,0 0 1,-1 0-1,1 0 0,0 0 1,0 0-1,0 0 0,0 0 1,0 0-1,0 0 0,0 0 0,0 0 1,0 0-1,0 0 0,0 0 1,1 0-1,-1 0 0,0 0 1,1-1-1,-1 1 0,1 0 1,-1 0-1,1 0 0,0 0 1,-1-1-1,1 1 0,0 0 1,-1 0-1,1-1 0,0 1 0,0 0 1,0-1-1,1 1 0,4 3 15,0-1 0,0-1 0,0 1 0,0-1 0,9 2 0,166 29 222,-100-21 131,-49-7-195,122 24 1533,-140-27-1266,-4 1 397,-10-3-813,0 1 1,1-1-1,-1 0 1,0 1 0,0-1-1,0 1 1,0-1 0,-1 0-1,1 1 1,0-1-1,0 1 1,0-1 0,0 0-1,0 1 1,0-1 0,-1 1-1,1-1 1,0 0-1,0 1 1,0-1 0,-1 0-1,1 1 1,0-1-1,0 0 1,-1 0 0,0 1-1,-1 1 40,0 1 0,0-1 0,-1 0 0,1 0-1,-1 0 1,1-1 0,-1 1 0,0-1 0,0 1 0,-4 1-1,-34 7 96,23-6-97,-73 16-34,-30 6-310,110-23-407,-1-1 1,0 0 0,-18-1-1,65-4-8864,33-11 5277,-13 3 1957,0 4 1096</inkml:trace>
</inkml:ink>
</file>

<file path=ppt/ink/ink3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29.27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3 413 4896,'-1'0'121,"1"-1"1,0 1-1,0-1 1,0 1-1,0-1 1,0 1 0,0-1-1,0 1 1,0-1-1,0 1 1,1-1-1,-1 1 1,0-1-1,0 1 1,0-1-1,0 1 1,1-1-1,-1 1 1,0-1-1,1 1 1,-1-1-1,0 1 1,1 0-1,-1-1 1,0 1 0,1 0-1,-1-1 1,1 1-1,-1 0 1,1-1-1,0 1 25,-1 0 0,1 0-1,-1 0 1,1 0 0,-1 1 0,0-1-1,1 0 1,-1 0 0,1 0 0,-1 1 0,0-1-1,1 0 1,-1 0 0,0 1 0,1-1-1,-1 0 1,0 1 0,1-1 0,-1 0-1,0 1 1,0-1 0,1 0 0,-1 1-1,0-1 1,0 1 0,0-1 0,0 0 0,1 2-1,0 4 28,-1 0-1,1 0 0,-1 0 1,0 0-1,0 0 0,-1 0 0,0 0 1,0 0-1,0 0 0,-1 0 1,-4 10-1,-1 9-624,7-23-388,-2 5-338</inkml:trace>
  <inkml:trace contextRef="#ctx0" brushRef="#br0" timeOffset="1">20 8 992,'-6'-7'448,"0"11"-384</inkml:trace>
</inkml:ink>
</file>

<file path=ppt/ink/ink3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29.6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 3808,'-13'8'1227,"13"-8"-1214,0 0 1,0 0 0,0 0 0,0 0 0,-1 0 0,1 0 0,0 0-1,0 1 1,0-1 0,0 0 0,0 0 0,0 0 0,0 0 0,-1 0 0,1 0-1,0 1 1,0-1 0,0 0 0,0 0 0,0 0 0,0 0 0,0 0-1,0 1 1,0-1 0,0 0 0,0 0 0,0 0 0,0 0 0,0 1 0,0-1-1,0 0 1,0 0 0,0 0 0,0 1 0,0 14 998,1-2 62,-1 1 0,-1-1-1,0 0 1,-1 1-1,0-1 1,-5 16 0,-2 0 377,8-23-1180,-1 0-1,0 0 1,0 0 0,-5 9 0,12-20-18,1 0 0,-1 0 0,13-7 0,9-8-119,59-49 394,-72 59-360,-1 1-1,1 1 0,1 0 0,0 1 0,16-6 0,-29 13-140,-1-1 1,0 1-1,1 0 0,-1-1 0,0 1 1,1 0-1,-1 0 0,1 0 0,-1 0 1,0 0-1,1 0 0,-1 0 0,0 1 1,1-1-1,-1 0 0,0 1 1,1-1-1,-1 1 0,0-1 0,0 1 1,1 0-1,-1 0 0,0-1 0,0 1 1,0 0-1,0 0 0,0 0 0,0 0 1,0 0-1,0 0 0,-1 1 0,2 1 1,1 2 101,0 1 0,-1 0 0,0 0 0,0 0 1,1 12-1,0 5-825,-1 38 0,39-68-12216,-20 6 11003</inkml:trace>
</inkml:ink>
</file>

<file path=ppt/ink/ink3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30.0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75 35 5568,'6'-31'3184,"-7"27"-274,1 4-2874,-7 4 3418,6-3-3212,-1 0 0,1 0 0,-1 0 1,1 0-1,-1 0 0,1 1 0,-1-1 0,1 0 1,0 1-1,0-1 0,0 1 0,0 0 1,-1 2-1,-11 27 1175,10-21-1015,-8 17 639,6-18-845,1 1 0,0 0 0,1 0 0,0 0 1,0 1-1,1-1 0,1 1 0,0-1 0,0 12 1,2-13-124,0 0 0,0 0 0,0 0 1,1-1-1,1 1 0,0-1 0,4 10 1,-6-15-102,0-1 0,1 0 0,-1 0 0,1 1 0,-1-1 0,1 0 0,0-1 0,0 1 0,0 0 0,0 0 0,0-1 0,0 1 1,0-1-1,0 0 0,1 0 0,-1 0 0,1 0 0,-1 0 0,1 0 0,-1 0 0,1-1 0,-1 1 0,1-1 0,-1 0 0,1 0 0,0 0 0,-1 0 1,5-1-1,-4 0-474,0 1 0,-1-1 1,1 0-1,0 0 0,0 0 1,-1 0-1,1-1 0,-1 1 1,5-4-1,3-2-1825,5 2 98</inkml:trace>
</inkml:ink>
</file>

<file path=ppt/ink/ink3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30.35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86 58 5728,'0'1'238,"1"-1"0,-1 1 1,0-1-1,0 0 0,1 1 0,-1-1 1,0 0-1,0 1 0,1-1 0,-1 0 1,0 1-1,1-1 0,-1 0 1,1 0-1,-1 1 0,0-1 0,1 0 1,-1 0-1,1 0 0,-1 1 0,1-1 1,0 0-1,19 5 2491,23-1-544,-34-4-1936,1-1-1,-1 0 1,0 0-1,0-1 1,0 0-1,0-1 1,-1 0-1,1 0 1,8-5-1,-16 8-227,0-1-1,0 1 0,0 0 1,0-1-1,-1 1 1,1-1-1,0 1 0,0-1 1,-1 1-1,1-1 0,0 1 1,-1-1-1,1 0 0,-1 1 1,1-1-1,-1 0 0,1 0 1,-1 0-1,1 1 0,-1-1 1,1 0-1,-1 0 0,0 0 1,0 0-1,0 1 0,1-3 1,-1 3-12,0-1 0,0 0 0,0 0 0,0 1 0,0-1-1,1 0 1,-2 0 0,1 1 0,0-1 0,0 0 0,0 0 0,0 1 0,0-1 0,-1 0 0,1 0 0,0 1 0,0-1 0,-1 0 0,1 1 0,-1-1 0,1 1 0,-1-1 0,1 0 0,-1 0 0,-1 0 2,1 0 0,-1 0 0,0 0 0,0 0 0,1 0 0,-1 0 0,0 1 0,0-1 0,-3 0 1,-2-1 37,-1 1 0,0 1 0,0-1 1,-9 2-1,0 1 304,0 0 0,1 2 1,-1 0-1,1 1 0,0 1 0,0 0 0,1 1 0,-15 10 1,25-15-203,1 1 1,0 0 0,0 1-1,0-1 1,-3 4 0,6-5-93,0-1 0,1 0 0,-1 0 1,0 0-1,0 0 0,0 1 0,1-1 1,-1 0-1,1 1 0,-1-1 0,1 0 1,-1 1-1,1-1 0,0 1 0,0-1 1,0 1-1,0-1 0,0 0 0,0 1 0,0-1 1,0 3-1,2-1 27,-1 1 0,1-1 0,-1 0 0,1 0 0,0 1 1,0-1-1,1 0 0,-1-1 0,1 1 0,-1 0 0,1-1 0,0 1 0,0-1 1,0 0-1,0 0 0,0 0 0,6 2 0,4 1 54,1 0 0,0-1 0,18 4 0,-11-4-133,4 1-124,1 0-1,1-2 1,29-1-1,3-3-2649,-18 0 1028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7:54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290 156 9888,'-65'-9'5520,"57"8"-4790,0 1 0,1-1 0,-1 2 0,0-1 0,1 1 0,-1 0 0,1 0 0,-1 1 1,-7 3-1,8-3-617,-1 0 1,1 1-1,0-1 1,0 2-1,1-1 1,-1 1-1,1 0 1,-1 0-1,1 1 1,1 0-1,-1 0 1,1 0-1,-1 1 1,1 0-1,1 0 0,-1 0 1,1 0-1,1 1 1,-1-1-1,1 1 1,0 0-1,0 0 1,1 1-1,-3 14 1,1 0-14,1 1 0,1 0 0,1 0 0,2-1 0,5 45 0,-4-56-38,0 0 1,1 0-1,0 0 0,0-1 1,2 0-1,-1 1 1,1-1-1,1-1 0,-1 1 1,2-1-1,-1 0 1,1-1-1,1 1 0,13 11 1,-7-10 44,0-1 0,0-1 0,1 0 0,0 0 0,0-2 0,1 0 0,-1 0 0,2-2-1,-1 0 1,0-1 0,1 0 0,-1-2 0,1 0 0,0 0 0,-1-2 0,1 0 0,24-5 0,-32 4-75,-1-1-1,1 1 0,-1-1 1,0-1-1,0 0 1,0 0-1,-1 0 0,1-1 1,-1 0-1,0-1 1,0 0-1,-1 0 0,0 0 1,0-1-1,0 0 1,-1 0-1,8-13 0,2-6 56,-1 0 0,-2 0 0,0-1 0,-2-1 0,-1 1 0,-2-2 0,6-34 0,-11 44-84,0 1 0,-2-1 0,0 0 0,-1 1 0,-4-22 0,3 26-53,-2 1 0,1 0 0,-2 0 0,0 0 1,0 1-1,-1 0 0,-13-20 0,13 24-25,0 1 0,0 0-1,-1 0 1,1 1 0,-2 0 0,1 0 0,-1 0-1,0 1 1,0 0 0,0 1 0,-1 0-1,1 0 1,-1 1 0,-13-4 0,1 3-154,0 0 0,0 1 0,-1 1 0,1 1 1,-28 3-1,31-1-268,-1 1 1,0 1-1,1 1 0,-22 7 1,31-8-243,0 0 0,0 1 1,1 0-1,0 1 1,-1 0-1,1 0 1,1 1-1,-1 0 0,1 0 1,-8 9-1,-4 14-2087</inkml:trace>
</inkml:ink>
</file>

<file path=ppt/ink/ink3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33.4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214 563 1728,'6'-5'8330,"-7"4"-8189,1 0-1,-1 0 0,0 1 1,1-1-1,-1 0 0,0 1 1,0-1-1,1 0 0,-1 1 1,0-1-1,0 1 0,0 0 0,0-1 1,0 1-1,0 0 0,0-1 1,0 1-1,0 0 0,0 0 1,0 0-1,0 0 0,0 0 1,0 0-1,0 0 0,0 0 1,0 0-1,1 0 0,-3 1 1,0 0-2,0 0 0,1-1 1,-1 1-1,0-1 0,0 0 1,0 0-1,0 0 0,-3 0 1,2-1-51,1 1 0,-1 0 0,1 0 0,-1 0 0,0 1 0,-6 1 0,0 2 74,0 1 1,1 1 0,-1-1-1,1 2 1,0-1-1,-8 9 1,-4 2-13,19-15-129,0 0 1,0 0-1,0 0 0,0 0 1,0 1-1,0-1 1,1 1-1,-2 3 1,-6 8 68,8-13-78,0 0-1,0-1 0,1 1 1,-1 0-1,0 0 1,0 0-1,1 0 0,-1 1 1,1-1-1,-1 0 0,1 0 1,0 0-1,-1 0 1,1 1-1,0-1 0,0 0 1,0 0-1,-1 0 1,1 1-1,1-1 0,-1 0 1,0 0-1,0 0 1,0 1-1,1-1 0,-1 0 1,0 0-1,1 0 1,-1 0-1,1 1 0,0-1 1,-1 0-1,1 0 1,0 0-1,0 0 0,1 1 1,8 10 120,-7-8-57,1 0 0,-1-1 0,1 1 0,5 4 0,-7-7-42,1 0 1,-1 0 0,0 0 0,0 0 0,1 0-1,-1 0 1,1-1 0,-1 1 0,0-1 0,1 1-1,-1-1 1,4 0 0,0-1 50,1 1 1,0-1-1,-1-1 0,1 1 1,-1-1-1,1 0 0,-1-1 0,0 1 1,0-1-1,6-4 0,6-5 203,30-25 1,-43 32-246,0 0 0,-1 0 0,0 0 0,0 0 0,0-1 1,0 0-1,-1 0 0,0 0 0,0 0 0,-1 0 0,0-1 1,0 1-1,0-1 0,0-7 0,1-7 13,-1 1-1,-2 0 1,-1-26-1,-3-2 36,-10-56-1,3 51-97,-2 1 0,-27-70 0,37 115-17,0 0 0,-1 0 1,0 0-1,0 1 0,0 0 0,-1 0 1,0 0-1,0 0 0,-1 1 0,-11-10 1,14 14-21,1 0-1,0-1 1,0 1 0,0 0 0,-1 0 0,1 0 0,0 0 0,-1 1 0,1-1-1,-1 1 1,1-1 0,-1 1 0,1 0 0,-1 0 0,1 0 0,-1 0 0,1 1-1,-1-1 1,1 1 0,-1-1 0,1 1 0,0 0 0,-1 0 0,1 0 0,0 0 0,0 0-1,-1 1 1,1-1 0,0 1 0,0-1 0,1 1 0,-1 0 0,0 0 0,-1 2-1,1-2-249,1 1 1,-1-1-1,1 1 0,0-1 0,0 1 0,0 0 0,0 0 0,1-1 0,-1 1 0,1 0 0,-1 0 0,1 3 1,4 24-1787</inkml:trace>
</inkml:ink>
</file>

<file path=ppt/ink/ink3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34.1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244 25 2976,'-1'-1'356,"0"0"0,1 0 0,-1 0 0,0 0-1,1-1 1,-1 1 0,1 0 0,0-1 0,-1 1 0,1 0 0,0-1 0,0 1 0,0 0 0,0-3-1,0 4-262,0-1 0,0 1 0,0 0-1,0 0 1,0 0 0,-1 0-1,1-1 1,0 1 0,0 0-1,0 0 1,0 0 0,0 0 0,0 0-1,-1-1 1,1 1 0,0 0-1,0 0 1,0 0 0,0 0 0,-1 0-1,1 0 1,0 0 0,0 0-1,0 0 1,-1 0 0,1 0 0,0 0-1,0 0 1,0 0 0,-1 0-1,1 0 1,0 0 0,0 0-1,0 0 1,-1 0 0,1 0 0,0 0-1,0 0 1,0 0 0,-1 0-1,-6 3 2369,5 1-2260,0 0 0,1 0 0,-1 0 1,1 0-1,0 0 0,0 1 1,1-1-1,-1 0 0,1 0 1,0 1-1,1 7 0,1 6 382,7 25-1,-7-31-392,15 71 812,12 51 305,-28-131-1282,1 4 143,0 0 1,0 1-1,0 7 1,-2-14-141,0 1 0,0-1 1,0 0-1,0 1 0,0-1 0,0 0 1,-1 0-1,1 1 0,0-1 0,-1 0 0,1 0 1,-1 1-1,1-1 0,-1 0 0,1 0 1,-1 0-1,0 0 0,0 0 0,1 0 0,-1 0 1,0 0-1,0 0 0,-2 1 0,2-2-13,-1 1 1,1-1-1,-1 1 0,0-1 0,1 0 0,-1 1 0,0-1 0,1 0 0,-1 0 0,0 0 0,1-1 1,-1 1-1,1 0 0,-1-1 0,0 1 0,-1-1 0,-29-13 89,22 10-70,-11-6-31,1 0 1,-24-16-1,5 3-258,30 17-447,1 1 1,-1-1-1,-12-12 1,19 16 160,-1-1 1,1 1-1,0 0 0,0-1 1,0 1-1,0-1 1,0 0-1,1 0 0,-1 0 1,1 0-1,0 0 0,0 0 1,0 0-1,0 0 1,0-5-1,4-2-1256</inkml:trace>
</inkml:ink>
</file>

<file path=ppt/ink/ink3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34.4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16 2816,'-21'-6'1280,"18"2"-1120,-3-1-288,12 10 32</inkml:trace>
</inkml:ink>
</file>

<file path=ppt/ink/ink3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35.22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155 453 1984,'0'-9'3163,"4"4"-1100,-4 4-1877,-1 0-1,1 1 1,-1-1 0,1 0-1,-1 0 1,0 0-1,1 1 1,-1-1-1,0 0 1,1 1-1,-1-1 1,0 0-1,0 1 1,0-1-1,0 1 1,1 0-1,-1-1 1,0 1-1,0 0 1,0-1-1,0 1 1,0 0-1,0 0 1,0 0-1,0 0 1,0 0-1,-2 0 1,-5 3 39,0-1 0,0 2 0,0-1 0,1 1 0,-1 0 0,1 1-1,0 0 1,0 0 0,0 1 0,1-1 0,0 1 0,0 1 0,1-1 0,0 1 0,0 0 0,-5 8 0,5-4-94,3-8-30,0 1-1,1 0 1,-1 0 0,1 0 0,-2 6 0,3-8-34,0 1 0,0-1 1,0 0-1,0 1 0,1-1 0,-1 0 1,1 0-1,-1 1 0,1-1 1,0 0-1,0 0 0,2 4 0,-2-4-19,0 0-1,1 0 0,-1-1 1,0 1-1,1 0 0,-1-1 0,1 1 1,-1-1-1,1 1 0,0-1 0,0 0 1,-1 0-1,1 0 0,0 0 1,0 0-1,0 0 0,0 0 0,0-1 1,1 1-1,-1-1 0,0 1 0,4-1 1,-3 0-11,1 0 0,-1 0 0,0-1 0,0 1 0,1-1 0,-1 0 0,0 0 0,0 0 0,0-1 0,0 1 0,0-1 0,0 1 0,0-1 0,-1 0 0,4-2 0,1-3-1,0-1 0,-1 0-1,0 0 1,0 0-1,0-1 1,-1 0-1,-1 0 1,0 0-1,0 0 1,0-1-1,-1 1 1,-1-1-1,1 0 1,0-10 0,0-9 64,-1 1 0,-2 0 0,-4-47 0,3 58-71,-16-110-52,14 111-101,-1 0 1,-1 1-1,0-1 0,-1 1 0,-12-23 1,16 35 69,0 0 0,0 0 0,0 0 0,0 0 0,-1 0 0,1 1 0,-1-1 0,0 1 0,1 0 0,-1-1 0,-6-2 0,8 5 8,-1-1 0,1 1 0,-1-1 0,1 1 0,-1 0 0,1 0-1,-1-1 1,1 1 0,-1 0 0,1 1 0,-1-1 0,1 0-1,-1 0 1,1 1 0,-1-1 0,1 0 0,-1 1 0,1 0 0,0-1-1,-1 1 1,1 0 0,0 0 0,0-1 0,-1 1 0,1 0-1,0 0 1,0 0 0,0 1 0,-1 0 0,0 1-281,0 0 0,0 0 0,0 0 0,1 0 0,-1 0 0,1 1 0,0-1 0,0 0 0,0 1 0,0-1 0,1 1 0,-1-1 0,1 5 0,-1 4-1418,1 0 0,3 18 0,5 9-751</inkml:trace>
</inkml:ink>
</file>

<file path=ppt/ink/ink3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35.80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233 56 4480,'-35'-36'4010,"23"26"-462,12 9-3493,0 1 0,0 0-1,-1 0 1,1 0 0,0-1 0,0 1 0,0 0-1,0 0 1,0-1 0,-1 1 0,1 0 0,0 0 0,0-1-1,0 1 1,0 0 0,0 0 0,0-1 0,0 1-1,0 0 1,0 0 0,0-1 0,0 1 0,0 0-1,0 0 1,0-1 0,0 1 0,1 0 0,-1 0-1,0-1 1,0 1 0,0 0 0,0 0 0,0-1 0,0 1-1,1 0 1,-1 0 0,0 0 0,1-1 0,0 31 3955,10 31-2440,26 86-1,6 29-89,-41-167-1350,-1 1 1,0-1 0,-1 1-1,0-1 1,-3 18 0,3-27-107,0 1 0,0 0 0,0 0 0,-1 0 0,1 0 0,0 0 0,-1-1 0,1 1 0,-1 0 0,1 0 0,-1-1 0,1 1 0,-1 0-1,1 0 1,-1-1 0,0 1 0,1-1 0,-1 1 0,0-1 0,0 1 0,0-1 0,1 1 0,-2 0 0,-1-1 13,1 1 0,-1-1 0,1 1 0,0-1 0,-1 0 0,1 0 0,-1 0 0,-3-1 0,-3 0 9,0-1 1,1 0 0,0-1-1,-10-4 1,-15-9-141,-52-36 0,49 29-822,2 2-6390</inkml:trace>
</inkml:ink>
</file>

<file path=ppt/ink/ink3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36.1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40 6880,'-32'-27'3136,"28"22"-2720,-2 1 256,12 4-448,-6-4-640</inkml:trace>
</inkml:ink>
</file>

<file path=ppt/ink/ink3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37.34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188 463 3552,'-1'-2'236,"-2"-3"748,7 3 686,-26-4 2416,15 5-3850,1 1 1,0 0 0,-1 0-1,1 0 1,0 1-1,0 0 1,-1 0 0,1 1-1,0 0 1,0 0 0,0 0-1,1 1 1,-1 0-1,0 0 1,1 0 0,0 1-1,0 0 1,-9 8 0,10-8-140,0 0 1,0 0 0,0 0 0,0 0 0,1 1 0,0 0 0,0-1 0,0 1-1,1 1 1,0-1 0,-4 10 0,6-12-61,-1 0-1,1 0 1,-1 1 0,1-1-1,0 0 1,0 0-1,0 0 1,1 0 0,-1 0-1,1 0 1,0 0-1,-1 0 1,1 0 0,1 0-1,-1-1 1,0 1 0,1 0-1,-1-1 1,1 1-1,0-1 1,0 1 0,0-1-1,3 3 1,0-1 36,-1-1-1,1 0 1,0 0 0,0 0 0,0-1 0,0 1-1,0-1 1,1-1 0,-1 1 0,1-1 0,-1 1 0,1-2-1,0 1 1,-1-1 0,1 0 0,0 0 0,0 0-1,-1-1 1,1 0 0,-1 0 0,1 0 0,7-4-1,-5 3-29,0-2-1,0 1 0,0-1 1,-1-1-1,1 1 0,-1-1 0,0-1 1,-1 1-1,1-1 0,-1 0 1,0 0-1,-1-1 0,7-9 0,-9 11-16,0 0-1,-1 1 1,0-1-1,0 0 0,0 0 1,-1 0-1,0-1 1,2-8-1,-1 1 29,2-15-48,-1 0 0,-2 0 0,0-1 0,-2 1 1,-1 0-1,-1 0 0,-2 0 0,0 0 0,-2 1 0,-1 0 0,-2 0 0,0 1 0,-15-26 0,22 44-95,-2 1-1,1-1 0,-1 1 1,0 0-1,0 0 0,-1 1 1,0 0-1,0 0 0,-1 0 0,-11-8 1,17 13 53,0 1 1,0-1-1,0 0 1,-1 1-1,1-1 1,0 1 0,0-1-1,0 1 1,-1 0-1,1-1 1,0 1-1,0 0 1,-1 0-1,1 0 1,0 0-1,0 0 1,-1 0-1,1 0 1,0 1-1,0-1 1,-1 0 0,1 1-1,-2 0 1,2 0-135,-1 0 0,0 1 1,0-1-1,1 1 0,-1-1 0,1 1 1,-1 0-1,1 0 0,-1 0 1,1 0-1,0 0 0,-1 2 1,-1 4-880,0 0 0,0 0 1,1 0-1,0 1 0,-1 13 1,2 15-1480</inkml:trace>
</inkml:ink>
</file>

<file path=ppt/ink/ink3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37.7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51 1 4736,'0'0'2128,"-1"9"394,-3 0-1432,0 0-1,1 0 0,-5 18 0,6-21-854,-6 24 639,1 1-1,2 0 0,-3 45 0,7-63-810,1-1 0,1 1-1,0-1 1,0 0 0,1 1-1,1-1 1,0 0 0,1 0-1,0-1 1,1 1 0,11 19-1,-15-29-176,0-1 0,-1 0 0,1 0 0,0 1 0,0-1-1,0 0 1,0 0 0,0 0 0,0 0 0,0 0 0,0 0 0,0-1-1,0 1 1,0 0 0,1 0 0,-1-1 0,0 1 0,1-1-1,-1 1 1,0-1 0,1 0 0,-1 1 0,0-1 0,1 0-1,-1 0 1,1 0 0,-1 0 0,1 0 0,-1 0 0,0 0-1,1-1 1,-1 1 0,0-1 0,2 0 0,1-1-642,1 0 0,-1-1 0,-1 0 0,1 0 0,0 0 0,-1 0 0,1-1 0,3-6 0,14-13-1772</inkml:trace>
</inkml:ink>
</file>

<file path=ppt/ink/ink3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38.1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13 5888,'-15'-4'2688,"15"-1"-2336,0 1-416,0 8-32</inkml:trace>
</inkml:ink>
</file>

<file path=ppt/ink/ink3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40.33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369 533 2144,'-5'-3'8705,"0"-5"-6330,4 7-2330,1-1-1,-1 1 1,0 0-1,0 0 1,0 0-1,1-1 1,-1 1-1,-1 0 0,-1-2 1,-5 0 135,0 1 0,0-1 0,0 1 0,0 1 1,0-1-1,-1 1 0,1 1 0,-10 0 0,-10 1 361,-30 7 1,42-6-358,-6 1 54,-36 10-1,52-11-194,0 0 1,-1 1-1,1-1 0,0 1 1,0 1-1,1-1 0,-1 1 1,1 0-1,0 0 0,-6 6 1,10-9-39,0 1 1,0-1 0,-1 0-1,1 0 1,0 1-1,0-1 1,1 1-1,-1-1 1,0 1 0,0 0-1,1-1 1,-1 1-1,1-1 1,0 1 0,-1 0-1,1 0 1,0-1-1,0 1 1,0 0-1,0-1 1,0 1 0,0 0-1,1-1 1,0 4-1,0-3 32,0-1-1,0 1 0,0 0 0,0-1 1,1 1-1,-1-1 0,0 1 1,1-1-1,-1 0 0,1 1 0,-1-1 1,1 0-1,0 0 0,0 0 0,0 0 1,-1 0-1,1-1 0,0 1 1,0-1-1,3 1 0,6 1 52,0-1 0,0 0 0,0 0 0,0-1 0,0-1 0,13-2 0,-4 0-21,-1-2-1,30-10 1,-39 11-55,-1-1 1,1 0-1,-1-1 1,0 1-1,8-9 0,-15 13-11,3-2 33,0-1 0,0 0 1,0 0-1,0-1 0,-1 1 1,0-1-1,0 0 0,0 0 1,0 0-1,-1-1 0,0 1 1,0-1-1,0 0 0,-1 0 1,3-11-1,-1-3 12,-1 1 1,0-1-1,-2 0 0,0 0 0,-5-38 0,2 44-49,0-1 0,-1 1 0,0 1 0,-1-1-1,-1 0 1,0 1 0,-1 0 0,0 0 0,-17-22-1,12 17-22,-1 1 0,-1 1 0,-1 0-1,-30-27 1,37 37-48,-1 0 0,0 1 0,0 0 0,0 0 0,0 1 0,-1 0 0,1 1 0,-1 0 0,0 0 0,0 1 0,-1 0 0,1 0-1,-19 0 1,24 2 19,0 1-1,0-1 1,0 1-1,0 0 1,0 0-1,0 0 0,-6 3 1,9-4-79,0 0 0,0 1 0,0-1 0,0 1 0,0 0 0,0-1 0,0 1-1,0 0 1,0-1 0,1 1 0,-1 0 0,0 0 0,0 0 0,1 0 0,-1 0 0,1 0 0,-1 0 0,1 0 0,-1 0 0,1 0 0,-1 0 0,1 0 0,0 0 0,0 0-1,0 0 1,-1 0 0,1 1 0,0-1 0,0 0 0,1 0 0,-1 0 0,0 0 0,0 2 0,8 15-1759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8:11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17 4992,'-1'-1'228,"0"-1"1,1 1-1,-1 0 1,0 0-1,0 0 0,0 0 1,0 0-1,0 0 1,-1 0-1,1 0 1,0 1-1,0-1 1,-1 0-1,1 1 0,0-1 1,-1 1-1,1-1 1,-2 1-1,1 0-101,0 1 1,1 0-1,-1 0 0,0-1 1,1 1-1,-1 1 0,0-1 1,1 0-1,-1 0 0,1 0 0,0 1 1,-1-1-1,-1 3 0,-13 16 370,1 1-1,1 0 0,1 1 1,-13 27-1,3-6 4,-53 109 790,67-130-1144,1 0 0,1 1 0,1 0-1,1 0 1,-3 32 0,7-36-66,0 0 0,2 1 0,0-1 1,7 37-1,-5-45 19,0-1-1,0 0 1,1 0 0,0 0 0,0 0 0,2-1 0,-1 0-1,1 0 1,0 0 0,11 11 0,-13-16-13,-1 0 1,1-1-1,0 0 1,0 0-1,0 0 0,0 0 1,0-1-1,1 1 1,-1-1-1,1 0 1,0-1-1,0 1 1,-1-1-1,1 0 0,0 0 1,0-1-1,0 1 1,0-1-1,0 0 1,0 0-1,0-1 1,0 1-1,9-3 0,-6-1 57,1 0-1,-2 0 1,1-1 0,0 0-1,-1 0 1,0 0-1,10-11 1,0-2 79,22-30-1,-3-2-162,-3-3 0,-2 0-1,42-101 1,-65 140-489,-4 12-62,-3 11 241,-3 66 143,1-27-14,4 54 0,-1-74 200,8 55 43,-8-72-55,1 1-1,0-1 0,0 0 1,1-1-1,7 14 1,-11-23-35,1 0 1,0 1-1,0-1 1,0 0-1,0 0 1,0 1-1,0-1 1,0 0-1,0 0 1,0 0-1,0 0 1,1 0-1,-1-1 1,0 1-1,1 0 1,-1 0-1,1-1 1,-1 1-1,1-1 1,-1 1-1,1-1 1,-1 0-1,1 0 1,-1 0-1,1 0 0,-1 0 1,1 0-1,0 0 1,-1 0-1,1 0 1,-1-1-1,1 1 1,-1-1-1,1 1 1,-1-1-1,0 1 1,1-1-1,-1 0 1,0 0-1,1 0 1,0-1-1,13-12 187,0 0 0,-2-1-1,1-1 1,15-25-1,0 0 28,44-67 72,-58 83-237,-1 0-1,15-39 0,-23 46-43,-1 0 0,-1 0 0,0 0 1,-1 0-1,-1-1 0,-1-28 0,-15-112-612,12 144 398,1 10-421,1 2 271,-1 1 0,1 0 1,0 0-1,0 0 0,0 0 0,0 0 0,1-4 0,-1 5 2,0 0-1,1 0 1,-1 1-1,0-1 0,1 0 1,-1 0-1,1 1 0,-1-1 1,1 0-1,-1 1 0,1-1 1,-1 0-1,1 1 0,0-1 1,1 0-1,10-3-2483</inkml:trace>
</inkml:ink>
</file>

<file path=ppt/ink/ink3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40.7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76 10 4736,'-1'-2'290,"0"1"-196,1 1 0,0-1 0,0 1 0,0-1 0,-1 1 0,1 0 0,0-1 0,0 1 0,-1 0 0,1-1 0,0 1 0,-1 0 0,1-1 0,0 1 0,-1 0 0,1 0 0,0-1 0,-1 1 0,1 0 0,-1 0 0,1 0 0,-1-1 0,1 1 0,-1 0 0,0 1 360,0-1 0,0 1 0,0 0 0,0-1 1,0 1-1,1 0 0,-1 0 0,0-1 0,0 1 0,1 0 1,-1 0-1,0 0 0,1 0 0,-1 0 0,1 0 0,-1 0 0,1 2 1,-15 33 843,5-11-270,5-14-768,1 0 0,0 1 1,1-1-1,-4 24 0,6-25-279,-1 5 196,1 29 0,1-40-241,0 0-1,1 0 1,-1-1 0,1 1-1,0 0 1,0-1 0,0 1-1,1 0 1,-1-1 0,1 0-1,0 1 1,4 5 0,-6-9 3,1 0 1,-1 1-1,0-1 1,0 0-1,0 0 1,0 0-1,1 1 0,-1-1 1,0 0-1,0 0 1,1 0-1,-1 0 1,0 1-1,0-1 1,1 0-1,-1 0 1,0 0-1,1 0 0,-1 0 1,0 0-1,0 0 1,1 0-1,-1 0 1,0 0-1,1 0 1,-1 0-1,0 0 1,0 0-1,1 0 1,-1 0-1,0 0 0,1 0 1,-1-1-1,3 0-824,6 1-544</inkml:trace>
</inkml:ink>
</file>

<file path=ppt/ink/ink3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41.13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19 5312,'-15'-19'2720</inkml:trace>
</inkml:ink>
</file>

<file path=ppt/ink/ink3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41.9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301 600 2144,'0'0'699,"0"-8"853,-16 11 2869,-1-3-3557,1 1 0,0 1 0,0 1 0,-25 7 0,-59 29 517,92-36-1299,1 1-1,-1 1 1,1-1 0,0 1 0,0 0 0,1 1-1,0-1 1,-10 12 0,16-16-57,-1-1 1,0 1-1,1 0 0,-1 0 1,1-1-1,-1 1 0,1 0 1,-1 0-1,1 0 0,0 0 1,-1 0-1,1 0 0,0 0 1,0 0-1,0 0 0,0 0 1,-1-1-1,1 1 1,1 0-1,-1 0 0,0 0 1,0 0-1,0 0 0,0 0 1,1 0-1,0 2 0,0-2 6,0 0 1,0 0-1,0 0 0,0 0 0,1 0 0,-1 0 0,0 0 0,1-1 1,-1 1-1,1 0 0,-1-1 0,1 1 0,-1-1 0,3 1 0,5 0 73,0 0-1,0 0 1,0-1 0,13-1-1,-8 0 14,-5 1-65,-1-1 1,1 0-1,0 0 1,-1-1-1,1 0 0,-1 0 1,0-1-1,0 0 1,0-1-1,10-5 0,-6 0 51,1-1 0,-2-1-1,19-20 1,-24 23-47,-1 1 0,0-1 0,-1-1 0,0 1 0,0 0 0,-1-1 0,0 0 0,3-14 0,-1-6 23,2-37-1,-5 30-63,-1 1 0,-2-1-1,-7-46 1,7 68 73,-1-1 0,-1 1-1,0-1 1,-1 1 0,-1 0 0,0 1-1,-1-1 1,0 1 0,-1 0 0,-13-18-1,10 19-149,0 1-1,0 1 1,-1 0-1,-1 1 1,1 0-1,-2 0 1,1 1-1,-1 1 1,0 0-1,-27-9 0,39 15-12,0 1 0,0 0-1,1-1 1,-1 1 0,0 0-1,0 0 1,0-1-1,0 1 1,0 0 0,0 0-1,0 0 1,0 0 0,0 0-1,0 0 1,0 1 0,0-1-1,0 0 1,1 0-1,-1 1 1,0-1 0,0 0-1,-1 2 1,2-2-84,-1 1 0,1-1 0,0 1 0,0 0-1,0-1 1,0 1 0,0-1 0,0 1 0,0 0 0,0-1 0,0 1 0,0 0 0,0-1 0,0 1-1,1-1 1,-1 1 0,0 0 0,0-1 0,1 1 0,-1-1 0,0 1 0,1-1 0,-1 1 0,0-1-1,1 1 1,-1-1 0,1 1 0,-1-1 0,1 1 0,12 13-3244,4 7 1169</inkml:trace>
</inkml:ink>
</file>

<file path=ppt/ink/ink3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46.75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 60 3552,'-2'-1'469,"1"0"1,-1 0-1,1 0 0,-1 0 1,1-1-1,0 1 0,-1 0 1,0-3-1,-11-10 3109,11 13-3296,-3-4 448,-1 0 1,1 1-1,-11-6 1,14 9-638,-1-1 1,0 1-1,1 0 1,-1 1-1,0-1 1,1 0-1,-1 1 0,0-1 1,0 1-1,0 0 1,1 0-1,-1 0 1,-4 1-1,4 0-69,1-1 0,0 0-1,0 1 1,0-1 0,0 1 0,0 0-1,0 0 1,0 0 0,0 0-1,0 0 1,0 0 0,1 0 0,-1 1-1,0-1 1,1 1 0,-1-1-1,1 1 1,0 0 0,-1-1 0,1 1-1,0 0 1,0 0 0,0 0 0,0 0-1,0 0 1,1 0 0,-1 0-1,0 3 1,-6 30 480,-3 43 0,-1 3 97,7-57-323,-3 47 0,11 60 410,6 24 598,-11-148-1226,1 1 1,-1 0 0,0-1-1,-1 1 1,0-1 0,0 0-1,-5 13 1,4-16-960</inkml:trace>
</inkml:ink>
</file>

<file path=ppt/ink/ink3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47.0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 72 4160,'-11'-4'1856,"1"4"-1600,5 0 1632,10 0-1088,-5-6 928,10 6-992,1-9 544,10 5-768,-1-5-192,-1 5-192,8-9 160,3 7-160,6-3-192,-1 9 32,7-8-1056,-3 8 608</inkml:trace>
</inkml:ink>
</file>

<file path=ppt/ink/ink3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47.66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25 3552,'-1'-3'242,"2"-4"5238,5 7-3277,7 0-1401,1-2-1,16-3 1,-19 2-689,0 2 0,0-1 0,-1 1 0,1 1 0,13 0 0,-7 2-249,30-2 0,-17-1-1891,-16 1 806</inkml:trace>
</inkml:ink>
</file>

<file path=ppt/ink/ink3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48.07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 7 6400,'-6'-6'2880,"21"6"-2496,-3 0 1216,3 6-960,11-6-128,4 3-320,0-3 0,0 6-128,2-6-32,-7 0 0,-4 0-2016,3 7 1088</inkml:trace>
</inkml:ink>
</file>

<file path=ppt/ink/ink3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51.04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 39 2656,'1'-13'10020,"-1"12"-9875,-1 1 110,1 0 1,-1 0-1,1 0 0,-1 0 1,1 0-1,-1 0 0,1 1 1,-1-1-1,1 0 0,-1 0 1,1 0-1,-1 0 1,1 1-1,-1-1 0,1 0 1,-1 0-1,1 1 0,-1-1 1,1 0-1,0 1 0,-1-1 1,1 0-1,-1 1 0,1-1 1,0 1-1,-1-1 0,1 1 1,0 0-1,-16 21-716,5-6 1191,10-16-410,11-10 528,-3 4-584,-5 4-230,0 0-1,0 1 1,0-1 0,-1 0-1,1 0 1,-1 0-1,1 0 1,-1 0-1,0 0 1,0 0-1,2-5 1,4-6 199,-6 12-584,0 0 0,0 0 0,-1 0 1,1 0-1,0 0 0,-1 0 0,1-1 0,-1 1 0,1 0 0,-1-2 0,16 17-10336,4 2 6159</inkml:trace>
</inkml:ink>
</file>

<file path=ppt/ink/ink3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52.4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126 7 2816,'-4'-7'12527,"8"18"-3432,0-1-12398,61 234 4183,-62-226-744,-1 0 0,-1 0 0,-1 25 0,0-23 206,0-20-318,0 1 0,0 0 1,0 0-1,0-1 1,0 1-1,0 0 0,0 0 1,-1-1-1,1 1 1,0 0-1,0-1 0,-1 1 1,1 0-1,0-1 1,-1 1-1,1 0 0,-1-1 1,1 1-1,-1-1 1,1 1-1,-1-1 1,1 1-1,-1-1 0,-1 1 1,1 0 20,-1-1 0,1 1 0,-1-1 0,1 1 1,-1-1-1,1 0 0,-1 0 0,1 0 0,-1 0 0,0 0 0,-1 0 1,-3-1 34,0 0 0,1-1 0,-1 0 0,0 1 0,-8-6 0,-108-51-1547,116 56-1214,24 12-4574,-15-9 6738,-1-1-1,1 1 0,0 0 0,0-1 0,-1 1 1,1-1-1,0 0 0,0 0 0,0 0 1,0 0-1,3-1 0,22-7-3295</inkml:trace>
</inkml:ink>
</file>

<file path=ppt/ink/ink3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52.78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49 16 8224,'-1'-1'397,"0"0"-1,0 1 1,-1-1 0,1 1 0,0-1-1,0 1 1,0 0 0,0-1 0,-1 1 0,1 0-1,0 0 1,0 0 0,-1 0 0,1 0 0,0 0-1,0 0 1,0 0 0,-1 1 0,1-1 0,0 0-1,0 1 1,0-1 0,0 1 0,-2 0-1,2-1-188,0 1 0,0-1 0,0 0 0,0 1 0,0-1 0,0 0 0,-1 0 0,1 0 0,0 0 0,-2 0 0,0-2-1040,10-3-581,-3 4 514,0-1-1,0 1 1,1-1-1,-1 1 0,6 0 1,15 0-3954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8:11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119 141 5152,'-18'8'1648,"17"-8"-1628,1 0 0,0 0 0,0 0 0,0 0 0,0 1-1,0-1 1,0 0 0,0 0 0,0 0 0,0 0 0,0 1 0,0-1 0,0 0 0,-1 0 0,1 0 0,0 1 0,1-1 0,-1 0 0,0 0 0,0 0 0,0 1 0,0-1 0,0 0 0,0 0-1,0 0 1,0 0 0,0 1 0,0-1 0,0 0 0,0 0 0,1 0 0,-1 0 0,0 1 0,0-1 0,0 0 0,0 0 0,0 0 0,1 0 0,-1 0 0,4 1 3960,7-6-1109,-9 5-2708,-1-1 0,0 1 0,1-1 0,-1 0 0,1 1 0,-1-1 0,0 0-1,1 0 1,-1 0 0,0 0 0,0 0 0,0 0 0,0-1 0,0 1 0,1-2-1,2-4 348,-1 3-391,-1 0 0,1 0 0,-1 0 0,-1 0 0,1 0 0,0-1 0,-1 1 0,0 0 0,0-1 0,0-4 0,-1 2-83,0-1 1,-1 1-1,0 0 0,-1 0 0,-2-8 0,3 13-64,0 0 0,1 0-1,-1 0 1,0 1 0,0-1-1,0 0 1,-1 1-1,1-1 1,0 1 0,0-1-1,-3-1 1,4 3 4,-1-1 1,0 1-1,0-1 1,0 1-1,0 0 1,0-1-1,0 1 1,0 0-1,0 0 0,0-1 1,0 1-1,0 0 1,0 0-1,0 0 1,0 0-1,0 0 1,0 1-1,0-1 1,0 0-1,0 0 1,0 1-1,1-1 1,-3 1-1,-3 3 17,-1 0 0,1 0-1,-1 0 1,1 1 0,1 0 0,-1 0-1,1 1 1,-9 11 0,7-8 145,1 1 0,0-1 0,0 2 0,1-1 0,-6 17 0,8-17-6,1 1 0,0 0 0,1 0 0,-1 0 1,2 0-1,0 0 0,0 0 0,1 0 0,1 0 1,-1-1-1,7 21 0,-4-18 55,1-1 0,0 0 0,1-1 0,0 1 0,0-1 0,1 0 0,1-1 0,0 1 0,16 15 0,-20-23-131,0 0 1,0 0 0,0 0-1,0 0 1,0-1 0,0 0-1,1 0 1,-1 0 0,1 0-1,0-1 1,-1 1 0,1-1-1,6 0 1,-3 0 59,0-1-1,0-1 1,0 1 0,0-1 0,-1-1-1,1 1 1,11-5 0,5-4-846,-1 0 0,-1-2 0,41-27 1,-20 12-1149</inkml:trace>
</inkml:ink>
</file>

<file path=ppt/ink/ink3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53.90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306 512 2816,'-1'-2'553,"1"2"-407,0 0 0,0-1 1,0 1-1,0 0 1,0 0-1,0-1 0,0 1 1,0 0-1,0 0 1,0-1-1,0 1 0,0 0 1,0 0-1,0-1 1,1 1-1,-1 0 0,0 0 1,0 0-1,0-1 0,0 1 1,0 0-1,1 0 1,-1 0-1,0-1 0,0 1 1,0 0-1,1 0 1,-1 0-1,0 0 0,0 0 1,1-1-1,-1 1-40,0 0 0,0-1-1,1 1 1,-1 0 0,0-1 0,0 1-1,0-1 1,0 1 0,1 0 0,-1-1-1,0 1 1,0-1 0,0 1 0,0 0-1,0-1 1,0 1 0,0-1 0,0 1 0,0 0-1,0-1 1,-1 1 0,1-1 0,0 1-1,0 0 1,0-1 0,0 1 0,-1 0-1,1-1 1,0 1 0,0 0 0,0-1-1,-1 1 1,1 0 0,0-1 0,-1 1-1,1 0 1,0 0 0,-1-1 0,1 1-1,-1 0 1,-14-8 1222,3 6-977,0 2 0,0 0 0,1 0 0,-1 1 0,-11 2 0,-3 2-42,-29 10 1,45-13-270,1 1-1,0 0 0,0 1 1,1 0-1,-1 0 0,1 1 1,0 0-1,0 1 1,0 0-1,1 0 0,0 0 1,-9 12-1,14-17-34,1 1 1,0-1-1,0 1 0,0 0 0,0-1 1,0 1-1,1 0 0,-1 0 0,1-1 1,-1 1-1,1 0 0,-1 0 0,1 0 1,0 0-1,0 0 0,0 0 1,0 0-1,0 0 0,1-1 0,-1 1 1,1 3-1,0-3 32,0 0 0,1 0 0,-1 1 0,0-1 0,1 0 1,0-1-1,-1 1 0,1 0 0,0 0 0,0-1 0,0 1 0,0-1 0,0 1 0,0-1 1,0 0-1,5 2 0,0-1 64,1 1 1,0-2-1,0 1 0,0-1 1,0 0-1,1 0 1,-1-1-1,0-1 0,0 1 1,0-1-1,9-2 1,-2 0 34,1-2 0,-1 1 1,1-2-1,23-12 0,-30 14-82,-1-1-1,0-1 1,-1 1-1,1-1 1,-1-1 0,0 1-1,-1-1 1,1 0-1,6-12 1,-6 8-4,0-1 0,-1 1 1,0-2-1,-1 1 0,6-26 1,-4 5 0,-2-1 0,-2 0 0,-1 0 1,-3-43-1,0 45-48,-8-50 1,7 70-107,-1-1 0,-1 1 0,0 0 0,0 0-1,-1 0 1,-13-20 0,18 30 46,-1 1 0,0 0 0,0-1 0,0 1 0,0 0 0,-1 0 0,1 0-1,0 0 1,0 0 0,-1 0 0,1 0 0,0 1 0,-1-1 0,1 0 0,-3 0 0,3 1 9,0 0 0,0 0 1,0 0-1,1 0 0,-1 0 0,0 0 1,0 0-1,0 0 0,0 0 0,0 1 1,0-1-1,0 0 0,0 1 0,0-1 1,0 0-1,0 1 0,0 0 0,1-1 1,-1 1-1,0-1 0,0 1 0,1 0 1,-1-1-1,0 1 0,0 1 0,-2 3-335,1-1-1,0 0 0,0 1 0,0-1 0,1 1 0,-1 0 0,1-1 0,0 1 0,0 0 0,1 0 1,0 0-1,0 6 0,0 11-1603,6 29 0,-5-44 1645,8 48-3983</inkml:trace>
</inkml:ink>
</file>

<file path=ppt/ink/ink3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54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194 40 2976,'0'-8'938,"-1"6"-247,1-1-1,0 1 0,0 0 0,0 0 1,0-1-1,0 1 0,0 0 0,1 0 0,-1-1 1,1 1-1,2-5 3504,-3 9-3437,-1 4-369,0-1-1,0 1 0,0 0 1,-2 6-1,-5 20 215,6 140 1346,4-93-1459,-3-58-398,1-12 97,-1 0-1,2 0 1,-1 0-1,1 0 1,3 12-1,-4-21-158,1 1-1,-1-1 1,0 0-1,0 0 1,0 0-1,0 1 1,0-1 0,0 0-1,0 0 1,0 0-1,0 1 1,0-1-1,0 0 1,0 0-1,0 0 1,0 1 0,0-1-1,0 0 1,0 0-1,0 0 1,0 1-1,0-1 1,0 0 0,0 0-1,0 0 1,0 1-1,0-1 1,-1 0-1,1 0 1,0 0 0,0 1-1,0-1 1,0 0-1,0 0 1,-1 0-1,1 0 1,0 1 0,-10-4 405,-15-12-356,21 12 20,-15-9-56,9 5-204,0 1 0,0 0 0,0 1-1,0 0 1,-1 0 0,-16-4 0,24 9-451,0-1 0,-1 1 0,1-1 0,1 0 0,-1-1 0,0 1 1,0 0-1,0-1 0,1 1 0,-1-1 0,-4-4 0,7 0-3333,8-1 2518,-7 6 722,13-8-3864</inkml:trace>
</inkml:ink>
</file>

<file path=ppt/ink/ink3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54.90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 69 6656,'-15'-29'2464,"21"26"-1920,-6-7-160,0 7 1824,0-3-1280,0 2 416,0-2-736,0 3-608,0-1-672</inkml:trace>
</inkml:ink>
</file>

<file path=ppt/ink/ink3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55.7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178 68 1888,'10'13'837,"-9"-12"-760,0 0 0,-1 0 1,1 1-1,0-1 1,0 0-1,0 0 0,0 0 1,-1 0-1,2-1 0,-1 1 1,0 0-1,0 0 1,2 1-1,-2-2 117,-1 1 0,1-1 0,0 1 0,-1-1 0,1 1 0,0 0 0,-1-1 0,1 1 0,-1 0 0,1-1 0,-1 1 0,1 0 0,-1 0 1,0 0-1,1 1 0,2 3 4283,1-13-2347,-3 5-1991,-1 0 1,0 0 0,1 0 0,-1 1-1,0-1 1,0 0 0,-1 0-1,1 0 1,-1 0 0,1 0 0,-1 1-1,0-1 1,0 0 0,0 0 0,0 1-1,-1-1 1,1 1 0,-1-1 0,1 1-1,-1 0 1,0-1 0,0 1-1,0 0 1,0 0 0,0 0 0,-1 1-1,1-1 1,-5-2 0,-2-1 25,0 1 1,1 0-1,-1 0 1,-1 1-1,1 0 1,0 1-1,-16-2 0,18 3-83,-1 1 0,0 0 0,1 1 0,-1-1 0,0 1 0,1 1 0,-15 4 0,21-5-62,-1 0 0,1 0-1,0 0 1,-1 0-1,1 0 1,0 0 0,0 0-1,0 1 1,-1-1-1,1 0 1,1 1 0,-1-1-1,0 1 1,0-1-1,0 1 1,1-1 0,-1 1-1,1 0 1,-1-1-1,1 1 1,0 0 0,0-1-1,0 1 1,0 0-1,0 2 1,0 4 65,0 0 0,1-1-1,0 1 1,2 9 0,18 60 271,-5-19 450,12 83 0,-21-95-579,-3-27-36,-1 0 1,-1 1-1,-1 0 0,-2 27 1,-1-34-29,0-1 0,-1-1 0,-5 14 1,6-19-127,-1 0 1,0 0 0,0 0-1,0 0 1,0-1 0,-1 1 0,-6 6-1,-10-4-5370,20-7 5103,0-1 0,-1 0 0,1 1-1,0-1 1,0 0 0,0 1 0,0-1 0,0 0-1,0 1 1,-1-1 0,1 0 0,0 1 0,0-1-1,0 0 1,0 1 0,0-1 0,0 1 0,0-1-1,0 0 1,1 1 0,-1-1 0,0 0 0,0 1-1,0-1 1,0 0 0,0 1 0,1 0 0,4 7-2679,0 0-2483</inkml:trace>
</inkml:ink>
</file>

<file path=ppt/ink/ink3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1:56.14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57 72 7232,'-41'-7'2656,"37"7"-2048,-8-6 3200,24 6-1249,12-4-1471,12-1 640,21 1-992,9-5-64,-1-1-384,1 3-192,-3 1-64,-7-3-384,-5 5 192,-6 4-5023,0 4 2847,2-8-5376</inkml:trace>
</inkml:ink>
</file>

<file path=ppt/ink/ink3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27.6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42 904 2720,'-5'4'663,"1"-1"1,-1 2-1,1-1 0,0 0 1,1 1-1,-1 0 0,1 0 1,-5 8-1,6-10 2053,9-3 262,-1 0-2761,-1-1 1,1 1-1,-1-1 1,0 0 0,1 0-1,-1-1 1,0 0-1,0 0 1,0 0-1,0 0 1,0-1 0,0 0-1,-1 0 1,5-3-1,4-7-79,-1 0 0,0-1 0,-1-1 0,-1 1 0,0-1-1,11-25 1,-7 9-52,-1 0-1,14-52 1,-25 75-67,0 0 12,0 0 1,0 0-1,-1 0 0,1-12 1,-7 21-208,3 3 110,1-1 1,0 0 0,-1 0 0,1 1-1,0-1 1,1 1 0,-1-1-1,1 0 1,-1 5 0,3 35 183,-1-11-122,-2-2-22,0-16 9,1 0-1,0 0 1,4 27-1,-1-28 39,1 0-1,0 0 1,7 15-1,-9-24 38,0 1 0,0-1 0,1-1-1,-1 1 1,1 0 0,0 0 0,0-1-1,0 0 1,1 0 0,-1 0 0,1 0-1,-1 0 1,8 4 0,-9-7-9,1 1-1,-1-1 1,0 1 0,0-1 0,0 0-1,0 0 1,1 0 0,-1 0 0,0-1-1,0 1 1,0 0 0,0-1 0,0 1 0,1-1-1,-1 0 1,0 0 0,0 0 0,-1 0-1,1 0 1,0 0 0,0-1 0,0 1 0,1-2-1,6-5 159,-1 0 0,14-16 0,-20 21-185,5-5 45,0-1 0,6-12 0,0-1 36,49-69-210,-57 84 46,8-10-262,-13 17 319,0 0 0,0 0 0,1-1 0,-1 1-1,0 0 1,1 0 0,-1 0 0,0 0 0,1 0 0,-1 0-1,0 0 1,1 0 0,-1 0 0,0 0 0,1 0 0,-1 0 0,1 0-1,-1 0 1,0 0 0,1 0 0,-1 0 0,0 0 0,1 0-1,-1 0 1,0 1 0,1-1 0,-1 0 0,0 0 0,0 0-1,1 1 1,-1-1 0,0 0 0,0 0 0,1 1 0,-1-1 0,0 0-1,0 0 1,0 1 0,1-1 0,-1 0 0,0 1 0,0-1-1,0 0 1,0 1 0,0-1 0,0 0 0,0 1 0,0-1 0,0 1-1,4 9 6,-1 0 0,-1 0 0,0 0-1,-1 0 1,0 0 0,0 15-1,0-11 16,0 1 1,5 25-1,-6-39-6,0-1 1,0 0 0,0 1-1,0-1 1,0 0 0,0 1-1,0-1 1,0 0-1,0 1 1,0-1 0,1 0-1,-1 1 1,0-1 0,0 0-1,0 1 1,1-1 0,-1 0-1,0 0 1,0 1 0,1-1-1,-1 0 1,0 0-1,0 0 1,1 1 0,-1-1-1,0 0 1,1 0 0,-1 0-1,0 0 1,1 0 0,0 1-1,13-7 516,-8 2-480,7-4 83,-1-2 1,1 1 0,-1-2 0,19-21-1,-18 18-63,100-108-450,-109 118 343,0 0-1,0 0 0,1 1 1,-1-1-1,1 1 0,6-3 0,-11 6 30,1-1-1,0 1 0,0-1 1,0 1-1,0 0 0,0 0 1,0-1-1,0 1 0,0 0 1,0 0-1,0 0 0,1 0 1,-1 0-1,0 0 0,0 0 1,0 1-1,0-1 0,0 0 1,0 1-1,0-1 0,0 0 1,-1 1-1,1-1 0,0 1 1,0 0-1,0-1 0,0 1 1,-1 0-1,1-1 0,0 1 1,0 0-1,-1 0 0,1 0 1,-1-1-1,1 1 0,-1 0 1,2 2-1,1 5-11,-1 1 0,1-1 0,-2 1 0,1-1 0,-1 1 0,0 10 0,1 0-5,-1 18 39,-1-31 0,0-1-1,0 1 1,0-1-1,0 1 1,1-1-1,0 1 1,0-1-1,1 0 1,-1 0 0,1 1-1,0-1 1,0 0-1,5 7 1,-6-12 4,0 1 0,-1-1 0,1 1 0,0-1 1,0 1-1,-1-1 0,1 1 0,0-1 0,0 0 0,0 1 1,0-1-1,0 0 0,0 0 0,0 0 0,0 1 0,0-1 1,-1 0-1,1 0 0,0-1 0,0 1 0,0 0 0,0 0 1,0 0-1,0-1 0,0 1 0,1-1 0,1 0 25,0 0 0,-1 0-1,1 0 1,0-1 0,-1 1-1,1-1 1,-1 0 0,3-2-1,1-3 64,-1 0-1,0-1 1,-1 1-1,0-1 1,6-14-1,-2 3-38,7-14-7,19-66 0,0-36 58,-19 73 12,-4 11-75,-2 0 0,-2-1-1,1-85 1,-8 133-103,-1 1 1,1-1-1,0 0 0,-1 1 1,-2-6-1,3 8 21,0 1 17,0 0 0,0-1 1,0 1-1,0 0 0,0 0 1,0-1-1,0 1 1,-1 0-1,1 0 0,0-1 1,0 1-1,0 0 0,0 0 1,-1 0-1,1-1 0,0 1 1,0 0-1,0 0 0,-1 0 1,1 0-1,0 0 1,0-1-1,0 1 0,-1 0 1,1 0-1,0 0 0,0 0 1,-1 0-1,1 0 0,0 0 1,0 0-1,-1 0 0,1 0 1,0 0-1,0 0 1,-1 0-1,1 0 0,0 0 1,-1 0-1,1 0 0,0 0 1,0 0-1,0 0 0,-1 1 1,1-1-1,0 0 0,0 0 1,-1 0-1,1 0 1,0 0-1,0 1 0,0-1 1,-1 0-1,-9 12-225,4 0 164,1 1 0,1 0 1,0 0-1,-4 18 0,-5 54-81,13-80 158,-5 98 50,3-44-19,1-17-8,1 1 1,7 45-1,-3-63 36,0 0-1,2 0 1,1-1-1,18 43 1,-23-62-8,0 0-1,1 0 1,0 0 0,0 0 0,0-1 0,1 1 0,-1-1 0,1 0-1,5 4 1,-7-7-22,0 1 0,0-1 0,1 1 0,-1-1 0,1 0 0,-1 0 0,1 0-1,0 0 1,-1-1 0,1 1 0,0-1 0,-1 0 0,1 0 0,0 0 0,0 0 0,-1 0 0,1 0 0,0-1-1,3 0 1,4-2 18,0 0-1,-1-1 1,1 0 0,-1 0-1,14-10 1,40-33 262,-54 39-273,-1 0 0,0 0-1,0 0 1,-1-1 0,0 0 0,0 0-1,5-11 1,-9 14-33,-1 1 0,1-1 1,-1 1-1,0-1 0,-1 0 0,0 0 0,1 0 0,-2 0 0,1 0 0,-1 0 0,0 0 0,0 0 0,-1 0 1,-2-11-1,3 16-15,0 1 1,0-1-1,0 0 1,0 1-1,0-1 1,-1 0-1,1 1 1,0-1-1,0 0 1,-1 1-1,1-1 1,0 1-1,-1-1 1,1 1-1,-1-1 1,1 1-1,-1-1 1,1 1-1,-1-1 1,1 1-1,-1 0 1,1-1-1,-1 1 1,0 0-1,1-1 1,-1 1-1,1 0 1,-1 0-1,0 0 1,1-1-1,-2 1 1,0 0-18,1 1 1,-1-1 0,0 1 0,1-1 0,-1 1 0,1-1 0,-1 1 0,0 0 0,1 0-1,0 0 1,-4 2 0,0 2-11,0 0-1,-1 0 0,1 0 1,-7 12-1,6-7 14,1 0 0,1 0-1,0 0 1,-4 15 0,6-19 4,1 0 0,0 0 0,0 0 0,0 1 0,1-1 1,0 0-1,0 0 0,1 1 0,1 7 0,-1-11 20,1 0 0,-1 1-1,1-1 1,0 0-1,0 1 1,0-1 0,0 0-1,1-1 1,-1 1 0,1 0-1,0-1 1,-1 1 0,1-1-1,0 0 1,1 0-1,-1 0 1,4 1 0,2 2 51,0-2-1,0 1 1,0-1 0,1-1 0,13 3 0,-7-4-29,0 0 0,-1 0 1,1-2-1,0 0 0,-1-1 0,1 0 0,25-8 1,-19 3 29,0-1-1,0-1 1,-1-2 0,31-18 0,-42 21-44,1 0 0,-1-1 0,-1 0 0,0-1 0,15-20 0,-11 14 147,-6 7-55,-1 0 0,0 0 1,-1-1-1,7-16 0,-11 26-107,-1-1 0,0 0 0,1 1 0,-1-1 0,0 0 0,0 1-1,1-1 1,-1 0 0,0 1 0,0-1 0,0 0 0,0 0 0,0 1 0,0-1 0,0 0-1,0 0 1,0 1 0,0-1 0,-1 0 0,1 1 0,0-1 0,0 0 0,-1-1 0,0 2-7,1 0 1,0 0 0,-1 0-1,1 0 1,-1 0-1,1 0 1,0 0 0,-1 0-1,1 0 1,-1 0 0,1 0-1,0 0 1,-1 0 0,1 1-1,0-1 1,-1 0-1,1 0 1,0 0 0,-1 1-1,1-1 1,0 0 0,-1 0-1,1 0 1,0 1 0,-1 0-1,1-1 10,-5 6-57,-1 0 1,1 1 0,1-1-1,0 1 1,0 1 0,-7 14 0,5-8 76,-1 1-23,0 0 0,1 0 0,1 1 0,-4 20-1,8-30 13,0 1 0,0-1 0,1 1 0,0-1 0,0 1 0,0-1-1,1 1 1,0-1 0,1 1 0,-1-1 0,1 0 0,0 0-1,5 9 1,-6-13 11,0-1-1,-1 1 1,1-1 0,0 0-1,0 1 1,0-1-1,0 0 1,0 0-1,1 1 1,-1-1 0,0 0-1,0 0 1,1-1-1,-1 1 1,1 0 0,-1 0-1,1-1 1,-1 1-1,1 0 1,-1-1-1,1 0 1,0 1 0,-1-1-1,1 0 1,-1 0-1,4 0 1,-3 0 24,0-1 0,0 0 0,0 1 0,0-1 0,0 0 0,0 0 0,0 0 0,-1 0 0,1 0 0,0-1 0,0 1 0,-1 0 0,1-1 0,-1 1 0,0-1 0,1 0 0,-1 1 0,0-1 0,0 0 1,0 0-1,1-2 0,2-5 4,-1-1 0,0 1 0,0-1 0,-1 1 0,2-17 0,-1-50-40,-3 75-6,0 1-7,0-1-1,0 1 1,0-1-1,0 1 0,0-1 1,0 1-1,0-1 1,0 1-1,0-1 1,0 1-1,0-1 1,0 1-1,0-1 0,0 1 1,0-1-1,-1 1 1,1-1-1,0 1 1,0-1-1,0 1 0,-1 0 1,1-1-1,0 1 1,-1-1-1,1 1 1,0 0-1,-1-1 0,0 1-13,1 1 0,-1-1-1,1 1 1,0-1-1,-1 1 1,1-1 0,0 1-1,-1-1 1,1 1-1,0 0 1,0-1 0,-1 1-1,1-1 1,0 1-1,0 0 1,0-1 0,0 1-1,0 0 1,0 0-1,-3 51-242,5 78 1,1 6 268,-5-37 65,-4 89 216,6-181-267,-6 50 307,5-52-247,0 1-1,0-1 1,0 0 0,-1 0 0,0 0-1,0 0 1,-5 8 0,7-13-72,0 0 0,0 0 1,-1 1-1,1-1 0,0 0 0,0 0 0,-1 0 1,1 0-1,0 0 0,0 0 0,-1 1 0,1-1 1,0 0-1,0 0 0,-1 0 0,1 0 0,0 0 1,0 0-1,-1 0 0,1 0 0,0 0 0,-1 0 0,1 0 1,0 0-1,0 0 0,-1-1 0,1 1 0,0 0 1,0 0-1,-1 0 0,1 0 0,0 0 0,0 0 1,0-1-1,-1 1 0,1 0 0,0 0 0,0 0 1,0-1-1,-1 1 0,1 0 0,0 0 0,0-1 1,0 1-1,0 0 0,0 0 0,0-1 0,-1 1 1,1 0-1,-6-13 44,5 9-45,0 1 1,0-1-1,0 0 0,1 0 0,-1 0 1,1-7-1,0 0-2,-2-8-1,2 1 0,0 0 0,1-1 0,1 1-1,0-1 1,2 1 0,0 0 0,1 0 0,0 1-1,2-1 1,0 1 0,19-30 0,110-137 116,-50 72-37,-74 96-39,0-2 0,-2 1-1,0-1 1,0-1 0,-2 0 0,-1 0-1,0 0 1,-1-1 0,-1 0-1,2-22 1,-6 35-13,-1 1 1,0-1-1,0 0 0,0 1 1,-1-1-1,0 0 0,0 1 0,-1-1 1,-4-10-1,6 14-114,5 4-20,11 10-101,2 2 105,-6-6 87,0 0 0,-1 1 0,0 0 0,0 1 0,-1 0 1,0 1-1,-1 0 0,0 1 0,-1 0 0,0 0 1,0 1-1,5 13 0,-3-3 72,-1 0 0,-1 1 1,-1 0-1,-1 0 0,-1 1 0,2 25 1,-6-31-81,-1-12 3,1-1 1,-1 0-1,1 0 0,-1 0 0,2 1 0,-1-1 0,0 0 0,1 0 0,0-1 0,0 1 0,6 9 0,-7-13 36,0 0 0,0 0 0,1 0 0,-1 0-1,1 0 1,-1 0 0,0 0 0,1-1 0,0 1 0,-1 0 0,1-1-1,-1 1 1,1-1 0,0 0 0,-1 1 0,1-1 0,0 0 0,-1 0-1,1 0 1,0 0 0,-1 0 0,1-1 0,2 0 0,4-1 42,1 0 1,-1-1 0,10-4-1,-14 5-65,5-2 17,0-1 0,0-1 0,0 1-1,-1-1 1,0-1 0,0 0 0,9-9 0,44-59 67,-37 44-89,-13 5 37,-9 17 19,-6 12-443,-8 20 334,0 1 0,-11 35 0,17-43 57,1-5-13,2 0 1,-1 0-1,1 1 1,1-1-1,0 1 0,0 14 1,2-24 29,0-1 0,0 1 0,0-1 0,1 1 0,-1-1-1,0 0 1,1 1 0,-1-1 0,1 1 0,-1-1 0,1 0 0,0 1 0,-1-1 0,1 0 0,0 0 0,0 1 0,0-1 0,0 0-1,0 0 1,0 0 0,0 0 0,0 0 0,2 1 0,-2-2 0,1 0 1,-1 1-1,0-1 1,0 0-1,0 1 1,0-1-1,1 0 1,-1 0-1,0 0 0,0 0 1,0 0-1,1-1 1,-1 1-1,0 0 1,0 0-1,0-1 0,0 1 1,0-1-1,0 1 1,0-1-1,0 1 1,0-1-1,0 0 1,0 1-1,0-1 0,0 0 1,0 0-1,0 0 1,0 0-1,0-1 1,5-5 38,-1 0 0,0-1 0,-1 1 1,0-1-1,0 0 0,0 0 0,-1-1 1,3-9-1,-3 2-78,0 1 0,-1-1 0,0-29 0,-2 43 10,0 1 1,0 0-1,0 0 0,0 0 0,-1 0 1,1 0-1,0 0 0,-1 0 1,1 0-1,0 0 0,-1 0 0,1 0 1,-2-2-1,-3 2-279,1 10 234,0 4 12,1 0 0,1 0-1,-1 23 1,3-31 73,0 0 0,1-1 0,0 1 0,0 0 0,1 0 0,3 8 0,-4-11-14,-1 0-1,1 0 1,0 0-1,0 0 1,1 0-1,-1 0 1,0-1-1,0 1 1,1 0 0,-1-1-1,1 1 1,0-1-1,-1 0 1,1 0-1,0 1 1,0-1-1,2 1 1,-1-2 13,0 1 0,0 0 0,0-1 0,0 0-1,0 0 1,0 0 0,0 0 0,0 0 0,0 0 0,6-2 0,36-8 264,-41 9-312,0 1 20,0-1-1,0-1 1,0 1 0,0-1 0,-1 1-1,1-1 1,0 0 0,3-3 0,15-9 136,-12 7-71,0 0-1,0 0 1,-1-1 0,0 0-1,0 0 1,10-13 0,-15 15-43,9-11 21,21-35-1,-1-15 90,-3-2-1,-3-1 1,28-117 0,-45 145-210,5-62 1,-13 79 132,-1 0 0,-1 0-1,-7-49 1,4 63-130,0 0 0,0 0-1,-1 0 1,-6-11 0,10 21 72,-1 1 0,1-1 1,0 1-1,0-1 0,0 1 0,-1 0 1,1-1-1,0 1 0,-1-1 0,1 1 0,0 0 1,-1-1-1,1 1 0,0 0 0,-1-1 1,1 1-1,-1 0 0,1 0 0,-1 0 1,1-1-1,-1 1 0,1 0 0,-1 0 1,1 0-1,-1 0 0,1 0 0,-1 0 1,0 0-1,1 0-11,-1 0 1,0 1 0,0-1-1,0 0 1,0 1 0,1-1-1,-1 1 1,0 0 0,0-1-1,1 1 1,-1-1 0,1 1-1,-1 0 1,0 0 0,-3 5-73,1 0 0,0-1 0,-3 9 0,1-1 82,0 1 0,2 0 0,0-1 0,-2 22-1,3-23 16,0 11-27,1 0 0,1 0 0,1 1 0,4 25 0,22 93-47,24 46 276,-42-161-116,2 0 0,1-1 1,1 0-1,29 41 0,-41-64-65,1-1-1,0 1 1,0-1 0,0 0 0,0 0-1,0 0 1,1 0 0,-1 0 0,0 0-1,1 0 1,-1-1 0,1 1 0,0-1-1,0 0 1,-1 0 0,1 0 0,0 0-1,0-1 1,0 1 0,0-1 0,0 1-1,0-1 1,0 0 0,0 0 0,0-1 0,0 1-1,0-1 1,0 1 0,0-1 0,0 0-1,-1 0 1,1 0 0,0 0 0,0-1-1,-1 1 1,1-1 0,-1 1 0,1-1-1,-1 0 1,0 0 0,0 0 0,0 0-1,0-1 1,2-2 0,3-4 8,-1 0 0,0-1 0,-1 0 0,0 0 1,7-18-1,10-54 166,-19 70-211,0 0-1,-2-1 1,1 1 0,-2 0 0,1 0 0,-2-1-1,0 1 1,-2-15 0,-4 13-89,7 14 102,0 0 0,0 0 0,-1-1 0,1 1-1,0 0 1,0-1 0,0 1 0,0 0-1,-1 0 1,1-1 0,0 1 0,0 0 0,-1 0-1,1 0 1,0 0 0,0-1 0,-1 1 0,1 0-1,0 0 1,-1 0 0,1 0 0,0 0-1,-1 0 1,1 0 0,0-1 0,0 1 0,-1 0-1,1 0 1,0 0 0,-1 0 0,1 1 0,0-1-1,-1 0 1,1 0 0,0 0 0,-1 0-1,1 0 1,0 0 0,0 0 0,-1 0 0,1 1-1,-1-1 1,0 2-31,-1 0 0,1 0 0,0 0 0,0 0 0,0 0-1,0 0 1,0 0 0,0 0 0,0 0 0,1 0 0,-2 4 0,-1 30-193,2-14 211,0-12 15,1-1 0,0 1 0,1 0 1,0 0-1,0-1 0,1 1 0,0-1 0,1 1 0,0-1 0,1 0 0,0 0 0,0 0 0,1-1 0,6 10 0,-8-13 12,1-1 0,0 1 0,0 0 0,1-1-1,-1 0 1,1 0 0,0 0 0,0-1 0,1 0-1,6 4 1,-8-6 19,1 1-1,-1-1 1,1 1-1,-1-1 1,1-1-1,0 1 1,0-1-1,-1 0 1,1 0-1,0 0 1,0 0-1,-1-1 1,1 0-1,6-2 1,-7 2-136,-1 0 1,1 0-1,0-1 1,-1 0-1,1 0 1,-1 0-1,0 0 1,0-1-1,1 1 1,-2-1-1,1 1 1,0-1-1,0 0 1,-1-1-1,4-4 1,-4 4-384,0 0 1,0 0 0,-1 0-1,1 0 1,-1 0-1,0-1 1,0 1-1,-1 0 1,1-1-1,-1 1 1,0 0-1,0-1 1,0 1-1,-1-1 1,1 1-1,-1 0 1,0 0-1,-1-1 1,1 1-1,-3-6 1,1 4-143,-1 0-1,1 0 1,-1 1 0,0-1 0,0 1-1,-1 0 1,1 0 0,-1 1-1,0-1 1,-1 1 0,-7-5 0,-2 1-683,0 1-1,-1 0 1,-26-7 0,-49-10-271,-5 5 4238,-153-14 4577,234 30-6725,-51-9 1592,60 11-1818,0-1-1,-1 0 1,1 0 0,0-1 0,1 0 0,-1 0 0,-8-6 0,13 8-244,0 0-1,0 1 0,0-1 1,1 0-1,-1 0 1,0 0-1,1 1 1,-1-1-1,1 0 1,-1 0-1,1 0 0,-1 0 1,1 0-1,-1 0 1,1 0-1,0 0 1,0 0-1,-1 0 0,1 0 1,0-1-1,0 1 1,0 0-1,0 0 1,0 0-1,1 0 0,-1 0 1,0 0-1,0 0 1,1 0-1,-1 0 1,1 0-1,-1 0 0,1 0 1,-1 0-1,2-1 1,1-2 23,0 0 0,0 0 0,1 0 1,-1 1-1,1 0 0,7-5 0,18-9 30,0 2-1,1 1 0,61-19 1,-62 23-85,44-13-279,-23 10-4038,-23 9 1704</inkml:trace>
</inkml:ink>
</file>

<file path=ppt/ink/ink3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28.00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21 191 6304,'-21'0'2848,"27"4"-2464,3-4 768,8 5-704,17-10 1184,8 5-960,14-17 544,4 2-704,23-16-64,-7 3-288,22-4 32,-8 6-96,2-3-416,-15 13 192</inkml:trace>
</inkml:ink>
</file>

<file path=ppt/ink/ink3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28.3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13 7040,'-87'-13'3200,"67"23"-2752,14-10-704,6 3 64,6 3-256,9-2 256,26-1-2880,4 7 1696</inkml:trace>
</inkml:ink>
</file>

<file path=ppt/ink/ink3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30.3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96 153 3136,'0'-4'301,"-1"4"-149,1-1 0,0 0 0,0 1 0,0-1 0,0 0 0,0 1 0,0-1 0,0 0 0,0 0 0,1 1 0,-1-1 0,0 0 0,0 1 0,0-1 0,1 0 0,-1 1 0,0-1 0,1 1 0,-1-1 0,1 0 0,-1 1 0,1-2 0,0 2 11,-1-1 1,0 1-1,1-1 0,-1 0 1,0 1-1,0-1 0,1 0 1,-1 0-1,0 1 0,0-1 1,0 0-1,0 1 0,0-1 1,0 0-1,0 0 0,0 1 1,-1-1-1,1 0 0,0 1 1,-1-2-1,-3-12 2226,2 11-1828,1 1 0,0 0-1,-1 0 1,1 0 0,-1 0 0,0 0 0,0 0 0,0 0 0,0 0 0,-4-2 0,6 4-534,0 0-1,0-1 1,-1 1 0,1 0 0,0 0-1,0 0 1,0 0 0,0-1-1,0 1 1,0 0 0,0 0 0,0 0-1,0 0 1,0-1 0,0 1-1,0 0 1,0 0 0,0 0-1,0-1 1,0 1 0,0 0 0,0 0-1,0 0 1,0-1 0,0 1-1,0 0 1,0 0 0,0 0 0,0-1-1,1 1 9,-1-1-1,0 0 0,0 1 1,0-1-1,0 0 0,0 1 0,0-1 1,0 0-1,0 1 0,0-1 1,0 1-1,0-1 0,0 0 1,0 1-1,-1-1 0,1 0 1,0 1-1,0-1 0,-1 1 1,1-1-1,0 0 0,-1 1 1,1-1-1,-1 1 0,1-1 1,-1 0-1,1-7 401,0 7-283,0 7-323,7 96-161,-1-36 392,0 77-4,7 106 240,-11-175-152,-2-54 70,0 0 1,1 0-1,1 0 1,7 30-1,-8-42 26,-4-7 62,3-1-297,-1 0 1,1 0 0,0 0-1,-1 0 1,1-1 0,0 1-1,-1 0 1,1 0-1,0 0 1,-1-1 0,1 1-1,0 0 1,0-1 0,0 1-1,-1 0 1,1 0-1,0-1 1,0 1 0,0-1-1,-1 1 1,1 0-1,0-1 1,0 1 0,0 0-1,0-1 1,-2-33 99,-2 0 0,-12-45 0,2-1-73,6 27 0,-1-18-43,-24-90 0,28 145 2,0-1 1,2 0-1,0 1 0,0-2 0,2 1 0,0 0 0,1 0 0,1 0 0,1 0 0,0 0 1,7-25-1,-7 38-5,-1 1 0,1 0 0,0 0 0,0 0 1,0 0-1,0 0 0,0 1 0,1-1 1,-1 1-1,1-1 0,-1 1 0,4-2 0,8-8-126,-11 9 133,0 0 0,1 1 1,-1-1-1,1 1 1,-1-1-1,1 1 1,0 0-1,0 1 0,0-1 1,0 1-1,0 0 1,1 0-1,-1 0 1,0 0-1,0 1 0,1-1 1,-1 1-1,0 0 1,1 1-1,-1-1 0,0 1 1,0 0-1,1 0 1,-1 0-1,0 0 1,0 1-1,0-1 0,0 1 1,3 3-1,79 63-190,-78-62 238,1 1 0,-2 0 1,1 1-1,-1-1 0,0 1 0,-1 1 1,7 10-1,-11-15 1,0-1-1,0 1 1,0 0 0,-1 0 0,1 0-1,-1 0 1,0 0 0,0 0 0,-1 0-1,1 0 1,-1 0 0,0 0-1,0 0 1,0 0 0,-1 0 0,1 1-1,-1-1 1,0 0 0,0 0 0,-1-1-1,-1 5 1,1-4 5,0 0 0,0 0 1,-1 0-1,1-1 0,-1 1 0,0-1 1,0 0-1,0 0 0,-1 0 1,1 0-1,-1 0 0,1-1 0,-1 0 1,0 1-1,0-1 0,0-1 0,0 1 1,-7 1-1,5-2-27,1 0 1,-1 0-1,1-1 1,-1 0-1,1 0 1,-1-1-1,1 0 1,-1 1-1,1-2 1,0 1-1,-1-1 1,1 0-1,0 0 1,-8-4-1,2-1-601,1 0 0,-18-14-1,21 11-2261,7 10 2721,0 0 0,0-1 0,0 1 1,0 0-1,0 0 0,0 0 0,0 0 0,0-1 0,0 1 1,0 0-1,0 0 0,0 0 0,0-1 0,0 1 0,0 0 1,0 0-1,0 0 0,0 0 0,0-1 0,1 1 0,-1 0 1,0 0-1,0-1-487,1 1 487,-1 0 0,0 0 0,0 0 0,2-1-407,-1 1-1,0 0 1,1 0-1,-1 0 1,1 0-1,-1 0 0,0 0 1,1 0-1,-1 0 1,0 0-1,1 0 1,1 2-1,22 6-2643</inkml:trace>
</inkml:ink>
</file>

<file path=ppt/ink/ink3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31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73 32 3808,'-25'2'3519,"-1"-1"3959,11 3-4796,8-1-1486,7-3-1180,0 0 1,0 0 0,0 0-1,0 0 1,0 0 0,1 0-1,-1 0 1,0 0-1,0 0 1,0 0 0,0 0-1,0 0 1,0 0 0,0 0-1,0 0 1,0 0 0,0 1-1,0-1 1,0 0-1,0 0 1,0 0 0,0 0-1,0 0 1,0 0 0,0 0-1,1 0 1,-1 0-1,0 0 1,0 0 0,0 0-1,0 0 1,0 0 0,0 0-1,0 1 1,0-1-1,0 0 1,0 0 0,0 0-1,0 0 1,0 0 0,0 0-1,0 0 1,0 0 0,0 0-1,0 0 1,-1 0-1,1 0 1,0 0 0,0 0-1,0 1 1,0-1 0,0 0-1,0 0 1,0 0-1,0 0 1,0 0 0,0 0-1,1 0 688,9-1-346,4-2-92,1 0-1,27 0 1,0-1-119,139-8 424,-59 5-540,-100 6-1,39 4-1,6 0 792,-67-4-1169,0 0 0,0 1 0,-1-1 0,1 0 0,0 1 0,-1-1 0,1 0 0,0 1 0,-1-1 0,1 1-1,-1-1 1,1 0 0,-1 1 0,0-1 0,-2 0-861,1 0 0,-1 0-1,1 0 1,-1 0 0,1 1-1,-1-1 1,-4 1 0,-3 2-1367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8:13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440 606 4224,'1'-10'376,"-1"9"-247,0 1 0,1-1 0,-1 0 0,0 1-1,0-1 1,0 1 0,0-1 0,0 0 0,0 1 0,0-1 0,0 0 0,0 1 0,-1-1 0,1 0-1,0 1 1,0-1 0,0 1 0,-1-1 0,1 0 0,0 1 0,-1-1 0,1 1 0,0-1 0,-1 1 0,1-1-1,-1 1 1,1-1 0,-1 1 0,1 0 0,-1-1 0,1 1 0,-1 0 0,0-1 0,1 1 0,-1 0-1,1 0 1,-1-1 0,0 1 0,1 0 0,-1 0 0,1 0 0,-1 0 0,-1 0 0,-7-2 7,0 1-1,-1 1 1,1-1 0,0 2 0,0-1 0,-1 1 0,1 1 0,0-1 0,0 2 0,0-1 0,-16 8-1,7-2 32,2 0 0,-1 1-1,1 1 1,-27 21 0,25-15 1,0 1 0,0 1 0,2 0 0,0 2 0,1 0 0,1 0 0,1 1 0,1 1 0,1 0 0,1 1 0,-9 29 0,17-45 14,0 0 0,0 0 0,1 0 0,0 0 1,0 11-1,1-17-146,0 1 1,0-1-1,0 1 1,0-1 0,0 0-1,0 1 1,1-1-1,-1 0 1,1 1-1,-1-1 1,1 0 0,-1 0-1,1 1 1,0-1-1,-1 0 1,1 0-1,0 0 1,0 0 0,0 0-1,0 0 1,0 0-1,0 0 1,0 0-1,0-1 1,0 1 0,0 0-1,1-1 1,-1 1-1,0 0 1,1-1 0,-1 0-1,0 1 1,1-1-1,0 0 1,2 0 39,1 0 1,-1 0-1,0 0 1,0-1-1,0 0 1,0 0-1,0 0 1,0 0-1,0-1 1,-1 1-1,6-4 1,4-2 173,20-16 0,-15 9-9,-1-1-1,-1 0 0,22-27 0,35-56 386,-37 48-485,-14 14 44,-17 28-272,0-1 1,12-14 0,-17 23 74,0 0 0,0 0 1,0-1-1,0 1 0,0 0 0,0 0 1,0 0-1,1 0 0,-1-1 0,0 1 1,0 0-1,0 0 0,0 0 1,1 0-1,-1 0 0,0 0 0,0-1 1,0 1-1,0 0 0,1 0 0,-1 0 1,0 0-1,0 0 0,0 0 1,1 0-1,-1 0 0,0 0 0,0 0 1,1 0-1,-1 0 0,0 0 0,0 0 1,0 0-1,1 0 0,-1 0 1,0 0-1,0 0 0,0 1 0,1-1 1,-1 0-1,0 0 0,0 0 0,0 0 1,0 0-1,1 0 0,-1 1 1,0-1-1,0 0 0,0 0 0,0 0 1,0 0-1,0 1 0,0-1 1,1 0-1,-1 0 0,0 0 0,0 1 1,0-1-1,0 0 0,0 0 0,0 1 1,2 18-334,-4 56 240,-4 1 0,-26 119 0,-19-18 403,38-137-217,-102 253 1295,113-288-1270,-1 0 0,1-1 0,-1 1 0,0 0 0,-1-1 0,1 0 0,-1 0 0,-5 5 0,9-8-82,-1 0 0,1-1-1,-1 1 1,1-1 0,-1 0-1,0 1 1,1-1 0,-1 1-1,0-1 1,1 0 0,-1 1 0,0-1-1,1 0 1,-1 0 0,0 0-1,1 1 1,-1-1 0,0 0-1,0 0 1,1 0 0,-1 0-1,0 0 1,0 0 0,1-1-1,-1 1 1,0 0 0,1 0-1,-1 0 1,0-1 0,0 1-1,1 0 1,-1-1 0,1 1-1,-1-1 1,0 1 0,1-1 0,-1 1-1,1-1 1,-1 1 0,1-1-1,-1 1 1,1-1 0,-1 0-1,1 1 1,0-1 0,-1-1-1,-1-1 45,1-1-1,-1 0 0,1 0 0,0-1 1,0 1-1,-1-7 0,1 2-56,0 0-1,1-1 1,0 1-1,1-1 0,0 1 1,0-1-1,1 1 1,0 0-1,0-1 0,1 1 1,1 0-1,0 1 1,0-1-1,0 1 0,1 0 1,0 0-1,1 0 1,0 0-1,0 1 1,12-11-1,12-5-107,1 1 0,0 2 0,60-28 0,-55 31 86,-1-2 0,0-2 0,44-35 0,-48 28 68,41-50 1,23-40 8,-80 99-39,11-14 131,-1 0 0,37-69 1,-58 93-143,0 0 0,-1 0 0,0 0 0,2-14 0,-5 21-44,0 0 1,1 0 0,-1 0 0,0 0-1,0 0 1,0 0 0,0 0 0,0 0 0,-1 0-1,1 0 1,0 0 0,-1 0 0,0 0-1,1 0 1,-1 0 0,0 0 0,-2-2-1,2 3-9,0 0 0,0 0 0,0 0 0,0 0 0,-1 1 0,1-1-1,0 0 1,-1 1 0,1-1 0,0 0 0,-1 1 0,1 0-1,0-1 1,-1 1 0,1 0 0,-1 0 0,1 0 0,-1 0 0,1 0-1,-1 0 1,1 0 0,-1 0 0,1 1 0,0-1 0,-1 0-1,-1 2 1,-3 0-15,1 0 0,-1 1 0,1 0 0,0 0 0,-1 1 0,1-1 0,1 1 0,-1 0 0,1 0 0,-1 1 0,1-1 0,-4 7 0,1-1 24,1 0 1,0 0-1,0 0 0,1 1 0,-7 20 1,6-9 34,1 0-1,0 0 1,2 1 0,0-1 0,2 1 0,1 33 0,1-48 22,0 0 0,1-1 1,0 1-1,0 0 1,5 9-1,-6-14-6,1 1-1,0-1 1,0 1-1,0-1 1,0 0-1,1 0 1,-1 0-1,1 0 1,0 0-1,0-1 1,0 1-1,6 3 1,-1-2 34,-1-1-1,1-1 1,0 1 0,-1-1 0,1-1-1,0 1 1,0-1 0,0-1-1,0 1 1,1-1 0,-1-1 0,0 1-1,0-2 1,0 1 0,14-5-1,-5 0 57,0 0 0,0-1 0,0-1-1,-1-1 1,27-19 0,-10 3 28,-2-2 1,-1-1-1,-1-1 0,-1-2 1,37-54-1,-47 58-82,-1 1-1,-1-2 1,-1-1 0,19-52-1,-13 15 62,20-114 0,-31 127-113,0-6-187,7-116 1,-20 158-108,3 16 276,0 1 0,0 0-1,0-1 1,0 1-1,0 0 1,0-1-1,0 1 1,0 0 0,0-1-1,0 1 1,0 0-1,0-1 1,0 1 0,0 0-1,0-1 1,-1 1-1,1 0 1,0 0-1,0-1 1,0 1 0,-1 0-1,1 0 1,0-1-1,0 1 1,-1 0 0,1 0-1,0 0 1,0-1-1,-1 1 1,1 0-1,0 0 1,-1 0 0,1 0-1,0 0 1,-1 0-1,1-1 1,-3 7-51,0-1 1,0 1-1,1 0 0,-1-1 0,1 1 1,-2 12-1,-7 32-118,-6 67 0,2 59 91,14-152 58,-2 47 48,7 79 0,18 65 34,5-61 595,-26-150-642,-1-3-33,0 0 0,0 0 1,0 0-1,0 0 0,0 0 0,1 0 0,-1 0 0,0 0 0,0-1 1,1 1-1,-1 0 0,0 0 0,1 0 0,-1 0 0,1-1 0,-1 1 1,1 0-1,0 0 0,-1-1 0,1 1 0,0-1 0,-1 1 0,2 0 1,-1-1 0,-1 0 1,0 0-1,0 1 1,0-1-1,1 0 1,-1 0 0,0 0-1,0 0 1,0 0-1,1 0 1,-1 0-1,0-1 1,0 1-1,1 0 1,-1 0-1,0 0 1,0 0 0,0 0-1,1 0 1,-1 0-1,0 0 1,0 0-1,0-1 1,0 1-1,1 0 1,-1 0 0,0 0-1,0 0 1,0-1-1,0 1 1,0 0-1,0 0 1,1 0-1,-1-1 1,0 1 0,0 0-1,0 0 1,0 0-1,0-1 1,0 1-1,3-16-2121,-1 0-1,-1 0 0,0-22 0,-1 13-813,3-23-658</inkml:trace>
</inkml:ink>
</file>

<file path=ppt/ink/ink3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31.60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76 2560,'-1'0'273,"1"0"0,0 1 0,-1-1 0,1 0 1,0 1-1,0-1 0,0 1 0,0-1 0,-1 1 0,1-1 0,0 0 1,0 1-1,0-1 0,0 1 0,0-1 0,0 1 0,0-1 0,0 0 1,0 1-1,0-1 0,0 1 0,0-1 0,0 1 0,0-1 0,1 0 1,-1 1-1,0-1 0,0 1 0,0-1 0,1 0 0,-1 1 0,2 0 94,-1 0 1,0-1-1,0 1 0,0 0 0,0-1 0,0 1 0,1-1 0,-1 0 1,0 1-1,0-1 0,3 0 0,7 1 532,0-1 0,13-2 0,-19 2-551,125-18 2486,-44 5-2446,-36 8-479,-6 0-339,0-1 0,84-23-1,-116 25-1667,1 0-1,-1 1 1,18-2-1,5 3-2258</inkml:trace>
</inkml:ink>
</file>

<file path=ppt/ink/ink3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59.3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28 973 2560,'-2'-2'254,"2"2"-223,0 0 0,0 0 1,0 0-1,-1 0 0,1 0 0,0 0 0,-6 2 5417,21-6-2499,-9-2-2545,1 0 0,-1-1 0,0 0 0,0 0 0,-1 0 0,0 0 0,4-10 0,27-63 921,-25 52-949,41-110 538,8-20-308,-26 81-190,18-43 148,-41 92-368,-2-1 0,7-35 0,-13 49-49,0 5-272,-2 0-1,2-16 1,-5 19-381,-2 9 131,-5 13 136,-11 31 201,-20 67 0,-3 48-148,31-113 250,-159 561 432,125-479 390,43-122-634,-4 9 264,6-17-491,1 1 1,0-1-1,-1 1 1,1-1-1,0 0 1,-1 1-1,1-1 1,0 1-1,-1-1 1,1 0-1,-1 1 1,1-1-1,-1 0 1,1 0-1,-1 1 1,1-1-1,-1 0 1,1 0-1,-1 0 1,1 1-1,-1-1 1,0 0-1,0-2-11,0 1-1,0-1 0,0 0 1,1 1-1,-1-1 0,1 0 1,-1 0-1,1 0 0,-1-3 1,1-1-18,1 0 1,0 0 0,0 0-1,1 0 1,-1 0-1,1 1 1,0-1 0,1 0-1,-1 1 1,1-1-1,4-4 1,1-2 4,0 1-1,1 1 1,1 0 0,11-10-1,5-1 7,1 1-1,1 2 1,51-25-1,10-6 48,-62 33-47,-1 0 0,-1-2 0,-1-1 0,-1-1 0,0-1 0,37-47-1,40-86 252,-12-8-84,-59 108-7,38-106 0,-60 138-181,-1 0-1,0 0 1,-2 0 0,-1-1-1,0 0 1,-2 0-1,-3-45 1,2 65 11,-4-18-216,4 21 210,0-1 0,-1 1 1,1 0-1,0 0 0,0-1 0,0 1 1,0 0-1,-1 0 0,1-1 0,0 1 1,0 0-1,0 0 0,-1 0 0,1 0 1,0-1-1,0 1 0,-1 0 0,1 0 0,0 0 1,-1 0-1,1 0 0,0 0 0,0 0 1,-1 0-1,1 0 0,0 0 0,-1 0 1,1 0-1,0 0 0,0 0 0,-1 0 1,1 0-1,0 0 0,0 0 0,-1 0 1,1 0-1,0 0 0,-1 0 0,1 0 0,0 1 1,0-1-1,-1 0 0,1 0 0,0 0 1,0 1-1,0-1 0,-1 0 0,1 0 1,0 0-1,0 1 0,0-1 0,0 0 1,0 0-1,-1 1 0,-5 6-30,0 1 1,0-1-1,1 1 0,0 0 1,0 0-1,-5 13 0,-18 57-123,15-39 195,0-1-18,3 0-1,1 1 1,-5 52 0,4 120 113,10-175-70,2-1 1,2 0 0,9 44-1,-12-74-8,0-1 1,1 1-1,-1 0 0,1-1 0,4 8 0,-5-12-28,-1 1 1,1 0-1,-1 0 1,1 0-1,0 0 1,-1-1-1,1 1 0,0 0 1,-1-1-1,1 1 1,0 0-1,0-1 1,-1 1-1,1-1 1,0 1-1,0-1 0,0 1 1,0-1-1,0 0 1,0 0-1,0 1 1,0-1-1,0 0 0,0 0 1,0 0-1,0 0 1,0 0-1,0 0 1,0 0-1,0 0 1,1-1-1,2-1 41,0 0 0,-1 0 0,1 0 0,-1 0-1,1-1 1,-1 1 0,0-1 0,0 0 0,6-6 0,0-3-23,11-20-1,-13 21-38,8-16 28,19-49 0,4-7 9,-28 64-38,21-40 0,-29 53 2,2-4-217,-4 9 212,1 1-1,-1 0 1,0 0-1,0 0 0,0 0 1,1 0-1,-1 0 1,0 0-1,0 0 1,1 0-1,-1 0 1,0 0-1,0 0 0,1 0 1,-1 0-1,0 0 1,0 0-1,1 0 1,-1 0-1,0 0 0,0 0 1,0 0-1,1 0 1,-1 0-1,0 0 1,0 0-1,0 1 1,1-1-1,-1 0 0,0 0 1,0 0-1,0 0 1,1 1-1,-1-1 1,0 0-1,0 0 1,0 0-1,0 1 0,0-1 1,0 0-1,0 0 1,1 0-1,-1 1 1,0-1-1,3 6-10,-1 0 0,0 0-1,0 0 1,0 1 0,-1-1 0,1 0 0,-2 1-1,1-1 1,-1 13 0,1 0 17,1 8-7,0-1 0,2 1 0,1 0-1,11 33 1,-14-55 29,1 0 0,-1 0 0,1 0 0,0 0-1,0 0 1,0-1 0,1 1 0,6 6 0,-9-10-8,1 1 0,0-1 0,0 1-1,0-1 1,0 0 0,0 0 0,0 0 0,0 0 0,0 0 0,1 0 0,-1-1 0,0 1-1,0-1 1,1 0 0,-1 1 0,0-1 0,1 0 0,-1 0 0,0 0 0,1-1 0,-1 1 0,0-1-1,3 0 1,1-1 23,1-1 0,-1 0-1,0 0 1,0-1 0,0 1-1,0-1 1,0-1 0,-1 1 0,9-10-1,1-3-8,20-33-1,-16 23 19,22-40-14,-31 48-117,1 0 0,1 1 0,28-34 0,-40 53 76,1-1 0,-1 0 0,0 0 0,0 0 1,0 1-1,1-1 0,-1 0 0,0 0 0,0 1 0,0-1 1,0 0-1,1 0 0,-1 1 0,0-1 0,0 0 1,0 0-1,0 1 0,0-1 0,0 0 0,0 1 0,0-1 1,0 0-1,0 1 0,0-1 0,0 0 0,0 0 1,0 1-1,0-1 0,0 1 0,0 14-17,6 100-206,-5-94 213,1 0 0,1-1 0,0 1 0,2-1 0,12 35 0,-15-52 43,-1 1-1,1-1 1,-1 0 0,1 0 0,0 1-1,0-1 1,1-1 0,3 6 0,-5-8-9,0 1 0,-1-1 1,1 1-1,0 0 1,0-1-1,-1 1 0,1-1 1,0 0-1,0 1 1,0-1-1,0 0 0,-1 1 1,1-1-1,0 0 0,0 0 1,0 0-1,0 0 1,0 0-1,0 0 0,0 0 1,0 0-1,0 0 0,-1 0 1,1 0-1,0-1 1,0 1-1,0 0 0,0-1 1,0 1-1,-1-1 1,1 1-1,0-1 0,0 1 1,-1-1-1,1 1 0,0-1 1,-1 0-1,1 1 1,1-2-1,4-7 29,-1-1 0,1 1-1,-2-1 1,5-12 0,-3 8-46,39-105 201,-4-15-52,-26 74-497,-14 115-261,-1-43 625,0 34-18,10 90 1,-9-130 37,0-1 14,0 0 0,0 0 0,0 0 0,4 9 1,-4-13-40,-1 0 1,1-1-1,-1 1 1,1 0-1,-1 0 1,1-1 0,-1 1-1,1 0 1,-1-1-1,1 1 1,0-1-1,-1 1 1,1-1 0,0 1-1,0-1 1,-1 0-1,1 1 1,0-1-1,0 0 1,0 1-1,-1-1 1,1 0 0,0 0-1,0 0 1,0 0-1,0 0 1,0 0-1,-1 0 1,1 0 0,0 0-1,0 0 1,0-1-1,1 1 1,3-2 5,-1-1 0,1 1 0,0-1 0,-1 0 0,1 0 0,-1 0 0,0-1 0,0 0 0,6-7 0,16-14 10,19-10 11,-5 3-101,64-39 0,-18 17-87,27-14 362,-105 64-242,-7 4 16,0-1 0,0 1 0,0 0-1,0-1 1,-1 1 0,1 0 0,0-1-1,0 1 1,-1-1 0,1 1 0,0-1 0,-1 1-1,1-1 1,0 0 0,0 0 0,-1 0 14,-1 1 1,0 0 0,1 0-1,-1 0 1,0 0 0,1 0-1,-1 0 1,0 0 0,1 0-1,-1 0 1,0 0 0,1 0-1,-1 1 1,1-1 0,-2 0-1,-13 8-10,1 0-1,-1 1 1,1 1-1,1 0 1,0 1-1,1 0 1,-18 20-1,8-3-34,0 0 0,-27 48 0,42-63 44,1-1 0,-8 22 0,12-29 0,0 1 0,1 0 0,0 0 0,0 0 0,0 0 0,1 0 0,0 0 0,1 10 0,-1-14 2,0 0 0,1-1 0,-1 1-1,1 0 1,-1 0 0,1 0 0,0-1 0,0 1-1,0 0 1,0-1 0,0 1 0,0-1-1,0 1 1,0-1 0,1 1 0,-1-1-1,3 2 1,-1-1 6,0-1-1,0 0 0,-1 1 0,1-1 1,0 0-1,0 0 0,0-1 0,0 1 1,0-1-1,4 1 0,0-1 12,-1 0 0,0 0 0,1-1 0,-1 0 0,0 0 0,0-1 0,0 0 0,0 0-1,0 0 1,8-5 0,-3 0 28,-1 0 0,0-1 0,0 0 0,-1-1-1,0 0 1,0 0 0,-1-1 0,-1 0 0,1-1-1,6-13 1,4-13 71,24-70-1,-27 65-67,3-7-63,21-99-1,-34 121 21,-2 0-1,0 0 0,-2 0 0,-1 0 1,-5-41-1,-3 37-71,8 30 51,-1 0 0,1 0 0,0 0 0,-1 0 0,1 0 1,-1 0-1,1 0 0,-1 0 0,0 1 0,1-1 0,-1 0 0,0 0 0,1 1 0,-1-1 0,0 0 0,0 1 0,0-1 1,1 1-1,-1-1 0,0 1 0,0-1 0,0 1 0,0 0 0,0-1 0,-1 1 0,1 0 6,1 0-1,-1 0 0,1 0 1,-1 0-1,1 0 0,0 1 1,-1-1-1,1 0 1,-1 0-1,1 0 0,-1 1 1,1-1-1,0 0 0,-1 0 1,1 1-1,0-1 0,-1 0 1,1 1-1,0-1 1,-1 1-1,-3 4-22,0 1 0,0 0 0,1 0 0,0 0 0,0 1 0,0-1 1,1 1-1,0-1 0,-2 12 0,-1 9-71,-1 30 1,6-24 81,1 0 0,1 0 0,13 59 0,-4-23-33,-4-25 92,2 0 1,2-1-1,1 0 0,35 77 1,-46-118-170,0 1-91,0 0 0,1 0 0,-1 0 0,1-1 0,-1 1 0,1-1 0,0 1-1,0-1 1,0 1 0,0-1 0,0 0 0,0 0 0,1 0 0,-1 0 0,1-1 0,3 3 0,-5-4 11,0 0 0,0 0 0,0 0 0,0 0 0,0 0 0,0 0 0,0 0 0,0 0 0,0 0 0,0 0 0,0 0 0,0-1 0,0 1 0,0 0-1,0-1 1,0 1 0,0-1 0,0 1 0,0-1 0,-1 0 0,1 1 0,0-1 0,0 0 0,-1 1 0,1-1 0,0 0 0,-1 0 0,1 0 0,-1 1 0,1-1 0,0-2 0,2-2-788,-1 1 0,0-1 0,0 0 0,0 0 0,1-7 0,6-24-2223</inkml:trace>
</inkml:ink>
</file>

<file path=ppt/ink/ink3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59.6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16 6880,'-31'-15'3136,"20"20"-2720,7-5-448,8 0-64,7 4-192,10-4-2208,9 6 1376</inkml:trace>
</inkml:ink>
</file>

<file path=ppt/ink/ink3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4:03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39 474 3552,'-35'9'2010,"32"-7"-550,6-2 497,8-3-643,-2-1-963,0 0-1,0-1 0,0 0 1,-1-1-1,0 0 1,0 0-1,-1-1 1,0 0-1,0 0 1,10-14-1,3-7 333,28-53 0,-23 34 192,21-61-1,-43 89-1061,-3 17-15,-2 13 31,-32 286 214,9-121 506,14-106-218,-10 79 629,19-133-830,1-1 1736,2-15-1780,-1-1-1,1 1 1,0-1-1,0 0 1,0 1 0,0-1-1,-1 0 1,1 1-1,0-1 1,0 0-1,-1 0 1,1 0-1,-1 0 1,1 0 0,-1 0-1,1-1 1,11-17 73,-2-1 1,14-34 0,-19 41-133,22-63 92,30-138 0,-18 58-58,-27 117-112,2 0 1,1 1-1,35-62 0,-48 97 36,0 0 0,0 0-1,0 0 1,0 1 0,1-1 0,-1 1-1,1-1 1,0 1 0,-1 0-1,7-4 1,-7 6 1,-1-1-1,1 0 1,0 0-1,0 1 1,0-1 0,0 1-1,0-1 1,0 1-1,0 0 1,0 0-1,0 0 1,0 0 0,0 0-1,0 1 1,0-1-1,0 1 1,0-1 0,0 1-1,0 0 1,0-1-1,3 3 1,-3-1-3,0 0 0,0 0 0,0 0 1,0 0-1,0 0 0,0 1 0,0-1 0,-1 0 0,0 1 1,1 0-1,-1-1 0,0 1 0,0 0 0,0 0 0,0-1 1,-1 1-1,1 5 0,1 7-27,0 31 1,-2-44 44,-2 29 79,-1 0 0,-1 0 0,-2 0 0,-14 43 0,15-56-3,-12 26 1,15-38-25,-2 0 0,1 0 0,-1 0 1,0 0-1,0 0 0,-10 9 1,14-14-41,-1 0 0,0 0 1,0 0-1,0 0 0,-1-1 1,1 1-1,0 0 0,0-1 1,0 1-1,0-1 0,-1 1 1,1-1-1,0 0 0,0 1 1,-1-1-1,1 0 0,0 0 1,-1 0-1,1 0 1,0 0-1,0 0 0,-1-1 1,-1 1-1,0-2-12,0 1-1,0 0 1,0-1-1,0 0 1,1 0 0,-1 0-1,-2-2 1,5 4-8,-1 0 1,1 0 0,-1-1-1,1 1 1,0 0-1,-1-1 1,1 1-1,0 0 1,0-1-1,-1 1 1,1 0-1,0-1 1,0 1-1,0 0 1,-1-1-1,1 1 1,0-1-1,0 1 1,0 0-1,0-1 1,0 1-1,0-1 1,0 1-1,0-1 1,0 1-1,0 0 1,0-1-1,0 1 1,0-1-1,0 1 1,0-1-1,0 1 1,0 0-1,1-1 1,-1 1-1,0 0 1,0-1-1,0 1 1,1-1 0,-1 1-1,1-1 1,16-10-149,-11 7 150,53-32 112,93-44 114,191-135 0,-326 204-203,-11 6 2,1 1 0,-1-1 0,0 0 1,0 0-1,10-12 0,-13 14 11,0-1 0,0 0 1,0 1-1,0-1 0,1 1 0,4-3 1,-8 6-46,0-1 0,1 1 1,-1 0-1,0-1 0,0 1 1,1 0-1,-1-1 0,0 1 1,0 0-1,0-1 1,0 1-1,0-1 0,0 1 1,1-1-1,-1 1 0,0 0 1,0-1-1,0 1 0,0-1 1,-1 1-1,1-1 0,0 1 1,0 0-1,0-1 1,0 1-1,0-1 0,0 1 1,-1 0-1,1-1 0,0 1 1,-1-1-1,-1-1-111,6 9 105,-2-1 7,0 1 0,0-1 0,-1 1 0,0 0 0,0-1 0,-1 1 0,0 0 0,-1 12 0,1-3 2,12 329-53,-11-338 81,0 0-1,0 0 0,1-1 1,-1 1-1,2 0 0,-1-1 1,1 1-1,5 9 0,-7-14 0,0 0 0,0-1 0,0 1-1,1-1 1,-1 1 0,0-1 0,1 0-1,-1 1 1,1-1 0,-1 0 0,1 0-1,0 0 1,-1 0 0,1 0 0,0-1-1,0 1 1,0 0 0,-1-1 0,1 1-1,0-1 1,0 0 0,0 0 0,0 0-1,0 0 1,0 0 0,0 0 0,0 0-1,0 0 1,0-1 0,0 1 0,-1-1-1,1 1 1,2-2 0,7-4 14,0 0 0,-1 0 0,0-1 0,0-1-1,14-14 1,-14 13-81,4-4 27,23-28 0,-7 5 104,-3 5 45,-1-1 1,-2-2-1,32-58 0,-52 84-133,-1 0-1,1 0 0,-2 0 0,1-1 1,-1 1-1,0-1 0,-1 1 1,1-17-1,-2 23 0,0-1 1,0 0-1,0 1 0,0-1 1,-1 0-1,1 1 0,-1-1 1,0 0-1,0 1 0,0-1 1,0 1-1,0-1 0,-1 1 1,1 0-1,-1-1 0,1 1 1,-1 0-1,0 0 0,0 0 1,0 0-1,0 1 1,0-1-1,0 0 0,-1 1 1,1 0-1,0-1 0,-1 1 1,1 0-1,-1 0 0,-3-1 1,3 2-17,-1 0 1,1-1 0,-1 1-1,0 0 1,1 0 0,-1 1-1,1-1 1,-1 1 0,1 0-1,-1 0 1,1 0 0,-1 0-1,1 1 1,0-1 0,0 1-1,-1 0 1,1 0 0,-4 4-1,1-2 6,0 1 1,1 1-1,-1-1 0,1 1 0,0 0 0,1 0 0,-5 8 0,5-7-5,1 0 0,1 0 0,-1 1 0,1-1 0,0 1 0,1-1 0,0 1 0,0-1 0,1 1 0,0 11 0,1-9 19,0 0-1,1 0 0,-1-1 1,2 1-1,0 0 0,0-1 1,7 14-1,-6-15 35,1-1 1,0 1-1,0-1 0,1 0 1,0-1-1,0 0 0,1 0 1,-1 0-1,1-1 0,0 1 1,1-2-1,-1 1 0,1-1 1,0 0-1,0-1 0,1 0 1,-1 0-1,1-1 0,-1 0 1,1 0-1,0-1 0,-1 0 1,1-1-1,0 0 0,0 0 1,0-1-1,-1 0 0,1 0 1,13-5-1,-11 2 40,0-1 0,0-1 0,0 0 0,-1-1 1,1 0-1,-1 0 0,-1-1 0,0 0 0,12-14 0,5-10-76,33-52 0,-50 71-9,2-7 45,0 0-1,10-30 1,-2 7 56,-16 37-215,0 1 0,1 0 0,-1 1-1,8-9 1,-9 17 93,0 1 0,-1 0-1,1-1 1,-1 1 0,-1 0-1,2 6 1,-1-1-22,10 75 35,-2 137 0,-17-72 504,8-149-465,0 0 0,0 0-1,0 0 1,0 0 0,0 0 0,0 0-1,-1 0 1,1 0 0,0 0-1,0 0 1,-1 0 0,1 0 0,0 0-1,-1 0 1,1-1 0,-1 1 0,0 0-1,1 0 1,-1 0 0,0 0-1,1-1 1,-1 1 0,0 0 0,-1 0-1,2-1-9,-1 0 0,1 1 0,0-1 0,-1 0-1,1 0 1,-1 0 0,1 0 0,0 0 0,-1 0-1,1 0 1,0 0 0,-1 0 0,1 0 0,0 0-1,-1-1 1,1 1 0,-1 0 0,1 0 0,0 0-1,-1 0 1,1 0 0,0-1 0,0 1 0,-1 0 0,1 0-1,0-1 1,-1 1 0,-10-13 54,-3-12-39,-16-50 120,12 27-56,3-6-340,15 52-169,3 6 250,10 13 209,-4-6-39,-7-7 7,1-1 1,0 1 0,0-1-1,0 1 1,1-1-1,-1 0 1,1-1-1,0 1 1,0 0-1,0-1 1,0 0-1,0 0 1,0 0-1,1-1 1,-1 1-1,0-1 1,1 0-1,5 0 1,-8-1 7,0 0 1,0-1-1,0 1 0,0-1 1,0 1-1,0-1 1,0 0-1,0 0 0,-1 0 1,1 0-1,0 0 0,-1 0 1,1 0-1,-1-1 1,1 1-1,-1-1 0,1 1 1,0-3-1,4-4 71,0 0 0,6-13 0,-8 14-30,42-84 134,-24 46-203,31-49 0,-46 84-33,0 0 0,1 0-1,0 1 1,13-12 0,-20 21 42,-1-1-1,1 0 1,0 1-1,0-1 1,-1 1 0,1-1-1,0 1 1,0-1-1,-1 1 1,1-1 0,0 1-1,0 0 1,0-1 0,0 1-1,0 0 1,0 0-1,-1 0 1,1 0 0,0 0-1,0 0 1,0 0 0,0 0-1,0 0 1,0 0-1,0 0 1,0 1 0,0-1-1,-1 0 1,1 1-1,0-1 1,0 0 0,0 1-1,-1-1 1,1 1 0,0-1-1,0 1 1,-1 0-1,1-1 1,0 1 0,0 1-1,2 2-10,-1 0 0,1 1-1,-1 0 1,0-1 0,3 11-1,5 23 6,-3 0-1,-1 1 0,2 49 1,-7-80-8,3 58 210,-8 117-1,5-181-167,-1-1 0,-1 0 1,1 1-1,0-1 0,0 1 0,0-1 0,-1 0 0,1 1 0,-1-1 0,1 0 0,-1 0 0,1 1 0,-1-1 0,0 0 1,0 0-1,1 0 0,-1 0 0,-2 2 0,2-2-10,0-1 0,0 0 0,0 1 0,0-1 0,0 0-1,0 0 1,0 0 0,0 0 0,0 0 0,0 0 0,-1 0 0,1 0 0,0 0 0,0 0 0,0 0 0,0-1 0,0 1 0,0-1-1,0 1 1,0 0 0,1-1 0,-1 0 0,0 1 0,0-1 0,0 1 0,-1-2 0,-20-18-31,8 4 17,1-1 0,0 0 1,2 0-1,0-2 0,1 1 1,1-1-1,-7-21 0,3 11 5,8 19-63,3 10 22,2-2 1,25 25-125,-21-19 166,1-1 1,0 0-1,0 0 0,0 0 1,1-1-1,-1 0 0,0 1 0,1-2 1,0 1-1,-1-1 0,1 0 1,0 0-1,0-1 0,-1 1 1,1-1-1,0 0 0,0-1 1,0 0-1,-1 0 0,12-3 1,-2-1 14,-1 0 1,1-1-1,-1-1 1,0 0 0,-1-1-1,24-18 1,31-28 66,109-113-1,-116 111-407,-61 66 181,-8 42 119,2 0 1,2 0-1,2 0 1,7 65-1,-5-117 29,1 11 31,0 0 1,4 11-1,-5-19-20,1-1 0,0 1 0,0-1-1,0 1 1,0-1 0,3 4 0,-4-5-3,1-1 0,-1 1 0,1-1 0,-1 1 0,1-1 0,-1 1 0,1-1 0,-1 0 1,1 1-1,-1-1 0,1 0 0,-1 1 0,1-1 0,0 0 0,-1 0 0,1 1 0,-1-1 0,1 0 1,0 0-1,-1 0 0,1 0 0,0 0 0,-1 0 0,1 0 0,1 0 0,-1-1 7,0 1-1,1-1 0,-1 1 0,0-1 1,0 0-1,1 0 0,-1 1 1,0-1-1,0 0 0,0 0 0,0 0 1,0 0-1,0 0 0,0-1 1,0 1-1,0-2 0,13-26 128,-8 15-112,22-53-50,25-91 0,-44 133 69,-7 20-97,0-1 0,0 1 0,-1-1-1,1 1 1,-1-1 0,0-6 0,-1 17-35,-1 0 0,0 0 0,0-1 1,-3 10-1,-2 6 20,3 5 54,2 0 0,0 0 1,2-1-1,0 1 1,2 0-1,6 28 1,-1-28 68,-8-24-55,0-1 1,1 1 0,-1 0 0,0 0-1,1-1 1,-1 1 0,0 0 0,1-1 0,-1 1-1,1-1 1,-1 1 0,1-1 0,-1 1-1,1 0 1,0-1 0,-1 0 0,1 1 0,0-1-1,-1 1 1,1-1 0,0 0 0,-1 0-1,1 1 1,0-1 0,0 0 0,-1 0 0,1 0-1,0 0 1,1 0 0,0 0 5,0-1 1,0 0 0,0 0-1,0-1 1,-1 1-1,1 0 1,0-1 0,-1 1-1,1-1 1,0 1-1,1-3 1,17-24 104,-12 17-70,43-55 46,111-113 0,-127 149-108,-32 28-17,0 0 0,0 0 1,0 0-1,0 1 0,0-1 0,0 1 1,1-1-1,-1 1 0,0 1 0,1-1 1,4 0-1,-8 1 10,1 0 0,0 1 1,0-1-1,0 1 0,0-1 0,0 1 0,0-1 1,-1 1-1,1 0 0,0-1 0,0 1 0,-1 0 1,1 0-1,0-1 0,-1 1 0,1 0 1,-1 0-1,1 0 0,-1 0 0,0 0 0,1 0 1,-1 0-1,0 0 0,0 0 0,1 1 0,3 9 76,17 30 55,30 45 0,-40-71-94,0 0 0,0-1 1,2-1-1,-1 0 0,2 0 1,15 11-1,-26-22 3,0 0-1,0 0 1,1-1 0,-1 1-1,0-1 1,1 0 0,-1 1-1,0-2 1,1 1 0,-1 0 0,1-1-1,0 1 1,-1-1 0,1 0-1,-1 0 1,1-1 0,0 1-1,-1-1 1,1 1 0,-1-1 0,1-1-1,-1 1 1,0 0 0,1-1-1,-1 1 1,0-1 0,0 0-1,0 0 1,3-3 0,2-2 0,-1 1 0,1-2 0,-1 1 0,-1-1 0,0 0 0,0-1 1,0 1-1,-1-1 0,4-10 0,6-13 70,-5 12-39,11-35 0,-19 48-66,0 1 0,-1-1 0,0-1 0,0 1-1,-1 0 1,0 0 0,0 0 0,0 0-1,-3-9 1,3 15 6,0 1 0,0-1 0,0 0 0,-1 0 0,1 1 0,0-1 0,-1 0 0,1 1 0,0-1 0,-1 1 0,1-1 0,-1 0 0,1 1 0,-1-1 0,0 1 0,1-1 0,-1 1 0,1 0 0,-1-1 0,0 1 0,1-1 0,-1 1 0,0 0 0,0 0 0,1-1 0,-1 1 0,0 0 0,0 0 0,1 0 0,-1 0 0,0 0 0,0 0 0,1 0 0,-1 0 0,0 0 0,0 0-1,1 1 1,-2-1 0,-1 1-18,0 0 0,0 0 0,0 0-1,0 0 1,0 1 0,1-1-1,-1 1 1,-3 2 0,2 0 10,0 0-1,1 1 1,-1-1-1,1 0 1,0 1 0,1 0-1,-1 0 1,1 0-1,-3 8 1,1 0 23,1 0-1,-4 23 1,6-19 92,0-1-1,1 1 1,1-1 0,1 1-1,0 0 1,1-1 0,0 0-1,2 0 1,12 30 0,-14-40-53,0 0 1,0 0 0,0 0-1,1-1 1,0 1 0,1-1-1,-1 0 1,1 0 0,0-1-1,0 1 1,0-1 0,1 0-1,-1-1 1,1 1 0,12 4-1,-12-6-27,1-1 1,-1 0-1,1 0 0,-1-1 0,1 1 0,-1-1 0,1-1 1,-1 1-1,1-1 0,10-3 0,5-3 55,35-14 1,-54 19-67,53-21-1797,75-46 0,-79 40-3566,-5 9 1569</inkml:trace>
</inkml:ink>
</file>

<file path=ppt/ink/ink3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4:04.7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309 635 1728,'0'0'560,"-7"0"848,9-6 2576,-3 5-3792,-1 0 0,0 0 0,0 1 0,0-1 0,0 0 0,0 1 0,0 0 0,0-1 0,0 1 1,0 0-1,0 0 0,-1 0 0,1 1 0,0-1 0,0 0 0,-3 2 0,-35 13 1088,33-12-993,-10 6-60,1 0 0,-1 2 0,2 0 0,0 1 0,0 0 0,1 1 0,0 1 0,1 0 1,1 0-1,0 2 0,-11 20 0,17-28-133,1 1 1,1 0-1,0 0 0,0 0 1,1 0-1,0 0 1,0 1-1,1-1 0,-1 13 1,3-20-44,0 0 1,0 0-1,0 0 0,1 0 1,-1 0-1,1-1 0,-1 1 1,1 0-1,-1 0 0,1 0 1,0-1-1,0 1 0,0 0 1,0-1-1,0 1 0,0 0 1,1-1-1,-1 0 0,0 1 1,1-1-1,-1 0 0,1 0 1,2 2-1,-2-2 12,0 0 0,0 0 0,1 0 0,-1-1 1,1 1-1,-1-1 0,1 1 0,-1-1 0,0 0 0,1 0 0,-1 0 0,1 0 0,-1 0 0,1-1 0,-1 1 1,1-1-1,3-1 0,3-2 48,0-1-1,0 0 1,-1 0 0,1-1 0,-1 0-1,-1 0 1,1-1 0,12-15 0,-1 0 46,28-47 1,-32 43-273,-1-1 0,-1 0 1,17-52-1,-34 93-251,0 0 0,-2 24-1,6-26 421,1 1 0,1-1 0,0 0 0,5 20 0,-4-24 82,-1-1-1,2 1 1,-1 0 0,1-1-1,0 0 1,0 0-1,10 12 1,-13-17-84,1 0-1,0 0 1,0-1 0,-1 1-1,1 0 1,1-1-1,-1 1 1,0-1 0,0 1-1,0-1 1,1 0 0,-1 0-1,1 0 1,-1 0-1,0-1 1,1 1 0,0-1-1,-1 0 1,1 1-1,-1-1 1,1 0 0,-1 0-1,1-1 1,0 1 0,-1 0-1,1-1 1,-1 0-1,3 0 1,4-4 64,-1 1 0,0-1-1,0 0 1,0-1 0,0 0-1,6-7 1,-9 8-76,66-59 327,50-42-100,-97 86-212,-1-1-1,-1-1 1,-1-1 0,-1-1-1,-1-1 1,22-37-1,-24 31-9,0-1 0,-2-1 0,-2-1-1,-1 0 1,9-43 0,-15 51-41,1 0-38,-1-1 0,-2 0 0,-1 0 1,1-38-1,-9 47-121,5 18 148,0-1 1,0 1-1,0-1 1,0 1-1,0 0 1,0-1-1,0 1 1,0-1-1,-1 1 1,1-1-1,0 1 1,0 0-1,-1-1 1,1 1-1,0 0 0,0-1 1,-1 1-1,1 0 1,0-1-1,-1 1 1,1 0-1,0 0 1,-1-1-1,1 1 1,-1 0-1,1 0 1,0 0-1,-1-1 1,1 1-1,-1 0 1,1 0-1,-1 0 1,1 0-1,0 0 1,-2 0-1,-2 4-26,0 0-1,0 0 0,1 0 0,-1 1 0,1-1 1,0 1-1,0 0 0,-4 9 0,-5 12 2,0 0-1,2 1 0,1 1 1,-9 42-1,9-19 88,-4 89 0,12-93-15,2 0 0,2-1 0,10 48 0,0-30 96,34 99 0,-47-163-139,7 19 156,15 33 0,-20-48-237,0 0 0,0-1 0,1 1 0,-1 0 1,1-1-1,0 1 0,0-1 0,0 0 0,0 0 0,1 0 1,-1-1-1,1 1 0,-1-1 0,9 4 0,-11-5-57,1-1 1,-1 0-1,0 0 0,1 0 0,-1 1 0,1-1 0,-1-1 0,0 1 1,1 0-1,-1 0 0,0 0 0,1-1 0,-1 1 0,0-1 0,1 1 1,-1-1-1,0 0 0,1 1 0,-1-1 0,0 0 0,0 0 0,0 0 1,0 1-1,0-1 0,0-1 0,0 1 0,0 0 0,0 0 0,1-2 1,2-5-1349,0 0 1,0 0-1,4-15 1,-5 16 382,11-26-1880</inkml:trace>
</inkml:ink>
</file>

<file path=ppt/ink/ink3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4:05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78 8320,'-11'-10'3744,"16"14"-3232,7 2 960,3-2-896,24-4 832,12 5-801,32-10 33,4 5-384,3-10-256,-3 6 0,-4-9 416,-17 4-224,0-4-2751,-10 7 1375,1-11-6656,-7 8 4352</inkml:trace>
</inkml:ink>
</file>

<file path=ppt/ink/ink3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4:06.2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14 349 3712,'-14'4'8213,"59"-68"-4133,-15 18-3126,1 3 1,1 0 0,59-57-1,-80 90-861,0 0-1,17-10 0,-18 13-86,-9 6-2,-1 0-1,1 1 1,0-1 0,0 0 0,0 1-1,0-1 1,0 1 0,1-1-1,-1 1 1,0-1 0,0 1-1,0 0 1,0-1 0,0 1-1,1 0 1,-1 0 0,0 0-1,0 0 1,0 0 0,1 0 0,-1 0-1,0 1 1,0-1 0,0 0-1,0 1 1,1-1 0,-1 0-1,0 1 1,0 0 0,0-1-1,1 2 1,0 0 33,1 1 0,-1 0-1,0 0 1,0 0 0,0 0-1,0 0 1,-1 0 0,1 1 0,1 4-1,3 8 18,1 1-1,0-1 0,1 0 1,1-1-1,15 21 0,-16-26 20,1-1 0,0 0-1,0 0 1,1-1 0,0 0-1,0-1 1,1 0 0,0 0-1,0-1 1,16 6 0,-19-9-2,0-1-1,0 1 1,0-2 0,0 1 0,0-1 0,1 0 0,-1 0 0,0-1 0,1-1 0,-1 1 0,1-1 0,-1-1 0,0 1 0,0-1 0,0-1 0,11-4 0,-7 1 27,1 0 1,13-10-1,-21 12-89,-1 1-1,1-1 1,-1 0 0,0 0-1,0-1 1,-1 1 0,1-1-1,3-6 1,-3 4-6,0-1 0,-1 0-1,0 0 1,-1 0 0,1-1 0,-1 1 0,-1-1 0,0 1 0,0-1-1,-1 1 1,1-1 0,-2 1 0,0-1 0,-2-14 0,2 21-10,0 0 0,1 0 0,-1 0 0,0 0 0,0 0 1,0 1-1,0-1 0,0 0 0,0 0 0,-1 1 0,1-1 0,-1 1 1,1 0-1,-1-1 0,1 1 0,-1 0 0,0 0 0,1 0 1,-1 0-1,0 0 0,0 0 0,0 0 0,0 1 0,0-1 0,0 1 1,0-1-1,0 1 0,0 0 0,0 0 0,0 0 0,0 0 1,-3 1-1,-3-1 15,1 1 0,-1 1 0,1 0 1,0 0-1,0 0 0,0 1 0,-8 4 1,-8 6-203,1 2 1,-40 33 0,35-26 271,2 0 218,-34 39 0,-10 10 311,60-62-499,-1-2 1,0 1 0,-1-1 0,1 0-1,-21 8 1,26-13-113,0-1 1,0 1-1,0-1 0,0 0 1,0-1-1,0 1 0,0-1 1,-1 0-1,1 0 0,0-1 1,0 1-1,0-1 1,0-1-1,0 1 0,0 0 1,0-1-1,0 0 0,0 0 1,1-1-1,-1 1 0,1-1 1,-1 0-1,1 0 0,0-1 1,0 1-1,1-1 1,-1 0-1,1 0 0,0 0 1,0 0-1,0-1 0,0 1 1,1-1-1,0 0 0,0 1 1,0-1-1,0 0 0,1 0 1,0 0-1,-1-9 1,2 11-412,0 0 1,0 0 0,0 0-1,0 0 1,0 0 0,1 0-1,0 1 1,-1-1-1,1 0 1,0 0 0,0 0-1,1 0 1,-1 1 0,1-1-1,-1 1 1,1-1 0,0 1-1,0-1 1,0 1 0,0 0-1,0 0 1,0 0 0,1 0-1,-1 0 1,4-1 0,18-11-2466</inkml:trace>
</inkml:ink>
</file>

<file path=ppt/ink/ink3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4:09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193 625 1984,'0'0'640,"-10"-9"757,10 9-1358,0 0 0,0 0 0,0 0 0,0 0-1,0 0 1,0-1 0,0 1 0,0 0 0,0 0 0,0 0 0,0 0-1,0 0 1,0 0 0,0 0 0,0 0 0,0-1 0,0 1-1,0 0 1,1 0 0,-1 0 0,0 0 0,0 0 0,0 0 0,0 0-1,0 0 1,0 0 0,0-1 0,0 1 0,0 0 0,0 0-1,0 0 1,0 0 0,0 0 0,1 0 0,-1 0 0,0 0 0,0 0-1,0 0 1,0 0 0,0 0 0,0 0 0,0 0 0,0 0 0,1 0-1,-1 0 1,0 0 0,0 0 0,0 0 0,0 0 0,0 0-1,0 0 1,1 0 0,-5-7 2990,-1 0-2005,5 6-987,-1 1 1,1-1 0,0 1 0,0 0 0,-1-1-1,1 1 1,-1-1 0,1 1 0,0 0 0,-1-1-1,1 1 1,-1 0 0,1-1 0,-1 1 0,1 0-1,-1 0 1,1 0 0,-1-1 0,1 1 0,-1 0-1,1 0 1,-1 0 0,0 0 0,-1 0 42,1-1 1,-1 1 0,1 0-1,0 0 1,-1 0 0,1 0-1,-1 1 1,1-1-1,-1 0 1,1 1 0,-1-1-1,1 1 1,0-1 0,-3 2-1,0 0 81,-1 1 0,1 0 0,0 0-1,-5 5 1,-1 2 220,0 0 1,-13 20-1,12-13 83,1-1 0,0 2-1,-10 27 1,15-32-303,1-1 0,0 1 0,1 0 0,1 0-1,0 0 1,0 17 0,2-27-92,0 0 0,0-1 0,0 1 0,1 0 0,-1 0 0,1-1 0,0 1 0,-1 0 0,1-1 0,1 1 0,-1-1 0,0 1 0,0-1 0,1 0 0,1 3 0,-2-4-17,0-1 1,0 1-1,0 0 1,0-1-1,0 1 1,0-1-1,0 1 1,0-1-1,0 1 1,0-1-1,0 1 1,0-1-1,0 0 1,0 0-1,0 0 1,2 1-1,-1-2-7,0 1 1,-1 0-1,1 0 0,0-1 0,0 1 0,0-1 1,0 0-1,0 0 0,0 1 0,-1-1 1,4-3-1,5-4 62,-1 0 0,0-1 0,-1 0 0,0-1-1,12-18 1,9-11-2,-6 13-2,-7 7-54,0 0 1,23-38-1,-26 35-102,7-14-65,-20 36 101,0 0-1,0 0 0,0 0 1,0 0-1,0 0 0,0 0 0,0 0 1,0 0-1,0 0 0,0 0 1,0 0-1,-1 0 0,1 0 1,0-1-1,0 1 0,0 0 0,0 0 1,0 0-1,0 0 0,0 0 1,0 0-1,0 0 0,0 0 0,-9 14-212,-11 23 261,17-28-1,1 0 0,-1-1 0,2 1 0,0 0 0,-1 15 0,2-20 0,0 0 0,1 0 0,-1 0-1,1 0 1,0 0 0,0-1 0,0 1-1,0 0 1,1 0 0,-1-1 0,1 1-1,0-1 1,0 1 0,0-1 0,3 3-1,-3-4-1,0 0-1,0-1 0,0 1 0,0-1 0,0 0 1,0 1-1,1-1 0,-1 0 0,0 0 1,1-1-1,-1 1 0,0 0 0,1-1 0,-1 0 1,1 1-1,4-1 0,3-1 132,0 1 0,18-5 0,-27 4-144,16-3 38,-1 0 1,0-2-1,0 0 0,-1-1 1,0 0-1,0-1 0,-1-1 1,0 0-1,0-1 0,-1-1 1,-1 0-1,1 0 0,14-20 1,-21 21-45,0-1 0,0 0 0,-1 0 0,0 0 0,5-22 0,-7 22 1,-2 7-26,0-1 0,-1 1 0,0 0 0,0-1 0,0 1 0,-1-1 0,1 1 0,-1 0 0,0-1 0,0 1 0,0 0 0,-1 0 0,-3-8 0,4 10-77,-1 0-33,0 6-29,1-2 147,1 0 1,-1 0-1,1 0 0,0 0 0,0 0 0,0 0 0,0 1 0,0-1 0,0 0 0,1 0 1,-1 0-1,1 0 0,0 0 0,-1-1 0,1 1 0,0 0 0,0 0 0,0 0 0,0-1 1,2 3-1,1 1 3,0 0 1,0 0 0,1 0-1,-1-1 1,8 6-1,-8-8 18,0 1 0,0-1 0,0 0 0,0 0 0,1 0 0,-1-1 0,1 1 0,-1-1 0,1 0 0,0 0 0,-1-1 0,1 1 0,0-1 0,-1 0 0,9-2 0,-6 2 3,0-2 0,0 1 0,0-1 0,-1 0 0,1 0 0,-1-1 0,12-6 0,-15 6 49,-3 3-69,0 0 0,0 0-1,0 0 1,0 0 0,0 0-1,0 0 1,0 0 0,0 1 0,0-1-1,0 0 1,0 0 0,0 0-1,0 0 1,0 0 0,0 0-1,0 0 1,0 0 0,0 0-1,0 0 1,0 0 0,0 0-1,0 0 1,0 0 0,0 0 0,0 0-1,0 0 1,1 0 0,-1 0-1,0 0 1,0 0 0,0 0-1,0 0 1,0 0 0,0 0-1,0 0 1,0 0 0,0 0-1,0 1 1,0-1 0,0 0 0,0 0-1,0 0 1,0 0 0,0 0-1,0 0 1,0 0 292,0-6-276,0 4-30,0 4 8,0-1 95,21-13-53,-14 8-15,-1 0 0,0 0 0,0 0 0,0-1 0,-1 0 0,1 0-1,-1 0 1,0-1 0,6-8 0,37-62 205,-38 58-207,71-120-15,41-82 240,-113 192-246,-9 27-6,1 0 0,-1 0 1,0-1-1,0 1 1,0 0-1,0 0 0,0 0 1,0-1-1,0 1 1,0 0-1,0 0 0,0 0 1,-1-1-1,1 1 1,0 0-1,-1 0 0,1 0 1,-1 0-1,1 0 1,-1 0-1,-1-2 0,1 3-1,0-1-1,1 1 1,-1 0-1,0-1 1,0 1 0,0 0-1,0 0 1,0-1-1,0 1 1,0 0-1,0 0 1,0 0-1,0 0 1,0 0-1,0 1 1,1-1 0,-1 0-1,0 0 1,0 0-1,0 1 1,0-1-1,0 1 1,0-1-1,0 0 1,1 1-1,-1 0 1,0-1 0,-1 2-1,-2 1-6,0 0 0,1 1 0,-1 0 0,-5 7 0,0 3 27,0 0 0,1 1 0,1 0 0,0 0 0,-4 18 0,-21 86-139,22-74 56,-104 429 962,113-469-771,0-4-72,0 1-1,1-1 1,-1 1-1,1-1 0,0 1 1,0-1-1,-1 1 1,1 0-1,0-1 1,0 1-1,0-1 0,1 1 1,-1-1-1,1 3 1,2-6 29,0-1 0,0 1 1,0-1-1,-1 0 1,1 0-1,4-6 0,5-8-42,2 1 1,21-20-1,-19 22-100,-1 2-1,26-16 1,-34 24 44,1 0-1,0 0 1,0 0 0,0 1-1,0 1 1,1-1 0,16-2 0,-22 5 13,-1 0 0,0 0 0,1 0 1,-1 0-1,0 1 0,1-1 1,-1 1-1,0-1 0,1 1 0,-1 0 1,0 0-1,0 0 0,0 0 1,0 0-1,0 0 0,0 1 0,0-1 1,3 4-1,1 2 23,0 0 1,-1 0-1,8 15 1,-9-16-8,-1 0 0,1 0 0,0 0 0,1 0 0,7 7 0,-5-7 35,0-1-1,0 0 1,0-1-1,1 0 1,0 0 0,-1 0-1,1-1 1,13 3-1,-10-3 36,1-2-1,0 1 1,0-1-1,0-1 1,17-2 0,-16 1-61,-3 1 29,0 0-1,-1-2 1,1 1-1,0-1 0,-1 0 1,0-1-1,12-5 1,-12 4-22,-1 0 1,0 0-1,-1-1 1,1 0-1,-1 0 1,0-1-1,0 0 1,0-1 0,-1 1-1,0-1 1,5-8-1,-6 7-4,-2 0-1,1 0 1,-1-1 0,0 1-1,-1-1 1,2-10 0,-3 14-26,0 0 1,-1-1 0,1 1-1,-1 0 1,-1 0 0,1-1-1,-1 1 1,1 0 0,-2 0-1,1 0 1,0 0 0,-4-6-1,5 10 5,0 0-1,-1 0 1,1 0-1,-1 1 1,1-1-1,-1 0 1,1 0-1,-1 1 1,0-1-1,1 0 1,-1 1-1,0-1 1,0 0-1,1 1 1,-1-1-1,0 1 1,0-1-1,0 1 1,0 0-1,0-1 1,0 1-1,1 0 1,-1 0-1,0 0 1,0-1-1,0 1 1,0 0-1,0 0 1,0 0-1,0 1 1,0-1-1,0 0 0,0 0 1,0 0-1,0 1 1,0-1-1,0 0 1,1 1-1,-1-1 1,0 1-1,-1 0 1,-3 3-38,0 0 1,0 0 0,0 0-1,-8 10 1,11-11 48,-7 7-24,1 0 0,0 1 0,0 0 0,2 0-1,-1 1 1,1 0 0,-4 14 0,8-21 26,1 0 0,0 0-1,0 0 1,0 0 0,0 0-1,1 1 1,0-1 0,0 0-1,1 7 1,0-9 0,0 1 0,0-1 0,0 0 0,0 0 0,1 0 0,-1 0 0,1 0 0,0 0 0,-1 0 0,1 0 0,1-1 1,-1 1-1,0-1 0,1 0 0,4 4 0,-2-2 23,-1-1 1,1 0 0,0 0 0,1-1 0,-1 0 0,0 1 0,1-2 0,-1 1 0,1-1 0,0 0 0,0 0-1,-1 0 1,1-1 0,0 0 0,0 0 0,-1 0 0,1-1 0,0 0 0,0 0 0,-1 0 0,1-1-1,-1 0 1,1 0 0,7-5 0,9-5 7,-1-2-1,0 0 0,-1-1 1,26-26-1,-6 6-122,-20 17 122,-11 10-58,0 0 0,0 1 0,14-9-1,-23 16 15,1 0 1,-1 0-1,0 0 0,1 0 1,-1 0-1,1 0 0,-1 0 0,0 0 1,1 0-1,-1 0 0,0 0 0,1 0 1,-1 0-1,0 0 0,1 0 0,-1 0 1,0 0-1,1 0 0,-1 0 0,0 1 1,1-1-1,-1 0 0,0 0 1,0 0-1,1 1 0,-1-1 0,0 0 1,0 0-1,1 1 0,-1-1 0,0 0 1,0 0-1,0 1 0,1-1 0,-1 0 1,0 1-1,0-1 0,0 0 0,0 1 1,0-1-1,0 0 0,0 1 0,0-1 1,0 0-1,0 1 0,0-1 1,0 1-1,0-1 0,0 1 0,1 18-11,-2-18 5,2 3 11,-1 0 1,1 0-1,0 0 0,0 0 0,0 0 0,0-1 0,1 1 1,-1 0-1,1-1 0,0 1 0,0-1 0,1 1 1,-1-1-1,1 0 0,-1 0 0,1 0 0,5 4 0,1 0-5,1 0 0,0 0 0,0 0-1,17 7 1,-11-8 72,1-1 1,0-1 0,0 0-1,0-1 1,0-1-1,25 1 1,-33-3-24,3 1-5,0-1 0,0 0 1,0-1-1,0 0 0,0-1 0,0-1 0,20-6 0,-25 7-7,0-1 1,-1-1-1,1 1 0,-1-1 1,0 0-1,0 0 0,0-1 1,-1 0-1,0 0 0,0 0 1,0 0-1,0-1 1,-1 0-1,4-7 0,-3 5-11,-1 0 0,0-1-1,0 0 1,-1 1 0,-1-2-1,1 1 1,-1 0 0,-1 0-1,1-14 1,-2 22-42,0 0 0,0-1 0,0 1 0,0 0 0,0 0 0,0-1 0,-1 1 0,1 0 0,0 0 0,-1 0 1,1-1-1,-1 1 0,1 0 0,-1 0 0,0 0 0,0-1 0,0 1 7,0 1 0,0-1-1,0 1 1,1 0 0,-1-1 0,0 1 0,0 0-1,0-1 1,0 1 0,0 0 0,1 0 0,-1 0 0,0 0-1,0 0 1,0 0 0,0 0 0,0 0 0,0 0-1,0 1 1,1-1 0,-1 0 0,0 0 0,0 1 0,0-1-1,-1 1 1,-3 2 12,0 0-1,-1 0 1,1 1 0,1-1-1,-1 1 1,0 0 0,1 0-1,0 1 1,0-1 0,0 1-1,1 0 1,-1 0-1,1 0 1,0 0 0,1 1-1,-1-1 1,1 1 0,0 0-1,1-1 1,-1 1-1,1 0 1,0 0 0,1 0-1,-1 9 1,1-10 44,0 1 1,1 0-1,-1 0 0,1 0 0,1 0 1,-1-1-1,1 1 0,0-1 1,0 1-1,0-1 0,1 1 1,0-1-1,0 0 0,0 0 1,0-1-1,1 1 0,0-1 0,0 0 1,0 1-1,1-2 0,-1 1 1,1-1-1,0 1 0,0-1 1,9 4-1,-9-6 3,0 1 0,1-1-1,-1 0 1,1 0 0,0-1 0,-1 1 0,1-1 0,-1-1 0,1 1 0,0-1-1,-1 0 1,1 0 0,-1 0 0,0-1 0,1 0 0,9-5 0,-2 0-939,0 0 0,-1-1 1,1 0-1,-2-1 0,16-14 1,-7 7-1319</inkml:trace>
</inkml:ink>
</file>

<file path=ppt/ink/ink3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5:26.39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306 218 1472,'0'-1'228,"0"0"0,0 0 1,0 0-1,0 0 0,0-1 0,0 1 0,1 0 0,-1 0 1,0 0-1,1 0 0,-1 0 0,1 0 0,0-2 1,0 1 135,0-1 0,-1 1 1,1-1-1,-1 1 0,0-1 1,0 1-1,0-1 0,0 1 1,-1-6-1,0-4 1715,1 11-1914,0-1 0,0 0 0,-1 0-1,1 1 1,-1-1 0,0 0 0,1 1 0,-1-1 0,0 1 0,0-1 0,0 1-1,0-1 1,0 1 0,-3-3 0,3 3-90,1 0 0,-1 1 0,0-1 0,0 0 0,0 1 0,0-1 0,0 0 0,0 1-1,0-1 1,0 1 0,0-1 0,0 1 0,0 0 0,-1-1 0,1 1 0,0 0 0,0 0 0,0 0 0,0 0 0,0 0 0,-1 0 0,1 0 0,0 0 0,-2 1 0,1 1-35,0 0 1,0-1 0,0 2-1,1-1 1,-1 0 0,0 0-1,1 0 1,-1 1 0,0 3-1,-5 4 210,-1 4 10,0 0 0,-13 29 0,2 0 58,-12 15 419,-49 105-71,61-118-309,-19 72 0,36-109-198,0 0 0,-1 0 0,0-1 0,-6 12 0,8-29 636,3-12-641,1 0 1,1 1 0,1 0-1,12-31 1,-12 34-134,41-108-84,0-3 281,34-113 49,-76 229-123,-4 10-137,1 0 0,0 0 0,0 0 0,0 1 0,0-1 0,1 0 1,-1 0-1,3-2 0,-4 5-9,0-1 0,0 1 0,0 0 1,0 0-1,1 0 0,-1-1 0,0 1 1,0 0-1,0 0 0,0 0 0,1 0 1,-1 0-1,0 0 0,0 0 0,0-1 1,1 1-1,-1 0 0,0 0 0,0 0 1,0 0-1,1 0 0,-1 0 0,0 0 1,0 0-1,0 0 0,1 0 0,-1 0 1,0 0-1,0 0 0,1 0 0,-1 0 1,0 0-1,0 0 0,0 1 1,1-1-1,-1 0 0,0 0 0,0 0 1,0 0-1,0 0 0,1 0 0,-1 1 1,0-1-1,0 0 0,0 0 0,0 0 1,0 0-1,1 1 0,-1-1 0,0 0 1,0 0-1,0 0 0,0 1 0,0-1 1,6 16-22,-5-10 24,16 43-1,2-1 0,2-1 0,34 55 0,47 67 208,-90-151-245,-5-7 65,-1 0 1,10 22-1,-7-15 207,-8-16-237,0 0 0,0 0 0,1 0 0,-2 0 0,1 0 0,0 0 0,0 0 0,-1 0 0,1 1 0,-1-1-1,1 0 1,-1 4 0,0 0 56,0-4-39,-1 0 0,1 0 0,0 0 0,0 1 1,1-1-1,-1 0 0,0 0 0,1 0 0,-1 0 0,1 0 0,2 4 0,-3-6-13,0 1 0,1 0 1,-1-1-1,0 1 0,0 0 0,1 0 1,-1-1-1,0 1 0,0 0 0,0 0 1,0 0-1,0-1 0,0 1 0,0 0 0,0 0 1,0 0-1,0-1 0,0 1 0,-1 0 1,1 0-1,0-1 0,-1 1 0,1 0 1,0-1-1,-1 1 0,1 0 0,-1-1 0,1 1 1,-1 0-1,1-1 0,-2 1 0,0 1 38,0 0 1,0 0-1,0 0 0,-1 0 0,1 0 0,-4 1 0,0-1-5,-1 0-1,1 0 1,-1-1-1,1 1 1,0-2-1,-1 1 1,0-1-1,-11-1 1,-51-8 225,12-2-118,1-2 0,-70-26 0,75 15-334,51 24 141,-1 0 0,1-1 0,-1 1 0,1 0 0,-1 0-1,1-1 1,-1 1 0,1 0 0,-1-1 0,1 1 0,-1 0 0,1-1 0,0 1-1,-1-1 1,1 1 0,0-1 0,-1 1 0,1-1 0,0 1 0,0-1-1,-1 1 1,1-1 0,0 1 0,0-1 0,0 0 0,0 0 0,0 0-57,0 1 1,0-1 0,1 0 0,-1 1 0,1-1-1,-1 0 1,1 1 0,-1-1 0,1 1 0,-1-1-1,1 1 1,-1-1 0,1 1 0,0-1 0,-1 1-1,1 0 1,1-1 0,4-2-662,1 0 0,1 0 0,6-1 0,-13 4 718,14-3-1353,-1 0 1,1 1-1,0 0 0,22 1 1,18 6-3989</inkml:trace>
</inkml:ink>
</file>

<file path=ppt/ink/ink3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5:27.44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338 104 2720,'-1'6'7370,"0"-7"-7222,0 1 0,0 0 0,0-1 0,0 1 0,0-1-1,0 0 1,0 1 0,0-1 0,0 0 0,1 1 0,-1-1 0,0 0-1,0 0 1,1 0 0,-1-1 0,-10-9 798,-4 0-304,3 2-86,0 1-1,0 0 1,-24-10-1,20 11-338,-1 1 0,0 1 1,0 1-1,0 0 0,-1 1 0,-27 0 0,42 2-205,0 1 0,0 0 0,0 1 0,0-1-1,0 0 1,0 1 0,0 0 0,0 0 0,0 0 0,0 0-1,0 0 1,0 0 0,1 1 0,-1-1 0,0 1 0,1 0 0,0 0-1,-1 0 1,1 0 0,0 0 0,0 1 0,0-1 0,0 1 0,0-1-1,1 1 1,-1-1 0,1 1 0,0 0 0,0 0 0,0 0 0,0 0-1,0 0 1,1 0 0,-1 0 0,1 4 0,-1 6 62,0-1 0,2 1 0,-1 0 0,2-1 0,0 1-1,5 19 1,31 73 524,-25-74-312,-2-1 0,8 36 0,-16-51-149,0 1 0,-1-1 0,-1 1 1,0 0-1,-1 0 0,-4 30 0,-1-19 130,0 4-90,-1 0 1,-1 0-1,-16 38 0,23-68-152,0 0-1,-1 0 1,1-1 0,0 1-1,-1 0 1,1 0 0,-1-1-1,1 1 1,-1 0 0,1-1 0,-1 1-1,0 0 1,1-1 0,-1 1-1,1-1 1,-3 1 0,3 0-29,0-1 0,-1 0 0,1 0 0,-1 0 0,1 0 0,0 0 0,-1 0 0,1 0 0,-1-1 0,1 1 0,0 0 0,-1 0 0,1 0 0,0 0 0,-1 0 0,1-1 0,-1 1 0,1 0 0,0 0 0,-1 0 0,1-1 0,0 1 0,0 0 0,-1-1 0,0-1-125,-1 0 0,1 1 0,0-1 0,0 0 0,0-1 0,0 1 0,0 0 0,0 0 0,1 0 0,-2-4 0,1-1-552,1-1 1,-1 0-1,2 1 0,-1-1 0,1 1 0,0-1 0,0 1 0,5-14 0,-2 10-523,0 1-1,1-1 1,1 1 0,0 0-1,7-10 1,3 1-2913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8:1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1 163 8896,'5'-4'4032,"48"-4"-3520,-17-1 2464,3 9-1729,18-16 865,5 4-1280,22-14 192,1 5-640,10-4-128,-10 8-160,-4 4-160,-15 5 32,-10 4-1024,-9 8 576,-13 4-6143,-10 5 3647</inkml:trace>
</inkml:ink>
</file>

<file path=ppt/ink/ink3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5:27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62 3072,'-7'-1'885,"7"1"-808,0 0 0,1 0 0,-1 0 0,0 0 0,0 0 0,0 0 0,1 0 0,-1 0-1,0 0 1,0 0 0,1 0 0,-1 0 0,0 0 0,0 0 0,1 0 0,-1 0 0,0 0 0,0 0 0,3-2 2242,-2 1-2078,0 0 0,-1 0-1,1 1 1,0-1 0,0 0-1,0 1 1,0-1-1,0 0 1,0 1 0,0-1-1,0 1 1,0 0 0,1-1-1,-1 1 130,12-5 384,0 0 0,0 2 0,1 0 0,23-3 1,0 1 34,-10 1-622,-1 1 0,33 0 0,-8 0-647,-26-2-4544,-3 1 235,1 3 1792,-6 1 869</inkml:trace>
</inkml:ink>
</file>

<file path=ppt/ink/ink3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5:29.8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87 1984,'-5'4'6757,"10"5"-5488,-4-4-999,-1 1-1,1-1 0,-1 0 0,0 1 0,-1 8 0,0 4 84,1 102 1013,0-118-1030,0-8 826,0-155 300,10 87-972,-10 73-494,0-1-1,0 0 0,0 1 1,0-1-1,0 1 1,0-1-1,1 1 0,-1-1 1,1 1-1,-1-1 0,1 1 1,-1-1-1,1 1 1,0 0-1,0-1 0,0 1 1,0 0-1,0-1 1,0 1-1,0 0 0,0 0 1,0 0-1,0 0 1,1 0-1,-1 0 0,0 1 1,1-1-1,-1 0 0,1 1 1,-1-1-1,1 1 1,-1-1-1,1 1 0,-1 0 1,1-1-1,-1 1 1,3 0-1,1 0 51,0 0-1,0 1 1,-1 0 0,1-1 0,0 2-1,0-1 1,-1 0 0,1 1-1,-1 0 1,1 0 0,4 3-1,26 17 201,-34-21-193</inkml:trace>
</inkml:ink>
</file>

<file path=ppt/ink/ink3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5:30.1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141 0 4640,'-7'6'431,"-1"0"0,2 0 1,-1 0-1,1 1 0,0 0 0,0 0 1,-5 11-1,-3 6 522,-11 28 0,16-31-661,2-5-104,1 2 1,0-1 0,2 0-1,0 1 1,-2 31 0,3 91-57,5-109-82,1 1 0,2-1 0,0 0 0,16 46 0,-20-73-254,1 1-1,-1 0 1,1-1-1,0 0 1,0 1-1,0-1 1,1 0-1,0 0 0,0 0 1,0-1-1,0 1 1,0-1-1,1 1 1,-1-1-1,1 0 1,5 3-1,-8-6-23,0 1 0,0-1 0,1 1 0,-1-1 0,0 0 0,0 0 0,1 1-1,-1-1 1,0 0 0,1 0 0,-1 0 0,0 0 0,1 0 0,-1 0 0,0-1 0,0 1 0,1 0 0,1-2 0,1 0-114,0 0 1,-1 0 0,1-1 0,4-4 0,-5 4 151,36-32-1266</inkml:trace>
</inkml:ink>
</file>

<file path=ppt/ink/ink3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5:30.4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 2912,'0'0'31,"0"0"0,0-1 0,0 1-1,0 0 1,1 0 0,-1-1 0,0 1 0,0 0 0,0 0 0,0 0 0,0-1 0,0 1 0,0 0-1,1 0 1,-1 0 0,0 0 0,0-1 0,0 1 0,0 0 0,1 0 0,-1 0 0,0 0 0,0 0-1,0 0 1,1-1 0,-1 1 0,0 0 0,0 0 0,1 0 0,-1 0 0,0 0 0,0 0 0,0 0-1,1 0 1,-1 0 0,1 0 0,13 3 356,17 10 654,23 22 455,-3 2 1,52 48 0,-87-70-1158,0 0 1,-1 2-1,-1 0 1,14 21-1,-23-29-175,0-1 0,0 1 0,-1 0 0,-1 0 0,1 1 0,-2-1 0,1 1-1,-1 0 1,0 0 0,-1-1 0,0 19 0,-2-12 33,-1-1 1,-1 1-1,0-1 0,-7 20 1,-26 56 426,16-51-352,-38 56 1,15-28-1266,34-51-287,9-17 1225,0-1 1,-1 1-1,1 0 1,0 0-1,0 0 1,0 0-1,0 0 1,0 0-1,0 0 1,0 0-1,0 0 1,0-1-1,0 1 1,0 0-1,0 0 1,0 0-1,0 0 1,0 0-1,0 0 1,0 0-1,-1 0 1,1 0-1,0 0 1,0 0-1,0 0 1,0 0-1,0 0 1,0 0-1,0 0 1,0 0-1,-1 0 1,1 0-1,0 0 1,0 0 0,0 0-1,0 0 1,0 0-1,0 0 1,0 0-1,0 0 1,0 0-1,-1 0 1,1 0-1,0 0 1,0 0-1,0 0 1,0 0-1,0 0 1,0 0-1,0 0 1,0 0-1,0 0 1,0 0-1,-1 0 1,1 1-1,0-1 1,0 0-1,0 0 1,0 0-1,4-19-2259</inkml:trace>
</inkml:ink>
</file>

<file path=ppt/ink/ink3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5:30.9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21 7456,'-4'-3'3768,"15"6"-1110,1-4-1991,1 0 1,17-5-1,2 0-18,26 1-130,99 4 0,-78 2 91,-53-1-356,-16 0-5367,-15 5 804,-1-1 2560</inkml:trace>
</inkml:ink>
</file>

<file path=ppt/ink/ink3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5:31.3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2 4640,'-12'-1'1324,"10"1"-641,6 1 2552,14 4-209,-10-1-2350,20 2 396,0 0 0,35 1 0,-34-4-811,92 7-43,-95-8-613,0 0 0,31-3 0,15-7-6270,-43 4 4180</inkml:trace>
</inkml:ink>
</file>

<file path=ppt/ink/ink3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5:31.7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101 69 7136,'-2'0'133,"0"-1"0,0 1 0,0-1 0,0 1 1,0 0-1,0-1 0,0 1 0,-1 0 0,1 1 0,0-1 0,0 0 1,0 0-1,0 1 0,0 0 0,0-1 0,0 1 0,0 0 0,1 0 1,-1 0-1,0 0 0,0 0 0,1 0 0,-1 0 0,0 1 0,1-1 1,0 1-1,-1-1 0,-1 3 0,-3 4 182,1 1 0,0-1 0,0 1 1,1 0-1,0 0 0,1 0 0,0 1 0,0-1 0,1 1 0,0 0 0,1-1 1,0 1-1,0 0 0,1 0 0,1 13 0,2-4-105,0 0 0,2 0 0,0 0 0,0 0 0,2-1 0,15 31 0,-18-42-127,0 0 0,1 0 0,0 0-1,0 0 1,0 0 0,1-1 0,0 0 0,0 0 0,1-1 0,-1 0 0,1 0 0,9 5 0,-5-5 11,-1-1 0,0 0 0,1-1 0,0 0 0,0 0 1,0-1-1,0-1 0,19 1 0,-9-1 35,0-2 1,1-1-1,-1 0 0,0-1 0,0-2 0,0 0 1,30-12-1,-38 11-46,1 0-1,-1-1 1,0-1 0,-1 0 0,0-1-1,0 0 1,-1 0 0,0-2 0,0 1-1,-1-1 1,14-21 0,-18 22-32,1 0-1,-2-1 1,1 1 0,-2-1 0,1 0 0,-1-1 0,-1 1 0,0-1 0,2-16 0,-5 20-44,0 0 0,0-1 1,0 1-1,-1 0 0,0 0 1,-1 0-1,0-1 0,0 1 0,-1 1 1,1-1-1,-2 0 0,1 1 1,-1-1-1,-6-7 0,3 6-47,-1 0-1,1 1 1,-1 0-1,-1 1 0,1-1 1,-1 2-1,-1-1 0,1 1 1,-1 1-1,0 0 1,-1 0-1,1 1 0,-1 0 1,-20-4-1,14 4-58,1 1 0,-1 1 0,1 1 0,-1 1 0,0 0 0,1 1 0,-1 0 0,1 2-1,-26 6 1,29-5-143,-1 1 0,1 0 0,0 1 0,0 0 0,-14 10 0,22-12-238,0-1-1,0 1 1,0 0 0,1 1 0,0-1 0,0 1-1,0 0 1,0 0 0,0 0 0,1 1-1,0-1 1,1 1 0,-1 0 0,-2 7 0,5-10 126,-1-1 0,0 1 0,1 0 0,-1 0 0,1 0 0,0 0 0,1 6 0,10 30-4510</inkml:trace>
</inkml:ink>
</file>

<file path=ppt/ink/ink3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35.1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1 372 2304,'5'1'9429,"-4"-5"-9221,-1 1 0,1 0 1,0 0-1,0 0 0,0 0 0,1 0 0,-1 0 0,1 0 1,-1 0-1,5-4 0,-1-2 78,72-112 1533,-55 83-1539,3 1 1,48-56 0,-71 90-290,3-2-92,-1 0 1,2 0-1,10-8 1,-15 13 87,-1-1 0,1 0 1,0 1-1,0-1 1,-1 1-1,1-1 1,0 1-1,0 0 1,0-1-1,0 1 0,0 0 1,0 0-1,0-1 1,-1 1-1,1 0 1,0 0-1,0 0 1,0 0-1,0 0 0,0 0 1,0 1-1,0-1 1,0 0-1,0 0 1,0 1-1,-1-1 1,1 0-1,0 1 0,0-1 1,0 1-1,-1-1 1,1 1-1,0 0 1,0-1-1,-1 1 1,1 0-1,0-1 0,0 2 1,1 2 41,0 0 0,0 1 0,0-1 0,0 1 0,-1-1 0,0 1 0,0-1 0,0 1 0,-1 0 0,1-1 0,-1 1 1,-1 7-1,-1 8 10,-7 32 1,3-19 4,-4 22 43,3-20 158,2 0 0,0 36-1,5-70-202,-1 0-1,1 0 1,0 0-1,0 0 1,1 0-1,-1 0 1,0 0-1,0 0 1,0 0-1,1 0 1,-1-1-1,0 1 1,1 0-1,-1 0 1,1 0-1,-1 0 1,1 0-1,-1-1 1,2 2-1,-1-1-4,-1-1 0,1 0 0,0 0 0,-1 1 0,1-1 0,0 0 0,-1 0 0,1 0 0,0 0 0,-1 0 0,1 0 0,0 0 0,-1 0 0,1 0 0,0 0 0,0-1 0,-1 1 0,1 0 0,-1 0 0,2-1 0,4-3 170,0 1 0,0-1-1,0-1 1,7-6-1,327-289 429,-337 298-680,0 0-1,0 0 1,0 0-1,0 0 1,4-2-1,-7 4 39,1 0-1,-1 0 0,0 0 1,1 0-1,-1-1 1,0 1-1,1 0 1,-1 0-1,0 0 0,1 0 1,-1 0-1,0 0 1,1 0-1,-1 0 0,1 0 1,-1 0-1,0 0 1,1 0-1,-1 0 0,0 0 1,1 0-1,-1 1 1,0-1-1,1 0 1,-1 0-1,0 0 0,1 0 1,-1 1-1,0-1 1,0 0-1,1 0 0,-1 1 1,0-1-1,0 0 1,1 1-1,-1-1 0,0 0 1,0 1-1,0-1 1,1 0-1,-1 1 0,0-1 1,0 0-1,0 1 1,0-1-1,0 0 1,0 1-1,0-1 0,0 0 1,0 1-1,0-1 1,0 1-1,0 0 0,1 37 145,1 0 0,2 0 0,2 0 0,1-1 0,2 1 0,2-2 0,1 1-1,19 37 1,-26-64-21,0 1 0,1-1 0,0-1 0,12 16 0,-16-23-107,-1-1-1,1 1 1,0 0-1,-1-1 1,1 1-1,0-1 1,0 1-1,0-1 1,0 0-1,1 0 1,-1 0-1,0 0 1,0 0-1,1 0 1,-1-1-1,0 1 1,1-1-1,-1 0 1,0 1-1,1-1 1,-1 0-1,1-1 1,-1 1-1,1 0 1,-1-1-1,0 1 1,1-1-1,3-1 1,0-1-303,-1-1 0,1 0 0,-1 0 0,6-5 0,13-9-1377,15-7-3598,3 5 1525</inkml:trace>
</inkml:ink>
</file>

<file path=ppt/ink/ink3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37.1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76 1888,'0'-1'142,"0"0"1,0 0-1,0 0 1,0-1-1,0 1 1,0 0-1,-1 0 1,1 0-1,0 0 1,0 0-1,-1 0 1,1 0-1,-1 0 1,1 0-1,-1 0 0,1 0 1,-1 0-1,0 0 1,1 0-1,-2 0 1,1 0 47,0-1 1,0 1-1,0 0 0,0 0 1,0-1-1,1 1 0,-1-1 1,0 1-1,1 0 1,-1-1-1,1 1 0,0-1 1,-1 1-1,1-1 0,0 1 1,0-1-1,0 0 0,0 1 1,0-1-1,0 1 1,1-1-1,0-2 0,0-13 3597,-1 32-3476,0 1-1,0 0 1,-6 25-1,1 1 80,4 80 421,1-68-486,0-49-225,0 1 1,0 0-1,1 0 1,0-1-1,0 1 1,0-1-1,1 1 1,-1-1-1,1 1 1,1-1-1,-1 0 1,1 0-1,0 0 1,0 0-1,0 0 1,0-1-1,1 1 1,6 4-1,-9-8-41,0 0 0,0-1 1,0 1-1,0 0 0,0-1 0,0 1 0,0-1 0,1 0 0,-1 1 0,0-1 1,0 0-1,0 0 0,1 1 0,-1-1 0,0 0 0,0 0 0,1-1 0,-1 1 1,2 0-1,0-1 23,-1 0 0,1 0 0,-1-1 0,1 1 0,-1 0 0,1-1 0,-1 1 0,3-4 0,4-3 122,-1-1 0,0 0-1,7-11 1,-13 18-161,14-23 34,-2-1 0,-1 0 1,19-52-1,-2 5-29,1-13-368,-28 79 146,-1 12 47,0 22 20,-2-14 136,13 81 147,-8-63-106,-4-23-45,1-1 0,0 1 0,0-1 0,0 1 0,1-1 0,0 0 0,0 0 0,1 0 1,0-1-1,0 1 0,1-1 0,-1 0 0,1 0 0,1 0 0,-1-1 0,8 6 0,-9-8 74,0-1 0,0 1 0,1 0-1,8 3 1,-10-6-139,-1 1 0,0-1 0,1 1 0,-1-1 0,1 0 0,-1 0 0,1 0 0,-1 0 0,0 0 0,1 0 0,-1-1 0,5-1 0,-1 0-1537,1-1 0,-1 0 0,0-1 0,0 1 0,8-7 1,1 1-1320</inkml:trace>
</inkml:ink>
</file>

<file path=ppt/ink/ink3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37.7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4 4992,'-24'-4'5153,"14"4"1741,12 0-6792,0 1 0,1-1 0,-1 1 0,0-1 0,1 1 0,3 2 0,15 4 246,83 0 958,-54-4-1063,63 11 0,15 21 443,-111-30-572,-9-2 39,1-1 1,0 0-1,0-1 1,11 1 0,-19-2-5,-1 0-142,0 0 1,0-1-1,0 1 0,0 0 1,0 0-1,0 0 0,0 0 1,0-1-1,0 1 0,0 0 0,0 0 1,0 0-1,0 0 0,0 0 1,0-1-1,0 1 0,0 0 1,0 0-1,0 0 0,0 0 1,0 0-1,0-1 0,0 1 1,0 0-1,0 0 0,0 0 0,1 0 1,-1 0-1,0 0 0,0 0 1,0-1-1,0 1 0,0 0 1,1 0-1,7-3 118,-7 3-136,0 0-1,0 0 0,0-1 1,0 1-1,0 0 0,0-1 1,1 1-1,-1-1 1,0 1-1,0-1 0,-1 0 1,1 1-1,0-1 0,0 0 1,0 0-1,0 0 0,-1 0 1,2-1-1,5-14-3417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8:15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504 6 5312,'-3'-1'534,"1"0"1,-1 0 0,1 1-1,-1-1 1,0 1-1,1-1 1,-1 1 0,0 0-1,-3 0 1,-25 3 572,0 5-647,0 2 0,0 1 0,-36 18 0,45-17-323,1 0 1,1 1-1,0 1 0,1 1 1,0 1-1,1 1 0,1 0 1,1 1-1,0 1 0,1 0 1,-23 43-1,31-51-86,1 1 0,1 0 0,0 1 0,0-1 1,2 1-1,-1 0 0,-2 20 0,6-29-4,0 0 0,0-1 1,0 1-1,0-1 0,0 1 0,1 0 1,-1-1-1,1 1 0,0-1 0,0 1 1,1-1-1,-1 0 0,1 1 0,-1-1 0,1 0 1,0 0-1,0 0 0,1 0 0,-1 0 1,0-1-1,1 1 0,0-1 0,-1 1 1,1-1-1,0 0 0,1 0 0,-1 0 1,0-1-1,0 1 0,1-1 0,-1 0 1,4 1-1,4 1 105,0-1 1,0-1-1,0 1 1,1-2-1,-1 0 0,0 0 1,0-1-1,0 0 1,0-1-1,0 0 1,11-5-1,-12 4-43,-1 0-1,0-1 1,0-1-1,0 1 1,0-2-1,-1 1 1,15-13-1,-11 7 8,-2 0-1,1-1 0,-1 0 1,13-21-1,-7 4 5,-1 0-1,-1-1 1,-2-1-1,11-39 1,-19 56-178,-1 0 0,0 0-1,-1-1 1,0 1 0,-1-1 0,-1 1 0,0-1 0,-4-20 0,4 35 46,0-1 1,0 1-1,0-1 1,0 1-1,0-1 0,0 1 1,0-1-1,-1 1 1,1-1-1,0 1 0,0-1 1,0 1-1,-1-1 1,1 1-1,0 0 0,-1-1 1,1 1-1,0-1 1,-1 1-1,1-1 1,-5 7-185,-2 19 43,6-13 179,1-1 0,0 1 0,1-1 0,4 23 0,0-9 176,11 29-1,-12-44-112,0 1 1,1-1-1,0 0 0,0 0 0,1-1 0,0 1 0,1-1 0,0 0 0,14 12 0,-18-18-87,1-1 0,0 1 0,0-1 0,1 0 0,-1 0 0,0 0 0,1 0 0,-1-1 0,1 0 0,-1 0 0,1 0 0,0-1 0,-1 1 0,1-1 0,0 0 0,0 0 1,4-2-1,39-6-2744,-6-4-3625,-8 2 2613</inkml:trace>
</inkml:ink>
</file>

<file path=ppt/ink/ink3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40.0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162 21 2720,'0'0'33,"0"0"0,0 1 0,0-1 0,0 0 0,-1 0 0,1 0-1,0 0 1,0 0 0,0 0 0,0 0 0,0 0 0,0 0 0,-1 0 0,1 0 0,0 0 0,0 0 0,0 1 0,0-1 0,-1 0 0,1 0-1,0 0 1,0 0 0,0-1 0,0 1 0,0 0 0,-1 0 0,1 0 0,0 0 0,0 0 0,0 0 0,0 0 0,0 0 0,-1 0 0,1 0 0,0 0-1,0 0 1,0 0 0,0-1 0,0 1 0,0 0 0,0 0 0,0 0 0,-1 0 0,1 0 0,0 0 0,0-1 0,-1-8 3514,-1 3-804,-1 8-1771,2-2-888,1 1-1,-1-1 1,0 0-1,0 0 1,0 0-1,0 0 1,1 0-1,-1 0 1,0 0-1,0 0 1,0 0 0,0 0-1,1-1 1,-1 1-1,0 0 1,0 0-1,1-1 1,-1 1-1,0 0 1,0-1-1,-7-2 531,3 2-382,1 1-1,-1 0 1,1 0-1,-7 0 0,-11 1-166,19 0-54,1-1 0,-1 1 1,1-1-1,0 1 1,-1 0-1,1-1 1,0 1-1,0 0 1,0 1-1,0-1 1,0 0-1,0 1 1,0-1-1,0 1 1,0-1-1,0 1 0,-2 3 1,2-2 35,0-1 1,0 1-1,1 0 0,-1 0 1,1-1-1,-1 1 0,1 1 1,0-1-1,0 0 0,0 0 1,0 0-1,1 0 0,-1 5 1,1-8 9,0 1 0,0 0 0,1 0 0,-1 0 0,0 0 1,0 0-1,1 0 0,-1-1 0,0 1 0,1 0 0,-1 0 0,1 0 0,-1-1 0,1 1 0,0 0 1,-1-1-1,1 1 0,-1 0 0,1-1 0,0 1 0,0-1 0,-1 1 0,1-1 0,0 0 1,0 1-1,0-1 0,0 0 0,-1 1 0,1-1 0,0 0 0,0 0 0,0 0 0,2 0 1,0 1 137,1-1 1,0 0 0,-1 0 0,1-1 0,0 1 0,-1-1 0,5 0 0,-4-1-84,0 1 0,-1-1-1,1 0 1,0 0 0,-1 0 0,1 0-1,2-3 1,-4 4-91,-1-1-1,0 1 1,1 0-1,-1-1 1,0 1-1,0 0 1,0-1 0,0 1-1,0-1 1,0 0-1,0 1 1,-1-1-1,1 0 1,-1 1-1,1-1 1,-1 0-1,1-3 1,-1 5-28,0-1 0,0 1-1,-1-1 1,1 1 0,0 0-1,0-1 1,0 1 0,0-1 0,-1 1-1,1 0 1,0-1 0,0 1 0,-1 0-1,1-1 1,0 1 0,-1 0-1,1-1 1,0 1 0,-1 0 0,1 0-1,0-1 1,-1 1 0,1 0 0,-1 0-1,1 0 1,0 0 0,-1 0-1,1-1 1,-1 1 0,1 0 0,-1 0-1,1 0 1,0 0 0,-1 0 0,1 0-1,-1 0 1,0 1 0,-22 3-250,14-1 159,-1-1-55,1 1 0,0 0 0,-14 7 0,16-6 11,-8 3-85,14-5-1068,11-1-1542,8-1 715</inkml:trace>
</inkml:ink>
</file>

<file path=ppt/ink/ink3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40.9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24 3552,'-2'-3'314,"1"2"-98,0 0-1,1 1 0,-1-1 1,0 0-1,0 0 1,1 0-1,-1 0 1,1 0-1,-1-1 0,1 1 1,-1 0-1,1 0 1,0 0-1,-1 0 1,1 0-1,0-1 0,0-1 1,1 68 5852,2-32-5596,0 0-1,15 59 0,-4-44 77,2 0-1,24 51 1,-26-72-157,0 0 1,2-1-1,1-1 1,36 42-1,-50-64-178,-2-2-150,-1 0 0,1 0 0,0 0 0,0 0 0,-1 0 0,1 0 0,0 0 0,0 0 0,0 0 0,0-1 0,0 1 0,0 0 0,0-1 0,1 1 0,-1-1 0,0 1 0,0-1 0,0 1 0,0-1 0,1 0 0,-1 0 0,0 0 0,0 1 0,1-1 0,0-1 0,12-4 337,-1-2 0,0 1 0,0-2 1,18-13-1,43-43-489,-43 37 273,2-6-181,-2-1-1,-1-1 1,33-52 0,-52 72-4,49-79-24,-18 25 45,-41 68-24,0-1-1,0 0 1,0 1 0,0-1 0,0 0-1,-1 0 1,1 0 0,0 0 0,-1 0-1,1-3 1,-1 4-7,-1 0 0,1 0 1,0 1-1,0-1 0,0 0 0,0 0 0,-1 0 0,1 0 0,-1 0 0,1 0 0,0 1 1,-1-1-1,1 0 0,-1 0 0,0 1 0,1-1 0,-1 0 0,1 1 0,-1-1 1,0 1-1,0-1 0,1 1 0,-1-1 0,0 1 0,0-1 0,0 1 0,0 0 0,1-1 1,-3 1-1,-4-2-40,0 1 1,0 0 0,1 0 0,-1 0 0,0 1 0,-14 1-1,-47 11 27,54-10 21,-310 84-8,204-47-170,116-37 40,0-1 0,-1-1 0,1 1 0,0-1 0,0 1 0,-1-1 0,1 0 0,-7-2 0,11 2 73,0 0 1,-1 0-1,1 0 1,0 0-1,0 0 1,0 0-1,-1 0 1,1 0-1,0 0 1,0 0-1,0 0 1,0 0-1,0-1 1,-1 1-1,1 0 1,0 0-1,0 0 1,0 0-1,0 0 1,0-1-1,0 1 1,-1 0-1,1 0 1,0 0-1,0-1 1,0 1-1,0 0 1,0 0-1,0 0 1,0 0-1,0-1 1,0 1-1,0 0 1,0 0-1,0 0 1,0-1-1,0 1 1,0 0-1,0 0 1,0 0-1,0-1 1,0 1-1,0 0 1,1 0-1,-1 0 1,0 0-1,0-1 1,0 1 0,0 0-1,0 0 1,0 0-1,0 0 1,1 0-1,-1-1 1,0 1-1,13-13-3269,-12 13 3318,24-21-4690,9-1 1525</inkml:trace>
</inkml:ink>
</file>

<file path=ppt/ink/ink3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41.4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98 56 4736,'-25'-8'1530,"24"7"-1482,0 1 0,1 0 0,-1-1 0,0 1 0,0 0-1,0 0 1,0 0 0,0 0 0,0 0 0,0 0-1,0 0 1,0 0 0,0 0 0,0 0 0,0 0 0,0 1-1,0-1 1,-2 1 0,-1 0 243,-27 0 5621,14 0-1281,23 0-4179,13 1-178,117-9 841,136-6-374,-225 11-835,0-2 0,68-15 0,-89 13-2770,1 4 779</inkml:trace>
</inkml:ink>
</file>

<file path=ppt/ink/ink3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42.8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215 153 3328,'0'-18'1519,"0"12"-71,0 13 1713,-1-3-3023,1 0 1,-1-1 0,1 1 0,-1 0-1,-2 6 1,-3 10 101,-58 213 2507,43-176-1960,-2-1 0,-31 55 1,14-38 1473,48-87-870,40-70-505,-26 31-783,20-80-1,-34 107-72,30-121 605,4-10 485,-30 112-712,-9 29-282,9-24 1,-12 40-135,1 0 1,-1 0-1,0 0 1,1 0-1,-1 0 1,0 0-1,1 0 1,-1 0-1,0 0 1,1 1-1,-1-1 1,0 0 0,1 0-1,-1 0 1,0 0-1,1 0 1,-1 1-1,0-1 1,0 0-1,1 0 1,-1 0-1,0 1 1,0-1-1,1 0 1,-1 0-1,0 1 1,0-1-1,0 0 1,1 1-1,-1-1 1,0 0-1,0 0 1,0 1-1,9 12-94,46 91 86,25 40 69,-48-96-70,2-1-1,3-2 1,61 59 0,20 1 81,-58-47 448,-58-57-432,-15 3 298,0 0-315,0-2 0,0 1 0,0-2 0,0 1-1,-1-2 1,-24-1 0,-10 0 15,-309 22 103,323-19 102,30-2-780,1 0-1,0 0 1,0 0 0,0-1 0,-1 0 0,1 1-1,0-1 1,-4-2 0,6 3 3,34 1-15886</inkml:trace>
</inkml:ink>
</file>

<file path=ppt/ink/ink3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43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511 105 3136,'3'-5'8454,"-3"5"-8188,-2-4 116,-1 0 0,1 0 0,-1 0 0,1 1 0,-1-1 0,0 1 0,-1-1 0,1 1 0,-1 0 0,1 0 0,-1 1 0,0-1 0,-7-3 0,-2 0 19,-1 0 1,0 0-1,-17-3 1,7 2-221,1 2 1,-34-4-1,41 8-186,0 0 0,-1 2 1,1-1-1,0 2 0,0 0 0,1 1 0,-1 1 0,1 0 0,-1 1 1,-25 12-1,36-14 12,0 1 1,0 0-1,1 0 0,-1 0 1,1 0-1,0 1 0,1 0 1,-1-1-1,1 1 1,0 1-1,0-1 0,0 0 1,1 1-1,-3 7 1,-1 5 89,1 0 1,1 0-1,-3 24 1,3 5 14,2 0 0,1-1 0,8 67 0,0-79 107,1 0 1,2-1-1,22 53 0,-21-56-93,17 42 924,-26-65-158</inkml:trace>
</inkml:ink>
</file>

<file path=ppt/ink/ink3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44.2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75 8960,'-11'-8'7789,"16"7"-6225,3 0-875,174-28 3175,93 5-3323,-199 14-2258,-73 10 1350,2-1-1214</inkml:trace>
</inkml:ink>
</file>

<file path=ppt/ink/ink3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45.5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33 1824,'0'-2'236,"0"1"0,0 0-1,0 0 1,0 0 0,1 0 0,-1 0 0,0 0-1,0 0 1,1 0 0,-1 0 0,0 0 0,1 0 0,-1 0-1,1 0 1,0 0 0,-1 0 0,1 0 0,0 0 0,-1 0-1,1 1 1,3-11 9222,-4 34-8279,-7 89-29,0 1-530,9 278 794,-2-397-2937,-1 0-1,0 1 1,0-1 0,-4-9 0,-1-5-2594,5 5 1973</inkml:trace>
</inkml:ink>
</file>

<file path=ppt/ink/ink3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45.9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 75 4800,'-34'0'2757,"43"-3"4640,47-9-4773,6-2-1334,45-7-233,198 2-353,-256 16-582,-32 1-209,-1 2 0,28 1 0,-27 0-1545,-2-1 437</inkml:trace>
</inkml:ink>
</file>

<file path=ppt/ink/ink3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46.6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35 2720,'0'-1'166,"-1"1"0,0-1 0,1 0 1,-1 0-1,1 0 0,-1 1 0,1-1 0,0 0 0,-1 0 0,1 0 1,0 0-1,0 0 0,0 0 0,-1 0 0,1 0 0,0 0 1,0-1-1,1 1-11,-1 1 1,0-1-1,0 1 0,0-1 1,0 0-1,0 1 1,0-1-1,0 1 1,0-1-1,0 0 0,0 1 1,-1-1-1,1 1 1,0-1-1,0 1 1,0-1-1,-1 0 1,1 1-1,0-1 0,-1 1 1,1-1-1,0 1 1,-1 0-1,1-1 1,-1 1-1,1-1 0,-1 1 1,1 0-1,-1-1 1,1 1-1,-1 0 1,1-1-1,-1 1 0,1 0 1,-2 0-1,-9 17 1413,10-13-1462,-1-1-1,1 1 1,0-1 0,0 1-1,0-1 1,0 1-1,0 5 1,0 5 116,-9 74 1314,3 114 0,27 57 324,-12-195-1646,12 124 336,-16-166-353,-4-22-218,0 0 0,0 0 0,0 0 0,0 0 0,0 0 1,0 0-1,0 0 0,0 0 0,0 0 0,0 0 1,0 0-1,0 0 0,0 0 0,0 0 0,0 0 1,1 0-1,-1 0 0,0 0 0,0 0 0,0 0 0,0 0 1,0 0-1,0 0 0,0 0 0,0 0 0,0 0 1,0 0-1,0 0 0,0 0 0,0 0 0,0 0 0,0 0 1,0 0-1,0 0 0,0 0 0,0 0 0,0 0 1,0 0-1,0 0 0,0 0 0,0 0 0,0 0 0,0 0 1,0 0-1,1 0 0,-1 0 0,0 0 0,0 0 1,0 0-1,0 0 0,0 0 0,0-10-1883,0-93-7322,0 74 7653</inkml:trace>
</inkml:ink>
</file>

<file path=ppt/ink/ink3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47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123 612 2976,'-29'-37'1339,"16"20"-105,0-1 0,-19-35 1,26 41-751,1 1 1,0-1-1,1 0 0,0 0 1,1-1-1,0 1 1,-1-17-1,3 14-123,1-1 0,0 0 0,2 1 0,-1-1 0,2 0 0,0 1-1,1 0 1,1 0 0,9-21 0,-9 24-172,2 0-1,0 0 1,0 1-1,1 0 1,1 1 0,0-1-1,0 2 1,1-1-1,0 1 1,0 1-1,15-10 1,-9 9-33,0 0-1,1 0 1,0 2 0,0 0 0,1 1-1,0 1 1,24-4 0,-31 7-100,1 1 1,-1 0-1,1 0 0,0 2 1,-1-1-1,1 2 0,0 0 1,-1 0-1,0 1 0,1 0 1,-1 1-1,16 7 0,-23-9-16,1 1 0,-1 0-1,0-1 1,1 2-1,-1-1 1,-1 0-1,1 1 1,0 0 0,-1-1-1,0 2 1,0-1-1,0 0 1,3 6-1,-4-4 32,0 0-1,0-1 0,0 1 1,-1 0-1,0 1 1,0-1-1,-1 0 0,1 0 1,-1 0-1,-2 12 0,0-1 52,-1 0 0,-1-1-1,0 1 1,-1-1-1,-1 0 1,0 0 0,-1-1-1,-1 0 1,-16 24-1,22-35-103,0-1 0,-1 0 1,1 0-1,-1 0 0,1 0 0,-1 0 0,0-1 0,0 1 0,0-1 0,-1 1 0,1-1 0,0 0 0,-1-1 0,0 1 0,1-1 0,-1 1 1,-4 0-1,3-2-199,-1 0 0,1 0 0,-1-1 0,0 0 0,1 0 1,0 0-1,-1-1 0,1 0 0,0 0 0,-10-5 0,15 7-37,-10-3-1788,10 3 1922,0 0-1,0 0 1,-1-1-1,1 1 1,0 0-1,0 0 1,0 0-1,0 0 1,-1 0-1,1 0 0,0 0 1,0 0-1,0 0 1,0 0-1,-1 0 1,1 0-1,0 0 1,0 0-1,0 0 1,0 0-1,-1 1 1,1-1-1,0 0 1,0 0-1,0 0 1,0 0-1,0 0 1,-1 0-1,1 0 0,0 0 1,0 1-1,0-1 1,0 0-1,0 0 1,0 0-1,0 0 1,0 0-1,-1 0 1,1 1-1,0-1 1,0 0-1,0 0 1,0 0-1,0 0 1,0 1-1,0-1 0,0 0 1,0 0-1,0 0 1,0 0-1,0 1 1,0-1-1,0 0 1,0 0-1,0 0 1,0 0-1,0 1 1,1-1-1,-1 0 1,4 13-1756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8:16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11 445 3808,'-1'0'97,"1"0"-49,0 0 1,0 0 0,-1 0 0,1 0-1,0 0 1,0-1 0,-1 1-1,1 0 1,0 0 0,-1 0-1,1 0 1,0 0 0,0 0-1,-1 1 1,1-1 0,0 0-1,-1 0 1,1 0 0,0 0 0,0 0-1,-1 0 1,1 0 0,0 0-1,0 1 1,-1-1 0,1 0-1,0 0 1,0 0 0,0 1-1,-1-1 1,1 0 0,0 0 0,0 0-1,0 1 1,0-1 0,0 0-1,-1 0 1,1 1 0,0-1-1,0 0 1,0 1 0,0-1-1,0 2 1740,2-9 1236,7-5-1870,0-1-1,-1 0 1,10-23-1,4-6-295,-4 9-501,2 1 1,1 1-1,1 1 0,1 1 1,42-40-1,-54 60-311,53-45 273,-55 48-324,0 0 0,1 0 1,-1 0-1,1 2 0,14-6 0,-23 9-16,0 1-1,0-1 1,1 1-1,-1 0 0,0-1 1,0 1-1,1 0 1,-1 0-1,0 0 1,0 0-1,1 0 1,-1 0-1,0 0 1,1 1-1,-1-1 1,0 0-1,3 2 1,-4-2 15,1 1 1,-1-1-1,1 1 0,0 0 1,-1-1-1,1 1 1,-1 0-1,1-1 0,-1 1 1,0 0-1,1 0 1,-1 0-1,0-1 0,0 1 1,1 0-1,-1 0 1,0 0-1,0 0 0,0 1 1,0 5 20,-1 0 1,0 0 0,-1 0-1,1-1 1,-4 9-1,3-8-14,-101 316 1183,99-310 232,8-17-711,14-27-230,-12 22-293,36-66 321,60-95-366,-95 160-233,1 1-1,0-1 0,0 1 0,1 1 1,0-1-1,13-8 0,-21 17 67,-1-1 0,1 0 0,0 1 0,-1-1 0,1 1 0,-1-1 0,1 1 0,0-1 0,0 1 1,-1-1-1,1 1 0,0 0 0,0 0 0,-1-1 0,1 1 0,0 0 0,0 0 0,0 0 0,-1 0 0,1 0 0,0 0 0,0 0 0,0 0 0,0 0 0,-1 0 0,2 1 0,-1 0 9,0 0-1,0 1 0,0-1 0,-1 1 0,1-1 0,-1 1 0,1-1 1,-1 1-1,1 0 0,-1-1 0,0 1 0,0 0 0,0 1 0,6 68 301,-6-49-178,1 0 0,2-1 1,0 1-1,1 0 0,14 40 0,-15-58-200,-1 1 1,1-1 0,0 0 0,0 0-1,0 0 1,0 0 0,1 0 0,0-1-1,0 1 1,0-1 0,0 0 0,0 0 0,0-1-1,1 1 1,-1-1 0,1 0 0,0 0-1,8 1 1,15 6-1401</inkml:trace>
</inkml:ink>
</file>

<file path=ppt/ink/ink3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47.6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100 131 4160,'0'0'1333,"0"-8"3403,0 7-4641,0 1 0,0 0 1,0 0-1,0 0 0,0-1 0,0 1 0,0 0 0,0 0 1,0 0-1,0-1 0,-1 1 0,1 0 0,0 0 0,0 0 0,0-1 1,0 1-1,-1 0 0,1 0 0,0 0 0,0 0 0,0 0 1,0-1-1,-1 1 0,1 0 0,0 0 0,0 0 0,-1 0 1,1 0-1,0 0 0,0 0 0,0 0 0,-1 0 0,1 0 1,0 0-1,0 0 0,-1 0 0,1 0 0,0 0 0,-8 2 743,5 0-635,-1 1 0,1 0 0,0 0 0,0 0 0,0 0 0,0 0-1,-4 7 1,-14 26 718,14-21-685,1 0 1,1 0-1,-7 27 0,10-34-138,1 0 1,-1 1-1,2-1 0,-1 0 0,1 1 1,1-1-1,-1 1 0,4 12 0,-3-18-29,-1 0-1,1 0 0,0 0 0,1 0 0,-1-1 0,0 1 0,1 0 0,0-1 1,-1 1-1,1-1 0,0 0 0,0 0 0,1 1 0,-1-1 0,0-1 1,1 1-1,-1 0 0,1-1 0,-1 1 0,1-1 0,0 1 0,0-1 0,0 0 1,0-1-1,4 2 0,1-1 58,0 0 0,0-1 0,0 0-1,1-1 1,-1 0 0,0 0 0,15-4 0,-13 2-40,-1 0 0,0-1-1,0 0 1,0 0 0,0-1 0,-1 0-1,1-1 1,-2 0 0,1 0 0,0 0-1,-1-1 1,-1-1 0,10-11 0,-12 13-71,0 0-1,0 0 1,-1 0 0,0 0 0,0-1 0,0 0 0,-1 1 0,0-1 0,0 0 0,-1 0 0,0 0-1,0 0 1,-1 0 0,0 0 0,0-1 0,0 1 0,-1 0 0,0 0 0,-4-13 0,0 7-52,1 1-1,-2 0 1,0 0 0,0 1 0,-1 0 0,0 0 0,-16-17 0,17 21-39,0 1 1,-1 0-1,1 1 0,-1-1 1,-1 1-1,1 1 0,-1-1 1,1 1-1,-1 1 1,-1-1-1,1 1 0,-15-3 1,20 6-93,1-1 0,-1 1 0,1 0 0,0 0 0,-1 0 0,1 1 0,0-1 0,-1 1 0,1-1 0,0 1 0,0 0 0,-1-1-1,1 1 1,0 0 0,0 1 0,0-1 0,0 0 0,-2 3 0,2-3-10,-20 15-1673</inkml:trace>
</inkml:ink>
</file>

<file path=ppt/ink/ink3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54.9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71 1984,'0'-8'1421,"1"0"-1,-1-1 1,1 1 0,4-14 0,-2 6 813,-2 21 926,2 17-2858,0 14 259,-3 47 1,-2-28-320,10 77 196,0-2 430,-3-35 1282,-4-94-2121,-1-1-1,1 1 1,-1-1 0,1 0 0,-1 1 0,1-1-1,0 0 1,-1 0 0,1 1 0,0-1 0,-1 0-1,1 0 1,0 0 0,1 0 0,13-1 236,30-5 1,-13 1-152,694-116 878,-524 86-886,-48 9-233,-145 24 119,12-2-34,41-3 1,-62 7 21,0 0-1,0 0 1,0 0 0,0 0-1,0 0 1,0 0 0,0 0 0,0 0-1,0 0 1,0 0 0,0 0-1,0 0 1,0 0 0,0 0-1,1 0 1,-1 0 0,0 0-1,0 0 1,0 0 0,0 0-1,0 0 1,0 0 0,0 0 0,0 0-1,0 0 1,0 0 0,0 0-1,0 0 1,0 0 0,0 0-1,0 0 1,1 0 0,-1 0-1,0 0 1,0 0 0,0 0 0,0 0-1,0 0 1,0 0 0,0 0-1,0 0 1,0 0 0,0 0-1,0 0 1,0 0 0,0 1-1,0-1 1,0 0 0,0 0 0,0 0-1,0 0 1,0 0 0,0 0-1,0 0 1,0 0 0,0 0-1,0 0 1,0 0 0,0 0-1,0 0 1,0 0 0,0 0-1,0 1 1,0-1 0,0 0 0,-3 2-656,-14 3-2231,1-1 860</inkml:trace>
</inkml:ink>
</file>

<file path=ppt/ink/ink3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3:55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29 3136,'0'0'107,"0"-1"-1,0 0 1,0 0 0,1 0 0,-1 1 0,0-1-1,0 0 1,1 0 0,-1 1 0,0-1 0,1 0-1,-1 1 1,1-1 0,-1 0 0,1 1-1,-1-1 1,1 1 0,-1-1 0,2 0 0,-2 0 50,1 1 0,0-1 0,-1 1 0,1-1 1,-1 1-1,1-1 0,-1 0 0,0 1 0,1-1 1,-1 0-1,1 1 0,-1-1 0,0 0 0,0 1 1,1-1-1,-1 0 0,0 0 0,0 0 1,0-1-1,-4 7 3174,-3 11-3004,-45 174 2420,33-115-2054,-7 42 848,22-109-196,3-12-518,1-22-149,0 15-541,1-10 252,7-38 0,-1 17-148,19-86 744,-7 45-605,-18 80-368,-1 0-1,1 0 1,0 1-1,0-1 1,0 0 0,0 0-1,2-2 1,-3 4-18,1 1 0,-1 0 1,0-1-1,0 1 0,1 0 0,-1-1 0,0 1 1,1 0-1,-1 0 0,1-1 0,-1 1 1,0 0-1,1 0 0,-1 0 0,1 0 1,-1-1-1,0 1 0,1 0 0,-1 0 1,1 0-1,0 0 0,0 0-2,0 1-1,0-1 1,0 0-1,0 1 1,0-1-1,0 1 1,0-1-1,0 1 1,0-1-1,0 1 1,-1 0-1,3 1 1,20 22 20,0 2 0,-1 0 0,18 30 0,-21-30 27,20 29-23,-34-47 11,-1 0-1,0 0 0,0 1 0,6 17 1,-10-25-13,0 0 1,0 0-1,1 0 0,-1 1 1,0-1-1,0 0 1,0 0-1,0 0 1,0 0-1,0 1 0,-1-1 1,1 0-1,0 0 1,0 0-1,-1 0 1,1 0-1,-1 0 0,1 0 1,-1 0-1,0 0 1,1 0-1,-1 0 1,-1 2-1,0-2 13,0 1 0,0-1 0,0 0 0,-1 1-1,1-1 1,0 0 0,-1 0 0,1-1 0,0 1 0,-5 0 0,-1 1 1,-1-2 0,1 1 0,-1-1 0,1 0 0,-14-3 0,7 0 43,0-1 0,0 0 0,-17-8-1,26 9-345,-1 0-1,1 0 1,0 0-1,0-1 0,0 0 1,1-1-1,0 1 1,-9-10-1,3 4-5164</inkml:trace>
</inkml:ink>
</file>

<file path=ppt/ink/ink3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5:36.2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470 4 2720,'2'-3'2447,"-5"8"2001,-4 6-767,2-6-4673,-10 6 1618,0-1 1,-22 11-1,20-12-360,1 1 0,-22 16 0,14-4-70,1 1 1,1 1-1,1 0 0,1 2 1,1 0-1,1 2 1,2-1-1,-21 48 0,11-11 323,3 2-1,-30 134 0,47-165-368,1 1-1,2 0 0,1 0 1,2 0-1,2 0 0,1-1 1,1 1-1,2-1 0,2 1 1,1-2-1,2 1 0,1-2 1,2 1-1,1-2 0,23 37 1,-26-52-35,0 0 1,0 0-1,2-2 1,0 0-1,0 0 1,2-1 0,0-1-1,26 16 1,-40-27-212,0-1 0,0 1 0,0-1 0,0 0 1,1 0-1,-1 0 0,0 0 0,1-1 0,-1 1 1,1-1-1,-1 1 0,1-1 0,-1 0 0,1 0 1,-1 0-1,1 0 0,-1 0 0,1 0 0,-1-1 1,0 0-1,1 1 0,-1-1 0,1 0 0,-1 0 1,0 0-1,3-2 0,16-6-1707</inkml:trace>
</inkml:ink>
</file>

<file path=ppt/ink/ink3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5:37.0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4480,'60'55'6825,"67"68"-2504,-117-110-3974,0 1 0,-1 0-1,0 0 1,-2 1 0,1 0-1,7 25 1,-3-1 469,10 59 0,-9-12 349,3 141 0,-15-153-682,-3 0 0,-3 0-1,-24 120 1,-17-9-107,33-144-443,-1 0 1,-30 57-1,7-34-840,4-8 251</inkml:trace>
</inkml:ink>
</file>

<file path=ppt/ink/ink3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5:52.1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5 137 3712,'-5'6'6373,"16"20"-96,3-35-3625,-4 3-2211,52-42 733,37-19-377,-87 59-677,0 0-140,10-7 45,-21 14-21,0 0 1,1 1-1,-1-1 0,0 1 1,0-1-1,0 1 1,1 0-1,-1 0 1,0-1-1,1 1 0,-1 0 1,0 0-1,1 0 1,-1 0-1,0 0 1,2 1-1,13 2 36,-15-3-36,1 0 0,-1 1 1,0-1-1,1 0 0,-1 0 1,0 1-1,1-1 0,-1 1 1,0-1-1,0 1 0,1 0 1,1 1-1,2 3 29,0-1 0,0 1 0,0 0 0,0 1-1,-1-1 1,0 1 0,0 0 0,-1 0 0,0 0 0,0 1 0,3 6 0,-6-10-8,1 0 0,0 1 0,-1-1 0,1 0 0,-1 0 0,0 1 0,0-1 0,0 0 0,-2 6 0,-8 30 125,6-32-101,0 1 0,0-1 0,0 0 0,-1-1 0,0 1 0,0-1 0,-1 0 0,0 0 0,-10 8 1,8-7 19,3-3-41,0 0 1,0-1 0,0 1 0,-1-1 0,0 0 0,1 0-1,-1-1 1,0 0 0,0 0 0,-1 0 0,1-1 0,0 0-1,-11 1 1,9-2-27,1 0 0,-1 0 0,0-1 0,0 0 0,0-1 0,0 0 0,1 0 0,-1 0 0,1-1-1,-1 0 1,-7-5 0,-20-14-956,40 23 931,-1-1 0,1 1 0,-1-1 1,1 0-1,-1 0 0,1 0 1,5-1-1,1 0 66,186-25 864,-164 18-844,38-13 1,-37 11-47,-3-1 20,1-1 0,42-23 1,-51 24 105,0-2-1,-1-1 1,-1 0 0,24-22 0,-44 36-138,-1-1-1,1 1 0,-1 0 0,0-1 1,1 1-1,-1-1 0,1 1 1,-1 0-1,0-1 0,1 1 1,-1-1-1,0 1 0,0-1 1,1 1-1,-1-1 0,0 0 1,0 1-1,0-1 0,0 1 0,0-1 1,1 1-1,-1-1 0,0 0 1,0 1-1,-1-1 0,1 1 1,0-1-1,0 1 0,0-2 0,-1 2 3,1-1 0,-1 0 0,0 1 0,0-1-1,1 0 1,-1 1 0,0-1 0,0 1-1,0 0 1,0-1 0,1 1 0,-1-1-1,0 1 1,0 0 0,0 0 0,-1 0-1,-2-1-16,0 0-1,0 1 1,1 0-1,-1 0 1,0 0-1,0 1 1,0-1-1,1 1 0,-8 2 1,4 0-54,0 1-1,0 0 1,1 0 0,-12 10 0,16-12 61,-1 0 0,0 1 0,1 0 0,0-1 0,0 1 0,0 0 0,0 0 0,0 0 0,0 0 0,1 1 0,0-1 0,-1 0 0,0 5 0,1 0-1,0 0-1,1 0 0,0 0 0,0 0 0,1 0 1,-1 0-1,2 0 0,-1-1 0,1 1 1,6 14-1,-1-5 139,2-1 1,0 0-1,19 26 1,-26-39-113,1 0 0,-1 0 0,0 0 0,1-1 1,-1 1-1,1-1 0,0 0 0,0 0 0,0 0 0,0 0 1,0-1-1,0 1 0,1-1 0,-1 0 0,1 0 1,-1 0-1,0 0 0,1 0 0,0-1 0,-1 0 0,1 1 1,-1-1-1,1-1 0,5 0 0,0-1 21,1 0 0,0-2-1,-1 1 1,1-1 0,-1 0-1,0-1 1,13-8 0,58-50 18,-50 38-5,-25 21-38,16-13-17,19-20 0,-34 31 88,-1-1-1,1 1 0,-1-1 0,-1 0 0,1 0 0,-1-1 0,5-11 0,-9 18-96,1 0 0,-1 0 0,0 0-1,1 0 1,-1 0 0,0 0 0,0-1 0,1 1-1,-1 0 1,0 0 0,0 0 0,0 0 0,0 0-1,-1 0 1,1 0 0,0 0 0,0 0 0,-1 0-1,1 0 1,0 0 0,-1 0 0,1 0 0,-1 0-1,1 0 1,-1 0 0,0 0 0,1 0 0,-1 1-1,0-1 1,1 0 0,-1 0 0,0 1 0,0-1 0,0 1-1,0-1 1,0 1 0,0-1 0,0 1 0,0-1-1,0 1 1,0 0 0,0-1 0,0 1 0,0 0-1,0 0 1,0 0 0,-2 0 0,-3 0-27,1 0 0,-1 0-1,1 0 1,0 1 0,-1-1 0,1 2 0,-1-1 0,-7 4 0,7-3 15,0 1-1,1 0 1,-1 0-1,1 1 1,0-1 0,0 1-1,1 0 1,-1 1 0,1-1-1,0 1 1,0 0-1,-6 10 1,8-12 61,0 1 0,1-1 1,-1 1-1,1 0 0,0-1 0,0 1 0,0 0 1,1 0-1,-1 0 0,1 0 0,0 0 0,0 0 1,0-1-1,1 1 0,0 0 0,-1 0 0,1 0 1,0 0-1,1-1 0,-1 1 0,1 0 0,1 3 1,3 2 68,0 0 0,1-1 0,-1 0 0,2 0 0,-1 0 0,1-1 0,0 0 0,0 0 0,1-1 0,0 0 0,0-1 0,12 6 0,-2-3 33,0-1 0,0 0 0,1-1 0,0-2 0,30 5-1,-36-8-74,1 0 0,-1-1-1,1-1 1,-1 0-1,1-1 1,20-5-1,-26 5-439,1-1 0,-2-1 0,1 1 0,0-1-1,-1 0 1,1-1 0,-1 0 0,0-1 0,-1 1-1,14-14 1,-20 17-287,0 0 0,0 0-1,1 0 1,-1 0 0,-1 0-1,1 0 1,0 0 0,0 0-1,-1-1 1,1 1 0,-1-4-1,2-3-2243,2-1-361</inkml:trace>
</inkml:ink>
</file>

<file path=ppt/ink/ink3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5:54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9 576 2976,'-9'8'7722,"12"-10"-7066,-1 0-1,1 0 1,0 1 0,0-1-1,5-1 1,-8 3-654,9-5 212,0 0 0,0 0 0,-1-1 0,0 0 0,0-1 0,0 1 0,-1-1 0,0-1 0,-1 0 0,1 0 0,5-9 0,-1-3-22,0 1-1,-1-2 1,-1 1-1,8-25 0,-6 3 106,-2 0 0,4-52 0,-11 76-5,0 0 1,-2 0-1,0 0 0,-5-31 0,5 49-285,0 0-1,0 0 0,0-1 1,0 1-1,0 0 0,0 0 1,0 0-1,0 0 0,0-1 1,0 1-1,-1 0 0,1 0 1,0 0-1,0 0 0,0-1 0,0 1 1,0 0-1,0 0 0,0 0 1,0 0-1,-1 0 0,1-1 1,0 1-1,0 0 0,0 0 1,0 0-1,0 0 0,-1 0 1,1 0-1,0 0 0,0 0 1,0 0-1,-1 0 0,1 0 1,0 0-1,0-1 0,0 1 0,0 0 1,-1 0-1,1 0 0,0 1 1,0-1-1,0 0 0,0 0 1,-1 0-1,1 0 0,0 0 1,0 0-1,0 0 0,-1 0 1,1 0-1,0 0 0,0 0 1,0 0-1,0 1 0,0-1 1,-1 0-1,1 0 0,0 0 0,0 0 1,-10 14 258,1 9-14,0 0 1,-9 46-1,8-29-82,-13 64 428,4 1 0,-10 193 1,28-286-582,0 41 157,1-47-133,0 0 0,1 0 0,0-1 0,0 1 0,0 0 0,3 5 0,-4-10-37,0-1-1,0 1 1,0-1-1,0 1 1,1-1-1,-1 1 1,0-1 0,0 1-1,0-1 1,1 1-1,-1-1 1,0 0-1,1 1 1,-1-1 0,0 1-1,1-1 1,-1 0-1,0 1 1,1-1-1,-1 0 1,0 0 0,1 1-1,-1-1 1,1 0-1,-1 0 1,1 0-1,-1 1 1,1-1 0,-1 0-1,1 0 1,-1 0-1,1 0 1,-1 0-1,1 0 1,-1 0 0,1 0-1,-1 0 1,1 0-1,-1 0 1,1 0-1,-1-1 1,0 1 0,1 0-1,-1 0 1,2-1-1,-1 0 11,1-1-1,0 1 1,-1-1-1,1 1 1,-1-1 0,1 0-1,0-2 1,23-39 151,34-81 1,6-11-196,-45 107-497,-19 28 529,0 0-1,0 0 1,0 0 0,0 0-1,-1 1 1,1-1 0,0 0-1,0 1 1,-1-1-1,1 1 1,0-1 0,0 1-1,-1-1 1,1 1 0,1 1-1,-2-2 17,12 10 180,-1-1 0,-1 2 0,12 14 0,-15-16-144,1-1 1,-1 0-1,1 0 1,1-1-1,-1 0 1,18 11 0,-21-16-9,0 0 0,0-1 0,1 1 0,-1-1 0,0 0 0,1 0 0,-1-1 0,0 1 0,1-1 0,-1 0 0,1-1 0,-1 1 0,1-1 0,-1 0 0,0-1 0,1 1 0,-1-1 0,0 0 0,0-1 0,4-2 0,0 0-14,0 0 1,0-1-1,-1 0 0,1 0 1,-2-1-1,1 0 0,-1 0 1,0-1-1,10-14 0,-15 18-36,0 1 0,0-1 0,0 0 0,0 0 0,-1 0 0,0 0 0,0 0 0,0 0 0,0 0 0,0 0 0,-1-5 0,0 7 0,0 0 0,0 1 0,0-1 0,-1 0 0,1 0 0,-1 1 0,1-1-1,-1 1 1,0-1 0,1 0 0,-1 1 0,0-1 0,0 1 0,0 0 0,0-1-1,0 1 1,-1 0 0,1-1 0,0 1 0,-1 0 0,1 0 0,0 0 0,-1 0-1,1 1 1,-1-1 0,0 0 0,1 1 0,-1-1 0,0 1 0,-2-1 0,1 0-5,-1 0 0,0 1 0,0-1 0,0 1 0,0 0 0,0 0 0,0 1 1,1-1-1,-1 1 0,0 0 0,0 0 0,0 0 0,1 0 0,-1 1 1,1-1-1,-1 1 0,1 0 0,0 0 0,-1 0 0,1 1 0,0-1 1,0 1-1,1 0 0,-1-1 0,-2 5 0,2-3 11,0 0 1,0 0-1,1 1 1,-1 0-1,1-1 1,0 1-1,0 0 0,1 0 1,0 0-1,0 0 1,0 0-1,0 1 1,1-1-1,-1 0 0,1 0 1,1 1-1,-1-1 1,3 9-1,1 1 130,1 0 0,1 0 0,0-1-1,16 27 1,-17-32-79,2 0 0,-1-1 0,1 1-1,0-1 1,1-1 0,-1 0 0,2 0-1,9 7 1,-15-12-34,0 0 0,1-1 0,-1 1 0,0-1 0,1 1 0,-1-1 0,1 0 1,0-1-1,-1 1 0,1 0 0,0-1 0,-1 0 0,1 0 0,0 0 0,4-1 0,-2-1 26,0 1 0,-1-1 0,1 0-1,-1 0 1,1-1 0,-1 0 0,0 0 0,8-6 0,1-3 42,0-1 0,-1 0 0,-1-1 1,20-29-1,-15 20-45,-1-1 0,-2 0 0,0-1 0,-2 0 1,-1-1-1,11-36 0,-4-23-79,-3 0 1,4-108 0,-14 108 106,-5 79-183,2 11 32,0 17-31,0 89-238,-3-63 382,-2 78 79,-6-1 0,-44 216 0,39-279-70,-38 103 0,32-122 138,19-40-166,0-1 0,0 0 0,-1 0 0,1 1 0,-1-1 0,1 0 0,-1-1 0,0 1 0,0 0 0,0 0 0,0-1 0,0 1 0,0-1 0,-5 2 0,7-3-16,0 0 0,-1 1 1,1-1-1,0 0 1,-1 0-1,1 0 0,0 0 1,-1 0-1,1 0 0,0 0 1,-1 0-1,1-1 0,0 1 1,0 0-1,-1 0 0,1 0 1,0 0-1,-1 0 0,1 0 1,0-1-1,0 1 1,-1 0-1,1 0 0,0 0 1,0-1-1,-1 1 0,1 0 1,0 0-1,0-1 0,0 1 1,0 0-1,-1 0 0,1-1 1,0 1-1,-3-12-123,3 10 94,0-7-9,-1 0 0,2 0 0,-1-1 0,1 1 0,1 0 0,0 0 0,0 0 0,5-14 0,-5 17 25,12-32-15,0 0-1,3 2 1,1 0-1,2 0 0,1 2 1,2 1-1,1 1 1,1 0-1,47-43 1,-50 53 8,-12 11 32,1 1 0,19-15 0,-24 22-3,-6 9-3,-1 4-47,1 18 111,-1-9-53,1 1 1,1-1 0,1 0-1,6 29 1,-7-45 13,0 0 0,0 0 0,0 1 0,1-1 0,-1 0 0,1-1 0,0 1 0,0 0 0,0 0 1,0-1-1,1 1 0,-1-1 0,1 0 0,-1 0 0,6 3 0,-7-4-13,0 0-1,0-1 1,0 0 0,1 1 0,-1-1-1,0 0 1,0 1 0,0-1 0,1 0-1,-1 0 1,0 0 0,0 0-1,1 0 1,-1 0 0,0 0 0,0-1-1,3 0 1,-3 0 1,1 0 0,0 0 0,-1 0 1,1 0-1,-1 0 0,0 0 0,1-1 0,-1 1 0,0 0 1,0-1-1,0 1 0,0-1 0,0 0 0,0 1 0,1-3 0,1-3-4,0-1-1,0 0 0,0 1 1,-1-1-1,-1 0 0,1 0 1,-1 0-1,-1 0 0,1-1 1,-1 1-1,-1 0 0,0 0 0,0 0 1,-3-14-1,2 18-7,0-1 1,0 1-1,0-1 0,-1 1 0,-5-7 1,-6-11 131,8 14-245,1 2-251,5 5 355,0 1 1,0 0-1,0 0 0,1-1 1,-1 1-1,0 0 1,0 0-1,0 0 0,1 0 1,-1-1-1,0 1 0,0 0 1,1 0-1,-1 0 1,0 0-1,0 0 0,1 0 1,-1 0-1,0-1 1,0 1-1,1 0 0,-1 0 1,0 0-1,0 0 1,1 0-1,-1 0 0,0 0 1,0 1-1,1-1 1,-1 0-1,0 0 0,1 0 1,24 4 191,25-5-338,67 3 286,-101-1-128,-1 1 0,0 1-1,0 0 1,0 1 0,22 9-1,-34-12 21,0 1-1,-1-1 1,1 1-1,-1-1 1,1 1-1,-1 0 1,0 0-1,0 0 1,0 0-1,0 0 1,0 1-1,0-1 1,-1 1-1,1-1 1,-1 1-1,2 2 1,0 4 80,0 0 0,-1 0-1,2 17 1,-3-17-18,1-1 0,-1 1 0,1-1 0,5 12-1,-3-12-26,0 0 0,1-1-1,0 1 1,1-1-1,-1 0 1,1-1-1,0 1 1,1-1 0,0 0-1,0-1 1,0 0-1,0 0 1,14 6 0,-17-9-113,0 0 0,1 0 0,-1 0 0,1-1 0,-1 0 0,1 0 0,0 0 0,0 0 0,0-1 0,-1 0 0,1 0 0,0 0 0,0 0 0,0-1 0,-1 0 0,1 0 0,0 0 0,-1-1 0,1 0 0,-1 1 0,1-1 1,-1-1-1,0 1 0,0-1 0,0 0 0,4-3 0,10-15-3164,1 3 901</inkml:trace>
</inkml:ink>
</file>

<file path=ppt/ink/ink3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5:55.60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16 123 5632,'-15'7'7634,"17"-3"-5754,5 2-1336,-4-4-290,0-1 0,0 0 0,1 0 0,-1 0 0,0 0 0,0 0 0,1-1-1,-1 0 1,0 1 0,1-1 0,-1 0 0,0-1 0,1 1 0,-1-1 0,0 1 0,0-1 0,1 0 0,-1 0-1,0 0 1,0-1 0,0 1 0,3-3 0,-1 0-145,-1-1 0,0 1 0,0-1 0,0 0-1,-1 0 1,0 0 0,0-1 0,0 1 0,4-11 0,-6 13-69,0-1 0,0 1 0,0 0 1,0 0-1,-1-1 0,1 1 0,-1 0 1,0-1-1,0 1 0,0 0 0,0-1 0,-1 1 1,1 0-1,-1-1 0,0 1 0,0 0 1,0 0-1,0 0 0,-3-5 0,3 7-38,1 1-1,-1-1 0,0 1 1,1-1-1,-1 1 0,0 0 1,0-1-1,1 1 1,-1 0-1,0-1 0,0 1 1,0 0-1,1 0 0,-1 0 1,0 0-1,0 0 0,0 0 1,0 0-1,1 0 1,-1 0-1,0 0 0,0 0 1,0 0-1,1 0 0,-1 1 1,0-1-1,0 0 0,0 1 1,1-1-1,-1 1 1,0-1-1,1 1 0,-2 0 1,0 1 53,-1-1 1,1 1-1,0 0 1,0-1 0,0 1-1,1 0 1,-1 0 0,0 0-1,-2 5 1,2-2 77,1 0-1,0-1 1,0 1 0,0 0-1,1 0 1,0 0 0,0 0-1,0 0 1,0 0 0,1 0-1,0 0 1,0 0 0,3 9-1,0-4 38,0 0-1,0 0 1,1 0-1,1 0 1,7 9 0,-13-18-163,8 9 182,-1 0 0,14 13 0,-18-21-152,0 1 1,-1-1-1,1 0 0,0 0 1,1 0-1,-1 0 1,0-1-1,0 0 1,1 1-1,-1-1 1,1 0-1,-1 0 1,4 0-1,0-1-79,1 0-1,-1 0 0,0-1 1,0 0-1,0 0 0,0-1 1,-1 0-1,1 0 1,8-4-1,9-5-1144,25-16 0,-23 12-653,81-51-8767,-81 49 4809,-1 8 1916</inkml:trace>
</inkml:ink>
</file>

<file path=ppt/ink/ink3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5:58.0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97 104 2720,'-12'2'744,"4"4"4563,-3 3-1993,7-8-2667,0 0 0,0-1 0,1 1 1,-1-1-1,-6-1 0,5 1-263,-26 0 3274,31 0-3626,0 0 1,0-1-1,0 1 0,0 0 0,0 0 0,0-1 1,0 1-1,-1 0 0,1 0 0,0-1 1,0 1-1,0 0 0,0-1 0,0 1 1,0 0-1,0 0 0,0-1 0,0 1 1,1 0-1,-1 0 0,0-1 0,0 1 0,0 0 1,0-1-1,0 0 138,16-8 628,-11 7-748,172-76 1385,-170 74-1406,1 0 0,0 1 0,0 0 0,0 0 0,0 1 0,0 0 0,0 0 0,10 0 0,-15 2-10,-1 0 0,1 0 0,0 0 0,-1 1-1,1 0 1,-1-1 0,1 1 0,-1 0 0,1 0 0,-1 0 0,0 0 0,0 1 0,1-1 0,-1 1-1,0-1 1,0 1 0,0 0 0,-1 0 0,1 0 0,0 0 0,-1 0 0,1 0 0,1 3 0,-1-1 27,0 1 0,0-1 0,-1 0 0,1 1 1,-1 0-1,0-1 0,0 1 0,-1 0 0,1-1 1,-1 1-1,-1 9 0,0-4 5,-1 1-1,0-1 1,-1 0 0,0 0-1,0-1 1,-1 1 0,-1-1-1,1 1 1,-11 13 0,-7 8 238,-1 0 0,-2-1 1,-34 31-1,42-44-100,13-13-126,0 0 1,-1 0-1,-7 7 1,33-23 1226,2 3-1097,0 1 0,1 1 0,0 1 0,0 1 0,45-3-1,-49 10-208,-19-2-288,-1 0 252,0 0 0,0 0-1,0 0 1,0 0-1,0 0 1,0 0-1,0 0 1,0-1-1,0 1 1,0 0-1,0 0 1,0 0-1,0 0 1,0 0-1,0 0 1,0 0-1,0 0 1,0 0-1,0 0 1,0-1-1,0 1 1,0 0 0,0 0-1,0 0 1,0 0-1,0 0 1,0 0-1,0 0 1,0 0-1,0 0 1,0 0-1,0 0 1,0 0-1,0-1-52,0 1 53,0 0-1,1 0 1,-1 0-1,0 0 1,0 0 0,0 0-1,0 0 1,0 0-1,0 0 1,0 0-1,0 0 1,0 0-1,0 0 1,0 0-1,1 0 1,-1 0-1,0 0 1,0 0-1,0 0 1,8-4-2798,-1 0 1,1 0-1,-1 0 1,12-10-1,-11 7 1206,1 0-1,0 1 0,16-7 1,-11 6 1041,0 0-1,0-1 1,20-15 0,11-12 4460,-30 23-997,-15 12-2639,0-1 0,0 1-1,1-1 443,-1 1-442,1 0 0,-1 0 0,0-1 0,0 1 0,1 0 0,-1 0 0,0 0 0,1 0-1,-1-1 1,0 1 0,1 0 0,-1 0 0,0 0 0,1 0 0,-1 0 0,0 0 0,1 0 0,-1 0 0,1 0-1,-1 9 3013,-1 5-2167,1-7-797,0-1 0,0 1 0,0-1 1,1 1-1,0-1 0,0 0 0,1 1 0,0-1 0,0 0 0,1 0 0,-1 0 1,6 8-1,-2-4-78,2 0 1,-1-1-1,1 0 1,0 0 0,1 0-1,0-1 1,1-1-1,11 9 1,-15-13-81,0 1 0,1-1 0,-1-1-1,1 1 1,-1-1 0,1 0 0,0 0 0,0-1 0,0 0 0,0 0 0,0-1 0,0 0 0,0 0-1,0 0 1,9-3 0,-8 2-59,0-1-1,0 0 0,-1 0 1,1-1-1,-1 0 0,1-1 1,-1 1-1,0-1 0,0-1 1,-1 1-1,1-1 0,-1-1 1,0 1-1,-1-1 0,6-6 1,0-3 74,0 0 1,14-28 0,-22 36-132,1 0-1,-1-1 1,-1 1-1,1-1 1,-2 0-1,1 0 0,-1 0 1,1-11-1,-3 14 1,1 0 0,-1 0 0,0 0 0,0 0 0,-1 1 0,1-1 0,-1 0 1,0 0-1,-1 1 0,1-1 0,-1 1 0,0 0 0,-6-8 0,6 10-28,1 0 0,-1-1 0,0 1 0,1 1 0,-1-1 0,0 0 0,0 1-1,0-1 1,0 1 0,0 0 0,-1 0 0,1 0 0,0 0 0,-1 1 0,1-1 0,-6 1 0,-6 0-182,1 1-1,-23 4 1,19-3-70,1 1-320,0 0 1,-25 9-1,-5 5-5127,41-15 4419,0 3-825</inkml:trace>
</inkml:ink>
</file>

<file path=ppt/ink/ink3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5:58.7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20 7712,'-11'1'14919,"8"14"-12258,2-11-2622,0 0 0,1 0 0,-1 0 0,1 0 0,0 0 0,0 0 0,1 5 1,11 25 1735,-3-4-1423,-8-29-202,-1-2-130,1-1 1,-1 0-1,1 1 1,-1-1-1,1 0 1,0 1-1,0-1 1,0 1-1,0-1 0,0 1 1,0-1-1,0 1 1,2-2-1,4-5 24,-1 0-35,-1 0-1,0 0 0,-1 0 1,0-1-1,0 0 0,0 0 1,-1 0-1,1-10 0,-4 19-8,0-2 0,1 1 0,-1-1 0,0 1 0,1-1 0,-1 1 0,0-1 0,1 1 0,0-1 0,1-2 0,-2 4-1,0 0 1,0 0-1,0 0 0,-1 0 0,1 0 1,0 0-1,0 0 0,0 0 1,0 0-1,0 0 0,0 0 0,0 0 1,0 0-1,0 0 0,0 0 0,0 0 1,0 0-1,0 0 0,0 0 0,0 0 1,0 0-1,0 0 0,0 0 1,0 0-1,0 0 0,0 0 0,0 0 1,0 0-1,0 0 0,0 0 0,0 0 1,0 0-1,0 0 0,0 0 1,0-1-1,0 1 0,0 0 0,0 0 1,0 0-1,0 0 0,0 0 0,0 0 1,0 0-1,0 0 0,0 0 0,0 0 1,0 0-1,0 0 0,0 0 1,0 0-1,0 0 0,0 0 0,0 0 1,0 0-1,0 0 0,0 0 0,0 0 1,0 0-1,0 0 0,-3 2-99,-4 25-831,3-5-3028,1-13 455,7 1 1130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8:27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422 677 4064,'5'-3'1275,"-5"3"-1231,1 0-1,-1 0 1,0 0-1,0 0 1,0 0 0,0 0-1,4 3 3561,-10-8-1594,3 4-1898,0 0-1,0 0 1,0 0-1,0 0 1,0 1-1,0-1 0,0 1 1,0 0-1,0-1 1,0 1-1,-1 1 1,-4 0-1,-15 0 254,13-1-301,-1 1 0,1 0 1,0 1-1,-1 0 1,1 1-1,0 0 0,0 0 1,-11 6-1,8-2-18,-1 1 0,1 0 0,0 1 0,-23 21 0,18-12-7,1 0-1,0 2 0,2 0 0,0 1 0,1 0 1,-16 36-1,22-40-12,1 0-1,1 0 1,1 1 0,-5 23-1,9-33 34,0-1-1,0 1 0,1 0 0,0 0 1,0 0-1,0 0 0,1-1 0,1 1 0,-1 0 1,1-1-1,1 1 0,4 10 0,-5-15 28,0 1-1,0-1 0,0 0 1,0-1-1,1 1 0,-1 0 1,1-1-1,0 1 1,0-1-1,0 0 0,0 0 1,0 0-1,0-1 1,1 1-1,-1-1 0,1 1 1,-1-1-1,1 0 0,-1 0 1,1-1-1,-1 1 1,1-1-1,0 0 0,-1 0 1,1 0-1,0 0 0,3-1 1,2-1 28,-1 1-1,0-1 1,1-1 0,-1 1 0,0-1 0,-1-1 0,1 1-1,0-1 1,-1-1 0,10-7 0,-6 2-1,0 0 1,-1-1-1,-1 0 1,0-1-1,0 0 1,-1 0-1,11-24 1,-4 3-51,19-67 0,-30 85-104,0-1-1,-1 0 1,0 0-1,-1 0 1,-1 0 0,-1-1-1,0 1 1,-3-20-1,2 34-44,0 1-1,1-1 0,-1 1 1,0-1-1,0 0 1,0 1-1,0-1 1,0 1-1,0 0 0,0-1 1,0 1-1,-2-2 1,-3 17-68,2 1 1,0-1 0,1 1-1,-2 20 1,1 60 450,5-77-290,0 0-1,1-1 0,0 1 0,1 0 0,2-1 0,6 20 0,-9-30 44,1 0 0,0 0 0,0-1-1,1 1 1,0-1 0,0 0 0,0 0-1,1-1 1,0 1 0,0-1 0,0 0-1,1 0 1,-1 0 0,1-1 0,0 0 0,1 0-1,10 5 1,-13-8 16,0 0-1,1 0 1,-1 0 0,0-1-1,1 1 1,-1-1-1,0 0 1,1 0 0,-1-1-1,1 1 1,-1-1 0,0 0-1,0 0 1,0-1-1,1 1 1,-1-1 0,6-3-1,4-4 32,0 0 0,-1 0 0,16-15-1,-17 14-48,53-45 96,114-90-69,-129 109-95,104-72 184,-136 96-292,33-27 0,-47 32-88,-4 7 198,-1 0-1,0 0 1,1 0-1,-1 0 1,0 0-1,1 0 0,-1 0 1,1 0-1,-1 0 1,0 0-1,1 0 0,-1 1 1,1-1-1,-1 0 1,0 0-1,1 1 1,-1-1-1,1 0 0,-1 1 1,1-1-1,-1 1 1,-11 5-108,0 0-1,-17 13 1,-5 8 96,1 0-1,1 3 1,2 0 0,-36 46-1,32-30-41,2 1 0,-48 94 0,77-135 82,1-1-1,-1 1 0,1-1 1,0 1-1,1 0 1,-2 9-1,3-14 4,0 1-1,0-1 1,0 0 0,0 1-1,0-1 1,0 0 0,1 1-1,-1-1 1,0 0 0,1 1-1,-1-1 1,1 0 0,-1 0-1,1 0 1,0 1-1,0-1 1,0 0 0,-1 0-1,1 0 1,0 0 0,0 0-1,0 0 1,0 0 0,1-1-1,-1 1 1,0 0 0,0-1-1,0 1 1,1 0-1,-1-1 1,0 0 0,1 1-1,1-1 1,6 2 90,0-1 0,0 0-1,1 0 1,-1-1 0,0-1 0,0 0 0,0 0-1,0 0 1,0-1 0,16-6 0,-11 3-63,0-1 1,0 0 0,0-1-1,-1 0 1,0-1-1,-1-1 1,0 0 0,0 0-1,-1-1 1,0-1-1,-1 0 1,15-20 0,0-4 43,-3-1 0,0-1 0,19-48 0,-19 36 65,-2 0 0,21-79 1,3-145-534,-38 218 206,-3 0 0,-7-100 0,4 150 100,0 0 0,-1 0 0,0 1 0,0-1 0,-1 1 0,1-1 0,-1 1 0,0-1 0,0 1 0,-4-5 0,6 8 58,-1 0 0,1 0 0,-1 1 0,1-1 0,-1 0 0,0 1 0,1-1 0,-1 1 0,1-1 0,-1 1 0,0-1 0,0 1 1,1-1-1,-1 1 0,0 0 0,0-1 0,0 1 0,1 0 0,-1 0 0,0 0 0,0-1 0,0 1 0,0 0 0,0 0 0,1 0 0,-1 0 0,0 1 0,0-1 1,-1 0-1,0 1-2,0 0 0,0 1 0,0-1 1,0 0-1,0 1 0,0-1 1,1 1-1,-1-1 0,0 1 0,1 0 1,-2 3-1,-12 17-75,2 1 0,1 1 1,1 0-1,-13 41 0,-21 110-187,36-130 290,2 0 0,2 1 0,2 0 0,2 0 0,2 0 0,1 0 0,10 47 0,-10-85 13,6 37 0,17 54 0,-21-87 62,0 0 1,1 0-1,0-1 0,1 0 0,0 0 1,1 0-1,0-1 0,1 0 0,14 15 0,-20-23-44,1 0 0,-1 0 0,1 0-1,0-1 1,0 1 0,-1-1 0,1 0 0,0 0-1,0 1 1,0-2 0,0 1 0,0 0-1,0-1 1,1 1 0,-1-1 0,0 0 0,0 0-1,0 0 1,0-1 0,0 1 0,0-1-1,1 0 1,-1 0 0,4-1 0,4-3 30,-1 0 0,1-1 0,-1 0 1,0-1-1,10-9 0,82-72 253,-31 26-187,-50 44-129,216-170 158,-220 176-141,-3 3-197,20-17 0,-28 18-289,-9 5 116,-12 5 32,-9 10 222,1 1 0,0 1 0,1 1 0,1 1 0,-21 20 0,13-8 55,1 1 0,2 2 0,-26 39 0,30-41 24,2-2 15,1 1 0,1 1 0,2 1-1,-19 44 1,33-70 18,1 1 1,0-1-1,0 0 0,0 1 0,0-1 0,1 1 0,0-1 0,0 8 0,0-11 7,0 0 1,0 1-1,1-1 0,-1 0 0,0 1 1,1-1-1,-1 0 0,1 0 1,0 1-1,-1-1 0,1 0 0,0 0 1,-1 0-1,1 0 0,0 0 0,0 0 1,0 0-1,0 0 0,0 0 1,0-1-1,0 1 0,0 0 0,1-1 1,-1 1-1,0-1 0,0 1 0,1-1 1,-1 1-1,0-1 0,0 0 0,1 0 1,2 1-1,1-1 44,0 0 0,-1-1 0,1 1 0,0-1 0,0 0 0,0 0 0,0 0 0,0-1 0,6-3 0,3-2 98,21-14 1,-19 9-97,0-1 0,0 0 0,-1-1 0,-1-1 0,14-17 0,54-86 54,-48 61 34,46-102-1,-57 100-106,30-112-1,-37 96-239,-4-1 0,-2 0-1,-1-109 1,-9 173 164,0 7-64,1 0 0,-1 0 0,0 0 0,-1 0 1,1 0-1,-1 0 0,0 0 0,0 0 0,-1 0 0,-3-8 0,5 12 76,-1 1 0,1 0 0,0-1 0,-1 1-1,1-1 1,-1 1 0,1 0 0,0 0 0,-1-1-1,1 1 1,-1 0 0,1 0 0,-1-1 0,1 1-1,-1 0 1,1 0 0,-1 0 0,1 0 0,-1 0-1,1 0 1,-1 0 0,1 0 0,-1 0 0,1 0-1,-1 0 1,1 0 0,-1 0 0,1 0 0,-1 1-1,1-1 1,-1 0 0,1 0 0,-1 0 0,1 1-1,-1-1 1,1 0 0,0 1 0,-1-1 0,1 0 0,-1 1-1,1-1 1,0 1 0,-1-1 0,1 0 0,0 1-1,-16 21-148,16-22 153,-9 15-45,2 0 0,0 0 0,-10 32 0,-6 50-105,15-60 54,-21 103-63,23-103 191,-1 68-1,7-48 7,2 0 1,3-1-1,2 1 0,3-1 1,22 72-1,-26-111 127,12 27-1,-16-41-87,0 1-1,0-1 0,0 0 1,0 1-1,0-1 1,0 0-1,1 0 1,0-1-1,-1 1 1,1 0-1,0-1 0,1 0 1,-1 0-1,4 3 1,-5-5-34,-1 1 1,0-1-1,1 0 1,-1 0-1,0 1 1,1-1-1,-1 0 1,0 0-1,1 0 1,-1-1-1,1 1 1,-1 0-1,0 0 1,1-1-1,-1 1 1,0-1-1,2 0 1,0-1 11,-1 1 1,1-1-1,-1 0 1,1 0-1,-1 0 0,0 0 1,3-4-1,2-3 62,0-1 0,11-21 0,-17 28-91,52-113 101,-33 68-97,28-48 0,-29 67-1210,-21 37 1059,0 0 0,0 0 0,0 0 0,1 9 0,-2 5 86,-4 22-18,3 1-1,1 0 0,5 62 1,-2-96 107,1-1 1,1 1-1,0-1 1,0 0-1,8 19 1,-10-27-15,1 1-1,1-1 1,-1 0 0,0 1 0,0-1 0,1 0-1,-1 0 1,1 0 0,0 0 0,0 0-1,0-1 1,0 1 0,0 0 0,0-1-1,0 1 1,0-1 0,0 0 0,1 0-1,-1 0 1,1 0 0,-1 0 0,0-1-1,1 1 1,0-1 0,-1 1 0,1-1-1,-1 0 1,1 0 0,-1 0 0,4-1-1,-1 0 56,0 0-1,0 0 0,0-1 0,0 0 1,-1 0-1,1 0 0,-1-1 1,1 1-1,6-7 0,2-2-3,17-18 0,-23 23-64,43-51 161,66-93 1,-99 125-171,18-26 5,-3-1-1,-1-2 1,-4-1 0,-1-1-1,19-64 1,-21 38-60,-3-1 0,-4 0 1,6-92-1,-22 166-19,0 8 25,-1 0-1,0-1 1,1 1 0,-1 0 0,0 0-1,0-1 1,0 1 0,0 0 0,0 0-1,0-1 1,-1 1 0,1 0 0,0 0-1,-1-1 1,1 1 0,0 0 0,-2-2-1,2 3 28,0 0 0,0 0-1,0 0 1,0 0 0,-1-1-1,1 1 1,0 0 0,0 0-1,0 0 1,-1 0 0,1 0-1,0 0 1,0 0 0,0 0-1,-1 0 1,1 0 0,0 0-1,0 0 1,0 0 0,-1 0-1,1 0 1,0 0 0,0 0-1,0 0 1,-1 0 0,1 0-1,0 0 1,0 0 0,0 0 0,-1 0-1,1 0 1,0 0 0,0 1-1,0-1 1,-1 0 0,1 0-1,0 0 1,-6 7-222,5-6 187,-2 3 12,0 1 1,0-1-1,0 1 1,1 0-1,0 0 1,0 0-1,-2 7 1,-2 5 4,-88 280-302,75-217 300,-14 147-1,26-15 19,8-168 79,3 0 0,16 76-1,-18-113 17,0-1 0,0 1 0,0-1 0,1 1 0,0-1 0,0 0 0,5 7 0,-7-12-44,0 0-1,0 0 0,0 0 1,0 0-1,0 0 1,0 0-1,0 0 0,0-1 1,0 1-1,1 0 0,-1-1 1,0 1-1,0-1 0,1 1 1,-1-1-1,0 1 0,2-1 1,-1 0-4,0 0 1,-1 0-1,1-1 1,0 1-1,-1-1 1,1 1-1,-1-1 1,1 1-1,-1-1 0,1 0 1,-1 0-1,0 0 1,1 0-1,-1 0 1,0 0-1,0 0 1,0 0-1,2-2 1,6-8 49,0-1 0,-1 0 0,0 0-1,7-15 1,23-59 147,-16 33-158,28-55-252,-40 88-281,-6 15 162,-2 12-138,-4 19 180,-6 41 0,4-41 207,-2 43-1,6-58 50,0 6 17,0 0 0,1 1 0,7 30 0,-8-44 13,1 0 0,1 0 0,-1 0 0,0-1 0,1 1 0,0 0 0,0-1-1,0 1 1,0-1 0,1 1 0,-1-1 0,1 0 0,0 0 0,0 0 0,0-1 0,0 1 0,1 0-1,-1-1 1,0 0 0,1 0 0,7 3 0,-3-3 34,1 0 0,-1-1 0,0 0 0,0 0 0,1-1 0,-1 0 0,0 0 0,1-1 0,-1 0 0,0-1 0,12-3 0,-4 0 14,-1 0 1,0-1-1,0-1 0,27-17 0,-24 11-18,0-1 0,-1-1 0,0 0 0,-1-1 0,-1-1 0,23-33 0,-27 34-26,-1 0 0,0-1 0,-1-1 0,-1 0 0,-1 0 0,-1-1 0,8-37 0,-13 54-61,-1-1 0,0 1 0,1-1 1,-1 1-1,0-1 0,0 1 0,-1-1 1,1 1-1,-1-1 0,1 1 0,-1 0 1,0-1-1,1 1 0,-3-4 0,2 5-2,0 0 0,0 0-1,0 0 1,0 0 0,0 1-1,0-1 1,0 0 0,-1 1-1,1-1 1,0 1 0,0-1-1,-1 1 1,1-1 0,0 1-1,0 0 1,-1 0 0,1-1-1,0 1 1,-1 0 0,1 0-1,0 0 1,-1 1 0,1-1-1,0 0 1,0 0 0,-1 1-1,1-1 1,0 1 0,0-1-1,-2 2 1,-6 2 0,1 0-1,-1 1 1,1 0 0,1 0-1,-1 1 1,1 0 0,0 1-1,0-1 1,1 1-1,0 0 1,0 1 0,0 0-1,-6 13 1,8-14 29,0 0 1,0 1-1,1 0 1,0-1-1,1 1 1,-1 1-1,2-1 1,-1 0-1,1 0 0,0 1 1,1-1-1,0 1 1,0-1-1,1 0 1,3 14-1,-2-15 31,1 0 1,0-1-1,0 0 1,1 0-1,0 0 0,0 0 1,0 0-1,1-1 0,0 0 1,0 0-1,0 0 1,1-1-1,0 1 0,-1-1 1,8 3-1,-8-4 25,1 0 0,0 0 0,0 0 0,0-1 0,0 0 0,1 0 0,-1-1-1,0 1 1,1-1 0,-1-1 0,1 1 0,-1-1 0,1 0 0,-1-1 0,1 1 0,8-3 0,-11 1-16,-1 1 0,0-1 0,0 0-1,1 0 1,-1 0 0,0 0 0,-1 0 0,1-1 0,0 1 0,-1-1 0,1 0 0,-1 0 0,0 0 0,0 0 0,0 0 0,2-6 0,0 1-27,-1-1 1,-1 1-1,1 0 1,-1-1-1,-1 1 1,1-1 0,-2 0-1,1 0 1,-1 1-1,0-1 1,-1 0-1,0 1 1,-1-1-1,1 0 1,-2 1-1,1 0 1,-1-1-1,-4-7 1,5 13-43,0 0 1,-1 0 0,1 0-1,-1 0 1,0 0-1,0 0 1,0 1 0,0-1-1,0 1 1,0 0 0,-1 0-1,1 0 1,-1 1-1,1-1 1,-8-1 0,0 0 7,1 1 1,-1 1 0,1-1 0,-18 1-1,12 3 103,15-2-87,-1 0 0,1 1 0,-1-1 0,0 0 0,1 0 0,-1 0 0,0 0-1,1 0 1,-1-1 0,1 1 0,-1 0 0,0-1 0,1 1 0,-3-2 0,4 2 14,0-1 1,1 0 0,-1 0 0,0 1 0,0-1 0,0 0 0,1 1-1,-1-1 1,0 1 0,1-1 0,-1 0 0,1 1 0,-1-1-1,1 1 1,-1-1 0,1 1 0,-1-1 0,1 1 0,-1-1-1,2 0 1,-2 1-7,12-9 57,1 0 0,28-15 0,-28 17-13,-2 1-82,-1 1 1,1 1 0,0 0 0,0 0 0,0 1 0,0 0 0,1 1-1,22-2 1,-31 4 18,0 0 0,0 0 0,0 0 0,0 1 0,-1-1 0,1 1 0,0-1 0,0 1 0,0 0 0,0 0 0,-1 1 0,1-1 0,0 0 0,-1 1 0,1 0 0,-1-1 0,0 1 0,0 0 0,1 0 0,-1 0-1,0 1 1,-1-1 0,1 0 0,0 1 0,-1-1 0,1 1 0,-1 0 0,0-1 0,0 1 0,0 0 0,0 0 0,0 0 0,0 3 0,7 41 119,-3 0 0,-1 0 0,-3 60 0,-1-90 23,0-17-112,0 0-1,0 0 1,0 0 0,0 0 0,0 0-1,0 0 1,1 0 0,-1 0 0,0 0-1,0 0 1,0 1 0,0-1 0,0 0-1,0 0 1,0 0 0,0 0 0,0 0-1,0 0 1,0 0 0,0 0-1,0 0 1,1 0 0,-1 0 0,0 0-1,0 0 1,0 0 0,0 0 0,0 0-1,0 0 1,0 0 0,0 0 0,0 0-1,1 0 1,-1 0 0,0 0 0,0 0-1,0 0 1,0 0 0,0 0-1,0 0 1,0 0 0,0 0 0,0 0-1,1 0 1,-1 0 0,0 0 0,0 0-1,0 0 1,0 0 0,0 0 0,0 0-1,0-1 1,0 1 0,0 0 0,0 0-1,0 0 1,0 0 0,6-5 102,30-41 358,42-49-379,-53 68-148,1 1-1,2 2 1,0 0 0,1 2-1,1 1 1,1 2 0,48-23-1,-75 40 19,0 1-1,0-1 0,1 1 1,-1 0-1,1 0 0,-1 0 0,1 0 1,4 1-1,-7 0 19,-1 0-1,1 0 1,-1 0-1,0 1 1,1-1-1,-1 0 1,0 1-1,1-1 1,-1 1 0,0 0-1,0-1 1,1 1-1,-1 0 1,0 0-1,0 0 1,0 0-1,0 0 1,0 0 0,0 0-1,0 0 1,-1 0-1,1 0 1,0 1-1,-1-1 1,1 0-1,0 1 1,-1-1 0,0 0-1,1 3 1,2 12-6,-1 1 1,0 1-1,-2-1 1,0 0 0,-3 23-1,1 0 22,0-5 24,1 64-53,1-86 104,2 0 0,-1 0 0,2 0 0,0 0 1,7 19-1,-10-31-48,1 1-1,0 0 1,0-1 0,0 1 0,0 0 0,0-1 0,0 0 0,3 3 0,-3-3-13,-1-1 0,1 1 0,-1-1 0,1 0 1,0 1-1,-1-1 0,1 0 0,0 1 0,-1-1 0,1 0 0,0 0 1,-1 0-1,1 0 0,0 1 0,0-1 0,-1 0 0,1 0 0,0 0 0,-1 0 1,1-1-1,0 1 0,-1 0 0,1 0 0,0 0 0,-1-1 0,1 1 1,0 0-1,-1-1 0,2 1 0,4-5 60,0 1 0,0-1-1,-1 0 1,1-1 0,-1 1 0,0-1 0,-1 0 0,6-10 0,3-6 17,10-27 0,-17 35-54,31-69 40,29-63 23,-22 68-289,-42 75 161,0-1 1,1 1 0,0-1 0,-1 1-1,1 0 1,0 0 0,0 0-1,1 1 1,-1-1 0,1 1 0,-1-1-1,1 1 1,0 0 0,0 1 0,0-1-1,0 1 1,7-2 0,-5 2-6,0 0 0,1 1 0,-1-1 1,0 2-1,1-1 0,-1 1 0,0 0 0,1 0 1,-1 0-1,10 4 0,-13-4 40,29 9 43,-11-5 35,-18-4 185,-20-6 16,3 0-206,-6-3-78,1 1 0,-26-5 0,38 10-68,0 1 0,0 0 1,-1 1-1,1 0 0,0 0 0,0 1 0,0 0 0,-1 0 1,1 0-1,-10 4 0,12-2 37,0-1 1,1 1-1,-1 0 1,1 0-1,-1 0 1,1 0-1,0 1 1,0 0-1,1 0 1,-1 0-1,1 0 0,0 0 1,0 1-1,0-1 1,-2 7-1,-3 7 19,1 0 0,-9 35 0,10-31 16,1 0 0,2 0 1,0 0-1,1 1 0,2 0 0,0-1 0,1 1 1,1-1-1,6 25 0,-6-41 38,0 0 0,0 0 0,0-1 0,1 1 0,-1-1 0,1 0 0,1 0 0,-1 0 0,6 6 1,-8-9-8,1 0 0,0-1 0,-1 1 0,1-1 0,0 0 0,0 1 0,0-1 0,-1 0 0,1 0 0,1 0 0,-1-1 0,0 1 0,0 0 0,0-1 0,0 1 0,0-1 0,1 0 0,-1 0 0,0 0 0,0 0 0,0 0 0,1 0 0,-1 0 0,0-1 0,0 1 0,0-1 0,0 0 0,4-1 0,1-2 37,0 0 0,0-1-1,0 0 1,-1 0 0,11-11 0,27-33 27,-6-1-91,-2-2 0,54-105 0,-88 153-50,0 0 0,-1 0-1,0 0 1,2-7 0,-2 5-50,-1 6 87,0 0 0,0 0 0,0 0-1,0 0 1,0 0 0,0 0 0,0 0 0,-1 0 0,1 0 0,0 0 0,0 0-1,0 0 1,0 0 0,0 0 0,0 0 0,0 0 0,-1 0 0,1 0 0,0 0 0,0 0-1,0 0 1,0 0 0,0 0 0,0 0 0,0 0 0,-1 0 0,1 0 0,0 0-1,0 0 1,0 0 0,0 0 0,0-1 0,0 1 0,0 0 0,0 0 0,0 0 0,0 0-1,-1 0 1,1 0 0,0 0 0,0 0 0,0 0 0,0-1 0,0 1 0,0 0-1,0 0 1,0 0 0,0 0 0,0 0 0,0 0 0,0-1 0,0 1 0,0 0-1,0 0 1,0 0 0,0 0 0,0 0 0,0 0 0,0 0 0,1-1 0,-14 14-240,6-4 208,1 0-1,0 1 1,0-1-1,1 1 1,1 1 0,0-1-1,0 1 1,-3 15-1,3-9 41,2 1 0,-1-1 0,2 1 0,1 30 0,1-40-2,0 0-1,0 0 1,1 0-1,0-1 1,0 1-1,1 0 1,0-1 0,7 12-1,-9-16 16,1-1 1,-1 1-1,1-1 1,0 0-1,0 0 0,0 0 1,0 0-1,0 0 0,0 0 1,0 0-1,1-1 0,-1 1 1,1-1-1,0 1 1,-1-1-1,1 0 0,0 0 1,-1 0-1,1-1 0,0 1 1,0-1-1,0 1 0,0-1 1,0 0-1,-1 0 1,6-1-1,3-2 29,-1 0 1,0 0-1,0-1 0,0 0 1,0-1-1,-1 0 1,0-1-1,0 0 0,0 0 1,-1-1-1,0 0 0,0-1 1,12-15-1,1-4 14,-1-1 0,33-60 0,-25 36 72,-2-2 0,-2 0 0,-3-2 0,18-73 0,42-243-551,-64 291 336,-13 55-109,-4 24 171,0 1 0,0-1 0,0 1 0,0-1 0,0 0 0,0 1-1,0-1 1,-1 1 0,1-1 0,-1 1 0,1 0 0,-1-1-1,0-1 1,1 3 12,-1-1-1,1 1 1,0 0-1,0 0 1,-1-1-1,1 1 1,0 0-1,0 0 1,-1 0-1,1 0 1,0-1-1,-1 1 1,1 0-1,0 0 1,-1 0-1,1 0 1,0 0-1,-1 0 0,1 0 1,0 0-1,-1 0 1,1 0-1,0 0 1,-1 0-1,1 0 1,0 0-1,-1 0 1,1 0-1,0 1 1,-1-1-1,1 0 1,0 0-1,0 0 1,-1 0-1,1 1 1,-1-1-1,0 1-16,0 1 0,-1-1-1,1 1 1,0-1 0,0 1-1,0 0 1,0-1 0,0 1-1,-1 3 1,-11 33-114,2 0 0,-11 69-1,0 87-1,18-141 97,3 0 0,3 0 0,2 0-1,2-1 1,2 1 0,28 92 0,-22-105-2252,0-6 608</inkml:trace>
</inkml:ink>
</file>

<file path=ppt/ink/ink3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5:59.2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138 1 8224,'-1'8'9911,"-3"2"-4823,-24 50-2642,3-14-1162,10-20-832,2 0 0,-20 53-1,29-67-387,1 1-1,0 0 1,0 0-1,2 0 1,-1 0-1,2 0 1,0 0-1,0 1 1,4 22-1,-2-25 6,0-1 0,1 0 0,-1 0 0,2 0-1,0-1 1,0 1 0,0-1 0,1 0 0,1 0 0,8 11-1,-13-19-50,0 0-1,0 0 0,0 0 0,0 0 0,0 0 0,0 0 0,0 0 0,1-1 0,-1 1 1,0 0-1,0-1 0,1 1 0,-1-1 0,0 1 0,1-1 0,-1 0 0,0 1 0,1-1 1,-1 0-1,1 0 0,-1 0 0,0 0 0,3-1 0,-1 0 8,-1 0 1,0 0-1,1 0 0,-1 0 0,0-1 1,0 1-1,0-1 0,0 1 0,0-1 1,0 0-1,0 0 0,1-2 0,3-4 0,1-1 0,-2-1 0,1 1 0,7-21 0,-9 19-84,0 1 0,-1-1-1,-1 0 1,0-1-1,0 1 1,0-17-1,-2 26 42,0 1-1,0-1 1,0 0-1,0 0 1,-1 0-1,1 1 1,-1-1-1,1 0 1,-1 1 0,1-1-1,-1 0 1,0 1-1,0-1 1,0 1-1,0-1 1,0 1-1,0-1 1,-1 1-1,1 0 1,0-1-1,-1 1 1,1 0-1,0 0 1,-1 0-1,0 0 1,1 0-1,-1 1 1,0-1-1,1 0 1,-1 1-1,0-1 1,0 1-1,1 0 1,-1-1-1,-3 1 1,-2 0-324,1 0 1,-1 0-1,0 1 1,1-1 0,-1 1-1,1 1 1,-12 3-1,-3 3-1430,-19 7-5245,35-13 2863,4 2 1386</inkml:trace>
</inkml:ink>
</file>

<file path=ppt/ink/ink3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5:59.7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410 1 8064,'-47'0'2592,"46"0"-2519,0 0 0,-1 0 0,1 0 0,0 0 0,-1 0 1,1 0-1,0 1 0,-1-1 0,1 0 0,0 1 0,-1-1 0,1 1 0,-1 0 1,-8 4 228,1 0 0,-1 0 0,1 0 0,1 2 0,-1-1 0,1 1 0,-14 14 0,7-1 563,1 1 0,-18 35 0,21-35-394,-16 27 422,3 2 1,1 0-1,-21 73 0,25-55-397,4 1 0,2 0 0,3 1 0,-2 114 0,13-162-448,0 0-1,2 0 1,0 0-1,10 33 1,-9-41-60,1-2 0,0 1-1,1 0 1,1-1 0,0 0 0,0-1 0,1 0-1,14 15 1,-10-13-127,2-1 1,-1 0-1,2-1 0,0 0 0,0-1 0,0-1 0,1-1 0,1 0 0,18 6 0,-4-4-829,0-2 0,0-1 0,0-1 0,41 1 0,32-1-1394</inkml:trace>
</inkml:ink>
</file>

<file path=ppt/ink/ink3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6:00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 4992,'2'-2'377,"0"1"0,0 0 1,1 0-1,-1-1 0,0 1 1,0 1-1,0-1 0,1 0 0,-1 1 1,0-1-1,1 1 0,-1-1 0,0 1 1,1 0-1,-1 0 0,1 0 1,-1 1-1,4 0 0,9-1 455,-6 1-348,0 0 0,-1 0 0,1 0 0,0 1 1,-1 1-1,1-1 0,-1 2 0,16 7 1,-8-2 170,-1 0 1,-1 1 0,21 18 0,-17-11-121,-1 1 0,-1 0-1,0 2 1,21 33 0,-16-16 565,31 71 0,-38-71-744,-2 0 0,-2 1 0,-1 0 0,-3 0 0,0 1 0,0 51 0,-7-23-154,-2 0 0,-22 120 1,16-145-614,-3-1 1,-1-1-1,-25 54 0,27-71-1521,-2 0 0,-21 30 0,-11 8-9781,25-33 6279</inkml:trace>
</inkml:ink>
</file>

<file path=ppt/ink/ink3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6:35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189 230 3072,'4'-4'7966,"17"-6"-5570,-19 9-2259,-1 0-1,1 0 1,0-1-1,-1 1 1,1 0 0,-1 0-1,1-1 1,-1 1-1,0-1 1,1 0-1,0-2 1,12-23 1234,-7 13-712,-6 13-519,0 0-54,0 0 1,-1 0-1,1-1 1,-1 1-1,1 0 1,-1 0-1,1 0 1,-1 0-1,0 0 1,0 0-1,1-1 1,-1 0-1,-4 4 250,0 1 0,1 0 0,0 0 0,-1 0 0,-4 7 0,-22 28-222,-51 73 50,16 10 61,55-98-167,1 0 1,1 1-1,-7 33 0,-1 9 348,16-54-118,1-27-140,1 0 0,0 1 0,1-1 0,1 1 0,9-23 0,2-8 30,17-51 246,85-173 0,-57 166-34,-60 102-383,1 0 0,-1 0 0,1 1 1,-1-1-1,1 0 0,-1 0 0,1 0 1,0 1-1,0-1 0,-1 0 1,1 1-1,0-1 0,0 0 0,0 1 1,0-1-1,0 1 0,-1 0 0,1-1 1,0 1-1,0 0 0,0-1 0,0 1 1,0 0-1,0 0 0,0 0 1,0 0-1,1 0 0,-1 0 0,0 0 1,0 0-1,0 0 0,0 1 0,0-1 1,0 0-1,-1 1 0,1-1 0,0 1 1,0-1-1,1 1 0,3 3 38,-1-1-1,0 1 1,-1-1 0,1 1-1,0 0 1,3 6-1,64 84 262,32 43-148,-30-45 19,-46-60-121,26 38-1,-23-16-17,-22-43-79,-4-10 51,-1 0 847,-4-15-9657,-2 6 4571,2 4 1387</inkml:trace>
</inkml:ink>
</file>

<file path=ppt/ink/ink3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6:36.0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596 21 5152,'0'0'2309,"-10"-5"3088,9 5-5356,1 0 100,0-1 0,-1 1 1,1 0-1,0 0 0,-1 0 0,1 0 0,0-1 0,0 1 0,-1 0 0,1 0 0,0-1 0,0 1 1,-1 0-1,1-1 0,0 1 0,0 0 0,0-1 0,0 1 0,0 0 0,-1-1 0,1 1 1,0 0-1,0-1 0,0 1 0,0 0 0,0-1 0,0 1 0,0-1 0,1-6 974,-1 8-901,-1 0 0,1-1-1,0 1 1,0-1 0,-1 1 0,1 0 0,-1-1-1,1 1 1,0-1 0,-1 1 0,1-1-1,-1 1 1,1-1 0,-1 1 0,1-1 0,-1 1-1,0-1 1,1 0 0,-1 1 0,1-1-1,-1 0 1,0 0 0,-1 1 0,-22 6-416,11-4 537,-33 18 43,31-14-170,-25 8 1,-210 60 425,239-72-630,-58 14 401,61-16-353,1-1 0,-1 1 0,0-1 0,0 0 0,0-1 0,-13-3 1,18 4-36,0-1 25,0 0 0,-1 1-1,1-2 1,0 1 0,-4-2 0,7 3-32,-1 0 0,1-1 0,-1 1 0,1 0 0,0 0 0,-1-1 0,1 1 0,0 0-1,-1-1 1,1 1 0,0 0 0,0-1 0,-1 1 0,1-1 0,0 1 0,0 0 0,0-1-1,0 1 1,-1-1 0,1 1 0,0-1 0,0 1 0,0-1 0,0 1 0,0 0 0,0-1 0,0 1-1,0-1 1,0 1 0,0-1 0,1 1 0,-1-1 0,0 1 0,0 0 0,0-1 0,0 1-1,1-1 1,-1 1 0,0 0 0,0-1 0,1 1 0,-1 0 0,0-1 0,1 1 0,-1 0-1,0-1 1,1 1 0,-1 0 0,0 0 0,2-1 0,4-4-16,0 1 0,0-1 1,0 1-1,1 1 0,12-6 0,38-11-389,-44 16 281,143-38-3715,-53 21-1851,-34 12 2539</inkml:trace>
</inkml:ink>
</file>

<file path=ppt/ink/ink3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6:36.7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90 6048,'-3'0'8290,"0"6"-4095,-2 12-2947,0 1 16,10-28-648,-1-1 0,0 0 0,0 0 0,-1 0 0,2-11 0,-3 8-257,-1 9-235,0 0 0,0-1 1,0 1-1,-1 0 0,1 0 0,-1-1 0,0 1 1,-2-8-1,2 12-128,0-1 0,-1 1 0,1 0 0,0 0 1,0-1-1,-1 1 0,1 0 0,-1 0 0,1-1 0,0 1 0,-1 0 1,1 0-1,0 0 0,-1 0 0,1 0 0,-1-1 0,1 1 1,0 0-1,-1 0 0,1 0 0,-1 0 0,1 0 0,0 0 0,-1 0 1,1 0-1,-1 1 0,1-1 0,-1 0 0,1 0 0,0 0 0,-1 0 1,1 0-1,0 1 0,-1-1 0,1 0 0,0 0 0,-1 1 0,1-1 1,-13 10-764,12-9 617,-2 2-1971,21-7-6195,2 5 4028,-1 3 1446</inkml:trace>
</inkml:ink>
</file>

<file path=ppt/ink/ink3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6:37.14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67 33 6240,'-13'2'1264,"-1"0"6762,-5 29-3429,-1 0-2495,19-31-2062,1 1 437,8-5 142,0-1-416,1 0 0,-1 0 1,0 0-1,0-1 0,-1 0 0,11-11 1,2-2 69,9-5 729,-23 21-3434,30 3-7893,-11 0 6939</inkml:trace>
</inkml:ink>
</file>

<file path=ppt/ink/ink3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6:38.1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385 193 3648,'0'-1'150,"0"-1"-1,0 1 1,0 0 0,0 0 0,0-1-1,0 1 1,1 0 0,-1 0 0,1 0-1,-1-1 1,1 1 0,0-2-1,0 1 197,0-1 0,-1 0-1,1 0 1,-1 1 0,0-1-1,0 0 1,0 0 0,0 0-1,-1-3 1,0-3 864,1 0-189,0 0 1,-1 0-1,0 0 1,-3-12-1,3 18-763,0-1-1,-1 0 0,1 0 1,-1 1-1,0-1 1,0 1-1,0-1 0,-1 1 1,1 0-1,-1 0 0,0 0 1,-4-3-1,1 2-77,1 0 0,-1 1 0,0 0 0,1 0 0,-1 1-1,-1-1 1,1 1 0,0 0 0,-1 1 0,1 0 0,-1 0 0,1 0 0,-1 1 0,1 0-1,-13 1 1,-2 2 65,1 0-1,0 2 1,-38 13-1,51-15-219,0 0-1,0 1 1,0-1-1,1 1 1,-1 0-1,1 1 1,0 0-1,1 0 1,-1 0-1,1 0 1,0 1-1,0 0 1,0 0-1,-5 12 1,5-9 23,1 0 1,0 0-1,0 0 1,1 1-1,1 0 1,-1 0-1,2-1 0,-1 1 1,2 0-1,-1 0 1,1 0-1,0 0 0,1 0 1,1 0-1,-1 0 1,2 0-1,-1 0 1,1-1-1,1 1 0,-1-1 1,2 0-1,-1 0 1,1 0-1,7 8 1,8 11 122,4 7 243,27 48-1,-45-72-299,-1 1-1,0-1 1,-1 1 0,0 0-1,-1 0 1,0 1 0,-1-1-1,1 24 1,-3 8-79,-2-1-1,-2 0 1,-2 0 0,-2 0-1,-17 53 1,24-96-61,-8 22-490,9-21 398,0 0 0,-1-1-1,1 1 1,-1 0 0,1-1 0,-1 1 0,1-1 0,-1 1 0,1 0 0,-1-1 0,0 1 0,1-1-1,-1 0 1,0 1 0,1-1 0,-1 1 0,0-1 0,0 0 0,1 0 0,-1 1 0,0-1-1,-1 0 1,2 0 55,0 0 1,-1 0-1,1 0 0,0 0 0,0 0 0,-1 0 0,1 0 0,0 0 0,0 0 0,-1 0 0,1 0 1,0-1-1,0 1 0,-1 0 0,1 0 0,0 0 0,0 0 0,0 0 0,-1-1 0,1 1 1,0 0-1,0 0 0,0 0 0,-1-1 0,1 1 0,0 0 0,0 0 0,0-1 0,-2-4-586,0 1-1,0-1 0,1 0 0,0-1 0,0 1 0,0 0 1,1 0-1,-1 0 0,1 0 0,1-1 0,-1 1 0,2-6 1,7-17-1383</inkml:trace>
</inkml:ink>
</file>

<file path=ppt/ink/ink3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6:38.46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12 7232,'-30'3'2314,"24"-2"1073,29 2 1458,-4 0-3749,335-8 3810,-268 1-4697,-8-1-2127,-27 0-4031,-41 4 3869,11-1-3429,0 5 1808</inkml:trace>
</inkml:ink>
</file>

<file path=ppt/ink/ink3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6:39.1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104 11 2912,'-10'-6'1065,"9"6"-847,1-1-1,-1 1 1,0-1-1,1 1 0,-1 0 1,0-1-1,1 1 1,-1 0-1,0-1 0,1 1 1,-1 0-1,0 0 1,0 0-1,1 0 0,-2 0 1,-1 0 463,0 1 1,-1-1 0,1 1-1,0-1 1,0 0 0,-3 0-1,2-1-149,1 1-1,0 0 1,-1 1-1,1-1 1,0 0-1,-1 1 1,-3 1-1,-10-2 2334,9 0-1156,11 2 0,57 14-93,-2-7-813,112 1-1,-120-10-706,-49 0-96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2:10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661 1214 5216,'-22'17'2370,"10"-8"5841,29-49-4935,20-46-1747,105-217-222,-129 277-1259,33-69 82,72-160 40,-97 204 4,-3-2-1,23-106 1,-40 151-112,2-2 79,-1-1 0,-1 0 0,0 0 1,-1-20-1,0 30-139,0 0 1,-1 1 0,1-1-1,0 0 1,0 1-1,0-1 1,-1 1-1,1-1 1,0 0-1,-1 1 1,1-1 0,0 1-1,-1-1 1,1 1-1,-1-1 1,1 1-1,-1-1 1,1 1-1,-1-1 1,1 1-1,-1 0 1,0-1 0,0 1-5,0 0 1,0 0 0,0 0 0,-1 0 0,1 0 0,0 0 0,0 0 0,0 0-1,0 0 1,0 1 0,0-1 0,0 0 0,0 1 0,0-1 0,0 1 0,0-1 0,0 1-1,-1 0 1,-8 7-1,0 0-1,0 0 0,1 1 1,0 0-1,1 1 0,0-1 1,-8 15-1,-20 32 51,-33 67 1,-18 72 142,18-20-42,-198 402 838,142-360-426,-66 127 206,111-188-239,57-114-357,23-42-181,-1 1 0,1 0 1,-1 0-1,0 0 0,0-1 1,1 1-1,-1 0 0,0-1 1,0 1-1,0-1 0,0 1 1,0-1-1,0 1 0,0-1 1,-1 1-1,1-1 2,0 0 0,1 0 0,-1-1 0,1 1 0,-1 0 1,1 0-1,-1 0 0,1-1 0,-1 1 0,1 0 0,-1 0 0,1-1 0,-1 1 0,1 0 0,-1-1 0,1 1 0,-1-1 0,1 1 0,0-1 1,-1 1-1,1-1 0,0 1 0,-1-1 0,1 1 0,0-1 0,0 1 0,0-1 0,-1 1 0,1-1 0,0 0 0,0 1 0,0-2 1,-2-7-62,1-1 0,1 1 0,-1-1 0,1 1 0,3-19 0,0 6-122,10-33 1,-5 31 99,1 1 1,1 0-1,1 0 0,1 1 1,20-26-1,78-91-133,-41 61 123,109-95-1,-130 132 85,1 3 0,2 1-1,78-41 1,-9 20 50,76-41 30,-139 62 44,-3-2-1,86-79 1,-43 22-26,32-29 110,-35 45 90,-45 40-51,84-89 0,-110 100-109,-2 0 0,-1-1 1,-1-1-1,-2-1 0,-1 0 0,20-58 0,-35 86-115,1 1 0,-1-1 0,0 0-1,0 0 1,-1 0 0,1 0 0,-1 0 0,0 0 0,0 0-1,-1-7 1,1 10-10,0 1 3,0 0 0,0 0 1,0 0-1,0-1 0,0 1 0,0 0 1,0 0-1,0 0 0,0 0 1,0 0-1,0 0 0,0-1 1,0 1-1,0 0 0,0 0 0,0 0 1,0 0-1,0 0 0,0 0 1,0 0-1,0-1 0,0 1 1,0 0-1,0 0 0,0 0 0,0 0 1,0 0-1,-1 0 0,1 0 1,0 0-1,0-1 0,0 1 1,0 0-1,0 0 0,0 0 0,0 0 1,-1 0-1,1 0 0,0 0 1,0 0-1,0 0 0,0 0 1,0 0-1,0 0 0,-1 0 0,1 0 1,0 0-1,0 0 0,0 0 1,0 0-1,0 0 0,0 0 1,-1 0-1,1 0 0,0 0 0,0 0 1,0 0-1,0 1 0,0-1 1,0 0-1,-1 0 0,-4 4 9,-1 0 0,1 1 0,-1 0-1,1 0 1,-7 10 0,4-6 4,-46 52 75,-46 54 87,76-85-85,2 1 0,-25 48 0,-23 69 188,42-84-74,4 2-1,2 1 1,4 1 0,-13 89-1,28-141-115,2 0 0,0 24-1,2-33-33,-1-1-1,1 1 0,1-1 1,-1 1-1,1-1 0,0 0 1,1 0-1,5 11 0,-7-15-28,0 0 0,1 0-1,-1 0 1,1-1 0,-1 1-1,1 0 1,0-1 0,0 1 0,-1-1-1,1 0 1,0 1 0,0-1-1,1 0 1,-1 0 0,0 0 0,0-1-1,0 1 1,1 0 0,-1-1-1,0 0 1,1 1 0,2-1 0,4 0 40,0-1 1,1 0 0,-1 0 0,12-4-1,-18 4-58,29-7 20,-1-1 1,-1-1 0,0-2-1,0-1 1,-1-2 0,-1 0-1,-1-2 1,29-23 0,48-39-27,-91 71-10,-13 8 7,1 0 0,-1 0 1,0 0-1,0 0 0,1-1 0,-1 1 0,0 0 0,1 0 0,-1 0 0,0 0 0,1 1 0,-1-1 0,0 0 0,1 0 0,-1 0 0,0 0 0,0 0 0,1 0 0,-1 0 0,0 0 0,1 1 0,-1-1 0,0 0 1,0 0-1,0 0 0,1 1 0,-1-1 0,0 0 0,0 0 0,0 1 0,1-1 0,-1 0 0,0 0 0,0 1 0,0-1 0,0 0 0,0 0 0,0 1 0,1-1 0,-1 0 0,0 1 0,0-1 0,0 0 0,0 1 1,0-1-1,0 0 0,0 1 0,0-1 0,-1 0 0,1 1 0,-1 15-37,0 0 0,-2 0 0,-5 22 0,3-21 68,2 0 0,0 0 0,-1 25 0,4-21 31,2 1 0,6 38-1,-7-52-28,1 0-1,1 0 1,-1 0-1,1-1 1,1 1 0,-1 0-1,1-1 1,1 0-1,-1 0 1,8 7-1,-11-13-16,-1 0 0,1 0 0,0 0 0,0 0 0,0 0-1,0-1 1,0 1 0,1-1 0,-1 1 0,0 0 0,0-1 0,0 0 0,1 1 0,-1-1 0,0 0-1,0 1 1,1-1 0,-1 0 0,0 0 0,0 0 0,1 0 0,-1-1 0,0 1 0,0 0-1,1 0 1,-1-1 0,0 1 0,2-1 0,2-2 26,1 0 0,-1 0 1,0-1-1,9-7 0,-5 3 15,-5 5-28,211-157 183,-176 135-193,106-61-160,-145 86 141,0 0 1,0 0-1,0 0 0,-1 1 1,1-1-1,0 0 1,0 0-1,0 0 0,0 0 1,0 0-1,0 0 1,1 0-1,-1 0 0,0 1 1,0-1-1,0 0 1,0 0-1,0 0 0,0 0 1,0 0-1,0 0 1,0 0-1,0 0 0,0 0 1,0 0-1,0 1 1,0-1-1,0 0 1,0 0-1,0 0 0,1 0 1,-1 0-1,0 0 1,0 0-1,0 0 0,0 0 1,0 0-1,0 0 1,0 0-1,0 0 0,1 0 1,-1 0-1,0 0 1,0 0-1,0 0 0,0 0 1,0 0-1,0 0 1,0 0-1,0 0 1,1 0-1,-1 0 0,0 0 1,0 0-1,0 0 1,0 0-1,0 0 0,0 0 1,0 0-1,0 0 1,0 0-1,1-1 0,-9 16-130,-17 18-2,17-22 131,0 0 1,1 0 0,-7 15-1,12-23 15,0 0 0,1 0 1,0 1-1,-1-1 0,1 1 0,0-1 0,1 1 0,-1 0 1,1-1-1,-1 1 0,1 0 0,0-1 0,1 1 0,-1 0 0,1-1 1,1 6-1,-1-7-3,0 0 0,0 0 0,0 0 0,0 0 0,1-1 0,-1 1 0,0 0 0,1-1 0,0 1 0,-1-1 0,1 0-1,0 0 1,0 1 0,0-1 0,0 0 0,0 0 0,0-1 0,0 1 0,0 0 0,0-1 0,0 1 0,0-1 0,0 0 0,0 0 0,1 0 0,3 0 0,5-1 33,-1 0-1,1-1 1,0 0-1,10-4 1,-14 4-43,22-8 15,1-2 0,-2-1 0,0-1 0,27-18-1,-36 21-114,-2-1 20,-15 10 69,0 0 0,0 0 0,0 1 0,0-1 0,1 1 0,-1 0 0,1-1 0,-1 1 0,0 0 1,1 0-1,0 1 0,3-2 0,-4 20-174,1 3 224,5 24 119,-8-42-150,1-1 0,0 1 0,0-1 0,0 0 0,0 1 0,0-1 0,0 0 0,1 0 0,-1 0 0,1 0 0,-1 0 0,1 0 0,0 0 0,2 1 0,-2-2-4,0 0-1,0-1 1,0 1 0,-1-1 0,1 1 0,0-1 0,0 0-1,0 0 1,0 0 0,0 0 0,0 0 0,0 0 0,0 0 0,0-1-1,0 1 1,2-2 0,37-13-23,-30 10 11,177-58 243,-4 2-328,-84 11 159,-94 47-82,1-1-1,-1 1 0,0-1 0,5-5 1,5-2 47,-28 19-62,-115 71-611,59-38 624,60-35 16,1 0 0,-1 0 0,1 0 0,0 1 0,1 0 0,-8 11 0,13-18 2,1 1 0,0-1 0,-1 1 0,1-1 0,0 0 0,-1 1 0,1-1 0,0 1 0,0-1 0,0 1-1,-1 0 1,1-1 0,0 1 0,0-1 0,0 1 0,0-1 0,0 1 0,0-1 0,0 1 0,0-1 0,0 1 0,0-1 0,0 1 0,1 0 0,-1-1 0,0 1 0,1 0 0,-1 0 4,1-1 1,0 1 0,-1-1-1,1 1 1,0-1 0,0 1-1,0-1 1,0 1 0,0-1-1,-1 0 1,1 1 0,0-1-1,0 0 1,1 0 0,4 1 20,-1-1 1,0 1 0,0-1 0,10-2-1,2-1-10,0-1 0,0-1 0,-1 0 0,0-1 0,23-12 0,-29 12 6,0 0-1,0 0 0,-1-1 1,0 0-1,0 0 0,-1-1 1,0 0-1,-1-1 0,12-16 1,1-9 17,-2 0 1,23-63-1,16-82-55,-32 98-71,-16 51 178,0 0 1,-2-1-1,-1 0 1,4-60-1,-10 91-88,0-14-83,0 1 0,-1 0-1,0 0 1,-5-17 0,6 29 79,0 0 0,0 0 0,0 1-1,0-1 1,-1 0 0,1 1-1,0-1 1,0 1 0,-1-1 0,1 0-1,-1 1 1,1-1 0,0 1 0,-1-1-1,1 1 1,-1-1 0,1 1 0,-1-1-1,0 1 1,1 0 0,-1-1-1,1 1 1,-1 0 0,0-1 0,1 1-1,-1 0 1,0 0 0,1-1 0,-1 1-1,0 0 1,1 0 0,-1 0-1,0 0 1,1 0 0,-1 0 0,0 0-1,0 0 1,1 1 0,-1-1 0,0 0-1,1 0 1,-1 0 0,0 1 0,1-1-1,-1 0 1,1 1 0,-1-1-1,0 1 1,-3 2 12,0 0 0,0 0 0,1 0-1,0 0 1,-1 0 0,-2 6 0,-1 1 0,0 0 0,1 1 0,1 0 0,-7 20 0,10-24-6,-15 42 35,2 0-1,2 1 0,-7 67 0,10-27 313,4 95 0,7-144-530,2-1 1,2 1-1,2-2 0,1 1 1,2-1-1,2 0 0,23 52 1,-31-81-849,1 0 0,0 0 0,1 0-1,13 18 1,-18-27 650,0 1-1,0-1 1,1 0-1,-1 1 0,0-1 1,1 0-1,-1 0 0,1 0 1,-1 0-1,1 0 1,-1 0-1,1-1 0,0 1 1,-1 0-1,1-1 1,0 0-1,-1 1 0,1-1 1,0 0-1,0 0 0,0 0 1,-1 0-1,1 0 1,0 0-1,0 0 0,-1 0 1,1-1-1,0 1 0,0-1 1,-1 0-1,1 1 1,-1-1-1,1 0 0,0 0 1,-1 0-1,0 0 1,1 0-1,-1 0 0,2-2 1,21-17-3397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8:2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17 7712,'-28'-9'3520,"20"5"-3072,2 1-160,12 6-256</inkml:trace>
</inkml:ink>
</file>

<file path=ppt/ink/ink3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6:39.5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 7 6240,'-16'0'4562,"44"2"2457,2-1-5667,-26-1-1077,28 3 1432,0-2 1,42-4-1,-56 2-1553,21 1 0,-14 1-195,7-5-553,-14-3-4007</inkml:trace>
</inkml:ink>
</file>

<file path=ppt/ink/ink3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6:42.8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50 208 1568,'-16'13'13920,"16"-13"-13845,0 0 0,-1 0 0,1-1 0,0 1 0,-1 0 0,1 0 0,0-1 0,-1 1 0,1 0 0,0-1 0,0 1 0,-1 0 0,1-1 0,0 1 0,0 0 0,0-1 0,-1 1 0,1 0 0,0-1 0,0 1 0,0-1 1,0 1-1,0 0 0,0-1 0,0 1 0,0-1 0,0 0 0,1-13 314,2-1 0,0 1 1,0 0-1,1 0 0,1 0 1,13-26-1,-15 33-321,1 0 0,1-1 0,-1 1 0,1 1 0,7-8 0,-10 10-27,2 1 1,-1 1-1,0-1 0,0 0 0,1 1 0,0 0 0,-1 0 0,1 0 0,0 0 0,0 0 0,6-1 0,-3 1-22,-1 1-1,1-1 0,-1 1 1,1 1-1,-1-1 0,13 2 1,-18-1 9,1 1 0,0-1 0,0 1 0,0 0 0,0-1 0,0 1 1,-1 0-1,1 0 0,0 0 0,-1 1 0,1-1 0,-1 0 0,1 0 0,-1 1 1,0-1-1,1 1 0,-1-1 0,0 1 0,0 0 0,0 0 0,0-1 0,0 1 1,-1 0-1,1 0 0,-1 0 0,1 0 0,-1 0 0,1 3 0,0 5 24,0 0-1,0 0 0,-1 0 0,-1 0 0,1 0 1,-4 15-1,-19 61 127,10-42 11,-3 14 72,-45 105 0,40-120-3,-42 60-1,23-41 599,37-57-927,6-9 79,14-18 50,-14 19-70,0 1 0,0 0 0,0 0 1,0 0-1,0 0 0,0 1 0,1-1 1,-1 1-1,1 0 0,6-2 0,39-3 109,-38 5-75,24-2-5,0 2 1,36 3-1,-59-1-40,0 1 0,1 0 0,-1 0 1,-1 1-1,1 1 0,0 0 0,-1 1 1,0 0-1,15 9 0,16 8 72,-24-13-333,-15-7-1113</inkml:trace>
</inkml:ink>
</file>

<file path=ppt/ink/ink3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6:43.57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173 47 6304,'0'0'91,"-1"0"0,1 0 0,0-1-1,0 1 1,0 0 0,-1 0 0,1 0 0,0-1 0,0 1 0,0 0 0,0 0 0,0 0 0,-1-1 0,1 1 0,0 0-1,0 0 1,0-1 0,0 1 0,0 0 0,0-1 0,0 1 0,0 0 0,0 0 0,0-1 0,0 1 0,0 0 0,0 0 0,0-1-1,0 1 1,0 0 0,0 0 0,2-7 5472,-2 7-5433,-4-4 1234,4 3-1203,-1 0 0,0 0 0,1 1 0,-1-1 0,0 0 0,0 1 0,0-1 0,0 0 0,0 1 0,0-1 0,0 1 0,0-1 0,0 1 0,0 0 0,0-1 0,0 1 0,0 0 0,0 0 0,0 0 0,0 0 0,0 0 0,-2 0 0,0 0-17,0 0 1,0 1 0,0 0 0,-1-1-1,1 1 1,0 1 0,0-1 0,0 0-1,0 1 1,1-1 0,-1 1 0,0 0-1,-3 3 1,-6 5 210,-16 21-1,12-14-23,11-11-293,1-1-1,-1 1 1,1 0-1,0 0 1,1 0-1,-1 1 1,1-1-1,0 1 1,-3 13-1,5-17-17,0 1-1,1-1 1,-1 0-1,1 0 1,0 1-1,0-1 1,0 0-1,1 1 1,-1-1-1,1 0 1,-1 1-1,1-1 1,0 0-1,1 0 1,-1 0-1,0 0 1,1 0-1,0 0 1,-1 0-1,1 0 0,0-1 1,1 1-1,3 3 1,-4-4 34,1 0 0,-1 0-1,1 0 1,0 0 0,-1-1 0,1 1 0,0-1-1,0 0 1,0 0 0,0 0 0,1 0 0,-1 0-1,0-1 1,0 1 0,6-1 0,-4 0-31,-1-1 0,0 0 0,0 0-1,0 0 1,1 0 0,-1 0 0,0-1 0,-1 0 0,1 0 0,0 0 0,5-4 0,-1-1 28,0 0 0,0 0 0,-1 0 1,0-1-1,0 0 0,-1-1 0,0 1 0,0-1 1,-1-1-1,0 1 0,4-12 0,-4 6 3,0-1 0,-1 0 0,0 0 0,-1 0 0,-1 0 0,0-26 0,-2 42-53,0 0 0,0 1 0,0-1 0,0 0 0,0 0 1,0 0-1,-1 0 0,1 0 0,0 0 0,0 0 0,0 0 0,0 0 0,0 0 0,0 0 1,0 0-1,0 0 0,0 0 0,0 0 0,0 0 0,0 0 0,0 0 0,0-1 0,0 1 1,0 0-1,-1 0 0,1 0 0,0 0 0,0 0 0,0 0 0,0 0 0,0 0 0,0 0 1,0 0-1,0 0 0,0 0 0,0 0 0,0 0 0,0 0 0,0 0 0,0 0 0,0 0 1,0 0-1,0 0 0,0 0 0,0-1 0,0 1 0,0 0 0,0 0 0,0 0 0,0 0 1,0 0-1,0 0 0,0 0 0,0 0 0,0 0 0,0 0 0,-4 8 55,-4 12 102,7-13-123,0 0-1,0 0 1,1 0-1,0 0 1,0 0-1,1 0 1,-1 0-1,1 0 1,1-1-1,0 1 1,0 0-1,0-1 0,1 1 1,-1-1-1,2 1 1,-1-1-1,1 0 1,0-1-1,0 1 1,0-1-1,9 9 1,-5-7 18,0 1-1,1-1 1,-1-1 0,2 1 0,-1-2 0,1 1 0,0-1-1,0-1 1,0 0 0,0 0 0,1-1 0,21 4-1,-16-5-950,0-1 0,0 0-1,0-2 1,23-2 0,-30 1 207,1 0 1,-1 0 0,1-1 0,-1 0 0,0-1-1,0 0 1,-1 0 0,14-10 0,-5 4-1843</inkml:trace>
</inkml:ink>
</file>

<file path=ppt/ink/ink3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6:44.1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32 7552,'-4'-2'662,"-4"-1"1324,9 3-1966,-1 0 1,0 0-1,0 0 0,0 0 1,0 0-1,0 0 0,0 0 1,0 0-1,0 0 0,0 0 1,0 0-1,0 0 1,0 0-1,1 0 0,-1 1 1,0-1-1,0 0 0,0 0 1,0 0-1,0 0 0,0 0 1,0 0-1,0 0 1,0 0-1,0 0 0,0 0 1,0 0-1,0 0 0,0 0 1,0 1-1,0-1 0,0 0 1,0 0-1,0 0 1,0 0-1,0 0 0,0 0 1,0 0-1,0 0 0,0 0 1,0 0-1,0 0 0,0 1 1,-1 1 1688,125-2 4370,29 0-2912,200-5-1987,52-12-966,-364 12-326,4 1-3739,-40 6 2160</inkml:trace>
</inkml:ink>
</file>

<file path=ppt/ink/ink3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6:44.7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0 215 4640,'1'-1'566,"0"0"-1,0 0 1,0 0 0,0 0 0,0 0 0,0 1 0,1-1-1,-1 0 1,0 1 0,0-1 0,0 1 0,1-1-1,1 1 1,-1-1-96,-1 0-1,1 1 1,0-1-1,-1 1 1,1-1 0,0 1-1,0 0 1,-1-1-1,1 1 1,0 0-1,0 0 1,-1 1 0,1-1-1,3 1 1,13 12 338,-1 1 0,0 0 1,18 21-1,-21-21-543,-8-7-88,0 0 0,-1 0 0,7 12-1,-8-12-39,1 0-1,0 0 1,7 8 0,-8-12-17,-1 1 0,0 0 1,0 0-1,0 0 1,3 6-1,-6-10-106,0 0 5,0 1 0,1-1 0,-1 0 0,0 0 1,0 1-1,0-1 0,0 0 0,0 0 0,0 1 1,1-1-1,-1 0 0,0 0 0,0 0 0,0 1 1,1-1-1,-1 0 0,0 0 0,0 0 0,1 0 1,-1 0-1,0 1 0,0-1 0,1 0 0,-1 0 1,0 0-1,0 0 0,1 0 0,-1 0 0,0 0 1,0 0-1,1 0 0,-1 0 0,0 0 1,1 0-1,-1 0 0,0 0 0,0 0 0,1 0 1,-1 0-1,0 0 0,0-1 0,1 1 0,-1 0 1,0 0-1,0 0 0,1 0 0,-1 0 0,0-1 1,0 1-1,1 0 0,7-15 660,-1-4-538,-2 0 0,6-32 0,-3 9-84,4-10-105,-7 24 61,1 1 1,1 1-1,20-46 1,-26 69 13,1-1 1,0 1 0,1-1 0,-1 1 0,0 0 0,1 0 0,0 0 0,0 0 0,0 0 0,0 1 0,0-1 0,7-3 0,-8 5 0,0 0-1,1 0 1,-1 1 0,1-1-1,-1 0 1,1 1-1,0 0 1,-1-1 0,1 1-1,-1 0 1,1 1 0,0-1-1,-1 0 1,1 1 0,-1-1-1,1 1 1,-1 0 0,1 0-1,-1 0 1,4 2-1,39 24 108,-30-16-1312,0-2 0,23 11-1,-18-11-662</inkml:trace>
</inkml:ink>
</file>

<file path=ppt/ink/ink3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6:57.4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35 2240,'-6'-19'15295,"6"13"-13865,1 6-938,-1-5-523,0 1 583,-1 7 1688,0 15-1980,-4 24 0,2-25-29,-1 27-1,8 81 266,-5-38-114,0-4-271,3 0 0,13 87 0,6-25 236,-18-137-305,-2-6 353,-1 6 16,-5-46-188,-1-5-190,-12-123-60,-3-177 91,13 297-40,6 35 29,0-1-1,0-16 0,5-19 71,-3 46-104,0 0 0,0 0 0,0 0 1,-1 0-1,1 0 0,0 1 0,-1-1 0,1 0 0,-1 0 1,1 0-1,-2-1 0,0-1 61,4 5 10,-3-3-97,1-1 0,0 0 0,-1 0-1,1 1 1,0-1 0,0 0 0,1 0 0,-1 0 0,0 1 0,0-1 0,1 0 0,-1 0-1,1 1 1,0-1 0,-1 0 0,1 1 0,1-2 0,4-3 9,-1 1 0,1 1 0,0-1 0,0 1 0,0 0 0,1 1 0,13-6 0,-8 5-36,1 0 0,0 1 0,0 1 1,0 0-1,0 1 0,1 0 0,-1 1 0,22 3 0,6 3-67,57 17 0,-97-23 101,12 3 20,0 1-1,0 0 1,0 2-1,-1-1 1,0 1 0,0 1-1,0 0 1,15 13-1,-24-17 7,0 0 0,-1 0 0,1 0 0,-1 0 0,4 7 0,-5-9-14,-1 1 0,1-1 1,0 1-1,-1 0 0,1-1 0,-1 1 1,1 0-1,-1 0 0,0-1 1,1 1-1,-1 0 0,0 0 0,0 0 1,-1-1-1,1 3 0,-4 4 76,-1-1-1,0 0 0,0 0 1,0 0-1,-1-1 0,0 1 1,-11 8-1,6-6-23,0-1 0,-1 0 1,0-1-1,0 0 0,-1-1 1,-22 8-1,10-6 26,-1-1 0,-39 5 0,52-11-538,0 0 0,0-1 0,0 0 0,-1-1 0,-24-6 0,26 2-2096,12 5 2454,-1 0 0,1 0-1,0 0 1,0-1 0,-1 1 0,1 0-1,0 0 1,0 0 0,0 0 0,-1 0-1,1 0 1,0 0 0,0-1 0,0 1-1,0 0 1,-1 0 0,1 0 0,0 0-1,0-1 1,0 1 0,0 0 0,0 0-1,0 0 1,-1-1 0,1 1 0,0 0-1,0 0 1,0-1 0,0 1-1,0 0 1,0 0 0,0-1 0,0 1-1,0 0 1,0 0 0,0 0 0,0-1-1,0 1 1,0 0 0,0 0 0,1-1-1,-1 1 1,0 0 0,0 0 0,0 0-1,0-1 1,0 1 0,0 0 0,1 0-1,-1 0 1,0-1 0,10 0-2011</inkml:trace>
</inkml:ink>
</file>

<file path=ppt/ink/ink3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6:59.1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69 44 2976,'4'3'1186,"-11"-7"3046,7 5-4100,0-1-1,0 0 1,0 0-1,0 1 1,0-1-1,0 0 1,0 0-1,0 1 1,0-1-1,0 0 1,0 0-1,0 0 1,-1 1-1,1-1 1,0 0-1,0 0 1,0 0-1,0 0 0,-1 1 1,1-1-1,0 0 1,0 0-1,0 0 1,0 0-1,-1 0 1,1 0-1,0 1 1,0-1-1,-1 0 1,1 0-1,0 0 1,0 0-1,-1 0 1,1 0-1,0 0 0,0 0 1,0 0-1,-1 0 1,1 0-1,0 0 1,0 0-1,-1 0 1,1 0-1,0-1 1,-1 1-1,-3 1 1258,1-1-70,0-1-774,-21-14 3028,13 7-2362,1 9-324,8-1-524,3-1-162,-1 1-177,0 0 0,1-1 0,-1 1 0,0 0 0,0-1 0,0 1 0,0 0 0,0 0 0,1-1 0,-1 1 0,0 0 0,0-1 0,0 1 0,0 0 0,0-1 0,0 1 0,0 0 0,0-1 0,0 1 0,0 0 0,0-1 0,0 1 0,-1 0-14,1-1 0,0 1-1,0 0 1,0 0 0,0-1 0,0 1 0,0 0-1,0 0 1,0 0 0,0-1 0,0 1 0,0 0 0,0 0-1,0-1 1,0 1 0,0 0 0,0 0 0,0-1-1,0 1 1,0 0 0,0 0 0,1 0 0,-1-1 0,0 1-1,0 0 1,0 0 0,0 0 0,0 0 0,1-1-1,-1 1 1,0 0 0,0 0 0,0 0 0,0 0-1,1 0 1,-1-1 0,0 1 0,0 0 0,1 0 0,-1 0-1,0 0 1,0 0 0,0 0 0,1 0 0,-1 0-1,1 0 1,90-9 742,183 11-218,-163 4-524,-104-6 17,-1 0 0,0 1-1,0-1 1,1 1 0,-1 1-1,8 2 1,-13-4-13,0 0 0,-1 1 0,1-1 0,0 0 0,0 0 1,-1 0-1,1 0 0,0 0 0,-1-1 0,1 1 0,0 0 0,0 0 0,-1 0 1,1-1-1,0 1 0,-1 0 0,1-1 0,0 1 0,-1 0 0,1-1 0,-1 1 1,1-1-1,-1 1 0,1-1 0,-1 1 0,1-1 0,0 0 0,1-1-62,-1 0-256</inkml:trace>
</inkml:ink>
</file>

<file path=ppt/ink/ink3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6:59.6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5 4320,'-2'0'114,"-3"0"292,-1 0 0,1 0 0,0 0-1,0-1 1,-16-2 13072,30 4-12225,184 0 3901,96 8-4474,-207-7-844,-54-1-2830,0-1-4396,-17 0 3966</inkml:trace>
</inkml:ink>
</file>

<file path=ppt/ink/ink3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01.2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4 343 3136,'-1'3'337,"-2"2"340,7-3 1098,2 7 5217,-4-9-6721,-1 0 0,1-1 1,-1 1-1,1-1 0,-1 1 0,0-1 1,1 1-1,-1-1 0,0 0 0,0 0 1,0 0-1,1 0 0,-1 0 0,0 0 1,0 0-1,1-2 0,17-23 655,-16 21-773,139-227 1586,-122 207-1498,-19 24-226,0 0 0,0 0-1,1-1 1,-1 1-1,1 0 1,-1 0-1,1 0 1,-1 0 0,1 1-1,-1-1 1,1 0-1,0 1 1,-1-1 0,1 1-1,2-1 1,-4 1 8,1 0 0,-1 0-1,1 1 1,-1-1 0,1 0 0,-1 0 0,1 1 0,-1-1 0,1 0 0,-1 1 0,0-1 0,1 1-1,-1-1 1,0 0 0,1 1 0,-1-1 0,0 1 0,0-1 0,1 1 0,-1-1 0,0 1 0,0-1 0,0 1-1,1-1 1,-1 1 0,0-1 0,0 1 0,0-1 0,0 2 0,1 19 320,-1-18-259,-3 55 380,1-36-350,1-1 0,2 25 0,0 17-29,-1-41-10,0-21-66,0-1-1,0 1 1,0-1 0,0 1 0,0-1 0,0 1 0,0-1 0,0 1 0,0-1 0,0 1 0,1-1-1,-1 1 1,0-1 0,0 1 0,1-1 0,-1 0 0,0 1 0,0-1 0,1 1 0,-1-1 0,0 0-1,1 1 1,-1-1 0,1 0 0,-1 1 0,0-1 0,1 0 0,-1 0 0,1 1 0,-1-1 0,1 0-1,-1 0 1,1 0 0,-1 0 0,1 0 0,-1 0 0,1 0 0,-1 1 0,1-1 0,-1-1 0,1 1 0,-1 0-1,1 0 1,-1 0 0,1 0 0,3-1 66,0 0 0,0 0 0,0-1 0,6-3 0,9-6 31,-1-1 0,-1-1 1,0-1-1,19-19 0,15-11-157,-18 17-35,-10 10-114,36-36 0,-44 37 208,-2 1 68,1 2-1,21-18 1,-26 23-11,5-2-15,-14 10-45,1 0 0,-1 0 0,0 0 0,1 0 0,-1 0 0,0 0 0,1 0-1,-1 0 1,0 0 0,0 0 0,1 0 0,-1 0 0,0 0 0,1 0 0,-1 0 0,0 0-1,1 1 1,-1-1 0,0 0 0,0 0 0,1 0 0,-1 1 0,0-1 0,0 0-1,0 0 1,1 1 0,-1-1 0,0 0 0,0 0 0,0 1 0,0-1 0,1 0-1,-1 1 1,0-1 0,0 0 0,0 1 0,0-1 0,0 0 0,0 1 0,0-1 0,0 0-1,0 1 1,1 5 46,0-1-1,-1 1 1,0 0 0,0 0-1,0 0 1,-1-1-1,0 1 1,-2 8 0,-16 48 542,15-49-479,-5 14 66,1 0 0,1 1 0,-3 39 0,8-47-114,2 1 1,0 0 0,1 0-1,1-1 1,6 27 0,-1-19 40,1-1 1,1 0-1,18 38 1,-19-50-69,1 1 0,0-1 0,1 0 0,1-1 0,0 0 1,21 19-1,-31-31-120,1-1-1,-1 0 1,0 0 0,0 0 0,1 0 0,-1 0-1,1 0 1,-1-1 0,1 1 0,-1 0 0,1-1-1,-1 1 1,1-1 0,-1 1 0,1-1-1,0 0 1,-1 0 0,1 0 0,0 0 0,-1 0-1,1 0 1,0 0 0,-1 0 0,1-1 0,-1 1-1,1-1 1,-1 1 0,1-1 0,-1 0 0,1 1-1,-1-1 1,1 0 0,-1 0 0,0 0-1,2-1 1,2-3-821,-1 0 1,0 0-1,0 0 0,0 0 0,-1-1 0,1 1 0,2-8 0,14-23-2361</inkml:trace>
</inkml:ink>
</file>

<file path=ppt/ink/ink3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02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5 2816,'-6'-4'14970,"6"9"-13242,-1 9-1144,0 0 0,-6 23 0,4-23-327,0 1 0,-1 26 0,4-26-138,0 0-1,2 0 1,-1-1 0,2 1 0,0 0 0,8 22 0,-10-35-82,0 0 0,0 0 1,0 0-1,0 0 0,0-1 1,1 1-1,-1-1 0,1 1 1,-1-1-1,1 1 0,-1-1 1,1 0-1,0 0 0,0 0 0,-1 0 1,1 0-1,0 0 0,3 1 1,-1-1 3,-1-1 0,1 1 0,0-1 0,-1 0 0,1 0 0,0 0 0,0-1 0,-1 1 0,7-2 0,5-3 30,-1-1-1,0 0 1,-1 0-1,15-10 1,14-10-32,-2-3 0,45-39 0,-19 1 265,-63 62-296,6-3 116,-6 9 1,-1 7 50,-2 3 22,1 1-1,1-1 1,0 0 0,5 15-1,1 4-16,-6-21-100,1 0 0,0 0 1,1 0-1,-1-1 0,11 16 1,-13-22-199,1 1 1,0 0-1,0-1 1,0 1-1,0-1 1,0 1 0,0-1-1,1 0 1,-1 0-1,1 0 1,0 0-1,-1-1 1,1 1 0,0-1-1,0 0 1,0 0-1,0 0 1,0 0-1,0 0 1,6 0 0,-8-1-507,1 0 1,0-1 0,0 1-1,0-1 1,-1 1 0,1-1-1,0 0 1,-1 0 0,1 1 0,-1-1-1,1 0 1,-1-1 0,1 1-1,-1 0 1,0 0 0,1-1-1,-1 1 1,0 0 0,0-1 0,1-1-1,2-3-1273,11-8-2177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8:28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416 58 8128,'-14'-16'3680,"42"7"-3168,-9 6 960,6 6-896,12-3 352,6 0-576,27 0 32,2 0-256,12 0-64,-4 4-32,-3 1 96,-10 4-65,-20-2-1566,-10 1 799,-18-2-3360,-5 2 2240</inkml:trace>
  <inkml:trace contextRef="#ctx0" brushRef="#br0" timeOffset="1">9 0 6880,'-9'4'3136,"18"4"-2720,1-4-160,10 5-224,16 3 544,8 2-320</inkml:trace>
</inkml:ink>
</file>

<file path=ppt/ink/ink3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02.6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46 32 3552,'-9'-4'877,"7"2"-469,0 1 1,0 0-1,0-1 1,0 1-1,-1 1 1,1-1-1,0 0 1,0 0-1,-1 1 1,-4-1-1,7 1-221,-8-1 6784,14 3-5452,-1 1-991,0-1 0,0 0 0,0 0 0,0 0 0,0-1 0,1 0 0,9 1-1,42 0 831,-26-1-661,42 0-246,0-3 1,134-21-1,-185 16-3053,-1 2 708</inkml:trace>
</inkml:ink>
</file>

<file path=ppt/ink/ink3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04.12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2 1984,'-6'8'19433,"4"-7"-19656,-1-1 529,-27 2 1369,28-1-1662,0-1 0,-1 1 1,1 0-1,0 0 1,1-1-1,-1 2 0,0-1 1,0 0-1,0 0 1,-1 2-1,2-2-22,-10 9-44,11-9 61,0-1 0,0 0 0,0 0 1,-1 0-1,1 1 0,0-1 1,0 0-1,0 0 0,0 0 1,-1 1-1,1-1 0,0 0 0,0 0 1,0 1-1,0-1 0,0 0 1,0 1-1,0-1 0,0 0 1,0 0-1,0 1 0,0-1 0,0 0 1,0 1-1,0-1 0,0 0 1,0 0-1,0 1 0,0-1 1,0 0-1,0 0 0,1 1 0,-1-1 1,0 0-1,0 0 0,0 1 1,0-1-1,1 0 0,0 1 222,9-5 687,3-9-512,-12 13-392,0-1 1,0 1 0,-1-1 0,1 0 0,0 1 0,0-1 0,-1 0 0,1 0 0,0 0 0,-1 1 0,1-1 0,-1 0 0,1 0 0,-1 0 0,1 0 0,-1 0 0,1 0 0,-1 0-1,0 0 1,0 0 0,0 0 0,1-2 0,-1 2-17,0 1-1,0 0 0,-1-1 1,1 1-1,0 0 0,0-1 0,0 1 1,0 0-1,0-1 0,0 1 1,-1 0-1,1-1 0,0 1 1,0 0-1,0-1 0,-1 1 1,1 0-1,0 0 0,0-1 1,-1 1-1,1 0 0,0 0 1,-1-1-1,1 1 0,0 0 1,-1 0-1,1 0 0,0 0 1,-1 0-1,1 0 0,0-1 0,-1 1 1,1 0-1,0 0 0,-1 0 1,0 0-30,0 0 1,1 0 0,-1 0-1,0 0 1,1 0 0,-1 0-1,1 1 1,-1-1-1,1 0 1,-1 0 0,0 0-1,1 1 1,-1-1 0,1 0-1,-1 0 1,0 1 0,0 0 0,-6 15-1092,8-9-2110,20-4-7069</inkml:trace>
</inkml:ink>
</file>

<file path=ppt/ink/ink3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05.3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84 5728,'12'18'9613,"0"3"-8625,11 28 0,6 24 92,48 88 0,29 11 379,-94-153-1254,53 98 851,-43-76 848,-21-48-1841,0 0 1,0 1 0,1-1 0,0 0-1,0 1 1,1 0 0,0-1 0,0 1-1,0 0 1,7-8 0,3-8 24,22-51-17,-12 23-14,52-90 7,32-35-59,-56 113-5,-16 21 0,-24 31 0,-10 6 0,-2 3 27,-1-1 0,1 1 0,-1-1-1,1 1 1,-1 0 0,0 0 0,0 0-1,0 0 1,0 0 0,0 0 0,0 1-1,-3-2 1,-39-12 377,-154-23-84,131 27-192,-74-5 144,104 12-523,-54-2 418,76 5-768,1 1 0,0 0 1,0 1-1,-17 4 0,30-5 411,0-1 0,-1 0-1,1 1 1,0-1 0,0 1 0,0 0-1,0-1 1,0 1 0,0 0 0,0 0-1,0 0 1,1 0 0,-1-1-1,0 1 1,0 0 0,1 0 0,-1 0-1,0 1 1,1-1 0,-1 0 0,1 0-1,0 0 1,-1 0 0,1 0-1,0 1 1,0 1 0,-1 0-467,1 0 0,0 0 0,1 0 0,-1 0 0,0 0 1,1 0-1,0 0 0,0 0 0,2 5 0,10 15-2340</inkml:trace>
</inkml:ink>
</file>

<file path=ppt/ink/ink3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05.9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62 11 6720,'-10'-1'1264,"0"0"0,-19-6 0,16 5 2338,22 4 331,185 4 2044,-115-2-5068,364 13-616,-392-16-2757,-4-1 629</inkml:trace>
</inkml:ink>
</file>

<file path=ppt/ink/ink3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08.8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155 2 4384,'-1'-1'609,"1"1"-304,-1 0-1,1 0 1,0 0 0,-1 0-1,1 0 1,0 0-1,-1 0 1,1 0 0,-1-1-1,1 1 1,0 1 0,-1-1-1,1 0 1,-1 0-1,1 0 1,0 0 0,-1 0-1,-1 1 1524,2 0-1523,-12 10 2368,-7 20-2306,17-27 154,-11 25 152,2 0 1,0 1-1,-11 58 0,4 2 221,-7 95-1,14 79 420,12-194-497,18 120-1,-11-152-542,1 0 1,2-1-1,29 64 0,-9-36-118,43 64 0,-38-78-1387,-35-51 1179,-1 1 0,0-1 0,0 0 0,0 0 0,0 0 0,0 0 1,0 0-1,0 0 0,1 1 0,-1-1 0,0 0 0,0 0 0,0 0 1,0 0-1,1 0 0,-1 0 0,0 0 0,0 0 0,0 0 0,0 0 1,1 0-1,-1 0 0,0 0 0,0 0 0,0 0 0,0 0 0,1 0 0,-1 0 1,0 0-1,0 0 0,0 0 0,0 0 0,1 0 0,-1 0 0,0 0 1,0 0-1,0 0 0,0 0 0,1 0 0,-1 0 0,0-1 0,0 1 1,0 0-1,0 0 0,0 0 0,0 0 0,1 0 0,-1-1 0,0 1 1,0 0-1,0 0 0,0 0 0,0 0 0,0-1 0,0 1 0,0 0 0,7-17-3705,-5 14 2765,8-25-4783,5 1 1824</inkml:trace>
</inkml:ink>
</file>

<file path=ppt/ink/ink3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09.8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 89 4992,'-12'4'2466,"4"1"2993,8-5-5249,0 0 1,-1 0-1,1 1 1,-1-1-1,1 0 0,0 0 1,-1 0-1,1 0 0,-1 0 1,1 1-1,-1-1 1,1 0-1,-1 0 0,1 0 1,-1 0-1,1-1 1,-1 1-1,1 0 0,-1 0 1,0 0-1,1 0-184,0 0 1,0 0-1,0 0 0,0 0 0,-1 0 0,1 0 1,0 0-1,0 0 0,0-1 0,0 1 0,0 0 1,-1 0-1,1 0 0,0 0 0,0 0 1,0 0-1,0 0 0,0 0 0,0 0 0,0 0 1,0-1-1,-1 1 0,1 0 0,0 0 0,0 0 1,0 0-1,0 0 0,0 0 0,0-1 1,0 1-1,0 0 0,0 0 0,0 0 0,0 0 1,0 0-1,0-1 0,0 1 0,0 0 0,0 0 1,0 0-1,0 0 0,0 0 0,0-1 0,0 1 1,0 0-1,0 0 0,0 0 0,0 0 1,0 0-1,1 0 0,-1-1 0,0 1 0,0 0 1,0 0-1,0 0 0,0 0 0,0 0 0,0 0 1,0 0-1,1 0 0,-1 0 0,0 0 1,0-1-1,2-11 1430,0 8-1377,0 0 1,0 0-1,0 0 1,0 0-1,1 1 1,0-1-1,-1 1 1,1-1-1,0 1 1,1 0-1,4-3 1,-1 1-8,0 0 1,0 0 0,1 0-1,14-5 1,-20 9-49,1 1 1,0-1-1,0 0 0,-1 1 0,1 0 1,0-1-1,0 1 0,0 1 1,-1-1-1,1 0 0,0 1 1,0-1-1,0 1 0,-1 0 0,1-1 1,0 2-1,-1-1 0,1 0 1,-1 0-1,0 1 0,1-1 1,-1 1-1,0 0 0,0 0 0,0 0 1,0 0-1,0 0 0,0 0 1,0 0-1,-1 1 0,1-1 0,-1 1 1,0-1-1,0 1 0,2 4 1,-2 3 54,1-1 0,-2 0 1,1 0-1,-1 0 1,-1 0-1,0 1 1,0-1-1,-1 0 0,-3 11 1,-6 12 260,-17 37 1,17-41-131,-8 10 130,-37 60 0,31-58-103,22-34 130,8-6-133,4-2-136,-2 1 22,2-1 1,-1 1 0,1 0 0,0 1 0,13 1 0,66 4 231,-69-1-744,-13-3 455,0 1-1,-1-1 1,11 0 0,-14-1-814,0 0 1,-1 0 0,1-1 0,0 1-1,-1 0 1,1-1 0,0 1 0,-1-1-1,1 0 1,1-1 0,6-2-1895</inkml:trace>
</inkml:ink>
</file>

<file path=ppt/ink/ink3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10.5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199 1 7872,'0'0'8730,"-12"3"-5018,-9 10-2418,1 0-1,-29 24 1,24-18-738,18-14-483,1 1 1,0 0-1,-1 0 0,2 0 0,-1 1 1,1 0-1,0 0 0,-7 13 0,10-16-38,0 1-1,0-1 0,1 1 0,0 0 0,-1 0 0,1-1 0,1 1 0,-1 0 1,1 0-1,0 0 0,0 0 0,0 0 0,1 0 0,-1 0 0,4 9 1,-3-11-5,1 0 0,0 0 0,-1 0 0,1-1 0,0 1 0,0-1 0,1 1 0,-1-1 0,0 0 0,1 0 0,-1 0 0,1 0 0,0-1 0,0 1 0,0-1 0,-1 1 0,1-1 0,1 0 0,-1 0 0,0 0 0,0-1 0,0 1 0,0-1 0,0 0 0,1 1 0,-1-2 0,0 1 0,0 0 0,1-1 0,-1 1 0,6-3 0,-1-1 46,0-1 1,0 0 0,0-1 0,-1 1 0,1-1 0,-1-1 0,-1 0 0,1 0 0,-1 0 0,8-14 0,0-2-41,-1 0 0,14-36 0,-20 43-36,-4 11 90,-2 6 353,0 3-414,0-1 0,0 0 0,1 0-1,-1 0 1,1 1 0,-1-1 0,1-1-1,0 1 1,0 0 0,0 0-1,1-1 1,2 3 0,7 9 99,-2 1 121,1-1 0,1-1 1,21 20-1,-27-29-519,-1 0-1,0 0 1,1-1-1,-1 0 1,11 4-1,-12-5-698,0-1-1,0 0 1,1 0 0,-1 0-1,0-1 1,1 1-1,-1-1 1,0 0 0,7-1-1,3 0-2512</inkml:trace>
</inkml:ink>
</file>

<file path=ppt/ink/ink3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11.25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91 4480,'-2'0'379,"0"0"0,0 0 0,0 0 1,0 1-1,0-1 0,0 0 0,-3 2 0,-2 5 3926,1 1-283,2-2-1522,7-3-535,16-5 396,-4 1-1755,0-1 0,20 2 0,-4 1-237,206-15 1123,3-17-813,-122 15-541,-30 2-79,-39 6-78,89-5 0,-122 12 169,-15 1-245,-1 0 1,1 0-1,-1 0 1,0 0-1,1 0 0,-1 0 1,1 0-1,-1-1 1,1 1-1,-1 0 1,0 0-1,1 0 0,-1 0 1,0-1-1,1 1 1,-1 0-1,0-1 1,1 1-1,-1 0 0,0 0 1,1-1-1,-1 1 1,0-1-1,0 1 1,1-1-1,-7-9-7596</inkml:trace>
</inkml:ink>
</file>

<file path=ppt/ink/ink3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11.9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70 6816,'0'0'76,"0"0"1,-1 0-1,1 0 0,0-1 1,0 1-1,0 0 0,0 0 1,-1 0-1,1 0 0,0-1 1,0 1-1,0 0 1,0 0-1,0 0 0,0-1 1,-1 1-1,1 0 0,0 0 1,0 0-1,0-1 0,0 1 1,0 0-1,0 0 1,0-1-1,0 1 0,0 0 1,0 0-1,0-1 0,0 1 1,0 0-1,0 0 0,0 0 1,0-1-1,1 1 1,-1 0-1,0 0 0,0-1 1,0 1-1,0 0 0,0 0 1,0 0-1,1 0 0,-1-1 1,0 1-1,0 0 1,0 0-1,0 0 0,1 0 1,-1 0-1,0-1 0,0 1 1,0 0-1,1 0 0,-1 0 1,0 0-1,0 0 1,1 0-1,-1 0 0,0 0 1,0 0-1,1 0 0,-1 0 1,0 0-1,0 0 0,1 0 1,-1 0-1,0 0 1,0 0-1,1 0 0,25 0 2485,-17 1-1993,-1-1-193,0 1 0,1 0 1,-1 1-1,0 0 0,0 0 0,0 1 0,-1 0 0,1 0 0,-1 1 0,1-1 1,-1 2-1,0-1 0,-1 1 0,1 0 0,-1 1 0,0-1 0,7 10 0,5 6 23,-2 1-1,0 1 0,23 44 0,-6 7 425,-25-64-587,-8-9-217,0-1 0,0 0 0,1 0 0,-1 1 0,0-1-1,0 0 1,0 0 0,0 0 0,0 0 0,0 1 0,1-1 0,-1 0-1,0 0 1,0 0 0,0 0 0,0 0 0,1 1 0,-1-1-1,0 0 1,0 0 0,1 0 0,-1 0 0,0 0 0,0 0 0,0 0-1,1 0 1,-1 0 0,0 0 0,0 0 0,1 0 0,-1 0-1,0 0 1,0 0 0,0 0 0,1 0 0,-1 0 0,0 0 0,0 0-1,0 0 1,1 0 0,-1 0 0,0-1 0,0 1 0,0 0-1,1 0 1,-1 0 0,0 0 0,0 0 0,0-1 0,0 1 0,1 0-1,-1 0 1,0 0 0,0-1 0,0 1 0,0 0 0,0 0-1,0 0 1,0-1 0,1-8 145,0 0-1,-1 0 1,0 0-1,-3-17 1,1 6-96,-3-24 43,3 27-129,0 0 0,1 1-1,1-1 1,1 0 0,3-19 0,-3 29 122,1 0 0,0 0 0,0 0 0,0 0 0,1 1 0,7-13 0,-8 16-51,0 0-1,1 0 0,-1 0 1,0 1-1,1-1 0,-1 1 1,1 0-1,0 0 1,0 0-1,0 0 0,0 0 1,0 0-1,0 1 0,0-1 1,1 1-1,6-1 0,2 0-9,1 1-1,0 0 1,0 1-1,19 3 0,18 0-2503,-35-2-1437,0 2 1120</inkml:trace>
</inkml:ink>
</file>

<file path=ppt/ink/ink3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12.3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15 4736,'0'0'92,"-1"-1"0,1 1 0,0-1 0,0 1 0,0 0 0,0-1 0,0 1 0,0 0 0,-1-1 0,1 1 0,0-1 0,0 1 0,0 0 0,0-1 1,1 1-1,-1-1 0,0 1 0,0 0 0,0-1 0,0 1 0,0-1 0,0 1 0,1 0 0,-1-1 0,0 1 0,0 0 0,0-1 0,1 1 0,-1 0 0,0-1 0,0 1 0,1 0 0,-1 0 0,0-1 0,1 1 0,-1 0 0,0 0 1,1 0-1,-1 0 0,1-1 0,1 1 214,0 0 0,0 0 0,0 0 0,0 0 0,1 0 0,-1 0 0,0 1 0,3 0 0,2 2 140,0 0 0,0 0 0,0 0 0,0 1 0,-1 0 0,0 0 0,0 1 0,0 0 0,0 0 0,-1 0 0,0 1 0,0 0 0,7 9 0,5 11 1004,26 54 1,-37-67-1034,79 168 2470,-71-145-2430,-2 2 0,-1-1 0,8 50 0,-6 15 59,-3 1 0,-6 0 1,-3 0-1,-5-1 1,-31 181-1,20-202-588,-19 91-2314,18-98 1036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8:3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21 347 4320,'-5'2'2845,"9"2"56,13 3-599,-9-7-1908,0 0 1,1 0-1,-1 0 1,0-1 0,1 0-1,-1-1 1,13-4-1,-9 2-44,0-1 0,0 0 0,-1-1 0,17-10 0,-8 0-46,0 0 0,29-31 0,-43 40-239,0 0 0,0 0-1,0 0 1,-1-1 0,0 0-1,-1 0 1,7-16 0,-10 22-68,0-1 0,0 1 0,-1-1 0,1 0 0,-1 1 0,1-1 0,-1 0 0,0 0 0,0 1 0,0-1 0,0 0 0,-1 1 0,1-1 0,-1 0 0,0 1 0,0-1 0,0 1 0,0-1 0,0 1 0,0-1 0,0 1 0,-1 0 0,0-1 0,1 1 0,-1 0-1,0 0 1,0 0 0,0 1 0,0-1 0,0 0 0,-4-2 0,0 2-108,1-1 0,-1 1 0,0 0 0,0 0 0,0 0 0,0 1 0,0 0 0,-1 0 0,1 1 0,0 0 0,0 0 0,-1 0 0,1 1 0,-10 1 0,0 2 27,-1 0 0,1 1 0,0 1 0,-16 7 0,25-9 88,0 0 0,0 1 0,1 0 1,0 0-1,0 0 0,0 0 0,0 1 0,1 0 0,0 0 0,0 1 0,1-1 0,0 1 0,0 0 0,0 0 1,1 1-1,0-1 0,-3 14 0,3-10 35,1-1 1,0 1-1,1-1 1,0 1-1,1 0 1,0-1-1,1 1 0,0-1 1,0 1-1,1-1 1,0 1-1,7 17 1,-5-21 47,-1-1 1,1 1 0,1-1-1,-1 1 1,1-1 0,0-1-1,0 1 1,1-1 0,-1 1-1,1-2 1,0 1 0,1-1-1,-1 0 1,1 0-1,0-1 1,0 1 0,0-2-1,0 1 1,1-1 0,-1 0-1,1 0 1,-1-1 0,1 0-1,0-1 1,-1 0-1,1 0 1,0 0 0,-1-1-1,14-3 1,-6-1 18,-1 0 0,0-1 0,0-1 1,0 0-1,-1-1 0,0-1 0,-1 0 0,0 0 0,12-13 0,60-55 147,4 4-1,114-75 1,-196 145-260,44-31 211,-46 31-218,0 0 0,-1-1 0,1 1 1,-1-1-1,1 0 0,-1 0 0,0 0 0,-1 0 0,4-6 0,-6 10 6,0 0 1,0 0-1,0-1 0,0 1 0,0 0 0,0 0 0,0-1 0,0 1 0,0 0 1,0 0-1,0-1 0,0 1 0,0 0 0,0 0 0,-1-1 0,1 1 1,0 0-1,0 0 0,0 0 0,0-1 0,0 1 0,-1 0 0,1 0 0,0 0 1,0 0-1,0-1 0,0 1 0,-1 0 0,1 0 0,0 0 0,0 0 0,-1 0 1,1 0-1,0 0 0,0-1 0,-1 1 0,1 0 0,0 0 0,0 0 0,-1 0 1,1 0-1,0 0 0,0 0 0,-1 0 0,1 0 0,0 0 0,0 1 0,-1-1 1,-20 1-61,10-1-55,7 1 142,1-1 1,-1 1-1,1 0 0,-1 0 0,1 0 0,-7 3 0,7-3-39,0 0-1,0 0 0,0 0 1,0 0-1,0 0 0,-5 0 1,3 1-22,1 0 0,0 1 0,0-1 0,0 1 1,-6 6-1,-28 24-65,20-14 91,1 1 0,1 1 0,0 0 0,2 0 0,0 2 0,-14 33 0,9-8-1,2 0-1,-14 63 0,28-98 65,0 1-1,1-1 1,0 20 0,2-31-30,0 0 1,0 0-1,0 0 1,0 0 0,0 0-1,1 0 1,-1 0-1,1 0 1,-1 0 0,2 4-1,-1-6-7,-1 0 0,0 0 0,0 1 0,1-1-1,-1 0 1,0 0 0,1 0 0,-1 1 0,0-1-1,0 0 1,1 0 0,-1 0 0,0 0 0,1 0-1,-1 0 1,0 0 0,1 0 0,-1 0 0,0 0-1,1 0 1,-1 0 0,0 0 0,1 0 0,-1 0 0,0 0-1,1 0 1,-1 0 0,0 0 0,0 0 0,1-1-1,-1 1 1,0 0 0,1 0 0,-1 0 0,0 0-1,0-1 1,1 1 0,4-5 129,0 0 0,0-1 0,-1 1-1,6-10 1,-2 3-82,109-176 659,-13 18-643,-88 146-62,22-46 0,-20 36-310,-17 28 74,-4 6-49,-8 10-123,1 1 281,0 0 1,-13 21-1,-14 31 66,-35 83-1,-58 118-2,82-177 149,-73 99 0,50-75 201,39-58 627,52-77-627,1 1 0,29-25 0,418-413-265,-371 358-41,26-26 220,10-7-323,-130 134 113,-2 1-2,-1 0 0,1 0 0,0 0 0,0 0 0,0 0 0,0 0 0,-1 0 0,1 0 0,-1 0 0,1 0 0,0 0 0,-1 0 0,0 0 0,1 0 0,-1-1 0,0 0 0,0 15-141,0 1 0,-4 13 0,-5 53-248,6-58 426,1-1 0,1 1 0,2 29 0,0-35 17,0 28-1,-2-18-13,-8 12-33,9-30 47,-1 0 0,0 0 1,-1 7-1,0-10-27,2-5-24,0 1 0,-1-1 0,1 0 0,0 0 0,0 1 0,0-1 0,0 0 0,0 1 0,0-1 0,-1 0 0,1 1 0,0-1 0,0 0 0,0 1 0,0-1 0,0 0 0,0 1 0,0-1 0,0 0 0,1 1 0,-1-1-1,0 0 1,0 0 0,0 1 0,0-1 0,0 0 0,0 1 0,1-1 0,-1 1 0,1-1 100,1-22 95,1 1 0,1-1 0,1 1 0,1-1 0,9-19 0,-8 20-115,31-76-152,-33 85 20,2 0-1,-1 1 0,1 0 1,1 1-1,15-18 0,-20 26-4,-1 0 0,0 0 0,1 0 0,-1 0 0,1 0 0,0 0-1,4-2 1,-7 4 40,1 0 0,0 0 0,0 0 0,-1-1 0,1 1 0,0 0 0,-1 0 0,1 0 0,0 0 0,0 0 0,-1 0 1,1 1-1,0-1 0,0 0 0,-1 0 0,1 0 0,0 1 0,-1-1 0,1 0 0,0 1 0,-1-1 0,1 0 0,0 1 0,-1-1 0,1 1 0,-1-1 0,1 1 0,-1 0 0,1-1 0,-1 1 0,1-1 0,-1 1 0,0 0 0,1 0 0,1 4 12,0 0 1,0 0-1,-1 0 0,1 0 0,-1 1 1,0-1-1,0 7 0,2 9 41,0 0 49,1 0 1,1 0-1,1-1 0,16 37 1,-20-52-53,1-1-1,-1 1 1,1-1 0,0 0 0,0 0-1,0 0 1,1 0 0,0-1 0,-1 1 0,1-1-1,0 0 1,1 0 0,-1 0 0,0-1 0,1 1-1,0-1 1,-1 0 0,1 0 0,0-1-1,0 0 1,0 0 0,0 0 0,0 0 0,0-1-1,1 1 1,4-2 0,3 0-147,0-1 0,-1-1 0,0 0 0,1 0 0,-1-1 0,0-1 0,18-9 0,4-4-683</inkml:trace>
</inkml:ink>
</file>

<file path=ppt/ink/ink3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13.4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18 5728,'-6'-17'16484,"6"24"-16510,8 190 3824,-1-6-3431,-7-6-122,0-146-3743,0 1-3744</inkml:trace>
</inkml:ink>
</file>

<file path=ppt/ink/ink3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13.8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25 8480,'-8'-7'5164,"24"4"485,-8 3-5572,63-12 4163,-34 10-3670,0 2-1,0 1 1,-1 2-1,52 11 1,21 5-1309,-91-18-1781,-1 0 0,22-3 0,-18 2-343</inkml:trace>
</inkml:ink>
</file>

<file path=ppt/ink/ink3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14.1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0 10048,'-17'0'3232,"20"19"847,0 3-2588,-1 1 1,-2 37-1,1 6-103,7 35-28,4 78 432,-9-86-1384,3 136-1931,-6-213-11,0-4-2383,0-3 1293</inkml:trace>
</inkml:ink>
</file>

<file path=ppt/ink/ink3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14.53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75 10304,'0'0'28,"-8"-20"4731,8 20-4627,0-1-1,0 0 1,0 0 0,0 1 0,0-1-1,0 0 1,0 0 0,1 1-1,-1-1 1,0 0 0,0 1-1,1-1 1,-1 0 0,0 1 0,1-1-1,-1 0 1,1 1 0,-1-1-1,1 1 1,-1-1 0,1 1-1,-1-1 1,1 1 0,1-1-1,10-9 982,-9 7-915,1 0 0,-1 1 0,1-1 0,-1 1 0,1 0 0,0 0-1,0 0 1,0 0 0,0 1 0,0 0 0,6-1 0,5 0 145,0 1-1,0 1 1,1 0 0,-1 1-1,0 1 1,0 0-1,0 1 1,-1 0-1,1 2 1,24 10-1,-28-10-183,0 0-1,0 1 1,-1 0-1,0 1 0,0 0 1,-1 1-1,0 0 0,-1 0 1,1 1-1,-1 0 1,-1 0-1,0 1 0,0 0 1,6 14-1,-10-17-66,0 0 0,0 1 0,-1-1-1,0 1 1,-1 0 0,1-1 0,-1 1 0,-1 0-1,0 0 1,0 0 0,0 0 0,-1 0 0,-3 13-1,0-12-51,1 0 0,-1 0 0,-1-1 1,0 0-1,0 0 0,0 0 0,-1-1 0,0 1 0,-1-1 0,0-1 0,0 1 0,0-1 0,-1 0 0,1-1 0,-1 0 0,-10 4 0,11-5-281,-1 0 1,0-1 0,0-1 0,-1 0 0,1 0 0,-1 0-1,-15 0 1,17-2-351,0 0-1,0 0 0,0-1 1,1 0-1,-1-1 0,0 1 1,0-1-1,1-1 1,-1 1-1,-7-5 0,-8-7-1856</inkml:trace>
</inkml:ink>
</file>

<file path=ppt/ink/ink3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15.40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87 60 6880,'-14'-5'12401,"14"6"-12194,-8 7 166,-2 0 425,1 1 0,1 0 0,-15 20 1,21-27-719,0 1 0,1-1 0,-1 1 0,1-1 0,0 1 0,0-1 0,0 1 0,0 0 0,0 0 0,0 0 0,1-1 0,0 1 0,-1 0 1,1 0-1,0 0 0,0 0 0,1 0 0,-1-1 0,1 1 0,-1 0 0,1 0 0,0 0 0,0-1 0,2 4 0,-2-4-20,0 0-1,0 0 1,0-1-1,1 1 1,-1-1 0,0 1-1,1-1 1,-1 0-1,1 0 1,0 1-1,-1-1 1,1 0 0,0 0-1,0-1 1,0 1-1,0 0 1,2 0-1,-1 0 32,1-1-1,-1 1 1,0-1-1,1 0 1,-1 0-1,1-1 1,-1 1 0,0-1-1,7-1 1,-5 0-26,1 0 0,-1 0 0,0-1 1,0 1-1,0-1 0,0 0 0,-1 0 0,1-1 1,-1 1-1,0-1 0,0 0 0,0 0 1,3-6-1,-4 6-38,0 0 1,0-1 0,0 1-1,-1-1 1,1 1 0,-1-1-1,0 0 1,-1 0 0,1 0-1,-1 0 1,0 0 0,-1 0-1,1-1 1,-1 1 0,0-9-1,-1 9-30,1 0 0,-1 0-1,-1 0 1,1 0-1,-1 0 1,-4-8-1,5 11-68,-1-1 0,1 1 0,-1 0 0,1 1 0,-1-1 0,0 0 0,0 0 0,0 1 0,0-1 0,0 1 0,0-1 0,-1 1 0,1 0 0,0 0 0,-1 0 0,-4-1 1,-1 0-845,1 1 0,-1 0 1,0 0-1,1 1 1,-14 1-1,4 3-796</inkml:trace>
</inkml:ink>
</file>

<file path=ppt/ink/ink3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19.4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172 51 4224,'-31'-32'2490,"31"32"-2215,-1-1-1,1 0 0,0 1 0,0-1 1,-1 0-1,1 0 0,0 1 1,0-1-1,0 0 0,0 0 0,0 1 1,-1-1-1,2 0 0,0-7 6681,0 12-6620,0 0-1,1 0 1,-1 0 0,1 0-1,0-1 1,0 1 0,0 0 0,5 4-1,-6-6-205,5 8 200,0-1-1,0 2 1,-1-1-1,-1 0 1,0 1-1,0 0 1,-1 0-1,0 0 1,-1 0-1,-1 1 1,1-1-1,-2 1 1,1-1-1,-3 14 1,0-17-178,0 1 0,-1-1 0,0 0 0,0-1-1,0 1 1,-1 0 0,-1-1 0,1 0 0,-10 11 0,6-9-152,0 0 1,-1 0-1,0-1 0,-1 0 0,0-1 1,-11 7-1,15-10-446,-2-1-1,1 0 1,0 0 0,-1-1 0,-8 3-1,-20-1-7588,50-7-1580,5 2 5526</inkml:trace>
</inkml:ink>
</file>

<file path=ppt/ink/ink3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20.4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364 5 3328,'-8'-3'10999,"-3"1"-6192,-23 4-4277,30-2 472,-16 3-607,-1 1-1,1 1 1,-1 1 0,1 0-1,1 2 1,-1 0 0,-22 15-1,32-17-297,1 0-1,1 1 0,-1 0 1,1 0-1,0 1 0,1 0 0,0 1 1,0 0-1,1 0 0,0 0 1,0 1-1,-7 18 0,9-19-54,1 0-1,0 1 0,0-1 1,1 1-1,0-1 0,1 1 1,0 0-1,1-1 0,0 1 1,0 0-1,1 0 0,0-1 1,1 1-1,5 17 0,-6-24-26,0 0 0,0 0 0,0 0 0,1 0 0,-1 0 0,1-1-1,0 1 1,0-1 0,0 1 0,0-1 0,0 1 0,1-1 0,-1 0 0,1 0 0,-1 0 0,1-1-1,0 1 1,-1-1 0,1 1 0,0-1 0,0 0 0,0 0 0,0 0 0,0 0 0,1-1 0,-1 1-1,0-1 1,4 0 0,4-1 19,0-1 1,-1 0-1,1-1 0,-1 0 0,1-1 0,-1 0 1,0-1-1,0 0 0,-1 0 0,0-1 0,0 0 1,13-12-1,-13 10-52,0-1 1,0 0-1,-1-1 0,0 1 1,0-2-1,-1 1 0,-1-1 1,1 0-1,-2 0 1,7-20-1,-8 20 16,-1 0-1,-1 0 1,0-1 0,1-16-1,-3 24 3,0 1 0,0-1 0,0 1 0,-1-1 1,1 1-1,-1-1 0,0 1 0,0-1 0,0 1 0,-1 0 0,1-1 0,-1 1 0,0 0 0,0 0 0,0 0 0,0 0 0,0 1 0,-4-4 0,5 5 6,0 0 0,1 0 0,-1 0 0,0 1 0,0-1 0,0 0 0,0 1 0,0-1 0,-1 1 0,1-1 0,0 1 0,0 0 0,0-1 1,0 1-1,0 0 0,-1 0 0,1 0 0,0 0 0,0 0 0,0 0 0,-1 0 0,1 0 0,0 0 0,-2 1 0,2 0 15,0 0-1,0-1 1,0 1 0,-1 0 0,1 0 0,0 0-1,1 0 1,-1 0 0,0 0 0,0 0-1,0 0 1,1 1 0,-1-1 0,0 0 0,1 0-1,-1 1 1,1-1 0,-1 0 0,1 1 0,0-1-1,0 2 1,-1 6 56,0 0 0,1-1 0,0 1 0,1 0 0,0 0 0,4 14 0,18 52 207,-17-54-227,2 0 9,0 0 1,1 0-1,1-1 0,1 0 1,0-1-1,28 35 0,-36-50-185,0-1 0,0 0-1,0-1 1,0 1 0,1 0-1,-1-1 1,1 0 0,0 0-1,6 3 1,-7-4-193,-1 0 1,1-1-1,0 1 0,0-1 0,0 1 1,0-1-1,0 0 0,0 0 0,-1-1 1,1 1-1,0-1 0,0 1 0,0-1 1,0 0-1,2-1 0,2-1-797,-1 0-1,0 0 1,1-1 0,-2 0-1,1 0 1,7-7 0,13-12-2160</inkml:trace>
</inkml:ink>
</file>

<file path=ppt/ink/ink3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21.2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52 4320,'-4'2'2657,"0"0"-1,-1-1 1,1 1 0,0-1-1,0-1 1,-7 2 917,12-3-3356,-1 0 0,1 1 1,0-1-1,0 0 0,0 1 0,-1-1 0,1 1 1,0-1-1,0 1 0,0-1 0,2 0 1,11 0 272,0 0 1,16-4 0,7-1-208,157-16 703,-117 17-769,-23 3-41,24 2-74,-22 1-132,-55-1-88,-27-12-20021,20 14 17765</inkml:trace>
</inkml:ink>
</file>

<file path=ppt/ink/ink3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21.6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 0 7712,'-19'3'4384,"31"1"4199,28 3-4441,134 2-571,-116-4-3276,-2 1-59,-7 0-753,-15-4-3106,-31-2 2881,-1 13-9251</inkml:trace>
</inkml:ink>
</file>

<file path=ppt/ink/ink3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30.2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64 3232,'0'0'111,"0"0"0,-1 0 1,1 0-1,0-1 0,-1 1 0,1 0 0,0 0 1,-1 0-1,1 0 0,0-1 0,0 1 0,-1 0 1,1 0-1,0-1 0,0 1 0,-1 0 1,1 0-1,0-1 0,0 1 0,0 0 0,-1-1 1,1 1-1,0 0 0,0-1 0,0 1 0,0 0 1,0-1-1,0 1 0,0 0 0,0-1 1,0 1-1,0 0 0,0-1 0,0 1 0,0-1 1,10-12 3265,3 4 6718,-4 5-10830,8-1 838,1 0 1,-1 2-1,1 0 0,33-1 1,-15 1 19,-1 0-9,0 2 0,38 2 0,-58 0-87,-1 1 1,1 1 0,-1 0 0,0 1 0,0 0 0,0 1 0,23 12 0,-35-15 12,1-1 0,-1 0-1,0 1 1,1 0 0,-1-1 0,0 1 0,0 0 0,0 0-1,0 0 1,-1 0 0,1 0 0,0 1 0,-1-1-1,0 0 1,1 1 0,-1-1 0,0 1 0,0 0 0,-1-1-1,1 1 1,0 0 0,-1-1 0,0 1 0,1 0-1,-1 0 1,0 0 0,-1-1 0,1 1 0,0 0-1,-1-1 1,1 1 0,-3 4 0,1-1-3,0-1 0,-1 1 1,0 0-1,-1-1 0,1 1 0,-1-1 0,0 0 0,0 0 1,0-1-1,-1 1 0,0-1 0,0 0 0,-6 4 1,-10 4 44,0-1 0,-43 16 0,-49 9 174,100-33-252,-8 0-121,11-1-1,16-2 1,196 9-165,-190-7 257,-3-2 54,-1 1 1,0 1-1,0-1 0,10 4 1,-17-4-5,0-1 0,0 0 0,0 1 0,0-1 0,0 0 0,0 1 0,-1-1 0,1 1 0,0-1 0,0 1 1,0 0-1,-1-1 0,1 1 0,0 0 0,-1-1 0,1 1 0,-1 0 0,1 0 0,-1 0 0,1 0 0,-1-1 0,1 1 0,-1 0 0,0 0 0,0 0 1,1 0-1,-1 0 0,0 0 0,0 0 0,0 0 0,0 0 0,0 0 0,0 0 0,0 0 0,0 0 0,-1 0 0,1 0 0,0 0 0,0-1 0,-1 1 0,1 0 1,-2 2-1,1-2 34,0 1 1,0 0 0,0 0 0,-1-1-1,1 1 1,-1-1 0,1 0-1,-1 1 1,0-1 0,1 0 0,-1 0-1,0 0 1,-2 1 0,-30 10 272,19-8-231,-168 49 532,53-17-1079,67-18-912,23-8-2692,33-9 3118,18-1-7197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8:33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293 778 4224,'-7'4'9079,"15"-16"-7854,49-64 1638,48-70-1600,94-141-542,-67 82-379,-129 201-345,0 0-10,-1 1 0,1-1 0,-1 0 1,0 0-1,0 0 0,0 0 0,-1 0 0,1 0 0,-1-1 1,1-5-1,-2 8-75,-3 5-11,-4 4-17,0 1 0,0 1 0,-10 17 0,-66 114-25,28-44 31,-189 359 116,222-407 15,-15 31 302,-73 115-1,62-129 449,-104 112 0,148-174-659,3-1-29,-1-1 1,1 0-1,0 1 0,-1-1 0,1 1 0,0-1 0,0 1 0,0 0 0,0-1 0,0 1 0,-1 4 0,2-6-75,0 0 1,0 0-1,0 0 0,0 0 1,0 1-1,0-1 0,0 0 1,0 0-1,0 0 0,0 0 1,0 0-1,1 0 0,-1 1 0,0-1 1,0 0-1,0 0 0,0 0 1,0 0-1,0 0 0,0 0 1,1 0-1,-1 0 0,0 0 1,0 0-1,0 0 0,0 0 1,0 0-1,0 0 0,1 1 1,-1-1-1,0 0 0,0 0 1,0 0-1,0 0 0,0-1 1,1 1-1,-1 0 0,0 0 0,0 0 1,0 0-1,0 0 0,0 0 1,0 0-1,1 0 0,-1 0 1,0 0-1,0 0 0,0 0 1,0 0-1,9-5 67,0 0 0,0-1 1,-1 1-1,0-2 0,0 1 0,-1-1 1,9-10-1,-2 3-26,113-132-37,-18 19 13,-59 79-29,2 2 0,3 2 0,84-52 0,13-2-60,-122 82-216,-20 13 36,-17 12 32,-8 3 184,2 0 0,0 1 0,0 1 1,-13 19-1,22-27 45,0 0 0,0 1 0,0-1 1,1 1-1,0 0 0,0 0 0,0 0 0,1 1 0,0-1 1,1 0-1,0 1 0,0-1 0,0 13 0,1-19 7,0 1 0,0-1 0,0 1 0,1-1 0,-1 1 0,0-1-1,0 1 1,1-1 0,-1 1 0,1-1 0,-1 1 0,1-1 0,0 1 0,0-1 0,0 0-1,-1 1 1,1-1 0,0 0 0,1 0 0,-1 0 0,0 0 0,0 0 0,0 0-1,1 0 1,-1 0 0,0 0 0,1-1 0,-1 1 0,1 0 0,-1-1 0,1 1-1,-1-1 1,1 0 0,-1 0 0,1 1 0,-1-1 0,1 0 0,-1 0 0,1 0-1,-1 0 1,1-1 0,0 1 0,1-1 0,1 0 38,0-1 1,-1 1 0,1-1-1,0 0 1,-1 0-1,1-1 1,-1 1-1,0 0 1,0-1-1,0 0 1,0 0-1,-1 0 1,4-4-1,5-6 98,-1 3-76,-1-1 1,0-1 0,-1 1-1,0-2 1,-1 1 0,-1-1-1,9-23 1,8-37-106,-23 71 9,0 0 1,1 0 0,0 0 0,-1 1-1,1-1 1,0 0 0,0 0 0,0 0 0,0 1-1,0-1 1,0 1 0,0-1 0,0 1-1,1-1 1,-1 1 0,4-3 0,-3 3 3,0 1 0,1-1 1,-1 0-1,0 1 0,1-1 1,-1 1-1,1 0 0,-1-1 0,1 1 1,-1 1-1,1-1 0,-1 0 1,5 2-1,0-2-2,1 1 1,-1 1 0,0 0-1,1 0 1,-1 0-1,0 1 1,0 0-1,-1 0 1,1 1 0,-1 0-1,1 0 1,8 8-1,43 42 32,-55-50-152,1-1 0,0 1 0,0 0 0,0-1 0,0 0 0,0 0 0,1 0 1,0-1-1,-1 1 0,1-1 0,0 0 0,0 0 0,0-1 0,0 0 0,0 0 1,8 1-1,11 1-1332</inkml:trace>
</inkml:ink>
</file>

<file path=ppt/ink/ink3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30.7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 32 6400,'-4'0'4543,"17"5"-2556,26 8-251,-9-9-958,0 0 0,59-3-1,-52-1-443,177-5 589,-106-5-1961,-2-6-3898,-104 16 4866,4-1-1089,0 0 0,-1-1-1,1 1 1,-1-1 0,1 0 0,-1 0 0,9-5 0,-2-3-788</inkml:trace>
</inkml:ink>
</file>

<file path=ppt/ink/ink3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31.0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170 0 5632,'-2'0'228,"0"0"-1,-1 0 1,1 0 0,0 1 0,0-1 0,-1 0-1,1 1 1,-3 1 0,4-2-88,0 1-1,0 0 1,0 0 0,0 0-1,0-1 1,0 1 0,0 0-1,1 0 1,-1 0 0,0 0-1,1 0 1,-1 0 0,1 1-1,-1-1 1,1 0 0,-1 0-1,1 0 1,0 2 0,-25 77 5480,-6 23-2425,20-50-2303,-39 221 787,42-228-1754,5-33-1117,1 1-1,-1 21 0,3-35 1067,0 1 1,0-1-1,1 0 1,-1 0-1,0 0 1,0 0-1,1 0 1,-1 0-1,0 0 1,0 0-1,1-1 1,-1 1-1,0 0 1,0 0-1,0 0 1,1 0 0,-1 0-1,0 0 1,0 0-1,0 0 1,1-1-1,-1 1 1,0 0-1,0 0 1,0 0-1,1 0 1,-1-1-1,0 1 1,0 0-1,0 0 1,0 0-1,0-1 1,0 1-1,3-4-532,0 0 0,0 0 0,-1-1 0,0 1 0,0-1 0,0 0 0,1-5 0,7-21-1448</inkml:trace>
</inkml:ink>
</file>

<file path=ppt/ink/ink3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31.5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418 1 8224,'-36'0'2645,"34"0"-2570,1 0 0,0 0-1,-1 0 1,1 0 0,0 0 0,-1 0 0,1 0 0,0 0-1,-1 1 1,1-1 0,0 1 0,0-1 0,-1 1-1,1-1 1,0 1 0,0 0 0,0-1 0,0 1-1,-2 2 1,-13 7 1389,-59 18 855,-15 6-766,-43 30 1017,128-61-2409,0-1 0,0 1-1,1 1 1,-1-1 0,1 1-1,0-1 1,-4 6 0,7-8 441,36 3 148,-8 1-577,170-3 1005,-106-3-1001,-59 1-314,150-6-836,-153 2-1256,32-8-1,-40 7-1156,-1-2-1,26-11 1,-7 3 165,6 4-27</inkml:trace>
</inkml:ink>
</file>

<file path=ppt/ink/ink3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31.9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17 6144,'-26'-17'6373,"31"32"-3392,0 8-2146,-2 0 0,-1 0-1,0 1 1,-3 33 0,0-13-422,1 429 1603,1-458-2075,0 0 0,5 21 1,-2-14-614,-3-20 263,-1 0 0,1 0 0,0-1 0,0 1 1,0 0-1,0-1 0,0 1 0,0-1 0,0 1 1,0-1-1,1 1 0,-1-1 0,1 0 0,-1 0 1,1 0-1,-1 0 0,1 0 0,0 0 0,0 0 1,-1 0-1,1 0 0,0-1 0,0 1 0,0-1 0,3 1 1,10 0-1544</inkml:trace>
</inkml:ink>
</file>

<file path=ppt/ink/ink3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32.4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81 283 8064,'-68'-55'3616,"67"55"-3513,0-1-1,0 0 1,0 0 0,0 0 0,0 0 0,1 0 0,-1 0 0,0 0 0,0 0-1,1 0 1,-1 0 0,1 0 0,-1-1 0,1 1 0,-1 0 0,1 0 0,0-1-1,0 1 1,-1 0 0,1-3 0,1 1 164,-1-1-1,1 1 1,0 0-1,0-1 1,1 1 0,-1 0-1,3-4 1,1-3-83,1 1-1,1 0 1,0 0 0,0 0-1,1 1 1,0 0 0,0 0-1,1 1 1,0 0 0,0 1-1,1 0 1,-1 0 0,17-6-1,1 1 360,1 1-1,1 1 1,56-10-1,-59 15-2,38-2 0,-55 6-412,-1 0 1,1 1-1,-1-1 0,1 2 0,-1-1 1,0 1-1,0 0 0,14 6 1,-19-6-88,-1-1 0,1 1 0,-1 0 1,1 0-1,-1 0 0,0 1 0,1-1 1,-1 1-1,0-1 0,-1 1 0,1-1 1,0 1-1,-1 0 0,0 0 1,1 0-1,-1 0 0,0 0 0,-1 0 1,1 0-1,0 0 0,-1 0 0,0 1 1,0-1-1,0 0 0,0 3 0,-1 4-47,0-1-1,0 0 0,-1 0 0,0 0 1,-1 0-1,0-1 0,-6 15 0,2-12-36,0 1-1,0-1 1,-1 0-1,-1-1 1,0 0-1,0 0 0,-1-1 1,-17 14-1,-2-4-31,0 0-1,-37 16 1,63-34 65,0 1 1,0-1-1,0 1 1,1 0 0,-1 0-1,1 0 1,-4 3-1,5-4 20,0 0-1,1 0 0,-1 0 0,1 0 0,-1 0 1,1 0-1,-1 0 0,1 1 0,0-1 0,0 0 1,-1 0-1,1 0 0,0 0 0,0 0 0,0 0 1,0 1-1,0-1 0,0 0 0,1 0 0,-1 0 1,0 0-1,0 0 0,1 0 0,0 2 0,2 2 137,1 1 0,-1-1 0,1 0 0,0 0 0,0 0-1,6 5 1,1 0 60,16 17 583,49 36 1,-37-32-566,-19-16-417,0-1 0,1 0 0,0-2 1,1 0-1,0-2 0,25 8 0,-31-12-946,20 6-3329,-16-1-2778,-10-2 3876</inkml:trace>
</inkml:ink>
</file>

<file path=ppt/ink/ink3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57.26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4 3072,'0'-3'15679,"2"7"-15140,6 8-298,1-1 0,-2 1 0,0 0 0,0 1 0,5 13 0,23 74-27,-15-39 57,10 19 81,50 99 0,-12-57-27,-38-63 91,-29-57 432,0-4-798,-1 0 1,0 1-1,1-1 1,-1 1-1,1-1 0,0 0 1,-1 1-1,1-1 1,2-1-1,4-13 54,51-132-285,-14 35 109,69-123 0,-99 213-3,1 2 1,1-1 0,19-19-1,-19 22-17,-15 19 105,-1 0-1,0 0 1,1-1-1,-1 1 1,0 0-1,1-1 0,-1 1 1,0 0-1,0-1 1,0 1-1,1 0 1,-1-1-1,0 1 1,0-1-1,0 1 1,0 0-1,1-1 0,-1 1 1,0-1-1,0 1 1,0-1-1,0 1 1,0 0-1,0-1 1,0 1-1,0-1 1,-1 1-1,1-1 0,0 1 1,0 0-1,0-1 1,0 1-1,0-1 1,-1 1-1,1 0 1,0-1-1,0 1 1,-1 0-1,1-1 0,0 1 1,-1 0-1,1-1 1,0 1-1,-1 0 1,1 0-1,0 0 1,-1-1-1,-1 0 15,-1 0 1,1 1-1,0-1 0,0 0 0,0 1 0,-1 0 1,1-1-1,-4 1 0,-104 0 224,-154-2 114,141 3-421,113-1 26,-6-1-231,0 2-1,0 0 0,0 0 0,-19 5 0,31-5-50,3 0-40,-1-1-1,0 0 1,1 1-1,-1-1 0,1 1 1,-1 0-1,1 0 0,-3 1 1,2 4-1884,9 4-53,-4-8 1782,-1-1 1,1 1-1,0-1 1,-1 0-1,1 0 0,0 0 1,0 0-1,0 0 1,4 0-1,2 1-918,20 7-1337</inkml:trace>
</inkml:ink>
</file>

<file path=ppt/ink/ink3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58.7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99 4 2720,'-2'0'137,"1"0"-39,-1 0 0,1 1 0,0-2 0,0 1 0,0 0 0,0 0-1,0 0 1,-1 0 0,1-1 0,0 1 0,0 0 0,0-1-1,0 1 1,-1-2 0,-51 2 11283,31 4-9340,18-1-455,16-2 1459,128 4-629,47-4-1257,15 2-462,-173 2-828,-24-3-73,0-1 1,0 0-1,0 0 1,0-1 0,0 1-1,0-1 1,0 0-1,0 0 1,7-2 0,0-5-8965,-2 11 6139</inkml:trace>
</inkml:ink>
</file>

<file path=ppt/ink/ink3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59.5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341 3 3904,'-4'-2'1491,"4"2"-1284,1 0-1,-1 1 0,0-1 0,0 0 0,1 1 0,-1-1 0,0 1 0,0-1 0,1 0 0,-1 1 0,0-1 0,0 1 1,0-1-1,0 0 0,0 1 0,0-1 0,0 1 0,0-1 0,0 1 0,0-1 0,0 0 0,0 1 0,0-1 0,0 1 1,0-1-1,0 1 0,-11 25 3326,8-19-3111,1 0 0,-1-1 0,-4 8 0,-12 16 786,-1-1 1,-1 0 0,-50 50 0,42-53-593,-39 49-1,58-63-495,1 0-1,1 1 0,0 1 1,1-1-1,0 1 1,1 1-1,-4 16 0,3 2 72,1 0 0,2 1 0,1 0 0,2 49 0,2-62-108,0-1-1,1 0 1,1 0 0,1 0 0,0-1 0,2 1 0,0-1 0,2 0 0,0 0 0,14 24 0,0-11-338,0 0 0,2-2 0,36 37 0,-52-58-282,8 9-991,-16-17 1227,1 0 0,0-1 0,0 1 0,0 0 0,0 0 0,0-1 0,0 1 0,0 0 0,0-1 0,0 1 0,0-1 0,0 0 0,1 1 0,1-1 0,-3 0 29,1 0 0,0 0 0,-1 0 1,1 0-1,0-1 0,0 1 0,-1 0 0,1 0 1,-1-1-1,1 1 0,0-1 0,-1 1 0,1 0 0,-1-1 1,1 1-1,0-1 0,0 0 0,2-2-859,8-7-1438</inkml:trace>
</inkml:ink>
</file>

<file path=ppt/ink/ink3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7:59.9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0 6816,'-2'1'5323,"3"5"-2224,3 16-1139,2 7-812,-4 80 2533,-2-64-2553,9 68-1,-7-95-1159,5 17-181,-6-32-475,-1 4-2929</inkml:trace>
</inkml:ink>
</file>

<file path=ppt/ink/ink3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00.34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30 9792,'-10'3'2757,"10"-3"-2718,0 0 0,0 1 1,0-1-1,0 0 0,0 0 1,0 0-1,0 0 1,0 0-1,0 0 0,0 0 1,0 0-1,0 0 1,0 0-1,0 0 0,0 0 1,0 0-1,0 0 1,0 0-1,0 0 0,0 0 1,0 1 551,0-1-552,0 0 0,0 0 1,0 0-1,0 0 1,1 0-1,-1 0 0,0 0 1,0 0-1,0 0 0,0 0 1,0 0-1,0 0 1,0 0-1,0 0 0,0 0 1,0 0-1,0 0 1,0 0-1,0 0 0,0 0 1,0 0-1,0 0 1,0 0-1,1 0 0,20 2 3761,-8-1-3442,18 0 579,1-1 1,60-8-1,-40 2-389,284-18-388,-313 24-2252,-9 1-2317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8:34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1 237 3488,'5'-8'9149,"11"-23"-4999,5-9-2831,-9 22-1014,0-1 0,1 2 0,1 0 0,0 0 0,21-17-1,-33 32-325,0 0 0,0 1 0,1-1 0,-1 1 0,0-1 0,1 1-1,-1 0 1,0 0 0,5-1 0,-6 1 8,1 1 0,-1 0 0,0 0 1,0 0-1,1 0 0,-1 0 0,0 0 0,0 1 0,1-1 0,-1 0 0,0 1 1,0-1-1,0 0 0,1 1 0,-1 0 0,0-1 0,0 1 0,0 0 0,0-1 0,0 1 1,0 0-1,0 0 0,0 0 0,0 1 0,3 3-30,0 1 0,0 0 0,-1 0-1,0 0 1,0 0 0,-1 1 0,0-1 0,0 1 0,1 6 0,0 3 85,-1 0 1,1 30-1,-3-27 66,1 0 0,5 30 0,-6-44-38,2 1 0,-1-1 0,0 0 1,1 0-1,0 0 0,0-1 0,1 1 0,-1 0 0,1-1 0,0 1 1,0-1-1,0 0 0,1 0 0,6 6 0,-7-9 38,0 1 0,1 0-1,-1-1 1,0 1 0,1-1 0,-1 0 0,1 0-1,-1 0 1,1-1 0,0 1 0,-1-1 0,1 0-1,0 0 1,-1 0 0,1 0 0,0-1 0,-1 1-1,1-1 1,5-2 0,6-2 78,0-1 1,0-1-1,15-9 0,1-2 101,-1-1 0,36-29-1,-50 35-251,-2-1-1,0 0 1,0 0-1,-1-2 0,19-29 1,-20 24-58,18-28 159,-27 45-133,1-1 0,-1 1 0,1 0 1,0 0-1,0 0 0,1 0 0,7-4 1,-10 7-8,-1 0 0,1 0 1,0 0-1,0 1 0,0-1 1,-1 1-1,1-1 0,0 1 1,0 0-1,0 0 0,0 0 1,0 0-1,0 0 0,0 0 1,0 0-1,3 1 0,1 1-5,0 1 0,-1-1 0,11 6-1,2 2 67,12 6-26,-20-10-2,-1-1 0,12 4-1,-14-6-195,20 7-300,-9-5-4589,-22-12-488,0 2 2075</inkml:trace>
</inkml:ink>
</file>

<file path=ppt/ink/ink3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01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5 3552,'-5'-5'9456,"18"19"-8534,-1 0 1,0 1 0,-1 0-1,-1 1 1,0 0-1,9 21 1,4 11 69,-13-29-418,-1 0-1,-1 1 0,12 40 0,-16-52-317,-4-8-248,0 0 1,1 0-1,-1 0 1,0 0-1,0 0 1,0 0-1,0 0 1,0 0-1,0 0 1,0 0-1,0 0 1,0 0-1,0 0 1,0 0-1,1 0 1,-1-1-1,0 1 1,0 0-1,0 0 1,0 0-1,0 0 1,0 0-1,0 0 1,0 0-1,0 0 1,0 0-1,0 0 1,0 0-1,0 0 1,0 0-1,0 0 1,0-1-1,0 1 1,0 0-1,0 0 1,0 0-1,0 0 1,0 0-1,0 0 1,0 0-1,0 0 1,0 0-1,0 0 1,0 0-1,0-1 0,0 1 1,0 0-1,0 0 1,0 0-1,0 0 1,0 0-1,0 0 1,0 0-1,0 0 1,0 0-1,0 0 1,0 0-1,0 0 1,0 0-1,0 0 1,0 0-1,-1-1 1,1 1-1,0 0 1,0 0-1,-2-4 25,0 0-1,0-1 1,0 1-1,0-1 1,1 1-1,0-1 1,0 0-1,0-5 1,0-40 222,2 21-77,-1 26-136,0-1 0,1 1 1,-1 0-1,1-1 1,0 1-1,0-1 0,0 1 1,0 0-1,2-4 1,-2 5 4,0 1 0,0-1 0,0 0 0,0 1 0,1 0 0,-1-1 0,0 1 0,0 0 0,1-1 0,-1 1 0,1 0 0,-1 0 0,1 0 0,0 1 1,-1-1-1,1 0 0,0 0 0,0 1 0,3-1 0,10-1 175,1 1-1,0 0 1,0 1 0,0 1-1,-1 1 1,22 4 0,-10-4-749,-26-2 244,1 0 1,-1 0 0,0 0 0,0 0 0,0 0 0,0 0 0,1-1 0,-1 1 0,0 0 0,0-1 0,0 1 0,0-1 0,0 1 0,0-1-1,0 1 1,1-2 0,3-2-1542</inkml:trace>
</inkml:ink>
</file>

<file path=ppt/ink/ink3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01.6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4 4160,'-3'0'197,"1"0"21,-1 0 1,1 0 0,0 0 0,0 0-1,-1 0 1,1-1 0,0 1-1,-16-3 14539,19 4-13701,23 7 166,-1-2 0,41 7 0,2 0-845,-33-5-197,35 3 1,-22-9-3198,-45-2 2572,-1 0 1,1 0-1,-1 0 1,1 0-1,0 0 1,-1-1-1,1 1 1</inkml:trace>
</inkml:ink>
</file>

<file path=ppt/ink/ink3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01.99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39 8224,'-5'3'3712,"20"7"-3200,-6-10 1600,3 4-1248,8-4 1215,5 5-1215,5-10 768,2 1-960,-2-6 224,-5 10-544,-5-9-64,7 5-160,-12-5-992,6 5 448,-12-5-2944,2 3 1889</inkml:trace>
</inkml:ink>
</file>

<file path=ppt/ink/ink3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02.8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3904,'4'11'2021,"0"0"0,9 18 1,9 20 180,20 61 0,7 55 1027,-45-151-2927,66 309 3106,-29 0-922,-33-208-2234,-5 0 0,-23 210 1,17-294-1853,-14 55 0,6-43-171</inkml:trace>
</inkml:ink>
</file>

<file path=ppt/ink/ink3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07.48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91 16 3808,'-2'0'331,"-1"-1"-1,1 1 1,0 0 0,0 0 0,0 0-1,0 0 1,-1 0 0,1 0-1,0 1 1,0-1 0,0 1 0,0-1-1,0 1 1,0 0 0,0 0-1,0 0 1,-4 2 0,4-1 377,0-1-1,-1 0 1,1 1 0,0-1 0,-1 0-1,1-1 1,-1 1 0,0 0 0,1-1-1,-5 1 1,-5-1 2124,7 0-939,8 0-671,0 0-1062,0-1 0,0 0 1,0 1-1,0-1 0,0 0 1,0 0-1,0-1 0,3-1 1,17-6 161,13 2 10,1 3 0,0 0 0,54 3-1,-76 1-245,53 2 213,84 12 0,-51 8-337,-83-18 261,-8-2-2960</inkml:trace>
</inkml:ink>
</file>

<file path=ppt/ink/ink3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06.80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 18 3072,'-5'-6'19487,"-2"7"-21614,6-1 2367,5 0 1002,-4 1-1183,0-1-1,0 1 1,0 0-1,1 0 1,-1 0-1,0-1 1,1 1-1,-1 0 1,0 0-1,1-1 1,-1 1-1,1 0 1,-1-1-1,1 1 1,0 0-1,0 0 1,7 9 66,5 21 380,20 33 1,-17-35-228,18 43 1,-31-65-242,-1 1 1,0 0-1,-1-1 0,2 16 1,-3-22 367,1-24-32,3-7-138,9-31 0,-10 48-290,2 0 0,-1 1 0,1 0-1,1 0 1,8-13 0,-9 19 35,0-1 0,1 1 0,0 0 0,0 0 0,0 1 0,0 0 0,1 0 0,0 0 0,0 1 0,0 0 0,1 0 0,11-3 0,-10 4 97,0 0 1,0 0-1,1 1 1,-1 1-1,1-1 1,0 2-1,-1-1 0,1 1 1,0 1-1,14 2 1,59 20 162,-74-21-283,-5-2 21,-1 1 0,1-1 0,-1 1 0,0 0 0,0 0 1,1 0-1,-1 0 0,6 4 0,-5-13-6757</inkml:trace>
</inkml:ink>
</file>

<file path=ppt/ink/ink3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08.1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 94 5632,'-13'2'2657,"8"0"-1415,8-2 923,18 0 3402,159-6-268,-2-12-3509,178-35-1363,-329 48-252,101-8-335,-123 12-99,-4 1 105,1 0-1,-1-1 1,0 1 0,1 0-1,-1 0 1,0 0-1,1 0 1,-1 0-1,1 0 1,-1 0-1,0 1 1,1-1-1,1 1 1</inkml:trace>
</inkml:ink>
</file>

<file path=ppt/ink/ink3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09.1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47 2656,'-11'9'11349,"11"-9"-11260,-1 0 0,1 0 0,0 1 0,0-1-1,-1 0 1,1 0 0,0 0 0,0 0 0,-1 1 0,1-1 0,0 0 0,0 0 0,0 1 0,-1-1 0,1 0 0,0 0-1,0 1 1,0-1 0,0 0 0,0 0 0,0 1 0,0-1 0,-1 0 0,1 1 0,0-1 0,0 0 0,0 1-1,0-1 1,0 0 0,0 0 0,0 1 0,1-1 0,-1 0 0,0 1 0,0-1 0,0 0 0,0 0 0,0 1 0,4 12 960,15 40 443,13 56-1,-21-69-1290,17 94 439,-27-124-571,0 5-31,-1-15 164,0-5 188,0-53 263,5-124-176,-4 129-401,-2 37 19,3-25-1,-1 36-46,0 0-1,0 0 1,0 0 0,0 1-1,1-1 1,0 1 0,0-1-1,0 1 1,4-6 0,-3 7 12,0 0-1,0 0 1,0 1 0,0-1 0,0 1 0,1 0 0,-1 0 0,1 1 0,-1-1 0,1 1 0,0-1 0,0 1 0,0 0 0,-1 0 0,9 0 0,3 0 201,0 0 1,31 2 0,-31 1-172,0 1 1,0 1 0,-1 0-1,1 1 1,-1 1 0,0 0-1,0 1 1,15 9-1,-28-15-249</inkml:trace>
</inkml:ink>
</file>

<file path=ppt/ink/ink3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09.8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17 5824,'-5'-6'9973,"5"6"-9806,1 1 0,0-1 0,0 0 0,0 0 0,0 0 0,0 0 0,0 0 1,0 0-1,0 0 0,0 0 0,0 0 0,0-1 0,0 1 0,-1 0 0,1-1 0,0 1 0,1-1 0,2 0 410,12-2 3,0 1 0,0 0 0,1 1 1,19 2-1,-7 0-31,-24-1-413,-1 0-1,1 1 1,-1-1-1,1 1 1,-1 0-1,0 1 1,0-1 0,0 1-1,0 0 1,6 3-1,-9-5-99,0 1 0,0 0 0,0-1 0,0 1 0,0 0-1,0-1 1,0 1 0,-1 0 0,1 0 0,0 0 0,0 0 0,-1-1 0,1 1 0,0 0-1,-1 1 1,1-1 0,-1 0 0,0 0 0,1 0 0,-1 0 0,0 0 0,1 0 0,-1 0 0,0 1-1,0-1 1,0 0 0,0 0 0,0 0 0,0 0 0,-1 1 0,1-1 0,0 0 0,-1 0-1,1 0 1,0 0 0,-1 0 0,1 0 0,-2 2 0,-4 5-25,-1-1 1,0 0-1,0 0 1,0 0-1,-11 6 0,-14 14-127,41-27 24,-1 0 0,1 0 1,0 1-1,9 3 0,10 2 329,0 1-1,48 21 1,-76-28-221,0 0 1,1 0-1,-1 0 1,0 0 0,1 0-1,-1 1 1,0-1 0,0 0-1,1 0 1,-1 0 0,0 0-1,1 0 1,-1 1-1,0-1 1,0 0 0,1 0-1,-1 1 1,0-1 0,0 0-1,0 0 1,1 1 0,-1-1-1,0 0 1,0 1-1,0-1 1,0 0 0,0 0-1,0 1 1,0-1 0,1 0-1,-1 1 1,0-1 0,0 0-1,0 1 1,0-1-1,-1 1 1,1 0 28,-1-1 0,1 1-1,-1 0 1,0-1 0,1 1-1,-1 0 1,0-1 0,0 1 0,1-1-1,-1 1 1,0-1 0,-1 1-1,-30 10 317,-105 8-2713,71-12-4544,51-7 2790,3 0 1338</inkml:trace>
</inkml:ink>
</file>

<file path=ppt/ink/ink3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23.07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24 3072,'-11'5'19535,"129"-11"-15535,-59 5-2953,-44 2-858,0-1 0,0-1 0,18-3 0,84-14-744,-101 18-870,-7 1-4083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8:3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84 8320,'-5'-12'3744,"14"3"-3232,5 0 1728,10 9-1312,37-8 991,6-1-1151,22 2 160,7 2-544,-7-4-224,-8 9-96,-1-7 64,-5 7-64,6-9-1376,-10 9 736</inkml:trace>
</inkml:ink>
</file>

<file path=ppt/ink/ink3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10.5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5 3552,'-1'0'175,"-1"0"1,1 0 0,-1 0-1,1 0 1,-1 1-1,1-1 1,0 0-1,-1 1 1,1-1-1,0 1 1,-3 1 229,3-2-175,1 0-1,0 1 1,-1-1 0,1 0-1,0 0 1,0 0-1,-1 0 1,1 1 0,0-1-1,-1 0 1,1 0-1,-1 0 1,1 0 0,0 0-1,-1 0 1,1 0-1,0 0 1,-1 0 0,1 0-1,0 0 1,-1 0-1,-3-1 3253,54-3 3037,8-1-5236,-46 4-1086,114 0 1142,-50 3-1100,-39-1-318,52 6-1,-60-6-756,-16-1-2706</inkml:trace>
</inkml:ink>
</file>

<file path=ppt/ink/ink3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10.9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78 7136,'-25'8'2309,"25"-6"-658,5 1 13,8 2 360,7-3-1073,0-1 1,1 0 0,-1-2 0,0 0 0,34-7 0,-8 2 19,14-3-368,108-30-1,-155 35-1880,0-1-1,-1-1 0,14-8 1,-11 8-663</inkml:trace>
</inkml:ink>
</file>

<file path=ppt/ink/ink3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11.9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18 4736,'-7'-1'7407,"5"6"-3842,5 16-2374,0-5 48,-1 15-312,4 104 1458,4 45 42,-10-179-2123,0-1-301,0 0 0,0 0-1,0 0 1,0 0 0,-1 0 0,1 0 0,0-1 0,0 1 0,0 0 0,0 0 0,0 0 0,0 0 0,0 0 0,0 0 0,0 0 0,0 0 0,0 0 0,0 0 0,0-1 0,0 1 0,0 0 0,0 0 0,0 0-1,0 0 1,0 0 0,0 0 0,1 0 0,-1 0 0,0 0 0,0 0 0,0 0 0,0 0 0,0-1 0,0 1 0,0 0 0,0 0 0,0 0 0,0 0 0,0 0 0,0 0 0,0 0 0,0 0 0,1 0 0,-1 0-1,0 0 1,0 0 0,0 0 0,0 0 0,0 0 0,0 0 0,0 0 0,0 0 0,0 0 0,0 0 0,1 0 0,1-1-4,1-1 0,-1 1 0,0-1 0,0 1 0,0-1 1,1 0-1,-1 0 0,-1 0 0,1 0 0,0 0 0,0 0 0,-1 0 0,0-1 0,3-3 0,2-8 59,7-20 0,-8 20-5,26-75-175,-17 45 146,2 1 1,24-48 0,-37 87 30,-1-1 0,1 1 0,0 0 1,0 0-1,0 1 0,0-1 0,6-4 0,-8 7-19,-1 1 0,1-1 0,0 1 0,0-1 0,0 1 0,0-1 0,0 1 0,0-1-1,0 1 1,0 0 0,0 0 0,0 0 0,0-1 0,0 1 0,0 0 0,0 0-1,0 0 1,0 0 0,0 1 0,0-1 0,0 0 0,1 0 0,-1 1 0,0-1 0,-1 0-1,1 1 1,0-1 0,0 1 0,0 0 0,0-1 0,0 1 0,0 0 0,-1-1 0,1 1-1,0 0 1,0 0 0,-1-1 0,1 1 0,0 2 0,14 20 356,-1 1 0,15 35 0,11 19 26,16 23-311,-54-94-1232,1 1-4931</inkml:trace>
</inkml:ink>
</file>

<file path=ppt/ink/ink3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12.4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10 6048,'-9'0'7562,"16"1"-4724,14 3-1462,0-1 0,0-1 0,0-1 0,24-2 0,-12 1-534,301-18 1099,-230 16-7754,-59 3 3045,-40-1 438</inkml:trace>
</inkml:ink>
</file>

<file path=ppt/ink/ink3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13.29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62 4224,'0'0'97,"0"0"1,0 1 0,0-1-1,0 0 1,-1 0-1,1 0 1,0 0 0,0 0-1,0 0 1,0 1-1,0-1 1,0 0-1,-1 0 1,1 0 0,0 0-1,0 1 1,0-1-1,0 0 1,0 0 0,0 0-1,0 0 1,0 1-1,0-1 1,0 0 0,0 0-1,0 0 1,0 1-1,0-1 1,0 0-1,0 0 1,0 0 0,0 1-1,0-1 1,0 0-1,0 0 1,0 0 0,0 1-1,8 2 5253,2 1-2184,-3 8-2103,0 0 0,0 0 1,-1 0-1,6 21 1,13 55 22,-18-59-796,-1-16-221,-5-11-49,-1-1 0,1 1 0,0 0-1,0 0 1,-1 0 0,1 0 0,-1 0 0,0-1 0,0 1 0,0 3 0,4-19-42,2-10-26,-6-159-10,6 129 266,-7 52-161,1 1 0,0 0 0,0-1 0,1 1 0,-1-1 0,0 1 0,0 0 0,1 0 0,-1-1 1,1 1-1,-1 0 0,1-1 0,-1 1 0,1 0 0,0 0 0,0 0 0,0 0 0,-1 0 0,1 0 0,0 0 1,0 0-1,0 0 0,1 0 0,-1 0 0,0 1 0,0-1 0,0 1 0,0-1 0,1 0 0,-1 1 0,0 0 1,1-1-1,-1 1 0,0 0 0,1 0 0,-1 0 0,0-1 0,1 2 0,1-1 0,7 0 235,0 2 0,0-1 0,0 1 0,13 5 0,-10-4-333,83 19 185,-92-21-555,0 1 0,1-1 1,-1-1-1,1 1 1,-1-1-1,6 0 1,1-22-14785</inkml:trace>
</inkml:ink>
</file>

<file path=ppt/ink/ink3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13.9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6 7968,'-1'-1'12623,"17"-1"-9844,-8 1-2713,1 0-1,14 1 1,-14 2 234,-6-2-218,0 0 1,1 0-1,-1 1 0,0 0 1,0 0-1,0-1 0,0 2 1,0-1-1,0 0 1,0 1-1,0-1 0,0 1 1,0 0-1,-1 0 1,1 0-1,-1 0 0,1 0 1,-1 1-1,0-1 0,0 1 1,2 3-1,-2-2-22,1 0 1,-1 0-1,0 0 0,0 1 0,-1-1 0,1 1 1,-1-1-1,0 1 0,-1-1 0,1 1 1,-1 0-1,1-1 0,-2 7 0,0 5 77,-2 0 0,-6 24 1,6-27-107,0-2 26,0 0 0,-1-1 1,0 0-1,-1 1 0,0-1 0,-1-1 1,0 1-1,0-1 0,-1 0 1,0-1-1,-10 10 0,12-13 32,0 0 0,0 1 0,0-1 0,1 1 0,-7 12 0,11-18-63,0 0 0,0 1 0,0-1 0,0 0 0,-1 0 0,1 0 0,0 1 0,0-1 0,0 0 0,0 0 0,0 1 0,0-1 0,0 0 0,0 0 0,0 1 0,0-1 0,0 0 0,0 0 0,0 1 0,0-1 0,0 0 0,1 0 0,-1 1 0,0-1 0,0 0 0,0 0 0,0 0 0,0 1 0,0-1 0,1 0 0,-1 0 0,0 0 0,0 1 0,11 1 519,21-6-43,-20 2-321,3 0-290,1-1-1,24-8 1,-12 3-1483,-12 3-43,2 0-1939,2 1-4641,-9 3 4269</inkml:trace>
</inkml:ink>
</file>

<file path=ppt/ink/ink3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24.28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1 5888,'-1'0'81,"1"1"1,0-1-1,-1 0 0,1 1 1,0-1-1,-1 1 1,1-1-1,0 0 0,-1 1 1,1-1-1,-1 0 1,1 1-1,-1-1 1,1 0-1,-1 0 0,1 0 1,-1 1-1,1-1 1,-1 0-1,1 0 0,-1 0 1,0 0-1,1 0 1,-1 0-1,1 0 0,-1 0 1,1 0-1,-1 0 1,1 0-1,-1-1 0,1 1 1,-1 0-1,1 0 1,-1 0-1,0-1 0,-10-2 1762,10 3-1648,1 0 0,0 0 1,-1 0-1,1 0 0,0 0 0,-1 0 1,1 0-1,0 1 0,0-1 0,-1 0 0,1 0 1,0 0-1,-1 0 0,1 1 0,0-1 0,0 0 1,0 0-1,-1 0 0,1 1 0,0-1 1,0 0-1,0 0 0,-1 1 0,1-1 0,0 0 1,0 1-1,0-1 0,0 0 0,0 0 1,0 1-1,0-1 0,0 0 0,0 1 0,-1 0 21,1-1-107,0 1 0,0-1 0,0 1 1,0-1-1,0 1 0,0-1 0,0 1 0,0-1 0,0 0 0,0 1 0,0-1 0,0 1 1,0-1-1,0 1 0,1-1 0,-1 1 0,0-1 0,0 1 0,0-1 0,1 0 1,-1 1-1,0-1 0,1 0 0,-1 1 0,0-1 0,1 0 0,-1 1 0,0-1 0,1 0 1,-1 1-1,1-1 0,-1 0 0,0 0 0,1 0 0,0 1 0,21 6 1959,-14-5-1643,14 5-37,1-2 0,0-1 0,0 0-1,1-2 1,30-1 0,-23-2-1351,1-1 0,-1-2 0,45-12 0,-34 6-968</inkml:trace>
</inkml:ink>
</file>

<file path=ppt/ink/ink3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28.4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 1 3904,'-1'0'150,"0"0"1,0 0-1,0 0 1,0 0-1,0 0 1,0 0 0,0 0-1,0 0 1,0 0-1,0 0 1,0 0-1,0 1 1,0-1-1,0 0 1,0 1-1,0-1 1,0 1-1,1-1 1,-1 1-1,0-1 1,0 1-1,0 0 1,1-1-1,-1 1 1,0 0-1,-13 11 11424,12-7-9078,-5 2-560,40-7 995,-2 0-2982,-9 0 23,260 9 734,-145-7 53,-76-3-676,-61 1-403</inkml:trace>
</inkml:ink>
</file>

<file path=ppt/ink/ink3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41.8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15 348 2912,'0'1'98,"0"0"0,0-1 0,0 1 0,0 0 0,-1 0 0,1-1-1,0 1 1,0 0 0,-1-1 0,1 1 0,0 0 0,-1-1 0,1 1 0,-1 0 0,1-1 0,-1 2 0,1-2-75,-1 0-1,1 0 1,0 0 0,0 1-1,-1-1 1,1 0 0,0 0-1,0 1 1,0-1 0,0 0-1,-1 0 1,1 1 0,0-1-1,0 0 1,0 1 0,0-1-1,0 0 1,0 1 0,0-1-1,0 0 1,0 1 0,0-1-1,0 0 1,0 1 0,0-1-1,0 0 1,0 1 0,0-1-1,0 0 1,0 0 0,1 1-1,-1-1 1,0 0 0,0 1 0,1 0 63,-1-1 1,0 1-1,0-1 1,0 1-1,0 0 1,1-1-1,-1 1 1,0 0-1,0-1 1,0 1-1,0 0 1,-1-1-1,1 1 1,0 0-1,0-1 1,0 1 0,0 0-1,-1-1 1,1 1-1,0-1 1,-1 1-1,1 0 1,0-1-1,-1 1 1,0 0-1,1-1-33,-1 1 1,1-1-1,0 1 0,-1-1 0,1 1 0,0-1 1,-1 1-1,1-1 0,0 1 0,0-1 0,-1 1 0,1 0 1,0-1-1,0 1 0,0-1 0,0 1 0,0 0 0,0-1 1,0 1-1,0 0 0,3 9 8841,-3-14-6344,0 0-2316,1 1 0,-1-1 0,1 1 1,0-1-1,0 1 0,0 0 0,4-6 1,1-6 35,44-155 684,-30 108-749,-12 38-14,0 0 1,6-36-1,-11 43 137,-2 17-118,0 3-5,0 30 12,-7 60-51,3-65 12,1 1-1,3 50 1,0-17-221,-1-61 123,9-11 411,13-16-418,-2-1 1,21-37 0,19-26 121,-51 77-180,1 2 0,1-1 0,0 2 0,0-1 0,13-8 0,-23 18-3,0 0 0,0 0 0,1 0 0,-1 1 0,0-1 0,1 0 0,-1 1 0,0-1 0,1 1 0,-1 0 0,1-1 0,-1 1 0,0 0 0,1 0 0,-1 0 0,1 0 0,-1 0 0,1 0 0,-1 0 0,1 0 0,-1 1 0,1-1 0,-1 0 0,0 1 0,1-1 0,-1 1 0,0 0 0,1-1 0,-1 1 0,0 0 0,0 0 0,0 0 0,0 0 0,1 0 0,-1 0 0,-1 0 0,1 0 0,0 1 0,1 1 0,19 41 292,-9-23-254,-2 0 0,12 33-1,-12-26 221,1 1-1,22 39 1,-24-53-264,0-1 1,1 1 0,1-2-1,0 1 1,24 20-1,-27-27-181,-1-1 310,-1 0 0,1-1 0,8 5 0,-12-8-336,1-1 1,-1 1 0,1-1-1,-1 0 1,1 0-1,0 0 1,0 0 0,-1 0-1,1-1 1,4 0 0,5 0-2599,0 0 0,0-1 0,0 0 0,22-6 0,-6-1-811</inkml:trace>
</inkml:ink>
</file>

<file path=ppt/ink/ink3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18.4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10 3968,'0'-9'12762,"0"23"-10309,1 17-1473,3 1 0,8 38-1,1 7-307,4 49-89,16 125 242,-27-199-737,24 95 0,-25-115-39,-4-28 6,-1 0 1,1 1-1,0-1 1,0 0-1,0 1 1,4 6-1,-4-10-17,-11-14-737,2-5 487,1 0 0,-4-21 1,2 10 211,-7-29 32,-11-72 0,4 12 176,13 77-205,-5-49-1,14 76 58,0-1 1,0 1-1,2-1 0,0 1 0,1-1 1,6-25-1,-6 34-30,0 1 0,0 0 0,1 0 0,-1 0 0,1 0 0,1 1 0,-1-1 0,0 1 0,1 0 0,0 0 0,0 0 0,1 0 0,-1 1 0,1-1 0,-1 1 0,1 0 0,0 1 0,8-4 0,-1 2 28,0 0 0,0 0 0,1 1 0,-1 1 0,1 0 0,-1 1 0,15 0 1,-2 1 30,0 2 1,0 0-1,0 2 0,-1 1 1,1 0-1,-1 2 1,-1 1-1,28 13 1,-46-19-25,0 1 0,0-1 0,-1 1-1,1 0 1,0 1 0,-1-1 0,0 1 0,0-1 0,0 2 0,0-1 0,3 5 0,-7-8-48,1 0 0,-1 0 0,1 0 1,-1 0-1,0-1 0,0 1 1,1 0-1,-1 0 0,0 0 1,0 0-1,0 0 0,0 0 1,0 0-1,0 0 0,0-1 1,-1 1-1,1 0 0,0 0 1,0 0-1,-1 0 0,1 0 1,0 0-1,-1-1 0,1 1 1,-1 0-1,1 0 0,-1-1 1,1 1-1,-1 0 0,0-1 1,1 1-1,-2 0 0,-1 2 45,-1 0 0,1-1 0,-1 1 0,0-1 0,-6 3 0,-2-1-27,0-1-1,1 0 1,-1 0 0,0-1-1,-1-1 1,-12 1-1,-74-5-1122,78 1 345,-4 2-311,13-1-651,0 1-1,-13-4 1,12 1-2231,13 3 3873,0 0 0,0 0 0,0 0 0,0 0 0,0 0 0,0 0 0,0 1 0,-1-1 0,1 0 0,0 0 0,0 0 0,0 0 0,0 0 0,0 0 0,0 0 0,0 0 0,0 0 0,-1 0 0,1 0 0,0 0 0,0 1 0,0-1 0,0 0 0,0 0 0,0 0 0,0 0 0,0 0 0,0 0 0,0 0 0,0 1 0,0-1 0,0 0 0,0 0 0,0 0 0,0 0 0,0 0 0,0 0 1,0 1-1,0-1 0,0 0 0,0 0 0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8:3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25 4800,'-1'-24'4937,"1"36"-3869,-5 63 2034,1-33-2391,-5 61 252,-7 87 282,-10 45 6,10-122-417,12-87-551,2-21-129,1 0 1,0-1 0,0 1-1,1 0 1,-1-1 0,1 1 0,0 0-1,0 0 1,1 0 0,0 5-1,-1-10-114,1 0-1,-1 0 0,0 0 0,0 0 0,0 0 1,0 0-1,0 0 0,1 0 0,-1 0 1,0 0-1,0 0 0,0 0 0,0 0 0,0 0 1,1 0-1,-1 0 0,0 0 0,0 0 0,0 0 1,0 0-1,0 0 0,1 0 0,-1-1 0,0 1 1,0 0-1,0 0 0,0 0 0,0 0 1,0 0-1,0 0 0,0 0 0,1 0 0,-1-1 1,0 1-1,0 0 0,0 0 0,0 0 0,0 0 1,0 0-1,0 0 0,0-1 0,0 1 1,0 0-1,0 0 0,0 0 0,0 0 0,0 0 1,0-1-1,0 1 0,0 0 0,10-21 189,1 1 0,0 1 0,15-20 0,-21 32-261,1 0-1,0 1 0,0-1 1,0 1-1,1 0 0,0 0 1,0 1-1,15-9 0,-17 12-14,1 0 0,-1-1 0,1 2 0,-1-1 0,1 1 0,0 0 0,0 0 0,0 0 0,-1 1 0,1 0 0,0 0 0,0 1-1,0-1 1,7 3 0,-10-2 39,-1-1 1,1 1-1,0 0 0,-1 0 0,0 0 0,1 0 0,-1 0 1,1 0-1,-1 1 0,0-1 0,0 1 0,0 0 0,0-1 0,0 1 1,0 0-1,-1 0 0,1 0 0,0 1 0,-1-1 0,0 0 1,1 1-1,-1-1 0,0 0 0,0 1 0,-1 0 0,1-1 0,0 4 1,0-1 26,-1-1 0,0 1 0,-1 0 1,1 0-1,-1-1 0,0 1 1,0 0-1,0-1 0,0 1 1,-1 0-1,0-1 0,0 0 0,0 0 1,-4 5-1,-8 11 114,0 0 1,-2-1-1,0-1 1,-1 0-1,-22 16 1,35-31-107,0 0 0,-1 0 1,1 0-1,-1-1 1,0 1-1,0-1 1,0 0-1,0-1 1,-8 2-1,11-2 7,-1-1-1,1 0 1,0 1 0,-1-1 0,1 0-1,0-1 1,-1 1 0,1 0 0,0-1-1,0 1 1,-1-1 0,1 0-1,0 1 1,0-1 0,0 0 0,0-1-1,0 1 1,0 0 0,0 0 0,0-1-1,0 1 1,1-1 0,-1 0 0,-2-3-1,4 3-40,-1 0 0,1 0 0,0 0 0,0 0 0,0 0 0,0 0 0,0 0 0,0 0 0,0 0 0,1 0 0,-1 0 0,1 0 0,-1 0 0,1 0 0,0 1 0,0-1 0,0 0 0,0 0 0,0 1 0,0-1 0,1 0 0,-1 1 0,2-2 0,6-2 2,1 0-1,0 1 0,0 0 1,0 0-1,20-3 1,6-2-3,95-22 327,-41 12-76,-50 9-73,71-28 0,-93 30-184,0-1 1,-1 0-1,0-2 1,-1 0-1,30-26 1,-34 27-22,8-10-8,-23 44-321,-6 26-1,7-43 364,1-1 0,0 0 0,0 0 0,1 1 0,0-1 0,0 0 0,0 1 0,1-1 0,0 0 0,0 0 0,1 0 0,2 9 0,-3-15 21,-1 1 0,0 0 0,1 0 0,-1 0 0,0-1 0,1 1 1,-1 0-1,1 0 0,-1-1 0,1 1 0,0 0 0,-1-1 1,1 1-1,0-1 0,-1 1 0,1-1 0,0 1 0,0-1 0,-1 1 1,1-1-1,0 0 0,0 1 0,1-1 0,-1 0 12,1 1 0,0-1 0,0-1-1,0 1 1,-1 0 0,1 0 0,0-1 0,-1 1 0,1 0-1,0-1 1,1-1 0,5-2 107,0 0 1,0-1-1,10-8 0,-17 12-123,10-8 115,15-18 1,-20 20-243,1 1 0,0-1 0,0 1 0,0 0 0,0 1 0,10-6 0,-16 11 103,-1-1-1,1 1 0,-1 0 1,1-1-1,-1 1 0,1 0 1,-1-1-1,1 1 0,-1 0 1,1 0-1,0 0 0,-1-1 1,1 1-1,-1 0 0,1 0 1,0 0-1,-1 0 0,1 0 1,0 0-1,-1 0 0,1 0 1,-1 1-1,1-1 0,0 0 1,-1 0-1,1 0 0,-1 1 1,1-1-1,-1 0 1,1 1-1,-1-1 0,1 0 1,-1 1-1,1-1 0,-1 1 1,1-1-1,-1 1 0,0-1 1,1 1-1,-1-1 0,0 1 1,1-1-1,-1 1 0,0-1 1,0 1-1,1 0 0,-1-1 1,0 1-1,0-1 0,0 1 1,0 0-1,0 0 0,0 6-24,1 1 1,-2-1-1,-1 14 0,1-12-1,-50 275 8,51-282 27,-45 178 70,33-143-15,-2 0 0,-31 60 0,40-87 9,0-1 1,-1 0 0,-1-1 0,1 0 0,-1 0 0,-10 9 0,15-15-35,0-1 0,0 1 1,0-1-1,0 1 1,0-1-1,0 0 1,0 0-1,0 0 1,-1 0-1,1 0 1,0 0-1,-1-1 1,1 1-1,-1-1 1,1 0-1,-1 1 1,1-1-1,0 0 1,-1-1-1,1 1 1,-1 0-1,1-1 1,-1 1-1,1-1 1,0 0-1,-1 0 0,1 0 1,0 0-1,0 0 1,0 0-1,-3-2 1,3 1-24,-1 0-1,1 0 1,0-1 0,0 1-1,1 0 1,-1-1 0,0 1-1,1-1 1,-1 0 0,1 1-1,0-1 1,0 0 0,0 0-1,0 0 1,1 1 0,-1-7-1,0-1 25,1 1-1,0-1 0,2-17 1,4-2-56,1-1 0,1 1 1,2 1-1,24-53 1,-24 62-6,0 0 0,2 0 1,0 1-1,1 0 0,0 1 1,29-27-1,-29 32-83,1 0 1,0 1-1,1 1 1,0 1-1,1 0 0,0 1 1,0 0-1,29-8 1,-22 9-1469,-1 1 1,1 2-1,1 0 1,-1 2 0,40 0-1,-10 6-1533</inkml:trace>
</inkml:ink>
</file>

<file path=ppt/ink/ink3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19.1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39 5152,'0'0'15999,"5"0"-14553,274-14 1972,-232 7-3282,-32 4-103,1 1-1,-1 0 1,1 1-1,-1 1 0,19 2 1,-28-2-61,0 0 0,1 0 0,-1 0 0,0 0 0,1-1 0,-1 0 0,8-3 0,-10 1-1149,-4 3 1130,0 0 0,0 0 0,0 0 0,0 0 0,0 0 0,0-1 0,0 1 0,0 0 0,0 0 0,0 0 0,1 0 0,-1 0 0,0 0 0,0 0 0,0 0 0,0 0 0,0 0 0,0-1 0,0 1 0,0 0 0,0 0 0,0 0 0,0 0 0,0 0 0,0 0 0,0 0 0,0 0 0,0 0 0,1 0 0,-1 0 0,0 0 0,0 0 0,0 0 0,0 0 0,0 0 0,0 0 0,0 0 0,0 0 0,0 0 0,1 0 0,-1 0 0,0 0 0,0 0 0,0 0 0,0 0 0,0 0 0,0 0 0,0 0 0,0 0 0,0 0 0,0 0 0,1 0 0,-1 0 0,0 0 0,0 0 0,0 0 0,0 0 0,0 0 0,0 0 0,0 0 0,0 0 0,0 1 0,0-1 0,0 0 0,0 0 0,0 0 0,0 0 0</inkml:trace>
</inkml:ink>
</file>

<file path=ppt/ink/ink3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19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38 6400,'-10'0'-614,"-2"0"9578,26 0-6584,32 1-113,12-1-783,0-1 1,74-12-1,-77 7-3520,-16 2-3352,-1-4-3300,-12 2 4758</inkml:trace>
</inkml:ink>
</file>

<file path=ppt/ink/ink3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19.8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 7296,'3'29'9585,"6"14"-6994,0-7-1216,0 24-31,1 72 0,-4-35-1168,4-33-796,-5-38-2082,-2-18 1303</inkml:trace>
</inkml:ink>
</file>

<file path=ppt/ink/ink3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20.2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33 202 7296,'-3'1'515,"0"-1"0,0 0 0,0-1 0,0 1 0,0 0 0,1-1 0,-4-1 0,5 2-413,1 0 0,-1-1 0,1 1 0,0 0 0,-1-1 0,1 1 0,0 0 0,-1-1-1,1 1 1,0-1 0,-1 1 0,1-1 0,0 1 0,0-1 0,0 1 0,-1-1 0,1 1 0,0-1 0,0 1 0,0-1-1,0 1 1,0-1 0,0 1 0,0-1 0,0 1 0,0-1 0,0 1 0,0-1 0,0 1 0,0-1 0,1 1 0,-1-1-1,0 1 1,0-1 0,1 1 0,-1-1 0,0 1 0,0 0 0,1-2 0,29-50 2906,-24 40-2503,1 1-1,0 0 1,0 0 0,2 1 0,-1 0 0,16-14 0,-18 20-360,-1 0 1,1 0-1,0 0 1,0 1-1,0-1 1,0 1 0,0 1-1,1-1 1,0 1-1,-1 1 1,1-1-1,0 1 1,0 0-1,9 0 1,-3 2 40,-1 0 0,1 1 1,-1 0-1,0 1 0,1 0 0,-1 1 1,-1 0-1,1 1 0,0 0 0,-1 1 1,0 1-1,16 11 0,-24-16-127,-1 0 1,1 1-1,-1-1 0,1 0 0,-1 1 1,0-1-1,0 1 0,0 0 0,0-1 1,0 1-1,-1 0 0,1 0 0,-1 0 1,0 0-1,0 1 0,0-1 0,0 0 0,0 0 1,-1 1-1,0-1 0,1 0 0,-1 1 1,0-1-1,-1 1 0,1-1 0,-1 0 1,-1 5-1,0-2-27,-1-1 0,0 0 0,-1 1 0,1-1 0,-1 0 0,0 0 0,0-1 0,-1 1 0,1-1 0,-8 5 0,1-1-211,0 0 0,-1-1 1,-21 9-1,27-14-348,0 0 0,1 0 0,-1 0 0,0-1-1,-1 0 1,-9 0 0,-10-4-3651,23 3 3066,0-1 1,0 0 0,1 0-1,-1 0 1,0-1 0,-2-1 0</inkml:trace>
</inkml:ink>
</file>

<file path=ppt/ink/ink3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20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134 63 4992,'-1'0'222,"0"1"1,0-1-1,1 0 1,-1 1-1,0-1 1,0 1-1,0-1 1,1 1-1,-1-1 1,0 1-1,1 0 1,-1-1-1,0 1 1,1 0-1,-1 0 0,1-1 1,-1 1-1,1 0 1,-1 0-1,1 0 1,0-1-1,-1 2 1,-8 26 3942,6-19-3762,-4 10 1349,-10 17 0,9-20-509,-10 28-1,18-43-1200,-4 9 346,1 1 0,1-1 1,0 1-1,-1 16 0,3-24-324,0 0 0,0-1 0,0 1-1,0 0 1,1 0 0,0-1 0,-1 1 0,1 0-1,0-1 1,0 1 0,0-1 0,1 1 0,-1-1-1,1 0 1,-1 1 0,1-1 0,0 0 0,0 0-1,0 0 1,0 0 0,0-1 0,4 4 0,0-2-8,-1-1 1,1 1-1,-1-1 1,1-1 0,-1 1-1,1-1 1,0 0 0,0 0-1,0 0 1,0-1-1,0 0 1,0 0 0,0-1-1,0 1 1,-1-1 0,12-3-1,-6 0 3,0 0 0,1 0 0,-1-1 0,-1 0 0,1-1 0,-1-1 0,12-8 0,-17 11-33,0 0 0,0 0 0,-1-1 0,0 1 0,0-1 0,0 0 0,-1 0 0,1-1 0,-1 1 0,0-1 0,-1 1 0,1-1 0,-1 0 0,2-9 0,-2 7 10,-1 0 1,0-1 0,0 1 0,-1 0 0,0 0-1,0-1 1,-1 1 0,0 0 0,-1 0 0,1-1-1,-6-12 1,4 15-35,0-1-1,0 1 1,-1 0-1,0 0 1,0 0-1,-1 0 1,1 1-1,-1-1 1,0 1-1,-1 1 1,1-1-1,-1 1 1,0 0-1,-10-5 1,4 3-273,-1 0 1,1 1-1,-1 0 1,0 1 0,0 1-1,-25-3 1,30 5-254,0 0-1,1 1 1,-1 1 0,0-1 0,1 1-1,-1 0 1,1 1 0,-1 0 0,1 0 0,0 0-1,-1 1 1,2 0 0,-14 8 0,17-9 178,1 1-1,-1-1 1,1 0 0,-1 1-1,-2 3 1,5-6 323</inkml:trace>
</inkml:ink>
</file>

<file path=ppt/ink/ink3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36.43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25 1568,'4'-4'14857,"4"1"-9688,13 1-7473,-12 1 3744,96-13-171,-100 14-1205,0-1 0,1 1 0,-1 0 0,0 1 0,1-1 0,-1 1 0,0 0 0,0 0 0,10 4 0,-12-4 8,0 0 0,-1 0 0,1 1 0,0-1 0,-1 1-1,1 0 1,-1 0 0,1 0 0,-1 0 0,0 0 0,0 0 0,0 0-1,0 1 1,0-1 0,0 1 0,-1 0 0,1-1 0,1 6 0,-1 1 55,-1-1 1,1 1 0,-2 0 0,1 0 0,-1 0 0,-1-1 0,0 1 0,0 0-1,0-1 1,-4 12 0,-4 7-4,-21 47-1,22-53-54,7-16-73,-1-1 0,1 1 0,-1-1 0,0 0 0,-1 0 0,1 0 0,-6 7 0,11-10-39,0 0 1,0 1-1,0-1 0,0 1 1,0-1-1,4 5 0,1-1 54,6 5 77,0 0 0,-1 0-1,0 1 1,-1 1 0,-1 0-1,1 0 1,-2 1 0,13 20 0,-12-18-68,-7-10 46,0 0 1,-1 0-1,1 0 1,3 9-1,-6-12-24,0 0-1,-1 1 0,1-1 1,-1 1-1,0-1 0,1 0 0,-1 1 1,0-1-1,0 1 0,0-1 0,-1 1 1,1-1-1,-1 0 0,1 1 1,-2 2-1,-1 1 38,0 0 0,-1 0 0,0-1 0,0 1-1,0-1 1,0 0 0,-1 0 0,0-1 0,-7 7 0,4-7-78,1 1 1,-1-1-1,0 0 0,0 0 1,-17 4-1,2 0-761,18-6 118,0-1-1,0 0 1,0 0-1,-8 1 1,-8-1-6519</inkml:trace>
</inkml:ink>
</file>

<file path=ppt/ink/ink3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37.0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13 6048,'-25'8'13994,"31"-6"-12774,5 1 72,164-9 2383,-174 6-3659,83-3 398,67-5-279,-120 4-185,24-1-711,-50 7 1546</inkml:trace>
</inkml:ink>
</file>

<file path=ppt/ink/ink3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37.65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16 125 5568,'-15'10'4778,"18"-16"-2287,44-54 3894,-17 22-4952,-28 36-1324,0-1 0,0 1 0,1-1 0,-1 1-1,0 0 1,1 0 0,0 0 0,-1 0 0,1 0 0,0 0-1,0 1 1,0-1 0,6-1 0,-8 3-65,0 0 0,0 0 1,0 0-1,1 0 0,-1 0 0,0 0 1,0 0-1,0 0 0,1 0 0,-1 1 1,0-1-1,0 0 0,0 1 0,0-1 1,0 1-1,1 0 0,0 0 19,0 1 0,-1-1-1,1 1 1,-1-1 0,0 1 0,1-1 0,-1 1-1,0 0 1,0 0 0,0-1 0,1 5 0,1 3 73,0 0 1,-1 0 0,0 0 0,-1 0-1,0 0 1,-1 1 0,0 10 0,-8 66 219,4-69-289,0 0-1,-2 0 0,1 0 1,-2-1-1,0 0 0,-1 0 1,-1-1-1,-17 25 1,19-32 62,3-1 1476,4-7-1574,6-3 200,0 0 1,0 1 0,0 0-1,11-2 1,4-1 39,12-2-281,1 1 1,-1 1-1,50 0 0,-12 2-1060,31 2-6960,-47 2-3652,-33-1 6744</inkml:trace>
</inkml:ink>
</file>

<file path=ppt/ink/ink3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49.3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1 1472,'-3'10'21054,"1"-1"-19156,-7 18-5127,6-19 4935,0 3-1638,0-1 1,-1 20-1,0-4-247,3-21 241,1 0 0,-1 1 0,1-1 0,1 10 0,1 9 71,-2-21-118,0 1 0,0-1-1,1 1 1,0-1 0,0 1 0,-1-1 0,2 0 0,-1 1 0,0-1-1,1 0 1,-1 0 0,1 0 0,0 0 0,0 0 0,0-1-1,1 1 1,-1 0 0,1-1 0,-1 0 0,1 0 0,0 1-1,0-2 1,0 1 0,0 0 0,0 0 0,0-1 0,0 0-1,1 0 1,-1 0 0,0 0 0,1 0 0,-1-1 0,1 1 0,-1-1-1,1 0 1,-1 0 0,0 0 0,1-1 0,-1 1 0,1-1-1,-1 0 1,1 0 0,-1 0 0,0 0 0,4-2 0,1-2 10,-1 0 1,1 0 0,-1-1-1,0 0 1,-1 0 0,1-1-1,-1 1 1,-1-1 0,1-1 0,4-8-1,21-26-94,-20 23 149,-8 16-70,-1-1 0,0 0 0,0 0 0,0 0 0,0 0 0,0 0 0,1-7 0,2-5 77,-4 13-75,0 0 0,0 0 1,0 0-1,0 0 0,-1-1 0,1 1 1,-1 0-1,0-5 0,6-3-15,-4 9 34,-1 1 0,0-1 0,0 0 0,0 1 0,0-1 0,0 0 0,1-3 1,-4 8 1,0 1 1,1 0 0,0 0 0,0-1-1,-1 7 1,1 24 294,0-27-205,0 0 0,1 1 0,0-1 0,0 0 0,1 1 0,0-1 0,0 0-1,0 0 1,1 0 0,4 10 0,-1-6-136,0-1 1,0 0-1,1-1 0,8 10 0,-11-16-6,-1 0 1,1 0-1,0-1 0,-1 1 0,1-1 0,0 0 0,1 0 1,-1 0-1,0 0 0,0-1 0,1 1 0,-1-1 0,1 0 1,0 0-1,-1 0 0,5 0 0,-2-1-719,0 0 0,0 0 0,0 0 0,0-1 0,-1 0 0,1 0 0,0-1 0,11-4 0,-5 1-2745,0-1-1,22-14 0,-5 1-30</inkml:trace>
</inkml:ink>
</file>

<file path=ppt/ink/ink3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49.9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 2 3232,'-16'-1'18524,"23"3"-18016,1 1-1,13 2 1,132-3 1210,-83-4-2177,-69 3-9,0-1 0,0 1 1,0 0-1,-1-1 0,1 1 1,0 0-1,0 0 0,0 0 1,0-1-1,-1 1 0,1 0 0,0 0 1,-1 0-1,1 0 0,-1 0 1,1 0-1,0 2 0,2 4-1006,13 10-3667,9 1 1685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8:37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22 3808,'12'-14'1227,"-12"13"-1146,0 1 1,0 0 0,1-1 0,-1 1 0,1 0 0,-1-1 0,0 1 0,1 0 0,-1-1 0,1 1 0,-1 0 0,1 0 0,-1-1 0,0 1 0,1 0 0,-1 0 0,1 0 0,-1 0 0,1 0 0,-1 0 0,2 0 0,3-3 2109,-7 10 3827,-11 35-4431,-41 134-480,-27 70 101,61-200-1028,-26 69 120,44-110-237,0 1 1,0 0-1,1 0 0,0 0 1,0 0-1,1 0 1,0 0-1,0 6 0,0-10-4,0 0-1,1 0 0,-1-1 1,0 1-1,1 0 0,-1-1 1,1 1-1,0-1 0,-1 1 1,1-1-1,0 1 0,0-1 1,0 1-1,0-1 0,0 0 1,1 1-1,-1-1 0,0 0 1,0 0-1,1 0 1,-1 0-1,1 0 0,-1 0 1,1-1-1,-1 1 0,1 0 1,0-1-1,-1 1 0,1-1 1,0 1-1,-1-1 0,3 0 1,15 0 153,0 0 1,1-2 0,-1 0-1,0-1 1,31-10 0,15-2-124,-14 8-83,41-9-92,-80 14-2,8 0 353,-20 2-336,1 0 0,-1 0 0,1 0 0,-1 0 0,1 0 0,-1 0 0,1-1-1,-1 1 1,0 0 0,1 0 0,-1 0 0,1 0 0,-1-1 0,0 1 0,1 0 0,-1 0 0,1-1 0,-1 1 0,0 0-1,1-1 1,-1 1 0,0 0 0,0-1 0,1 0 0,-10-3-5507</inkml:trace>
</inkml:ink>
</file>

<file path=ppt/ink/ink3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50.81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81 21 4160,'-5'0'20325,"1"0"-20216,1 0 0,0 0 0,0 0 0,-1 1 0,1-1 0,0 1 0,0 0 0,0 0 0,0 0 0,0 0 0,0 1 0,0-1 0,0 1 0,0-1 0,1 1 0,-1 0 0,-4 5 0,-1-3 61,8-4-162,-1 0 1,1 1-1,-1-1 0,1 0 1,0 0-1,-1 1 1,1-1-1,-1 0 0,1 0 1,-1 1-1,1-1 1,0 0-1,-1 1 0,1-1 1,0 1-1,-1-1 0,1 0 1,0 1-1,0-1 1,-1 1-1,1-1 0,0 1 1,0-1-1,0 1 1,0-1-1,-1 1 0,1-1 1,0 1-1,0 0 1,15 10 225,-13-10-201,1 1-1,-1-1 1,0 1 0,1-1-1,-1 0 1,1 1-1,-1-1 1,1 0 0,-1-1-1,1 1 1,0 0-1,0-1 1,2 0 0,-3 1-11,-1-1 0,1-1 0,-1 1 0,1 0 0,-1 0 0,1 0 0,-1-1 1,0 1-1,1-1 0,-1 1 0,1-1 0,-1 0 0,0 1 0,1-1 0,-1 0 1,0 0-1,0 0 0,0 0 0,0 0 0,0 0 0,0 0 0,2-3 0,-2 3-13,-1 0-1,1-1 0,-1 1 0,0 0 0,1 0 0,-1-1 0,0 1 0,0 0 0,0 0 0,0-1 0,0 1 0,0 0 0,0-1 0,0 1 0,0 0 0,-1 0 0,1-1 0,0 1 0,-1 0 1,1 0-1,-1 0 0,0 0 0,1-1 0,-1 1 0,0 0 0,0 0 0,-1-1 0,0 0-17,0-1 0,0 1-1,-1 0 1,1 0 0,-1 0 0,1 0-1,-1 1 1,0-1 0,-2-1 0,-43-8-2546,44 10-626,25 12-6133</inkml:trace>
</inkml:ink>
</file>

<file path=ppt/ink/ink3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51.9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0 3968,'-6'9'8917,"6"15"-2944,6 39-3050,3 49-1259,-9-58-1275,0-54-384,0 1 0,0-1 0,0 1 1,0-1-1,0 1 0,0-1 0,0 1 0,0-1 1,0 1-1,0-1 0,0 1 0,1-1 0,-1 1 0,0-1 1,0 1-1,0-1 0,1 1 0,-1-1 0,0 1 0,0-1 1,1 0-1,-1 1 0,0-1 0,1 0 0,-1 1 1,1-1-1,-1 0 0,0 1 0,1-1 0,-1 0 0,1 0 1,-1 1-1,1-1 0,-1 0 0,1 0 0,-1 0 1,1 0-1,0 0 26,0 0 0,0 0 0,0 0 1,0-1-1,0 1 0,0 0 0,0-1 1,-1 1-1,1-1 0,0 1 0,0-1 0,-1 1 1,1-1-1,0 1 0,0-1 0,-1 0 1,1 1-1,-1-1 0,2-1 0,18-35 108,-15 27-178,1-1 0,0 1 1,8-9-1,6-7 33,-6 9-41,1 0 1,0 1 0,28-24-1,-38 36 59,-1 1 0,1-1 0,0 1 0,0 0 0,1 0 0,-1 0 0,1 1-1,-1 0 1,1 0 0,0 0 0,0 1 0,6-1 0,-4 1 93,0 0-1,1 1 1,-1 0 0,0 0 0,0 1-1,0 0 1,0 1 0,0-1-1,0 2 1,13 4 0,-4 2 117,0 0 0,-1 1 1,-1 1-1,1 0 0,16 17 0,-24-21-136,-5-4-44,1 0 0,-1 0 1,0 0-1,0 1 0,0 0 1,-1-1-1,1 1 0,-1 0 1,0 0-1,3 7 1,-2 12-2328,-3-23 1978,0 1 0,0 0 0,-1 0 0,1-1 0,0 1 0,-1 0 0,1 0 0,0-1 0,-1 1 0,1 0 0,-1-1 0,1 1 0,-1-1 0,1 1 0,-1-1 1,0 1-1,1-1 0,-1 1 0,0-1 0,1 1 0,-1-1 0,-1 1 0,-3 2-2718,3 3 492</inkml:trace>
</inkml:ink>
</file>

<file path=ppt/ink/ink3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52.6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 33 3328,'-8'-4'7693,"-4"6"-1225,0 0-1894,137-9 622,22-2-4792,107 6-351,-208 1-492,-16-4-2684,-13 1 1272</inkml:trace>
</inkml:ink>
</file>

<file path=ppt/ink/ink3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55.6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97 2720,'-30'3'18426,"47"-3"-17039,187-11 873,-78 1-1774,673-42 155,-737 47-615,-42 4-28,260-16 132,-152 17 124,-51 0-657,-56-3-2440,-11 3 1264</inkml:trace>
</inkml:ink>
</file>

<file path=ppt/ink/ink3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56.5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10 149 5312,'-9'-3'8640,"14"7"-6326,7 9-1710,-1 0 0,0 0 0,-1 1 0,-1 0 0,9 17-1,-3-6-157,33 65 669,-19-32-512,-10-23-273,-18-33 33,0-1-359,-1-1 0,1 1 1,-1-1-1,1 1 0,-1-1 0,1 1 0,-1 0 0,0-1 1,1 1-1,-1 0 0,0-1 0,1 1 0,-1 0 1,0-1-1,0 2 0,3 3 451,-2-14 79,-6-66-398,2 45-143,2-38 1,2 44 53,1 1 0,1 0 0,2 0 1,0 0-1,1 0 0,10-23 0,-12 35 19,0 1 72,0 0 1,0 0-1,1 1 1,0 0-1,1-1 1,0 2-1,9-12 1,-13 19-126,0 0 1,0 0 0,0 0 0,0 0 0,0 0 0,0 0 0,0 1 0,0-1-1,0 1 1,1-1 0,-1 1 0,0 0 0,0 0 0,1 0 0,-1 0 0,0 0 0,0 1-1,0-1 1,0 1 0,1-1 0,-1 1 0,0 0 0,2 1 0,6 2 94,1 1 1,17 12 0,-28-17-107,4 2 9,-2 0-82,1 0 0,-1 0 0,1-1 0,-1 0 0,1 1 0,0-1 0,0 0 0,0 0 0,5 1 0,-7-3-401,0 1-1,-1-1 0,1 1 1,0-1-1,0 1 1,0-1-1,0 1 0,0-1 1,-1 0-1,1 0 0,0 1 1,-1-1-1,1 0 1,0 0-1,-1 0 0,1 1 1,-1-1-1,0 0 0,1 0 1,0-2-1,3-7-2513</inkml:trace>
</inkml:ink>
</file>

<file path=ppt/ink/ink3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57.4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44 47 4064,'-20'2'1061,"-3"-1"6849,34-5-156,42-15-6437,57-4-324,-95 21-852,0 1-1,1 1 0,-1 0 0,0 0 0,22 5 1,-32-4-111,0 0 0,0 0 0,0 1 0,0 0 0,0 0 0,8 5 0,-12-6-10,0-1-1,0 1 0,0 0 1,0 0-1,0 0 0,0 0 0,0 0 1,-1 0-1,1 0 0,0 0 1,0 0-1,-1 0 0,1 0 1,-1 0-1,1 1 0,-1-1 1,0 0-1,1 0 0,-1 1 1,0-1-1,0 0 0,0 0 0,0 1 1,0-1-1,0 0 0,0 1 1,0-1-1,-1 0 0,1 0 1,0 1-1,-1-1 0,0 2 1,-5 9 27,0 0 1,-1 0 0,0-1 0,-1 0 0,-13 15 0,4-8 114,-1 0 0,-22 16 0,14-18-172,21-13-6,0 0 0,0 0-1,1 0 1,-7 5 0,10-7 19,0 0 0,0 1 0,0-2 0,0 1 0,0 0 0,0 0 0,0 0 0,0 0 0,0-1 0,0 1 0,-1-1 0,1 1 0,0-1 0,-1 1 0,1-1 0,0 0 0,-2 1 0,19-2 502,0-1 0,20-5 0,-16 3-383,-1 1 1,29-1-1,-45 4-145,2 0-3,0 0 0,0 0 0,1 0 0,-1-1 0,0 0 0,0 0 0,0 0 0,0-1 0,6-2 1,6-1-1506,-16 5 1082,1 0 1,0-1-1,-1 1 1,1-1 0,-1 1-1,1-1 1,-1 0-1,1 0 1,-1 1 0,1-1-1,0-1 1,18-16-7136,-10 12 4363</inkml:trace>
</inkml:ink>
</file>

<file path=ppt/ink/ink3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58.2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 6 2912,'-5'0'479,"4"0"-230,-1 0 0,0 0-1,1 0 1,-1 0-1,0 0 1,1 0-1,-1-1 1,0 1-1,1-1 1,-1 1 0,1-1-1,-1 1 1,1-1-1,-11-1 9030,15 19-5023,2 1-3236,18 325 2281,-21-303-3085,-5 62 485,-1-23-211,8 31-723,-4-110 181,0 0 0,0 1 0,0-1 0,0 0 0,0 1 0,0-1 0,0 0 1,0 1-1,-1-1 0,1 0 0,0 1 0,0-1 0,0 0 0,0 1 0,0-1 0,-1 0 1,1 0-1,0 1 0,0-1 0,0 0 0,-1 0 0,1 1 0,0-1 0,0 0 1,-1 0-1,1 0 0,-1 1 0,1-1-55,0 0 0,0 0 0,-1 0 0,1 0 0,0 0 0,0 0 0,0 0 1,0 0-1,0 0 0,-1 0 0,1 0 0,0 0 0,0 0 0,0 0 0,0 0 0,-1 0 0,1 0 0,0 0 0,0 0 1,0 0-1,0-1 0,0 1 0,-1-1-1295,0 1 1295,1-1 0,0 1 0,0 0 0,0 0 0,0 0 0,0 0 0,0-1 0,5-12-6318,0 3 3781</inkml:trace>
</inkml:ink>
</file>

<file path=ppt/ink/ink3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8:58.9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22 194 4320,'-17'-8'1392,"16"8"-1316,1 0 0,0 0 0,-1-1 0,1 1 0,0 0 1,0 0-1,-1-1 0,1 1 0,0 0 0,0 0 0,0-1 0,-1 1 0,1 0 0,0-1 1,0 1-1,0 0 0,0-1 0,0 1 0,0 0 0,-1-1 0,1 1 0,0 0 0,0-1 1,0 1-1,0 0 0,0-1 0,0 1 0,0 0 0,1-1 0,-1 1 0,0 0 0,0-1 1,0 1-1,0 0 0,0-1 0,0 1 0,1 0 0,-1 0 0,0-1 0,1 1 0,7-12 1752,-8 12-1704,22-23 1537,1 2 1,1 0 0,1 2 0,53-33 0,-70 48-1468,0 0 1,0 1-1,0 0 1,1 0-1,-1 1 0,1 0 1,-1 0-1,1 1 1,0 0-1,0 0 1,0 1-1,-1 1 1,1-1-1,11 3 0,-15-2-106,-1 0-1,1 0 1,0 1-1,0 0 0,0 0 1,-1 0-1,1 0 1,-1 1-1,0-1 0,1 1 1,-1 0-1,-1 1 1,1-1-1,0 1 1,-1-1-1,0 1 0,0 0 1,0 1-1,0-1 1,0 0-1,-1 1 0,0-1 1,0 1-1,0 0 1,1 9-1,-1-3 1,-2 0 0,0 0 0,0 0-1,-1 0 1,0 0 0,-5 19 0,4-19-68,-1 9 0,-2-1 1,0 1 0,-1-1 0,-1-1 0,-1 1 0,-1-1 0,0 0-1,-2-1 1,1 0 0,-26 28 0,32-41-19,-1 0 0,0 0-1,0 0 1,0-1 0,-7 4 0,6-4-53,1-1-1,0 2 1,1-1 0,-8 6 0,12-9 54,0 0 0,0 1 1,0-1-1,0 0 1,-1 0-1,1 1 1,0-1-1,0 0 1,0 0-1,-1 1 1,1-1-1,0 0 0,0 0 1,-1 0-1,1 0 1,0 0-1,-1 1 1,1-1-1,0 0 1,0 0-1,-1 0 1,1 0-1,0 0 0,-1 0 1,1 0-1,0 0 1,-1 0-1,1 0 1,0 0-1,0 0 1,-1 0-1,0 0 67,4 5 491,32 67 1337,-22-49-1277,24 30-1,-31-44-523,2-1 0,-1 0 0,2 0 0,-1-1 0,1 0 0,11 7 0,1-1-236,-1 0 290,23 11-1,-36-21-675,-1-1 0,1 1 0,0-1 0,11 2 0,-4-1-937</inkml:trace>
</inkml:ink>
</file>

<file path=ppt/ink/ink3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9:00.50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22 1568,'0'-1'106,"-1"1"1,1-1-1,-1 1 1,1-1-1,-1 1 0,-1-7 5341,2-4 590,2 21-544,6 9-4393,-2-5-541,13 49 686,19 117 0,-20-83-1020,54 385 1407,-62-381-1303,22 145 163,-26-203-425,-1 1 1,-1 51 0,-4-81-96,-1 1 1,-1 0-1,0-1 1,-6 25-1,4-30-881,1 1 0,-1-1 0,0 0 0,-8 12 0,9-15-659,-1 0 0,1 1 1,-2 7-1,4-11 933,-5 19-2245</inkml:trace>
</inkml:ink>
</file>

<file path=ppt/ink/ink3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9:06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36 797 4064,'-9'-3'1307,"7"2"-801,17-20 3995,11-12-776,10-13-1727,-22 25-1782,1 2 0,1 0 0,0 1 0,2 1 0,0 0 0,1 1-1,21-13 1,-6 7 166,2 1-1,0 2 1,58-21-1,-74 33-222,-1 2 1,1 0-1,26-3 0,64-1 251,-56 6-358,140-10 131,227-19 306,-366 27-410,447-33 114,-462 37-166,95 0-70,28 3 37,-93-3 6,178-8 261,-117 2-346,82 4 288,24 3-198,-194-2-1,-29 0 25,0 1 0,21 2 0,71 3-82,109-2-156,-115-4 124,-77 3 40,0 1 0,45 11 0,-28-5-33,-25-4 16,-11-3 46,-1 0 0,1 0-1,-1-1 1,1 1-1,6-1 1,268 10 43,-90-3-315,-13 3 309,-147-10-119,-1 0 206,47-4-1,-18-1-215,95 3-1,-75 3 177,-4 0-7,138-19 1,-179 13-85,0-2-1,38-13 1,-20 5 45,1 2 0,57-7 0,-69 14 78,345-33-138,-341 36 48,-16 1-15,0 0 0,1 2 0,46 6 0,25 7-28,-23-4-57,-36-5 131,-1-1 1,45-4-1,-23 0 27,97-3-47,-150 3-11,0 1-1,0-1 1,0-1-1,8-2 1,-8 2-18,0 1-1,0-1 1,0 1-1,9 0 1,40-7 2,-46 7 22,0 0 0,0 0 0,0-2 0,-1 1 0,1-1 0,-1 0 0,0-1 0,0 0 0,0-1 0,9-5 0,-8 5-30,0 0 0,0 1-1,0 1 1,0 0 0,1 0-1,-1 1 1,13-1 0,25-6-42,-13 1 50,1 1 1,0 2 0,71-1-1,-16 2 9,-66 2 58,1-1-84,24-6 0,18-2 21,5 2 2,-12 2 0,56-2 0,-63 9 76,196-5-376,-61 0 562,-151 3-297,47-5 32,-39 2 17,47 1-1,7-1 179,232-4-152,-266 9-5,67 4-83,-15 2 362,-47-7-339,138 6 98,29 13-393,-72-9 982,91-7-494,-141-3-118,-42 0 64,138 5 354,-88-3 60,-68-2-491,-41 4-50,-11 2 8,-3-3-4,4 3 23,0 1-1,-1 0 1,1-1-1,-2 2 1,1-1-1,-1 0 1,4 11-1,13 50 160,-15-49-160,17 77-25,-5 0 0,-3 1 0,1 170 0,-6 160 289,-9-89-48,-13-136-204,2-52 14,6-69-12,-2 33 42,7-108-69,0-1 0,-1 1 0,0-1 0,-2 6 0,-1 18 0,4-27-17,0 1-1,0-1 1,0 1-1,0-1 1,0 1-1,0-1 1,-1 0-1,1 1 0,0-1 1,-1 1-1,1-1 1,-1 0-1,-1 3 1,0 0-63,0 0-75,0-1 1,0 0-1,0 1 0,-1-1 1,0 0-1,1 0 1,-1 0-1,0 0 0,0-1 1,-1 1-1,1-1 1,0 0-1,-1 0 0,0 0 1,-7 3-1,3-2-58,0-1 1,-1 1-1,0-1 0,1-1 1,-1 0-1,-13 0 0,13 0 117,0 0-1,0 0 1,-9 3-1,9-2 28,0 0 1,1-1-1,-11 1 0,3-1 80,0 0 0,-24 6 0,24-4-105,0 0-1,-24 1 0,-118 0-171,36 8 143,-117 7-554,60-4 717,153-13-91,-147 8-109,-86 3 283,59-4-193,62-3 70,41-7 16,-146 6 118,199-1-160,-76 10-55,78-8 197,-1-3 0,-72-3-1,50-1-137,50 1 19,-27 0 151,-69-8 1,-13-2 157,54 6-287,-83 3-47,101 3-14,-75-7 0,-325-22 181,232 22 101,-62 14 21,-51 10-410,184-7 165,25-10 124,69-3-142,-76-4-90,42 0 136,-302 2 201,273 3-218,-39-9 373,-2-1-266,41 8 43,-121 4-157,101 4-48,30-3 259,-33 2-301,53-2 162,-24 4 62,-85 14-69,62-12 219,21-6-238,41-2-31,-161 4 525,-10-3-285,129-3 48,-1-7-70,19 0-101,-74 2-83,-64 0 331,18 2-106,-172 22 516,208 15-513,133-22-231,-1-1 0,1-3-1,-53 1 1,82-8-67,-362-15 589,361 13-665,-4-1 313,-44-9 0,-23-13-113,-1 4 1,-1 4 0,-1 4-1,-137-2 1,114 6-289,115 9 141,1 0 0,-1 0 1,0 0-1,1 0 0,-1 0 1,1-1-1,-1 1 0,0 0 0,1-1 1,-1 0-1,1 1 0,-1-1 1,1 0-1,-1 1 0,1-1 0,0 0 1,-3-2-1,3 2-128,1 0-1,-1-1 1,0 1-1,1 0 1,-1 0-1,1-1 1,-1 1-1,1 0 1,-1-1-1,1 1 1,0-1 0,0 1-1,0 0 1,0-1-1,0 1 1,0-3-1,2-6-1511,0 0 0,1 0 0,1 1 0,8-18 0,-8 16 150,34-71-3814,2-1 267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8:38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64 141 5056,'-55'-17'2992,"54"17"-2865,1 0 1,-1 0-1,1 0 0,0 0 1,-1 0-1,1 0 1,-1-1-1,1 1 1,0 0-1,-1 0 0,1-1 1,0 1-1,-1 0 1,1-1-1,0 1 1,-1 0-1,1-1 0,0 1 1,-1 0-1,1-1 1,0 0-1,3-5 1889,16-4 18,32-8-93,1 2 0,88-15 1,-111 25-1660,31-5-242,0 2-1,1 2 1,0 3-1,74 6 1,-120-1-1529,22 2-2180,-12 2-3082,-5-1 2671</inkml:trace>
</inkml:ink>
</file>

<file path=ppt/ink/ink3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9:35.3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105 100 1408,'-8'0'448,"7"0"-267,5-7 1601,-2 5-360,1-8 521,-3 8-926,-6 4 414,5-2-1284,0 0 0,0 1 0,0-1 1,0 0-1,0 0 0,0 1 0,0-1 0,1 1 1,-1-1-1,0 0 0,0 1 0,0 0 0,1-1 1,-1 1-1,0-1 0,0 1 0,1 0 0,-1 0 1,0 0-1,-2 3 61,1 0 1,0-1 0,0 1-1,-2 7 1,-3 11-157,-4 25 0,8-31 251,-13 103 307,14-100-521,-4 106 210,-1 9 85,4-107-288,0-9 37,1 0 0,1 1 1,1 29-1,1-39-62,0 0-1,0 0 1,-1 0 0,-1 0-1,1 0 1,-2 0-1,-2 11 1,3-17 16,-2 4-47,3-7-17,0 0-1,0 0 0,0 0 1,0 1-1,0-1 1,0 0-1,0 0 0,0 0 1,0 0-1,0 0 1,0 0-1,0 1 0,0-1 1,0 0-1,0 0 1,0 0-1,1 0 0,-1 0 1,0 0-1,0 0 1,0 0-1,0 1 0,0-1 1,0 0-1,0 0 1,0 0-1,0 0 0,0 0 1,1 0-1,-1 0 1,0 0-1,0 0 0,0 0 1,0 0-1,0 0 1,0 0-1,0 0 0,1 0 1,-1 0-1,0 0 1,0 0-1,0 0 0,0 0 1,0 0-1,1 0 0,-2-1 50,1 0 0,0 0-1,0-1 1,1 1 0,-1 0-1,0 0 1,0-1 0,0 1-1,1 0 1,-1 0-1,1 0 1,0-3 0,0 2-60,0-2 24,0-1 0,-1 1-1,0-1 1,0-6-1,0-7-5,9-135 24,-3 12 148,-1 56-132,29-158-1,-30 225-77,0 0-1,1 1 0,0 0 1,13-25-1,-5 25 64,-12 17-51,-1-1 0,1 1 0,-1-1 0,1 1 0,-1-1 0,1 1 0,-1-1 0,1 1 0,-1 0 0,1-1 0,-1 1 0,1 0 0,0 0-1,-1-1 1,1 1 0,0 0 0,-1 0 0,1 0 0,0 0 0,-1 0 0,1 0 0,0 0 0,-1 0 0,1 0 0,0 0 0,-1 0 0,2 1 0,8 5-1,0 1 1,0 0-1,-1 1 1,0 0 0,0 0-1,-1 1 1,0 0-1,0 0 1,-1 1-1,-1 0 1,6 11-1,-6-9 52,-1 0 0,0 1-1,-1-1 1,0 1 0,-1 0-1,-1 0 1,0 0-1,0 19 1,-2-22 3,0-1 0,0 0-1,-1 0 1,-1 1 0,1-1 0,-2 0-1,1 0 1,-1-1 0,0 1 0,-1 0 0,0-1-1,-9 14 1,11-19-34,-1 0 1,0 1-1,0-1 0,0 0 0,0 0 0,0-1 1,0 1-1,-1-1 0,1 1 0,-1-1 1,0 0-1,1-1 0,-1 1 0,0 0 0,0-1 1,0 0-1,0 0 0,-1 0 0,1-1 1,0 0-1,0 1 0,0-1 0,-1-1 1,1 1-1,0 0 0,0-1 0,0 0 0,0 0 1,0 0-1,0-1 0,0 1 0,0-1 1,0 0-1,-4-3 0,-15-11-11,21 15-29,1 0 1,0 0-1,0 0 1,0 0-1,0-1 1,0 1-1,0 0 1,0 0-1,0-1 1,1 1-1,-1 0 1,0-1-1,1 1 1,-1 0-1,1-1 1,-1-2-1,1 4 13,0 0 0,0 0 0,1 0 0,-1-1-1,0 1 1,0 0 0,0 0 0,0 0 0,0 0-1,0-1 1,0 1 0,1 0 0,-1 0 0,0 0-1,0 0 1,0-1 0,0 1 0,1 0 0,-1 0-1,0 0 1,0 0 0,0 0 0,1 0 0,-1 0-1,0 0 1,0 0 0,0 0 0,1 0 0,-1 0-1,0 0 1,0 0 0,1 0 0,-1 0 0,0 0 0,0 0-1,11 1-55,-9-1 41,7 1 16,-1 0-1,1-1 0,0-1 1,-1 1-1,1-1 0,8-2 1,51-17 311,-32 9-253,18-5 89,-1-3 1,-1-2-1,55-30 0,-102 48-114,0 0 0,0-1 0,0 1 0,0-1 0,6-7 0,-9 9-21,0 0 0,-1 0-1,1-1 1,-1 1 0,1-1-1,-1 1 1,0-1 0,0 1-1,0-1 1,0 1-1,0-1 1,-1 0 0,1 0-1,-1-5 1,0 7-6,0-1 0,0 1 1,0-1-1,-1 1 0,1-1 0,-1 1 0,1-1 1,-1 1-1,1-1 0,-1 1 0,0-1 1,0 1-1,0 0 0,0 0 0,0-1 0,0 1 1,0 0-1,-2-2 0,-3-1-1,1 1-1,-1-1 1,-7-3 0,-4-1 50,6-2-47,11 8-7,0 2 1,-2 0 0,2-1-148,6-2-49,15-1-87,-13 4 250,-1 1 1,1-1-1,-1 2 1,0-1-1,1 1 0,-1 0 1,0 0-1,0 1 0,0 0 1,9 6-1,-6-3 15,-1 1-1,0 0 1,0 0-1,-1 1 0,0 0 1,10 13-1,-4-1 69,-2 1-1,0 0 1,-1 1 0,14 44-1,-17-44-35,5 15 123,-6-17-129,9 20 0,-14-34 45,1-1-1,0 1 1,1-1-1,-1 0 1,1 0-1,0 0 1,0-1-1,6 5 1,-9-7-40,1-1 1,0 0-1,0 1 0,1-1 1,-1 0-1,0 0 1,0-1-1,0 1 1,1 0-1,-1-1 1,0 1-1,1-1 0,-1 0 1,1 1-1,-1-1 1,0 0-1,1-1 1,-1 1-1,1 0 1,-1-1-1,0 1 1,1-1-1,-1 0 0,0 0 1,0 0-1,0 0 1,0 0-1,4-3 1,4-2 49,-1-2 1,0 0 0,0 0-1,10-12 1,-17 18-60,1-2 6,61-72 359,-57 67-354,-1 0 1,0-1 0,0 0 0,-1 0-1,-1-1 1,6-18 0,-9 24-21,-1-1 0,0 1 0,0 0-1,0 0 1,0-1 0,-1 1 0,0 0 0,0 0 0,-1 0-1,1 0 1,-1 0 0,0 0 0,0 0 0,-1 1 0,1-1-1,-1 1 1,0-1 0,-1 1 0,1 0 0,-1 0 0,1 1 0,-1-1-1,0 1 1,0-1 0,-8-3 0,11 6-27,-2 0-56,1 0-1,-1 0 0,1 0 1,-1 0-1,1 1 0,-5-1 1,6 1 78,0 0 1,1 0-1,-1 0 1,1 0-1,-1 0 0,1 0 1,-1 0-1,1 1 1,-1-1-1,0 0 1,1 0-1,0 1 0,-1-1 1,1 0-1,-1 1 1,1-1-1,-1 0 1,1 1-1,0-1 1,-1 1-1,1-1 0,0 1 1,-1-1-1,1 1 1,0-1-1,0 1 1,-1-1-1,1 1 0,0-1 1,0 1-1,0 0 1,0-1-1,0 1 1,0-1-1,0 1 0,0-1 1,0 1-1,0 0 1,0-1-1,0 1 1,1 8 14,0-1-1,0 1 1,1-1 0,0 1 0,0-1 0,1 0 0,0 0 0,1 0 0,0 0-1,0-1 1,0 0 0,11 13 0,-1-3 10,1 0 0,1-1 0,31 25 0,-38-35 30,0 1-1,0-1 0,1 0 1,0-1-1,0 0 0,20 7 1,-24-11-8,0 1 0,-1-1 0,1 0 1,0-1-1,0 0 0,0 1 1,0-2-1,0 1 0,0-1 1,0 0-1,-1 0 0,1 0 1,0-1-1,9-4 0,-3 0 7,-1-1 0,0 0 0,-1-1 0,1 0-1,-1-1 1,-1 0 0,0 0 0,0-1 0,-1 0-1,8-13 1,0-2 19,-1-1 1,-1-1-1,13-37 0,-22 49-103,-5 12-10,1 0 0,0 0 0,0 0 0,0 0 0,0 0 0,0 1 0,0-1 0,1 1 0,0-1 0,2-3 0,-2 6 15,-1 1 1,0-1 0,0 1-1,0 0 1,0-1 0,0 1-1,0 0 1,0 0 0,0 0-1,0-1 1,0 1 0,0 0-1,-1 0 1,1 0 0,0 2-1,5 7-5,-1 0 1,-1 1-1,0 0 0,0 0 0,4 21 0,-4-13 73,1 7-47,-1-1 0,0 41 0,-2-25 60,-1-31 11,0 1 0,-1-1-1,0 1 1,-1-1 0,0 1 0,0-1 0,-1 0-1,-1 0 1,0 1 0,0-2 0,-1 1 0,-10 18-1,13-26-36,-1 1-1,0-1 0,1 0 0,-1-1 1,0 1-1,0 0 0,0-1 0,0 1 1,0-1-1,-1 1 0,1-1 0,0 0 0,-1 0 1,1 0-1,-1 0 0,1 0 0,-1-1 1,1 1-1,-1-1 0,0 0 0,1 0 1,-1 0-1,1 0 0,-1 0 0,0 0 1,1-1-1,-1 1 0,-4-2 0,-1-1 18,0 0-1,1 0 0,-1-1 0,1 1 0,-1-2 1,1 1-1,-11-10 0,-13-13-120,1-2-1,-31-38 1,61 67 77,-1-1 0,0 0 0,1 1 0,-1-1 0,1 0 0,-1 0 0,1 1 0,0-1 0,-1 0 0,1 0 0,0 0 0,0 0 0,-1 1 0,1-1 0,0 0 0,0-1 0,0 2 5,0-1-1,0 1 1,0 0-1,1-1 1,-1 1 0,0 0-1,0-1 1,0 1-1,1 0 1,-1-1 0,0 1-1,0 0 1,1 0-1,-1-1 1,0 1-1,1 0 1,-1 0 0,0 0-1,1 0 1,-1-1-1,0 1 1,1 0 0,-1 0-1,0 0 1,1 0-1,2 0-8,0-1 0,0 1 1,0 0-1,1 1 0,-1-1 0,0 0 0,5 2 0,13 6-12,0 0 0,26 14 1,-4-1 51,14 9-89,8 4 51,-59-31 40,1 0-1,0-1 1,0 0-1,1 0 1,-1-1 0,0 0-1,10 1 1,-14-2 5,1-1 1,-1 1-1,1-1 1,-1 0-1,0 1 1,1-1-1,-1-1 1,0 1-1,0 0 1,0-1-1,0 0 1,0 0-1,0 0 1,0 0-1,0 0 1,-1 0-1,1-1 1,-1 1-1,4-7 1,2-2 17,-1-1 0,0 0 0,8-22 0,-8 18 17,35-92 142,2-6-254,-39 104-26,-1 1 0,1 0 0,12-17 0,-16 26 53,-1-1-1,1 0 0,0 1 0,0-1 1,0 1-1,-1-1 0,1 1 1,0 0-1,0-1 0,0 1 0,0 0 1,0 0-1,0 0 0,0-1 1,0 1-1,0 0 0,0 0 1,-1 0-1,1 1 0,0-1 0,0 0 1,0 0-1,0 0 0,1 1 1,20 9-78,-16-6 71,0 0 0,0 1 0,0-1-1,-1 1 1,0 1 0,0-1 0,0 1 0,6 11 0,0-2 29,3 4 5,-2 1 0,0 0 0,-2 1 0,0 0 1,-1 1-1,-1 0 0,-1 0 0,-1 1 0,-1 0 0,3 44 0,-7-62 13,-1 0 0,0 0 1,-1 0-1,1 0 0,-1-1 0,0 1 0,0 0 0,0 0 0,-4 8 0,4-11-6,0 0 1,0 0-1,0 0 0,-1-1 1,1 1-1,-1 0 0,1-1 1,-1 1-1,1-1 0,-1 1 1,0-1-1,0 0 0,0 1 1,0-1-1,0 0 0,0-1 1,0 1-1,0 0 0,0 0 1,-1-1-1,1 0 0,0 1 1,-3-1-1,-4 0-7,0 0 0,0-1-1,1 0 1,-1 0 0,0-1 0,1-1 0,-1 1-1,1-1 1,0-1 0,0 1 0,0-1 0,0-1 0,1 1-1,-14-12 1,11 8-4,0-1-1,1-1 0,0 0 1,0 0-1,1 0 0,0-1 1,1-1-1,0 1 0,-6-15 1,13 25-9,-1 0 0,1 0 0,-1 1 0,1-1 0,0 0 0,0 0 0,0 0 0,-1 0 0,1 1 0,0-1 0,0 0 0,0 0 0,0 0 0,1-1 0,-1 1-1,0 1 1,0 0-1,1 0 1,-1-1-1,0 1 1,0 0-1,0 0 1,1-1-1,-1 1 1,0 0-1,1 0 1,-1 0-1,0-1 1,0 1-1,1 0 1,-1 0-1,0 0 1,1 0-1,-1 0 1,0 0-1,1 0 1,-1-1-1,0 1 1,1 0-1,-1 0 1,4 1-20,0-1 1,0 1 0,0 0-1,-1 0 1,5 2 0,0 0-28,19 4-57,16 7 77,0-3 0,64 8 0,-93-17 75,0-1 1,0-1-1,0-1 0,0 0 1,0 0-1,0-1 0,-1-1 1,1-1-1,-1 0 0,1 0 1,-1-1-1,14-8 0,-11 3 4,-1 0-1,-1-1 1,0-1 0,0 0-1,-1-1 1,0 0-1,12-17 1,-6 3-7,-2 0 0,0 0 0,15-36 1,-30 58-44,0 0 0,-1 1 0,0-1 1,0 0-1,0-5 0,6-17 248,-14 47-495,1 1 1,1-1 0,-3 24-1,2 14 250,2 0-1,6 86 1,3-92 33,-4-46 2,0 0-1,1 0 1,-1 0 0,1-1 0,0 1 0,4 6 0,-6-11-19,1-1-1,-1 1 1,0-1-1,1 1 1,-1-1 0,1 1-1,-1-1 1,0 1-1,1-1 1,-1 1-1,1-1 1,-1 0-1,1 1 1,0-1-1,-1 0 1,1 0 0,-1 1-1,1-1 1,0 0-1,-1 0 1,1 0-1,-1 0 1,1 0-1,0 0 1,-1 0-1,1 0 1,0 0 0,-1 0-1,1 0 1,-1 0-1,1 0 1,0 0-1,-1 0 1,1-1-1,-1 1 1,1 0-1,0-1 1,-1 1 0,1 0-1,-1-1 1,1 1-1,-1 0 1,1-1-1,0 0 1,2-3 35,1 1 1,-1-1-1,0 0 1,4-5-1,-7 9-54,8-14 33,-1 0 0,0 0 0,5-17 0,4-8 54,2 0-85,1 1 0,1 1 0,2 1 0,32-39 1,-43 62-8,-7 10-14,-1 0 1,0-1 0,0 0-1,4-6 1,-7 10 12,0-1 1,0 1 0,0 0-1,0-1 1,1 1-1,-1 0 1,0-1-1,0 1 1,0 0-1,0 0 1,0-1-1,1 1 1,-1 0 0,0-1-1,0 1 1,1 0-1,-1 0 1,0 0-1,0-1 1,1 1-1,-1 0 1,0 0 0,1 0-1,-1 0 1,0-1-1,0 1 1,1 0-1,-1 0 1,0 0-1,1 0 1,-1 0-1,0 0 1,1 0 0,-1 0-1,0 0 1,1 0-1,-1 0 1,0 0-1,1 0 1,-1 0-1,0 1 1,1-1 0,-1 0-1,0 0 1,1 0-1,-1 0 1,0 1-1,0-1 1,1 0-1,-1 0 1,0 0 0,0 1-1,1-1 1,-1 0-1,0 0 1,0 1-1,0-1 1,1 1-1,9 18 52,-10-18-50,26 76-221,-12-42 55,-10-21 236,2-1 0,-1 0 0,1 0-1,1 0 1,1-1 0,13 19 0,-19-30-65,-1 0 0,0 0 0,1-1 1,-1 1-1,1 0 0,-1 0 0,1-1 0,-1 1 1,1-1-1,-1 1 0,1-1 0,0 0 0,-1 1 0,1-1 1,0 0-1,-1 0 0,1 0 0,-1 0 0,1-1 1,0 1-1,-1 0 0,1-1 0,0 1 0,-1-1 0,3 0 1,5-3 43,-1 0 1,1-1 0,7-5-1,-14 9-33,8-6 13,0 0 1,-1-1 0,13-13-1,3-3 28,82-75-11,-107 98-63,1 0 1,0 0 0,0 0-1,0 0 1,1 0 0,-1 1-1,0-1 1,0 0 0,0 1-1,1-1 1,-1 1 0,0-1-1,0 1 1,1 0 0,1-1-1,-1 4-140,16 29 149,17 42-1,-8-15 89,-17-38-165,14 20 1,-20-35 106,1 1 0,0-1 0,0 0 0,0-1 1,0 1-1,1-1 0,8 6 0,-12-10-10,0 0 1,0 0-1,0 0 0,0 0 0,0-1 0,0 1 1,0 0-1,1-1 0,-1 1 0,0-1 0,0 0 1,0 0-1,1 0 0,-1 0 0,0 0 0,0 0 1,0-1-1,1 1 0,-1-1 0,0 0 1,0 1-1,0-1 0,3-2 0,3-1 25,-1-1-1,0 0 1,-1-1 0,11-10-1,-10 10 0,5-8 6,0-1 1,-1 0 0,-1 0-1,0-1 1,-1 0 0,0-1-1,-2 0 1,8-24 0,-12 31-50,0 1 1,-1-1 0,0 1-1,0-16 1,-2 22-13,0 0 1,0 0 0,0 1-1,0-1 1,0 0-1,-1 0 1,1 1 0,-1-1-1,0 1 1,0-1 0,0 0-1,0 1 1,0 0-1,-1-1 1,1 1 0,-1 0-1,1 0 1,-1-1 0,0 1-1,-3-2 1,4 3 5,-1 0 0,1 1 0,-1-1 0,0 0 0,1 1 1,-1-1-1,0 1 0,1 0 0,-1 0 0,0-1 0,1 1 0,-1 0 1,0 0-1,0 1 0,1-1 0,-1 0 0,0 0 0,1 1 0,-1-1 0,0 1 1,1 0-1,-1-1 0,1 1 0,-1 0 0,1 0 0,-1 0 0,0 1 0,-2 1 9,1 0-1,-1 0 1,1 0-1,0 0 0,0 0 1,0 1-1,1-1 1,-1 1-1,1 0 0,-2 4 1,0 3 24,1-1 0,1 1 0,-1 0 0,2 0 0,-1 0 0,2 0 0,-1 0 0,2 0 0,-1 0-1,2 0 1,-1-1 0,1 1 0,6 17 0,-4-17 20,0 0 1,0-1-1,1 1 0,0-1 0,1 0 0,0-1 0,0 1 0,1-1 1,0-1-1,1 1 0,0-1 0,0 0 0,14 9 0,-8-9 29,-1-1 0,2 0 1,-1-1-1,1 0 0,0-2 0,0 1 0,0-2 0,0 0 0,32 2 0,-24-5-512,-1 0-1,1-1 1,-1-2 0,1 0-1,-1-2 1,30-9-1,-40 10-712,-1 0-1,1-1 1,-1-1-1,0 0 0,0-1 1,10-8-1,28-23-2642</inkml:trace>
</inkml:ink>
</file>

<file path=ppt/ink/ink3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9:41.1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260 730 1152,'0'-1'65,"0"1"0,0-1 0,0 1-1,0-1 1,-1 0 0,1 1 0,0-1 0,0 1 0,0-1-1,0 1 1,0-1 0,0 0 0,0 1 0,1-1 0,-1 1-1,0-1 1,0 1 0,0-1 0,0 1 0,1-1 0,-1 1 0,0-1-1,1 1 1,-1-1 0,0 1 0,1-1 0,-1 1 0,0 0-1,1-1 1,-1 1 0,1-1 0,-1 1 0,1 0 0,-1 0 0,1-1-1,0 1 133,0-1-1,0 1 1,-1-1-1,1 1 1,-1-1-1,1 1 0,0-1 1,-1 1-1,1-1 1,-1 0-1,1 1 1,-1-1-1,0 0 0,1 1 1,-1-1-1,0 0 1,1 0-1,-1 1 0,0-1 1,0 0-1,0-1 1,1 1 0,-1 0-1,0 0 1,-1 0 0,1 0 0,0 0-1,0 0 1,0 0 0,0 0 0,-1 0-1,1 0 1,0 0 0,-1 0 0,1 0-1,-1 0 1,1 1 0,-1-1 0,0 0 0,1 0-1,-1 1 1,0-1 0,1 0 0,-2 0-1,0 0-48,1 0 0,-1 1 0,1-1 0,-1 1 0,1-1 0,-1 1 0,1 0 0,-1 0 0,0 0 0,1-1 0,-1 2 0,-2-1 0,-3 1 38,0 1 1,0-1-1,0 2 1,0-1-1,-11 6 1,2 0 12,-1 2 0,2-1 1,0 2-1,0 0 0,1 1 1,0 0-1,-16 20 0,24-25-142,0 0-1,0 1 0,1 0 0,0 0 0,1 1 0,0-1 0,0 1 1,1 0-1,0 0 0,0 0 0,1 0 0,1 1 0,-1-1 0,1 1 1,1-1-1,0 14 0,1-18-23,0 0 0,0-1 0,0 1 0,1 0 0,-1 0 0,1-1-1,0 1 1,1-1 0,-1 0 0,1 0 0,0 1 0,0-2 0,0 1 0,0 0 0,0-1 0,1 1 0,0-1 0,0 0 0,0 0 0,0 0 0,0-1 0,1 0 0,-1 0 0,1 0 0,-1 0 0,1 0-1,5 0 1,-7-1-4,0-1-1,0 0 0,1 0 1,-1 0-1,0 0 0,0 0 1,0-1-1,0 1 0,0-1 0,0 0 1,0 0-1,0 0 0,0 0 1,0 0-1,-1-1 0,1 1 1,0-1-1,-1 0 0,1 0 0,-1 0 1,0 0-1,4-4 0,0-2 50,1-1-1,-1 1 0,0-1 0,-1-1 1,5-11-1,7-15 39,-1 0-1,-2-2 1,-2 1-1,-2-2 1,7-42-1,-13 46-24,-2-59 0,-9-32 95,-12-42-292,12 129-385,7 39 490,0 0 0,0 1 0,0-1 0,0 0 0,0 0 0,0 0 0,0 0 0,-1 0 0,1 0 0,0 0 0,0 0 0,0 0 0,0 0 0,0 1 0,0-1-1,0 0 1,0 0 0,0 0 0,0 0 0,0 0 0,-1 0 0,1 0 0,0 0 0,0 0 0,0 0 0,0 0 0,0 0 0,0 0 0,0 0 0,0 0 0,-1 0 0,1 0 0,0 0 0,0 0 0,0 0 0,0 0 0,0 0 0,0 0 0,0 0 0,0 0 0,0 0 0,-1 0 0,1 0 0,0 0-1,0-1 1,0 1 0,0 0 0,0 0 0,0 0 0,0 0 0,0 0 0,0 0 0,0 0 0,0 0 0,0 0 0,0 0 0,0-1 0,-1 1 0,1 0 0,0 0 0,-3 10 48,2 2 23,-1-1 0,2 0-1,1 20 1,0-1 62,-3 36 301,1-30-159,4 56 0,3 1-25,4 26-130,-3-73 5,17 80 579,-23-121-589,0 0 0,1-1 0,0 1 1,0-1-1,4 7 0,-5-10-106,-1-1 0,0 1 0,1-1 0,-1 1 0,0-1 0,1 1 0,-1-1 0,1 1 0,-1-1 0,0 1 0,1-1 0,0 1 0,-1-1 0,1 0 0,-1 1 0,1-1 0,-1 0 0,1 0 0,0 1 0,-1-1 0,1 0 0,-1 0 0,1 0 0,0 0 0,-1 0 0,1 0 0,0 0 0,-1 0 0,1 0 0,0 0 0,-1 0 0,1 0 0,-1 0 0,1-1 0,0 1 0,-1 0 0,1 0 0,-1-1 0,1 1 0,-1 0 0,1-1 0,0 1 0,-1-1 0,0 1 0,1 0 0,-1-1 0,1 1 0,0-2 0,27-35 191,39-63 0,-26 36-277,-17 26 226,-11 16-353,22-27 1,-35 48 191,1 1 1,-1-1-1,0 0 1,1 1 0,-1-1-1,1 1 1,-1-1-1,1 1 1,-1-1 0,1 1-1,0 0 1,-1-1-1,1 1 1,-1 0 0,1-1-1,0 1 1,-1 0-1,1 0 1,0 0 0,-1 0-1,1-1 1,1 1-1,-2 1 0,1-1-1,0 1 1,0-1-1,0 1 1,0 0-1,-1-1 1,1 1-1,0 0 1,-1-1 0,1 1-1,0 0 1,-1 0-1,1 0 1,-1 0-1,1-1 1,-1 1-1,1 1 1,4 12-22,0 0 1,7 28-1,1 9 59,-3-23 36,0 0 1,2-1 0,1-1 0,28 44 0,-37-65 0,1 1 0,-1-1 0,1 0 0,0-1 0,0 1 0,1-1 0,-1 0 0,1 0 0,0-1 0,0 0 1,12 5-1,-15-7-38,0 0 0,0 0 0,0-1 1,1 1-1,-1-1 0,0 0 0,1 0 0,-1 0 1,0 0-1,0-1 0,1 1 0,-1-1 1,0 0-1,0 0 0,0 0 0,0 0 0,0 0 1,0-1-1,0 1 0,0-1 0,0 0 0,-1 0 1,1 0-1,-1 0 0,0-1 0,3-2 1,4-7 37,-1-1 1,0 0-1,-1 0 1,0-1-1,7-22 1,4-6-47,9-26 125,-18 43-324,2 0 1,13-24-1,-23 47 93,9 17-122,-7-7 187,0 0 1,-1 1-1,0 0 1,0 0-1,0 14 0,0-7 25,5 74-91,-5-50 83,0-12 87,-1 0 0,-4 43 1,-1-51-28,4-19-41,-1 0 0,1 0 1,0 0-1,0 0 0,-1 0 0,1 0 0,-1 0 1,1-1-1,-1 1 0,1 0 0,-1 0 0,1 0 0,-1-1 1,0 1-1,1 0 0,-1-1 0,-1 2 0,1-2 5,0-1 0,0 1-1,0 0 1,0-1 0,1 1-1,-1-1 1,0 1 0,0-1 0,0 1-1,1-1 1,-1 1 0,0-1-1,1 0 1,-1 1 0,1-1 0,-1 0-1,0 0 1,1 1 0,-1-2-1,-10-18 119,4 5-67,5 12-99,1 1-1,-1-1 1,1 1-1,0-1 1,0 0-1,0 1 1,0-1-1,0 0 1,1 0 0,-1 0-1,1 0 1,0 1-1,0-1 1,0 0-1,0-3 1,2 5 20,0 0 1,0 0-1,0 0 1,0 0-1,0 0 1,0 1-1,0-1 1,0 1-1,0 0 1,0-1-1,1 1 1,-1 0-1,4 0 1,12-2 48,12-7 18,-1-2 0,0-1 0,44-26 0,76-59 162,-116 74-97,-1-2 0,49-48 0,-69 61-83,-1-1 1,0-1-1,-1 0 0,0-1 0,-1 1 0,-1-2 0,0 1 0,10-32 1,-10 16-70,-2 0 0,-1-1 1,-1 1-1,-2-1 0,-1 1 1,-2-1-1,-7-51 0,8 79-11,-1 0 1,1-1-1,-1 1 0,0 0 0,0 0 0,-1 0 1,1-1-1,-1 2 0,0-1 0,0 0 0,0 0 1,-1 0-1,-5-6 0,8 10 26,-1 0 0,1-1-1,-1 1 1,1-1 0,-1 1 0,1 0 0,-1-1-1,1 1 1,-1 0 0,0 0 0,1-1 0,-1 1 0,1 0-1,-1 0 1,0 0 0,1 0 0,-1 0 0,1 0 0,-1 0-1,0 0 1,1 0 0,-1 0 0,0 0 0,1 0-1,-1 0 1,0 1 0,-1 0 3,1 0-1,-1 0 1,1 0 0,-1 0-1,1 0 1,0 1 0,0-1-1,0 0 1,-2 3 0,-2 3 0,1 1 0,-7 15 0,11-22 11,-9 24-4,1 1 1,1 0 0,1 0 0,-3 27 0,5-10 49,2 78 0,4-92 4,1-1 0,2 0 0,0-1 0,2 1 1,1-1-1,1 0 0,1-1 0,16 30 1,-23-51-16,0 0 0,0 0 0,0 0 0,1 0 0,0-1 0,0 0 0,0 1 0,0-1 0,1-1 0,5 5-1,-8-7-12,1 0-1,-1 0 0,1 0 1,-1 0-1,1 0 0,-1 0 1,1-1-1,-1 1 0,1-1 0,-1 0 1,1 0-1,0 0 0,-1 0 1,1 0-1,-1-1 0,1 1 0,-1-1 1,1 0-1,-1 0 0,1 0 1,-1 0-1,1 0 0,-1 0 1,3-3-1,4-2 58,-1-1 0,0-1 0,-1 0-1,1 0 1,-2 0 0,1-1 0,6-11 0,-12 18-77,13-20-8,-1 0-1,11-25 0,-23 45-3,0-1 0,0-1 0,0 1-1,0 0 1,-1 0 0,0 0 0,1 0-1,-1-4 1,0 6 9,0 1-1,0 0 1,0-1-1,0 1 1,0 0-1,0-1 1,0 1-1,0 0 1,0-1-1,1 1 1,-1 0-1,0-1 1,0 1-1,0 0 1,1-1-1,-1 1 1,0 0-1,1 0 1,-1-1-1,0 1 1,0 0-1,1 0 0,-1 0 1,0-1-1,1 1 1,-1 0-1,0 0 1,1 0-1,-1 0 1,0 0-1,1 0 1,-1 0-1,1 0 1,13 0-271,-12 0 238,40 5 10,-28-3-40,-13-2 71,0 0 1,1 1-1,-1-1 0,0 1 1,0-1-1,0 1 1,0-1-1,0 1 1,0 0-1,0-1 0,0 1 1,0 0-1,0 0 1,0 0-1,0 0 0,0 0 1,-1 0-1,1 0 1,0 0-1,-1 0 0,1 0 1,0 1-1,1 5-73,0-1 1,0 1-1,1 7 0,2 9-22,21 61 326,-25-82-221,0 0-1,0 0 1,0-1-1,0 1 0,0-1 1,0 1-1,0 0 1,0-1-1,1 0 1,-1 1-1,0-1 0,1 0 1,-1 0-1,1 0 1,0 0-1,-1 0 1,1 0-1,0 0 1,0 0-1,-1-1 0,1 1 1,0-1-1,0 1 1,0-1-1,0 0 1,0 0-1,0 0 0,0 0 1,-1 0-1,1 0 1,0 0-1,0-1 1,4 0-1,4-2 45,0-1 0,-1 0 1,1 0-1,15-11 0,-22 14-78,26-15 12,-17 10 49,-1 0-1,1-1 1,19-16 0,2-4-35,-25 22-4,0 0 1,-1-1 0,0-1 0,-1 1 0,12-14 0,-16 17-48,-1 1 0,1 0 0,0-1 0,0 1 0,1 0 0,-1 0 0,0 0 1,1 0-1,4-2 0,-6 14-189,3 7 229,0 1 0,2-1 0,0 0 0,1 0 0,0 0 0,19 27 0,-24-41 37,0 0 0,0 0 1,1 0-1,-1 0 1,1 0-1,0-1 1,0 0-1,0 1 1,0-1-1,6 3 0,-8-4-13,1 0 0,0-1 0,0 1 0,0 0 0,1-1-1,-1 1 1,0-1 0,0 0 0,0 0 0,0 0-1,0 0 1,0 0 0,1 0 0,-1 0 0,0-1-1,0 1 1,0-1 0,0 0 0,0 1 0,3-3 0,4-3-1,-1-1 1,1 0 0,-1 0 0,-1-1-1,1 0 1,-1 0 0,0-1 0,-1 0 0,0 0-1,-1 0 1,7-15 0,-5 1 29,-6 19-97,0-1-1,1 1 0,-1 0 1,1 0-1,4-7 1,-5 8 13,-2 19-6,1 0 0,1-1 1,1 1-1,0 0 0,1-1 1,5 16-1,-5-19 65,-3-11-14,0 0 0,1 1 0,-1-1 0,0 0 0,1 0 0,-1 0 0,0 1 0,1-1 0,-1 0 0,1 0 0,0 0 0,-1 0 0,1 0 0,0 0 0,0 0 0,0 0-1,0 0 1,0 0 0,-1-1 0,1 1 0,3 1 0,-3-2 18,0 0 0,0-1 0,0 1 0,0 0 1,0 0-1,1-1 0,-1 1 0,0-1 0,0 1 0,0-1 0,0 1 0,0-1 0,0 0 0,0 1 0,0-1 0,-1 0 0,1 0 1,0 0-1,1-2 0,-1 3-4,7-10 10,-1 0 1,0-1-1,11-20 0,3-7 15,17-22 33,40-89 0,-68 129-139,-3 5 72,0-1-1,5-18 1,1-13 20,-2 0 0,-2-1 0,-2-1 0,0-67 0,-7 116-32,-1-29-168,-3 22-71,4 7 225,-1 0-1,1 1 0,-1-1 0,1 1 0,-1-1 0,1 1 1,0-1-1,-1 1 0,1-1 0,-1 1 0,1-1 0,0 1 1,0 0-1,-1-1 0,1 1 0,0 0 0,0-1 0,0 2 1,-7 23-11,1 1 0,1 0 0,1 0 0,0 39 0,0 0-102,-2 152 155,6-163 54,0-37-93,1-1-1,1 1 0,0-1 1,8 30-1,-9-44 29,-1 1 1,1-2-1,0 1 1,0 0-1,0 0 0,0 0 1,0 0-1,0 0 1,0-1-1,1 1 0,-1 0 1,1-1-1,-1 0 1,1 1-1,-1-1 0,1 0 1,0 1-1,0-1 1,-1 0-1,3 0 0,-2 0-3,0-1 0,0 0 0,0 1-1,0-1 1,0 0 0,-1 0 0,1 0-1,0-1 1,0 1 0,0 0-1,0-1 1,-1 1 0,1-1 0,0 0-1,0 1 1,-1-1 0,1 0 0,0 0-1,-1 0 1,1 0 0,-1 0-1,2-2 1,2-3-164,1 0 0,-1 0-1,-1 0 1,1-1 0,-1 1 0,6-15-1,2-1 214,-10 19-88,-1-1 0,1 1 0,-1 0 0,0-1 0,1 1 0,-2-1 0,1 1 0,0-1 0,-1 1 0,1-1 0,-1-4 0,0 7 17,0 1 1,0-1-1,0 1 1,0-1-1,0 1 1,0-1-1,0 1 1,1 0-1,-1-1 0,0 1 1,0-1-1,0 1 1,1-1-1,-1 1 1,0 0-1,1-1 1,-1 1-1,0-1 0,1 1 1,-1 0-1,0 0 1,1-1-1,-1 1 1,1 0-1,-1 0 1,1-1-1,-1 1 1,0 0-1,1 0 0,0 0 1,19-2 9,-9 1 10,23-2-141,56 0 1,-55 3 332,56-6 0,-74 3-97,0 0 0,-1 0 0,30-12 0,-26 7-51,-11 5-43,-1 0 0,-1 0-1,10-6 1,-16 8 82,-1 3-160,0 3-6,-1 0 1,0 1 0,-2 8-1,1-8 109,1 0 0,0 0-1,-1 12 1,2 48 212,0-64-59,2-2-27,1 0-147,0-1 1,-1 1-1,1-1 0,0 1 1,0-1-1,0 0 0,-1 0 0,1 0 1,0-1-1,-1 1 0,1-1 0,2-1 1,30-28-133,-28 24 81,1 0 1,14-11 0,-21 18 22,-1 0 0,1-1 1,-1 1-1,1 0 0,-1 0 0,1 0 1,-1 0-1,1 0 0,-1 0 1,1 0-1,-1 0 0,1 0 0,-1 0 1,1 0-1,-1 1 0,1-1 0,-1 0 1,0 0-1,1 0 0,-1 1 0,1-1 1,-1 0-1,1 0 0,-1 1 0,0-1 1,1 0-1,-1 1 0,0-1 1,1 1-1,-1-1 0,0 0 0,1 1 1,-1-1-1,0 1 0,0 0 0,12 23-41,-7-14 26,0-1 50,0-1-1,1 0 0,0 0 1,0 0-1,15 13 0,-18-19 0,0 1-1,0-1 1,1 1 0,-1-1-1,1 0 1,0 0-1,-1-1 1,1 1 0,0-1-1,0 0 1,0 0-1,0 0 1,0 0-1,0-1 1,0 0 0,0 0-1,6 0 1,10-3 16,-1-1 0,0-1 0,33-13 0,51-29 163,-93 41-209,0 0 1,-1 0 0,0-1-1,0 0 1,0 0 0,-1-1 0,0 0-1,9-13 1,-7 7 8,-1 0 0,-1 0 0,-1 0 1,0-1-1,6-18 0,-2-6 40,-1-1 0,-2 0 0,4-71 0,-1-99-330,-17 221-129,3 1 411,0 0 1,1 1 0,0-1 0,0 18 0,-1 3 9,-3 179 144,7-154 22,1-14-109,2 1 0,10 42 0,-3-41 349,-6-37-406,2-4-21,-5-4-53,-2-4-2502,-1 2 2436,1 1 1,0-1-1,0 1 1,0-1-1,-1 1 1,1-1-1,0 0 1,-1 1-1,1 0 1,-1-1-1,1 1 0,-1-1 1,-31-31-1163,23 22 1220,0 0 0,-1 1 0,-16-12 0,-131-87 610,155 107-506,0-1-1,0 0 1,0 1 0,0-1-1,0 0 1,1 0-1,-1 0 1,0-1 0,1 1-1,-2-5 1,2 6-1,1 0 1,0 0-1,-1 0 0,1 0 1,0 0-1,0 0 0,0 0 1,0 0-1,0 0 0,0 0 1,0 0-1,1 0 0,-1 0 1,0 0-1,0 0 0,1 0 1,-1 0-1,1 0 0,-1 1 1,1-1-1,-1 0 0,1 0 1,-1 0-1,1 0 0,0 1 1,0-1-1,-1 0 0,1 1 1,0-1-1,1 0 0,8-5 89,-1 1 0,1 1 0,0 0 0,0 0 0,0 1-1,0 0 1,0 1 0,1 0 0,0 0 0,-1 1 0,1 1 0,15 0 0,-15 2-24,0 0 1,0 0 0,0 1 0,0 0 0,15 7-1,50 29 104,-75-39-188,10 7 112,1 0 0,-2 1 1,1 0-1,-1 0 0,0 1 1,-1 0-1,0 1 1,-1 0-1,0 1 0,0-1 1,-1 2-1,6 11 1,-1 19 466,-11-39-543,0 1 1,0-1-1,0 1 0,-1 0 1,1 0-1,-1-1 0,0 7 1,0-9 238,7-2-378,-1 0 0,1-1 0,-1 1-1,1-1 1,-1-1 0,0 1 0,12-8-1,11-4-119,67-16-842,-66 22 905,-21 6 101,-1-1 28,0 1 1,0 0-1,1 1 0,16-2 1,-25 5 14,-1 0 1,1 0 0,0 0-1,-1 0 1,1 0 0,-1 0-1,0 0 1,-1 1 0,1-1 16,0-1 1,0 1-1,1 0 1,-1-1-1,0 1 1,1 0-1,-1-1 0,1 1 1,-1 0-1,1 0 1,0-1-1,0 1 1,0 0-1,0 0 1,0 0-1,0 0 0,0-1 1,1 1-1,-1 0 1,0 0-1,1-1 1,0 1-1,-1 0 1,1-1-1,0 1 1,0 0-1,0-1 0,0 1 1,0-1-1,0 0 1,1 1-1,-1-1 1,0 0-1,1 0 1,-1 0-1,1 0 0,-1 0 1,1 0-1,-1 0 1,1 0-1,0-1 1,3 2-1,4 1 65,1 0 0,0-1 0,0 0 0,1-1 0,-1 0 0,12 0 1,-13-2-43,1 1 0,0-1 0,-1-1 0,0 0 0,1 0 0,9-4 0,-16 5-2,0 0 0,0-1 0,0 1 0,0 0 0,0-1 0,0 0 0,0 0 0,-1 0 0,1 0 0,-1 0 0,1 0 0,-1-1 0,0 1 0,0-1 0,0 0 0,0 1 0,-1-1 0,1 0 0,-1 0 0,3-6 0,-4 8-40,0-1 0,1 0 0,-1 0 0,0 0 0,0 0 0,0 0 0,0 0 0,0 0 0,-1 0 0,1 0-1,0 0 1,-1 0 0,0 0 0,1 0 0,-1 1 0,0-1 0,0 0 0,-2-2 0,1 2-7,0-1-1,0 1 1,0 0 0,-1 0-1,1 1 1,-1-1 0,1 0 0,-1 1-1,0 0 1,-5-3 0,-3 1 12,0 1 0,0-1-1,0 2 1,0 0 0,-16 0 0,17 1-12,11 0 60,19-1 25,152-16 152,-165 16-219,8 0 54,0 1-1,26 2 1,-38-2-48,1 1 0,-1-1 0,1 1 0,-1 0 0,1 0 1,-1 0-1,0 1 0,0-1 0,1 1 0,-1 0 0,0 0 1,-1 0-1,1 0 0,0 0 0,0 1 0,-1-1 0,4 5 1,-5-5 21,0 0 0,0 0 0,-1 1 0,1-1 0,0 0 0,-1 1 0,1-1 0,-1 0 0,0 1 1,0-1-1,0 1 0,0-1 0,0 1 0,-1-1 0,1 0 0,-2 5 0,-1 16 465,10-28-445,20-17-218,26-19 425,-49 39-244,2-3-11,1 0 0,0 1 0,0 0 0,0 1 0,0 0 0,1 0 0,11-3 0,-18 6 12,1 0 0,-1 0 0,0 0 0,1 1 0,-1-1 0,1 1 0,-1-1-1,0 1 1,0-1 0,1 1 0,-1-1 0,0 1 0,0 0 0,0 0 0,1 0 0,-1 0 0,0 0 0,0 0-1,-1 0 1,1 0 0,0 0 0,0 0 0,0 1 0,0 1 0,3 4-21,-1-1 0,0 1 0,4 11-1,-7-16-96,1 0 0,-1 0 0,1 0 0,-1 0 0,0 0 0,0 0 0,0 0 0,0 0 0,0 0 0,0 0 0,-1 0 0,1 0 0,-1 0 0,1 0 0,-1 0 0,-1 3 0,-1-1-1705,1 0 1,-2 0-1,1 0 0,-7 7 0,-10 12-7625,15-10 4476</inkml:trace>
</inkml:ink>
</file>

<file path=ppt/ink/ink3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9:41.5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14 9312,'-53'-13'3424,"59"13"-2656,9 0-192,0 0-768,6 3 0,-1 7-2368</inkml:trace>
</inkml:ink>
</file>

<file path=ppt/ink/ink3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9:41.99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102 106 9888,'-61'-55'4480,"29"42"-3904,23-2-576,9 11-128,0-9-1728,6 7 1056</inkml:trace>
</inkml:ink>
</file>

<file path=ppt/ink/ink3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9:42.6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45 7456,'-10'-9'3392,"67"5"-2944,-12 0 1600,0 4-1216,32-5-192,4 1-416,12-6-384,-7 10 64,22-3-2432,-1 3 1408,25-6-5120</inkml:trace>
</inkml:ink>
</file>

<file path=ppt/ink/ink3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9:46.41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324 561 2080,'-1'6'9093,"-19"-12"-6245,-12 3-960,25 2-1620,-1 0 0,1 0 0,-11 1 0,4 1-18,0 0 1,0 2 0,0 0-1,0 0 1,0 1 0,1 1-1,0 1 1,-14 6 0,19-8-167,1 1 0,0 0 1,0 0-1,0 0 0,0 1 1,1-1-1,0 2 0,0-1 1,1 1-1,-8 10 0,11-13-35,0-1-1,0 1 0,1-1 0,-1 1 0,1 0 1,0-1-1,0 1 0,0 0 0,0 0 1,1 0-1,0 0 0,0 0 0,0 0 0,0-1 1,0 1-1,1 0 0,0 0 0,-1 0 0,1 0 1,1-1-1,-1 1 0,1 0 0,-1-1 1,1 1-1,2 2 0,-3-4-25,0-1 1,0 0-1,0 0 1,0 0-1,0 0 1,0 0-1,0 0 1,0 0-1,0 0 1,0 0-1,0 0 0,1-1 1,-1 1-1,0 0 1,1-1-1,-1 1 1,0-1-1,1 0 1,-1 1-1,1-1 1,-1 0-1,1 0 0,-1 0 1,3 0-1,0-1 18,0 0-1,1 0 1,-1 0-1,0-1 0,0 1 1,6-4-1,1-2 9,-1 0-1,1-1 1,-1 0-1,0 0 1,-1-1 0,0 0-1,-1-1 1,0 0-1,9-13 1,-14 18-59,1-1 0,-1 1 0,0-1 0,0 1 0,0-1 1,-1 0-1,0 0 0,0 0 0,-1 0 0,0 0 0,0 0 0,1-12 1,-2 18 6,0-1 1,0 0 0,0 0-1,0 0 1,0 1 0,-1-1-1,1 0 1,0 0 0,0 1-1,-1-1 1,1 0 0,0 1-1,-1-1 1,1 0 0,0 1-1,-1-1 1,1 0 0,-1 1-1,1-1 1,-1 1 0,1-1-1,-1 1 1,0-1 0,1 1-1,-1-1 1,0 1 0,1 0-1,-1-1 1,0 1 0,-1-1-1,2 1 11,-1 0-1,0 0 1,1 0-1,-1 1 1,1-1-1,-1 0 0,0 0 1,1 0-1,-1 0 1,0 1-1,1-1 1,-1 0-1,1 0 0,-1 1 1,1-1-1,-1 1 1,0-1-1,1 0 1,0 1-1,-1-1 0,1 1 1,-1-1-1,1 1 1,-1-1-1,1 1 1,0 0-1,0-1 0,-1 1 1,1-1-1,0 1 1,0 0-1,0-1 1,-1 1-1,1 0 0,0-1 1,0 2-1,0 1 29,-1 0 0,1 0 0,0 1 1,0-1-1,0 0 0,1 0 0,-1 1 0,1-1 0,0 0 0,0 0 0,0 0 0,0 0 0,0 0 0,1 0 0,-1 0 0,1-1 0,0 1 0,0 0 0,0-1 1,0 1-1,0-1 0,0 0 0,1 0 0,-1 0 0,1 0 0,0 0 0,5 2 0,0 0 49,0 0 0,0-1 0,0 0 1,1 0-1,-1-1 0,1 0 0,0-1 0,0 0 0,11 0 1,1-2-37,0 0 0,0-1 0,0-1 0,26-8 0,-34 7-35,1 0 0,-1-2 0,0 1 0,0-2 0,0 0 0,-1 0 0,14-11 0,40-41 66,-60 49-73,-1 2 29,-5 8-40,1-1 1,-1 1-1,1 0 1,-1 0 0,0-1-1,1 1 1,-1 0 0,1 0-1,-1 0 1,1-1 0,-1 1-1,1 0 1,-1 0 0,1 0-1,-1 0 1,1 0-1,-1 0 1,1 0 0,-1 0-1,1 0 1,-1 0 0,1 1-1,-1-1 1,1 0 0,-1 0-1,0 0 1,2 1 0,11 12 22,6 21 136,-12-21-127,12 32-83,-9-20 153,-6-15-65,-1-1 0,4 15 0,-6-19-10,1 0-1,-1 0 0,1 0 1,0 0-1,0 0 0,1 0 0,-1-1 1,6 8-1,-6-10 4,-1 0-1,1 0 0,0 0 1,0-1-1,0 1 1,0 0-1,0-1 1,1 1-1,-1-1 0,0 0 1,1 0-1,-1 0 1,1 0-1,-1 0 0,1-1 1,-1 1-1,1-1 1,0 1-1,3-1 1,1 0 23,1-1 0,-1 0 0,1-1 0,-1 0 0,1 0 0,13-6 0,41-24-116,-54 27 36,141-89-508,-146 92 573,1-1-1,-1 0 1,0 1-1,0-1 1,0 0-1,3-4 1,-6 6-23,-1 1-66,-1 1 1,1 0 0,0 0 0,-1 0-1,1 0 1,0 0 0,0 0 0,0 0-1,0 0 1,-2 3 0,-2 1-11,3-3 78,0 0-1,1 0 1,-1 0-1,0 0 1,1 0-1,0 1 1,-1-1 0,1 0-1,0 1 1,0-1-1,0 1 1,1-1-1,-1 1 1,0-1-1,1 1 1,0-1-1,0 1 1,0 0 0,0-1-1,0 1 1,0-1-1,0 1 1,1 0-1,0-1 1,-1 1-1,1-1 1,0 1-1,0-1 1,0 0-1,1 1 1,-1-1 0,0 0-1,1 0 1,-1 0-1,1 0 1,4 3-1,0 0 27,1-1 0,-1-1 0,1 1-1,1-1 1,-1 0 0,0-1 0,1 1-1,-1-1 1,1-1 0,-1 0 0,1 0-1,11 0 1,-12-1-18,1 0 1,-1-1-1,0 0 0,0 0 0,0-1 0,0 0 0,0 0 0,-1 0 1,1-1-1,-1 0 0,1 0 0,-1-1 0,0 0 0,6-5 1,-11 8-32,0 0 1,0 0 0,0 0 0,0 0 0,0 0 0,0-1 0,0 1 0,0 0-1,-1-1 1,1 1 0,0-1 0,-1 1 0,1-1 0,-1 1 0,0-1 0,1 1 0,-1-1-1,0-2 1,0 1 4,-1 0-1,1 0 0,-1 0 1,1 0-1,-1 0 0,0 0 1,0 0-1,-1 0 0,-1-3 1,0 1 5,0 0 0,-1 0 0,1 0 0,-1 0 0,0 1 0,-1 0 0,1 0 0,-1 0 0,-8-5 0,1 2-56,0 0-1,-1 2 1,1-1-1,-1 2 1,-1-1-1,1 2 0,0 0 1,-1 0-1,-23 0 1,37 3 53,0 0 0,-1 0 1,1 0-1,0 0 0,-1 0 1,1 0-1,0 0 0,-1 0 0,1 0 1,0 0-1,-1 0 0,1 0 1,0 0-1,0 0 0,-1 0 0,1 0 1,0 0-1,-1 0 0,1 1 1,0-1-1,0 0 0,-1 0 0,1 0 1,0 1-1,0-1 0,-1 0 0,1 1 1,4 6 9,16 5 313,-9-8-278,-7-2-32,0 0-1,1-1 0,-1 0 1,0 0-1,1 0 0,-1 0 1,6 0-1,18-1 63,-1-1 1,0-1-1,1-2 1,50-12 0,-59 11-65,-14 4 4,0 0-1,0 0 1,-1-1 0,1 0 0,0 0-1,4-2 1,5-6 47,-3 2-43,-9 8-11,-1-1 0,1 0 0,-1 1 0,1-1 0,-1 0-1,1 0 1,-1 0 0,0-1 0,0 1 0,1 0 0,1-3 0,-3 4-12,0 0 0,0-1 0,1 1 0,-1 0 0,0 0 0,0-1 0,0 1 0,1 0 0,-1 0 0,0-1 1,1 1-1,-1 0 0,0 0 0,1 0 0,-1 0 0,0 0 0,1-1 0,-1 1 0,0 0 0,1 0 1,-1 0-1,0 0 0,1 0 0,-1 0 0,0 0 0,1 0 0,-1 0 0,0 0 0,1 0 0,-1 1 1,0-1-1,1 0 0,-1 0 0,0 0 0,1 0 0,-1 0 0,0 1 0,0-1 0,1 0 0,-1 0 1,0 1-1,0-1 0,1 0 0,-1 0 0,0 1 0,0-1 0,0 0 0,1 1 0,-1-1 0,0 0 1,0 0-1,0 1 0,0-1 0,0 1 0,6 21 92,-6-19-100,4 29-44,3 12 145,-5-34-49,1 1 0,1-2 0,-1 1 0,1 0 0,11 17 0,-14-25-26,1 0-1,-1 0 1,1 0-1,0 0 1,-1 0-1,1-1 1,0 1-1,0-1 1,0 1 0,1-1-1,-1 0 1,0 1-1,0-1 1,1 0-1,-1-1 1,1 1-1,-1 0 1,1-1-1,-1 1 1,1-1 0,-1 0-1,1 0 1,-1 0-1,1 0 1,-1 0-1,1-1 1,-1 1-1,1-1 1,3-1 0,8-3 30,-1 0 1,-1-2 0,1 1 0,-1-2-1,0 1 1,-1-2 0,0 1 0,0-2-1,-1 1 1,0-1 0,15-20 0,-23 26-56,1 0 1,-1 0 0,0 0-1,0-1 1,0 1 0,0 0-1,-1-1 1,0 0 0,0 1-1,0-1 1,-1 0 0,1 1-1,-1-6 1,0 9 18,0 11-164,0-7 154,1 1 1,-1 0 0,1-1-1,0 1 1,0-1 0,0 1 0,1-1-1,-1 0 1,1 0 0,0 1 0,2 2-1,27 31-103,-27-33 131,0 0 0,1-1 1,0 1-1,0-1 0,0 0 1,0 0-1,1 0 1,-1-1-1,1 0 0,-1 0 1,1-1-1,0 1 0,0-1 1,-1 0-1,13 0 1,6-1 42,-1-1 0,38-7 0,-42 5-73,-7 1 35,0-1 0,0 0 0,-1-1 0,1-1-1,15-8 1,19-8 2,-24 11 6,-17 7-33,-1 1 0,1 0-1,-1 0 1,1 0 0,0 1 0,-1 0 0,8-2 0,-10 5-7,-1-1-1,0 1 1,0-1 0,0 1-1,0 0 1,0-1 0,0 1 0,0 0-1,0 3 1,1 4 14,-2 0 0,1-1 0,-1 1-1,-1 12 1,0 3 208,11-29-112,10-6-111,22-19 0,-21 9-80,-18 17 60,0 0 1,1 0-1,0 1 0,5-5 1,-8 8-24,-1 1 27,1 1 1,0 0-1,-1 0 1,1 0-1,0-1 1,0 1-1,0-1 1,2 3 0,3 6-15,0 3 152,-5-8-108,1-1 0,0 1 0,1-1-1,-1 0 1,5 6 0,-6-9-13,1 1 0,-1-1 0,0 0 0,1 0 0,-1 0 0,1 0 1,0 0-1,-1 0 0,1 0 0,0 0 0,0-1 0,-1 1 0,1-1 1,0 1-1,0-1 0,0 0 0,0 0 0,2 0 0,26-1-5,0-1-1,-1-1 0,48-13 1,82-35-81,-128 38 52,31-18-1,-43 20-17,-12 9 33,-6 1 14,1 0 0,0 0 1,-1 1-1,1-1 0,-1 0 1,1 0-1,-1 0 0,0-1 1,1 1-1,-1 0 0,0 0 1,0-1-1,0 1 0,0-1 1,0 1-1,2-4 0,-2 4-204,-3 6-86,-29 36 138,-13 21 358,41-56-168,-1 1 0,1-1 0,0 1-1,0 0 1,1 0 0,0 1 0,-3 13 0,5-19-24,0 0 0,0 0 0,0 0 1,0 0-1,0 0 0,0 0 0,1 1 1,-1-1-1,1 0 0,-1 0 0,1 0 0,0 0 1,0 0-1,0 0 0,0-1 0,0 1 1,0 0-1,0 0 0,1-1 0,-1 1 0,1-1 1,-1 1-1,1-1 0,0 1 0,-1-1 0,1 0 1,0 0-1,0 0 0,0 0 0,0 0 1,0 0-1,0-1 0,0 1 0,0-1 0,4 1 1,-1 0-8,0-1 0,1 1 0,-1-1 0,1 0 0,-1 0 0,1-1 0,-1 0 0,0 0 0,1 0 0,-1-1 0,0 1 0,0-1 0,6-4 0,-3 1-33,0-1 0,0 1 0,-1-2 0,0 1 0,-1-1 0,1 0 0,-1 0 1,-1-1-1,1 0 0,-1 0 0,-1 0 0,0-1 0,0 1 0,5-17 0,0-7-322,-2 0 0,7-60 0,12-337-256,-26 427 615,0 0 1,0 0-1,0-1 1,0 1-1,0 0 1,-1 0-1,1-1 1,-1 1-1,1 0 1,-1 0-1,0 0 0,-1-3 1,2 5-3,0 0 0,0 0 0,0 0 0,0 0 0,0 0 1,-1 0-1,1-1 0,0 1 0,0 0 0,0 0 0,0 0 0,0 0 0,0 0 0,-1 0 1,1 0-1,0 0 0,0 0 0,0 0 0,0 0 0,-1 0 0,1 0 0,0 0 0,0 0 0,0 0 1,0 0-1,0 0 0,-1 0 0,1 0 0,0 0 0,0 0 0,0 0 0,0 0 0,0 0 1,-1 0-1,1 0 0,0 0 0,0 1 0,0-1 0,0 0 0,0 0 0,0 0 0,-1 0 1,1 0-1,0 0 0,0 0 0,0 1 0,0-1 0,0 0 0,0 0 0,-2 5 18,0-1-1,0 1 1,0-1 0,0 1-1,1 0 1,0-1-1,0 1 1,1 0 0,-1 8-1,-6 53 294,4 1 0,2-1-1,8 70 1,-5-121-307,1 0 1,0 0 0,1 0-1,0 0 1,12 25-1,-12-33-288,-1-1 0,1 0 0,0 0 0,0-1 0,1 1 0,0-1 0,0 0 0,0 0 0,0-1 0,1 1 0,-1-1 0,1 0 0,1-1 0,-1 1 0,8 2 0,46 12-3103,14 0-3919</inkml:trace>
</inkml:ink>
</file>

<file path=ppt/ink/ink3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9:49.5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12 750 3808,'0'0'45,"0"0"-1,-1 0 1,1 0 0,0-1 0,-1 1-1,1 0 1,0 0 0,-1 0-1,1 0 1,0 0 0,-1 0 0,1 0-1,0 0 1,-1 0 0,1 0 0,0 0-1,-1 0 1,1 1 0,0-1 0,-1 0-1,1 0 1,0 0 0,-1 0-1,1 0 1,0 1 0,0-1 0,-1 0-1,1 0 1,0 1 0,0-1 0,-1 0-1,1 0 1,0 1 0,0-1 0,0 0-1,0 1 1,-1-1 0,1 0-1,0 0 1,0 1 0,0-1 0,0 0-1,0 1 1,0-1 0,0 0 0,0 1-1,0-1 1,0 1 0,0-1 48,0 1 1,1-1 0,-1 0-1,0 1 1,0-1 0,1 0-1,-1 0 1,0 1 0,1-1-1,-1 0 1,0 0 0,1 1-1,-1-1 1,0 0 0,1 0-1,-1 0 1,1 0-1,-1 0 1,0 0 0,1 1-1,-1-1 1,1 0 0,-1 0-1,1 0 1,11 0 1342,-12 0-1373,8 0 1024,0 0 1,0 0-1,0-1 1,0-1-1,14-3 1,-17 3-875,0 0 1,-1 0-1,1-1 1,-1 0 0,0 1-1,0-1 1,0-1-1,0 1 1,-1 0-1,6-7 1,12-16 357,0-1-1,-2 0 1,31-61 0,-30 42 7,26-91 1,-15 37-211,-30 99-367,-1 1 0,0-1 0,0 0 0,1 0 0,-1 1 0,0-1 0,1 0 0,-1 1 0,1-1 0,-1 0 0,1 1 0,-1-1 1,1 1-1,0-2 0,-1 2 2,1 0 1,-1 0-1,0 0 1,0 0-1,1 0 1,-1 0-1,0 0 1,0 0-1,1 0 1,-1 0-1,0 0 1,0 0-1,1 0 1,-1 0-1,0 0 1,0 1-1,0-1 1,1 0-1,-1 0 1,0 0-1,0 0 1,1 0-1,-1 0 1,0 1 0,0-1-1,0 0 1,0 0-1,1 0 1,-1 1-1,11 21 201,-11-22-204,9 24 122,-2 0 1,-1 1-1,0 0 0,-2 0 0,-1 0 0,-1 0 0,-2 0 0,0 1 0,-6 41 1,4-57-85,0 0 1,0 0-1,0-1 1,-1 0 0,-1 1-1,0-1 1,0 0 0,-9 13-1,10-18-12,0 0 0,0 0-1,-1 0 1,1 0 0,-1 0 0,0-1-1,0 0 1,0 0 0,-1 0-1,1 0 1,-1-1 0,0 0 0,1 0-1,-1 0 1,0 0 0,0-1 0,-10 2-1,6-3 4,0 1-1,0-1 1,0-1-1,0 0 0,0 0 1,0 0-1,0-1 1,-16-6-1,11 7-182,6 0 59,8 1 91,0 0 0,0 0 0,0 0 0,0 0 0,0 0 0,-1 0 1,1 0-1,0 0 0,0 0 0,0 0 0,0 0 0,0 0 0,0 0 0,0 0 0,0 0 0,0 0 0,0 0 0,0 0 1,0 0-1,0 0 0,0 0 0,0 0 0,0 0 0,0 0 0,-1 0 0,1 0 0,0 0 0,0 0 0,0-1 0,0 1 0,0 0 1,0 0-1,0 0 0,0 0 0,0 0 0,0 0 0,0 0 0,0 0 0,0 0 0,0 0 0,0 0 0,0 0 0,0 0 0,0-1 1,0 1-1,0 0 0,0 0 0,0 0 0,0 0 0,1 0 0,-1 0 0,0 0 0,0 0 0,0 0 0,0 0 0,0 0 0,0 0 1,0 0-1,0 0 0,0 0 0,0 0 0,0 0 0,0 0 0,0 0 0,0 0 0,0-1 0,2 1-16,-1 0 0,1 0 1,-1-1-1,1 1 0,-1 0 0,0 0 0,1 0 0,-1 0 0,1 1 0,-1-1 0,1 0 0,-1 0 1,3 2-1,0-1 0,39 5 79,-13-2 84,45 2 1,-70-6-109,105-3 212,-90 1-132,-1-1 0,1 0 0,29-10 0,-29 7-57,-1-1 1,0-1 0,25-14-1,-29 14-67,-12 7-6,-1 0 1,1 0-1,-1 0 0,1-1 1,-1 1-1,3-3 0,-4 3-49,0 3-53,0 2 116,0-1 0,0 1 1,0 0-1,-1-1 0,1 1 0,-1 0 0,0 0 1,0-1-1,-1 1 0,1 0 0,-1-1 1,1 1-1,-3 4 0,-2 8-1,-12 26 1,8-21-12,-22 66-82,12-30 137,-42 114 929,82-230-243,14-31-625,92-168-188,-95 185-3,-12 26-43,3 1 1,30-48-1,-52 91 108,0 1-1,1 0 0,-1 0 1,1 0-1,0 0 0,-1 0 1,1 0-1,0 1 0,0-1 1,5-2-1,-7 4 18,1-1 0,-1 1 0,1 0 0,-1 0-1,1 0 1,-1 0 0,1 0 0,-1 0 0,1 0-1,-1 0 1,1 0 0,-1 0 0,0 0 0,1 1 0,-1-1-1,1 0 1,-1 0 0,1 0 0,-1 1 0,1-1 0,-1 0-1,1 1 1,0 0 0,1 0 0,-1 1 0,0-1-1,0 1 1,0-1 0,0 1 0,0 0 0,-1-1-1,2 3 1,2 6 25,-1 1 0,0 0-1,-1 0 1,0 0 0,-1 0-1,1 21 1,-3-12 26,0-1-1,-1 1 1,-6 21 0,7-37-19,-1 1 1,1-1 0,-1 0 0,0 0 0,0 0-1,-1 0 1,1 0 0,-5 5 0,6-7-13,-1 0 1,1 0-1,-1-1 1,0 1-1,0-1 0,0 1 1,0-1-1,0 1 1,0-1-1,0 0 1,0 0-1,0 0 1,-1 0-1,1-1 1,0 1-1,0 0 0,-4-1 1,-7-4-98,11 1 67,7 1-114,28 0 141,0-2 0,55-14 1,-68 14 103,6-2-111,-1-1 1,1-1-1,44-21 1,-56 22 39,0-1 1,0-1-1,-1-1 1,0 0-1,-1 0 0,0-1 1,17-20-1,-17 14 7,0 1-1,-2-2 1,0 1 0,-1-1-1,0-1 1,11-37 0,-13 29-40,-1 0 0,-1-1 0,-1 1 1,0-44-1,-4 56-53,-1-1 1,-1 1 0,0 0 0,-1 0-1,-1 0 1,0 0 0,-9-20-1,11 31 17,-1-3-67,3 6 89,0 1 0,-1 0 0,1 0 0,0 0 0,0 0 1,0 0-1,-1 0 0,1 0 0,0 0 0,0 0 0,-1 0 0,1 0 0,0 0 0,0 0 0,0 0 0,-1 0 0,1 0 0,0 0 0,0 0 0,-1 0 0,1 0 0,0 0 0,0 1 0,0-1 0,-1 0 0,1 0 0,0 0 0,0 0 0,0 0 0,0 1 0,-1-1 0,1 0 0,0 0 0,0 0 0,0 1 0,-3 2-7,1 1 0,0-1 1,0 1-1,0-1 0,1 1 0,-2 5 0,-2 3 69,-11 35 1,2 2 1,-13 79 0,13-56-78,-42 195 710,36-181-597,19-85-84,1-1 0,0 1 0,0 0 0,-1 0 0,1-1 0,0 1-1,0 0 1,0 0 0,0 0 0,0 0 0,0-1 0,0 1 0,0 0 0,1 0 0,-1 0-1,0-1 1,0 1 0,1 0 0,-1 1 0,1-2 1,-1 0 1,1 0-1,-1 0 1,0 1-1,1-1 1,-1 0-1,1 0 0,-1 0 1,1 0-1,-1 0 1,1 0-1,-1 0 0,0 0 1,1 0-1,-1 0 1,1 0-1,-1 0 1,1 0-1,-1 0 0,1 0 1,-1 0-1,1 0 1,0-1-1,5-2 52,-1 0 0,1 0 0,8-7 1,-10 8-135,57-47 178,-38 30-147,0 1 0,37-21 0,-58 38 31,1-1-1,-1 1 1,1 0 0,0 0 0,0 0-1,0 1 1,0-1 0,-1 1 0,1-1-1,0 1 1,0 0 0,0 0 0,0 0 0,0 1-1,0-1 1,0 1 0,0-1 0,0 1-1,-1 0 1,1 0 0,0 0 0,-1 1-1,1-1 1,0 1 0,2 1 0,5 6 7,0-1 0,-1 1 1,0 1-1,12 15 0,2 3-5,-12-16 9,-8-8 19,0 0-1,1 0 1,-1-1-1,1 1 1,-1-1 0,1 0-1,0 0 1,1-1 0,-1 1-1,0-1 1,1 0 0,5 2-1,-6-4 4,0 0-1,1-1 0,-1 0 1,0 1-1,1-2 0,-1 1 1,0 0-1,0-1 0,0 0 1,0 0-1,6-4 0,-7 3-10,0 0-1,0 0 0,-1 0 0,1-1 0,-1 1 0,1-1 0,-1 0 0,0 1 0,-1-1 0,1 0 0,-1 0 0,1 0 0,-1 0 0,-1 0 0,1 0 0,0-1 0,-1-6 0,1-1-52,-2-1-1,1 0 0,-1 0 0,-5-19 0,5 29 26,1 0 0,-1 0 0,0 0-1,0 0 1,-1 0 0,1 0 0,-1 0 0,-3-4-1,5 7 11,0-1-1,-1 1 1,1 0-1,0-1 1,-1 1-1,1 0 0,-1-1 1,1 1-1,-1 0 1,1 0-1,-1-1 1,1 1-1,0 0 0,-1 0 1,1 0-1,-1 0 1,0 0-1,1 0 0,-1 0 1,1 0-1,-1 0 1,0 0-1,0 0-5,0 1-1,0-1 1,0 1 0,0-1-1,0 1 1,0 0 0,0-1-1,0 1 1,0 0 0,1 0-1,-1 0 1,0-1 0,1 1-1,-2 2 1,-2 4 10,0 1 0,1-1 0,-1 1 1,2 0-1,-1 0 0,-2 14 0,3-10 33,1-7-24,0-1-1,1 1 0,-1-1 0,1 1 0,0 0 0,1-1 1,-1 1-1,1-1 0,0 1 0,0 0 0,0-1 1,1 0-1,-1 1 0,1-1 0,0 0 0,1 0 0,3 6 1,-4-7 0,1 0 0,-1 0 1,1-1-1,-1 1 1,1 0-1,0-1 1,0 0-1,1 0 0,-1 0 1,0 0-1,1 0 1,-1-1-1,1 1 1,-1-1-1,1 0 1,0 0-1,0-1 0,-1 1 1,1-1-1,0 1 1,7-2-1,8-1 22,-1-1 0,0-1 0,0-1 0,0-1-1,25-11 1,82-49 44,-51 18-39,-6 2 32,-62 43-99,1-1-61,0 0 0,0 0 0,14-4 0,-21 8 91,1-1 0,-1 1 0,1 0 0,-1 0 0,1 0 0,-1 0 1,1 0-1,-1 0 0,1 0 0,-1 0 0,1 0 0,-1 1 0,1-1 0,-1 0 1,1 0-1,-1 0 0,1 0 0,-1 1 0,1-1 0,-1 0 0,1 1 0,-1-1 0,0 0 1,1 1-1,-1-1 0,1 0 0,-1 1 0,0-1 0,1 1 0,-1-1 0,0 1 1,0-1-1,0 1 0,1-1 0,-1 1 0,0 0 0,4 22 152,-3-15-148,0 0 17,0 0 0,1 0 0,0 0 0,1 0 0,-1-1-1,1 1 1,1-1 0,0 0 0,0 0 0,0 0 0,1 0 0,0-1 0,9 11 0,-2-8-24,20 16-25,-29-23 29,0 0 0,-1-1 0,1 0 0,0 0 0,0 0-1,0 0 1,0 0 0,1-1 0,-1 1 0,5-1 0,0 1 50,0-2-1,0 1 1,0-1 0,0-1 0,16-4 0,-21 5-45,1 0 0,-1-1 1,1 0-1,-1 0 0,0 0 0,0 0 1,0-1-1,0 1 0,0-1 1,0 1-1,-1-1 0,1 0 0,-1 0 1,0 0-1,2-4 0,2-6-18,-1 0 0,-1 1 0,0-1 0,0-1 0,-2 1 0,0 0 0,0-1 0,-1 0 0,-1 1 0,0-1 0,-3-19 0,3 30-11,-1 0-1,1-1 1,-1 1 0,1 0-1,-1 0 1,0 0-1,0-1 1,-1 1 0,1 0-1,-1 0 1,1 1-1,-4-5 1,5 7 27,-1 0 0,0 0 0,1 0 0,-1 0 0,0 0 0,1 0 0,-1 0 0,1 0 0,-1 0 0,0 0 0,1 0 0,-1 1 0,1-1 0,-1 0 0,1 1 0,-1-1 0,1 0 0,-1 1 0,1-1 0,-1 0 0,1 1 0,-1-1 0,1 1 0,0-1 0,-1 1 0,1-1 0,-1 2 0,-2 2-8,0 0 0,1 1 0,-1-1 0,1 1-1,0 0 1,0-1 0,1 1 0,-1 0 0,1 0 0,-1 6 0,1 6 60,0 29 0,1-27 26,0-15-68,1 0 0,-1 1 0,1-1 0,0 1 0,0-1 0,0 0 0,1 0 0,-1 0 0,1 0 0,0 0 0,0 0 0,4 5 0,-4-6-4,0-1-1,0 1 1,0-1-1,1 0 0,-1 0 1,1 0-1,-1 0 1,1 0-1,0 0 1,-1-1-1,1 1 1,0-1-1,0 0 1,0 0-1,0 0 1,0 0-1,4 0 0,6 0-512,-1 0-1,1-1 0,25-3 0,-27 1-936,0-1 0,0 0 0,0 0 0,17-9 0,2-5-5189</inkml:trace>
</inkml:ink>
</file>

<file path=ppt/ink/ink3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9:51.53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6 428 2816,'-5'5'7946,"6"-13"-4042,7 3-3028,1 0 0,12-4-1,-11 5-536,-1 0 0,0 0 0,0-1 0,0 0 0,14-12 0,-9 3-187,0 0 0,-1-1 0,-1-1 0,15-24 0,37-76 180,-30 51-218,-27 50-25,0 0 0,-1 0 1,5-18-1,-10 25 24,-5 8 1,-9 12-80,4 3 41,1 0-1,0 1 0,1 0 1,1 0-1,-7 30 1,1-8 60,2-1 69,2 0 0,1 0 0,-4 58 0,11-94-200,0 4 86,0-1 0,0 1 0,0 0 0,1 5 0,-1-9-69,0 0-1,0 0 1,1 0-1,-1 0 0,0 0 1,1 0-1,-1 0 1,1 0-1,-1 0 0,1 0 1,0 0-1,-1 0 0,1 0 1,0 0-1,0 0 1,-1-1-1,1 1 0,0 0 1,0-1-1,0 1 0,0-1 1,0 1-1,1 0 1,2 0 33,-1 0 1,0-1 0,1 1 0,-1-1-1,1 0 1,-1 0 0,0 0 0,1-1 0,-1 1-1,1-1 1,5-1 0,36-15 249,-40 14-289,13-6-15,-1-1 0,0-1 1,0-1-1,15-14 1,27-19-25,-16 13 66,-26 18 4,27-17 0,-43 31-42,-1-1-1,1 1 1,-1 0 0,1-1 0,-1 1 0,1 0 0,-1-1 0,1 1 0,-1 0 0,1-1 0,-1 1 0,1 0 0,0 0 0,-1 0 0,1 0 0,-1 0 0,1 0 0,0 0 0,-1 0 0,1 0 0,-1 0 0,1 0-1,0 0 1,-1 0 0,1 0 0,-1 0 0,1 1 0,0-1 0,-1 0 0,1 0 0,-1 1 0,1-1 0,-1 0 0,1 1 0,-1-1 0,1 1 0,0 1 7,0 1 0,0-1 0,-1 0 1,1 0-1,-1 1 0,1-1 0,-1 5 1,1 2-24,2 26 322,-1 42 0,-2-59-216,9-22 50,0-1 0,0 0 0,15-10 0,-13 5-115,19-21 0,-24 24-50,1 0-1,0 0 1,0 0 0,0 1 0,0 0 0,1 0-1,0 1 1,17-8 0,-23 12 23,-1 1 1,1 0-1,0 0 0,0 0 1,-1 0-1,1 0 0,0 0 1,0 0-1,-1 1 0,1-1 1,0 1-1,-1-1 0,1 1 1,0 0-1,-1-1 0,1 1 1,-1 0-1,1 0 0,-1 0 1,1 0-1,-1 0 0,0 1 1,0-1-1,2 2 1,4 4-16,-1 1 1,10 16-1,-2-2-3949,17 40-1,-29-56-11,2 1 1824</inkml:trace>
</inkml:ink>
</file>

<file path=ppt/ink/ink3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9:51.8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66 33 7040,'-51'-13'3200,"42"-1"-2752,3 9-416,12 10-96,-1-5-1440,10 0 800,10-5-3552,11 5 2368</inkml:trace>
</inkml:ink>
</file>

<file path=ppt/ink/ink3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9:55.2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10 668 2400,'0'0'29,"0"0"0,-1 0 1,1 0-1,0 0 0,0 0 0,-1 0 0,1 0 1,0 0-1,0 0 0,-1 0 0,1 0 0,0 0 0,-1 0 1,1 0-1,0 0 0,0 0 0,-1 0 0,1 0 1,0 0-1,-1 0 0,1 0 0,0 1 0,0-1 1,-1 0-1,1 0 0,0 0 0,0 0 0,0 1 1,-1-1-1,1 0 0,0 0 0,0 1 0,0-1 1,0 0-1,-1 0 0,1 0 0,0 1 0,0-1 1,0 0-1,0 1 0,0-1 0,0 0 0,0 0 1,0 5 3682,4-12-1504,27-18 976,-23 20-2813,-1-1 0,0 0 0,0 0 1,9-10-1,-8 5-70,-1 0 0,-1 0 1,10-22-1,13-42 328,6-34-227,18-49 460,-38 124-620,13-36 443,-24 60-590,-2 0-1,0-1 1,0 1-1,0-1 0,-1-12 1,-1 21-5,-1-15 13,-3 16-230,-3 9 2,0 5 176,1 0 0,0 0 1,1 1-1,0 0 0,2 0 0,-4 18 0,6-28-46,-20 97 40,-20 82 352,35-161-326,-34 120 254,27-104-101,-27 58-1,38-91-177,-1 0-1,1-1 1,-1 0 0,0 0 0,0 0-1,0 0 1,0 0 0,-1 0-1,1-1 1,-1 1 0,0-1 0,0 0-1,-6 3 1,5-3-21,14-12-173,-6 6 86,0 0 0,0 0 0,1 0 0,-1 1 0,6-4 0,11-7-14,-15 9 104,28-23 27,47-29 1,-32 28-1,0-2-1,-2-1 1,56-51 0,113-141 249,-191 194-252,-10 14-27,0-1 0,-1 0 0,-1-1 0,-1 0 0,13-27 0,-20 35 21,-1 1 0,2-1 0,-1 1 0,11-14 0,-14 21-208,-5 3-28,-8 11-61,2 5 300,1 1 0,1 0-1,1 1 1,0 0 0,-3 20 0,2-12-1,-34 147 456,37-146-438,1 0-1,1 1 1,2 0 0,3 34-1,-2-57 17,2 1 0,-1 0 0,1 0 0,0-1 0,0 1 0,1-1-1,0 0 1,1 1 0,-1-1 0,1-1 0,1 1 0,-1-1 0,1 1 0,0-1 0,1-1-1,8 8 1,-13-12-73,1 0 0,0 0 0,-1 0 0,1 0-1,0 0 1,0-1 0,0 1 0,-1-1 0,1 1 0,0-1-1,0 0 1,0 1 0,0-1 0,0 0 0,0 0-1,0-1 1,0 1 0,0 0 0,-1-1 0,1 1 0,4-2-1,1-1-26,0-1 0,0 0 0,0 0-1,6-6 1,4-2 123,-9 7-78,0-1 0,0 0-1,-1-1 1,1 0 0,-2 0-1,1 0 1,-1-1 0,7-11-1,3-1-56,-12 14 20,1 0 0,-1 1 0,0-2 0,3-6 0,-6 12 33,-1-1-1,0 1 1,1 0-1,-1-1 1,0 1-1,0-1 1,0 1-1,0-1 1,-1-1-1,1 2-2,0 0 0,-1 0 0,1-1 0,0 1 0,0 0 0,0 0 0,0 0 0,1-1 0,-1 1 0,0 0 0,0 0 1,1-1-1,0-1-32,0 1 0,0-1 0,0 1 0,0-1 0,-1 0 0,1-4 1,-1 5 8,0 0 0,0 1 0,1-1 0,-1 0 0,1 0 0,-1 0 1,1 1-1,-1-1 0,1 0 0,0 1 0,1-3 0,-3 10-85,-1 1 0,1 0 0,0-1 0,0 1 0,0 9-1,-1 13-6,-8 142 261,10-170-162,-1 0 1,1 0 0,0 1 0,1-1-1,-1 0 1,0 0 0,0 0-1,0 1 1,1-1 0,-1 0 0,1 0-1,-1 0 1,1 0 0,-1 0 0,1 0-1,0 0 1,-1 0 0,1 0-1,0 0 1,0 0 0,0 0 0,0 0-1,0 0 1,0-1 0,0 1 0,1 0-1,0 0 12,-1-1 0,1 1 0,-1-1-1,1 0 1,0 0 0,-1 0 0,1 0-1,-1 0 1,1 0 0,-1 0 0,1-1-1,0 1 1,-1-1 0,1 1 0,-1-1-1,0 1 1,1-1 0,-1 0-1,2-1 1,48-25 96,110-81-133,-160 107 288,0 3-454,1 0 176,-1 1 1,0-1-1,0 0 0,0 1 1,0-1-1,0 0 0,1 4 1,0 1 1,1 0 1,1-1-1,-1 1 1,1 0-1,1-1 1,-1 0-1,1 0 1,0-1-1,0 1 1,0-1-1,1 0 1,0 0-1,0-1 1,0 0 0,1 0-1,7 4 1,-9-7 37,0 1 1,-1-1 0,1 0 0,0-1 0,0 1 0,-1-1 0,1 0 0,0 0 0,0 0-1,0-1 1,4 0 0,9-3 130,25-9-1,-31 9-156,0-1 0,0-1-1,-1 0 1,0 0 0,0-1 0,-1 0 0,0-1 0,0-1-1,0 1 1,-1-1 0,-1-1 0,0 0 0,0 0 0,7-12 0,-15 29-40,-1 0 0,1 0 1,1 1-1,0-1 0,0 0 1,0 0-1,3 7 0,1-1-23,-4-11 70,0 0 0,-1-1-1,1 1 1,0 0 0,0 0-1,0 0 1,0-1 0,0 1 0,1-1-1,-1 1 1,0-1 0,1 1-1,-1-1 1,1 0 0,-1 1 0,1-1-1,0 0 1,0 0 0,-1 0-1,4 1 1,-1-1-1,0 1 0,0-1 0,-1 0 0,1 0 0,0 0 0,1 0 1,-1-1-1,0 0 0,0 1 0,0-2 0,0 1 0,0 0 0,0-1 0,0 0 0,0 0 0,0 0 0,0 0 0,0 0 0,-1-1 0,1 0 0,0 0 0,6-4 0,107-84-329,9 0 112,-131 103 139,-5 2-3,0-1-1,-24 26 1,23-29 35,1 0 1,0 1-1,1 0 1,-12 23-1,20-32 56,-1-1 1,1 1 0,0 0-1,0-1 1,0 1-1,1 0 1,-1 0-1,1 0 1,0 0-1,-1 0 1,1 0-1,1 0 1,-1 0-1,1 3 1,-1-4-20,1-1 1,0 1-1,0-1 1,-1 1-1,1-1 0,0 0 1,0 1-1,1-1 1,-1 0-1,0 0 0,0 0 1,0 0-1,1 0 1,-1 0-1,1 0 0,-1 0 1,1 0-1,-1-1 1,1 1-1,-1-1 0,1 1 1,0-1-1,-1 1 1,1-1-1,-1 0 1,4 0-1,10 0 47,1 0 0,-1-2 0,0 0 0,30-7 0,-34 6-44,0 0 1,0-1-1,0 0 1,0-1-1,-1 0 1,11-7-1,-14 8 3,-1 0-1,0-1 1,0 0-1,-1-1 1,0 1-1,0-1 1,0 0-1,0 0 1,-1-1-1,4-8 1,-1 1-20,-1-1 1,-1 1-1,-1-1 1,0-1-1,2-16 0,4-79 11,-6 48 115,2-166-95,-6 201-440,13 267 1159,-5-181-690,2-1 1,20 63-1,-24-103-127,0 0 0,2-1 0,9 17 1,3-1-3505,-16-25 2165,3-2-3094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8:40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295 474 5472,'0'0'135,"0"0"1,0-1-1,0 1 1,-1 0 0,1 0-1,0-1 1,0 1-1,-1 0 1,1 0-1,0 0 1,-1 0-1,1-1 1,0 1-1,0 0 1,-1 0-1,1 0 1,0 0 0,-1 0-1,1 0 1,0 0-1,-1 0 1,1 0-1,0 0 1,-1 0-1,1 0 1,0 0-1,-1 0 1,1 0 0,0 0-1,-1 0 1,1 0-1,0 1 1,-1-1-1,1 0 1,0 0-1,0 0 1,-1 0-1,1 1 1,0-1-1,0 0 1,-1 0 0,1 1-1,0-1 1,0 0-1,0 0 1,0 1-1,-1 0 1,-6 6 179,-27 22 1828,-50 31 0,45-33-1473,-38 32 0,73-54-613,-1-1-1,1 1 0,-1 0 1,1 0-1,1 0 0,-1 1 1,-4 9-1,8-14-23,-1 0 0,1 0 0,-1 0 0,1 1 0,-1-1 0,1 0 0,0 0 0,0 1 0,0-1 0,-1 0 0,1 0 1,1 1-1,-1-1 0,0 0 0,0 0 0,0 1 0,1-1 0,-1 0 0,0 0 0,1 1 0,-1-1 0,1 0 0,0 0 0,-1 0 0,1 0 0,0 0 0,-1 0 0,1 0 0,0 0 0,0 0 0,0 0 0,0-1 0,0 1 0,0 0 0,0-1 0,0 1 0,1 0 0,-1-1 0,0 1 0,0-1 0,0 0 0,1 1 0,1-1 0,2 1 88,1 0 0,-1 0 0,1-1-1,-1 0 1,0 0 0,1 0 0,-1-1-1,1 0 1,9-3 0,-6 2 34,0-1 0,0-1 1,0 0-1,14-9 0,-10 4-70,-1 0-1,0-2 0,0 1 1,-1-1-1,14-19 0,41-66-229,-56 80 126,29-56-1459,-45 84 1372,0 1 0,0 0 0,1 0 0,-6 27 0,-5 61 428,15-92-235,0-1 0,2 19-1,-1-25-18,1 1 0,-1 0 0,1 0 0,-1 0 0,1-1 0,0 1 0,0 0 0,0-1-1,1 1 1,-1-1 0,0 1 0,1-1 0,2 3 0,-2-4 29,0-1 1,0 1-1,0-1 0,0 0 1,-1 0-1,1 0 0,0 0 1,0 0-1,0 0 0,0 0 1,0-1-1,0 1 0,0-1 1,0 1-1,3-2 0,17-8 242,32-19-1,9-5-423,-58 33 108,-1-1-1,1 0 0,-1-1 0,0 1 1,0-1-1,0 0 0,0 0 1,-1 0-1,1 0 0,4-7 1,11-15 379,-4 6-282,8-19-111,-2-1 0,29-71 0,52-170-14,-68 184-363,-34 95 338,1 0 1,-1 1-1,0-1 1,0 0-1,0 1 1,0-1-1,0 0 1,0 0-1,0 1 1,0-1-1,0 0 1,0 0-1,0 1 1,0-1-1,0 0 1,0 1-1,-1-1 1,1 0-1,0 1 1,-1-2-1,-4 2-238,-3 10 185,2 2-15,0 0 0,-7 25 1,-60 240 91,31-101-31,40-171 67,-72 263 1407,74-267-1427,0-1 0,0 0 1,-1 0-1,1 0 0,0 0 1,0 0-1,0 0 0,0 0 1,0 0-1,0 0 0,0 1 1,0-1-1,0 0 1,0 0-1,0 0 0,0 0 1,0 0-1,0 0 0,0 0 1,0 1-1,0-1 0,0 0 1,0 0-1,0 0 0,0 0 1,0 0-1,0 0 0,0 0 1,0 0-1,0 1 1,0-1-1,0 0 0,0 0 1,1 0-1,-1 0 0,0 0 1,0 0-1,0 0 0,0 0 1,0 0-1,0 0 0,0 0 1,0 1-1,0-1 0,1 0 1,-1 0-1,0 0 1,0 0-1,0 0 0,0 0 1,0 0-1,0 0 0,0 0 1,9-4 329,11-11-23,35-30-131,86-95 1,-134 132-187,104-107-288,-106 111 199,-1 0 0,1 0-1,-1 1 1,10-5 0,-13 7 77,1 1-1,-1-1 1,0 1-1,0-1 1,0 1-1,0 0 1,0-1 0,0 1-1,1 0 1,-1 0-1,0 0 1,0 0-1,0 0 1,0 0-1,1 1 1,-1-1-1,0 0 1,0 0-1,0 1 1,0-1 0,0 1-1,0-1 1,0 1-1,0-1 1,0 1-1,0 0 1,0 0-1,0-1 1,0 1-1,1 1 1,0 2-1,1 0 1,-1 0-1,1 0 0,-1 0 1,0 0-1,-1 1 0,1-1 0,-1 1 1,0-1-1,0 1 0,1 7 1,-2-1-40,1 1 1,-2-1 0,-2 20 0,2-24 71,0 0 1,0 0 0,-1-1 0,0 1-1,-1 0 1,0-1 0,0 1-1,0-1 1,-7 9 0,8-12 8,0-1-1,0 0 1,0 0 0,0 0-1,-1 0 1,1 0 0,-1 0-1,0-1 1,1 1 0,-1-1 0,0 1-1,0-1 1,0 0 0,0-1-1,0 1 1,0 0 0,0-1-1,0 1 1,0-1 0,-1 0-1,1 0 1,0-1 0,-5 0 0,6 1-10,-1-1 0,0 0 0,1 0 0,-1 0 0,1 0 0,-5-3 0,5 2-49,0 1 0,0 0 0,-1 0 0,1-1 0,0 2 0,-1-1 0,1 0-1,-1 0 1,1 1 0,-5-1 0,7 1 22,-1 0 0,1 0 0,0 0 0,0 0 0,0 0 0,-1 0 0,1 0 1,0 0-1,0 0 0,0 0 0,0 0 0,-1 0 0,1 0 0,0 0 0,0 1 0,0-1 0,0 0 0,-1 0 0,1 0 0,0 0 0,0 0 0,0 1 0,0-1 0,0 0 0,0 0 0,-1 0 0,1 0 0,0 0 0,0 1 0,0-1 0,0 0 0,0 0 0,0 0 0,0 1 0,0-1 1,0 0-1,0 0 0,0 0 0,0 1 0,0-1 0,0 0 0,0 0 0,0 1 0,5 11-183,10 11 183,-11-19 22,0-1 0,0 0 0,1 0-1,-1 0 1,1 0 0,-1-1 0,1 0 0,0 0 0,0 0 0,0 0-1,0-1 1,0 0 0,10 1 0,-7-2 53,0 0-1,-1 0 1,1-1-1,0-1 1,0 1-1,0-1 1,-1 0-1,10-5 1,9-5 139,-1-2 0,-1 0 0,45-36 0,-68 50-207,19-17 13,-1 0 0,0-1 0,29-38 0,-41 47-151,0 0 1,1 0-1,0 0 0,0 1 1,13-10-1,-21 18 133,0 0 1,0 0 0,1 0-1,-1 0 1,0 0-1,0 0 1,0 1-1,1-1 1,-1 0 0,0 0-1,0 0 1,0 0-1,0 0 1,1 0-1,-1 0 1,0 0 0,0 0-1,0 1 1,0-1-1,1 0 1,-1 0-1,0 0 1,0 0 0,0 0-1,0 1 1,0-1-1,0 0 1,0 0-1,1 0 1,-1 1 0,0-1-1,0 0 1,0 0-1,0 0 1,0 1-1,0-1 1,0 0 0,0 0-1,0 0 1,0 1-1,0-1 1,0 0-1,0 0 1,0 0 0,0 0-1,0 1 1,-1-1-1,1 0 1,0 1-1,-1 13-101,-12 77 113,11-85 24,1 0 1,-1 0 0,1 0 0,0 1-1,1-1 1,0 1 0,0-1 0,0 0-1,1 1 1,0-1 0,0 0 0,2 8 0,-2-13-12,-1-1 1,0 1 0,0-1-1,1 0 1,-1 1 0,0-1-1,1 1 1,-1-1 0,1 0-1,-1 1 1,1-1 0,-1 0-1,0 0 1,1 1 0,-1-1 0,1 0-1,-1 0 1,1 0 0,-1 0-1,1 0 1,-1 0 0,1 0-1,0 1 1,-1-1 0,1-1-1,-1 1 1,1 0 0,-1 0-1,1 0 1,-1 0 0,1 0-1,-1 0 1,1-1 0,-1 1 0,1 0-1,0-1 1,3 0 100,8-1-40,0-2 0,1 0 0,-1 0-1,-1-1 1,14-7 0,53-36-276,-40 23 142,-36 24 36,0 0 1,0 0-1,0 0 1,1 0 0,-1 0-1,0 0 1,0 0-1,5 0 1,-6 1-4,0 0 1,0 0 0,0 0 0,0 0 0,0 0 0,0 0-1,0 1 1,0-1 0,0 0 0,0 0 0,0 1 0,0-1-1,-1 1 1,1-1 0,2 2 0,-2 0 4,1 0 1,0 0-1,-1 0 0,0 0 1,1 0-1,-1 1 0,0-1 1,0 0-1,0 1 0,0-1 1,-1 1-1,1-1 0,-1 1 1,1 2-1,1 17 126,0 37 0,-2-52 156,0-7-254,0 0 1,0 0-1,0 0 0,1 0 1,-1 0-1,0 0 1,0 0-1,0 1 1,0-1-1,0 0 1,0 0-1,0 0 1,0 0-1,0 0 1,0 0-1,0 0 1,0 0-1,0 0 1,0 0-1,1 0 1,-1 0-1,0 0 1,0 0-1,0 0 1,0 0-1,0 0 1,0 0-1,0 0 1,0 0-1,0 0 1,0 0-1,1 0 1,-1 0-1,0 0 1,0 0-1,0 0 1,0 0-1,0 0 1,0 0-1,0 0 1,0 0-1,0 0 1,0 0-1,1 0 1,-1 0-1,0 0 1,0 0-1,0 0 1,8-5 194,11-10-130,21-30 82,-30 32-257,2 0 1,-1 1 0,26-21 0,-36 32 88,0 1 0,0-1 1,0 0-1,0 1 0,0-1 0,0 1 0,0-1 0,0 1 1,0 0-1,0-1 0,0 1 0,0 0 0,0-1 0,0 1 0,0 0 1,0 0-1,0 0 0,0 0 0,0 0 0,0 0 0,0 1 0,0-1 1,2 1-1,-2-1-5,0 1 0,0 0 0,0 0 1,0 0-1,0 0 0,0 0 0,0 0 1,0 0-1,0 0 0,-1 0 0,1 0 0,0 1 1,-1-1-1,1 0 0,0 3 0,0 2-12,1 0 1,-1 0-1,-1 0 0,1 0 0,-1 0 0,0 0 0,-1 8 0,0-7 81,0-2-22,0 1 0,0 0 1,1 0-1,0 7 0,0-12-23,0-1-1,0 1 0,0 0 0,0 0 1,0 0-1,0 0 0,0-1 1,1 1-1,-1 0 0,0 0 1,1 0-1,-1-1 0,0 1 0,1 0 1,-1 0-1,1-1 0,-1 1 1,1 0-1,0-1 0,-1 1 1,1-1-1,-1 1 0,1-1 1,0 1-1,0-1 0,-1 1 0,1-1 1,0 0-1,0 1 0,0-1 1,-1 0-1,1 0 0,0 0 1,0 1-1,0-1 0,1 0 1,12-2 78,0 0 0,-1 0 0,1-1 1,0-1-1,-1 0 0,24-12 0,-10 6-60,22-10-21,-1-2 1,-1-2-1,-1-2 1,51-38-1,-79 48-179,-16 14 100,-4 3 1,-9 7-46,-80 58-329,-45 34 295,129-94 148,-1 0 0,1 1 0,0 0 0,-7 10 0,13-16 9,0 0 0,0 1 0,0-1 0,0 1 0,0-1 0,0 1 0,0 0 0,0-1 0,1 1 0,-1 0 0,1 0 0,-1-1 0,1 1 0,0 0 0,0 0 0,0 0 0,0 0 0,0-1 0,0 1 0,0 0 0,0 0 0,1 0 0,-1-1 0,1 1 0,-1 0 0,1 0 0,0-1 0,0 1 0,1 2 0,0-3 4,-1 1 0,1-1 1,0 0-1,-1 1 0,1-1 0,0 0 0,0 0 0,0-1 0,0 1 1,0 0-1,0 0 0,0-1 0,0 0 0,0 1 0,0-1 0,0 0 1,1 0-1,-1 0 0,3 0 0,2-1 49,-1 0-1,1 0 1,0 0 0,12-5-1,-6 0-12,1 0-1,-1-1 1,0 0 0,20-16-1,43-43 95,-67 55-303,-4 6-182,-8 19 91,-17 44-77,-59 198 72,56-179 214,5-25 115,-1-1 0,-3 0 1,-2-2-1,-3-1 0,-52 75 0,73-115-20,0-1-1,-1 1 0,0-1 1,0 0-1,-1-1 0,1 0 1,-1 0-1,-10 5 0,15-9-26,-1 0 0,0 0 0,0-1 0,0 0 0,-1 1 0,1-1 0,0 0 0,0-1 0,-1 1 0,1-1 0,0 0 0,-1 0 0,1 0 0,0-1 0,-1 0 0,1 1 0,0-1 0,0-1 0,0 1 0,0-1 0,-5-2-1,0-1-2,1 0-1,1-1 1,-1 0-1,1 0 0,0-1 1,1 0-1,-1 0 1,1 0-1,1-1 0,-9-15 1,6 9 1,1-1 0,1 1 1,0-1-1,1 0 0,-5-28 1,9 39-34,1-1 1,-1 1 0,1-1-1,0 1 1,0-1-1,0 1 1,1-1 0,-1 1-1,1-1 1,0 1-1,0-1 1,1 1 0,-1 0-1,4-5 1,-3 5-7,1 1 0,-1-1 1,1 1-1,0 0 0,0 0 0,0 0 1,0 0-1,1 1 0,-1 0 0,1-1 1,-1 1-1,1 0 0,0 1 0,8-3 0,3-1-160,0 2 0,0 0 0,23-2-1,-2 1-446,90-8-4584,-98 10 3090,14 1-100</inkml:trace>
</inkml:ink>
</file>

<file path=ppt/ink/ink3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9:55.63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41 41 7040,'-31'-27'3200,"26"27"-2752,1-4 512,8 4-608,1-9-1120,5 9 384</inkml:trace>
</inkml:ink>
</file>

<file path=ppt/ink/ink3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9:55.9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389 75 736,'0'0'35,"0"0"-1,1-1 1,-1 1-1,1 0 1,-1 0-1,0-1 1,1 1 0,-1 0-1,1 0 1,-1 0-1,1 0 1,-1 0-1,0 0 1,1 0-1,-1 0 1,1 0 0,-1 0-1,1 0 1,-1 0-1,1 0 1,-1 0-1,0 0 1,1 0 0,-1 1-1,1-1 1,-1 0-1,0 0 1,1 1-1,0-1 100,0 1 0,0-1 0,0 0 0,0 1 0,1-1 0,-1 0 0,0 0-1,0 0 1,0 0 0,0 0 0,0 0 0,0 0 0,0 0 0,0 0 0,1 0-1,-1-1 1,0 1 0,0 0 0,1-1 0,15-8 1202,-14 8-799,1-1 0,-1 1 0,0-1 0,1 0 0,-1 0 0,0 0 0,5-5 0,-8 6-418,1 1 0,-1-1 0,0 0 1,1 1-1,-1-1 0,0 1 0,1-1 0,-1 0 0,0 0 0,0 1 0,0-1 0,1 0 0,-1 1 0,0-1 0,0 0 0,0 0 0,0 1 1,-1-2-1,1 0 34,-1 1 0,1-1 0,-1 0 0,0 1 1,0-1-1,0 1 0,0 0 0,0-1 0,0 1 1,0 0-1,-2-2 0,1 2 23,0-1-1,0 1 1,-1-1-1,1 1 1,-1 0 0,1 0-1,-1 0 1,1 0 0,-1 1-1,0-1 1,1 1 0,-1 0-1,0-1 1,1 1-1,-5 1 1,-8-2 304,-18 0 79,0 2 0,0 1 0,0 1 0,-61 15 0,-60 28-570,151-45-269,1 0 0,0 0 0,0 0-1,-1 1 1,1-1 0,0 0-1,0 1 1,-2 2 0,3 4-1069</inkml:trace>
</inkml:ink>
</file>

<file path=ppt/ink/ink3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9:58.4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161 772 3904,'-1'0'68,"-34"-3"1328,33 3-1110,0 0 0,0 0 1,0 0-1,0 0 1,0 1-1,1-1 0,-1 0 1,0 1-1,0 0 1,0-1-1,1 1 0,-1 0 1,0 0-1,-1 1 1,4-3 721,10-10 551,-1 0 0,14-20 0,0-10-939,-1-2 1,26-72-1,72-204 660,-93 256-985,10-27 498,-35 78-558,-7 15 50,-9 21 43,-56 191-261,51-146 185,-40 93 0,44-132-170,-1 0 1,-2-1 0,-1-1-1,-1-1 1,-35 37 0,-54 42 391,95-96-392,6-4-166,15-8 182,3-1-91,0 0 0,20-3-1,-20 4-2,1 0 0,18-6 0,7-8-11,-1-1 0,65-42 0,-60 28-30,-1-1 0,55-59 0,-46 43-97,184-162 362,-91 86 40,-141 123-264,14-11-4,-2-1 0,0 0 0,0-1 1,-1 0-1,19-29 0,-27 36 15,13-22 13,-16 28-16,0-1 0,0 0-1,0 0 1,0 1 0,0-1 0,0 0 0,0 0 0,-1 0 0,1 0 0,-1 0 0,1 0 0,-1 0 0,0 0 0,0 0-1,0 0 1,0-3 0,0 4-16,0 1 0,-1 0 0,1 0 1,0-1-1,0 1 0,0 0 0,0-1 0,0 1 0,0 0 0,-1-1 0,1 1 0,0 0 0,0 0 0,0-1 0,-1 1 0,1 0 0,0 0 0,0-1 0,-1 1 0,1 0 0,0 0 1,0 0-1,-1 0 0,1-1 0,0 1 0,-1 0 0,1 0 0,0 0 0,-1 0 0,1 0 0,0 0 0,-1 0 0,1 0 0,0 0 0,-1 0 0,1 0 0,0 0 0,-1 0 0,1 0 1,0 0-1,-1 0 0,1 1 0,-19 4-213,18-4 209,-9 3-1,1 0 1,0 1-1,1 0 1,-1 1 0,1-1-1,0 2 1,0-1-1,1 1 1,0 0-1,0 1 1,1 0 0,0 0-1,-7 12 1,-1 6 112,0 0 0,2 1 0,-11 37 0,13-28-17,1 1 1,1 0-1,3 0 0,0 0 0,2 41 0,3-68-55,1 0 0,-1 0 0,2 1 1,0-1-1,0 0 0,1 0 0,0-1 0,0 1 0,8 13 0,-9-19-8,0 0-1,1 0 0,0 0 0,0-1 0,0 1 1,0-1-1,0 1 0,1-1 0,-1 0 0,1 0 1,0-1-1,0 1 0,0-1 0,0 0 0,1 0 1,-1 0-1,1 0 0,-1-1 0,1 0 1,-1 0-1,9 1 0,1-2-10,1 0 0,-1-1 0,-1-1 0,1 0 0,0-1 0,0 0 0,-1-1 0,1 0 0,-1-2-1,-1 1 1,1-2 0,-1 1 0,16-13 0,-7-3-237,-20 22 128,-1 1-37,-1 8 104,0-1 1,0 1-1,-1-1 0,0 1 1,-1-1-1,0 0 0,-4 9 1,5-12 23,0 0 1,1 0 0,0 1 0,0-1-1,0 1 1,1-1 0,0 1 0,0 7-1,0-9 32,1-1-1,-1 0 1,1 0-1,-1 0 0,1 0 1,0 0-1,0 0 1,0 0-1,1 0 0,-1 0 1,1-1-1,-1 1 0,1 0 1,0-1-1,4 5 1,-4-6 4,0 0 0,0 0 0,0 0 0,0-1 0,0 1 0,0 0 1,0-1-1,0 0 0,0 1 0,0-1 0,1 0 0,-1 0 0,0 0 1,0 0-1,0 0 0,0-1 0,0 1 0,0-1 0,0 1 1,4-3-1,-2 2-6,-1-1 0,1 1 0,-1-1 0,0 0 0,0 0 0,1 0 0,-1 0 0,-1-1 0,1 1 0,0-1 0,3-4 0,-5 5-20,1-1-1,0 1 0,-1-1 0,0 0 1,0 0-1,1 0 0,-2 0 0,1 0 1,0 0-1,-1 0 0,1 0 0,-1 0 1,0 0-1,0-1 0,0 1 1,0 0-1,-1 0 0,1 0 0,-1 0 1,-2-6-1,2 6-4,-1-1 0,0 0 0,0 1 0,-1-1 0,1 1 0,-1 0 0,0 0 0,0 0 0,0 0 1,0 0-1,0 1 0,-1 0 0,1-1 0,-1 1 0,-5-2 0,7 3-11,0-1 0,-1 1 0,1 1 0,0-1 0,0 0 0,-1 1 0,1-1 0,0 1 0,-1-1 0,1 1 0,-1 0 0,1 0 0,0 0 0,-1 1 0,1-1 1,-1 0-1,-3 2 0,6-2 14,0 0 0,0 0 0,0 0 0,0 0 0,-1 0 0,1 0 0,0 0 0,0 0 0,0 0 0,0 0 0,0 0 0,-1 0 0,1 0 0,0 0 0,0 0 1,0 1-1,0-1 0,0 0 0,0 0 0,0 0 0,-1 0 0,1 0 0,0 0 0,0 0 0,0 0 0,0 1 0,0-1 0,0 0 0,0 0 0,0 0 0,0 0 1,0 0-1,0 1 0,0-1 0,0 0 0,0 0 0,0 0 0,0 0 0,0 0 0,0 1 0,0-1 0,0 0 0,0 0 0,0 0 0,0 0 0,0 0 0,0 0 0,0 1 1,8 5 196,13 2 52,-16-8-214,0 0-1,0-1 0,0 1 1,0-1-1,0 0 1,0 0-1,0 0 0,7-4 1,3 0 100,28-10 77,0-2 1,42-24-1,-4 2-40,-78 38-166,0-1-17,1 0-1,-1 1 1,1-1 0,0 1-1,0 0 1,-1 0 0,1 0 0,0 1-1,0-1 1,0 1 0,4 0 0,-7 0 10,0 0 0,-1 1 1,1-1-1,0 0 0,0 1 1,-1-1-1,1 1 1,0-1-1,-1 1 0,1-1 1,0 1-1,-1 0 0,1-1 1,-1 1-1,1 0 1,-1-1-1,1 1 0,-1 0 1,0 0-1,1-1 0,-1 1 1,0 0-1,0 0 0,0 0 1,1 0-1,-1-1 1,0 1-1,0 0 0,0 0 1,0 0-1,0 0 0,0-1 1,-1 1-1,1 1 1,-1 4 45,0 0 1,0 0-1,-4 11 1,-35 83 64,20-56-7,18-39-67,0 0 0,1 0 0,-1 0 0,1 0 0,-1 9 0,2-13-30,0-1 0,0 1 0,0-1 0,0 1 0,0-1 0,0 1 0,0-1 0,0 0 0,0 1 0,1-1 0,-1 1 0,0-1 0,0 0 0,0 1 0,1-1 0,-1 0 0,0 1 0,1-1 0,-1 0 0,0 1 0,1-1 0,-1 0 0,0 1 0,1-1 0,-1 0 0,0 0-1,1 1 1,15 0 165,14-8 9,-18 3-134,0-1 0,0-1 0,0 0 0,-1 0-1,17-13 1,48-47-98,-22 18 56,-51 46 22,23-16-259,-26 17 226,1 1 0,-1 0 1,1-1-1,-1 1 0,1 0 0,-1-1 0,1 1 0,0 0 1,-1 0-1,1 0 0,-1 0 0,1-1 0,0 1 1,-1 0-1,1 0 0,0 0 0,-1 0 0,1 0 0,0 1 1,-1-1-1,1 0 0,-1 0 0,1 0 0,0 0 1,-1 1-1,1-1 0,-1 0 0,1 1 0,-1-1 0,1 0 1,-1 1-1,1-1 0,-1 1 0,1-1 0,-1 0 1,1 1-1,-1-1 0,0 1 0,1 0 0,-1 0 0,13 33-81,-9-22 120,1 1 0,0-1 1,1 0-1,8 12 0,-12-20-17,1 0 1,-1 0-1,1 0 0,0 0 1,0-1-1,1 0 0,-1 0 1,1 0-1,-1 0 0,1 0 1,0 0-1,0-1 0,0 0 1,1 0-1,5 2 0,-9-4-10,1 0 0,0 0 0,0 0 0,-1 0 0,1-1 0,0 1 0,0 0-1,-1-1 1,1 1 0,0-1 0,-1 0 0,1 1 0,-1-1 0,1 0-1,-1 0 1,1 0 0,-1 0 0,1-1 0,-1 1 0,0 0 0,0 0-1,2-3 1,0 0 15,1 0-1,-1-1 0,0 0 1,0 1-1,4-11 0,-2 1-3,0-1-1,-1 0 1,-1 0 0,-1 0-1,1-22 1,-3 33-11,0-1 0,1 1 0,-1 0 0,1 0 0,0 0-1,0-1 1,0 1 0,0 0 0,1 0 0,0 1 0,2-6 0,-2 7-2,-1 0 0,0 0 0,1 1 0,0-1 0,-1 0 1,1 1-1,0-1 0,0 1 0,0 0 0,0 0 0,0 0 0,0 0 0,0 0 0,1 0 1,-1 0-1,0 1 0,0-1 0,1 1 0,-1-1 0,0 1 0,4 0 0,18 0 33,-1-1-1,0-1 1,0-1-1,37-10 0,46-13-3659,-102 25 3147,0 1 0,1-1 0,-1 1 0,1-1 0,0 1-1,-1 1 1,1-1 0,-1 0 0,1 1 0,4 1 0,15 8-4942,-1 5-5787,-27-19 8750</inkml:trace>
</inkml:ink>
</file>

<file path=ppt/ink/ink3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5-03T22:19:59.6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153 33 9056,'-20'-19'4096,"-1"9"-3552,12 6 2303,3 8-1663,-9-4 1504,4 0-1568,-5 0 0,7 0-704,-6 0-256,9 4-96,-9-4 0,10 0-32,1 0-864,13 6-5599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2:11.0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86 1 10400,'-52'3'4704,"32"-3"-4096,12 0-608,2 0-1632,15 9-3904,7 3 3360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8:4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30 8480,'-38'-30'3840,"15"30"-3360,13 0-320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8:43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304 456 3904,'2'-1'814,"1"-1"0,0 1 0,-1 0 0,1-1 0,-1 1 0,0-1 0,3-1 0,-5 2-692,0 1 1,0-1-1,0 1 1,0-1 0,0 1-1,1-1 1,-1 1-1,0 0 1,0-1 0,0 1-1,0-1 1,0 1-1,0-1 1,-1 1 0,1-1-1,0 1 1,0-1-1,0 1 1,0 0-1,0-1 1,-1 1 0,1-1-1,0 1 1,0 0-1,-1-1 1,1 1 0,0 0-1,-1-1 1,1 1-1,0 0 1,-1-1 0,1 1-1,0 0 1,-1 0-1,1-1 1,-1 1 0,-15-9 269,11 7-332,0 1 1,-1-1-1,1 2 1,-1-1-1,0 0 1,1 1-1,-1 0 1,1 1-1,-1-1 1,1 1-1,-1 0 1,1 0-1,-1 1 1,1 0-1,0 0 1,0 0-1,-8 4 1,-5 5-37,1 1-1,0 0 1,-20 19-1,25-21-33,-2 2 11,1 1 0,-19 22 1,27-29 30,0 1 0,0 0 0,1 0 0,0 1 1,0-1-1,1 1 0,0 0 0,-2 8 0,5-13-13,0 0 0,-1-1-1,1 1 1,0 0 0,0 0 0,1-1 0,-1 1-1,1 0 1,-1-1 0,1 1 0,0 0-1,0-1 1,0 1 0,0-1 0,0 0-1,1 1 1,-1-1 0,1 0 0,-1 0-1,1 1 1,4 2 0,-1 0 85,0-1 0,0 0 0,0 0 0,1-1 0,-1 0 0,1 0 0,0 0 0,6 2 0,1-1 123,0-1 0,-1-1 0,1 0-1,0-1 1,0 0 0,0-1 0,1 0-1,-1-1 1,22-4 0,-21 2-136,0-1 1,-1 0 0,1 0 0,-1-2 0,0 0-1,0 0 1,0-1 0,20-15 0,-21 11-47,-1 0 0,-1-1-1,18-25 1,-8 9-123,-11 11-148,-7 13 9,-5 8-65,-6 13 219,1 0 1,1 0-1,1 1 1,0-1-1,1 2 1,-4 30-1,8-46 86,1 1 0,0 0-1,0 0 1,1 0-1,-1 0 1,1 0-1,0 0 1,0 0 0,1 4-1,-1-7 13,-1 0-1,1 1 1,0-1-1,-1 0 1,1 1-1,0-1 1,0 0-1,0 0 1,0 0-1,0 1 1,0-1-1,0 0 1,0-1-1,1 1 1,-1 0-1,0 0 1,0 0-1,1-1 1,-1 1-1,1-1 1,-1 1-1,0-1 1,1 1-1,-1-1 1,1 0-1,1 1 1,2-2 53,-1 1 1,0-1-1,0 1 1,0-1 0,0-1-1,1 1 1,-2 0-1,1-1 1,6-3-1,32-24 166,-16 11-55,17-13-156,-1-2 0,64-64-1,-98 88-243,-10 10-127,-12 17-108,9-9 424,0 1 1,0-1-1,1 1 0,0 0 1,1 1-1,0-1 0,-1 13 1,4-20 32,-1 0 1,1-1 0,0 1 0,1 0-1,-1 0 1,0 0 0,1 0-1,-1 0 1,1 0 0,0-1-1,0 1 1,0 0 0,3 3-1,-3-4 9,1 0 0,0 0-1,0 0 1,-1-1 0,1 1-1,0 0 1,0-1-1,1 0 1,-1 1 0,0-1-1,0 0 1,1 0 0,-1-1-1,1 1 1,-1 0-1,0-1 1,1 1 0,3-1-1,6 1 42,0-1 0,1 0-1,-1 0 1,0-2 0,1 1-1,-1-2 1,0 0-1,0 0 1,-1-1 0,1 0-1,-1-1 1,18-10 0,-10 3-42,-1 0 1,0-2-1,0 0 1,-1-1-1,-1 0 1,15-20 0,-10 7-315,-5 7 155,-11 16-6,-3 5-97,-3 19 203,-1 0 0,-6 26 0,5-32 41,0 0 1,1 0-1,0 0 0,1 0 0,1 0 0,0 0 0,3 19 1,-2-30 13,-1 0 0,0 0 1,1 0-1,0 0 1,-1 0-1,1-1 1,0 1-1,0 0 0,0 0 1,0 0-1,0-1 1,0 1-1,1-1 0,-1 1 1,0-1-1,1 1 1,-1-1-1,1 0 0,0 0 1,-1 0-1,1 0 1,2 1-1,-1-1 6,0 0 0,0-1 1,-1 0-1,1 0 0,0 1 0,0-2 0,0 1 0,0 0 0,0 0 0,0-1 1,0 0-1,0 0 0,0 0 0,-1 0 0,5-2 0,39-20 94,-1-3-1,75-56 1,-91 60-111,-1-1 0,0-1 0,-2-2 0,-1 0 1,31-42-1,-27 26-17,-2-1 1,-1-2-1,-3 0 0,-1-1 1,18-61-1,-38 101-18,0-1 0,0 0 1,0 1-1,-1-1 0,-1 0 0,1 0 1,-1 0-1,0-8 0,0 13 7,0 0 0,0 1-1,-1-1 1,1 1 0,0-1-1,-1 1 1,1-1 0,0 0-1,-1 1 1,0-1 0,1 1-1,-1 0 1,0-1 0,0 1-1,0 0 1,0-1 0,0 1 0,0 0-1,0 0 1,0 0 0,-1 0-1,1 0 1,0 0 0,-1 0-1,1 0 1,-1 1 0,1-1-1,0 0 1,-1 1 0,0-1-1,1 1 1,-1 0 0,1-1-1,-1 1 1,1 0 0,-1 0-1,0 0 1,1 0 0,-1 0-1,1 1 1,-3-1 0,-4 2-30,0 0 0,1 1-1,-1 0 1,0 0 0,1 0 0,0 1 0,-11 7 0,1 2-1,1 0 1,0 1 0,1 1 0,0 0 0,1 2-1,1-1 1,-20 34 0,14-17 23,2 1 0,1 0 0,-18 59 0,26-66 1,1 0-1,1 0 1,-4 47-1,9-65 35,1 0 0,0 0 0,0 1 0,1-1 0,0 0 0,1 0 0,0 1 0,1-2 0,-1 1 0,2 0 0,-1 0 0,1-1 0,1 0 0,9 14 0,-7-13 83,1-1-1,0 0 0,1-1 0,0 0 1,0 0-1,0-1 0,1 0 0,0-1 1,0 0-1,0-1 0,1 0 1,18 5-1,-15-6-257,1 0 1,-1-1 0,0-1-1,1-1 1,-1 0 0,1 0-1,-1-1 1,0-1 0,23-6-1,1-1-1023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8:44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412 508 4736,'0'-2'319,"1"-1"251,-1 0-1,-1 0 1,1 0-1,0 0 1,-1 1-1,-1-6 1,2 7-453,0 0-1,-1 1 1,1-1 0,-1 0 0,1 1-1,-1-1 1,1 0 0,-1 1 0,1-1-1,-1 1 1,1-1 0,-1 1 0,0-1 0,1 1-1,-1 0 1,0-1 0,0 1 0,1 0-1,-1 0 1,0-1 0,0 1 0,1 0-1,-1 0 1,0 0 0,0 0 0,0 0-1,1 0 1,-1 0 0,0 0 0,0 0-1,-1 1 1,-8 1 450,-1 1 0,-14 6 1,-83 40 1103,67-29-1167,-57 32 347,86-45-729,1 1 1,0 0-1,1 1 0,0 0 0,-17 20 0,26-28-97,-1 1-1,1-1 0,0 1 0,0 0 0,0-1 0,0 1 0,0 0 1,0 0-1,1 0 0,-1-1 0,1 1 0,-1 0 0,1 0 0,0 0 1,-1 0-1,1 0 0,0 0 0,0 0 0,1 0 0,-1 0 0,0 0 0,1 0 1,-1 0-1,1 0 0,0 0 0,-1 0 0,1-1 0,0 1 0,2 2 1,0 0 67,0 0 0,1 0 0,-1-1 0,1 1 1,0-1-1,0 0 0,1 0 0,-1 0 1,0-1-1,8 3 0,1 0 17,0-1 0,0 0 1,1-1-1,-1 0 0,1-1 0,0-1 0,0 0 0,0-1 1,0 0-1,-1-1 0,1-1 0,0 0 0,-1-1 0,1 0 1,-1-1-1,20-9 0,-27 10-88,1-1 1,-2 1-1,1-1 0,0 0 1,-1 0-1,0-1 0,0 1 1,0-1-1,0 0 0,-1-1 1,0 1-1,0-1 0,0 0 1,-1 0-1,0 0 0,0 0 1,0-1-1,-1 1 0,0-1 1,-1 1-1,1-1 0,-1 0 1,0-8-1,0 8-71,-1 0 0,-1 0-1,1-1 1,-1 1 0,0 0 0,-1 0 0,0 0 0,0 0-1,0 1 1,-1-1 0,0 0 0,-4-6 0,4 9 26,1 0 0,-1 1 1,0 0-1,0-1 0,0 1 1,-1 0-1,1 1 0,-1-1 1,1 1-1,-1-1 0,0 1 0,0 0 1,0 1-1,0-1 0,0 1 1,-1-1-1,1 1 0,0 0 1,0 1-1,-1-1 0,-7 1 1,1 0-32,-1 1 1,1 1-1,-1 0 1,1 0 0,-13 5-1,18-5 38,0 0 0,1 0 0,-1 1-1,0-1 1,1 2 0,0-1 0,0 0-1,0 1 1,0 0 0,0 0 0,-4 6-1,8-8 26,0-1-1,0 1 0,0 0 0,0-1 0,0 1 0,0 0 0,1-1 1,-1 1-1,1 0 0,-1 0 0,1 0 0,0-1 0,0 1 0,0 0 1,0 0-1,0 0 0,0 2 0,1-1-7,0 1 0,0-1 0,0 0 0,1 1 0,-1-1 0,1 0 0,-1 0 1,4 5-1,1-2 20,-1 1 0,1-1 1,0 0-1,1 0 1,-1 0-1,13 7 0,-9-8 76,0 1-1,0-2 0,0 1 0,1-1 0,0-1 0,13 3 0,-16-4 0,0-1 0,0-1-1,0 0 1,0 0-1,-1 0 1,1-1 0,0 0-1,0 0 1,0-1-1,7-3 1,7-4 99,0-1 0,-1-1 0,0 0 0,-1-2 0,0-1 0,-1 0 0,32-32 0,3-12 83,48-65 0,-50 59-74,171-231 192,-209 277-544,-14 32-219,-3 19 306,-37 309-228,22-259 365,-36 102 1,38-134-78,-65 180-189,56-175 203,-1 0 0,-35 51 0,53-95 19,-68 104 194,61-96-148,-1-1 1,-1 0-1,-25 22 1,36-36 40,0 0 0,1-1 0,-2 0 0,1 0 1,-13 6-1,17-10-100,1 1 0,-1-1 0,1 1 0,-1-1 0,0 1 0,1-1 0,-1 0 0,1 0 0,-1 0 0,1 0 0,-1 0 0,0 0 0,1-1 0,-1 1 0,1 0 0,-1-1 0,1 1 0,-1-1 0,1 1 0,-1-1 0,1 0 0,0 0 0,-1 0 0,1 0 0,0 0 0,0 0 0,0 0 0,-1 0 0,1 0 0,0 0 0,-1-3 0,0 1 9,1 0 0,-1 0 0,1-1 1,-1 1-1,1-1 0,0 1 0,1-1 0,-1 0 0,1 1 0,-1-1 1,1-4-1,1-6 24,3-23 1,-1 21-6,-1-4-29,2 0 1,0 0 0,2 1 0,10-26 0,-11 33-34,1 0 0,1 0 0,0 1 0,0 0 1,1 0-1,0 1 0,17-16 0,-3 7-4,1 2-1,0 1 1,1 1-1,1 1 1,0 1-1,49-18 1,170-38-77,-211 61-361,-1 2 0,2 1 0,33 0 0,-53 5-585,-1 1 1,1 0 0,-1 0 0,1 1 0,-1 1 0,0 1 0,0-1 0,0 2 0,0 0 0,14 8 0,12 14-2926,-5-1-1232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23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17 345 1664,'-10'31'1952,"7"-16"-197,4-13-1332,-2 0 0,1-1-1,0 1 1,0 0-1,0-1 1,-1 1-1,1 0 1,-1-1 0,0 1-1,1 7 7806,0-9-7969,0 0 0,0-1 0,0 1 0,1 0 0,-1-1 0,0 1 0,0 0 0,0-1 0,0 1 0,0 0 1,0-1-1,0 1 0,0-1 0,0 1 0,0 0 0,0-1 0,5-13 103,0 0 0,0 0 0,1 1 1,1 0-1,10-15 0,-13 22-237,9-15 163,2 1 0,32-35 0,39-29 155,26-5-363,-106 83-46,0 1 0,0 0-1,0 1 1,1 0 0,12-6 0,-18 9-37,1 0 0,0 0 0,0 0-1,0 1 1,0-1 0,0 1 0,0 0 0,0-1 0,0 1 0,0 0-1,0 0 1,0 0 0,0 0 0,0 1 0,0-1 0,-1 1 0,1-1-1,0 1 1,0-1 0,0 1 0,0 0 0,0 0 0,-1 0 0,1 0-1,0 0 1,-1 1 0,1-1 0,1 2 0,0 1 30,-1 0 1,1 0-1,-1 0 0,1 1 1,-1-1-1,0 1 1,-1 0-1,1-1 0,-1 1 1,0 0-1,0 0 1,-1 0-1,1 0 0,-1 9 1,-1 8 40,-7 43 1,7-61-68,-26 224 21,26-207-6,0-12 48,0 0 0,1 1 0,2 15 0,-2-25-52,0 0 0,0 0 1,0 0-1,0-1 0,0 1 1,0 0-1,0 0 0,0 0 1,0 0-1,0 0 0,1 0 1,-1 0-1,0 0 0,0 0 1,0 0-1,0 0 0,0 0 1,0 0-1,0 0 0,0 0 1,1 0-1,-1 0 0,0 0 1,0 0-1,0 0 0,0 0 1,0 0-1,0 0 0,0 0 1,1 0-1,-1 0 0,0 0 1,0 0-1,0 0 0,0 0 1,0 0-1,0 0 0,0 1 1,0-1-1,0 0 1,0 0-1,1 0 0,-1 0 1,0 0-1,0 0 0,0 0 1,0 0-1,0 0 0,0 1 1,0-1-1,0 0 0,0 0 1,5-14 67,-3 8 28,19-47 72,2 2-1,37-59 1,-43 80-180,2 0 0,42-48 0,-58 75-49,0-1 0,0 1 0,1 0 0,-1 0 0,1 1 0,0-1 0,6-2 0,-9 4 40,-1 1-1,1 0 1,0 0 0,-1-1-1,1 1 1,-1 0-1,1 0 1,0 0-1,-1 0 1,1 0 0,0 0-1,-1 0 1,1 0-1,0 0 1,-1 0 0,1 0-1,-1 1 1,1-1-1,0 0 1,-1 0 0,1 1-1,-1-1 1,2 1-1,-2 0 4,1 0 0,0 0 0,-1 0 0,1 0 0,0 0 0,-1 0 0,1 1 0,-1-1 0,0 0 0,1 0 0,-1 0 0,0 1 0,0-1 0,0 0 0,0 0 0,0 3 0,-1 11 9,0-1 0,-7 26 0,1-4 36,-12 145 292,19-159-263,0 0 1,2 0-1,0 1 1,2-2-1,0 1 1,9 25-1,-10-37-24,2 0-1,0-1 0,0 1 0,0-1 0,2 0 0,-1 0 0,1-1 0,0 0 0,0 0 0,1 0 0,0-1 0,1-1 0,-1 1 0,1-1 1,1-1-1,-1 1 0,15 4 0,-12-5-58,0-1 1,0 0 0,1-1-1,0 0 1,-1-1 0,1-1-1,0 0 1,0 0 0,0-2-1,0 1 1,0-2 0,-1 1-1,1-2 1,15-4-1,-22 4-887,0 1-1,0-1 1,0 0-1,5-5 1,9-4-5935,-2 6 2646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24.8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236 134 4320,'-13'-15'2342,"12"13"-1501,-1 0-1,1 0 0,-1 1 0,1-1 0,-1 1 0,1-1 1,-3-1-1,3 3-701,0 0-1,1-1 1,-1 1 0,1 0-1,-1 0 1,0 0 0,1 0 0,-1 0-1,1 0 1,-1 0 0,0 0 0,1 0-1,-1 0 1,0 0 0,1 0 0,-1 1-1,1-1 1,-1 0 0,1 0 0,-1 1-1,0-1 1,1 0 0,-1 1 0,1-1-1,-1 0 1,1 1 0,0-1 0,-1 1-1,1-1 1,-1 1 0,-2 2 134,0 1 0,0-1 0,0 1 0,1 0 0,-1 0-1,1 0 1,0 0 0,0 0 0,0 0 0,1 0 0,0 1 0,0-1 0,0 1 0,-1 5 0,2-2-102,0 0-1,0 0 0,1 0 1,0 0-1,1 0 1,-1 0-1,5 11 1,4 7 106,2 0-1,1-1 1,26 39 0,-1-8 100,28 47 25,-33-47-296,26 48 210,-50-84-176,0 0-1,-1 0 1,7 32 0,-9-30-9,-4-15-71,0 0 1,0 0 0,1 13-1,-3-20-47,-1 0-1,1 0 1,0 1-1,0-1 1,0 0-1,0 0 1,0 0-1,0 0 1,0 0-1,0 0 1,0 1-1,0-1 1,0 0-1,0 0 1,0 0-1,0 0 1,0 0 0,0 0-1,0 1 1,0-1-1,0 0 1,0 0-1,0 0 1,0 0-1,1 0 1,-1 0-1,0 0 1,0 1-1,0-1 1,0 0-1,0 0 1,0 0-1,0 0 1,0 0-1,0 0 1,1 0-1,-1 0 1,0 0-1,0 0 1,0 0-1,0 1 1,0-1-1,0 0 1,0 0-1,1 0 1,-1 0 0,0 0-1,0 0 1,0 0-1,0 0 1,0 0-1,1 0 1,-1 0-1,0 0 1,0 0-1,0-1 1,4-4 462,-2-25 128,3-2-474,1 0 1,2 1-1,20-51 0,47-92-109,-61 144 30,120-294-176,-104 246 140,-5 14-393,-24 58 185,-7 8 132,-13 11 98,14-9-45,-22 13 69,1-1-1,-2-1 1,0-2 0,-59 20-1,-100 16-86,131-37 38,41-8 32,-143 29 104,117-26-151,-79 3 0,117-10-23,1 0-1,0 0 1,-1 0 0,1-1 0,-1 1-1,1-1 1,0 1 0,-5-3-1,7 3-1,0 0 0,0 0 0,0 0 0,-1-1-1,1 1 1,0 0 0,0 0 0,0 0-1,-1 0 1,1-1 0,0 1 0,0 0-1,0 0 1,0-1 0,0 1 0,-1 0-1,1 0 1,0-1 0,0 1 0,0 0-1,0 0 1,0-1 0,0 1 0,0 0 0,0 0-1,0-1 1,0 1 0,0 0 0,0 0-1,0-1 1,0 1 0,0-1 0,1 0-130,0 0 0,0 0-1,-1 0 1,1 0 0,0 0 0,0 0 0,0 0 0,0 0 0,0 0 0,3-1 0,7-5-1344,1 1 0,-1 0 0,1 1 0,18-5 0,38-12-4598,11 4 2011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26.0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422 54 2080,'19'-20'3312,"-15"16"-2043,-1 1 0,1 0 1,-1-1-1,0 0 0,0 0 1,5-8-1,-15 17 3928,-16 17-4109,11-11-504,-11 9-150,-204 203 1937,109-97-1976,79-71-139,27-42 650,5-4-3441,22-24-6657,-2 0 5944,1-2 1163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26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35 4736,'-23'-21'2826,"23"21"-2719,-1 0 0,1 0 0,0 0 0,0-1 0,0 1 0,0 0 0,-1 0 0,1 0 0,0 0 0,0 0 0,0 0 0,0-1 0,0 1 0,0 0 0,-1 0 0,1 0 0,0-1 0,0 1 0,0 0 0,0 0 0,0 0 0,0-1 0,0 1 0,0 0 0,0 0 0,0 0 0,0-1 0,0 1 0,0 0 0,0 0 0,0 0 0,0-1 0,0 1 0,0 0 0,0 0 0,0 0 0,0 0 0,1-1 0,0-5 2942,7 15 1546,19 14-2953,-18-16-797,13 12-418,-1 0-1,-1 2 1,-1 0 0,-1 1-1,-1 1 1,-1 0 0,-1 1-1,20 43 1,-23-39-324,0 1 256,17 28 0,-29-57-371,0 0 1,0 0-1,0 0 0,0 0 1,0 0-1,0 0 0,0 0 0,0 0 1,0 1-1,0-1 0,0 0 1,0 0-1,0 0 0,0 0 0,0 0 1,0 0-1,1 0 0,-1 0 1,0 0-1,0 0 0,0 0 0,0 0 1,0 1-1,0-1 0,0 0 1,0 0-1,0 0 0,0 0 0,0 0 1,0 0-1,0 0 0,1 0 1,-1 0-1,0 0 0,0 0 0,0 0 1,0 0-1,0 0 0,0 0 1,0 0-1,0 0 0,0 0 0,0 0 1,0 0-1,1 0 0,-1 0 1,0 0-1,0 0 0,0 0 0,0 0 1,0 0-1,0 0 0,0 0 1,0 0-1,0 0 0,0-1 0,0 1 1,0 0-1,1 0 0,-1 0 1,0 0-1,0 0 0,1-5-2263,-1 0 392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27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156 199 5984,'-3'-12'1377,"1"3"4627,-3 21-4560,1 0-1,-13 23 1,-3 7-645,-6 25 60,-21 62 42,30-49-554,5-21 0,12-59-280,-3 13 303,3-8 16,4-7 577,1-7-788,1-1 0,-2 1-1,1-1 1,-1 0 0,-1 0-1,3-12 1,4-9-48,80-275 27,-78 258 94,27-86 1456,-39 134-1704,1-3-3,0 0 0,1 0-1,-1 0 1,0 0-1,5-5 1,-6 7 3,1 1-1,-1-1 1,1 1 0,-1-1-1,1 1 1,0-1-1,-1 1 1,1-1 0,0 1-1,-1-1 1,1 1-1,0 0 1,0 0 0,0-1-1,-1 1 1,1 0 0,0 0-1,0 0 1,0 0-1,-1 0 1,1 0 0,0 0-1,0 0 1,0 0-1,-1 0 1,1 0 0,0 1-1,0-1 1,0 0 0,0 1-1,6 3-52,-1 0 0,0 1 0,0 0-1,-1 0 1,1 0 0,-1 1 0,9 12 0,-4-5-2,339 390 365,-321-375-126,34 29 0,-61-57-145,0 0 1,-1 0 0,1 1-1,-1-1 1,0 0 0,1 1 0,-1-1-1,1 0 1,-1 1 0,0-1 0,1 1-1,-1-1 1,1 1 0,-1-1 0,0 1-1,0-1 1,1 1 0,-1-1 0,0 1-1,0-1 1,0 1 0,1 0 0,-2-1-17,0 1 1,1-1 0,-1 0 0,0 0-1,1 0 1,-1 0 0,1 0-1,-1 0 1,0 0 0,1 0 0,-1 0-1,0 0 1,1 0 0,-1 0 0,-1-1-1,-36-11 36,33 10-20,-20-4-25,-1 1 0,0 1 0,0 1 0,-31 0 0,-212 13-248,248-8 260,-2 0-267,1 1 0,-1 1 0,1 1 0,-29 10 0,47-14-2588,18-6-4934,9 5 4110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28.8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21 218 4160,'-3'-1'471,"2"1"-402,1 0 0,-1 0 0,1 0 0,-1 0 0,1 0 0,-1 0 0,1 0 0,-13-9 11286,19-11-8134,9-2-2603,0 1-1,1 1 0,33-33 0,-46 50-574,-1 1-26,10-10 104,0 0 0,16-11-1,-25 20-110,0 1 0,0 0 0,0 0-1,1 1 1,-1-1 0,0 0-1,0 1 1,1 0 0,-1 0-1,1 0 1,-1 0 0,1 1 0,0-1-1,-1 1 1,1 0 0,6 1-1,-8-1-7,-1 1-1,1 0 1,0 0-1,0 0 1,-1 0-1,1 0 1,-1 0-1,1 1 1,-1-1-1,1 1 1,-1-1-1,0 1 1,0-1-1,1 1 0,-1-1 1,-1 1-1,1 0 1,0 0-1,0 0 1,0-1-1,-1 1 1,1 0-1,-1 0 1,1 4-1,0 5 11,1 1 0,-1 20-1,-1-29-13,-2 28 30,-1 0 0,-10 46 0,5-41 215,-2 49 0,9-74-148,1 0 0,0 1 0,1-1 0,0 0 0,1 0 0,0 0 0,5 12-1,-6-20-26,0 0-1,0 0 0,0 0 0,1-1 0,-1 1 0,1-1 0,0 1 0,0-1 0,0 1 0,0-1 0,0 0 0,0 0 0,0 0 0,1 0 0,-1-1 0,1 1 0,0-1 0,-1 1 0,1-1 0,0 0 0,0 0 0,0 0 0,0 0 0,0-1 0,0 1 0,0-1 0,0 0 0,0 1 0,0-2 0,4 1 1,-3-1 7,-1 1 1,1-1-1,-1 0 1,1 0 0,-1 0-1,1 0 1,-1-1-1,0 1 1,0-1-1,5-3 1,0-2 21,-1 1 0,10-11 0,-9 9-41,3-5-37,0 0-1,0 0 1,16-28 0,-9 8 96,26-70-1,-16 34-7,-19 44-48,-6 15-11,1 0 1,9-19-1,-12 26-52,0 1 0,1 0 0,-1 0 0,1 0 0,-1 0 0,1 1 0,0-1 0,0 0 0,0 1 0,0-1 0,0 1 0,0-1 0,0 1 0,0 0 0,0 0 0,1 0 0,-1 0 0,3 0 0,2 0-19,0 0 0,0 1 0,-1 0 1,1 1-1,0-1 0,13 4 0,42 14 153,-25-6-111,1 1 52,47 23 0,-18-7-1013,-92-44-13735,6 3 11051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29.1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64 8320,'-14'-27'3744,"18"33"-3232,1-6 2368,9 0-1665,10 0 2113,10 0-1888,18-6 384,9 6-1056,14-7 32,6 2-480,5-4-192,-11 6-64,-9-6-224,-10 9 96,-12-3-800,-7 6 448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2:42.4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391 459 2144,'0'0'37,"0"0"0,0 0 0,0 1 0,0-1 0,0 0-1,0 0 1,0 0 0,0 0 0,0 0 0,0 0 0,0 0 0,0 0 0,0 1 0,0-1 0,0 0 0,0 0 0,0 0 0,0 0 0,0 0-1,0 0 1,0 0 0,0 0 0,1 0 0,-1 1 0,0-1 0,0 0 0,0 0 0,0 0 0,0 0 0,0 0 0,0 0 0,0 0 0,0 0-1,0 0 1,0 0 0,0 0 0,1 0 0,-1 0 0,0 0 0,0 0 0,0 0 0,0 0 0,0 0 0,0 0 0,0 0 0,0 0-1,0 0 1,1 0 0,-1 0 0,0 0 0,0 0 0,0 0 0,0 0 0,0 0 0,0 0 0,0 0 0,0 0 0,0 0 0,1 0 0,-1 0-1,6-2 4523,-6 2-4481,-1 8 3454,6-16-1665,-5 11-804,0 0-857,-4-5 23,2 0-133,0 1-1,-1 0 1,1 0-1,0 0 1,-1 0-1,1 0 1,0 1 0,-1-1-1,1 1 1,-1-1-1,-2 1 1,0-1 101,-13-2-41,12 2-120,-1-1 1,1 1-1,-1 1 0,1-1 1,-1 1-1,-12 2 1,-24 6 225,-1 2 1,1 3 0,-46 19-1,84-31-258,1 1-1,0 0 0,0 0 1,0 1-1,0-1 0,1 1 0,-1 0 1,1 0-1,-1 0 0,1 1 0,0-1 1,0 1-1,0 0 0,1-1 1,-1 1-1,1 0 0,0 1 0,0-1 1,1 0-1,-1 0 0,1 1 0,0-1 1,0 1-1,0-1 0,1 1 1,0 0-1,-1-1 0,2 1 0,-1-1 1,0 1-1,1 0 0,1 4 0,0-1 73,0-1-1,1 0 1,-1 1-1,1-1 1,1 0-1,-1 0 1,1 0-1,1-1 0,-1 0 1,1 1-1,0-1 1,0-1-1,1 1 1,0-1-1,0 0 0,0 0 1,0-1-1,12 6 1,-11-7 22,0-1-1,0 0 1,0 0 0,1-1 0,-1 0 0,0 0-1,1 0 1,-1-1 0,0-1 0,1 1 0,13-3-1,-3-2 197,0 1-1,0-2 0,25-11 0,-28 9-96,0 0 0,0 0 0,-1-2 0,0 1 0,-1-2 0,19-17 0,-23 18-118,0 0-1,-1 0 1,0-1-1,-1 0 1,0-1-1,0 1 1,-1-1-1,8-24 1,-6 12 11,-1 0 1,-2 0 0,0-1-1,-1 0 1,-1-26 0,-2 36-57,-2 0 1,0 0 0,0 0 0,-2 0 0,0 0 0,-1 1 0,0 0 0,-1-1-1,0 1 1,-1 1 0,-1-1 0,-8-12 0,4 14-76,0 0 0,0 0 0,-1 1 0,-1 1 0,0 0 1,0 0-1,-1 1 0,-16-7 0,8 5-24,0 1 0,-1 2 0,-32-9 1,40 13 37,-1 2 1,1-1 0,-1 2 0,0 0 0,1 1-1,-20 2 1,30-1-30,1 0 0,-1-1 0,0 2 0,1-1 0,-1 0 0,1 1 0,-5 2 0,7-3-167,1 0 0,-1 0 0,1 0 0,-1 1-1,1-1 1,0 0 0,-1 1 0,1-1 0,0 1-1,0-1 1,0 1 0,0-1 0,0 1 0,0 0-1,1-1 1,-1 1 0,0 0 0,1 0 0,-1 3-1,1-4 15,0 1-1,-1-1 0,1 0 0,0 0 1,0 1-1,1-1 0,-1 0 0,0 0 1,0 0-1,1 1 0,-1-1 0,0 0 1,1 0-1,-1 0 0,1 0 0,0 0 1,0 2-1,1-1-400,0-1 0,0 1 0,0 0 0,0 0 0,1-1 0,-1 1 0,4 1 0,30 13-3230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29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 5728,'-10'0'5114,"26"0"1963,23 5-5402,1-1 0,66-4 0,-52-1-1073,80-4 95,50 1-386,-152 5-375,1-1 21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32.7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124 24 2496,'-1'0'60,"0"0"0,0 0 1,0 1-1,1-1 0,-1 0 0,0 0 1,0 0-1,0 0 0,0 0 0,1 0 1,-1 0-1,0 0 0,0 0 0,0 0 1,1 0-1,-1-1 0,0 1 0,0 0 1,0 0-1,1-1 0,-1 1 0,0-1 1,0 1-1,1-1 0,-1 1 0,-1-2 1,-2 0 3470,4 2-3413,0 0 0,0 0 0,0 1 0,0-1 0,-1 0 0,1 0 1,0 0-1,0 0 0,0 0 0,0 0 0,-1 0 0,1 0 0,0 0 0,0 0 0,0 0 0,0 0 0,-1 0 0,1 0 0,0 0 0,0 0 1,-2-2 1770,2 2-1771,0 0 0,0 0 0,-1 0 0,1-1 0,-14-11 4436,13 12-4355,0-1-1,0 1 1,0 0-1,0-1 0,0 1 1,-1 0-1,1 0 0,0 0 1,0 0-1,0 0 0,-1 0 1,1 0-1,0 0 0,0 0 1,0 1-1,-2 0 0,-23 9 555,15-5-280,-2 0 114,8-2-142,5-2-219,29 3 446,74 1 176,172-5-1733,-265-5-6150,-2 5 3340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33.5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17 144 4480,'-12'-20'1445,"11"19"-1352,1-1 0,-1 1-1,1 0 1,-1 0 0,1-1 0,-1 1 0,1 0-1,0 0 1,0-1 0,0 1 0,0 0 0,0-1-1,0 1 1,0 0 0,0-1 0,1-1-1,1-9 8607,3 24-6662,3 26-1230,30 170 1382,-23-147-1475,31 83-1,-25-85-289,-14-36-96,1 0 0,21 40 0,-27-56 672,-1-12-182,9-10-471,-1 0 0,8-20 0,8-16-316,18-17-22,70-83-1,-67 92-3,170-198-107,-210 251 52,1-2-15,0 1 0,-1 0 0,2 0 0,-1 1 0,1 0 0,0 0 0,1 0 1,8-3-1,-17 9 61,0 0 1,1-1 0,-1 1-1,0 0 1,0 0 0,0 0-1,0 0 1,0 0 0,1 0-1,-1 0 1,0 0 0,0 0-1,0 0 1,0 0 0,1 0-1,-1 0 1,0 0 0,0 0-1,0 0 1,0 0 0,1 0-1,-1 0 1,0 0 0,0 0-1,0 0 1,0 0 0,1 0-1,-1 0 1,0 0 0,0 0-1,0 0 1,0 0 0,0 0-1,1 0 1,-1 1 0,0-1-1,0 0 1,0 0 0,0 0-1,0 0 1,-2 8-195,-11 9 31,4-10 164,0-1-1,-1 0 1,0-1-1,-16 7 1,-43 13 6,51-19-5,-192 51-62,170-49 191,0-1 0,0-2 0,0-2 0,-62-3 0,93-1-88,0 0 1,0-1 0,-9-3-1,16 5-196,-1-1-1,1 0 1,0 0-1,0 0 0,0 0 1,0 0-1,0 0 1,0 0-1,1-1 1,-1 1-1,0-1 1,1 1-1,-1-1 0,1 0 1,-3-3-1,4 4 8,0 1-1,0 0 0,-1-1 1,1 1-1,0-1 0,0 1 1,0-1-1,0 1 1,0-1-1,-1 1 0,1-1 1,0 1-1,0-1 0,0 1 1,1-1-1,-1 1 0,0 0 1,0-1-1,0 1 0,0-1 1,0 1-1,0-1 1,1 1-1,-1-1 0,0 1 1,0 0-1,1-1 0,-1 1 1,0-1-1,1 1 0,13-8-3485,-11 6 2684,20-8-4584,5 4 1835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33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33 6048,'-33'-7'2605,"21"5"8224,71 5-7418,28-2-1857,-17-4-1031,81-7-283,48-3-254,-115 12-2991,-45 3 1197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34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549 1 6240,'8'0'6918,"-15"16"-4332,-38 42 251,9-19-1787,-2-3 0,-66 50 0,46-39-510,12-10-127,-57 49 214,79-64-545,1 1 0,-22 28 0,41-45-117,1-4-97,1 1-1,-1 0 0,1 0 1,0 0-1,0 0 0,0 0 1,1 1-1,-1-1 0,1 0 0,0 1 1,-2 6-1,3-10 33,0 0 0,0 0-1,0 0 1,1 0 0,-1 1 0,0-1-1,0 0 1,0 0 0,0 0 0,0 0 0,0 0-1,1 0 1,-1 1 0,0-1 0,0 0-1,0 0 1,0 0 0,1 0 0,-1 0-1,0 0 1,0 0 0,0 0 0,0 0 0,1 0-1,-1 0 1,0 0 0,0 0 0,0 0-1,0 0 1,1 0 0,-1 0 0,0 0 0,0 0-1,0 0 1,0 0 0,1 0 0,-1 0-1,0-1 1,0 1 0,0 0 0,0 0 0,0 0-1,1 0 1,-1 0 0,0 0 0,7-5-3418,7-10-2604,-3 5 3818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34.8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13 8128,'-1'-3'464,"-3"-5"1798,4 8-2230,0 0-1,0 0 1,0 0 0,0 0-1,0-1 1,0 1 0,0 0-1,-1 0 1,1 0 0,0 0 0,0 0-1,0 0 1,0 0 0,0 0-1,0 0 1,0 0 0,-1 0-1,1 0 1,0 0 0,0 0-1,0 0 1,0 0 0,0 0-1,0 0 1,-1 0 0,1 0-1,0 0 1,0 0 0,0 0 0,0 0-1,0 0 1,0 0 0,0 0-1,-1 0 1,1 1 0,0-1-1,0 0 1,0 0 0,0 0-1,0 0 1,0 0 0,0 0-1,0 0 1,0 0 0,0 1-1,-1-1 1,1 0 0,0 0 0,0 0-1,0 0 1,0 0 0,0 0-1,0 1 1,1 4 1509,26 54 3643,-6-25-4321,1-2-1,33 37 0,61 56 1578,-89-96-2310,-4-10-95,-13-12-11,4 6 13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35.4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6 184 7552,'-1'0'166,"1"0"1,0 0-1,-1 0 1,1 0-1,0 0 1,-1 1-1,1-1 1,0 0 0,0 0-1,-1 0 1,1 1-1,0-1 1,0 0-1,0 0 1,-1 1-1,1-1 1,0 0-1,0 0 1,0 1-1,0-1 1,-1 0-1,1 1 1,0-1-1,0 0 1,0 1-1,0-1 1,0 0 0,0 1-1,0-1 1,0 0-1,0 1 1,0-1-1,0 0 1,0 1-1,0-1 1,0 0-1,1 1 1,-1-1-1,5 24 395,0-5 224,3 21 438,2-1 0,2 1 0,22 50 0,-10-29-558,-15-38-366,68 167 1327,-53-142-693,-24-48-913,0 1-1,0-1 0,0 1 1,0-1-1,0 0 1,0 1-1,0-1 1,0 0-1,1 1 0,-1-1 1,0 0-1,0 1 1,0-1-1,1 0 0,-1 1 1,0-1-1,0 0 1,1 0-1,-1 1 0,0-1 1,1 0-1,-1 0 1,0 0-1,1 1 0,-1-1 1,0 0-1,1 0 1,-1 0-1,0 0 0,1 0 1,-1 0-1,1 0 1,-1 0-1,0 0 0,1 0 1,-1 0-1,0 0 1,1 0-1,-1 0 0,1 0 1,-1 0-1,0 0 1,1 0-1,-1 0 0,0-1 1,1 1-1,-1 0 1,0 0-1,1 0 0,-1-1 1,1 1-1,13-19 491,-10 12-370,37-42 142,22-33-223,-15 2-195,61-140 0,-25 45 168,-30 66-410,-52 106 290,-1-1 0,1 0 0,-1 0 0,-1 0 0,2-5 0,-2 9 83,0 0-1,0-1 1,0 1 0,0 0 0,0 0 0,0 0 0,0-1 0,0 1 0,0 0 0,0 0 0,0 0 0,-1-1 0,1 1 0,0 0 0,0 0 0,0 0 0,0 0 0,0 0 0,0-1 0,0 1 0,-1 0 0,1 0 0,0 0 0,0 0-1,0 0 1,0 0 0,-1-1 0,1 1 0,0 0 0,0 0 0,0 0 0,0 0 0,-1 0 0,1 0 0,0 0 0,0 0 0,0 0 0,-1 0 0,1 0 0,0 0 0,-9 2 15,7-1-16,-97 17 142,73-14-96,-290 33 335,178-33-8793,150 1-611,-10-4 8336,16 11-3360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35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85 7456,'-3'0'789,"3"0"-693,0 1 1,-1-1-1,1 0 0,0 0 1,-1 0-1,1 0 0,-1 0 0,1 0 1,0 0-1,-1 0 0,1 0 1,0 0-1,-1 0 0,1 0 0,0 0 1,-1 0-1,1 0 0,0 0 1,-1 0-1,1-1 0,0 1 1,-1 0-1,1 0 0,0 0 0,-1-1 1,1 1-1,0 0 0,0 0 1,-1 0-1,1-1 0,0 1 0,0 0 1,0-1-1,-1 1 0,1-1 1,14 4 8086,34-3-5321,333-34 542,-306 26-3176,69-15 256,-49 7-5107,-70 14 1112,0 3-4306,-5 2 2655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36.9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25 7136,'-9'-9'1349,"-12"-7"7316,21 16-8585,2 14 2929,0 198 870,19 275-2712,-6-351-831,-11-126-773,-4-10 351,1 0-1,-1 0 0,0 0 1,0 0-1,0 0 0,1 1 0,-1-1 1,0-1-1,0 1 0,0 0 1,1 0-1,-1 0 0,0 0 1,0 0-1,0 0 0,0 0 0,1 0 1,-1 0-1,0 0 0,0 0 1,0 0-1,0-1 0,1 1 1,-1 0-1,0 0 0,0 0 0,0 0 1,0 0-1,0-1 0,1 1 1,-1 0-1,9-19-5684,-6 5 2168,3-28 0,-5 39 3252,2-36-2587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37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47 369 6048,'-35'-35'1952,"34"35"-1912,0 0 1,1-1 0,-1 1 0,1-1-1,-1 1 1,1-1 0,-1 1-1,1-1 1,-1 0 0,1 1-1,0-1 1,-1 1 0,1-1 0,0 0-1,-1 1 1,1-1 0,0 0-1,0 0 1,-1-2-116,0-2 479,1 1 0,-1-1 1,1 0-1,0 0 0,0 1 1,0-1-1,0 0 0,1 0 1,2-7-1,3-4-16,0 1 1,1-1-1,0 2 0,1-1 1,1 1-1,0 0 0,1 1 1,1 0-1,0 0 0,0 1 1,1 1-1,1 0 1,26-17-1,-27 20-177,1 0 0,0 1-1,1 1 1,0 0 0,0 0 0,0 2 0,0 0 0,1 0-1,-1 2 1,1 0 0,0 0 0,0 1 0,0 1 0,0 1 0,29 4-1,-36-3-82,0 0-1,0 1 0,0 1 0,0-1 0,-1 1 1,0 0-1,1 1 0,-1 0 0,-1 0 0,1 0 1,-1 1-1,0 0 0,0 0 0,-1 0 0,0 1 1,0 0-1,0 0 0,-1 0 0,5 11 0,-6-11-29,0 0 0,-1 0-1,1 0 1,-2 0 0,1 0-1,-1 1 1,0-1-1,0 0 1,-1 1 0,0-1-1,0 1 1,-1-1-1,0 0 1,0 1 0,-1-1-1,0 0 1,0 0-1,-1 0 1,1 0 0,-2-1-1,1 1 1,-6 7 0,4-6-46,-1-1-1,0 0 1,0-1 0,-1 1 0,1-1 0,-1-1 0,-9 7 0,10-9-59,0 0 0,0 0 0,0-1-1,0 0 1,0 0 0,-1 0 0,1-1-1,-1 1 1,1-2 0,-13 1 0,11-1-643,0-1 0,0 1 1,0-2-1,-14-3 0,17 3-643,-1 0 0,0-1 0,-9-5-1,-6-6-1953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2:55.4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5 189 5728,'-5'0'8666,"5"6"-5386,24-22-2107,-11 3-573,8-5-85,31-19 108,-36 25-475,0 0-1,0 1 0,1 1 1,25-11-1,-40 21-152,-1-1 1,0 0-1,0 1 0,0-1 0,1 1 1,-1 0-1,0-1 0,1 1 1,-1 0-1,0 0 0,1 0 1,-1 0-1,0 0 0,1 0 0,-1 0 1,0 0-1,1 1 0,-1-1 1,0 0-1,0 1 0,1-1 1,-1 1-1,0-1 0,0 1 0,2 1 1,-1 1-2,0 0 1,-1-1 0,1 1-1,-1 0 1,0 0-1,0 0 1,0 0 0,-1 0-1,1 0 1,0 4 0,1 10 135,-1-1 1,-2 29 0,0-11-65,1-26-63,0 0 1,1 0-1,0 0 0,1-1 0,-1 1 0,1 0 0,1-1 0,0 1 0,0-1 1,4 8-1,-4-11 75,0 1 1,0-1-1,0 0 1,1 0 0,0 0-1,-1 0 1,1-1-1,1 1 1,-1-1 0,0 0-1,1 0 1,0-1 0,-1 1-1,1-1 1,0 0-1,7 1 1,-10-2-8,1-1-1,0 1 1,0-1 0,0 0 0,0 1-1,0-2 1,0 1 0,0 0 0,0 0-1,0-1 1,0 0 0,0 0 0,0 0-1,0 0 1,-1 0 0,1 0-1,0-1 1,-1 1 0,1-1 0,-1 0-1,0 1 1,5-5 0,2-4 99,-1-1-1,0 1 1,-1-1 0,8-13-1,1-2-89,-6 7-79,0 0 0,13-36 0,-14 31 40,19-34 0,-23 49-115,1 1 0,8-12 1,-12 19 63,-1-1 0,1 0 1,0 0-1,-1 1 0,1-1 1,0 1-1,0 0 1,0-1-1,0 1 0,0 0 1,0 0-1,0 0 0,1 1 1,-1-1-1,0 0 0,0 1 1,3-1-1,4 2 30,0 0-1,-1 1 0,1 0 1,-1 1-1,1 0 0,-1 0 1,8 5-1,21 7 72,-2 3 69,-30-15-156,1 1 0,0-1 0,11 4 0,-14-9-1434,2 1 358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38.1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8 131 4320,'-7'-6'21535,"37"-3"-22861,-24 8 2615,62-22-928,-34 11-267,42-9 0,30 1 117,190-10 0,-195 30-211,-82-3-813,-5-3-10155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38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94 4640,'-29'6'1868,"27"-5"-1528,-12 9 11663,37-16-10202,-6 2-838,62-18 1202,166-35-212,-174 47-2010,-1 3 0,108 3 0,-140 4-123,4 1-4840,-22 2 2065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39.0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449 178 8384,'-4'-1'879,"4"0"-753,-1 1 0,0 0-1,1-1 1,-1 1 0,0 0-1,0 0 1,1 0 0,-1-1-1,0 1 1,0 0 0,1 0 0,-1 0-1,0 0 1,0 0 0,1 0-1,-1 1 1,0-1 0,0 0-1,1 0 1,-1 1 0,0-1 0,0 1-1,-5 0-13,-2 1 205,0 1-1,0-1 1,0 1-1,1 1 0,-10 5 1,-55 45 2232,60-45-2280,-119 90 2116,109-80-2025,0 1 1,2 1 0,-28 35-1,43-49-272,1 0-1,-1 0 1,1 0-1,0 1 1,1-1-1,0 1 1,0 0-1,0-1 1,-1 10-1,4-13-38,0 0-1,-1 0 1,1 0-1,1 0 1,-1 0-1,1 0 1,-1 0-1,1 0 1,0 0-1,1 0 1,-1-1-1,1 1 1,-1 0-1,1-1 0,0 1 1,0-1-1,1 0 1,-1 1-1,1-1 1,5 4-1,3 4 81,0-2 0,2 1 0,-1-2 0,1 0 0,0 0 0,0-1 0,1-1 0,0 0 0,1-1 0,-1 0 0,27 4 0,-23-7 1,0 0 0,0-1 0,-1 0 0,1-2 0,0 0 0,0-1 0,-1-1 0,1-1 0,32-10 0,-8-2 146,0-2-1,53-32 1,-83 42-250,1 0 0,-2-1 1,1-1-1,-1 0 0,-1 0 0,1-1 1,-2-1-1,0 1 0,0-1 0,-1-1 1,-1 0-1,7-15 0,-7 14-12,-2-1-1,0 1 0,0-1 1,-1 0-1,-1-1 0,-1 1 1,0 0-1,-1-1 0,-1 1 1,0-1-1,-1 1 0,0-1 1,-6-18-1,4 21-67,-1-1 1,-1 1-1,0 1 1,0-1-1,-2 1 1,1 0-1,-2 0 1,1 1-1,-2 0 0,0 0 1,0 1-1,0 0 1,-1 0-1,-1 1 1,0 1-1,0 0 1,-1 0-1,1 1 1,-2 1-1,1 0 1,-1 0-1,0 2 0,0-1 1,0 2-1,-16-3 1,3 2-423,-48 2 0,55 3-1267,-28 4 1,-7 7-712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41.7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2178 3328,'-14'0'5562,"24"-4"-3546,56-21-741,53-21-592,-57 17-188,74-48 0,49-45 497,-177 115-948,452-294 1812,-291 201-1458,183-114 329,-234 136-508,241-154 416,-133 101-196,22-13-31,-14-21 414,-216 150-669,16-12 237,-1-1 0,49-55 0,-74 74-359,-7 8-1,0 0-1,0 1 1,-1-1-1,1 0 1,0 0-1,0 0 1,-1 0-1,1 0 1,-1 0-1,1 0 1,-1 0-1,1 0 1,-1 0-1,1 0 1,-1 0-1,0 0 1,0 0-1,1-2 1,-2 3-13,1-1 1,0 1-1,0 0 0,-1-1 1,1 1-1,0 0 1,-1-1-1,1 1 1,0 0-1,-1-1 1,1 1-1,-1 0 1,1 0-1,0 0 1,-1-1-1,1 1 0,-1 0 1,1 0-1,0 0 1,-1 0-1,1 0 1,-2 0-1,-10-2-49,11 2 41,-34-3 20,28 3-7,1 0-1,-1 0 1,1 0-1,-1-1 1,1 0 0,-1-1-1,1 1 1,0-1-1,0-1 1,0 1-1,0-1 1,-6-4 0,8 5-5,0-1 1,1 0 0,0 0 0,-1-1 0,1 1 0,1 0-1,-1-1 1,0 0 0,1 0 0,0 0 0,0 0-1,-2-6 1,3 7-41,0-1 0,0 1 0,1-1 0,-1 1 1,1-1-1,0 1 0,0-1 0,1 1 0,-1-1 0,1 1 0,-1-1 0,1 1 0,0-1 0,0 1 0,1 0 0,-1-1 0,3-3 0,0 1 20,1-1 0,-1 1-1,1 1 1,0-1 0,0 1-1,1-1 1,-1 2 0,1-1-1,1 1 1,-1-1 0,8-2-1,10-5-65,48-15 0,-65 24 66,41-12 283,0 2 0,0 2 0,1 2 0,0 2 0,69 0 0,-107 7-148,-8-1-95,0 1 0,1 0 0,-1 0-1,0 0 1,1 0 0,-1 1-1,0-1 1,1 1 0,-1 0 0,0 0-1,0 0 1,0 0 0,0 0-1,0 1 1,5 3 0,-7-4-25,0 0 0,-1-1 0,1 1 0,0 0 0,-1 0 0,1 0 0,-1 0 1,0 0-1,1 0 0,-1 1 0,0-1 0,1 0 0,-1 0 0,0 0 0,0 0 0,0 0 0,0 0 0,0 1 0,0-1 0,0 0 0,-1 0 1,1 2-1,-12 28 207,11-29-204,-14 27 82,-1-2-1,-1 0 1,-39 46 0,29-39-936,-31 52 0,54-80 355,1 0 0,0 0 0,0 1 0,0 0-1,1-1 1,-2 10 0,4-14 122,-1 0 0,1 1 0,0-1 0,0 0 0,0 1 0,0-1 0,0 0 0,1 1-1,-1-1 1,1 0 0,0 0 0,-1 0 0,1 1 0,0-1 0,0 0 0,0 0 0,1 0 0,-1 0 0,0 0 0,1-1-1,-1 1 1,3 2 0,18 13-2448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42.0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42 6720,'2'-6'815,"5"-12"787,-6 18-1458,-1-1 1,0 1-1,0-1 1,1 1 0,-1-1-1,0 1 1,0-1-1,0 1 1,0-1 0,0 0-1,0 1 1,0-1-1,0 1 1,0-1 0,0 1-1,0-1 1,0 1-1,0-1 1,-1 1 0,1-1-1,0 1 1,0-1-1,-1 1 1,1-1 0,-2 0 121,1 0 0,-1 1 0,0-1 0,1 1 0,-1 0 0,0-1 0,1 1 0,-1 0 0,0 0 0,1 0 0,-1 0 0,0 0 0,0 0 0,1 1 0,-1-1 0,0 0 1,1 1-1,-1 0 0,1-1 0,-1 1 0,-1 1 0,-2 0-44,1 1-1,-1 0 1,1 0 0,0 0 0,-7 8-1,5-4-69,0 0 0,1 1 0,-1 0 0,2 0-1,-1 0 1,1 0 0,1 0 0,-1 1 0,1 0-1,1 0 1,0 0 0,0 0 0,1 0 0,0 0-1,0 0 1,1 1 0,1 8 0,0-10-42,0 0 0,0 0 1,1 0-1,0 0 1,1-1-1,0 1 0,0-1 1,0 0-1,1 0 1,0 0-1,0 0 0,1-1 1,0 1-1,0-1 1,1 0-1,-1-1 0,1 1 1,0-1-1,1 0 0,8 4 1,3 0 119,1-1 0,0-1 0,1-1 0,0-1 0,0 0 0,30 2 1,-39-6-100,0 0 1,0-1 0,0 0 0,0-1 0,1 0-1,20-6 1,-26 6-84,0-1 0,0 1-1,-1-1 1,1-1 0,0 1-1,-1-1 1,1 0 0,-1 0-1,0-1 1,0 1 0,0-1-1,0 0 1,-1-1 0,1 1-1,-1-1 1,5-8 0,-5 5-20,1 0 0,-2-1 1,0 1-1,0-1 0,0 0 1,-1 0-1,0 0 0,-1-1 1,0 1-1,0 0 0,-1-1 0,-1-8 1,-1 10-48,1 1 1,-1 0 0,0 0-1,0 0 1,-1 0 0,0 0-1,0 1 1,-1-1 0,0 1-1,0 0 1,-1 0-1,1 0 1,-1 1 0,0-1-1,-1 1 1,1 0 0,-1 1-1,0-1 1,0 1 0,-12-5-1,6 3-62,0 0 1,0 1-1,-1 1 0,0 0 0,0 1 0,0 0 0,0 1 1,0 0-1,-1 1 0,-24 1 0,29 1-180,0 0-1,0 0 0,1 1 1,-1 0-1,1 1 0,0-1 1,-1 2-1,1-1 0,0 1 1,1 0-1,-1 1 0,1 0 1,0 0-1,0 1 0,-10 10 1,-15 26-1665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45.4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2226 384 1152,'-9'3'8307,"5"-9"-7958,-21-52 2050,-2-6-1161,1-7-419,11 31-501,-10-42 1,19 60-297,5 18-114,-1-1 0,1 0 0,0 0 0,0-7 1,-2 8 106,3 4-16,-1 0-1,1 0 1,0 0 0,0 0 0,0 0 0,0 0-1,0 0 1,0 0 0,0 0 0,0 0-1,0 0 1,0 0 0,-1 0 0,1-1-1,0 1 1,0 0 0,0 0 0,0 0 0,0 0-1,0 0 1,0 0 0,0 0 0,0 0-1,0 0 1,0 0 0,0 0 0,0-1 0,0 1-1,0 0 1,0 0 0,0 0 0,0 0-1,0 0 1,0 0 0,0 0 0,0 0 0,0 0-1,0-1 1,0 1 0,0 0 0,0 0-1,0 0 1,0 0 0,0 0 0,0 0-1,0 0 1,0 0 0,0 0 0,0 0 0,0 0-1,0-1 1,0 1 0,0 0 0,1 0-1,-1 0 1,0 0 56,0 0 1,0 0-1,0 0 0,0-1 0,0 1 1,0 0-1,0 0 0,-1 0 0,1 0 1,0 0-1,0 0 0,0-1 1,0 1-1,0 0 0,0 0 0,0 0 1,0 0-1,0 0 0,0 0 0,-1 0 1,1 0-1,0 0 0,0-1 0,0 1 1,0 0-1,0 0 0,0 0 0,0 0 1,-1 0-1,1 0 0,0 0 0,0 0 1,0 0-1,0 0 0,0 0 0,-1 0 1,1 0-1,0 0 0,0 0 0,0 0 1,0 0-1,-14-1 784,-21 1-844,28 0 237,-219 0 808,98-1-551,-179 3 339,-130 18 297,328-11-935,-213 21 324,170-10-224,-84 8 87,159-26-1592,53-2-4738,31 0 3623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46.86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225 105 1728,'3'4'9218,"-3"1"-9871,0-3 736,0-1 4,0 0 1,0 1 0,-1-1 0,1 0 0,0 0 0,-1 1 0,1-1 0,-1 0-1,1 0 1,-1 1 0,0-1 0,1 0 0,-1 0 0,0 0 0,0 0-1,0 0 1,0 0 0,0 0 0,-2 1 0,-1 1 243,2-2-182,1 0-1,0 0 1,-1 0-1,0 0 1,1 0-1,-1 0 1,1-1-1,-1 1 1,0-1-1,0 1 1,1-1-1,-1 0 1,0 1-1,0-1 1,1 0-1,-1 0 1,0 0-1,0 0 1,0-1-1,1 1 1,-1 0 0,0-1-1,0 1 1,1-1-1,-1 0 1,-2-1-1,-39-28 1260,11 6-192,23 16-1069,-1 1 1,-18-12 0,24 17-88,0 0-1,0 0 1,0-1 0,1 1 0,-1-1 0,1 0 0,0 0 0,-4-5-1,6 6 27,1 2-83,0 0 0,-1 0 0,1-1 1,0 1-1,0 0 0,0 0 0,0 0 0,0 0 0,0 0 0,0 0 0,0 0 0,-1 0 0,1 0 0,0-1 0,0 1 0,0 0 1,0 0-1,0 0 0,0 0 0,0 0 0,0 0 0,0-1 0,0 1 0,0 0 0,0 0 0,0 0 0,0 0 0,0 0 1,0 0-1,0-1 0,0 1 0,0 0 0,0 0 0,0 0 0,0 0 0,0 0 0,0 0 0,0-1 0,0 1 0,1 0 0,-1 0 1,0 0-1,0 0 0,0 0 0,0 0 0,0 0 0,0 0 0,0-1 0,0 1 0,1 0 0,-1 0 0,0 0 0,0 0 0,0 0 1,0 0-1,0 0 0,0 0 15,0 1-1,0-1 1,0 0 0,0 0 0,0 1 0,0-1 0,0 0 0,0 0-1,0 1 1,0-1 0,0 0 0,0 0 0,0 1 0,0-1 0,0 0-1,0 0 1,0 1 0,0-1 0,1 0 0,-1 0 0,0 1 0,0-1 0,0 0-1,0 0 1,0 0 0,1 1 0,-1-1 0,0 0 0,0 0 0,1 1-1,5 7 38,14 11 148,-16-15-203,0 0 0,0 0 0,6 7-1,25 38 383,48 90-1,-80-135-323,-1 0 0,1 0 0,-1 0 0,1-1 0,0 1-1,4 3 1,-6-7 241,0 0-261,1 0-1,-1 0 1,0-1 0,1 1-1,-1 0 1,1-1 0,-1 1-1,0-1 1,1 0-1,-1 1 1,0-1 0,0 0-1,0 0 1,1 0 0,-1 0-1,0 0 1,0 0 0,0 0-1,-1 0 1,1 0 0,0 0-1,0 0 1,0-1 0,-1 1-1,1-2 1,2-4-10,0-1-1,-1 1 1,2-13 0,-2 10-78,16-63 34,-12 50 29,-5 15-48,1 1-1,0 0 0,1 0 0,2-8 1,34-59-429,-36 72 474,-2 1-24,0-6-62,-7 6 144,0 1 1,1 0 0,-1 1 0,0-1 0,-7 3 0,6-2 24,-34 3 211,-8 1-1062,16 2-4190,26-7 959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57.12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33 56 3072,'-24'-44'1787,"23"33"857,0 13-723,-2 20-1374,1 0 0,1 0 0,3 43 0,0-8 187,-3 127 1226,2 211-240,8-285-1407,-1 14 2985,-3-143-2878,0 2-334,30-129 53,21-31-150,-42 144-226,1 1 0,1 0-1,24-34 1,-39 65 205,-1 0 0,1 0-1,0 0 1,0 0 0,-1 0-1,1 0 1,0 0 0,0 0 0,0 1-1,0-1 1,0 0 0,0 0 0,0 1-1,0-1 1,0 1 0,1-1-1,-1 1 1,0-1 0,0 1 0,0 0-1,2 0 1,-2 0 26,-1 0 0,1 1 0,0-1-1,0 0 1,0 1 0,-1-1 0,1 1 0,0 0-1,0-1 1,-1 1 0,1-1 0,-1 1 0,1 0-1,0 0 1,-1-1 0,0 1 0,1 0 0,-1 0-1,1 0 1,-1 0 0,0-1 0,0 1-1,1 0 1,-1 0 0,0 0 0,0 0 0,0 0-1,0 0 1,0 1 0,3 44 170,-5 68 0,1 11-76,2-86 20,-2-26 12,1-1-1,1 0 0,0 0 1,0 0-1,1 0 1,8 22-1,-10-32-74,1-1 0,-1 1-1,1-1 1,0 0 0,0 1 0,0-1-1,0 0 1,0 0 0,0 1 0,0-1 0,0 0-1,0 0 1,1 0 0,-1 0 0,0 0-1,3 0 1,-3 0-20,0-1-1,0 0 0,0 0 1,0 0-1,0 0 1,0 0-1,0 0 0,0 0 1,0 0-1,1 0 0,-1 0 1,0 0-1,0-1 1,0 1-1,0-1 0,0 1 1,2-2-1,2-1 8,-1-1 0,1 0 0,0 0 0,-1 0 0,0-1 0,5-6 0,19-30 78,-2-1 0,28-59 0,-21 38-88,-11 25 1,-12 21-224,10-22 0,-18 32 1,-3 6-149,-6 15-67,-4 22 215,1 1 0,-6 43 0,9-42 140,-4 43-54,10-74 143,1 1 0,0-1 0,0 1 0,1-1-1,0 1 1,1-1 0,-1 1 0,5 9 0,-5-15 20,0 1 0,0-1 0,0 0 0,0 0 0,1 0 0,-1 0 0,0-1 0,1 1 0,0 0 0,-1 0 0,1-1 0,0 1 0,0-1 0,0 0 0,0 1 0,0-1 0,0 0 0,0 0 0,0 0 0,1-1 0,-1 1 0,0 0 0,1-1 0,-1 0 0,0 1 0,1-1 0,-1 0 0,0 0 0,1 0 0,-1 0 0,0-1 0,1 1 0,-1-1 0,0 0 0,0 1 0,1-1 0,-1 0 0,2-1 0,2-2 18,-1-1 1,0 1-1,0-1 0,0 0 1,0 0-1,-1-1 0,0 1 1,0-1-1,-1 0 0,1 0 1,-1 0-1,-1 0 0,1-1 1,-1 1-1,0-1 0,2-13 1,-2 6-32,-1 0 1,0 0 0,0 0-1,-2 1 1,0-1 0,0 0 0,-6-23-1,2 23-117,0 1-1,-1 0 0,0 0 1,-1 0-1,0 0 0,-1 1 1,0 1-1,-1-1 0,-12-10 1,17 17-31,-1 1 0,0 0 0,0 0 1,-10-4-1,6 2-102,6 6 149,1 0 26,-7-5 7,10 4 33,-1 0 0,1 1-1,0-1 1,0 0-1,-1 0 1,1 0 0,0 0-1,0 1 1,0-1 0,0 0-1,0 1 1,0-1-1,1 0 1,10-5-32,0 1 0,0 1 0,0 0 0,21-4 0,-24 6 0,13-3 22,-1 1 0,1 0 0,0 2 0,-1 1 1,1 0-1,28 4 0,-42-2-24,1 1 1,-1 0-1,0 0 0,9 4 1,-14-5 34,0 0 0,0 1 1,0-1-1,-1 1 0,1 0 0,-1 0 0,0 0 1,1 0-1,-1 0 0,0 0 0,0 1 1,0-1-1,0 1 0,2 4 0,0 2 3,-1 0-1,0 0 0,-1 1 1,0-1-1,-1 0 0,1 1 1,-2-1-1,1 1 0,-3 14 1,-1 9 244,-13 45 1,8-38 250,7-31 72,9-23 142,-7 12-696,21-44 244,22-44-175,13 5-202,-50 76 81,0 0 1,1 0-1,0 1 1,1 0-1,-1 1 1,19-12-1,-25 18-26,0 0-1,0 0 0,0 0 1,0 0-1,0 0 0,0 1 1,0-1-1,4 0 0,-6 1 56,1 0 0,0 0 1,0 0-1,-1 1 0,1-1 0,0 0 0,0 0 0,-1 0 1,1 1-1,0-1 0,-1 0 0,1 1 0,-1-1 0,1 1 0,0-1 1,-1 0-1,1 1 0,-1 0 0,1-1 0,-1 1 0,1-1 0,-1 1 1,0-1-1,1 1 0,-1 0 0,0-1 0,1 1 0,-1 0 0,0 0 1,2 5 4,-1 0 1,-1 1-1,1-1 0,-1 0 1,0 0-1,0 0 1,-1 0-1,-1 8 1,-1 9-1,-13 135 60,16-146 304,4-16 62,7-21 62,6-20-244,22-49-470,-37 91 181,0 0 0,-1 0 0,1 0 0,1 0 0,2-3 0,-5 6 33,0-1-1,1 1 1,-1-1-1,0 1 0,1 0 1,-1-1-1,0 1 1,1 0-1,-1-1 1,1 1-1,-1 0 0,1 0 1,-1 0-1,1-1 1,-1 1-1,1 0 1,-1 0-1,1 0 0,-1 0 1,1 0-1,-1 0 1,1 0-1,-1 0 1,1 0-1,-1 0 1,1 0-1,-1 0 0,1 0 1,-1 0-1,1 0 1,-1 1-1,1-1 1,-1 0-1,1 0 0,-1 1 1,1-1-1,-1 0 1,0 0-1,1 1 1,-1-1-1,0 1 1,1 0-1,1 1-3,0 1 1,-1 0-1,0 0 0,1 0 1,-1 0-1,0 0 0,-1 0 1,1 0-1,0 0 0,-1 5 1,1 38-34,-1-33 48,0-6 12,3 70 30,-2-66 11,0 0 0,1 0 0,1 0-1,7 19 1,-10-29-41,0-1 0,1 1 0,-1-1 0,1 0 0,-1 1 0,1-1 0,-1 1 0,1-1 0,-1 0-1,1 0 1,-1 1 0,1-1 0,-1 0 0,1 0 0,0 0 0,-1 1 0,1-1 0,-1 0 0,1 0 0,0 0 0,-1 0-1,1 0 1,-1 0 0,1 0 0,0-1 0,-1 1 0,1 0 0,-1 0 0,1 0 0,-1-1 0,1 1 0,-1 0 0,1 0-1,0-1 1,24-13 155,7-12 66,48-48 0,-9 8-394,100-70 78,-156 124 127,-11 6-36,-4 6-9,0 0 0,1 0 0,-1 0 0,0 0-1,0-1 1,0 1 0,0 0 0,0 0-1,0 0 1,0 0 0,0 0 0,0 0 0,0 0-1,0 0 1,0 0 0,0 0 0,0 0 0,0 0-1,0 0 1,0 0 0,0-1 0,0 1-1,0 0 1,0 0 0,0 0 0,0 0 0,0 0-1,0 0 1,0 0 0,0 0 0,-1 0 0,1 0-1,0 0 1,0 0 0,0 0 0,0 0 0,0 0-1,0 0 1,0 0 0,0-1 0,0 1-1,0 0 1,0 0 0,0 0 0,0 0 0,0 0-1,0 0 1,0 0 0,0 0 0,-1 0 0,1 0-1,0 0 1,0 0 0,0 0 0,0 0-1,0 0 1,0 0 0,0 0 0,0 0 0,-2 1-26,0-1 1,1 1-1,-1 0 1,1 0 0,-1 0-1,0 0 1,1 0-1,0 0 1,-1 0 0,1 0-1,0 0 1,-1 1 0,-1 1-1,-5 6-43,0-1 27,0 0 0,1 1 0,0 0 0,0 1 1,1-1-1,-9 20 0,7-12 19,1 0 1,1 1 0,-6 28-1,10-37 23,1-1 1,0 0-1,1 1 0,0-1 0,0 1 0,1-1 1,0 1-1,1-1 0,2 12 0,-2-16 20,-1 0-1,0 0 1,1 0 0,0-1-1,0 1 1,0 0-1,0-1 1,1 1-1,0-1 1,-1 0 0,1 0-1,0 0 1,0 0-1,1 0 1,-1-1-1,1 1 1,-1-1 0,1 0-1,0 0 1,4 2-1,-5-3 11,-1-1 0,0 1 0,1-1 0,-1 1 0,0-1 0,0 0 0,1 0 0,-1 0-1,0 0 1,1-1 0,-1 1 0,0 0 0,1-1 0,-1 0 0,0 1 0,0-1 0,3-2 0,-1 1 26,-1 0 1,0 0 0,0-1 0,-1 1-1,1-1 1,0 0 0,-1 0-1,0 0 1,4-6 0,-1-1 23,0 0 0,-1-1 1,0 1-1,-1-1 0,0 0 1,2-15-1,-3 9-92,-1 0 0,-1 0 0,-1 0-1,0 0 1,-4-19 0,4 31-15,0 1 0,-1-1-1,1 1 1,-1-1 0,0 1-1,-1 0 1,1-1 0,-1 1 0,1 0-1,-1 1 1,0-1 0,-1 0-1,1 1 1,0 0 0,-1 0-1,0 0 1,0 0 0,0 0 0,0 1-1,0 0 1,-8-3 0,4 2-47,-1-1 62,9 4 12,0 0 1,0 0 0,0-1 0,0 1-1,0 0 1,0 0 0,0 0 0,0 0-1,0 0 1,0 0 0,0 0-1,0 0 1,0 0 0,0 0 0,0-1-1,0 1 1,0 0 0,0 0 0,0 0-1,0 0 1,0 0 0,0 0 0,0 0-1,0 0 1,0 0 0,0-1 0,0 1-1,0 0 1,0 0 0,0 0 0,0 0-1,0 0 1,0 0 0,0 0 0,0 0-1,0 0 1,0 0 0,0 0 0,0-1-1,1 1 1,-1 0 0,0 0 0,0 0-1,0 0 1,0 0 0,0 0 0,0 0-1,0 0 1,0 0 0,0 0 0,0 0-1,1 0 1,-1 0 0,0 0 0,0 0-1,0 0 1,0 0 0,0 0 0,0 0-1,0 0 1,0 0 0,1 0 0,-1 0-1,0 0 1,0 0 0,0 0 0,0 0-1,80-12-201,-14 3 168,162-41 138,-135 29-76,-90 20-22,6 0-24,-19 6-99,9-4 110,-11 4-36,0 2 0,1-1 0,-1 2 0,1-1-1,1 1 1,0 1 0,0 0 0,0 1 0,1 0 0,-12 17-1,11-12 14,1 1 1,0 0-1,1 1 0,0 0 0,2 1 0,0-1 0,-3 20 0,7-33 43,2 0 0,-1-1 0,0 2 0,1-1 0,0 0 0,-1 0 0,2 0 0,-1 0 0,0 0-1,1 0 1,0 0 0,0 0 0,0 0 0,0-1 0,1 1 0,-1 0 0,1 0 0,0-1 0,0 0 0,1 1-1,3 4 1,-5-8 6,0 1-1,0 0 0,0-1 1,0 1-1,0 0 0,0-1 0,0 1 1,0-1-1,0 0 0,0 1 1,0-1-1,1 0 0,-1 0 1,0 0-1,0 0 0,0 0 0,1 0 1,-1 0-1,0 0 0,0 0 1,0 0-1,1-1 0,-1 1 1,0 0-1,0-1 0,0 1 1,0-1-1,0 1 0,0-1 0,0 0 1,1 0-1,3-3 63,0 0 0,-1 0 0,0 0 1,7-9-1,-1 1 18,-2-1 1,0-1 0,0 1-1,-1-2 1,6-17 0,-6 11 12,0-1 0,6-40 1,-13 59-103,2-6-37,-1 0 1,0 0-1,0 0 0,-1-1 0,0 1 1,-1 0-1,0 0 0,-3-14 0,2 17-343,1 6 30,0 12-181,0 6 336,-6 211-16,8-153 240,-3 1 1,-13 79 0,3-97 68,-33 100 1,31-127 113,13-31-165,0 1 0,0 0 0,0-1 0,0 1-1,-1-1 1,1 0 0,0 1 0,0-1 0,-1 0 0,1 0 0,-1 0 0,1 0 0,-1 0 0,0 0 0,-1 0 0,2 0-21,-1-1 1,1 0-1,0 0 0,-1 0 1,1-1-1,0 1 1,-1 0-1,1 0 1,0-1-1,0 1 1,-1 0-1,1-1 1,0 0-1,0 1 0,0-1 1,0 1-1,0-1 1,0 0-1,0 0 1,0 0-1,0 0 1,-1-1-1,-1-2-24,0 1 0,0-1 0,0 0 0,-4-7 0,0-5-40,3 9 18,0-1 0,1 0 0,0 1 1,0-1-1,-1-9 0,3 12 8,0 1-1,0-1 1,1 1-1,0-1 1,0 1 0,0-1-1,0 1 1,1 0-1,0-1 1,0 1 0,0-1-1,0 1 1,1 0-1,-1 0 1,1 0 0,5-7-1,-1 2-32,0 1 0,1 0 0,0 1 0,0-1 0,1 1 0,10-7 0,15-13-34,125-111 151,53-50-192,-196 172 169,0 0 0,0-1 0,-1-1 0,-2 0 0,0 0 0,11-23 1,-21 37-54,0-1 1,0 0 0,0 1 0,-1-1-1,1 0 1,-1 0 0,0 0-1,-1 0 1,1 0 0,-1 0 0,0 0-1,-1-1 1,1 1 0,-1 0 0,0 0-1,0 0 1,-3-8 0,3 11-34,0 0 0,0 1 1,0-1-1,0 1 0,0-1 0,0 1 1,-1 0-1,1-1 0,0 1 0,-1 0 1,1 0-1,-1 0 0,1 0 0,-1 0 1,1 0-1,-1 1 0,0-1 0,1 0 1,-1 1-1,-3-1 0,0 0-49,0 0-1,1 1 1,-1 0 0,0 0 0,0 0-1,-5 1 1,1 1 39,1 0 0,0 0-1,-1 1 1,1 0 0,0 0 0,0 1 0,1 0 0,-1 1-1,1-1 1,0 1 0,0 1 0,1-1 0,-1 1 0,1 1-1,0-1 1,1 1 0,0 0 0,0 0 0,0 0 0,-5 13-1,6-12 38,1 0-1,0 1 0,0-1 0,1 1 0,0 0 0,0-1 0,1 1 0,0 0 1,1 0-1,0 0 0,0 0 0,1 0 0,0 0 0,0 0 0,1 0 0,1-1 1,-1 1-1,1-1 0,6 13 0,-3-11 27,0 0 0,1 0-1,0-1 1,0 0 0,1 0 0,0 0-1,1-1 1,10 7 0,-16-12 14,1 0 0,0-1 0,0 1 0,0-1 0,0 0 0,1 0 0,-1-1 0,0 1 0,1-1 0,-1 0 0,1 0 0,-1-1 0,1 1 0,0-1 0,-1 0 0,1 0 0,0 0 0,-1-1 0,1 0 0,-1 0 0,1 0 0,7-3 0,-4 0 26,-1 0 1,1-1-1,-1 0 0,0 0 0,-1-1 1,1 0-1,10-11 0,34-53 269,-39 52-268,6-8 2,1-3-93,2 1 0,41-44 0,-57 67 7,2-2-36,-1 0-1,1 1 1,0 0 0,0 1-1,1-1 1,0 1 0,0 1-1,9-5 1,-16 9 46,-1-1 0,1 1 0,0 0 0,-1 0 0,1 0 0,0 0 0,-1-1 0,1 1 0,-1 0 0,1 0 0,0 0 0,-1 0 0,1 1 0,0-1 0,-1 0 0,1 0 0,-1 0 0,1 0 0,0 1 0,-1-1 0,1 0 0,-1 0 0,1 1 0,-1-1 0,1 0 0,-1 1 1,1-1-1,-1 1 0,1-1 0,-1 1 0,0-1 0,1 1 0,-1-1 0,0 1 0,1-1 0,-1 1 0,0-1 0,0 1 0,1 0 0,-1-1 0,0 1 0,0-1 0,0 1 0,0 0 0,0 0 0,1 4-26,-1-1 0,0 1-1,0-1 1,-1 1 0,0 5 0,-17 66 73,11-50 115,1 0 0,1 0 1,-1 38-1,6-64-145,0 0 0,0 1 1,-1-1-1,1 0 1,0 0-1,0 0 0,0 0 1,0 0-1,0 0 1,0 0-1,0 1 1,0-1-1,1 0 0,-1 0 1,0 0-1,0 0 1,0 0-1,0 0 0,0 1 1,0-1-1,0 0 1,0 0-1,0 0 0,0 0 1,0 0-1,0 0 1,0 0-1,0 0 1,1 0-1,-1 0 0,0 1 1,0-1-1,0 0 1,0 0-1,0 0 0,0 0 1,0 0-1,1 0 1,-1 0-1,0 0 0,0 0 1,0 0-1,0 0 1,0 0-1,0 0 1,0 0-1,1 0 0,-1 0 1,0 0-1,0 0 1,0 0-1,0 0 0,0 0 1,0 0-1,1 0 1,-1 0-1,0-1 0,5-3 102,30-48 455,-14 24-561,2 2 0,0 0 0,53-44 0,-53 51-35,21-15-147,-39 31 124,-1 0 0,1 0 0,0 1 1,0 0-1,0 0 0,0 0 0,8-2 0,-12 4 36,1 0 0,-1-1-1,0 1 1,1 0 0,-1 0 0,0 0-1,1 0 1,-1 0 0,0 0 0,1 0-1,-1 0 1,0 1 0,1-1 0,-1 0-1,0 1 1,0-1 0,0 1-1,1-1 1,-1 1 0,0 0 0,0 0-1,0-1 1,0 1 0,0 0 0,0 0-1,0 0 1,0 0 0,0 0 0,-1 0-1,2 2 1,-1 1-27,0 0 0,1 0-1,-1 1 1,-1-1 0,1 0 0,-1 1-1,0 8 1,-1 20 10,0-18 94,1 0 1,0 1-1,3 17 1,-2-31-47,-1 1 0,1-1 0,-1 0 1,1 0-1,0 1 0,0-1 0,0 0 0,0 0 1,0 0-1,0 0 0,1 0 0,-1 0 0,1-1 0,-1 1 1,1 0-1,0-1 0,-1 1 0,1-1 0,0 1 0,0-1 1,0 0-1,0 0 0,1 0 0,-1 0 0,0 0 0,0-1 1,0 1-1,1 0 0,-1-1 0,0 0 0,1 0 1,-1 1-1,3-2 0,1 1 8,0-1 0,1 0 0,-1 0-1,0 0 1,-1-1 0,1 0 0,0 0 0,0-1 0,-1 1 0,0-1 0,8-6 0,2-2 52,-1-1 1,0-1-1,0 0 0,-2-1 1,0-1-1,0 0 1,-1 0-1,14-29 1,-13 11 103,-11 31-188,-1 1 0,0-1 1,1 1-1,-1-1 0,0 1 1,0-1-1,0 1 0,0-1 0,0 1 1,0-1-1,0 1 0,-1-1 1,1 1-1,0-1 0,-1 1 0,1 0 1,-1-1-1,0 1 0,-1-3 1,1 4-24,1 0 1,-1-1 0,0 1 0,0 0-1,0 0 1,0-1 0,1 1 0,-1 0-1,0 0 1,0 0 0,0 0 0,0 0-1,1 0 1,-1 1 0,0-1 0,0 0-1,0 0 1,0 1 0,1-1 0,-1 0-1,0 1 1,0-1 0,-21 13-317,16-8 335,0 0 0,0 1 0,0 0-1,1 0 1,0 0 0,1 1 0,-1 0 0,1-1 0,1 2 0,-1-1 0,1 0 0,0 1-1,1-1 1,0 1 0,0 0 0,1 0 0,0-1 0,0 1 0,0 0 0,1 0 0,1 0-1,-1 0 1,4 13 0,-3-17 30,0-1 0,0 1 0,0 0 0,1-1 0,-1 1 0,1-1 0,0 0 0,0 1 0,0-1 0,1 0 0,-1 0 0,1-1 0,0 1 0,-1 0 0,1-1 0,0 0 0,6 4 0,-5-4 13,0-1 0,1 1 0,-1-1 0,1 1 0,-1-1-1,1-1 1,-1 1 0,1-1 0,0 0 0,-1 0 0,1 0 0,0 0 0,-1-1-1,9-2 1,32-11 75,-2-1 0,56-30 0,-37 17-70,172-77 116,-223 99-96,-1 0 1,1-1-1,-1 0 0,0-1 1,12-12-1,-21 19-32,9-10-83,-11 6-47,-9 1-29,5 4 109,1 0 0,-1 0 1,0 0-1,0 1 0,0-1 0,-6 3 1,8-2 16,-15 3-39,-1 1 1,1 1-1,0 1 1,0 0-1,1 2 1,0 0 0,0 1-1,1 0 1,0 1-1,-14 14 1,28-23 59,0 0 0,0 0 0,0 1 0,1-1 0,-1 0 0,1 0 0,-1 1 0,1-1 0,0 1 0,0 0 0,0-1 0,-1 6 0,1-7-6,1 1 0,0-1 1,0 1-1,0-1 1,0 1-1,1 0 1,-1-1-1,0 1 1,1-1-1,-1 1 0,1-1 1,-1 0-1,1 1 1,0-1-1,0 1 1,-1-1-1,1 0 0,0 0 1,0 1-1,0-1 1,0 0-1,1 0 1,-1 0-1,2 1 1,1 1 5,0-1 1,0 1 0,1-1 0,-1 0 0,1 0 0,-1 0 0,1-1 0,0 0 0,-1 0 0,1 0-1,6 0 1,-3-1 32,0 0-1,0 0 1,1-1-1,-1-1 1,0 1-1,10-4 1,-7 1 3,0 0 1,0-1-1,0 0 1,0-1-1,-1 0 1,0-1-1,0 0 1,-1 0-1,10-10 1,-16 13-24,0 1 0,0-1 0,0 0 1,0 0-1,0 0 0,-1 0 1,0 0-1,0-1 0,0 1 0,0-1 1,-1 1-1,2-9 0,-3 11-35,0 0 0,0 0 0,0 0-1,0-1 1,-1 1 0,1 0 0,-1 0 0,1 0-1,-1 0 1,0 0 0,0 0 0,0 0-1,0 0 1,0 0 0,0 0 0,0 1 0,-1-1-1,1 0 1,-1 1 0,1-1 0,-1 1 0,0-1-1,1 1 1,-1 0 0,0 0 0,0 0 0,0 0-1,0 0 1,-3-1 0,-4-1-17,0 0 0,0 0 0,-1 1 0,1 0 1,-1 0-1,1 1 0,-1 1 0,0 0 0,-18 2 0,-10-1-50,34-2 63,6-1-23,11-1-25,34-5 18,83-24 1,-86 20 43,-36 9 6,-1 1 0,1 1 1,0-1-1,0 1 0,1 1 1,9 0-1,-17 0-12,1 0 0,0 0 0,0 1 0,0-1 0,0 1 0,0-1-1,-1 1 1,1 0 0,0 0 0,0-1 0,-1 1 0,1 1 0,-1-1 0,1 0 0,-1 0 0,1 0 0,-1 1 0,0-1 0,1 1 0,-1-1 0,0 1 0,0 0-1,0-1 1,0 1 0,-1 0 0,1 0 0,0-1 0,-1 1 0,1 0 0,-1 0 0,1 3 0,-1 6-14,0 0 1,0 0-1,-1 1 1,0-1-1,-1 0 0,-5 14 1,-2 20 57,7-34 53,1-10-68,1 0 1,-1 1-1,1-1 0,0 0 0,-1 1 1,1-1-1,0 0 0,0 1 0,0-1 1,0 1-1,0-1 0,0 0 0,0 1 1,1-1-1,-1 1 0,1 0 0,0-2 19,0 0-1,0 0 1,0 0-1,0 0 1,0-1-1,0 1 0,-1 0 1,1-1-1,0 1 1,0-1-1,0 1 1,0-1-1,-1 1 1,2-2-1,16-11 260,50-50 14,-9 7-452,-50 49 126,1 0 0,-1 0 0,1 1-1,18-9 1,-4 2-434,-24 13 435,1 0-1,-1 1 1,0-1-1,0 0 1,1 0-1,-1 0 0,0 1 1,0-1-1,0 0 1,1 0-1,-1 0 1,0 1-1,0-1 1,0 0-1,1 1 1,-1-1-1,0 0 1,0 0-1,0 1 1,0-1-1,0 0 1,0 1-1,0-1 0,0 0 1,0 1-1,0-1 1,0 0-1,0 1 1,0-1-11,0 4 2,-1 0 0,1 0 0,-1 0-1,0 0 1,-1 0 0,1 0 0,-1 0 0,-2 5 0,2-7 26,1 1 1,-1-1 0,1 1 0,0-1 0,0 1 0,0 0 0,1 0 0,-1 0-1,0-1 1,1 1 0,0 0 0,0 0 0,0 0 0,0 0 0,0 0-1,0 0 1,2 5 0,0-5-9,-1 0 0,1 1 0,0-1 0,0 0 0,1 0 0,-1 0 0,0-1 0,1 1 0,0-1 0,0 1 0,0-1 0,5 4 0,1-1 24,0-1 0,0 1-1,14 4 1,-14-7 36,0 1 0,0-2-1,0 1 1,0-1 0,0 0 0,1-1 0,-1 0-1,0-1 1,1 1 0,-1-2 0,0 1 0,15-6 0,-12 3 60,0-1 1,0-1 0,0 0-1,0-1 1,-1 0 0,0 0-1,-1-1 1,14-13 0,1-6-134,0-1-1,-2-2 1,34-56 0,-55 80-697,0 14 318,3 13 383,-1 1 0,-1-1-1,2 39 1,-4-42 2,0-5 23,-1 0-1,0 1 1,-1-1-1,-1 0 0,0 0 1,-7 23-1,9-35 20,0 0 0,-1 0 0,1 0 0,-1 0 0,1 0 0,-1 0 0,1 0 0,-1 0 0,0 0 0,1 0 0,-1-1 1,0 1-1,0 0 0,1-1 0,-1 1 0,0 0 0,0-1 0,0 1 0,0-1 0,0 0 0,-2 1 0,2 0-19,-1-1-1,0 0 1,0 0 0,0 0 0,0 0 0,0 0 0,1-1 0,-1 1 0,0 0-1,0-1 1,-3-1 0,1 0 32,-1 0 0,1 0 0,-1-1 0,1 0 0,0 0 0,0 0 0,0 0-1,1-1 1,-5-5 0,7 9-40,1 0 0,0 0-1,0 0 1,0 0 0,0-1 0,0 1-1,-1 0 1,1 0 0,0 0 0,0 0-1,0 0 1,0-1 0,0 1 0,0 0-1,0 0 1,-1 0 0,1-1 0,0 1-1,0 0 1,0 0 0,0 0 0,0-1-1,0 1 1,0 0 0,0 0 0,0 0-1,0-1 1,0 1 0,0 0 0,0 0-1,0 0 1,0-1 0,0 1-1,1 0 1,-1 0 0,0 0 0,0 0-1,0-1 1,0 1 0,0 0 0,0 0-1,0 0 1,1 0 0,-1 0 0,0-1-1,0 1 1,0 0 0,0 0 0,1 0-1,13 0 84,20 9-35,-12-2-15,0-1 0,0-1 1,38 4-1,73-2-499,-50-3-1935,-19 0 781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59:59.95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1246 4736,'0'7'558,"0"-2"218,0-6-224,1-1-414,-1 1 0,0 0 0,0-1 0,1 1 0,-1 0 0,1 0 0,0-1 0,-1 1 0,1 0 0,0 0 0,0 0 0,-1 0 0,3-2 0,-1 2 213,1 0 0,0 0 1,-1 1-1,1-1 0,0 1 0,0-1 0,0 1 0,4 0 0,16-3 1332,-17 1-1465,0-1-1,0 0 1,0 0 0,0-1-1,0 1 1,-1-1 0,1-1 0,-1 1-1,0-1 1,-1 0 0,6-6 0,8-12 283,17-31 0,-28 43-378,90-160 616,-67 114-587,-28 53-135,98-192 657,-81 152-394,-2-1 0,19-78 0,-30 98-212,3-14 94,-1 1 0,4-75 0,-13 107-253,-1 6-56,-4 10-191,-6 33 11,5-16 297,-1 2 16,-63 241-79,44-150 199,-5-1-1,-6-1 0,-64 135 1,88-222 72,-12 26 882,-40 65 0,66-122-1032,0 1 0,0-1 0,-1 1-1,1-1 1,0 1 0,0-1 0,-1 1-1,1-1 1,0 0 0,-1 1 0,1-1-1,0 1 1,-1-1 0,1 0 0,-1 1-1,1-1 1,0 0 0,-1 0 0,1 1-1,-1-1 1,1 0 0,-1 0 0,1 0-1,-1 1 1,1-1 0,-1 0 0,1 0-1,-1 0 1,1 0 0,-1 0 0,0 0-1,0-1-22,1 1-1,0-1 1,0 1 0,-1-1-1,1 1 1,0-1-1,0 0 1,-1 1 0,1-1-1,0 1 1,0-1-1,0 0 1,0 1-1,0-1 1,0 0 0,0 1-1,0-1 1,0 1-1,1-1 1,-1 0 0,0 1-1,0-1 1,0 1-1,1-2 1,1-3 6,1 0 0,-1 0 0,1 1 0,0-1 0,1 1 0,-1-1 1,1 1-1,4-4 0,36-29 0,-29 25-5,29-24-45,-1-2 0,68-78 0,0-34 130,14-17-150,-26 60 73,-50 57 36,-16 13-9,-1 0 0,30-48 0,-41 50-31,-2 0-1,-2-1 1,15-44 0,-12 17 74,13-70 1,-32 130-83,8-55 14,-8 53-43,-1-1 0,0 1 0,0-1 0,-1 0 0,1 1 0,-1-1 0,-3-9 0,4 15 21,0 0 0,0-1-1,0 1 1,0 0 0,0-1-1,-1 1 1,1 0 0,0-1-1,0 1 1,0 0-1,0-1 1,-1 1 0,1 0-1,0 0 1,0-1 0,-1 1-1,1 0 1,0 0 0,0 0-1,-1-1 1,1 1 0,0 0-1,-1 0 1,1 0 0,0 0-1,-1-1 1,1 1 0,0 0-1,-1 0 1,1 0-1,0 0 1,-1 0 0,1 0-1,0 0 1,-1 0 0,1 0-1,0 0 1,-1 0 0,1 0-1,0 1 1,-1-1 0,1 0-1,0 0 1,-1 0 0,1 0-1,0 0 1,0 1 0,-1-1-1,1 0 1,0 0 0,-1 1-1,1-1 1,0 0-1,-1 1 1,-1 1-34,0 1 0,-1 0 0,1 0 0,0 0 0,0 0 0,-1 4 0,-103 231-425,44-94 455,49-115 60,0 1-1,2 1 1,2-1-1,1 2 1,1-1-1,-3 39 1,7 65-47,4-108 6,1-1-1,2 1 1,7 27-1,-9-43 57,2 0-1,0-1 0,0 1 0,1-1 1,8 13-1,-11-19 10,1 0 0,0 0 0,0-1 0,0 1 0,0-1-1,0 0 1,1 0 0,0 0 0,-1-1 0,1 1 0,0-1 0,0 0 0,1 0-1,-1 0 1,7 2 0,-8-4-34,1 1-1,-1-1 1,0 0-1,1 0 1,-1-1 0,0 1-1,0-1 1,1 1-1,-1-1 1,0 0-1,0 0 1,0-1-1,0 1 1,0-1 0,0 1-1,0-1 1,0 0-1,-1 0 1,1 0-1,3-5 1,5-4 14,-1 0-1,-1 0 1,11-18 0,126-230 116,-132 233-203,3-7-94,-12 24-79,-3 13-11,-3 18-42,-6 44 72,3 74 1,5-100 239,2 0 0,2 0 0,12 46 1,-15-76-22,-2-8-6,0 1 0,1-1 1,-1 0-1,1 0 0,-1 1 1,1-1-1,0 0 0,0 0 1,0 0-1,0 0 0,0 0 1,1 0-1,-1 0 1,0 0-1,1-1 0,2 3 1,-3-4-15,0 1 0,-1-1 0,1 0 1,0 0-1,0 0 0,0 0 0,0 0 1,0 0-1,0 0 0,0 0 0,-1 0 0,1 0 1,0 0-1,0-1 0,0 1 0,0 0 1,0-1-1,-1 1 0,1 0 0,0-1 1,0 1-1,-1-1 0,1 0 0,0 1 1,-1-1-1,1 1 0,0-1 0,-1 0 1,1 0-1,0-1 0,20-29 115,-8 5-5,13-37 0,-4 7 72,-3 15-96,56-117 70,-71 151-246,-2 2 12,0 1 0,0 0 0,1 0 1,-1 1-1,1-1 0,6-6 1,-21 79-458,9-51 529,1 0 1,1 0-1,2 35 1,-1-45 20,1 0 0,0-1 0,1 1 0,0 0 1,0 0-1,0-1 0,1 1 0,0-1 0,1 0 0,0 0 1,6 9-1,-9-15-16,0 1 1,0-1-1,1 0 1,-1 0-1,0 0 1,1 0-1,-1 0 0,0 0 1,1 0-1,-1 0 1,1 0-1,-1-1 1,1 1-1,0-1 1,-1 1-1,1-1 1,0 0-1,-1 1 0,4-1 1,-2 0-3,1-1 0,-1 0 0,0 1 1,0-1-1,0 0 0,0 0 0,0-1 1,-1 1-1,1 0 0,3-3 0,4-3 29,-1-1-1,1 0 0,-1-1 1,9-11-1,97-107-101,-102 115 80,-11 10-35,0 0 0,0 1-1,0-1 1,0 0-1,0 0 1,0 0 0,-1-1-1,1 1 1,-1 0-1,2-4 1,-2 3 39,0 1 0,1-1 0,-1 0-1,1 1 1,0-1 0,0 1 0,-1 0 0,2-1 0,-1 1 0,0 0-1,0 0 1,4-2 0,0-1 58,6-7-46,-1 0 0,0 0 0,-1-1 0,17-28 0,-26 39-25,0 0 0,0 0-1,0-1 1,0 1 0,0 0 0,0-5 0,-1 7-9,0 0-1,0 0 1,0 0 0,0 0 0,0 0 0,0 0 0,0 0 0,0 0 0,0 0 0,0-1 0,0 1 0,0 0 0,0 0 0,0 0 0,0 0 0,0 0 0,0 0 0,0 0 0,0 0 0,0 0-1,0 0 1,0 0 0,0 0 0,0 0 0,0 0 0,0-1 0,0 1 0,0 0 0,0 0 0,0 0 0,0 0 0,0 0 0,0 0 0,0 0 0,0 0 0,0 0 0,0 0 0,0 0 0,0 0-1,0 0 1,0 0 0,-1 0 0,1 0 0,0 0 0,0 0 0,0 0 0,0 0 0,0 0 0,0 0 0,0 0 0,0 0 0,0 0 0,0 0 0,0 0 0,0 0 0,0 0 0,-1 0 0,1 0-1,0 0 1,0 0 0,0 0 0,0 0 0,0 0 0,0 0 0,0 0 0,0 0 0,0 0 0,0 0 0,0 0 0,-9 12-233,4-4 172,1-1 0,0 2-1,1-1 1,-1 0 0,2 1-1,-4 12 1,2 5 26,-1 24 0,2 20 92,3-61-76,1 1-1,0-1 0,1 0 1,0 0-1,5 14 0,-7-21 34,1 0 0,0 0 0,0 0 0,0 0 0,0 0 0,0 0 0,1 0 0,-1 0 0,1-1 0,-1 1-1,1 0 1,-1-1 0,1 0 0,0 1 0,0-1 0,0 0 0,0 0 0,0 0 0,0 0 0,0 0 0,0 0 0,0-1 0,0 1 0,0-1-1,1 1 1,-1-1 0,0 0 0,0 0 0,0 0 0,1 0 0,-1 0 0,0 0 0,0-1 0,0 1 0,1-1 0,-1 0 0,3-1 0,1-2 1,1-1 0,-1 0 0,1 0 0,-2-1 1,1 0-1,6-8 0,0 1-9,15-17 33,2 2 0,1 2 1,1 0-1,54-32 0,-50 37 121,35-26-1,-67 45-155,-1 0 0,1 0 1,0-1-1,-1 1 0,0 0 0,1-1 0,-1 0 1,0 1-1,0-1 0,-1 0 0,3-3 1,-4 5-7,-1 1 1,1 0-1,0 0 1,0-1-1,0 1 1,0 0-1,0 0 1,0-1-1,-1 1 1,1 0-1,0 0 1,0 0-1,0 0 1,-1-1-1,1 1 1,0 0-1,0 0 1,-1 0-1,1 0 1,0 0-1,0 0 1,-1 0-1,1-1 1,0 1-1,0 0 1,-1 0-1,1 0 1,0 0-1,0 0 1,-1 0-1,1 0 1,0 0-1,0 0 1,-1 1-1,1-1 1,-13 2-140,12-2 134,-7 3-18,-1 0-1,1 0 0,0 1 1,1 0-1,-1 0 0,1 1 0,-1 0 1,1 0-1,1 1 0,-1 0 1,1 0-1,0 0 0,0 1 1,-7 12-1,-1 3-47,0 0 0,2 1 0,-17 43 1,25-56 91,1 0 1,0 1 0,-3 16-1,6-24-10,-1 0 0,1 0-1,0 0 1,0 0 0,0 0-1,0 0 1,0 0 0,1 0-1,-1 0 1,1 0 0,0-1-1,0 1 1,0 0 0,0 0-1,1-1 1,-1 1 0,1-1-1,1 3 1,-2-4-3,0 0-1,0 0 1,0 0 0,0 0 0,0-1-1,1 1 1,-1 0 0,0-1-1,0 1 1,0-1 0,1 1 0,-1-1-1,0 0 1,1 1 0,-1-1 0,0 0-1,1 0 1,-1 0 0,0 0-1,1 0 1,-1 0 0,0 0 0,1 0-1,-1-1 1,0 1 0,3-2 0,1 0 53,0 0 1,-1-1 0,1 0-1,8-6 1,-11 8-31,25-24 132,0 0 0,-1-2 0,-1-1 0,22-34 0,-29 38-138,0-1 0,-1 0 1,-1-2-1,13-33 0,-12 14 73,-3 0 1,12-66-1,2-57-73,-27 136-221,-3 24-14,1 9 196,1 1 1,-1-1-1,1 0 1,0 0-1,-1 1 1,1-1-1,-1 1 1,1-1-1,0 0 1,-1 1-1,1-1 0,0 1 1,0-1-1,-1 1 1,1-1-1,0 1 1,0-1-1,0 1 1,0-1-1,-1 1 1,1 0-1,-7 21-147,1 1 1,1 0-1,-2 28 0,3-25 115,-2 31 65,2 0 0,2 0 0,11 105 0,51 166-1446,-45-276-738,-13-47 1465,-1 0 0,2 0 0,-1 0-1,1 0 1,-1 0 0,7 7 0,-9-11 521,1-1 1,-1 0-1,0 1 0,1-1 1,-1 0-1,0 0 1,1 1-1,-1-1 0,0 0 1,1 0-1,-1 0 1,1 1-1,-1-1 0,1 0 1,-1 0-1,0 0 0,1 0 1,-1 0-1,1 0 1,-1 0-1,1 0 0,-1 0 1,1 0-1,0 0 1,13-3-2890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1:00:00.2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109 22 7712,'-48'-21'3520,"26"35"-3072,8-11-384,9 6-128,-9 3-3776,8 6 2112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2:56.0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62 0 5152,'-7'2'1166,"-1"-1"0,1 2 0,0-1 0,1 1 0,-1-1 0,0 2 0,-6 3 0,40 15 2700,-15-15-3496,0 0 0,1-1 0,0-1 0,0 0 0,27 6 0,-3-1 141,154 42 1040,-161-45-1362,2-3 0,-1 0 0,0-2 0,42-3 0,-68 1-280,1-1 0,0 0 1,0 0-1,0-1 0,0 1 1,-1-1-1,1 0 0,-1-1 1,10-5-1,-6 2-752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1:00:07.0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353 106 1984,'2'-2'7902,"5"-3"-5404,-16 10 2192,-9 12-4864,12-10 532,-14 11-126,-89 90 866,87-83-880,1 0 0,-29 46 0,36-46-181,2-1 1,1 2-1,-15 47 1,-12 83 480,35-140-306,0-3 787,5-19-450,9-26-150,10-20-204,3 2 1,45-73-1,14-16 733,-5-24 273,-18 34-610,-60 128-599,1 1-1,-1-1 1,0 0-1,1 0 1,-1 1 0,1-1-1,-1 0 1,1 0-1,0 1 1,-1-1-1,1 1 1,-1-1-1,1 0 1,0 1-1,0-1 1,-1 1 0,1 0-1,0-1 1,0 1-1,-1 0 1,1-1-1,0 1 1,0 0-1,0 0 1,0 0-1,-1 0 1,1 0 0,0-1-1,0 2 1,0-1-1,0 0 1,0 0-1,0 0 1,-1 0-1,1 0 1,0 1-1,0-1 1,0 0 0,-1 1-1,1-1 1,0 1-1,0-1 1,-1 1-1,1-1 1,0 1-1,-1-1 1,2 2 0,4 4-6,0 0 0,-1 0 1,10 14-1,-10-14-27,50 67-3,63 77 56,-105-136 21,97 102-141,-99-105 173,0 1 0,-1 0 0,0 0-1,-1 1 1,0 1 0,11 25 0,-19-37-38,-1-1 0,1 1 1,0 0-1,-1 0 1,0 0-1,1 0 1,-1 0-1,0 0 0,0 0 1,0 0-1,0 0 1,0 0-1,-1 0 1,1 0-1,-1 0 0,1 0 1,-1-1-1,0 1 1,1 0-1,-1 0 1,0 0-1,0-1 0,0 1 1,-1 0-1,1-1 1,0 1-1,-3 1 1,-3 3-11,0 0 0,-1-1 0,1 0 1,-15 7-1,3-2 73,8-3-64,3-2 16,0 0 0,-1 0 0,1-1 0,-1 0 0,0-1 0,-15 4 0,-6-1 116,0-2 1,0-1 0,-1-1-1,1-2 1,-49-5 0,6-6-155,-82-22-1,145 30-167,0 1-81,0-1 1,-13-5 0,21 7 12,0 1-1,0-1 1,0 0-1,1 0 1,-1-1 0,0 1-1,1 0 1,-1-1 0,0 1-1,1-1 1,0 1-1,-1-1 1,1 1 0,0-1-1,0 0 1,-2-3 0,2-5-1502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1:00:10.0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55 125 2976,'-13'-17'18362,"24"51"-17816,-8-22-465,1-1 0,10 21 0,47 76 255,34 65 283,-86-150-562,8 25 0,3 12 5,-15-48-50,-1 1 1,3 16-1,1 2-12,-6-24 28,-1 1 0,0 0 1,0 0-1,-1 8 0,1-7-9,-1-1 1,1 1-1,2 9 1,-2 1 16,-2-13 813,7-18-86,9-20-438,-6 11-282,62-134 320,22-26-147,24-58-230,-107 214-11,2-5-274,13-49-1,-19 63 205,-5 15 102,0 0 1,-1-1-1,1 1 0,0 0 0,-1-1 0,0 1 1,1 0-1,-1-1 0,0 1 0,0-2 0,-1 2-16,0 1 0,0-1 0,0 1-1,0 0 1,-1-1 0,1 1 0,0 0 0,0 0-1,0 0 1,-1 0 0,1 0 0,0 0 0,0 0-1,0 1 1,-3-1 0,1 1-14,-1-1 10,-29 0 33,0 1 0,-38 7 1,-121 25 149,-87 36-602,241-61-1018,33-6-2469,17-4 851,19-11-1588,9-1 1510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1:00:10.98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64 3648,'-8'0'10367,"0"2"-6055,9 0-3992,9-3 3843,57-14-3676,-4 0-377,25 0 146,1 4 0,95 1 0,-165 11-194,0 1 1,0 1-1,0 1 0,0 0 0,29 12 1,-43-13-172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1:00:11.55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22 5984,'-1'0'241,"0"-1"-10,1 1 1,-1-1-1,0 0 0,0 1 1,1-1-1,-1 1 0,1-1 1,-1 0-1,1 0 0,-1 1 1,1-1-1,-1 0 0,1 0 1,0 0-1,-1 1 0,1-1 1,0 0-1,0 0 0,-1 0 1,1 0-1,0 0 0,0 0 1,0 1-1,0-1 0,0-1 1,5 14 7905,19 32-7160,1-5-528,-1 2 1,-1 0-1,29 81 0,-33-72-357,-3-11 38,-2 1-1,11 54 0,-21-77-1489,-2-26-5311,-2-3 4255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1:00:11.9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891 0 7040,'-22'4'6115,"2"7"-3957,-15 18-1039,32-27-768,-191 179 4129,-258 231-2013,405-371-2502,6 0-18,27-27-270,-28 23 1,29-31-2148,6-2 662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1:00:13.4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30 123 5728,'-7'-1'190,"-11"-2"4763,13 1-1780,7-1-567,2-19 1730,-2 20-4203,-1 0 0,1 0-1,-1 0 1,1 0 0,0 0 0,0 1 0,0-1 0,0 1-1,0-1 1,0 1 0,0 0 0,5-2 0,32-11 611,-30 12-527,198-49 1666,-203 50-1810,0 1 1,0-1 0,0 1 0,0 0 0,0 0 0,6 1 0,-9 0-61,1-1 0,-1 0 1,1 1-1,-1-1 0,1 0 1,-1 1-1,0 0 0,1-1 1,-1 1-1,0 0 0,0 0 1,0 0-1,0 0 0,1 0 1,-1 0-1,0 0 1,0 0-1,-1 0 0,3 3 1,-1 4 40,0 0 1,0 1-1,0-1 1,-1 1-1,-1-1 1,1 1-1,-1 0 1,-2 10-1,1 7 74,5 145 108,-1-128-215,18 83 0,-13-85 9,-6-28 73,0 0 0,1-1 0,1 1 0,0-1 0,0 1 0,12 21 0,-15-33-84,-1-1 0,0 1 0,1-1 0,-1 0-1,0 1 1,1-1 0,-1 0 0,1 1-1,-1-1 1,0 0 0,1 1 0,-1-1-1,1 0 1,-1 0 0,1 0 0,-1 0-1,1 1 1,-1-1 0,1 0 0,-1 0 0,1 0-1,-1 0 1,1 0 0,-1 0 0,1 0-1,-1 0 1,1 0 0,-1-1 0,1 1-1,-1 0 1,1 0 0,-1 0 0,1-1-1,0 1 20,1-1-1,-1 0 0,0 0 0,1 0 0,-1 0 0,0-1 0,0 1 0,0 0 0,0 0 0,0-1 0,0 1 1,0 0-1,0-3 0,9-20 188,-1-1 1,8-40-1,-5 17-11,112-332-299,-123 376 65,1-1 1,0 1-1,0 0 0,1 0 0,-1 0 1,1 1-1,0-1 0,0 1 0,7-7 1,-8 9 9,1-1 0,-1 1 1,1-1-1,-1 1 0,1 0 0,0 0 1,-1 0-1,1 0 0,0 1 1,0-1-1,0 1 0,-1 0 0,1-1 1,0 1-1,0 1 0,3-1 0,251 46 69,-243-44-338,37 8-264,-20-7-6501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1:00:13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34 107 8480,'-27'-25'2730,"26"25"-2641,1 0 0,-1 0 0,1-1 0,0 1 0,-1 0 0,1 0 0,0 0 0,-1-1 0,1 1 0,0 0 0,0-1 0,-1 1 0,1 0 0,0 0 0,0-1 0,0 1-1,-1-1 1,1 1 0,0 0 0,0-1 0,0 1 0,0 0 0,0-1 0,0 1 0,-1-1 0,1 1 0,0 0 0,0-1 0,0 1 0,0-1 0,1 1 0,-1 0 0,0-1 0,0 1 0,0 0 0,0-1-1,0 1 1,0-1 0,1 1 0,-1 0 0,0-1 0,0 1 0,0 0 0,1 0 0,-1-1 0,0 1 0,1 0 0,-1-1 0,0 1 0,0 0 0,1 0 0,-1 0 0,0-1 0,1 1 0,-1 0 0,1 0-1,-1 0 1,0 0 0,1 0 0,-1 0 0,1-1 0,1 0 337,7-5 486,-1 0 0,1 0-1,0 1 1,1 0-1,16-6 1,-10 6-477,0 0 0,0 1 1,17-1-1,14 1-571,75 4 0,-99 0 360,85 6-563,-87-4-728,0 1 0,0 2-1,20 6 1,-38-10 440,0 0-1,-1 0 1,1 0 0,0 1-1,-1-1 1,1 1 0,3 3 0,10 14-2861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1:00:14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206 30 3552,'0'-25'4026,"0"25"-3890,0 0-1,0-1 1,0 1-1,0 0 1,0 0-1,0 0 1,0-1-1,0 1 1,0 0-1,-1 0 1,1 0-1,0 0 1,0-1-1,0 1 1,0 0-1,0 0 1,-1 0-1,1 0 1,0 0-1,0-1 1,0 1-1,-1 0 1,1 0-1,0 0 1,0 0-1,0 0 1,-1 0-1,1 0 0,0 0 1,0 0-1,-1 0 1,1 0-1,0 0 1,0 0-1,0 0 1,-1 0-1,-6 1 1412,1 3-1146,0 0 1,1 1-1,-1 0 0,1-1 0,0 2 0,1-1 1,-7 10-1,3-2 31,0 1 0,-11 27 1,-7 34 897,-30 144 1,44-153-997,4 1-1,2 0 1,4 84-1,7-59-53,31 162-1,-17-171-167,3-1 0,37 89 0,-46-140-217,1-1-1,2 0 0,2-2 1,25 35-1,-34-51-296,0-1 0,1 0 0,0 0-1,1-1 1,0 0 0,0-1 0,1 0 0,1-1-1,-1 0 1,1-1 0,21 9 0,56 15-2259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1:00:14.9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0 5632,'-2'4'5159,"3"-3"-5056,5 9 2553,15 20-1256,-8-13-180,9 17 320,-1 0 0,24 58 0,18 74 501,-55-143-1694,10 32 528,18 96-1,-29-105-584,-2 1 0,-2-1 0,-2 1-1,-1 0 1,-11 64 0,3-52-344,-3-1 0,-2 1 0,-3-2 0,-2 0 0,-3-1 0,-2-1 0,-51 87 0,69-133-917,-1-1 1,0 0-1,0 0 0,-1-1 1,-9 10-1,-1-1-1904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1:00:15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21 131 6048,'-17'-6'13685,"17"6"-13500,0 0 0,0 0-1,-1 0 1,1-1 0,0 1 0,0 0 0,-1 0 0,1 0 0,0-1 0,0 1 0,0 0 0,-1 0 0,1-1-1,0 1 1,0 0 0,0-1 0,0 1 0,0 0 0,0-1 0,-1 1 0,1 0 0,0 0 0,0-1-1,0 1 1,0 0 0,0-1 0,0 1 0,0 0 0,0-1 0,1 1 0,-1 0 0,0-1 0,17-12 971,-2 4-994,1 1 0,0 1 0,0 0 0,26-7 0,70-11 226,-101 23-327,68-11 99,0 4 0,115 0 0,-148 9-374,-45 0-474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2:57.0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58 198 2976,'-11'-5'940,"9"9"-315,1 2-462,-1-7 789,0 1 1,0-1 0,0 0-1,0 0 1,0 0 0,0 0-1,-3-2 1,-14-7 1509,14 8-1295,4 0-151,3-5 435,-2 7-1435,0-1-1,0 1 0,0 0 1,0-1-1,0 1 1,1 0-1,-1-1 1,0 1-1,0 0 0,0 0 1,0-1-1,0 1 1,0 0-1,0-1 1,1 1-1,-1 0 0,0 0 1,0-1-1,0 1 1,1 0-1,-1 0 1,0 0-1,0-1 0,1 1 1,-1 0-1,0 0 1,1 0-1,-1 0 0,0-1 1,0 1-1,1 0 1,-1 0-1,0 0 1,1 0-1,-1 0 0,0 0 1,1 0-1,-1 0 1,0 0-1,1 0 1,-1 0-1,0 0 0,0 0 1,1 0-1,-1 0 1,1 1-1,67 5 470,-4-10 48,64-10-1,-70 6-194,-47 7-263,280-38 842,60-20-720,79 17-239,-369 39 177,0 2 0,96 12 0,-149-10-1100,-11-3-1494,-18-3-4477,12 3 3200,-3-2-658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1:00:16.1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51 7968,'-10'0'14042,"21"0"-10266,-4-3-3389,1 1 0,-1 0-1,1 1 1,0 0 0,14 0 0,15-2-4,260-15 1275,-141 12-2365,-2-7-4537,-140 13 2934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1:00:16.6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299 105 8896,'-9'-1'2443,"0"0"0,-17 0 0,18 1-1478,0 1 0,0 0-1,-9 3 1,9-2-726,-1 1 1,2 0-1,-1 1 0,0 0 0,1 0 1,0 0-1,0 1 0,0 0 1,0 0-1,1 1 0,0 0 0,0 0 1,-6 9-1,-3 4 24,2 1 0,1 0 0,0 1 1,1 1-1,2 0 0,-12 37 0,17-44-126,0 0 0,1 0 1,1 0-1,0 1 0,2-1 0,-1 0 0,2 1 0,0-1 0,1 1 1,0-1-1,7 21 0,-7-29-56,1 0 1,0 0 0,1 0-1,-1 0 1,1-1-1,0 0 1,1 1 0,0-2-1,0 1 1,0 0-1,0-1 1,1 0 0,0 0-1,0-1 1,0 0-1,1 0 1,0 0 0,-1-1-1,14 5 1,-7-5-11,1 0-1,0 0 1,0-2 0,14 1 0,58-3 255,-65 0-222,23 0 39,0-3 0,-1-1 0,0-2-1,57-17 1,-86 19-48,0 0-1,22-12 0,-30 14-61,0 0 0,-1-1 1,0 0-1,1 0 0,-1-1 0,-1 0 0,1 1 1,5-9-1,-4 3 1,0-1-1,-1 1 1,0-1 0,0 0 0,-1 0-1,-1 0 1,0-1 0,-1 1 0,0-1 0,1-20-1,-3 11-130,0-1-1,-2 0 0,0 0 0,-10-38 0,9 47-26,-1 0-1,-1 0 0,0 1 1,0-1-1,-1 1 0,-1 0 0,0 1 1,0 0-1,-1 0 0,-1 1 1,0-1-1,-16-12 0,9 9-83,0 1 0,-1 1 0,-1 1 0,0 0 0,-1 1 0,1 1 0,-34-11 0,33 15-143,0 0-1,-1 1 1,0 0 0,0 2-1,1 0 1,-1 2-1,0 0 1,-30 4 0,41-2-270,1 1 0,-1-1 0,1 1 0,0 1 0,0 0 0,-14 8 0,-8 13-1534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1:00:17.5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10 5632,'0'-1'263,"-1"1"0,1-1 1,0 1-1,-1-1 0,1 1 1,-1-1-1,1 1 0,0-1 1,0 0-1,-1 1 0,1-1 1,0 1-1,0-1 0,-1 0 1,1 0 830,0 4 443,2 5-70,6 16-950,-1 1 1,-1 0-1,-2 0 1,4 38 0,-3-20 51,50 456 2492,-13 39-1536,-7-6-101,-26-407-1141,29 317 128,-24-336-293,8 102-1052,-22-200 203,0-3 63,0-1 1,1 1 0,-1-1-1,1 1 1,0-1-1,2 6 1,-3-10 547,0 0-1,0 0 1,0 0 0,0 0-1,0 1 1,0-1 0,0 0-1,0 0 1,0 0 0,3 2-1926,-3-2 1926,0 0-1,0 0 1,0 0 0,1 0-1,-1 0 1,0 0 0,0 0-1,0 0 1,0 0 0,1 0-1,-1-1 1,5-1-3037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1:00:18.7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6 368 5152,'-6'-3'1751,"11"3"-349,11 3 314,250-11 2481,567-42-1951,-349 27-1036,58-4-527,26-4-17,31-1-138,-15 4 278,6 0-204,0-2-15,3-6-139,-180 9-171,-271 19-207,-40 2-21,314-16 142,196 10 104,-6 35 87,-411-14 301,-193-9-262,1 35-277,-9 31-27,-19 63-159,-36 131 7,33-141-21,-82 370 211,-7 197 271,101-563-291,-11 124 541,17-139-361,4-58-256,2 0-1,3 60 1,1-84-25,-3 38 0,1-41 16,0-1 0,4 33 0,-1-32-216,-1 30 1,-1-20-378,-5 41-3351,5-65 1369,-11-24-6821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1:00:20.3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31 553 2912,'-21'0'923,"20"0"-833,1 0 1,-8-5 6842,18 6-3136,-4 1-3315,0 0 0,0 0 0,0-1 0,0 0 1,0 0-1,0 0 0,0-1 0,0 0 0,1 0 0,7-1 0,20 0 156,203 28 1268,-1 0-1124,349-15 530,-245-18-1136,8-13-10,33-10-70,-11 3-16,25 2 474,-33 0-113,-339 22-428,387-23 183,0-1-83,-7-1 266,-104 15-297,-187 9-52,278-8 146,652-7-208,-926 17 117,75-2 123,-152 1-174,169-12 188,-164 9-169,159-12 107,-175 16-112,155-11-21,-136 12 17,-39 1-26,0-1 0,1 0 0,-1-1 0,1 1 0,-1-2 0,9-1 0,-11 1 36,1 0-1,-1 1 0,0 0 1,1 0-1,8 0 0,24-3 129,-32 3-152,0 0 1,0 0-1,12-3 0,-12 2 64,0 0 0,0 1-1,13-1 1,-9 2-48,26 0 125,46-5 1,-69 4-122,13-3 104,-26 4-174,0 0-1,0-1 1,0 1-1,0 0 0,1-1 1,-1 1-1,0-1 0,0 0 1,0 1-1,-1-1 1,1 0-1,0 0 0,0 1 1,0-1-1,0 0 1,-1 0-1,1 0 0,0 0 1,0-1-1,0-3-294,0 1 0,0-1 0,0 0 0,0 1 0,-1-1 0,0 0 1,0 1-1,0-1 0,0 0 0,-3-8 0,-1-6-1877,-8-21 0,10 35 1694,-30-87-10873,20 48 6097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8:1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7 305 2976,'-7'0'14908,"8"-1"-14284,1-7-1591,4-5 1110,0 0 1,-2-1 0,4-16 0,5-12 123,2-2-191,10-24-111,-22 61 50,1 0-1,0 1 0,0-1 0,0 1 1,1-1-1,0 2 0,7-8 0,-11 12-11,0 0-1,0 0 0,1-1 1,-1 1-1,1 0 1,-1 0-1,1 1 1,-1-1-1,1 0 1,0 0-1,-1 1 0,1-1 1,0 1-1,0-1 1,-1 1-1,1 0 1,0 0-1,3 0 1,-4 0 13,1 1 0,0 0 1,0-1-1,-1 1 0,1 0 1,0 0-1,-1 0 0,1 0 1,-1 0-1,0 0 1,1 1-1,-1-1 0,0 0 1,0 1-1,1-1 0,-1 1 1,0-1-1,1 4 0,4 7 47,0 1 0,0 0 0,-2 0-1,6 20 1,5 57 109,-14-67-57,0 0 0,-2 0 0,-1-1 1,0 1-1,-2 0 0,-1-1 0,0 0 0,-2 0 1,-15 36-1,8-31 149,-17 27 0,19-34-131,1-4-5,0 0 0,-2 0 1,-16 16-1,6-8-49,9-15 153,13-9-246,1 0-1,0 0 1,0 1 0,-1-1-1,1 0 1,0 0-1,0 0 1,-1 0 0,1 1-1,0-1 1,0 0 0,-1 0-1,1 0 1,0 0-1,-1 0 1,1 0 0,0 0-1,-1 0 1,1 0-1,0 0 1,-1 0 0,1 0-1,0 0 1,0 0-1,-1 0 1,1 0 0,0 0-1,-1-1 1,1 1-1,0 0 1,0 0 0,-1 0-1,1 0 1,0 0-1,0-1 1,-1 1 0,1 0-1,0 0 1,0-1 0,0 1-1,-1 0 1,1 0-1,0-1 1,0 1 0,0 0-1,0 0 1,-1-1-1,16-19-1083,-12 17 1069,1 1 0,0 0 0,0 0 0,0 0 0,0 0 0,0 1 0,0-1 0,0 1 0,1 0 0,-1 1 0,0-1 0,1 1 0,-1 0 0,6 0 1,4 1 200,0 0 1,0 1-1,18 4 1,-13-1 31,-1 1 0,0 0 0,0 2 0,0 0 0,-1 1 0,0 0 0,17 14 0,-32-22-348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8:19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696 28 5632,'-3'-3'834,"-19"-16"4769,21 19-5450,0-1 0,0 0 0,0 1-1,0-1 1,0 1 0,0-1 0,-1 1 0,1 0-1,0-1 1,0 1 0,-1 0 0,1 0-1,0 0 1,0 0 0,-1 0 0,1 0 0,0 0-1,0 0 1,-3 1 0,-15 5 682,15-6-688,1 1-1,-1 0 1,0 1-1,0-1 1,1 1 0,-5 2-1,-46 32 531,-78 68 1,97-71-334,-57 67 0,-20 47 166,53-68-476,-8 18 225,60-85-258,0 0 0,1 1 0,1 0 0,0 0 0,0 1 0,-2 15 0,6-19 19,0-1 0,0 0-1,1 1 1,1-1-1,0 1 1,0-1-1,1 0 1,0 0 0,0 0-1,1 0 1,7 15-1,3 4 138,3-2 0,22 32 0,-21-33-137,0-1 13,2-1-1,0-1 1,2 0 0,43 35 0,-29-31 90,0-1 0,69 35 0,-95-56-101,1 0 0,-1 0-1,1-1 1,-1 0 0,1-1 0,0 0-1,0 0 1,0-1 0,10 0 0,-8-2 48,1 0 0,-1-1 0,1 0 1,-1-1-1,0 0 0,22-10 0,-8 1 46,0-1 0,37-27-1,43-39 173,4-21 44,-40 34-168,-41 40-23,5-3 34,46-52 0,-72 71-99,1-1 1,-2 0 0,1 0 0,-2 0 0,1-1-1,-2 0 1,1-1 0,-2 1 0,6-23 0,-6 13 33,-2 0 0,-1 0 0,-1-26 0,-10-65 111,9 111-220,-11-67 139,9 60-114,0-1 0,0 0 1,-1 1-1,-1 0 0,-5-9 1,2 7-11,0 1 0,-1 0 0,0 0 0,0 1 0,-1 0 0,0 1 0,-1 0 0,0 1 0,-13-8 0,5 6-37,0 0 1,-1 1-1,0 1 1,0 1-1,-32-6 1,14 4-100,-70-12-19,85 17-114,-1 0 0,-38 2-1,1 2-3497,37-1-119,12 2-823,5 5 1504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8:24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459 227 3328,'6'-12'5279,"2"-1"-2985,-7 11-2181,-1 1-1,0-1 1,0 1-1,1 0 1,-1-1-1,0 1 1,-1-1 0,1 1-1,0-1 1,0 1-1,-1-1 1,1 1 0,-1-2-1,-2-12 627,2 7-466,0 0 0,-1 0 0,0 0 0,0 0 0,-1 0 0,0 1 0,0-1 1,-9-13-1,3 3 133,7 14-343,-1 0 1,1 0 0,-1 0-1,0 0 1,0 0 0,-1 0-1,1 1 1,-1-1 0,0 1-1,0 0 1,0 0 0,0 1 0,0-1-1,0 1 1,-1 0 0,1 0-1,-1 0 1,0 1 0,0 0-1,1 0 1,-1 0 0,0 0 0,0 1-1,0-1 1,0 1 0,-6 1-1,-1 1-10,1-1 0,0 1-1,0 1 1,0 0-1,0 1 1,0 0 0,1 1-1,0 0 1,0 0-1,-16 12 1,8-3-112,1 1 1,1 1-1,0 1 0,0 0 1,2 1-1,0 0 0,2 1 1,0 1-1,-17 38 0,25-50 37,1 2 0,0-1 0,1 0-1,0 0 1,0 1 0,1-1 0,0 12 0,1-17 23,0 0 1,1 0 0,0 0 0,-1 0 0,1 0 0,1 0 0,-1 0 0,0-1 0,1 1 0,0 0 0,0-1 0,0 1 0,0-1 0,1 0 0,-1 1 0,1-1 0,0 0 0,0-1 0,4 4 0,9 4 152,0 0-1,1-2 1,0 0 0,1-1 0,21 6-1,-29-10-48,0-1 1,0 0-1,0 0 0,0-1 0,0 0 0,1-1 0,-1 0 0,0-1 0,11-1 0,-10 1 264,4 0-37,-15 1-297,1 0 0,-1 0-1,0 0 1,1 0 0,-1 0 0,0 0-1,1-1 1,-1 1 0,0 0 0,0 0-1,1 0 1,-1 0 0,0 0 0,1 0 0,-1-1-1,0 1 1,0 0 0,0 0 0,1 0-1,-1-1 1,0 1 0,0 0 0,0 0-1,1-1 1,-1 1 0,0 0 0,0-1 0,0 1-1,0-1 1,0 1-23,0 0 1,-1 0-1,1-1 1,0 1-1,-1 0 0,1 0 1,-1-1-1,1 1 1,-1 0-1,1 0 0,-1 0 1,1 0-1,-1-1 1,1 1-1,-1 0 0,1 0 1,-1 0-1,1 0 1,-1 0-1,1 0 0,0 0 1,-1 1-1,1-1 1,-1 0-1,1 0 0,-1 0 1,0 1-1,-2-1 9,-24 2-116,20-2 67,-1 0 0,1 1 1,0 0-1,-1 0 0,-8 4 1,-13 4-144,11-4-2,1 0-1,0 2 1,0 0 0,0 1-1,-22 14 1,36-19 143,0-1 1,0 1-1,0 0 0,1 0 0,-1 0 0,1 1 1,-1-1-1,1 1 0,0-1 0,0 1 1,1-1-1,-1 1 0,1 0 0,0 0 1,0 0-1,0 0 0,0 0 0,1 0 0,-1 0 1,1 0-1,0 0 0,0 1 0,1-1 1,-1 0-1,2 5 0,2 4 26,0 1-1,0-1 1,1 0-1,1 0 1,0-1-1,9 14 1,-8-15 33,1-1 1,0 0 0,0-1 0,1 0-1,0 0 1,1 0 0,0-2-1,0 1 1,0-1 0,1-1 0,0 0-1,1 0 1,16 5 0,-21-9 23,-1 0 0,1-1 0,-1 0 0,1 0 0,0-1 0,-1 1 0,1-2 0,0 1 0,-1-1 0,1 0 0,0 0 0,-1-1 1,1 1-1,-1-2 0,0 1 0,0-1 0,0 0 0,0 0 0,0 0 0,0-1 0,-1 0 0,9-8 0,5-7 60,-1 0-1,-1-2 1,-1 0 0,18-30-1,-27 42-114,12-18 164,25-25 1,-31 37-109,2 0-90,1 0 0,1 1 0,1 0 0,0 1 0,20-10 0,-23 14-84,-4 2 31,1 0-1,1 1 1,-1 0 0,1 1 0,0 0 0,25-5 0,-28 9 67,-1 0 1,0 0 0,1 1-1,-1 0 1,1 1 0,-1 0-1,0 0 1,1 1 0,-1 0-1,16 7 1,-11-4 42,-1 1 1,0 0-1,0 1 0,-1 1 1,0 0-1,0 0 0,-1 1 1,0 1-1,-1 0 0,11 12 1,26 30 37,-5-6 228,-39-43-193,-1 0 1,1 0-1,0-1 0,0 1 0,0-1 0,4 3 0,-1-2-49,-5-2-487,8-4-7462,-4 2 5579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8:2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560 0 6048,'-5'5'738,"0"1"-1,0 0 1,0 0 0,1 0-1,0 0 1,0 1 0,-4 10-1,-16 25 1500,-16 10-305,-63 61-1,-24 30-743,-18 52-1178,95-129 251,21-27-3087,28-36 1194,3-3 265,5-4-1049,-5 3 1527,11-5-1873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8:27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319 791 4992,'2'-4'10838,"-9"4"-9575,-1 1-1179,0 0 1,1 0 0,-1 0-1,0 1 1,0 0-1,1 0 1,-9 5 0,-46 25-336,50-25 230,0 0-1,1 1 0,-1 0 0,2 1 0,0 0 0,0 1 0,0 0 0,1 1 0,1-1 0,0 2 0,0-1 0,1 1 0,1 0 0,0 1 0,0-1 0,-5 22 0,9-26-9,-18 74-182,19-75 265,0 1 1,0-1 0,1 1-1,0-1 1,0 1-1,1-1 1,0 1 0,4 14-1,-5-22-33,0 1-1,0 0 0,0-1 1,1 1-1,-1 0 1,0-1-1,1 1 0,-1 0 1,0-1-1,1 1 0,-1-1 1,1 1-1,-1-1 0,1 1 1,-1-1-1,1 1 0,-1-1 1,1 1-1,0-1 0,-1 0 1,1 1-1,0-1 0,-1 0 1,1 0-1,0 1 0,-1-1 1,2 0-1,-1 0 37,1 0-1,-1-1 1,0 1 0,0 0-1,0-1 1,0 1 0,0 0-1,1-1 1,-1 1 0,0-1-1,0 0 1,0 1-1,0-1 1,1-1 0,7-8 83,0 1 0,-1-1 0,0-1 0,-1 1 1,10-20-1,26-64 245,-24 48-54,12-30 280,-28 66-817,0-1 0,0 0 0,-1 0-1,-1 0 1,1-14 0,-1 32 142,1 0-1,-1-1 1,1 1-1,0-1 1,1 1-1,3 6 1,-3-6 46,66 134 526,-53-115-386,0-1 0,1-1 0,24 26 0,-37-46-39,0 0-1,0 0 1,0 0-1,0-1 0,1 0 1,-1 0-1,1 0 0,0 0 1,0-1-1,0 0 1,7 2-1,-9-3-36,-1-1 0,1 1 0,-1-1 0,1 0-1,-1 0 1,1 0 0,-1 0 0,0-1 0,1 1 0,-1-1 0,1 1 0,-1-1-1,0 0 1,1 0 0,-1 0 0,0 0 0,0 0 0,0 0 0,0-1 0,0 1-1,0-1 1,0 0 0,0 1 0,-1-1 0,1 0 0,2-3 0,10-18 135,-1-1 0,-1 0-1,11-31 1,-4 10-206,18-29 279,-13 29-360,-20 36-26,-4 8 93,0-1 0,1 1 0,-1 0-1,0 0 1,1 0 0,-1 0 0,1-1-1,0 1 1,-1 0 0,1 0 0,0 0-1,0 0 1,-1 1 0,3-3 0,-3 3 25,0 0 1,1 1 0,-1-1 0,0 0-1,0 0 1,1 0 0,-1 0-1,0 0 1,0 1 0,1-1 0,-1 0-1,0 0 1,0 0 0,1 1 0,-1-1-1,0 0 1,0 0 0,0 1-1,0-1 1,1 0 0,-1 1 0,0-1-1,0 0 1,0 0 0,0 1 0,0-1-1,0 0 1,0 1 0,0-1-1,0 0 1,0 1 0,1 11-29,-2-10 54,10 220 582,-9-200-353,0-7 91,0-15-317,-1 0-1,1 0 0,0 0 1,0 0-1,0 0 0,0 0 1,0 0-1,0 0 0,0 0 0,0 0 1,0 0-1,0 0 0,0 1 1,0-1-1,0 0 0,0 0 1,0 0-1,0 0 0,0 0 1,0 0-1,0 0 0,0 0 0,0 0 1,0 1-1,0-1 0,0 0 1,0 0-1,0 0 0,0 0 1,0 0-1,0 0 0,0 0 1,0 0-1,0 0 0,0 0 0,0 0 1,0 1-1,0-1 0,0 0 1,1 0-1,-1 0 0,0 0 1,0 0-1,0 0 0,0 0 1,0 0-1,0 0 0,0 0 0,0 0 1,0 0-1,0 0 0,0 0 1,1 0-1,-1 0 0,0 0 1,0 0-1,0 0 0,0 0 1,0 0-1,0 0 0,0 0 0,0 0 1,0 0-1,1 0 0,-1 0 1,0 0-1,0 0 0,0 0 1,10-14 141,0 0 0,-1-1 1,12-25-1,-12 21-203,1 0-1,16-22 1,-18 30-22,1 1 0,1 0 0,0 0 0,0 1 0,1 0 0,0 1 0,0 0 0,1 1 1,22-11-1,-32 17 43,-1 1 0,1-1 0,-1 1 0,1-1 0,0 1 0,-1 0 0,1-1 0,0 1 0,-1 0 0,1 0 0,0 0 0,-1 0 0,1 0 0,0 1 0,-1-1 0,1 0 0,0 1 0,-1 0 0,1-1 0,-1 1 0,1 0 0,1 1 0,-1-1 35,0 1 1,-1 0-1,1 0 0,-1 0 0,0 0 1,0 0-1,0 0 0,1 0 0,-2 0 0,1 1 1,0-1-1,0 0 0,-1 0 0,1 1 0,-1 2 1,5 28 538,0 46 1,-5-78-536,0-1-1,0 0 1,0 0 0,0 0 0,0 0-1,0 0 1,0 0 0,0 0-1,0 0 1,0 1 0,0-1 0,0 0-1,0 0 1,1 0 0,-1 0-1,0 0 1,0 0 0,0 0 0,0 0-1,0 0 1,0 0 0,0 0-1,0 0 1,1 0 0,-1 0 0,0 0-1,0 0 1,0 0 0,0 0-1,0 0 1,0 0 0,0 0 0,1 0-1,-1 0 1,0 0 0,0 0-1,0 0 1,0 0 0,0 0 0,0 0-1,0 0 1,0 0 0,1 0-1,8-4 161,8-6-29,-7 2-113,16-16 1,-2 0-62,-11 12 5,10-8-101,0 1 0,40-26 0,-62 44 73,0 0 1,0 1-1,1-1 1,-1 0-1,1 1 0,-1-1 1,1 1-1,-1-1 1,1 1-1,-1 0 0,1 0 1,-1 0-1,1-1 0,-1 1 1,1 1-1,-1-1 1,1 0-1,0 0 0,-1 1 1,2 0-1,-1 0 29,0 0-1,-1 0 0,1 0 1,-1 0-1,1 0 0,-1 1 1,0-1-1,1 0 0,-1 1 1,0 0-1,0-1 0,0 1 1,0-1-1,0 1 0,0 0 1,0 2-1,6 18 92,8 39 1,1 8 192,-15-69-258,0 6 85,1 0 0,1 0 0,3 7 0,-5-13-56,-1 1 1,1 0-1,-1 0 1,1 0-1,0 0 1,-1 0-1,1-1 1,0 1 0,0 0-1,0-1 1,0 1-1,1 0 1,-2-1-12,1 0 0,-1 0 0,1 1 0,-1-1 0,1 0-1,-1 0 1,1 0 0,-1 0 0,1 0 0,-1-1 0,1 1 0,-1 0 0,1 0 0,-1 0 0,1 0 0,-1-1 0,1 1 0,-1 0 0,1 0 0,-1-1 0,0 1 0,1 0 0,-1 0 0,1-1 0,-1 1 0,0-1 0,1 0 0,4-5 68,0 0-1,0-1 1,4-9-1,10-13-32,7-7 8,-15 19-60,2 0-1,0 0 1,27-25 0,-36 39-36,13-10-529,-17 13 547,1 0 0,-1 0 0,1-1-1,-1 1 1,1 0 0,-1 0 0,1 0 0,-1 0-1,1 0 1,0 0 0,-1 0 0,1 0 0,-1 0 0,1 0-1,-1 0 1,1 1 0,0-1 0,-1 0 0,1 0-1,-1 0 1,1 1 0,-1-1 0,1 0 0,-1 1-1,0-1 1,1 0 0,-1 1 0,1-1 0,-1 1 0,0-1-1,1 0 1,-1 1 0,0-1 0,1 2 0,1 2-1,-1 1 0,1-1 0,-1 1 0,0-1 1,0 1-1,0-1 0,-1 1 0,0 8 1,-4 415-213,-7-250 351,0-17 169,2 7 526,6-138 619,-4-113-886,9 14-432,18-109 0,29-61-207,-32 173 50,50-119 0,-65 181 32,8-23-89,2 1 0,26-42 0,-20 40-96,40-44 0,-51 64 113,0 1 1,0 1-1,0-1 0,1 1 0,0 0 0,0 1 1,1 0-1,0 0 0,0 1 0,16-6 0,-22 9 66,0 1-1,0-1 1,0 1-1,0 0 1,0-1-1,0 1 1,0 0-1,0 1 1,0-1-1,0 1 1,0-1-1,0 1 1,0 0-1,0 0 1,0 0-1,0 0 1,-1 1-1,1-1 1,0 1-1,-1 0 1,1-1-1,-1 1 1,0 0-1,0 1 1,1-1-1,-1 0 1,-1 1-1,1-1 1,0 1-1,1 3 1,2 3 39,-1-1 0,-1 1 0,0 0 0,0 0 0,-1 1 0,0-1 0,0 0 0,0 16 0,-1-6 28,1 94 189,-3-92 19,-1 0 0,-1 1 0,-8 26 0,10-45-245,1 0 1,-1 0-1,0-1 1,-1 1-1,1 0 1,0-1 0,-1 1-1,1-1 1,-1 0-1,0 1 1,0-1-1,0 0 1,0 0-1,0 0 1,0 0-1,0-1 1,-1 1-1,1 0 1,-1-1-1,1 0 1,-1 0-1,0 0 1,1 0-1,-1 0 1,0 0-1,0-1 1,0 1-1,1-1 1,-1 0 0,0 0-1,-6 0 1,-3-1-203,-1-1 0,0-1 0,1 0 0,-1-1 0,-22-9 0,7 1-221,0 0 0,-35-23 0,63 34-615,5 0 321,17-2 36,34 1 664,-44 1-85,8 0 131,0-1 0,0 0 0,0-2 0,0 0 0,0-2 0,20-8 0,-28 8 118,0 0 0,-1-1 0,0 0 0,0-1-1,18-16 1,-25 20-111,26-25 420,34-43-1,-19 21-272,-19 23-120,-7 9 28,0-2 0,14-22 0,-10 8-73,-2-2 0,-2 0 0,21-57 1,33-128 46,-73 221-81,33-124-46,-29 105 41,-1-1 1,-1 1-1,0 0 0,-2-27 1,0 46 5,-1-9-34,0 1 1,-4-14-1,5 21-3,0 1 1,-1-1-1,1 0 0,-1 1 1,0-1-1,1 1 0,-1-1 1,0 1-1,0-1 0,0 1 1,0-1-1,0 1 0,0 0 0,-1 0 1,1 0-1,0 0 0,-1 0 1,1 0-1,-3-2 0,2 3 11,1-1 0,0 1-1,0 0 1,0 0 0,-1 0-1,1 0 1,0 0 0,0 0 0,-1 0-1,1 0 1,0 0 0,0 0-1,-1 1 1,1-1 0,0 0 0,0 1-1,0-1 1,-2 2 0,-19 16-155,18-14 158,-1 1 27,-1 0 9,1 0 0,1 0 0,-1 0 0,1 1 0,0-1 0,0 1 0,-5 10 0,-5 17 68,1 0 1,2 2-1,-14 65 1,-4 113 79,23-161-115,-4 39 21,4 95 1,8-127 130,2-1 1,20 98 0,-20-142-119,0 0 1,0 0-1,1 0 1,1 0-1,0-1 1,1 1-1,1-2 1,14 20-1,-18-27-47,-1-1 0,1 1 0,1-1 0,-1 0 0,1-1 0,-1 1 0,1-1 0,0 0 0,0 0 0,1 0 0,-1-1 0,1 1 0,-1-1 1,1-1-1,-1 1 0,1-1 0,0 0 0,0 0 0,0-1 0,0 0 0,0 0 0,0 0 0,-1 0 0,9-3 0,-4 1 15,-1-1 0,1 0 1,0-1-1,-1 0 0,0-1 1,0 0-1,0 0 0,10-9 1,-6 3-20,-1 0-1,0-1 1,-1 0 0,15-21 0,-4-2 113,-1 0-1,-1-2 0,17-47 0,-25 57-63,-7 19-55,-1-1 0,-1 0 0,1 1 0,-1-1 1,-1 0-1,0-1 0,1-11 0,-3 17-76,0 1-1,0-1 0,0 0 1,-1 1-1,1-1 0,-1 1 1,0-1-1,-1 1 0,1-1 1,0 1-1,-3-4 1,3 6 11,0 0 0,0 0 0,0-1 0,0 1 1,0 0-1,0 0 0,0 0 0,0 0 0,-1 1 1,1-1-1,0 0 0,-1 1 0,1-1 0,0 0 1,-1 1-1,1 0 0,-1-1 0,1 1 0,-1 0 1,1 0-1,-1-1 0,1 1 0,-1 0 0,1 1 1,-1-1-1,-2 1 0,0 0 38,-1 0-1,1 0 1,-1 1 0,1 0-1,-1 0 1,1 0 0,0 0-1,0 1 1,0 0 0,0 0-1,1 0 1,-1 0 0,1 0-1,0 1 1,0-1 0,0 1-1,0 0 1,0 0 0,1 0 0,0 1-1,0-1 1,0 0 0,0 1-1,1-1 1,0 1 0,0 0-1,0-1 1,0 1 0,1 0-1,0 0 1,0-1 0,0 1-1,0 0 1,1 0 0,0-1-1,2 7 1,1 3 119,1 0 0,0-1-1,1 0 1,0 0 0,1 0 0,1-1-1,0 0 1,13 15 0,-13-18-59,-1-1 0,2 0 0,-1-1 1,1 1-1,0-2 0,1 1 0,-1-1 0,1-1 1,0 0-1,1 0 0,12 3 0,-11-5-35,0-1-1,0 0 0,1-1 1,-1-1-1,0 0 1,1-1-1,-1 0 1,0 0-1,0-2 0,16-4 1,13-6-1700,60-29 1,-100 42 1618,52-22-1627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0:56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80 7456,'-19'-4'9231,"289"-35"-5689,-184 27-3311,114-11 279,-99 22-121,-90 1-303,3-1 95,-10 3-144,-8 2-686,-3 3-1267,-28 14-6772,24-12 6342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2:58.0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389 526 4992,'0'-2'540,"0"1"-474,-1 1-1,1 0 1,0 0 0,0-1-1,0 1 1,0 0 0,0-1-1,0 1 1,0 0 0,0-1-1,0 1 1,0 0 0,0-1-1,0 1 1,0 0 0,0 0 0,0-1-1,0 1 1,0 0 0,1-1-1,-1 1 1,0 0 0,0 0-1,0-1 1,0 1 0,1 0-1,-1 0 1,0-1 0,0 1-1,2-1 1542,-2-8 1956,0 8-3399,0 0 0,0 0 1,0 0-1,0 0 0,0 0 1,-1 0-1,1 0 1,0 0-1,-1 1 0,1-1 1,-1 0-1,1 0 0,-1 0 1,1 1-1,-1-1 0,1 0 1,-1 0-1,0 1 1,1-1-1,-1 1 0,-1-1 1,0-1 1,-1 1 1,1-1 0,-1 1-1,0 0 1,1 0 0,-1 1 0,-3-2-1,-5 1-7,0-1-1,-18 1 0,27 1-73,-21 2 11,1 1 0,-1 0 0,1 2 0,1 0 0,-1 2 0,-30 13 0,43-16-111,-1 0 1,1 1-1,0 0 1,0 1-1,0 0 0,1 1 1,0 0-1,0 0 1,1 0-1,-12 15 1,17-19 40,0 0 0,1 1 0,-1-1 1,0 1-1,1-1 0,0 1 0,0 0 0,0 0 0,0-1 1,1 1-1,0 0 0,-1 0 0,1 0 0,1-1 1,-1 1-1,0 0 0,3 7 0,-3-8 32,1 0-1,0-1 1,0 1-1,0 0 0,1 0 1,-1-1-1,1 1 1,-1-1-1,1 1 1,0-1-1,0 1 1,0-1-1,0 0 1,0 0-1,0 0 1,1 0-1,-1-1 1,1 1-1,-1-1 1,1 1-1,0-1 0,-1 0 1,5 1-1,-1-1 62,1 0-1,0 0 0,0-1 0,0 0 0,0-1 1,0 0-1,0 0 0,7-2 0,7-2 238,26-11 0,-30 9-216,-1 0 0,1-2 0,-1 0-1,0 0 1,-1-1 0,0-1 0,20-20-1,-29 25-98,1-1-1,-1-1 0,0 0 0,0 1 1,-1-2-1,0 1 0,-1-1 1,0 1-1,0-1 0,-1 0 0,0 0 1,0-1-1,-1 1 0,0-1 0,-1 1 1,0-14-1,-3-8 22,-2-1 0,-11-44 1,11 57-100,-1 0 0,-1 0 0,-1 0 0,-1 1 0,0 0-1,-2 1 1,0 0 0,0 0 0,-2 1 0,0 1 0,-1-1 0,0 2 0,-1 0 0,-1 1 0,0 0 0,-21-12 0,31 22-40,0 0-1,-1 0 1,1 0-1,-10-2 1,13 4 44,0 1 1,0 0-1,0-1 1,-1 1-1,1 0 1,0 0-1,0 0 1,0 0-1,0 0 1,0 1 0,0-1-1,0 1 1,0-1-1,-4 3 1,5-3-43,1 0 0,-1 0 0,0 1 0,1-1 1,-1 0-1,1 1 0,-1-1 0,1 1 0,-1-1 1,1 0-1,-1 1 0,1-1 0,-1 1 0,1-1 1,0 1-1,-1-1 0,1 1 0,0 0 0,0-1 0,-1 1 1,1-1-1,0 1 0,0 0 0,0-1 0,-1 1 1,1 0-1,0-1 0,0 1 0,0 0 0,0-1 1,0 1-1,0-1 0,1 1 0,-1 0 0,0-1 1,1 2-1,7 11-1531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8:41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21 7808,'-10'-9'3520,"1"6"-3040,4-1 1344,10 4-1088,-10-5 768,0 5-833,1 5-383,-1-1-224,5-1-64,-5 3-64,10-3 0,-5 2 352,0-1-192,0-1-768,0 3 321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8:42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7392,'-4'0'3360,"-1"4"-2944,0-4 640,10 0 32,9-4-9664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8:55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0 459 2816,'0'0'917,"10"4"6418,-5-5-7113,14-22 1170,-6 2-1158,0 0-1,-2-1 0,0 0 1,-1-1-1,7-29 0,16-34-54,4-8 200,-34 90-944,-3 6 241,-1 12 55,-1-7 147,-10 78-154,-6 63 765,12-71 106,-29 141-1,18-127-15,-6 111 0,14-105 535,3-72-234,3-19-129,5-13 82,-1-2-722,0 1-1,0-1 1,-1 1 0,-1-15 0,0-9-73,0 4-34,1 7-3,0-1-1,1 0 0,8-40 0,21-69-85,-3 23-104,16-59 44,-29 119-53,29-63-1,-35 94 128,0 1-1,1 1 1,1-1-1,0 1 0,1 1 1,0 0-1,2 0 0,-1 2 1,2-1-1,-1 2 1,2-1-1,-1 2 0,26-14 1,-23 15-16,-6 3-1,0 0-1,0 1 1,1 1 0,20-7 0,-21 9 13,-1 0 0,1 1-1,0 0 1,-1 1 0,1 0 0,16 3 0,-21-2 69,1 0 1,-1 1-1,0 0 1,0 0-1,-1 1 1,1 0-1,0 0 1,-1 0-1,0 1 1,0-1-1,0 1 1,6 6-1,-4-2 24,0 0 0,-1 0-1,-1 1 1,1 0-1,-1 0 1,-1 0 0,1 0-1,-2 1 1,1 0-1,-1-1 1,-1 1 0,0 1-1,1 11 1,0 16 157,-2-1 0,-4 47 0,3-75-125,-1 11 117,-1-1 0,-1 0 0,0 0 1,-2 0-1,-8 24 0,11-37-99,0 1 0,-1-1 0,-1 0 0,1 0-1,-1 0 1,0 0 0,0-1 0,0 0 0,-1 0 0,0 0 0,0 0 0,0-1 0,-1 1 0,1-1-1,-1-1 1,0 1 0,0-1 0,-9 3 0,-4 0 124,-1-1-1,0 0 0,0-2 1,0-1-1,-27 1 1,-2-5-116,-52-7 0,7 6-538,80 3 242,12 0 134,0 0 1,0 0-1,0 0 1,0 0-1,0 0 1,0 1-1,0-1 1,0 0-1,0 1 1,1 0-1,-1 0 1,0-1-1,0 1 1,1 0-1,-3 2 1,3-2 26,0 1 1,-1 0 0,1-1 0,0 1 0,1-1 0,-1 1-1,0 0 1,0 0 0,1 0 0,-1-1 0,1 1-1,0 0 1,-1 0 0,1 0 0,0 0 0,0 3-1,1 5 52,-1 1 1,1-1-1,1 0 0,0 0 0,0 0 0,1-1 0,0 1 0,1-1 0,0 1 0,1-1 0,0 0 0,0 0 0,1-1 0,0 0 0,0 0 0,1 0 1,0-1-1,0 0 0,12 9 0,-2-2 81,2-1 1,0-1 0,0-1-1,1 0 1,32 12 0,-47-21-29,29 10 291,59 12 0,-82-22-299,1-1 1,-1 0-1,1 0 0,0-1 1,0 0-1,-1-1 1,1-1-1,-1 0 0,14-4 1,4-5 72,0-2 0,38-23 0,-28 15-7,6-2 20,82-47 339,-120 65-360,0 0 0,-1 0 1,1-1-1,-1 0 0,0 0 0,0 0 1,-1-1-1,5-7 0,-9 12-106,1 0-1,-1 0 0,0 0 0,0 0 0,0 0 0,0-1 1,0 1-1,0 0 0,-1 0 0,1-1 0,-1 1 1,0-1-1,0 1 0,0 0 0,0-1 0,0 1 1,0 0-1,0-1 0,-1 1 0,1 0 0,-1-1 0,0 1 1,0 0-1,0 0 0,0-1 0,0 1 0,0 0 1,0 0-1,-1 0 0,1 0 0,-1 1 0,1-1 0,-4-2 1,2 1-58,0 1 0,-1 0-1,1 0 1,-1 0 0,1 1 0,-1-1 0,1 1 0,-1 0 0,0 0 0,0 0 0,0 0 0,0 1 0,0-1 0,0 1-1,1 0 1,-1 0 0,0 1 0,0-1 0,0 1 0,0 0 0,0 0 0,1 0 0,-1 0 0,0 1 0,-4 2 0,0 0-71,0 1 0,0 0 0,0 0 0,0 1 0,1 0 0,0 0 1,0 1-1,1 0 0,-11 14 0,12-13 62,0 0-1,1 1 1,0-1-1,1 1 1,0 0 0,0 0-1,0 1 1,1-1-1,1 0 1,0 1 0,0-1-1,1 12 1,1-4 140,1 0 1,0 0 0,1 0 0,1 0 0,11 30-1,-11-36 13,0-1-1,1 0 0,1 0 0,-1 0 0,1 0 0,1-1 0,8 9 0,-12-14-18,1-1 0,0 0 0,-1 0 0,1 0 0,0 0 0,0 0 0,1-1 0,-1 0 0,1 0 0,-1 0 0,1 0 0,-1-1 0,1 0 0,0 0 0,0 0 0,0 0-1,-1-1 1,9 0 0,-3-1 25,0 0 0,0-1 0,-1-1-1,1 1 1,-1-2 0,0 1-1,0-1 1,0-1 0,0 1 0,-1-1-1,9-7 1,9-9 133,45-47-1,-27 23-182,11-10 188,-23 22-330,36-29 0,-60 55 3,1 1 0,0 0 0,0 0 0,14-6 0,-21 11 80,0 1 0,0-1 0,0 0 0,0 0 0,0 1 0,0-1 0,0 1 0,0 0 0,0-1 0,0 1 0,0 0 0,0 0 1,0 0-1,1 1 0,-1-1 0,0 0 0,0 1 0,0 0 0,0-1 0,0 1 0,0 0 0,0 0 0,-1 0 0,1 0 0,0 0 0,0 0 0,-1 1 1,1-1-1,2 3 0,14 17 772,-39-21 202,-68 0-1423,81 1 323,1 0-1,-1 1 1,0 0-1,-10 4 1,14-5 83,-3 3 17,0-1 0,0 1 0,0 1-1,1 0 1,-1-1 0,1 2 0,0-1 0,-7 9-1,9-9 21,1 0-1,0 0 0,0 0 1,0 0-1,1 1 0,0-1 0,0 1 1,0-1-1,1 1 0,-1 0 0,1 7 1,-1-1 10,2 1 0,-1 0 0,4 24 0,-1-27 26,0-1 0,0 1 0,1-1 0,1 0 0,-1 0 0,7 9 0,32 47 54,-38-59-17,0-1 0,0 1 0,1-1 0,0 0 0,0 0-1,0-1 1,1 1 0,0-1 0,10 6 0,-13-9-15,1 1 0,-1-1 0,0 0-1,0 0 1,1-1 0,-1 1 0,0-1-1,1 0 1,-1 1 0,1-1 0,-1-1-1,0 1 1,1 0 0,-1-1 0,0 0-1,1 0 1,-1 0 0,0 0 0,0 0-1,0-1 1,0 0 0,4-1 0,1-5 13,1 1 0,-1-1 0,0 0 0,0-1 0,-1 0 1,8-13-1,7-8 81,3-2-95,2 1 0,1 1-1,48-41 1,-31 36 34,16-13 28,63-63 0,-103 86-84,0 0 1,-2-1-1,-1-1 1,-1-1-1,-1 0 1,-2-2 0,17-46-1,-3-11-130,22-121 0,-47 197 69,-2 10 27,0 0 0,-1 0 0,1-1 0,-1 1 0,1 0-1,-1-1 1,0 1 0,0 0 0,1 0 0,-1-1 0,0 1 0,0 0 0,0-1-1,-1 1 1,1 0 0,0-1 0,0 1 0,-1 0 0,0-2 0,1 2-22,0 0-1,-1 0 1,1 0 0,-1 1 0,1-1 0,-1 0 0,1 0 0,-1 1-1,1-1 1,-1 0 0,0 1 0,1-1 0,-1 0 0,0 1 0,0-1-1,1 1 1,-1-1 0,0 1 0,0 0 0,0-1 0,0 1 0,-1 0-1,1 0 8,-1 0 0,1 1-1,0-1 1,-1 1 0,1 0-1,0-1 1,0 1-1,-1 0 1,1 0 0,0 0-1,0 0 1,0-1 0,0 2-1,0-1 1,0 0-1,-1 2 1,-9 11-93,1 1 1,0 1-1,1 0 0,0 1 1,-8 24-1,-26 95-292,19-49 230,-20 141 0,43-213 183,0 0 0,1 0-1,1 1 1,0-1 0,1 0-1,5 17 1,1-4 169,1-1 0,16 33-1,-17-42 48,-4-8-108,0-1 1,1 0-1,0 0 1,0 0 0,1 0-1,0-1 1,7 8-1,-12-15-65,0 0 0,1 0 0,-1 0 0,0 0-1,0-1 1,0 1 0,0 0 0,1-1 0,-1 1-1,0-1 1,1 1 0,-1-1 0,0 0 0,1 1-1,-1-1 1,0 0 0,1 0 0,-1 0 0,1 0-1,-1 0 1,0 0 0,1-1 0,-1 1 0,0 0-1,1-1 1,-1 1 0,0-1 0,1 1 0,-1-1-1,2-1 1,3-2 68,0-1 0,0 1 0,0-1 0,7-9 0,-1 3 19,-1 1-35,-1-1 0,17-21-1,-20 23-42,3-5 74,11-19 0,-13 18 28,16-21 0,16-21-451,-33 46 129,-3 6-768,-3 23 465,-2-3 330,-4 24-1,2-24 161,-1 28 0,11 97 137,-7-134-120,1-1-1,1 1 1,-1 0-1,1 0 1,0 0-1,0-1 1,0 1-1,1-1 1,0 0-1,4 6 1,-6-9 6,1 0 1,-1 0 0,1 0-1,0 0 1,0 0-1,0-1 1,0 1 0,0-1-1,1 1 1,-1-1-1,0 0 1,1 0 0,-1 0-1,1 0 1,-1 0 0,1 0-1,-1-1 1,1 1-1,-1-1 1,1 0 0,0 0-1,-1 0 1,1 0-1,4-1 1,4-2 46,0-1 1,0 0-1,0-1 0,0 0 1,-1 0-1,0-1 0,18-14 1,-7 5-57,106-79-96,-65 46 147,-38 30 70,-1 0-1,0-1 0,-1-1 1,28-35-1,-37 38-137,-1-1 0,0-1-1,-1 0 1,-1 0 0,-1-1 0,8-25 0,38-164-845,-29 109 535,12-69-441,-37 161 661,0 1 1,-1-1-1,0 0 0,0 1 0,-1-1 0,0 0 0,0 0 0,-3-7 0,4 15 57,0-1 1,0 0-1,0 1 1,0-1-1,0 1 1,-1-1-1,1 0 0,0 1 1,0-1-1,-1 1 1,1-1-1,0 1 1,-1-1-1,1 1 0,0-1 1,-1 1-1,1-1 1,-1 1-1,1 0 1,-1-1-1,1 1 0,-1 0 1,1-1-1,-1 1 1,1 0-1,-1 0 1,1-1-1,-1 1 0,0 0 1,1 0-1,-1 0 1,1 0-1,-1 0 1,0 0-1,1 0 0,-1 0 1,1 0-1,-1 0 1,0 0-1,1 0 1,-1 0-1,1 1 0,-1-1 1,0 0-1,1 0 1,-1 1-1,1-1 1,-1 0-1,1 1 0,-1-1 1,1 0-1,-1 1 1,0 0-1,-3 3-81,-1 0-1,1 0 0,-1 0 1,-3 5-1,-1 3 35,1 0 0,0 1 0,1 0 0,0 0 0,1 0 1,-5 16-1,-21 88-152,28-99 214,-27 147 24,10-50-42,15-83 168,1 0-1,2 1 0,1 0 0,2-1 0,1 1 0,1 0 0,2-1 0,16 63 0,-18-89-104,-1 0 98,0-1-1,1 0 1,0 1 0,0-1-1,1 0 1,2 5 0,-4-9-93,0 0 1,-1-1 0,1 1-1,0 0 1,-1 0-1,1-1 1,0 1 0,0-1-1,0 1 1,-1-1-1,1 1 1,0-1 0,0 1-1,0-1 1,0 0-1,2 1 1,-2-1-5,1 0-1,-1 0 1,1 0-1,-1-1 1,0 1-1,1 0 1,-1-1 0,0 1-1,1-1 1,-1 1-1,0-1 1,1 0-1,-1 0 1,0 1-1,2-3 1,5-4 106,0 0 0,0-1-1,-1 0 1,0-1 0,6-9 0,-3 5-23,1 0 0,-1 1 1,21-18-1,-3 4-64,45-41-43,-27 25 96,-32 31-25,-11 10-91,-1-1 0,1 0-1,-1 0 1,0 0 0,0 0 0,3-4 0,-2 1-299,-2 2-350,0 5 327,-1-1 298,0 0-1,0 0 1,0-1 0,-1 1 0,1 0 0,0-1 0,0 1 0,0 0-1,-1-1 1,1 1 0,0 0 0,-1-1 0,1 1 0,-1 0 0,1-1 0,-1 1-1,1-1 1,-1 1 0,1-1 0,-1 1 0,1-1 0,-2 1 0,1 0 29,1-1 0,-1 1 1,0 0-1,0-1 0,1 1 1,-1 0-1,0 0 1,1-1-1,-1 1 0,1 0 1,-1 0-1,0 2 0,-5 13 5,1 1 0,-4 30 0,8-39-4,1-1 0,-1 1 1,2-1-1,-1 1 0,1 0 0,0-1 0,1 1 1,4 13-1,-3-11 41,1 0 1,0-1-1,1 1 0,0-1 1,0 0-1,8 8 0,-11-13 21,1-1-1,0-1 1,0 1-1,0 0 1,0-1-1,1 0 1,-1 1-1,1-1 1,-1-1-1,1 1 0,0 0 1,0-1-1,-1 0 1,1 0-1,0 0 1,0 0-1,0-1 1,8 1-1,-2-2 10,1 0 0,-1 0-1,1-1 1,-1-1 0,0 1 0,0-2 0,0 1-1,-1-2 1,12-5 0,3-4 53,0-2 0,24-20 1,-28 18-20,-1 0 0,23-30 0,-38 42-114,6-5 13,-1 0-82,-1 1 1,2-1 0,-1 2 0,2 0 0,12-10 0,-21 18 48,-1 1-1,0-1 1,1 0-1,-1 1 1,1-1-1,-1 1 1,1-1 0,-1 1-1,1 0 1,-1 0-1,1 0 1,-1 0-1,1 0 1,-1 0 0,1 0-1,-1 0 1,1 1-1,-1-1 1,1 0-1,-1 1 1,1-1 0,-1 1-1,1 0 1,-1 0-1,0-1 1,0 1-1,3 2 1,-3-2 28,0 0-1,0 1 1,-1-1 0,1 0-1,0 0 1,0 1 0,-1-1-1,1 1 1,0 1 0,1 3 5,0-1 6,-1-1 0,1 1 0,-1-1 0,0 1 0,-1 0 0,1-1 0,-1 1 0,0 0 0,0 6 0,-8 43 22,7-48-38,-1 6 200,1-10-160,0 0 1,1 0 0,-1 1 0,1-1 0,0 0-1,-1 0 1,1 1 0,0-1 0,0 0-1,1 0 1,-1 3 0,1-4 334,8-13 781,-7 8-1051,6-6-92,0 0 0,0 0 0,1 1 0,0 0 0,1 1 0,0 0 0,1 0 0,-1 1 0,1 0 0,19-7 1,10-3-42,75-20 0,-54 19-105,-49 15 69,-1 0 0,1 0 0,-1 1 0,1 1 0,0 0 1,-1 0-1,1 1 0,13 2 0,-23-2 72,-1 0 0,0 0-1,0 0 1,0 0 0,0 0 0,0 0 0,0 1-1,0-1 1,0 0 0,1 1 0,-1-1 0,0 1-1,0-1 1,0 1 0,0-1 0,-1 1 0,1 0-1,0-1 1,0 1 0,0 0 0,0 0 0,-1 0-1,1 0 1,0-1 0,-1 1 0,1 0 0,-1 0-1,1 0 1,-1 0 0,0 0 0,1 1 0,-1 0-1,1 4-18,0 1 0,-1-1 0,0 0 0,0 1 0,0-1 0,-1 0 0,0 1 0,0-1 0,-4 11 0,3-10 43,0 1 0,0 0 0,1 0 0,0 1 0,0-1 0,1 11 0,1 4-110,-1-19 103,0 1 1,0 0-1,0-1 1,1 1-1,0 0 1,0-1-1,0 1 1,1-1-1,-1 0 1,3 6-1,-1-5 43,0 0 0,0 0 0,1 0 0,-1 0-1,1-1 1,0 1 0,6 4 0,-8-7-34,1-1 1,-1 1-1,1-1 1,-1 0-1,1 1 1,-1-1 0,1 0-1,0-1 1,0 1-1,-1 0 1,1-1-1,0 1 1,0-1-1,0 0 1,0 0-1,-1 0 1,1-1-1,3 0 1,0 0-24,0 0 0,-1-1 0,1 0 0,-1 0 0,1-1 1,-1 1-1,8-6 0,1-3 69,15-14 0,-16 14-28,17-13-1,-4 8 80,55-42 269,-74 52-324,1-1 0,-1 0 0,0-1 0,0 1 0,-1-1 0,0-1 0,7-12 0,-13 20-81,1-1 0,0 1 1,-1-1-1,1 0 0,-1 1 1,0-1-1,1 0 0,-1 1 1,0-1-1,0 0 0,0 0 1,0 1-1,0-1 0,-1 0 1,1 0-1,0 1 0,-1-1 1,0 0-1,1 1 0,-1-1 1,0 1-1,0-1 0,1 1 1,-1-1-1,0 1 0,-1-1 1,1 1-1,0 0 0,-2-2 0,1 1-55,-1 0-1,1 0 0,-1 0 0,0 1 0,0-1 0,1 0 0,-1 1 0,0 0 0,0 0 0,-1 0 0,1 0 0,0 0 0,0 1 0,-4-1 0,-1 2-30,0 0 0,1 0 1,-1 0-1,1 1 0,0 0 0,0 1 0,0 0 0,0 0 1,0 0-1,-7 5 0,4-1 32,1-1 0,0 1 0,0 0 0,0 1 0,-13 17 0,18-21 80,1 1 0,0 0 0,1-1 0,-1 1 0,1 1 0,0-1 0,1 0 1,-1 0-1,1 1 0,0-1 0,0 1 0,0-1 0,1 1 0,0-1 0,0 1 0,1-1 0,-1 1 1,1-1-1,0 1 0,3 8 0,2 1 74,0 0-1,1 0 1,0-1 0,1 1 0,17 22 0,-23-34-40,0-1 1,1 1-1,-1 0 1,0-1-1,1 1 1,0-1-1,0 0 1,0 0-1,0 0 1,0 0-1,0-1 1,0 1-1,0-1 1,1 0-1,-1 0 1,0 0-1,1 0 1,-1 0-1,1-1 1,-1 0-1,1 0 1,0 0-1,-1 0 1,5-1-1,5-2 43,1 0 0,-1-1 0,0 0-1,23-12 1,-31 13-93,188-105 233,-117 61-47,51-41-90,-116 80-119,2-2-73,0 1 0,24-13-1,-34 20 54,1 1-1,-1-1 0,1 1 0,0 0 0,0 0 1,-1 0-1,1 0 0,0 1 0,0-1 0,0 1 1,0 0-1,0 0 0,0 0 0,0 1 0,-1 0 0,6 1 1,-5 0 26,0 0 1,0 0 0,0 1 0,0 0 0,0 0 0,0 0-1,-1 0 1,4 5 0,13 10 56,-16-16 13,-1 1 1,1 0-1,-1 1 1,0-1-1,0 1 1,5 6-1,-8-10-30,0 0 0,0 0 0,0 0 0,0 0 0,0 0-1,0 0 1,0 1 0,0-1 0,0 0 0,0 0 0,0 0 0,0 0 0,0 0 0,0 0 0,0 0 0,0 0-1,0 0 1,0 0 0,0 0 0,0 0 0,0 0 0,0 1 0,0-1 0,0 0 0,0 0 0,0 0 0,0 0-1,0 0 1,0 0 0,0 0 0,0 0 0,1 0 0,-1 0 0,0 0 0,0 0 0,0 0 0,0 0-1,0 0 1,0 0 0,0 0 0,0 0 0,0 0 0,0 0 0,0 0 0,0 0 0,0 0 0,1 0 0,-1 0-1,0 0 1,0 0 0,0 0 0,0 0 0,0 0 0,0 0 0,0 0 0,0 0 0,0 0 0,0 0 0,0 0-1,0 0 1,0 0 0,0 0 0,0 0 0,1 0 0,-1 0 0,0 0 0,0 0 0,0-1 0,0-6 421,-5-14-153,3 18-314,0-1 1,0 1 0,0 0-1,-1 0 1,1 0 0,0 1-1,-1-1 1,0 0 0,0 1-1,0 0 1,0 0 0,0 0 0,0 0-1,-7-3 1,4 3-74,0 0 0,0 1 0,0 0 0,0 0 0,0 0 0,0 0 0,0 1 0,-11 1 0,9 0 36,-1 0-1,1 1 1,0 0 0,-1 0-1,1 1 1,1 0 0,-1 0-1,0 1 1,1 0 0,-1 0-1,1 1 1,0 0 0,-9 8-1,12-8 63,-1 0-1,1 0 0,0 1 0,0-1 0,1 1 1,-1 0-1,1 0 0,0 0 0,1 1 0,0-1 1,0 1-1,0-1 0,1 1 0,0-1 0,0 1 1,1 0-1,-1 0 0,1 0 0,1-1 0,0 1 1,0 0-1,3 11 0,2 6 42,-1-7 121,8 22 0,-12-34-88,1-1 1,0-1-1,0 1 1,0 0-1,1 0 1,-1-1-1,1 1 1,0-1 0,0 0-1,6 5 1,-7-7-44,-1 0 0,1 0 1,0-1-1,-1 1 1,1 0-1,0-1 1,0 1-1,0-1 0,0 0 1,-1 0-1,1 1 1,0-1-1,0 0 1,0-1-1,0 1 0,0 0 1,0-1-1,-1 1 1,1 0-1,0-1 1,0 0-1,-1 0 0,1 1 1,0-1-1,-1 0 1,1 0-1,2-2 1,4-4 33,0 0 1,0 0 0,11-14 0,-18 20-58,51-62 272,50-53 85,-101 115-369,42-45-66,-38 40 44,-1 1 1,0-1-1,0 0 0,0 0 1,-1-1-1,5-10 0,-8 16 7,0 1-1,0-1 0,0 1 0,1-1 0,-1 1 1,0-1-1,0 0 0,0 1 0,0-1 1,0 1-1,0-1 0,0 1 0,0-1 1,0 1-1,0-1 0,-1 1 0,1-1 1,0 1-1,0-1 0,0 1 0,-1-1 1,1 1-1,0-1 0,-1 1 0,1-1 0,0 1 1,-1 0-1,1-1 0,0 1 0,-1 0 1,1-1-1,-1 1 0,1 0 0,-1-1 1,1 1-1,-1 0 0,1 0 0,-1 0 1,1-1-1,-1 1 0,1 0 0,-1 0 1,1 0-1,-1 0 0,1 0 0,-1 0 1,1 0-1,-1 0 0,0 0 0,1 0 0,-1 0 1,1 1-1,-1-1 0,1 0 0,-1 1 1,-4 1-17,1 1 0,0 0 0,0 0 0,0 1 0,1-1 0,-1 1 0,1 0 1,0 0-1,0 0 0,0 0 0,1 1 0,-3 4 0,3-3 46,0 0 0,0 0 1,1 0-1,-1 0 0,1 1 0,1-1 0,-1 0 0,1 1 1,1 9-1,1-4 12,-1-1 1,1 0-1,1 1 1,0-1-1,1 0 1,0-1-1,0 1 1,2-1-1,7 13 1,-10-18 35,0 0 0,1-1 0,-1 1-1,1-1 1,0 0 0,1 0 0,-1-1 0,1 1-1,-1-1 1,1 0 0,0 0 0,0 0 0,1-1 0,-1 0-1,1 0 1,-1 0 0,1-1 0,-1 1 0,12 0 0,-3-2 30,-1-1 0,1 0 0,-1-1 0,1-1 0,-1 0 0,0-1 0,0 0 0,0-1-1,21-11 1,7-7 22,55-40 0,-94 61-99,125-99 31,-97 78-18,-20 14-54,1 0 1,13-7-1,-2-1-728,-22 18 755,0-1-1,0 0 0,1 0 0,-1 1 1,0-1-1,0 0 0,0 0 0,0 1 1,1-1-1,-1 0 0,0 1 0,0-1 1,0 0-1,0 0 0,0 1 0,0-1 1,0 0-1,0 1 0,0-1 0,0 0 1,0 1-1,0-1 0,0 0 1,0 1-1,0-1 0,0 0 0,0 0 1,0 1-1,0-1 0,-1 0 0,1 1 1,-1 14-134,-1-3 207,1 1 0,1 0 0,0-1 1,1 1-1,0 0 0,1-1 0,0 1 0,1-1 0,1 0 0,0 0 1,0 0-1,1 0 0,13 21 0,-8-17 24,1 0 0,19 23-1,-25-34-32,0 1-1,1-1 0,-1-1 1,1 1-1,0-1 0,1 0 0,-1 0 1,1-1-1,-1 0 0,8 2 1,-4-2-77,0-1 0,0 0 1,0-1-1,0 0 0,0-1 0,0 0 1,12-1-1,-7-1-992,0-1 0,-1 0-1,1-1 1,17-7 0,-3-1-1153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8:5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0 224 8640,'0'-42'3904,"14"7"-3392,-9 19 1696,4 4-1312,-4-9 415,6 4-767,-8-4-352,3 8-96,-1-4-192,-2 8 64,-3-3-320,6 3 192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8:56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23 138 4640,'-23'-8'2112,"23"13"64,9-5-1376,10-5 160,9 5-576,35-7 1152,7 2-832,35-8 512,-2 1-704,11-9-64,-15 9-288,10-9 32,-4 7-96,-2-2 224,-9 7-192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8:57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42 9984,'-30'-29'4512,"16"25"-3936,6-1 1471,2 10-1247,-8-10-320,9 5-320,-4-3-384,9 6 128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01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382 597 2304,'0'0'752,"14"8"6837,-14-9-7478,0 0 1,0 0-1,-1 0 0,1 1 0,0-1 1,-1 0-1,1 1 0,0-1 0,-1 0 1,1 1-1,-1-1 0,0 0 0,1 1 1,-1-1-1,1 1 0,-1-1 0,0 1 1,1 0-1,-1-1 0,0 1 0,0-1 1,0 1-1,-18-5 167,-4 5-238,1 2 0,0 0-1,0 2 1,0 0 0,1 2-1,0 0 1,-1 1 0,-29 15 0,39-15-27,0 0 1,1 1-1,-1 0 1,1 1-1,1 0 1,0 1 0,0 0-1,1 1 1,0 0-1,-10 16 1,17-23 25,0 0-1,0 0 1,1 0 0,-1 0 0,1 0-1,0 0 1,0 1 0,1-1-1,-1 0 1,1 1 0,0-1 0,0 0-1,0 1 1,1-1 0,-1 0-1,1 1 1,0-1 0,1 0 0,-1 0-1,1 0 1,2 5 0,-3-6 24,1 0 1,0 1 0,0-1-1,1 0 1,-1-1 0,1 1-1,-1 0 1,1-1 0,0 1-1,0-1 1,0 0 0,0 0-1,0 0 1,0-1-1,1 1 1,-1-1 0,1 1-1,-1-1 1,1 0 0,-1-1-1,1 1 1,0-1 0,-1 1-1,1-1 1,4 0-1,0-1 36,0-1-1,0 1 0,0-2 0,1 1 0,-2-1 0,1 0 0,13-7 0,49-36 821,-57 37-777,-3 2-39,-2 0 1,1 0-1,-1 0 1,0-1 0,12-15-1,-18 20-86,0-1 1,1 1-1,-1 0 0,-1-1 0,1 1 0,0-1 1,-1 0-1,0 0 0,0 1 0,0-1 0,0 0 1,-1 0-1,0 0 0,1 0 0,-1 0 0,-1 0 1,1 0-1,-1 0 0,-1-5 0,2 7-51,0 1 0,-1 0 0,1 0 0,-1 0 0,1 0 0,-1 0 0,1 0 0,-1 0 0,0 0 0,1 0 0,-1 0 1,0 0-1,0 0 0,0 1 0,0-1 0,0 0 0,0 0 0,0 1 0,0-1 0,0 1 0,0-1 0,0 1 0,0-1 0,0 1 0,-1 0 0,1 0 0,0-1 0,0 1 0,0 0 0,-1 0 0,1 0 0,0 0 0,0 0 0,0 1 0,-1-1 0,1 0 0,-2 1 0,2 0 6,0 0 0,-1 0 0,1 0 0,0 0 0,-1 0 0,1 0 0,0 0 0,0 0 0,0 1 0,0-1 0,0 0 0,0 1 0,0-1 0,1 1 0,-1-1 0,0 1 0,1-1 0,-1 1 0,1 0 0,0-1 0,-1 3 0,1-2 26,1 1-1,-1 0 0,0 0 0,1 0 0,0 0 0,0-1 0,0 1 1,0 0-1,0-1 0,0 1 0,2 3 0,4 4 115,0-1 0,1 0 0,0 0 0,0-1 0,11 9 0,-6-6 94,1 0 0,0-1 0,0 0 1,1-1-1,27 12 0,-38-19-144,1-1 0,-1 1 1,1-1-1,-1 0 0,1 0 0,0 0 1,0-1-1,-1 0 0,1 0 0,0 0 0,0 0 1,-1-1-1,1 0 0,0 0 0,-1 0 1,1 0-1,-1-1 0,1 0 0,-1 1 0,0-2 1,0 1-1,0 0 0,0-1 0,0 0 1,0 0-1,3-4 0,56-64 349,-3 8-363,-52 54-64,0 0 0,0 0 0,1 0 0,0 1 0,0 1 0,16-11 0,-24 17 4,0 1 0,0 0 0,1 0 0,-1-1 0,0 1 1,0 0-1,0 0 0,0 0 0,0 0 0,0 0 0,0 0 1,0 0-1,0 0 0,0 1 0,1-1 0,-1 0 0,0 1 1,0-1-1,0 1 0,0-1 0,0 1 0,-1-1 0,1 1 1,0 0-1,0-1 0,0 1 0,0 0 0,-1 0 0,1 0 1,0 0-1,-1-1 0,1 1 0,0 2 0,1-1 9,-1 1 0,1 0 0,-1 0 0,1 0-1,-1 0 1,0 0 0,0 0 0,-1 1 0,1-1 0,0 3-1,-7 65 140,4-54-96,-6 26-48,5-33 134,1 0 0,0 0 0,0 14 0,6-26-15,-1-1 0,1 0-1,-1 1 1,0-1 0,0 0 0,0 0-1,3-5 1,21-20 326,-5 9-485,2 2 0,0 0 0,51-26 0,86-26-208,-156 67 203,-1 0-1,1 1 1,-1 0 0,1 0 0,-1 0-1,1 1 1,-1 0 0,9 0-1,-11 0 41,0 0 1,-1 1-1,1-1 0,0 1 0,-1-1 0,1 1 0,0 0 1,-1 0-1,1-1 0,-1 1 0,1 0 0,-1 1 0,0-1 0,1 0 1,-1 0-1,0 0 0,0 1 0,0-1 0,0 1 0,0-1 0,0 1 1,0-1-1,0 1 0,0 0 0,-1-1 0,1 4 0,20 90-67,-16-79 45,-4-11 72,0 0 1,0 0 0,1 0-1,0-1 1,0 1 0,5 7 0,-6-10-21,0-1 1,0 0-1,0 0 1,0 0-1,1 0 1,-1 0 0,0 0-1,1-1 1,-1 1-1,0 0 1,1-1-1,-1 1 1,1-1-1,-1 1 1,1-1 0,-1 0-1,1 0 1,0 1-1,-1-1 1,1 0-1,-1-1 1,1 1 0,-1 0-1,1 0 1,-1 0-1,1-1 1,1 0-1,12-4 26,0-1 0,-1 0 0,0-1 0,16-11 0,19-9 36,248-89-95,-283 112-15,-1-1 0,1-1 1,16-9-1,-125 67-601,65-37 558,0 2 0,-32 22 0,52-32 72,1 1 1,0 0-1,1 0 0,0 1 0,0 0 0,1 0 0,0 0 0,1 1 0,0 0 0,-6 15 0,9-19 13,0 2-14,0-1 1,0 1 0,0 1-1,0 8 1,2-16 13,1 0-1,0 1 1,-1-1 0,1 1 0,0-1 0,0 0 0,0 1 0,0-1 0,1 1-1,-1-1 1,0 0 0,1 1 0,-1-1 0,0 0 0,1 1 0,0-1 0,-1 0-1,1 0 1,0 0 0,0 1 0,-1-1 0,1 0 0,0 0 0,0 0 0,0 0 0,0 0-1,0-1 1,1 1 0,-1 0 0,0 0 0,0-1 0,2 2 0,-1-2 12,0 0 1,-1 0-1,1 1 1,0-1 0,-1 0-1,1 0 1,0 0-1,-1-1 1,1 1-1,0 0 1,0-1 0,-1 1-1,3-2 1,24-11 186,-20 9-169,13-9 55,0-1 1,27-23-1,-23 17-76,95-76 103,-104 81-117,0 0 0,0-1 1,-2 0-1,0-1 0,14-23 0,-16 18 9,0 0 0,-2-1-1,12-36 1,-4 2 22,21-118 1,-37 164-16,9-50-372,5-109 0,-16 169 320,1-1 1,-1 0-1,0 1 0,0-1 0,0 1 0,-1-1 0,1 1 0,0-1 1,-1 1-1,1-1 0,-1 1 0,1-1 0,-1 1 0,0-1 0,1 1 0,-1 0 1,0-1-1,0 1 0,-1-1 0,1 2 14,1 0 0,-1-1 0,0 1 0,1 0-1,-1 0 1,0 0 0,1 0 0,-1 0 0,0 0 0,1 0 0,-1 1 0,0-1 0,1 0 0,-1 0-1,1 0 1,-1 1 0,0-1 0,1 0 0,-1 1 0,1-1 0,-1 0 0,1 1 0,-1-1-1,1 1 1,-1-1 0,1 1 0,-1 0 0,0 0-29,-5 5 10,1 0 0,-1 0 0,1 0 0,1 1 1,-1-1-1,1 1 0,-5 12 0,-1 4-68,-7 26 0,5-4 50,1 0 1,2 0-1,2 1 1,2 0-1,1 79 1,6-100 48,1 0 0,2 0-1,8 31 1,31 69 245,-36-105-109,23 39 0,-24-49-57,-1 0 0,2 0 0,-1-1 0,1 0 1,11 9-1,-16-16-328,0 0 0,0 0 0,1-1 0,-1 1 1,1-1-1,-1 0 0,1 0 0,-1 0 1,1-1-1,-1 1 0,1-1 0,0 0 0,-1 0 1,1 0-1,0 0 0,4-1 0,-7 0-121,22 1-2095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0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56 584 4640,'1'-2'497,"0"0"-1,0 0 1,1 0 0,-1 0 0,0 1-1,1-1 1,-1 0 0,1 1 0,0 0-1,-1-1 1,1 1 0,0 0 0,3-2-1,0 0 972,-9 10-989,-1 10-305,0 0-1,-2-1 1,-13 25 0,13-28-63,1 1 0,0-1 0,0 1 0,1 0 1,1 0-1,0 0 0,-1 17 0,4-25-44,1 1 0,0-1-1,1 1 1,-1-1 0,3 11 0,-2-15-9,-1 1 0,1-1 0,0 0 0,0 0 0,0 1 0,0-1 0,0 0 0,1 0 0,-1 0 0,1 0 0,-1-1 0,1 1 1,0 0-1,0-1 0,0 1 0,-1-1 0,2 1 0,2 1 0,2 0 119,0-1 0,0 0 0,0 0 0,1-1 0,-1 0 0,1 0 0,-1 0 0,1-1 0,-1 0 0,1-1 0,-1 0 0,0 0 0,1 0 0,-1-1 0,8-3 0,5-2 79,0-1 0,0-1 0,35-23 0,-42 24-197,0-2 1,0 0 0,-1 0 0,0-1-1,-1 0 1,14-19 0,-18 20-50,0 0 0,-1-1-1,0 0 1,0 0 0,-1 0 0,-1-1 0,0 1 0,4-22-1,2-8-643,-10 41 621,0 0 1,-1 0-1,1 0 1,0 0-1,0 1 0,0-1 1,0 0-1,0 0 1,0 0-1,0 0 1,0 0-1,0 0 1,-1 0-1,1 0 1,0 0-1,0 0 1,0 0-1,0 0 1,0 0-1,0 0 0,0 0 1,-1 0-1,1 0 1,0 0-1,0 0 1,0 0-1,0 0 1,0 0-1,0 0 1,0 0-1,0 0 1,-1 0-1,1 0 0,0 0 1,0 0-1,0 0 1,0 0-1,0 0 1,0 0-1,0-1 1,0 1-1,0 0 1,-1 0-1,1 0 1,0 0-1,0 0 0,0 0 1,0 0-1,0 0 1,0 0-1,0-1 1,0 1-1,0 0 1,0 0-1,0 0 1,0 0-1,0 0 1,0 0-1,0 0 1,0-1-1,0 1 0,0 0 1,0 0-1,0 0 1,0 0-1,0 0 1,-6 7-455,-11 21 300,2 2-1,0-1 1,2 2-1,-16 59 1,28-84 184,0 1 1,0 0-1,1 0 1,0 0-1,0-1 1,1 1-1,0 0 1,3 12-1,-3-14 75,0-1-1,1 0 1,-1 1-1,1-1 1,0 0-1,0 0 1,1 0 0,-1-1-1,1 1 1,0 0-1,0-1 1,0 0-1,0 1 1,4 2-1,-4-5-1,-1 1 0,0-1 0,1 0 0,-1 0 0,1 0-1,-1 0 1,1 0 0,-1 0 0,1-1 0,0 1 0,-1-1 0,1 0-1,0 1 1,3-2 0,-2 1-33,0-1 0,0-1 0,0 1 0,0 0 0,0-1 1,-1 0-1,1 0 0,4-3 0,14-11 122,0-1 1,23-25 0,-43 40-181,32-30 41,-12 9-21,1 2-1,48-35 1,-60 49-69,0 1 0,0 1 1,1-1-1,-1 2 0,1 0 0,14-3 0,-20 6 31,1 0 1,-1 0-1,1 0 1,-1 1 0,1 0-1,-1 0 1,0 1-1,1-1 1,-1 2-1,1-1 1,-1 1-1,0-1 1,11 6-1,-14-5 16,0 0 0,0 0 0,0 0 0,0 1 0,0-1-1,-1 1 1,1-1 0,-1 1 0,1 0 0,-1 0 0,0 0-1,0 0 1,-1 0 0,1 1 0,0-1 0,-1 0 0,0 1-1,0-1 1,0 1 0,0-1 0,-1 1 0,0 0 0,1-1 0,-1 1-1,0 0 1,-1 6 0,-2 11 21,3-16 12,-1 0-1,1 0 1,-1-1 0,0 1-1,0-1 1,0 1 0,-1-1-1,0 1 1,-3 5 0,5-9-23,-11 14 65,8-10 20,3-5-86,0 0 0,0 0 0,0 0 0,0 0-1,0 0 1,0 0 0,0 0 0,0 0 0,0 0 0,0 0 0,0 0 0,0 0 0,0 0-1,0 0 1,0 0 0,0 0 0,0 0 0,0 0 0,1 0 0,-1 0 0,0 0 0,0 0-1,0 0 1,0 1 0,0-1 0,0 0 0,0 0 0,0 0 0,0 0 0,0 0-1,0 0 1,0 0 0,0 0 0,0 0 0,0 0 0,0 0 0,0 0 0,0 0 0,0 0-1,0 0 1,0 0 0,0 0 0,0 0 0,0 0 0,0 0 0,0 0 0,18-12 1063,-1 0-937,20-10 0,-2 1-219,-1-1 0,45-39 0,-53 40 12,-20 17 51,-1 0 0,0 1-1,1-1 1,10-3 0,-15 6 3,0 1 0,1-1 1,-1 1-1,0-1 0,0 1 0,1-1 0,-1 1 0,1 0 1,-1 0-1,0 0 0,1 0 0,-1 0 0,0 0 0,1 0 0,-1 0 1,0 0-1,1 1 0,-1-1 0,0 1 0,1-1 0,-1 1 1,0-1-1,0 1 0,0 0 0,1-1 0,-1 1 0,0 0 0,1 1 1,1 2-4,0 1 1,0-1-1,0 1 1,0 0 0,-1 0-1,0-1 1,0 2 0,0-1-1,-1 0 1,0 0-1,0 1 1,1 6 0,4 54-95,-6-58 163,1 0-1,1 0 0,0 0 0,0-1 0,4 9 1,-1 1-140,-5-17 111,1 1 1,-1 0-1,0 0 1,1-1-1,-1 1 0,1 0 1,-1-1-1,1 1 0,-1-1 1,1 1-1,-1 0 1,1-1-1,0 1 0,-1-1 1,1 0-1,0 1 0,0-1 1,-1 0-1,1 1 1,0-1-1,0 0 0,-1 0 1,1 1-1,0-1 1,0 0-1,0 0 0,-1 0 1,1 0-1,0 0 0,0 0 1,0 0-1,-1 0 1,1-1-1,0 1 0,0 0 1,0 0-1,0-1 1,6-2 89,0 1 0,-1-1 0,9-5 0,-9 5-124,108-63 250,-12 7-74,-37 17-427,-53 34 186,-9 6 81,11-6-464,-14 8 451,1 1 0,-1-1-1,0 0 1,1 0 0,-1 0 0,1 0-1,-1 1 1,0-1 0,1 0 0,-1 0 0,0 1-1,1-1 1,-1 0 0,0 0 0,0 1-1,1-1 1,-1 0 0,0 1 0,0-1 0,1 1-1,-1-1 1,0 0 0,0 1 0,0-1 0,0 1-1,0-1 1,0 0 0,1 1 0,-1-1-1,0 1 1,0 0 0,5 26-35,-3-18 48,-1 0 0,2 0 0,-1 0 0,1-1 0,0 1 0,5 7 0,-4-9 10,0 0 0,1-1 1,0 0-1,0 0 0,0 0 0,1 0 1,-1-1-1,11 7 0,-13-10 24,0 0 1,0 0-1,0 0 0,0-1 0,1 0 1,-1 1-1,1-1 0,-1-1 1,1 1-1,-1 0 0,1-1 0,-1 0 1,1 0-1,0 0 0,-1 0 1,1 0-1,-1-1 0,1 1 0,-1-1 1,7-3-1,2 0 13,-1-2 0,0 1 0,-1-2 0,1 1 0,-1-1 0,0-1 0,-1 0 0,0 0 0,0-1-1,-1 0 1,0 0 0,-1-1 0,9-15 0,42-89-112,-38 74 54,21-52 44,11-20 45,81-137 116,-124 232-314,-1 1 1,-1-1-1,-1 0 1,7-26-1,-12 38 87,-1 4 21,1 1 1,-1-1-1,0 1 0,0-1 1,0 1-1,0-1 0,0 1 1,0-1-1,0 1 0,0-1 1,0 0-1,0 1 0,0-1 0,0 1 1,0-1-1,0 1 0,-1-1 1,1 1-1,0-1 0,0 1 1,-1-1-1,1 1 2,-1 0-1,1 0 1,-1 0 0,1 0-1,-1 0 1,1 0-1,-1 0 1,1 0 0,-1 0-1,1 0 1,-1 0 0,1 0-1,-1 0 1,1 1-1,-1-1 1,1 0 0,0 0-1,-1 0 1,1 1 0,-1-1-1,1 0 1,-1 1 0,1-1-3,-10 7-51,1 0-1,0 0 0,0 1 1,1 1-1,0-1 0,-9 14 1,0 3 6,-18 34 0,18-24 58,0 2 0,-14 48 1,-13 79 45,14-50 2,-91 363-59,112-437-22,-9 32 254,-51 133-1,67-199-116,-1 0 0,1-1 0,-1 1 0,0-1 0,0 0 0,-1 0 0,-8 8 0,12-12-86,0-1-1,-1 0 1,1 0-1,0 1 1,-1-1 0,1 0-1,0 0 1,-1 0-1,1 1 1,-1-1-1,1 0 1,0 0-1,-1 0 1,1 0 0,-1 0-1,1 0 1,-1 0-1,1 0 1,0 0-1,-1 0 1,1 0-1,-1 0 1,1 0-1,-1-1 1,1 1 0,0 0-1,-1 0 1,1 0-1,-1-1 1,1 1-1,0 0 1,-1 0-1,1-1 1,0 1 0,0 0-1,-1 0 1,1-1-1,0 1 1,-1-1-1,1 1 1,0 0-1,0-1 1,-1 0-1,0 0 5,0-1 0,0 0 0,0 0 0,1 0 0,-1 0-1,0-1 1,0-3 0,1-7-15,0 0 1,1 0-1,1 0 0,0 1 1,1-1-1,4-14 0,4-4-105,0 0 0,30-52-1,-30 61 88,4-7-48,1 1 0,2 1 0,21-26 0,-27 39 14,1 0 0,1 0 1,0 1-1,0 1 0,1 1 1,23-14-1,11 1 101,1 1-1,89-26 1,-79 29-18,-23 8-70,79-30 43,-101 35 21,-1 0 0,0-1 0,0 0 0,-1-1 0,19-16 0,-24 18 29,-6 5-50,1 1 1,-1-1-1,0 0 1,0 0-1,-1 0 1,1-1-1,0 1 0,2-5 1,-4 1-31,0 6 3,-1-1 0,1 1 1,0 0-1,-1-1 1,1 1-1,-1 0 0,1 0 1,-1-1-1,1 1 1,-1 0-1,1 0 1,-1 0-1,1 0 0,-1-1 1,1 1-1,-1 0 1,1 0-1,-1 0 0,1 0 1,-1 0-1,1 0 1,-1 0-1,1 1 0,-1-1 1,1 0-1,-1 0 1,1 0-1,0 0 0,-1 1 1,1-1-1,-1 0 1,1 0-1,-1 1 1,1-1-1,-1 1 0,-20 13-179,19-13 142,-7 5 31,0 1-1,1 0 1,0 0 0,1 0-1,-1 1 1,1 0-1,1 0 1,0 1-1,0 0 1,0 0-1,-4 12 1,9-18 32,1-1 0,-1 0 0,1 1 0,0-1-1,0 0 1,-1 1 0,2-1 0,-1 0 0,0 1 0,0-1 0,1 0 0,0 1 0,-1-1 0,1 0-1,0 0 1,0 0 0,0 1 0,0-1 0,2 2 0,-2-2 11,0-1 0,0 0 0,0 1 0,0-1 0,1 0 0,-1 0 0,0 1 0,1-1-1,-1 0 1,1 0 0,-1-1 0,1 1 0,-1 0 0,1 0 0,0-1 0,-1 1 0,1-1 0,0 1 0,-1-1 0,1 0 0,0 0 0,0 0 0,-1 0 0,1 0 0,3 0 0,6-3 59,-4 2 37,1-1 0,-1 0 0,0 0 0,0-1 0,11-5 1,-17 7-103,1 0 0,0-1 0,0 1 0,0 0 0,-1-1 0,1 0 0,-1 0 0,1 1 0,-1-1 0,0 0 0,0 0 0,0 0 0,0 0 1,0 0-1,0 0 0,0-1 0,-1 1 0,1 0 0,-1 0 0,0 0 0,1-1 0,-1 1 0,0-3 0,-1-3-21,0-1 0,0 0 0,-1 1 0,0-1 0,0 1 0,-1 0 0,0-1 0,0 1 0,-6-9 0,9 17 0,0 0-1,0 0 1,0 0-1,1 0 1,-1 0-1,0 0 1,0 0 0,1 0-1,-1 0 1,0 0-1,0 0 1,0 0-1,1 0 1,-1 0-1,0 0 1,0 0-1,1 0 1,-1 0 0,0 0-1,0 0 1,0-1-1,1 1 1,-1 0-1,0 0 1,0 0-1,0 0 1,0 0-1,1-1 1,-1 1-1,0 0 1,0 0 0,0 0-1,0 0 1,0-1-1,1 1 1,-1 0-1,0 0 1,0 0-1,0-1 1,0 1-1,0 0 1,0 0-1,0-1 1,0 1 0,0 0-1,0 0 1,0-1-1,0 1 1,0 0-1,0 0 1,0 0-1,0-1 1,0 1-1,0 0 1,0 0-1,-1 0 1,1-1 0,0 1-1,0 0 1,0 0-1,0 0 1,0-1-1,0 1 1,-1 0-1,1 0 1,0 0-1,0 0 1,-1-1 0,11 0-102,8-3 103,26-1 1,12-2 8,58-10 29,-11 1 50,-71 12 13,-23 4-82,0-1 1,0-1 0,16-4-1,-23 5-20,0 0 0,0 0 0,-1 1 0,1-1 0,0 1 0,0-1 0,0 1 0,-1 0 0,1 0 0,0 0 0,0 0 0,0 0 0,2 0 0,-3 1 51,1-1-63,-1 1 1,1-1-1,0 1 0,-1 0 1,1-1-1,0 1 1,-1 0-1,1 0 0,-1 0 1,0 0-1,1 0 0,-1 0 1,0 1-1,1-1 1,-1 0-1,0 1 0,0-1 1,0 1-1,0-1 0,-1 1 1,1-1-1,1 3 1,1 2-1,-1 0 0,0 1 0,0-1 0,0 0 0,0 8 0,1 5-21,2 46 13,-4-62 46,-1 1-1,1-1 1,-1 0 0,1 1 0,0-1-1,0 0 1,0 0 0,1 1 0,-1-1-1,1 0 1,0 0 0,0 0-1,0-1 1,0 1 0,0 0 0,1-1-1,-1 0 1,1 1 0,-1-1 0,1 0-1,0 0 1,0 0 0,0-1-1,0 1 1,0-1 0,1 0 0,-1 1-1,0-1 1,0-1 0,1 1 0,-1 0-1,1-1 1,-1 0 0,1 0 0,-1 0-1,6-1 1,5-1 70,1 0 0,0-2 0,-1 0 0,0 0 0,0-1 0,0-1 0,-1 0 0,0-1 0,16-11 0,3-2-141,0 1 1,2 2 0,0 1-1,1 2 1,53-15-1,-79 27 24,1 1 0,-1-1 0,1 1 0,0 1 0,-1 0 0,16 2 1,-22-2 10,1 1 0,-1-1 0,0 1 1,0 0-1,1 0 0,-1 0 1,0 1-1,0-1 0,0 1 1,0-1-1,0 1 0,-1 0 0,1 0 1,-1 0-1,1 1 0,-1-1 1,0 1-1,1-1 0,-1 1 1,0 0-1,2 5 0,-3-5 22,0-1 0,0 1 0,-1 0 0,1-1 0,-1 1 0,0 0 0,0-1 0,0 1 0,0 0 0,0 0 0,-1-1-1,1 1 1,-1 0 0,0-1 0,0 1 0,0-1 0,-2 5 0,-2 3 37,-1 0 0,-14 16 1,11-14 25,-11 19 690,156-114 6,-108 65-627,4-4-304,0 2 0,60-27 0,-91 47 157,0-1 1,0 1-1,0-1 1,-1 1 0,1 0-1,0 0 1,0 0-1,0-1 1,0 1 0,0 0-1,0 0 1,-1 0 0,1 0-1,0 0 1,0 0-1,0 1 1,0-1 0,0 0-1,-1 0 1,1 1-1,0-1 1,0 0 0,0 1-1,-1-1 1,1 1-1,0-1 1,0 1 0,-1-1-1,1 1 1,-1 0 0,1-1-1,0 1 1,-1 0-1,1-1 1,-1 1 0,1 0-1,-1 0 1,0 0-1,1-1 1,-1 1 0,0 0-1,0 0 1,1 0-1,-1 0 1,0 0 0,0-1-1,0 3 1,0 5-5,1 0-1,-1 0 1,-1 0 0,-1 9 0,2-10 8,-2 7 39,-1 1 0,-7 25 0,5-26 22,5-13-46,0-1 0,0 0 0,0 0 0,0 0 1,0 1-1,0-1 0,0 0 0,0 0 0,0 1 1,0-1-1,0 0 0,0 0 0,0 0 1,0 1-1,0-1 0,0 0 0,0 0 0,0 0 1,0 1-1,0-1 0,0 0 0,1 0 0,-1 0 1,0 1-1,0-1 0,0 0 0,0 0 0,0 0 1,1 0-1,-1 0 0,0 1 0,0-1 1,0 0-1,0 0 0,1 0 0,-1 0 0,0 0 1,0 0-1,12 0 182,12-7 36,1-6-128,26-17 0,-30 17-279,44-22 0,-59 33 191,4-3-67,1 1-1,-1 0 0,1 1 1,0 0-1,18-3 0,-28 7 53,-1-1-1,0 0 0,0 0 0,1 0 1,-1 0-1,0 0 0,0 0 0,1 0 1,-1 1-1,0-1 0,0 0 1,0 0-1,0 0 0,1 0 0,-1 1 1,0-1-1,0 0 0,0 0 1,0 0-1,0 1 0,0-1 0,1 0 1,-1 0-1,0 1 0,0-1 0,0 0 1,0 0-1,0 1 0,0-1 1,0 0-1,0 0 0,0 1 0,0-1 1,0 0-1,0 0 0,0 1 1,0-1-1,-1 0 0,-1 13 4,1-11-2,-12 30 22,9-25-43,1 0 0,0 1 0,-2 8 1,4-14 24,1 1 0,-1-1 0,1 0 0,0 0 0,0 0 0,0 0 0,0 1 0,0-1 0,1 0 0,-1 0 0,1 0 1,-1 0-1,1 0 0,0 0 0,0 0 0,1 3 0,-1-3 11,1 0 1,0 0-1,0-1 0,0 1 1,0 0-1,0-1 1,0 1-1,0-1 0,1 1 1,-1-1-1,0 0 0,1 0 1,-1 0-1,1-1 1,-1 1-1,1 0 0,-1-1 1,5 1-1,7 0 27,-1-1 0,18-1 0,-20 0-37,124-14-1091,-45-1-2839,-47 11 2158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06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67 135 10304,'-52'-75'4672,"43"57"-4064,4 9-480,5 6-192,0-6-32,5 6 32,4-11-2272,5 10 1280,5 4-4288,0 4 2976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1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1085 2400,'-9'-5'7434,"9"4"-7172,0 0 0,0 1 1,0-1-1,0 0 0,0 0 0,0 1 0,0-1 0,0 0 0,1 1 0,-1-1 0,0 0 0,0 0 0,0 1 0,1-1 0,0 0 0,0-3 271,0-3-334,0 0 1,0 0-1,1 0 1,0 1-1,0-1 1,1 0-1,0 1 1,0 0 0,7-11-1,-5 7-50,31-58 878,35-59-27,-59 108-826,1 1-1,1 0 1,0 1 0,24-21-1,-35 36-153,63-53 443,-56 47-340,1 0 1,1 1-1,-1 1 0,18-8 0,-26 13-101,0 1 1,-1-1-1,1 0 1,0 0-1,-1 1 0,1 0 1,0 0-1,0-1 0,0 1 1,-1 1-1,1-1 1,0 0-1,0 1 0,-1-1 1,1 1-1,0 0 1,-1 0-1,1 0 0,-1 0 1,1 1-1,-1-1 0,0 1 1,1-1-1,-1 1 1,0 0-1,0 0 0,0 0 1,0 0-1,0 0 0,-1 0 1,1 1-1,-1-1 1,2 4-1,2 2 36,-2 0 1,1 0-1,-1 1 0,-1-1 0,1 1 1,-2 0-1,1-1 0,-1 1 1,0 12-1,-1-11 23,-1 0-1,-1-1 1,0 1 0,0-1 0,0 1-1,-2-1 1,1 0 0,-1 0 0,0 0-1,-10 15 1,-5 3 255,-39 43-1,56-68-315,-5 5 51,8-8-244,17-14-109,126-87-673,-91 66 828,-29 18 233,41-21 0,-63 38-72,1-1-1,0 1 0,0 0 0,-1 0 0,1 1 0,0-1 1,0 0-1,5 1 0,-7 0-25,0 0 1,0 0-1,0 0 0,0 0 1,0 0-1,-1 1 0,1-1 1,0 0-1,0 0 1,0 1-1,0-1 0,0 1 1,-1-1-1,1 1 0,0-1 1,0 1-1,-1 0 0,1-1 1,0 1-1,-1 0 0,1-1 1,-1 1-1,1 0 1,-1 0-1,1-1 0,-1 1 1,0 0-1,1 0 0,-1 1 1,2 9 118,0 0 0,-1 0 0,0 0-1,-1 0 1,-1-1 0,0 1 0,0 0 0,-3 11 0,-1 16 32,-1-6-255,22-46 77,0 0 1,-1-1-1,23-30 0,-25 27-102,1 1-1,1 0 0,0 1 1,33-27-1,-47 42 111,1-1-1,0 1 1,0 0-1,0 0 1,0 0-1,0 0 1,0 0-1,1 0 1,-1 0-1,3 0 1,-4 1 7,0 0 0,0 0 0,0 0 0,0 1 1,0-1-1,0 0 0,0 0 0,0 1 0,0-1 1,0 1-1,0-1 0,-1 1 0,1-1 0,0 1 1,0-1-1,0 1 0,-1 0 0,1-1 0,0 1 1,-1 0-1,1 0 0,-1 0 0,1-1 0,-1 1 1,1 0-1,0 2 0,1 0 22,-1 2 1,1-1-1,-1 0 0,0 0 1,0 0-1,0 1 0,-1-1 0,1 0 1,-1 8-1,-6 41 316,2-25-227,3-20-81,-2 31 24,3-36-58,0 0 0,0 0 0,0-1 1,1 1-1,-1 0 0,1 0 0,0 0 0,0-1 0,0 1 0,2 4 0,-2-5 13,1-1 0,-1 0-1,0 0 1,1 1 0,-1-1-1,1 0 1,-1 0 0,1 0-1,0-1 1,-1 1 0,1 0-1,0-1 1,0 1 0,0-1-1,-1 1 1,1-1 0,0 0-1,0 0 1,2 0 0,7 0-18,-1 0 0,13-3 1,-12 1-17,35-6 7,0-2-1,0-3 1,-1-1-1,73-34 1,-57 15 158,-16 9-75,-45 23-66,0 1-1,1 0 1,-1 0-1,0-1 1,1 1-1,-1 0 1,1 0-1,-1 0 1,0 0-1,1-1 1,-1 1-1,1 0 1,-1 0-1,1 0 1,-1 0-1,0 0 1,1 0-1,-1 0 1,1 0 0,-1 0-1,1 0 1,-1 0-1,1 0 1,-1 1-1,0-1 1,1 0-1,-1 0 1,1 0-1,-1 1 1,0-1-1,1 0 1,0 1-1,-1 0-3,0 0 0,1 0-1,-1 0 1,0 0 0,0 0 0,1 0-1,-1 0 1,0 0 0,0 0 0,0 0-1,0 0 1,0 0 0,-1 1 0,-9 32-6,5-22-19,0 1 1,1 0-1,-4 20 0,7-27 20,1 0-1,-1 0 1,1 0 0,0 0-1,1 0 1,-1 0-1,1 0 1,0 0-1,1 0 1,2 5 0,-3-6 66,0-2 0,0 1 0,1 0 0,0 0 0,0 0 0,0-1 0,0 1 0,0-1 0,1 1 0,0-1 0,-1 0 0,1 0 0,0 0 0,1-1 0,6 5 0,-9-6-30,0-1 1,0 1-1,0-1 1,0 0 0,0 0-1,0 1 1,0-1-1,0 0 1,0 0-1,0 0 1,1 0 0,-1 0-1,0 0 1,0-1-1,0 1 1,0 0-1,0 0 1,0-1 0,2 0-1,-1-1 48,1 1-1,-1-1 1,1 0 0,-1 1-1,0-1 1,0-1 0,3-1-1,0-3 14,1-1-1,-1 1 1,7-16-1,-10 18-76,-1 1-1,1-1 0,-1 0 1,0 1-1,-1-1 0,1 0 1,-1 0-1,0-9 0,-1 2 49,-1 0-1,-4-16 0,4 21-75,-1 0 0,0 1-1,0-1 1,0 1 0,-1 0-1,0 0 1,0 0 0,-8-8 0,3 3-2,-21-17-1026,20 29 78,5-1 243,7 0-125,17 14 603,-15-11 268,0-1 0,1 0 0,-1 0 0,1-1 0,-1 1 0,1-1 0,0 0 0,-1 0 0,1 0 0,0-1 0,0 0 0,-1 0 0,1 0 0,0 0 0,0-1 0,7-2 0,4-1 140,0 0 0,-1-2 1,22-10-1,7-6-40,-2-1 1,-1-3-1,0-1 1,58-54 0,-56 41 144,-2-2 0,-2-2 1,49-70-1,-71 89-201,-1-1 1,-1 0-1,-2 0 0,0-2 1,-2 0-1,-1 0 0,7-36 1,-11 21-24,-5 39-48,-1-1 0,0 1 0,0-1 0,0 1-1,-1-1 1,0 1 0,-1-7 0,1 11-1,1 0 1,-1 0-1,1 0 1,-1 0-1,1 0 1,-1 0-1,1 0 1,0 0-1,-1 0 1,1 0-1,-1 0 1,1 0-1,-1 0 0,1 0 1,-1 1-1,1-1 1,0 0-1,-1 0 1,1 1-1,-1-1 1,1 1-1,-1-1-2,-2 3-7,0 1 0,-1-1 0,1 1 0,1 0 0,-1 0 0,0 0 0,1 0 0,-4 9 0,-2 3 18,-11 21 47,2 0 0,1 2 0,1 0 0,3 0 0,1 1 0,-10 74 0,15-65-7,-15 211 84,20-250-99,2-1 1,-1 1 0,1 0-1,0 0 1,1-1-1,0 1 1,1-1-1,0 1 1,0-1-1,1 0 1,10 17 0,-13-24 11,1 0 1,0 0-1,-1 1 1,1-1-1,0 0 1,0 0-1,0-1 1,1 1-1,-1 0 1,0-1-1,1 1 1,-1-1-1,1 0 1,-1 0-1,1 0 1,0 0-1,4 1 1,-3-2 2,0 1 1,0-1-1,-1-1 1,1 1-1,0 0 1,0-1-1,0 0 1,0 0-1,-1 0 1,1 0 0,4-3-1,3-2 10,-1 0 1,0-1-1,0 0 0,-1 0 1,0-1-1,0 0 0,9-12 1,24-38 70,-4 4-164,-22 35 51,-9 11 19,0 0 0,0-1-1,-1 1 1,0-1 0,8-16 0,-11 22-488,-3 9 99,-15 49-81,-8 35 242,20-76 161,2 0 0,-1 0 0,2 0 0,1 23 0,-1-35 61,0 1 0,1 0 0,-1-1 0,1 1 0,0 0 0,0-1 0,0 1 0,0-1 1,1 0-1,-1 1 0,1-1 0,-1 0 0,1 0 0,0 0 0,0 0 0,-1 0 0,2 0 1,-1 0-1,0-1 0,0 1 0,0-1 0,1 1 0,-1-1 0,1 0 0,-1 0 0,1 0 1,0 0-1,4 0 0,5 1 70,1 0 1,-1-1-1,1-1 1,21-1-1,-28 1-18,16-2-16,-1 0 0,0-2 0,0 0 0,0-1 0,34-14 0,-41 13-43,0 0 1,0-2-1,-1 1 1,0-2-1,-1 0 1,0 0-1,0-1 1,16-18-1,-23 21-68,0 0 1,0 0-1,-1 0 0,0-1 0,6-15 0,-5 10 18,-2 0-54,-3 13 74,0-1 0,0 1 0,0 0 0,0 0 0,0-1 0,0 1 0,0 0 0,0 0 0,-1-1 0,1 1 0,0 0 1,0 0-1,0-1 0,0 1 0,0 0 0,-1 0 0,1 0 0,0 0 0,0-1 0,0 1 0,-1 0 0,1 0 0,0 0 0,0 0 0,0-1 0,-1 1 0,0 0-17,0 0 0,0 0-1,0 1 1,1-1 0,-1 0 0,0 0 0,0 0-1,0 1 1,0-1 0,0 0 0,1 1 0,-1-1-1,0 1 1,0-1 0,1 1 0,-1-1 0,0 1-1,1 0 1,-1-1 0,1 1 0,-1 0-1,0 1 1,-7 10-71,0 2 0,0-1 0,2 1 0,-9 24-1,12-30 68,1-3 19,1 0-1,-1 1 1,1-1 0,0 0 0,1 1 0,-1-1 0,1 0 0,0 1 0,2 9 0,-2-12 49,1-1 0,-1 1 0,1 0 0,0-1 1,0 1-1,0 0 0,0-1 0,0 1 0,1-1 0,-1 0 0,1 1 0,0-1 0,-1 0 1,1 0-1,0 0 0,0 0 0,1 0 0,-1-1 0,0 1 0,5 2 0,-4-3 0,0 0 0,1 0 0,-1 0 0,0-1 1,1 1-1,-1-1 0,1 0 0,-1 0 0,1 0 0,-1 0 0,0-1 0,1 1 0,5-3 0,-4 2 7,0-1 0,0 0 0,0 0 0,0-1 0,-1 1 0,1-1 0,-1 0 0,5-4 0,-6 4-27,0 1 1,0-1 0,0 0-1,-1 0 1,1 0-1,-1 0 1,0 0 0,1-1-1,-2 1 1,1-1-1,0 1 1,-1-1 0,1 0-1,-1 0 1,0 0 0,-1 1-1,1-1 1,-1 0-1,1-7 1,-2 2-21,1 0 0,-2 0 0,1 0-1,-1 0 1,-1 1 0,1-1 0,-2 0 0,1 1 0,-1 0 0,0 0 0,-1 0 0,0 0-1,0 1 1,-1-1 0,1 2 0,-2-1 0,1 0 0,-1 1 0,0 0 0,0 1 0,-1 0-1,1 0 1,-11-4 0,13 6-61,0 2-1,0-1 1,-1 1 0,1-1-1,0 1 1,-1 1 0,1-1-1,-1 1 1,1 0-1,-1 0 1,1 1 0,-1 0-1,-7 1 1,12-1 48,0-1 0,0 1 1,0-1-1,0 0 0,0 1 1,0 0-1,0-1 0,0 1 0,0 0 1,0 0-1,0-1 0,0 1 1,0 0-1,1 0 0,-1 0 0,0 0 1,1 0-1,-1 0 0,1 0 1,-1 0-1,1 0 0,-1 0 0,1 0 1,0 1-1,-1-1 0,1 0 1,0 0-1,0 0 0,0 0 0,0 1 1,0-1-1,0 0 0,0 0 1,1 2-1,0 1 9,0 0 0,0-1 1,0 1-1,0-1 0,1 1 1,0-1-1,-1 1 0,1-1 0,1 0 1,1 3-1,-1-3 46,0 1-1,0-1 1,1 0-1,-1-1 1,1 1 0,-1-1-1,1 1 1,0-1 0,0 0-1,0 0 1,0-1-1,0 1 1,0-1 0,1 0-1,-1 0 1,0 0 0,1-1-1,-1 0 1,1 1-1,-1-1 1,7-1 0,-2-1 11,0 0 1,0-1-1,-1 0 1,1 0-1,-1 0 1,1-1-1,-1-1 1,0 1-1,11-10 1,14-11-8,-18 12-13,0 2 0,1 0-1,33-18 1,-37 24-5,0-1 94,0 1 0,0 1 0,1 0 1,16-3-1,-26 6-85,1 0 0,0 1 1,-1 0-1,1 0 0,-1 0 1,1 1-1,0-1 0,-1 1 1,1 0-1,-1 0 0,1 0 1,-1 0-1,0 0 0,1 1 1,-1 0-1,0 0 0,0 0 1,0 0-1,0 0 0,3 4 1,-2-1 12,0-1 0,0 1 0,-1 0 0,0 0 1,0 1-1,0-1 0,0 1 0,-1 0 0,0-1 1,0 1-1,-1 0 0,0 0 0,0 0 0,0 0 1,0 9-1,-2 5 60,0 0 0,-1 0 0,-6 28 1,7-44-101,1-3 15,-1 0 0,1 0-1,0 0 1,0 0 0,0 0 0,-1 0 0,1 0 0,0-1 0,0 1-1,1 0 1,-1 0 0,0 0 0,0 1 0,1-1-6,-1-1 1,1 1 0,0-1-1,-1 1 1,1-1 0,-1 0-1,1 1 1,0-1 0,0 0-1,-1 1 1,1-1 0,0 0-1,-1 0 1,1 0 0,0 0 0,0 0-1,-1 1 1,1-1 0,0-1-1,0 1 1,1 0 0,5 0 7,0-1 0,0 0 0,-1 0 0,1-1 0,0 0 0,0 0 0,6-4 0,5-2-14,25-16 1,-27 12-38,0 1 1,-1-2-1,24-24 1,35-49 25,-4 3 44,-70 82-38,1 1 0,-1-1-1,1 0 1,-1 1 0,1-1 0,-1 1 0,1-1 0,0 1 0,-1-1 0,1 1 0,0-1-1,-1 1 1,1 0 0,0-1 0,0 1 0,-1 0 0,1-1 0,0 1 0,0 0 0,-1 0-1,1 0 1,0 0 0,0 0 0,0 0 0,-1 0 0,2 0 0,-1 1 7,0 0 0,0 0 0,0 0 0,-1 0-1,1 0 1,0 0 0,-1 0 0,1 0 0,-1 0 0,1 0 0,-1 0 0,0 0 0,1 1 0,-1-1 0,0 0 0,0 0 0,0 0 0,0 1 0,0 1 0,3 71 162,-3-48-69,1 0 0,1 0 0,1 0-1,12 46 1,6 12-550,-18-80 427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2:58.7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264 31 3072,'5'2'1354,"-5"-7"-1184,0 5-107,0-1 0,0 1 0,0-1 0,0 1 0,0-1 0,0 1 0,0-1 0,0 1 0,0-1 0,1 1 0,-1-1 0,0 1 0,0-1 0,0 1 0,0-1 0,1 1 0,-1-1 0,0 1 0,1 0 0,-1-1 0,0 1 0,1-1 0,-1 1 0,0 0 0,2-1 0,13-10 5298,-10 7-2745,-6 7-81,-11 25-145,-12 21-1153,-111 199 91,102-180-976,-42 129 0,71-185-359,1 1 1,0-1 0,1 1 0,0 14 0,1-23 41,1 1 0,1-1 1,-1 0-1,0 1 0,1-1 0,0 0 1,0 0-1,0 0 0,1 0 0,0 0 1,-1 0-1,1 0 0,0 0 0,1-1 1,3 6-1,-1-4 34,-1-1-1,1 0 1,0 0-1,1 0 1,-1-1 0,0 1-1,1-1 1,0 0-1,0-1 1,0 0 0,0 0-1,0 0 1,1 0-1,-1-1 1,9 0 0,8 1 142,1-2 1,44-6-1,-17 2-172,-7-1 35,13 0-26,-35 8-48,-21-3-48,-1 0 1,1 0-1,-1 0 0,1 0 0,-1 0 0,1 0 1,-1 0-1,1 0 0,-1 0 0,1 0 0,-1 0 1,1 0-1,-1 0 0,1-1 0,-1 1 1,1 0-1,-1 0 0,1-1 0,-1 1 0,1 0 1,-1 0-1,0-1 0,1 1 0,-1-1 0,0 1 1,1 0-1,-1-2 0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1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9888,'-33'0'4480,"43"6"-3904,-6-6-32,1 0-416,6 0-96,6 0-64,-1 0 32,1 0 0,-1 0-224,-2 0 128,-5 0-3136,-1 0 1792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1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93 10304,'-20'-16'4672,"29"7"-4064,16 0-192,8 6-352,51-15 1311,10 10-767,44-5 64,-5 10-448,37-6-192,-9 9-64,24-5-1600,-10 10 896,14 4-7519,-23 3 4543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13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192 667 5408,'-1'0'85,"1"-1"0,-1 1-1,1 0 1,0-1 0,-1 1 0,1-1 0,-1 1 0,1-1-1,0 1 1,-1 0 0,1-1 0,0 1 0,0-1 0,-1 1-1,1-1 1,0 1 0,0-1 0,0 0 0,0 1 0,0-1-1,-1 1 1,1-1 0,0 1 0,0-1 0,0 1 0,1-1-1,-1 0 1,0 1 0,0-1 0,0 1 0,0-1 0,1 0-1,0-9 1282,-1 9-1060,0-1 0,0 1 1,0 0-1,0 0 0,-1-1 0,1 1 0,0 0 0,-1 0 0,1-1 1,-1 1-1,0 0 0,1 0 0,-1 0 0,0 0 0,0 0 1,1 0-1,-1 0 0,-2-1 0,1 0 2,0 0-1,-1 1 1,1 0 0,0-1-1,-1 1 1,0 0 0,1 0-1,-4-1 1,0 1-90,0 0 0,1 0 0,-1 1 0,0-1 0,0 1 0,1 0 0,-8 2 0,6 0-175,0 0-1,1 0 1,0 0-1,-1 1 1,1 0-1,0 1 1,1-1-1,-1 1 0,-6 6 1,9-8-73,1 0-1,-1 1 1,1-1 0,0 0-1,0 1 1,0 0 0,0-1 0,0 1-1,0 0 1,1 0 0,-1 0-1,1 0 1,0 1 0,0-1 0,0 0-1,0 0 1,1 1 0,-1-1-1,1 7 1,1-7 43,-1 0 0,1 0 0,0 0 0,0 0 0,0-1 0,1 1 0,-1 0 0,1-1-1,-1 1 1,1-1 0,0 1 0,0-1 0,0 0 0,0 0 0,0 0 0,1 0 0,-1 0 0,1 0 0,-1-1 0,1 1 0,4 1 0,1 1 92,1-1 0,0 0 1,0 0-1,0-1 1,16 2-1,-14-3 77,0-1 0,0 0 0,0 0 0,0-1 0,22-5 0,-26 4-99,1 0 0,-1 0 1,0-1-1,0 0 1,0-1-1,0 1 0,0-2 1,-1 1-1,9-8 1,-13 10-56,-1 1 0,1-1-1,-1 0 1,1 0 0,-1 1 0,0-1 0,0 0 0,0 0 0,0 0 0,0 0 0,0-1 0,-1 1 0,1 0 0,-1 0 0,1 0 0,-1-5 0,0 3-30,0-1 0,-1 0 1,0 1-1,0-1 0,0 1 1,0-1-1,-4-7 0,-1-2-89,-2 1-1,0-1 1,-18-22 0,25 35 80,-3-4-131,0 0 1,0 0 0,-1 0 0,1 0-1,-10-5 1,32 10-45,0 1-1,23-4 1,-37 2 137,6 0 184,-1 0-1,0-1 0,0 0 1,0 0-1,0-1 1,0-1-1,-1 1 1,1-1-1,-1-1 1,13-8-1,-7 2 31,-1 0 0,0-1 0,0-1 0,19-25 0,36-53 767,-38 47-665,3 1 0,1 2 0,42-38 0,-53 58-102,0 0-24,2 0-1,26-18 1,-50 39-142,0-1 1,-1 1 0,1 0 0,-1-1 0,1 1-1,0 0 1,-1-1 0,1 1 0,0 0 0,-1 0-1,1 0 1,0 0 0,0-1 0,-1 1 0,1 0 0,0 0-1,-1 0 1,2 1 0,-1-1-3,-1 0-1,1 0 1,-1 1-1,0-1 1,1 0 0,-1 1-1,1-1 1,-1 0-1,0 1 1,1-1 0,-1 1-1,0-1 1,0 0-1,1 1 1,-1-1 0,0 1-1,0-1 1,0 1-1,0-1 1,1 1 0,-1 3-19,0-1 1,1 0 0,-1 0-1,0 0 1,-1 1 0,1-1 0,-1 4-1,-131 465 499,38-154-394,67-215-66,-32 116 245,-18-7-7,65-186-120,3-3 79,-2 0 1,-16 24-1,23-41-148,4-5-63,0-1 0,-1 1-1,1 0 1,0 0-1,-1-1 1,1 1 0,-1 0-1,1-1 1,-1 1-1,1-1 1,-1 1-1,0 0 1,1-1 0,-1 1-1,1-1 1,-1 0-1,0 1 1,0-1-1,1 0 1,-1 1 0,0-1-1,0 0 1,1 0-1,-1 1 1,-1-1-1,2 0-2,0 0 0,-1 0 0,1 0-1,0 0 1,0 0 0,0 0-1,0 0 1,0 0 0,-1 0-1,1 0 1,0 0 0,0 0-1,0 0 1,0 0 0,0 0-1,-1 0 1,1 0 0,0-1-1,0 1 1,0 0 0,0 0-1,0 0 1,0 0 0,-1 0-1,1 0 1,0 0 0,0 0-1,0-1 1,0 1 0,0 0-1,0 0 1,0 0 0,0 0-1,0 0 1,0-1 0,0 1-1,-1 0 1,1 0 0,0 0-1,0 0 1,0 0 0,0-1-1,0 1 1,0 0 0,0 0-1,0 0 1,0 0 0,1-1-1,-1-6 23,2 0-1,-1 1 0,1-1 1,3-8-1,0 1-26,55-164-267,-54 161 264,4-16-10,1 0 0,1 2 1,2-1-1,22-36 1,-29 60-95,-1-1-1,1 2 1,1-1 0,0 1-1,0 0 1,0 0 0,1 1-1,-1 0 1,2 1 0,-1 0 0,0 0-1,1 1 1,18-6 0,7 1-1362,-1 2-1,61-6 1,49 5-4765,-77 11 3519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15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52 2144,'10'-9'7958,"-10"9"-7684,1 0 0,-1 0 0,0 0-1,1-1 1,-1 1 0,1 0 0,-1-1-1,0 1 1,1 0 0,-1-1 0,0 1-1,0 0 1,1-1 0,-1 1 0,0-1-1,0 1 1,1-1 0,-1 1 0,0 0-1,0-2 1,0 1-57,-1-1 1,0 0-1,1 1 1,-1-1-1,0 1 0,0-1 1,0 1-1,-2-3 0,-1-3 354,3 6-505,1 1 1,0-1 0,-1 0 0,1 1-1,-1-1 1,1 0 0,-1 1 0,1-1 0,-1 1-1,0-1 1,1 1 0,-1-1 0,0 1 0,1 0-1,-1-1 1,0 1 0,1 0 0,-1-1 0,0 1-1,0 0 1,0 0 0,1 0 0,-1-1 0,-1 1-1,-1 0-31,0 0 0,0 0-1,0 0 1,-1 0 0,1 1-1,0-1 1,0 1-1,0 0 1,0 0 0,0 0-1,0 0 1,0 0 0,0 1-1,1-1 1,-1 1-1,0 0 1,-3 3 0,0 0-30,0 1 1,1-1-1,0 1 0,0 0 1,0 1-1,-4 6 1,-5 13 5,1 0 0,1 1 0,-10 31 0,17-41-60,1 0 0,0 0 0,1 0 0,1 1 0,0-1 0,2 27 0,1-39 50,-1 0 0,1 0 0,0 0 0,0 0 0,1 0 0,0-1 0,0 1 0,0-1 0,0 1 0,0-1 0,1 0 0,0 0 0,0 0 0,0 0 0,6 5 0,-7-7 48,0 0 0,1 0 0,-1-1 0,0 1-1,1-1 1,0 0 0,-1 1 0,1-1-1,0 0 1,0-1 0,-1 1 0,1 0 0,0-1-1,0 0 1,0 1 0,0-1 0,0-1-1,0 1 1,-1 0 0,1 0 0,0-1-1,0 0 1,0 0 0,0 1 0,-1-2 0,5-1-1,0-1 26,0-1 1,-1 0-1,1 0 0,-1-1 0,0 0 0,0 0 0,-1-1 1,0 1-1,0-1 0,0 0 0,-1-1 0,6-12 0,3-11 215,16-54 0,-28 83-282,20-79 416,-19 71-369,0 0-1,-1 0 1,-1 0-1,1 0 1,-2 0-1,-1-11 1,2 21-58,0-1 0,0 1 0,0 0 0,0-1 0,0 1 0,0-1 0,0 1 0,0 0 0,0-1 0,0 1 0,0-1 0,0 1 0,-1 0 0,1-1 0,0 1 0,0 0 0,0-1 0,-1 1 0,1 0 0,0-1 0,0 1 0,-1 0 0,1-1 0,-5 7-137,-1 17 53,3-10 163,1 1 1,1-1 0,0 0 0,1 1 0,0-1-1,1 1 1,1-1 0,0 1 0,1-1 0,5 16-1,-4-19-51,0 0 0,0 0 0,1 0 0,1-1 0,-1 0 0,1 0 0,1-1-1,0 0 1,0 0 0,0 0 0,1-1 0,0 0 0,14 9 0,-7-7-97,0-1 0,1 0 1,0-1-1,0-1 1,1-1-1,-1 0 0,1-1 1,0 0-1,1-2 0,-1 0 1,0-1-1,21-1 1,19-4-4691,-39 3 2368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18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7 367 4992,'-3'-1'424,"-1"-2"885,7 2 1395,13 10 1024,-11-7-3476,0 0 0,0-1 0,0 0 0,1 0 0,-1 0 1,0-1-1,1 0 0,9 0 0,-3-1 289,0-1 1,23-6-1,-29 6-400,0 0-1,0-1 1,-1 1-1,1-1 1,-1 0 0,1-1-1,-1 1 1,0-1-1,0 0 1,5-6 0,-4 3 47,0-1 0,0 0 0,0 0 0,-1-1 0,7-16 0,-1-5 190,-1-1 0,-2 0 0,5-34 0,-9 48-229,0-10 37,-3 15-122,1 1 0,4-14 1,-5 12-33,-3 13-120,-1 9-6,1 19-55,0 53-1,3-23 204,-29 286 208,26-328-263,-6 65 58,-16 179 494,24-252-526,0 4 206,-1 0 0,0 0-1,-1 1 1,-6 18 0,8-30-222,0-1-1,0 0 1,1 0 0,-1 0 0,0 0 0,0 0-1,0 0 1,0 0 0,0 0 0,0 0-1,0 0 1,0 1 0,-1-1 0,1 0-1,0 0 1,0 0 0,0 0 0,0 0 0,0 0-1,0 0 1,0 0 0,0 0 0,0 0-1,0 0 1,0 0 0,0 1 0,0-1-1,0 0 1,0 0 0,0 0 0,0 0 0,0 0-1,-1 0 1,1 0 0,0 0 0,0 0-1,0 0 1,0 0 0,0 0 0,0 0-1,0 0 1,0 0 0,0 0 0,0 0-1,-1 0 1,1 0 0,0 0 0,0 0 0,0 0-1,0 0 1,0 0 0,0 0 0,0 0-1,0 0 1,0 0 0,0 0 0,-1 0-1,-1-8 144,-1-18-65,1-10-100,4-55 1,11-43-236,-11 120 254,62-388-844,-62 392 807,21-88-395,-18 83 373,0 1-1,1 1 1,1-1-1,14-22 0,-20 34 58,1-1 0,0 1 0,-1-1 0,1 1 0,0 0-1,0 0 1,1 0 0,-1 0 0,0 0 0,1 0 0,-1 1 0,1-1-1,0 1 1,-1 0 0,1 0 0,0 0 0,0 0 0,0 0 0,0 0-1,-1 1 1,1 0 0,0-1 0,0 1 0,0 0 0,0 0-1,0 1 1,0-1 0,0 1 0,0-1 0,0 1 0,0 0 0,0 0-1,-1 0 1,5 3 0,2 1 29,0 1 0,0 0 0,-1 1 0,0 0 0,0 0 0,0 1 0,-1 0 0,8 12 0,-5-7 47,-1 1 0,0 1-1,-1-1 1,0 2 0,-2-1-1,6 18 1,-10-27-10,0 0 0,-1 0 1,0 0-1,0 0 0,-1 0 0,0 0 1,0 0-1,0 0 0,-1 0 0,1 0 1,-1 0-1,-1 0 0,1 0 0,-1 0 1,0 0-1,-1-1 0,1 1 0,-1-1 1,-7 10-1,7-10-22,-1-1 0,0 0 1,1 1-1,-2-2 0,1 1 0,0 0 1,-1-1-1,0 0 0,1 0 0,-1 0 1,0-1-1,-1 1 0,1-1 0,0 0 1,-1-1-1,1 0 0,-1 1 0,1-2 0,-1 1 1,0-1-1,-7 0 0,11 0-131,0 0 0,0 0 0,0 0 0,0 0-1,0-1 1,1 1 0,-1-1 0,0 0 0,-2 0 0,-8-6-5022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20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5 411 3808,'-1'0'175,"1"1"1,0-1-1,-1 1 1,1-1-1,0 0 0,-1 1 1,1-1-1,0 0 1,0 1-1,-1-1 1,1 1-1,0-1 1,0 1-1,0-1 0,0 1 1,0-1-1,0 1 1,0-1-1,-1 1 1,1-1-1,1 1 0,-1-1 1,0 1-1,0-1 1,0 1-1,0-1 1,0 1-1,1 0-8,0 0-1,-1 1 1,1-1-1,0 0 1,0 0-1,0 0 1,0 0-1,0 0 1,0-1-1,1 2 1,30 15 1806,-29-16-1442,3 1-221,0 0 1,1 0 0,-1-1 0,1 0-1,-1 0 1,1 0 0,0-1 0,-1 0-1,1-1 1,-1 1 0,1-1 0,0 0 0,-1-1-1,11-4 1,2-1 208,-1 0-1,0-2 1,27-17-1,-31 16-359,-1 0-1,1-1 0,-2-1 0,1 0 0,-2-1 0,0 0 0,0-1 0,-1 0 0,-1-1 0,13-25 1,-1-8 182,-3 0 0,16-60 0,-28 73-613,-4 42 275,0 1 0,-1 0-1,1 0 1,-2 0 0,1 0 0,-1 0 0,-2 16 0,1-7 22,0 2-11,-1 43 347,-17 95 0,16-144-225,-1 0-1,-1-1 1,0 0-1,-1 0 1,0 0 0,-14 19-1,15-23-9,0-1 0,0 0 1,-1-1-1,0 1 0,0-1 0,0 0 0,-1 0 0,0-1 0,0 0 0,-1-1 0,-8 5 0,10-7-140,0 1-1,0-1 0,-1 0 0,1-1 0,-1 0 0,0 0 1,1 0-1,-1-1 0,0 0 0,0 0 0,1-1 0,-1 0 1,0 0-1,-11-4 0,11 3-551,-1-1 1,1 0-1,0 0 0,0-1 0,-8-6 1,8 6-938,1-1 1,0-1-1,0 1 1,-8-11 0,-2-3-1634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23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64 4480,'2'-10'807,"6"-24"1695,-8 33-2102,1-1 0,-1 1-1,0 0 1,1-1 0,-1 1 0,1-1 0,-1 1-1,1 0 1,0 0 0,-1-1 0,1 1-1,2-2 1,1 26 1558,-1 9-1225,-2 0 0,-4 36 0,2-53-597,-27 247 2056,10-128-1680,2 30-18,-8 54 68,20-192-439,2-18-15,1 0-1,0 0 0,0 0 1,1 0-1,0 0 1,1 10-1,0 13 1232,-1-31-1334,0 0 1,0 1 0,0-1 0,0 0 0,0 0 0,0 0 0,0 0-1,0 0 1,0 0 0,0 0 0,0 0 0,0 0 0,0 0 0,0 0-1,0 0 1,0 0 0,0 0 0,0 0 0,0 0 0,0 1 0,0-1-1,0 0 1,0 0 0,0 0 0,0 0 0,0 0 0,0 0 0,-1 0-1,1 0 1,0 0 0,0 0 0,0 0 0,0 0 0,0 0 0,0 0-1,0 0 1,0 0 0,0 0 0,0 0 0,0 0 0,0 0 0,0 0-1,0 0 1,0 0 0,0 0 0,0 0 0,-1 0 0,1 0 0,0 0-1,0 0 1,0 0 0,0 0 0,0 0 0,0 0 0,0 0 0,0 0-1,0 0 1,0 0 0,0 0 0,0 0 0,0 0 0,0 0 0,0 0-1,0 0 1,0 0 0,0 0 0,-1 0 0,-4-6 142,-4-12-81,8 11-126,-1-1 0,1 0 0,1 1 0,0-1-1,0 0 1,0 1 0,1-1 0,0 0 0,0 1 0,1-1 0,4-11 0,10-33-263,16-47-34,-26 83 303,2 1-1,-1 0 1,2 0 0,12-17 0,-9 17-1,-5 4-6,1 0 1,0 1 0,1 0-1,0 0 1,1 1 0,11-8-1,-20 16 62,-1 1-1,0 0 1,1 0-1,-1-1 1,0 1-1,1 0 0,-1 0 1,0 0-1,1 0 1,-1-1-1,0 1 1,1 0-1,-1 0 0,1 0 1,-1 0-1,0 0 1,1 0-1,-1 0 1,0 0-1,1 0 1,-1 0-1,1 0 0,-1 0 1,0 0-1,1 0 1,-1 1-1,0-1 1,1 0-1,-1 0 1,1 0-1,-1 1 0,0-1 1,0 0-1,1 0 1,-1 1-1,0-1 1,1 0-1,-1 0 0,0 1 1,0-1-1,1 0 1,-1 1-1,0-1 1,0 0-1,0 1 1,0-1-1,1 1 0,2 23 368,-2-16-332,4 58 139,-5 85 0,-1-68-37,7 47 122,-1-71 251,-5-58-384,18 6-405,-9-5 303,0-2 0,0 0 0,1 0 0,-1 0 0,0-1 0,1-1 0,-1 1 0,12-5 0,13-5 134,-1-1 0,51-26 0,-75 33-126,1 0-1,-1-1 0,0 0 0,0-1 1,-1 0-1,0 0 0,0-1 0,-1 0 1,0 0-1,0-1 0,-1 0 0,0 0 1,-1 0-1,0-1 0,0 0 0,3-10 1,-2 4-7,-1 0 1,-1 0 0,-1-1 0,0 1-1,1-19 1,-4 25-61,0 1 0,0 0 0,-1 0 0,0 0 0,-1 0 0,0 0 0,0 0 0,-1 1 0,0-1 0,0 1 0,-6-9 0,8 14-26,-1 1 0,1 0 0,-1-1 0,0 1 0,0 0 0,0 0 0,0 0 1,0 0-1,0 0 0,-1 1 0,1-1 0,0 1 0,-4-2 0,4 2 30,0 0 0,-1 1 1,1-1-1,0 1 0,0 0 1,0 0-1,0-1 0,0 1 1,-1 1-1,1-1 0,0 0 0,0 1 1,0-1-1,0 1 0,0-1 1,0 1-1,0 0 0,-4 2 1,1 0-44,0 1 1,0 0-1,1 0 1,-1 1-1,1 0 1,0-1 0,0 1-1,1 1 1,-1-1-1,1 0 1,0 1-1,-2 7 1,-3 4 58,2 1 0,1 0 0,-4 19-1,6-21 55,1 0 0,0 0-1,1 1 1,1-1-1,1 0 1,0 0 0,1 1-1,1-1 1,9 29 0,-9-35-5,1 0 1,0 0 0,1-1-1,0 0 1,1 0-1,0 0 1,0 0 0,0-1-1,1 0 1,1-1 0,-1 1-1,1-1 1,1-1 0,-1 0-1,1 0 1,10 5 0,-8-6 52,-1 0 0,0-1 0,1-1 0,0 0 0,0 0 0,0-1 0,0 0 0,1-1 0,-1 0 0,0-1 0,0-1 0,14-1 0,-16 1-42,-1-1 1,1-1-1,-1 1 0,0-1 1,0 0-1,-1-1 1,1 0-1,-1 0 0,1-1 1,-1 0-1,0 0 0,-1 0 1,0-1-1,0 0 0,0 0 1,8-12-1,-2-1 72,-1-1 0,16-40 0,-11 24-92,31-88-169,-21 51 332,-9 9-782,-18 71 308,1 0-1,0 1 0,1 8 1,-1 6 249,0 21 75,-1-7 7,1 1 1,2-1 0,12 66-1,-11-91-11,0 0 0,1-1 1,0 1-1,1-1 0,0 1 0,12 17 0,-11-22 7,-1 1 1,1 0-1,0-1 1,1 0-1,0-1 0,0 1 1,0-1-1,0-1 0,1 1 1,8 3-1,-7-5 31,0 0 0,0 0 0,1-1 0,-1 0 0,1 0 0,16-1 0,56-4 193,-81 3-252,11-2 32,0 0 1,0 0 0,0-1-1,-1 0 1,0-1-1,1 0 1,-1-1-1,-1 0 1,1-1-1,-1 0 1,0-1 0,0 0-1,-1-1 1,0 0-1,0 0 1,-1 0-1,0-1 1,-1-1-1,1 1 1,-2-1 0,0-1-1,0 1 1,7-19-1,-4 9-3,-2 1-1,0-2 0,-1 1 1,-1 0-1,-1-1 1,3-36-1,-7 52-58,-1 0-1,0 0 1,0 0-1,0-1 1,0 1-1,-1 0 1,0 0-1,0 1 1,-3-8 0,4 12-6,1-1 1,-1 1 0,1-1-1,0 1 1,-1 0 0,1-1 0,-1 1-1,1-1 1,-1 1 0,1 0 0,-1-1-1,1 1 1,-1 0 0,1 0 0,-1 0-1,1-1 1,-1 1 0,0 0 0,1 0-1,-1 0 1,1 0 0,-1 0 0,0 0-1,1 0 1,-1 0 0,1 0 0,-1 0-1,0 0 1,-16 8-321,14-6 299,-6 4-12,0 0 1,0 0-1,1 1 1,0 1-1,0-1 1,1 1-1,-13 18 1,10-12 84,1 0 0,1 0 0,1 1 1,-10 24-1,16-35-13,0 0 1,0 0-1,0 0 0,1 0 1,0 0-1,-1 0 0,1 0 1,0 1-1,1-1 0,-1 0 1,1 0-1,1 5 0,0-3 21,1 0 0,-1 0-1,1 0 1,0 0 0,1 0-1,-1-1 1,6 6 0,0 0 81,1-1-1,0 0 1,1-1 0,0 0 0,1-1 0,19 11 0,-15-11-13,1 0 0,0-2 0,0 0 0,0 0 0,1-2 0,-1 0 1,33 2-1,-24-5-918,0-1 1,0-1 0,1-1-1,43-11 1,-60 11-530,0-1 1,0 0-1,-1-1 1,1 0-1,11-7 1,8-7-2378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26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10 471 3552,'-7'1'1216,"5"10"6474,2-11-7616,0 0 0,1 0 0,-1 0 0,0 0 0,1 0-1,-1 0 1,0 0 0,1 0 0,-1 0 0,0 0 0,1 0-1,-1 0 1,0 0 0,1 1 0,-1-1 0,0 0 0,0 0 0,1 0-1,-1 0 1,0 1 0,1-1 0,-1 0 0,2 1 249,1-1-153,-1-1 0,1 1 1,-1-1-1,1 0 0,0 0 1,-1 0-1,0-1 0,1 1 1,-1-1-1,4-2 0,12-7 180,17-9-101,0-2 0,-2 0-1,51-47 1,-30 18 72,53-64 1,-93 97 19,0-1 0,-2 0 1,19-39-1,-24 48-188,3-10 228,-10 20-365,0-1 0,0 0 0,0 1 0,1-1 0,-1 0 0,0 1 0,0-1 0,0 0 0,0 0 0,0 1 0,0-1 0,0 0 0,0 1 0,-1-1 0,1 0 0,0 1 0,0-1 0,-1 0 0,1 1-1,0-1 1,-1 1 0,1-1 0,0 0 0,-1 0 0,0 1-22,1 0-1,-1 0 0,1 0 1,0 0-1,-1 0 1,1 0-1,-1 0 0,1 0 1,0 0-1,-1 0 0,1 0 1,-1 1-1,1-1 1,0 0-1,-1 0 0,1 0 1,0 1-1,-1-1 0,1 0 1,0 0-1,-1 1 1,1-1-1,0 0 0,0 0 1,-1 1-1,1-1 0,0 0 1,-1 1-1,-7 10-158,-6 12 128,1 0-1,0 1 1,2 0 0,1 0-1,1 2 1,1-1 0,-8 49-1,15-65 48,0 0-1,1 0 0,0-1 1,1 1-1,-1 0 0,2 0 1,-1-1-1,2 1 0,-1-1 1,1 1-1,0-1 0,6 12 1,-6-15 51,1 0 1,-1 0-1,1 0 1,0 0-1,0-1 1,1 1 0,-1-1-1,1 0 1,0 0-1,0-1 1,0 0-1,0 0 1,1 0-1,-1 0 1,1-1-1,0 0 1,0 0-1,11 2 1,-8-3 11,0 0 0,1-1 0,-1 0 1,0 0-1,0-1 0,0 0 0,0 0 0,0-1 0,0-1 0,0 1 0,0-1 1,-1-1-1,0 0 0,1 0 0,-1-1 0,-1 1 0,1-2 0,-1 1 1,11-11-1,6-9-51,-1 0 0,-2-2 0,35-55 0,-52 76-37,120-158 879,-122 162-839,0 0-1,0 0 1,0 1 0,0-1-1,0 1 1,0-1 0,4-1-1,-6 3-21,1 0 0,0-1-1,-1 1 1,1 0 0,0-1-1,-1 1 1,1 0 0,0 0-1,0 0 1,-1 0 0,1 0-1,0 0 1,-1 0 0,1 0-1,0 0 1,0 0 0,-1 0-1,1 0 1,0 1 0,-1-1-1,1 0 1,0 0 0,-1 1-1,1-1 1,0 0 0,-1 1-1,1-1 1,-1 1 0,1-1-1,-1 1 1,1-1 0,-1 1-1,1 0 1,1 3 31,0 0 1,-1 0-1,0 0 0,0 1 1,0-1-1,0 0 0,-1 0 0,1 1 1,-1 7-1,0 4 60,1 16-55,-1-1 1,-7 43-1,3-33-82,4 8 205,1-22-57,-1-27-101,0 1 0,0-1 0,0 0 0,0 0 0,0 1 0,0-1 1,0 0-1,0 1 0,0-1 0,0 0 0,0 0 0,0 1 0,0-1 1,0 0-1,0 0 0,1 1 0,-1-1 0,0 0 0,0 0 0,0 1 0,0-1 1,1 0-1,-1 0 0,0 1 0,0-1 0,0 0 0,1 0 0,-1 0 1,0 0-1,0 0 0,1 1 0,-1-1 0,0 0 0,1 0 0,-1 0 1,0 0-1,0 0 0,1 0 0,-1 0 0,0 0 0,1 0 0,-1 0 1,1 0-1,12-4 164,-9 2-150,11-5 22,0 0 1,0 0 0,-1-2 0,0 0 0,14-12 0,58-57 204,-32 17-157,-41 44-129,1 1 0,0 1 0,1 0 0,22-16 0,-37 31 37,1-1 1,-1 1-1,0 0 0,1-1 1,-1 1-1,1 0 0,-1 0 1,0 0-1,1-1 0,-1 1 1,1 0-1,-1 0 0,0 0 1,1 0-1,-1 0 0,1 0 1,-1 0-1,1 0 0,-1 0 1,1 0-1,-1 0 0,0 0 1,1 0-1,-1 0 0,1 0 1,-1 0-1,1 0 0,-1 0 1,0 1-1,1-1 0,-1 0 1,0 0-1,1 1 0,-1-1 1,1 0-1,-1 1 0,0-1 1,0 0-1,1 1 0,-1-1 1,0 0-1,0 1 0,1-1 1,-1 0-1,0 1 0,6 23-14,-5-19 61,4 35 37,-1-1 0,-3 46 0,0-71-52,0 0 1,1 0-1,0 0 1,1 0-1,1-1 1,0 1-1,1-1 0,0 0 1,1 0-1,1 0 1,9 14-1,-12-22-101,-1 0-1,1 0 1,-1-1 0,1 1-1,1-1 1,4 4-1,-8-7-131,0 0 0,0 0 0,0-1 0,1 1-1,-1 0 1,0-1 0,0 1 0,1-1-1,-1 0 1,0 1 0,1-1 0,-1 0 0,0 0-1,2 0 1,-2 0-193,0 0 1,1-1-1,-1 1 0,0-1 0,0 1 1,1-1-1,-1 1 0,0-1 0,0 1 1,0-1-1,0 0 0,0 0 0,0 0 1,0 0-1,0 0 0,0 1 0,0-3 1,8-5-1747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26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18 8480,'-37'-12'3840,"13"12"-3360,19 0 480,15 0-1600,-1-5-64,10 5 384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2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514 53 4320,'3'-2'559,"-3"2"-481,1-1 0,-1 1 0,0 0 0,1-1 0,-1 1 0,0 0 0,1-1 0,-1 1 0,0 0 0,1-1 0,-1 1 0,0-1 0,0 1 0,1-1 1,-1 1-1,0 0 0,0-1 0,0 1 0,0-1 0,1 1 0,-1-1 0,0 1 0,0-1 0,0 0 49,0 1 1,0 0 0,0-1 0,0 1-1,0 0 1,0-1 0,0 1-1,0 0 1,0-1 0,0 1-1,1 0 1,-1-1 0,0 1-1,0 0 1,0 0 0,1-1 0,-1 1-1,0 0 1,0 0 0,1-1-1,-1 1 1,0 0 0,0 0-1,1 0 1,0-1 0,-1 1 87,0 0-1,1 0 1,-1-1 0,0 1 0,1 0 0,-1 0-1,0-1 1,1 1 0,-1 0 0,0 0 0,0-1-1,1 1 1,-1 0 0,0-1 0,0 1 0,0-1-1,0 1 1,1 0 0,-1-1 0,0 1 0,0-1-1,0 1 1,0 0 0,0-1 0,0 1 0,0-1 0,-1-1 105,0 1 0,1-1-1,-1 1 1,0-1 0,-1 1 0,1 0 0,0-1 0,0 1 0,-1 0 0,-1-2 0,-1 2-169,0 0 0,0-1 0,0 2-1,0-1 1,0 0 0,0 1 0,0-1-1,0 1 1,-7 1 0,-3 1 92,-23 6 1,8 0-104,0 2 1,1 1-1,1 1 1,-1 1-1,2 2 1,0 0-1,1 2 1,0 1-1,1 0 0,2 2 1,-38 42-1,47-48-232,1 1-1,-17 29 1,26-39 77,1-1 0,0 1 1,0-1-1,0 1 0,1 0 1,-1 0-1,1-1 0,0 1 1,1 0-1,-1 0 1,1 0-1,0 0 0,0 0 1,0 0-1,2 7 0,-1-9 41,0 0 0,0 0 0,0 0 0,0-1 0,0 1 0,1 0-1,-1-1 1,1 1 0,0-1 0,0 0 0,0 1 0,0-1 0,0 0 0,0 0-1,5 3 1,-3-3 18,1 0-1,-1 0 1,0 0-1,0-1 1,1 0-1,-1 0 1,1 0-1,-1 0 1,8 0-1,2-1 74,0-1-1,0-1 0,-1 0 0,1 0 1,26-10-1,-11 3 55,0-2 0,-2-1 0,1-2 0,28-18 0,-46 26-106,0-1 0,-1 0 1,0-1-1,-1 0 1,0 0-1,0-1 1,0 0-1,-1 0 0,-1-1 1,0 0-1,0 0 1,0 0-1,6-20 1,-6 0-24,-5 28-57,-1 0 0,0 1 0,0-1 0,0 0 1,-1 1-1,1-1 0,0 0 0,-1 1 0,1-1 0,-1 1 1,1-1-1,-1 0 0,-1-2 0,1 4 4,1-1 0,0 1-1,0 0 1,-1 0 0,1-1 0,0 1-1,-1 0 1,1-1 0,-1 1 0,1 0-1,0 0 1,-1 0 0,1 0 0,-1-1 0,1 1-1,-1 0 1,1 0 0,0 0 0,-1 0-1,1 0 1,-1 0 0,1 0 0,-1 0-1,1 0 1,-1 0 0,1 0 0,0 0-1,-1 1 1,1-1 0,-1 0 0,1 0-1,0 0 1,-1 0 0,1 1 0,-1-1-1,1 0 1,-1 1 0,-12 13-292,4-1 295,1 1 1,1 0 0,1 0 0,0 0 0,-4 16 0,9-25 17,0-1 0,0 1 0,1-1 0,0 1 1,0 0-1,0-1 0,0 1 0,1-1 0,-1 1 0,1 0 0,1-1 0,-1 0 1,0 1-1,1-1 0,0 0 0,0 0 0,0 1 0,1-2 0,0 1 1,-1 0-1,1 0 0,0-1 0,1 0 0,-1 0 0,0 0 0,1 0 0,0 0 1,0 0-1,5 2 0,72 29 107,-73-31-536,0-1-1,1 0 0,-1 0 1,15 0-1,36 0-5538,-56-2 5630,30 0-2439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2:59.1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95 181 5408,'-53'-12'3098,"50"12"-2617,1-1 0,0 1 0,0 0 0,0-1 0,0 1-1,0 0 1,0 1 0,0-1 0,0 0 0,0 1 0,0-1-1,0 1 1,0-1 0,0 1 0,0 0 0,0 0-1,0 0 1,-3 2 0,8-3 2142,13 3-1460,21 2 0,-1-7-625,0-1-1,43-9 1,68-23 511,176-77-628,-299 101-293,-5 2-43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32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6 475 4224,'-5'3'8581,"13"-12"-5941,-5 3-2366,0-1 0,0 0 0,-1 1 0,2-11 0,1-1-23,10-24 324,39-81 1,-44 104-335,2 1 0,-1 0 0,2 1-1,1 0 1,0 1 0,23-21 0,-35 36-203,0-1-1,0 1 0,0-1 0,0 1 1,1 0-1,3-2 0,-6 3-35,1 0-1,-1-1 1,1 1-1,-1 0 1,0 0 0,1 0-1,-1 0 1,1 0-1,-1 0 1,1 0-1,-1 0 1,0 1 0,1-1-1,-1 0 1,1 0-1,-1 0 1,0 0 0,1 0-1,-1 1 1,0-1-1,1 0 1,-1 0-1,0 1 1,1-1 0,-1 0-1,0 0 1,1 1-1,-1-1 1,0 0 0,0 1-1,0-1 1,1 0-1,-1 1 1,0-1-1,0 1 1,0-1 0,0 0-1,1 1 1,-1-1-1,0 1 1,0-1-1,0 0 1,0 1 0,0-1-1,0 1 1,0-1-1,0 0 1,-1 1 0,1-1-1,0 1 1,-2 33 129,-10 56 0,4-39 17,0 8 22,-1-1 36,-1 82 0,10-133-189,0-1 0,1 0 0,0 0 0,0 1 1,0-1-1,0 0 0,1 0 0,0 0 0,1-1 1,-1 1-1,7 9 0,-8-13 19,1 1 0,0-1 0,0 0 0,0 0 0,0 0 0,1 0 0,-1-1 1,0 1-1,1-1 0,-1 1 0,1-1 0,0 0 0,-1 0 0,1 0 0,0 0 0,0 0 0,0-1 0,0 1 0,-1-1 0,1 0 0,0 0 0,0 0 0,0 0 0,0 0 0,0-1 1,0 1-1,4-2 0,6-2 114,-1 0 0,0-1 1,0-1-1,-1 1 1,15-11-1,-6 2 1,33-30 1,-38 29-72,-1-1 1,0 0 0,-1-1-1,-1-1 1,-1 0-1,18-37 1,-9 6 151,23-79 1,-39 108-383,0-1-1,-1 0 1,-1 1 0,-2-40-1,0 45-558,16 16 768,-11 3-58,-1 0 1,1 0-1,-1 1 1,0 0 0,0 0-1,-1 0 1,1 1-1,2 7 1,7 7 96,2 1-38,22 23 0,-27-33 28,-8-10-69,-1 1 0,0-1 0,1 0 0,-1 0 0,0 0 0,1 0 0,0 0 0,-1 0 0,1 0 0,0 0 0,-1-1 0,1 1 0,0-1 0,0 1 1,-1-1-1,1 0 0,0 1 0,0-1 0,0 0 0,0 0 0,-1-1 0,1 1 0,0 0 0,0 0 0,0-1 0,-1 1 0,4-2 0,4-2 105,-1-1-1,1 1 0,-1-1 1,10-9-1,2 0-41,91-46-81,-21 12 312,-82 44-386,-1 0 1,1 1-1,9-3 0,-13 5 66,-35 52-143,21-31 140,0 1-1,1 0 0,2 0 1,0 1-1,1 0 0,1 0 1,1 1-1,1-1 0,1 1 1,1 0-1,2 23 0,0-35 41,0 0-1,1-1 0,0 1 0,1-1 1,0 1-1,0-1 0,9 18 1,-9-24-6,-1 0 0,1 0 0,0 0 0,-1 0 0,2-1 1,-1 1-1,0-1 0,1 0 0,-1 0 0,1 0 0,0 0 0,0-1 0,0 0 1,1 0-1,-1 0 0,0 0 0,1 0 0,-1-1 0,1 0 0,5 1 1,-1-2 28,0 1 0,-1-2 1,1 1-1,0-1 0,-1-1 1,1 1-1,0-1 0,-1-1 1,0 0-1,0 0 0,0 0 1,12-8-1,-11 6-9,-1-1 1,0-1-1,0 1 1,0-1-1,-1 0 1,0-1-1,0 0 1,-1 0-1,7-11 1,6-14 29,18-41 0,-13 23 58,9-18-128,-13 28 5,40-65 0,-54 97-24,-1 2-15,0-1 1,0 0-1,3-9 0,-8 17 28,0 0-1,0-1 1,0 1-1,0 0 1,0 0 0,0 0-1,0 0 1,0-1-1,0 1 1,0 0 0,0 0-1,1 0 1,-1 0-1,0-1 1,0 1-1,0 0 1,0 0 0,0 0-1,0 0 1,0 0-1,0-1 1,1 1-1,-1 0 1,0 0 0,0 0-1,0 0 1,0 0-1,0 0 1,1 0 0,-1-1-1,0 1 1,0 0-1,0 0 1,0 0-1,1 0 1,-1 0 0,0 0-1,0 0 1,0 0-1,0 0 1,1 0-1,-1 0 1,0 0 0,0 0-1,0 0 1,0 0-1,1 0 1,4 11-127,-4-9 129,1 3 13,0 1 1,-1-1-1,0 1 1,0 0-1,0 0 1,0 10-1,-5 37 24,1-22 8,-1 78 76,-6 79 57,6-162-77,-14 50 0,17-73-38,1-1-1,-1 1 0,0 0 1,-1 0-1,1-1 0,0 1 1,-1-1-1,-3 5 1,5-6-50,-1-1 1,0 0 0,1 1-1,-1-1 1,0 1 0,1-1 0,-1 0-1,0 1 1,0-1 0,1 0-1,-1 0 1,0 0 0,0 0 0,0 0-1,1 0 1,-1 0 0,0 0-1,0 0 1,0 0 0,1 0 0,-1 0-1,0 0 1,0-1 0,1 1-1,-1 0 1,0 0 0,0-1 0,1 1-1,-1-1 1,0 1 0,1-1-1,-1 1 1,1-1 0,-1 1 0,0-1-1,1 1 1,-1-2 0,-5-4-49,0-1 0,1 0 0,0 0 0,0 0 0,1 0 0,-7-16 0,-13-21-531,10 11-404,24 45 754,0-1 0,0-1 0,1 0 0,0 0 0,23 13 0,-29-21 239,1 0 0,-1 0 1,1 0-1,0-1 0,0 0 1,0 0-1,0-1 1,0 0-1,-1 0 0,1 0 1,0-1-1,0 0 1,10-2-1,5-3 38,0-2-1,26-11 1,-43 17-64,48-25 154,-2-2 0,88-67 1,-90 61-115,-32 22-116,26-27 1,-29 26 27,1 1 0,20-15 1,-31 25 77,1 0 0,1 1 1,-1 0-1,7-3 0,-10 4-43,0 1-1,0 0 0,0-1 0,0 1 0,0 0 0,0 0 0,0 0 1,0 0-1,0 0 0,-1 0 0,1 0 0,0 0 0,0 0 0,0 1 1,0-1-1,0 0 0,0 0 0,0 1 0,0-1 0,0 1 0,0-1 1,-1 1-1,1-1 0,0 1 0,0 0 0,-1-1 0,1 1 0,0 1 1,14 15 28,-10-13-23,-2 0 0,1 0 0,0 1 0,-1 0 0,0 0 1,0 0-1,3 7 0,-2-3 345,-6-16 767,-4-15-254,3 15-878,-1 0 0,1 0-1,-1 1 1,-1-1-1,1 1 1,-1 0-1,0 0 1,-1 0-1,1 1 1,-10-7-1,12 10-16,0 0 0,0 0-1,0 0 1,-1 0 0,1 1 0,-1 0-1,1-1 1,-1 1 0,1 1 0,-1-1 0,0 0-1,1 1 1,-1 0 0,0 0 0,0 0-1,1 0 1,-1 0 0,0 1 0,1 0-1,-1 0 1,0 0 0,1 0 0,-5 3 0,1-1-45,0 1 1,1 0-1,-1 0 1,1 1 0,0 0-1,1 0 1,-1 0 0,1 1-1,0 0 1,-6 8-1,5-4 42,1-1 0,0 1 0,0 0 0,1 0-1,1 1 1,-5 19 0,5-15 49,1 0 0,1 0 0,0 1 0,1-1 0,1 1 0,0-1-1,1 0 1,1 1 0,0-1 0,9 24 0,-7-28 18,0 1 0,1-2 0,0 1-1,0-1 1,2 0 0,-1 0 0,1 0 0,0-1-1,1-1 1,13 12 0,-15-15 14,0-1 1,-1 1-1,2-1 0,-1 0 0,0-1 1,1 0-1,0 0 0,0-1 0,0 1 1,0-2-1,0 1 0,0-1 0,0 0 1,0-1-1,1 0 0,10-2 0,9-4 73,-1-1 0,1-1 0,49-24 0,-57 24 13,15-7-34,-1-1-1,0-2 0,49-34 1,-57 32-30,-1 0 1,-1-2 0,-1-1-1,-1-1 1,-1-1 0,-1 0 0,-1-2-1,16-30 1,-33 53-90,-1 1 1,1-1-1,-1 0 0,2-7 0,-3 10 22,0 1-1,0 0 0,0-1 0,0 1 0,0 0 1,0-1-1,0 1 0,0 0 0,0-1 0,0 1 1,0 0-1,0-1 0,0 1 0,0 0 0,-1-1 1,1 1-1,0 0 0,0-1 0,0 1 0,0 0 0,-1 0 1,1-1-1,0 1 0,0 0 0,-1-1 0,0 1-23,1 0 0,-1 0 0,0 0 0,1 0 0,-1 0 0,0 0-1,0 0 1,1 1 0,-1-1 0,0 0 0,1 0 0,-1 0-1,0 1 1,1-1 0,-1 0 0,1 1 0,-1-1 0,0 1 0,-6 4-33,0 1 1,1-1 0,0 1 0,0 1 0,0-1-1,1 1 1,0 0 0,-5 8 0,-31 66-27,28-55-59,6-11 108,1-1 1,0 1-1,1 0 1,1 1-1,-4 20 1,7-30 62,1 0 0,0 0 1,-1 1-1,2-1 0,-1 0 0,1 0 1,0 0-1,0 0 0,1 0 1,0 0-1,0 0 0,0-1 0,1 1 1,-1-1-1,1 1 0,7 8 1,-4-8 29,0 1 0,0-1 1,1 1-1,0-2 0,0 1 1,1-1-1,-1 0 0,1-1 1,0 0-1,14 5 0,-17-7 21,1 0 0,0 0 1,-1-1-1,1 0 0,0 0 0,-1-1 0,1 1 0,0-1 0,0-1 0,0 1 0,0-1 0,-1 0 0,1 0 0,0 0 0,-1-1 0,1 0 0,7-4 0,-9 3-10,-1 1-1,1-1 1,-1 0 0,0 0-1,0 0 1,0-1 0,-1 1-1,1 0 1,-1-1-1,0 0 1,0 0 0,0 0-1,0 0 1,1-7-1,1 0-18,-2 0-1,1-1 0,0-22 0,-2 6-12,-2 1 0,0-1-1,-2 0 1,-2 1 0,0 0-1,-2 0 1,-12-34 0,16 55-60,1 0 1,-1 0 0,-1 0 0,1 1 0,-1-1 0,0 1-1,0 0 1,-1 0 0,-7-6 0,10 9-7,0 1 0,0-1 1,0 1-1,0 0 0,0-1 1,0 1-1,0 0 0,0 0 1,0 0-1,-1 1 0,1-1 0,0 1 1,-1-1-1,1 1 0,0 0 1,-1-1-1,1 1 0,-1 1 1,1-1-1,0 0 0,-1 0 0,1 1 1,0 0-1,-1-1 0,1 1 1,0 0-1,0 0 0,0 0 1,-3 2-1,3-2 8,0 1 1,0-1-1,0 1 1,0 0-1,0-1 0,1 1 1,-1 0-1,1 0 1,-1 0-1,1 0 1,0 0-1,0 1 0,0-1 1,0 0-1,0 1 1,0-1-1,1 0 1,-1 1-1,1-1 0,0 1 1,-1-1-1,1 4 1,1-2 36,0 1 1,0 0 0,0-1 0,0 1-1,1-1 1,-1 0 0,1 1-1,0-1 1,0 0 0,1 0 0,4 6-1,4 3 23,0 0-1,0-1 0,24 19 1,-29-26 32,0 0 1,0-1-1,1 0 1,0 0-1,-1-1 1,1 0 0,0 0-1,1-1 1,-1 1-1,14 1 1,-14-4 12,0 0 0,0 0 0,1-1-1,-1 0 1,0 0 0,13-5 0,42-18 112,-45 16-149,125-61 71,-97 46-48,46-31 165,-49 28 49,-4 4-281,-44 27-46,-1 0 0,2 1-1,-1 0 1,1 0 0,-9 13 0,-25 43-361,29-45 384,-71 142 24,74-142 60,1 1 0,-4 20 0,8-32-24,2-4 4,-1 0 0,1 0 0,0 0 0,-1 0 0,1 0 0,0 0 0,0 0 0,0 0 0,1 0 0,-1 0 0,0 0 0,1 0 0,-1 0 0,2 3 0,-1-4-13,-1 0 0,1 0-1,0 0 1,0 0 0,0 0 0,0 0 0,0 0 0,0 0 0,0 0-1,0 0 1,1 0 0,-1-1 0,0 1 0,0-1 0,1 1 0,-1-1-1,0 1 1,1-1 0,-1 0 0,0 1 0,3-1 0,4 0 33,-1 0 1,0-1 0,1 1-1,-1-1 1,0-1 0,1 0-1,-1 0 1,0 0 0,11-6-1,2-2-2,-1 0 0,19-14 0,-22 12-15,-1 1 0,-1-2-1,0 0 1,-1-1 0,0 0-1,-1-1 1,11-17 0,11-14-620,-34 64-278,1-10 712,-2 13 153,2 1 1,0-1 0,1 0 0,2 1 0,5 20 0,-7-35 4,0-1 0,1 1 0,-1-1 0,1 0 0,0 0 0,1 0 0,0-1 0,0 1-1,8 9 1,-10-14 24,0 1-1,0 0 1,0-1-1,1 1 1,-1-1 0,0 0-1,1 1 1,-1-1-1,1 0 1,-1-1-1,1 1 1,-1 0-1,1-1 1,-1 1-1,1-1 1,0 0-1,-1 0 1,1 0-1,0 0 1,-1 0-1,1-1 1,0 1-1,-1-1 1,1 0-1,-1 1 1,1-1-1,3-2 1,4-3 51,0-1 0,-1 0 0,1 0 1,-1-1-1,-1 0 0,1-1 0,8-11 1,-8 10-51,90-119 71,76-117 43,-172 242-205,4-7-171,-4 10 70,-2 6-23,-3 21 66,-6 39 0,4-44 144,-5 38-36,-23 78 0,24-112 71,-1 0 1,-1-1-1,-1-1 1,-1 1 0,-26 36-1,29-48 46,-15 16 0,20-24-19,0-1 0,1 1 0,-2-1-1,1 0 1,0 0 0,0-1 0,-10 5 0,12-7-95,0 1 1,-1-1-1,1 1 1,-1-1-1,1 0 1,-1 0-1,1 0 1,-1 0-1,1 0 1,-1-1-1,1 1 1,0-1-1,-1 0 1,1 0-1,0 1 1,-1-1-1,1-1 1,0 1-1,0 0 1,0-1-1,0 1 1,0-1-1,0 1 1,0-1-1,-2-3 1,-3-3-49,1 0 0,1 0 0,-1 0 0,-6-15 0,9 12-107,3 10 146,0-1 0,-1 1 0,1 0-1,0 0 1,0 0 0,-1 0 0,1 0 0,-1 0 0,1 0 0,-1 0-1,1 0 1,-1 0 0,0 0 0,0 0 0,-1-2 0,2 3 12,0 0 1,0 0-1,0 0 1,0 0 0,0 0-1,0 0 1,0 0-1,0 0 1,-1-1-1,1 1 1,0 0-1,0 0 1,0 0-1,0 0 1,0 0-1,0 0 1,0 0 0,0-1-1,0 1 1,0 0-1,0 0 1,0 0-1,0 0 1,0 0-1,1 0 1,-1 0-1,0-1 1,0 1 0,0 0-1,0 0 1,0 0-1,0 0 1,0 0-1,0 0 1,0 0-1,0 0 1,0 0-1,0 0 1,0-1-1,1 1 1,-1 0 0,0 0-1,0 0 1,0 0-1,0 0 1,0 0-1,0 0 1,0 0-1,1 0 1,-1 0-1,0 0 1,0 0 0,0 0-1,0 0 1,0 0-1,0 0 1,0 0-1,1 0 1,-1 0-1,0 0 1,0 0-1,0 0 1,15 2-52,25 7 226,-38-9-163,52 12 122,61 3 0,-28-3-30,1-4 25,-55-6-903,36 7 0,-66-8 401,1-1 1,-1 0 0,0 0 0,1 0 0,-1 0 0,5-1 0,2-3-2575,-11-8-5557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32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88 4736,'0'-7'1142,"0"6"-938,-1-1 1,1 0-1,0 1 0,0-1 1,0 1-1,0-1 1,0 0-1,1 1 0,-1-1 1,0 1-1,1-1 1,-1 1-1,1-1 0,-1 1 1,1-1-1,0 1 1,1-2-1,-1 1 207,1 0 0,0 0 1,-1 0-1,1 0 0,-1 0 0,0 0 1,1-1-1,-1 1 0,0 0 0,0-1 0,0-4 1,6-10 3250,-7 14-1073,-3 7-1461,-36 116-184,-12 15-1116,14-46-7431,30-68 4467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33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175 169 11392,'-52'-37'5151,"15"19"-4479,18 10 704,8 4-896,-8-8 224,10 7-416,-5-8-192,9 5-32,-4-8-640,9 7 320,9-12-3071,5 4 1855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3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1118 3072,'0'1'641,"0"1"1,0 0-1,0-1 1,0 1-1,0-1 1,0 1-1,1 0 1,-1-1-1,0 1 1,1-1-1,-1 1 1,1-1-1,2 3 1697,0-10 1207,8-5-2642,-6 5-343,5-9-213,0 0 1,-2 0-1,0 0 1,10-28 0,-1 2-172,0 8-43,1 0-1,29-39 0,51-55 44,-20 28-114,-58 71 117,-2-1-1,-1 0 1,14-37 0,-19 34-9,-2-1 1,10-49 0,-13 49 47,-5 26-203,-1 0-1,1 0 0,-1-1 0,0 1 0,-1 0 1,0-1-1,0 1 0,-2-11 0,2 18-20,0 0 0,0 0 0,0 0 0,0-1 0,0 1 0,0 0 0,0 0 0,0 0 0,0 0 0,0 0 0,0 0 0,0 0 0,0 0 0,0-1 0,0 1 0,0 0 0,0 0 0,0 0 0,0 0 0,-1 0 0,1 0 0,0 0 0,0 0 0,0 0 0,0 0 0,0 0 0,0-1 0,0 1 0,0 0 0,0 0 0,0 0 0,-1 0 0,1 0 0,0 0 0,0 0 0,0 0 0,0 0 0,0 0 0,0 0 0,0 0 0,0 0-1,-1 0 1,1 0 0,0 0 0,0 0 0,0 0 0,0 0 0,0 0 0,0 0 0,0 0 0,-6 6-146,-6 16 58,10-20 82,-22 46-28,-29 51 155,10-29 5,-40 73 96,36-41-96,-39 121 0,-6 83 141,67-215-213,-60 255 608,82-328-254,-2-1-1,-7 22 1,9-33-257,1-6-73,0-16-86,1 9-13,-2-24-160,2 0 1,0 0-1,8-55 0,-4 70 65,0-1 1,1 1-1,0 0 1,2 0-1,0 0 1,0 1-1,2 0 1,0 0-1,10-13 1,-10 19 63,-1 1-1,1 0 1,0 0 0,1 1 0,0 0 0,12-7 0,-1 3-19,42-20 1,62-9 73,-81 27 66,67-28-1,-90 32-17,-1-2-1,0-1 1,0 0-1,-1-2 1,-1 0-1,0 0 0,-1-2 1,24-29-1,-10 3 87,24-45 0,28-40 210,-32 68-168,18-26 97,-26 17-129,58-128 0,-57 105-285,-35 75 102,73-162 68,-70 141 45,-11 36-92,1-1-1,-1 0 1,0 0-1,1 0 1,-1 0 0,0 0-1,0 0 1,0 0-1,0 0 1,-1 0-1,1 0 1,0 0-1,-1 0 1,-1-2 0,2 3 3,0 1 1,-1-1 0,1 1 0,-1 0-1,1-1 1,-1 1 0,1 0 0,-1-1-1,1 1 1,-1 0 0,1 0 0,-1 0-1,1-1 1,-1 1 0,1 0 0,-1 0-1,0 0 1,1 0 0,-1 0 0,1 0-1,-1 0 1,1 0 0,-1 0 0,0 0-1,1 1 1,-1-1 0,1 0 0,-1 0-1,1 0 1,-1 1 0,1-1 0,-1 0-1,0 1 1,-2 1-28,-1 0-1,1 1 1,0-1 0,0 1-1,-3 3 1,-6 7 10,1 2 0,0 0 0,-14 24 0,-25 57-15,37-68 48,-112 264 226,116-262-199,1 0 0,2 1 0,1 0 0,1 0-1,2 62 1,2-63 53,2 0-1,1 0 0,2 0 1,1 0-1,12 34 0,-15-54-4,1-1-1,0 0 0,1 0 0,0 0 0,0 0 1,1-1-1,0 1 0,1-2 0,0 1 1,12 11-1,-16-18-62,0 1 1,0 0-1,0-1 1,0 0-1,0 1 1,0-1-1,0-1 0,1 1 1,-1 0-1,0-1 1,0 1-1,1-1 1,3 0-1,7-1 94,26-5-1,-21 3-45,2-1 1,-12 2-72,1 1 1,13-1-1,-19 2 31,0 0 1,1-1-1,-1 0 1,0 0-1,0 0 1,0 0-1,0-1 0,0 1 1,0-1-1,0 0 1,-1 0-1,1-1 1,-1 1-1,5-4 1,3-5 146,0 0 0,14-20 1,-22 27-171,14-19 98,-2-1 1,-1-1-1,-1 0 0,14-41 1,-27 66-92,15-31 84,-11 23-65,0-1 0,5-13 1,12-56 15,-21 78-49,0-1 10,1 1 1,-1 0 0,0 0 0,0 0 0,1-1-1,-1 1 1,0 0 0,0 0 0,0-1-1,0 1 1,1 0 0,-1-1 0,0 1 0,0 0-1,0-1 1,0 1 0,0 0 0,0 0 0,0-1-1,0 1 1,0 0 0,0-1 0,0 1-1,0 0 1,0-1 0,0 1 0,0 0 0,0-1-1,0 1 1,0 0 0,-1-1 0,1 1 0,0 0-1,0 0 1,0-1 0,0 1 0,-1 0-1,1 0 1,0-1 0,0 1 0,-1 0 0,1 0-1,0 0 1,0-1 0,-1 1 0,1 0 0,-5-9-165,6 8 125,1-5 59,-1 5 1,0 4-20,-1-2-138,0-7-386,0 4 477,0 4 29,0-1 329,-1-1-839,1 0 507,-1 0 1,1 1-1,-1-1 0,1 0 1,0 0-1,-1 1 0,1-1 1,0 0-1,-1 0 0,1 1 1,0-1-1,0 0 0,-1 1 1,1-1-1,0 1 0,0-1 1,0 0-1,-1 1 0,1-1 1,0 1-1,0-1 0,0 0 1,0 1-1,0-1 0,0 1 1,-2 18 0,1-12-29,-5 30 27,2-13-32,-1 24 0,2 12 80,-2 4 5,9 112 0,-3-164-12,-1-4 3,1 0-1,4 15 1,-5-21 7,0-1 0,1 0 0,-1 1 1,1-1-1,-1 0 0,1 0 1,-1 1-1,1-1 0,0 0 1,0 0-1,0 0 0,0 0 1,0 0-1,0 0 0,0 0 0,0 0 1,0 0-1,0 0 0,0-1 1,1 1-1,-1 0 0,2 0 1,-2-1 21,1-1 1,-1 0 0,0 1-1,0-1 1,0 0-1,0 1 1,0-1 0,0 0-1,0 0 1,0 0 0,0 0-1,0 0 1,1-2 0,3-3 29,3-1-37,-1-1 0,0 0 0,0 0 0,-1 0 0,6-12 0,23-50 67,-19 36-89,107-172 182,-88 142-264,-10 17-331,-25 47 365,0 0 0,0 0 0,0 0 0,0 0 0,0 0 1,0 0-1,0 0 0,0 0 0,0 0 0,-1 0 0,1 0 1,0 0-1,0 0 0,0 0 0,0 0 0,0 0 1,0 0-1,0 0 0,0 0 0,0 0 0,0 0 0,0-1 1,0 1-1,0 0 0,0 0 0,0 0 0,0 0 0,-1 0 1,1 0-1,0 0 0,0 0 0,0 0 0,0 0 0,0 0 1,0 0-1,-7 6-58,-1 6 62,0 0 0,0 1 0,1 0 0,1 0 0,0 1 0,1-1 0,1 1 0,-5 19 0,3 5 62,0-1 0,1 40-1,4-61-35,1-1 0,1 1-1,0-1 1,1 0 0,4 16 0,-5-25 27,1 0 1,0 0 0,1 0 0,-1 0 0,1-1 0,0 1 0,1-1 0,-1 0 0,1 1 0,0-2 0,0 1 0,1 0 0,-1-1 0,1 0 0,7 5 0,-8-7 20,0 0-1,1 0 1,-1 0 0,1-1-1,-1 1 1,1-1 0,0 0-1,-1-1 1,1 1-1,0-1 1,0 0 0,-1 0-1,9-1 1,2-2 91,1 0 1,28-10-1,-35 9-126,0 0-1,1-1 1,-1 0-1,-1-1 1,1 0-1,-1 0 1,0-1-1,-1 1 0,1-2 1,11-15-1,3-6 14,29-54 0,-49 79-22,70-134 286,-40 57-261,-31 79-56,0-1 0,0 0 0,-1 0 0,1 1 0,-1-1 0,0 0 0,0-3 0,0 5-77,-3 19-480,-15 237 405,18-235 237,5 35 1,-4-49-45,0 0 1,1 1 0,-1-1-1,1 0 1,1 0-1,-1 0 1,1 0-1,0 0 1,5 6-1,-8-12 1,1 1 0,-1 0 0,1 0 0,0-1 0,-1 1-1,1 0 1,0-1 0,0 1 0,-1-1 0,1 1 0,0-1 0,0 0 0,0 1-1,0-1 1,0 0 0,0 1 0,0-1 0,0 0 0,0 0 0,-1 0-1,3 0 1,-1 0 9,0-1 0,0 1 0,-1-1 0,1 1 0,0-1 0,-1 0 0,1 0-1,0 0 1,-1 0 0,1 0 0,1-1 0,3-4 47,0 0 1,-1 0-1,1 0 1,7-13-1,101-137-1,-89 126-85,2 1 1,1 2-1,31-24 1,-53 46-1,9-7-67,1 1 1,18-10-1,-30 19 49,0 0 1,0 0-1,0 0 0,0 1 1,0-1-1,0 1 0,0 0 0,1 1 1,-1-1-1,0 1 0,1-1 1,-1 2-1,0-1 0,9 1 1,-9 1 31,-1-1 1,1 1 0,-1-1 0,1 1 0,-1 0 0,1 1 0,-1-1 0,0 0 0,0 1 0,0 0 0,3 4 0,4 5-25,12 21-1,-16-23 38,3 8-4,-7-15 12,-1 0 1,0 0 0,1 1-1,0-1 1,0 0 0,0 0-1,0-1 1,4 5 0,-5-6 40,-2-11 517,-5-13-201,3 11-297,0 0 0,-9-18 1,10 26-139,0 0 0,0 1 0,0-1 0,-1 1 0,1 0 0,-1-1 0,0 1 0,0 1 0,0-1 0,0 0 0,-1 1 0,-3-3 0,3 3-32,1 0 0,-1 1 1,1-1-1,-1 1 0,0 0 0,0 0 1,1 0-1,-1 1 0,0-1 0,0 1 1,0 0-1,0 0 0,-6 1 1,5 0 27,-1 0 1,1 1 0,0 0 0,0 0 0,-1 0 0,1 0-1,1 1 1,-9 6 0,3-2 37,1 1-1,1 0 1,0 1-1,0 0 1,0 0-1,1 1 1,1 0 0,-9 16-1,8-14 18,2 1 0,-1 1 0,2-1 0,0 1-1,0 0 1,-2 22 0,5-30 19,1 0 0,0 0 0,0 0 0,1 0 0,-1 0 0,1 0 0,0 0 0,1 0 0,0-1 0,0 1 0,0 0 0,0-1-1,1 1 1,0-1 0,0 0 0,1 0 0,6 8 0,-8-11 8,1 1 0,-1-1-1,1 0 1,0 0 0,-1-1-1,1 1 1,0-1 0,0 1 0,0-1-1,0 0 1,1 0 0,-1 0-1,0-1 1,0 1 0,1-1-1,-1 1 1,0-1 0,1 0 0,-1 0-1,0-1 1,7-1 0,-2 0 30,0 0-1,0-1 1,0 0 0,0 0 0,0-1 0,-1 0 0,8-6 0,-1-1 8,0 0 1,-1-1-1,-1-1 1,0 0-1,-1 0 1,0-1-1,14-26 1,51-112 11,-76 151-73,27-60-43,-2-1 1,32-127-1,-37 89-88,9-115 1,-29 212 118,1-5-154,-1 0-1,0 0 1,-1-16 0,-3 17-220,0 8 50,-5 15-14,-8 32 577,-18 86 1,18-64-123,-19 92 40,31-129-71,1 1 0,2 61 1,5-40 5,13 74 0,-12-109-18,1 0-1,0-1 1,2 1 0,0-1-1,1 0 1,21 34 0,-27-50-171,0 0 1,-1-1-1,1 1 1,0-1-1,0 1 1,1-1-1,-1 0 1,0 0 0,1 0-1,-1 0 1,1 0-1,0-1 1,0 1-1,-1-1 1,1 0-1,0 0 1,0 0 0,0 0-1,0 0 1,1 0-1,-1-1 1,0 0-1,0 1 1,0-1-1,0-1 1,4 1 0,-3-1-657,0 0 0,-1 0 0,1 0 1,-1 0-1,1-1 0,-1 0 0,1 1 1,-1-1-1,0-1 0,0 1 1,0 0-1,0-1 0,0 1 0,0-1 1,-1 0-1,0 0 0,1 0 0,-1 0 1,0 0-1,0-1 0,-1 1 1,3-6-1,9-13-3123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3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56 106 11648,'-28'-39'5247,"14"15"-4543,6 10-384,8 10-320,-6-8-1631,6 7 895,20-2-9376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41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13 3552,'5'-4'9797,"-5"4"-9693,0 0-1,-1 0 1,1 0 0,0 0-1,0-1 1,0 1 0,-1 0-1,1 0 1,0 0 0,0 0-1,0 0 1,0 0 0,-1 0-1,1 0 1,0 0 0,0-1-1,0 1 1,0 0 0,0 0 0,0 0-1,-1 0 1,1 0 0,0-1-1,0 1 1,0 0 0,0 0-1,0 0 1,0-1 0,0 1-1,0 0 1,0 0 0,0 0-1,0 0 1,0-1 0,0 1-1,0 0 1,0 0 0,0 0-1,0-1 1,0 1 0,0 0 0,0 0-1,0 0 1,0 0 0,0-1-1,0 1 1,0 0 0,1 0-1,-1 0 1,0 0 0,0-1-1,0 1 1,0 0 0,0 0-1,0 0 1,1 0 0,-1 0-1,0-1 1,-6 4 56,0 0 0,0 0 0,1 1 0,-1-1 0,1 1 0,0 0 0,0 1 0,0-1 0,0 1 0,1 0 0,0 0 0,0 0 0,0 1 0,-4 8 0,-6 14 118,-20 55-1,33-78-240,-100 318 898,95-298-889,-8 28 152,4 0-1,1 1 0,3 1 1,2-1-1,4 62 0,1-90-117,1 1-1,2 0 1,0 0-1,2-1 1,1 0-1,1 0 1,1-1-1,1 0 1,1-1-1,18 29 1,-24-46 18,0 0 0,0 0 0,1 0-1,0 0 1,1-1 0,0 0 0,0 0 0,0-1 0,0 0 0,1 0 0,13 5 0,-9-5-140,0-1 1,0 0-1,1-1 1,-1-1-1,1 0 1,0 0-1,20-1 1,-33-1-75,1 0 1,-1 0 0,1 0 0,-1 0 0,1 0 0,-1 0 0,1 0 0,-1 0 0,1 0 0,-1 0 0,1 0 0,-1-1 0,0 1 0,1 0 0,-1 0 0,1 0 0,-1-1 0,1 1-1,-1 0 1,0-1 0,1 1 0,-1 0 0,1-1 0,-1 1 45,4-1-1328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43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573 163 4480,'3'-1'529,"-1"-1"1,0 1-1,0-1 0,1 1 0,-1-1 1,-1 0-1,1 0 0,0 0 1,0 0-1,-1 0 0,2-3 1,-2 4-236,-1-1 0,0 1 0,0-1 0,0 0 0,0 1 0,0-1 0,0 1 0,0-1 1,0 1-1,-1-1 0,1 1 0,0-1 0,-1 1 0,0-1 0,1 1 0,-1-1 0,0 1 0,0 0 0,1-1 0,-3-1 0,-4-7 124,1 1-1,-1 0 0,-1 1 1,0-1-1,0 2 0,0-1 1,-1 1-1,0 0 0,-1 1 1,1 0-1,-21-9 0,26 14-391,1 0 0,-1 0-1,0 0 1,0 1-1,1 0 1,-1-1 0,0 2-1,0-1 1,0 0-1,0 1 1,1-1 0,-1 1-1,0 0 1,0 1-1,1-1 1,-7 3 0,-4 4 66,0 1 1,-23 18 0,4-3 68,-12 4 129,-59 42-117,87-58-82,1 1 0,1 1 0,-27 31 0,34-34-69,1 1 0,0-1-1,0 2 1,1-1 0,1 1 0,0 0 0,0 0 0,2 0 0,0 0 0,0 1 0,1 0 0,1-1 0,0 1 0,1 0 0,0 0 0,1-1 0,1 1 0,0 0 0,1-1 0,0 1 0,1-1-1,1 0 1,0 0 0,0-1 0,9 14 0,-9-18 29,1 0 0,0-1 0,1 1 0,-1-1 0,2 0 0,-1-1 0,1 0 0,0 0 0,0 0 0,0-1 0,1 0 0,0-1 0,14 5 0,-16-6 10,1-1-1,0 0 1,0 0 0,0-1-1,0 0 1,0 0-1,0-1 1,0 0 0,0-1-1,0 1 1,0-2-1,0 1 1,0-1-1,0 0 1,0-1 0,11-5-1,-13 4-8,0 0-1,0 0 1,0-1-1,-1 0 1,0 0-1,0 0 0,0 0 1,-1-1-1,1 0 1,-1 0-1,-1 0 1,1 0-1,-1-1 1,4-12-1,-2 4 47,-1 0 0,0 0 0,-1 0 0,-1 0 0,1-30 0,-3 39-130,0 1-1,0-1 1,-1 0 0,0 0-1,0 0 1,0 1-1,-1-1 1,0 0 0,0 1-1,0-1 1,0 1-1,-1 0 1,0 0 0,0 0-1,-1 0 1,1 1-1,-1-1 1,0 1 0,0 0-1,-1 0 1,1 0-1,-1 1 1,0-1 0,0 1-1,0 0 1,-10-4 0,8 4-34,6 3 36,1-1 0,-2 0-1,1 1 1,0-1-1,0 1 1,0 0 0,0-1-1,0 1 1,0 0-1,0 0 1,-1-1 0,1 1-1,-1 0 1,58 19 899,-41-16-756,-1 0 0,0 0 0,1-1 0,-1-1 0,23-1 0,73-9 206,-10-12-1150,-100 21 595,1 0 0,-1 0 0,0 0 1,1 0-1,-1 0 0,1 0 1,-1 0-1,0 0 0,1 0 1,-1 0-1,0 0 0,1 0 0,-1 0 1,0 0-1,1 0 0,-1 0 1,0 0-1,1 0 0,-1 0 1,0 0-1,1 1 0,-1-1 1,0 0-1,1 0 0,-1 0 0,0 1 1,2 0-1179,-2 0 1178,0-1 0,0 0 1,0 1-1,2 9-6555,-1 0 5018,-1 10-1539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43.5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0 8224,'-6'14'3712,"3"7"-3200,-2-14 1952,5 7-1440,-9-1 1759,9-1-1567,-5 0 64,5 2-736,-9-2 64,9 1-352,-5-5-352,10 1 32,-5-5 0,0-1 64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44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640 104 4576,'1'-3'556,"0"1"-157,0 1 0,0-1 0,0 0 0,-1 1 0,1-1 0,-1 0 0,1 0-1,-1 1 1,0-1 0,1 0 0,-1 0 0,0 0 0,0 1 0,-1-1 0,1 0 0,0 0 0,0 0 0,-1 1 0,1-1 0,-1 0 0,0 0 0,1 1 0,-1-1 0,0 1 0,0-1 0,-1-1 0,0 0-145,0 0 0,-1 1 0,1-1 1,-1 1-1,1-1 0,-1 1 1,0 0-1,0 0 0,0 0 1,0 0-1,0 1 0,-6-3 0,-2 1 19,0 0-1,-17-2 0,16 3-21,-18-2-2,-1 1 1,0 2-1,0 1 1,0 1-1,0 2 1,1 1-1,-1 2 1,-42 13-1,58-14-142,1 0-1,0 2 1,0 0 0,1 0-1,0 1 1,0 1 0,1 0-1,-14 14 1,18-15-96,1 0-1,0 1 1,1 0-1,0 0 1,1 1-1,0-1 1,0 1-1,1 0 1,-5 16-1,3-5 41,2 1 0,0 0 0,-2 35 0,5-29 43,2 0-1,5 36 0,-4-47 9,1 0 0,1 0 0,1-1 0,13 31 0,-14-40-52,0 0-1,0-1 1,0 0 0,1 0 0,0 0 0,0 0 0,0-1 0,1 0 0,0 0 0,0 0 0,0-1 0,0 0 0,1 0-1,0 0 1,-1-1 0,1 0 0,1-1 0,-1 1 0,0-2 0,15 3 0,-1-2 71,0 0-1,0-2 1,0-1 0,0 0-1,0-2 1,27-6 0,-37 6-63,0 1 0,0-2-1,-1 1 1,1-2 0,-1 1 0,0-2 0,0 1-1,12-10 1,-17 11-25,-1 0 0,1 0-1,-1 0 1,0-1 0,-1 1 0,1-1-1,-1 0 1,0 0 0,0 0-1,0-1 1,0 1 0,-1-1 0,0 0-1,-1 1 1,1-1 0,-1 0-1,1-7 1,-1 4-48,-1 1 0,0 0-1,0-1 1,-1 1 0,0-1-1,0 1 1,-1 0 0,0 0 0,-1 0-1,1 0 1,-1 0 0,-1 0-1,0 1 1,-7-12 0,4 11-42,0 1 0,0 0 1,-1 0-1,0 1 0,0 0 0,-1 0 1,1 1-1,-1 0 0,0 0 0,0 1 1,-1 0-1,-9-2 0,3 2 3,1 1 0,-1 0 1,0 2-1,1-1 0,-1 2 0,-28 2 0,42-2 68,0 1 0,0-1-1,0 0 1,1 1 0,-1 0-1,0-1 1,1 1 0,-1 0-1,0 0 1,-2 1 0,4-2-7,0 1 0,0-1 1,0 0-1,0 0 0,-1 0 0,1 0 0,0 1 1,0-1-1,0 0 0,0 0 0,0 0 1,-1 1-1,1-1 0,0 0 0,0 0 0,0 1 1,0-1-1,0 0 0,0 0 0,0 1 0,0-1 1,0 0-1,0 0 0,0 1 0,0-1 1,0 0-1,0 1 0,0-1 1,1 0 0,-1 1 1,1-1-1,-1 1 0,0-1 0,1 0 1,-1 1-1,1-1 0,-1 0 1,1 1-1,-1-1 0,1 0 0,-1 0 1,1 1-1,-1-1 0,1 0 0,0 0 1,18 4 156,1 0 0,-1-2 0,1-1 1,30 0-1,-35-1-101,38-2 249,0-2 0,101-21 0,-113 15-847,56-21 1,-91 27-3742,-5 15-3913,-6 35 1505,4-9 4182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44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7456,'-1'5'789,"1"-4"-646,0 0 0,0 0 0,0 0 0,-1 0 0,1 0 0,0 0 1,0 0-1,0 0 0,1 0 0,-1 0 0,0 0 0,0 0 0,0 0 0,1 0 1,-1 0-1,1 0 0,0 1 0,2 4 849,-1-1 0,1 1 0,-1 0 0,0 0 0,-1 1 0,1-1 0,-1 0 0,0 0 0,-1 13 0,0 30 1536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02.2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47 2560,'0'0'34,"0"0"-1,-1 0 1,1 0 0,0 0 0,-1 0 0,1 0-1,0-1 1,-1 1 0,1 0 0,0 0 0,-1 0-1,1 0 1,0-1 0,0 1 0,-1 0-1,1 0 1,0-1 0,0 1 0,-1 0 0,1-1-1,0 1 1,0 0 0,0-1 0,0 1-1,-1 0 1,1-1 0,0 1 0,0 0 0,0-1-1,0 1 1,0 0 0,0-1 0,0 1-1,0 0 1,0-1 0,0 1 0,0 0 0,0-1-1,0 1 1,0-1 0,1 1 0,-1-1-1,0-1 51,1 1 36,-1 0 164,0 1-1,0-1 1,0 0 0,0 1-1,0-1 1,0 0 0,0 0-1,0 1 1,0-1 0,0 0-1,-1 1 1,1-1 0,0 0-1,0 1 1,-1-1 0,1 0-1,-1 0 1,1 1-284,-1-4 1112,-1 2-255,-2-1 550,0 0-658,3 6-167,2-12 1522,-3 8-1329,-11 3 194,13-2-979,-1 1 0,1-1 1,-1 1-1,1-1 0,-1 1 1,1-1-1,0 1 1,-1-1-1,1 1 0,-1-1 1,1 1-1,0-1 0,0 1 1,-1 0-1,1-1 0,0 1 1,0 0-1,0-1 0,0 1 1,0 0-1,0-1 0,0 1 1,0 0-1,0-1 0,0 2 1,1 29-14,0-16 131,-3 127-63,3 120 614,0-123-55,-1-97-1704,0-46-308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4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1037 5632,'-4'2'3456,"5"-2"-3026,0 0 0,1 0 0,-1 0 0,0 0 0,1 0 0,-1 0 0,0 0 0,0-1 0,1 1 0,1-1 0,4-3-3,0 0 0,0-1-1,0 0 1,-1-1 0,1 1-1,-1-1 1,0 0 0,-1-1-1,8-11 1,3-6 183,18-36 1,15-50 716,-33 70-921,31-81 615,-23 54-404,39-74 1,-43 105-22,-2-1-1,23-68 1,-39 97-420,-2 8-174,0 0 0,0 0 0,0 0 0,0 0-1,0 0 1,0 0 0,0 0 0,1 0 0,-1 0 0,0 0 0,0 0 0,0 0 0,0 0 0,0 0 0,0-1 0,0 1 0,0 0-1,0 0 1,0 0 0,0 0 0,1 0 0,-1 0 0,0 0 0,0 0 0,0 0 0,0 0 0,0 0 0,0 0 0,0 0-1,0 0 1,0 0 0,0 0 0,1 0 0,-1 0 0,0 0 0,0 1 0,0-1 0,0 0 0,0 0 0,0 0 0,0 0 0,0 0-1,0 0 1,0 0 0,0 0 0,0 0 0,0 0 0,0 0 0,1 0 0,-1 3 4,1-1 1,0 0-1,-1 1 1,0-1-1,1 0 1,-1 1-1,0 2 1,1 12 0,10 55 109,3 127 1,-21 73 354,4-227-349,-2-1 1,-15 69 0,18-105-56,-1 0 1,0 0-1,0-1 1,0 1-1,-1-1 1,0 0-1,-1 0 1,1 0 0,-1 0-1,-1-1 1,-8 8-1,13-13-68,0 0 0,0-1 0,0 1 0,0 0 0,0-1 0,0 1 0,0-1 0,-1 0 0,1 1 0,0-1 0,0 0 0,-1 0 0,1 1 0,0-1 0,0 0 0,-1-1 0,1 1 0,-3 0 0,2-1-38,-1 0 1,1 0-1,-1 0 0,0 0 0,1-1 0,0 1 0,-1-1 0,-2-2 0,-1-1-57,0-1 0,0 0 1,1-1-1,-1 1 0,-6-12 0,7 6-24,-1 0 0,1 0-1,1 0 1,0 0 0,1-1-1,0 1 1,1-1 0,-1-25 0,6 7-494,-3 30 597,0 0 0,0 1 0,1-1 0,-1 0 0,0 0 0,0 1 1,1-1-1,-1 0 0,0 1 0,1-1 0,-1 0 0,0 1 0,1-1 0,-1 0 0,1 1 0,-1-1 0,1 1 0,-1-1 0,1 1 0,0-1 0,-1 1 0,1 0 0,0-1 0,-1 1 0,1 0 0,1-1 0,24-5-319,-20 5 277,51-7-135,-25 5 374,38-10-1,-34 2-62,-1-2 0,-1-1 0,0-2 0,0-1-1,-2-1 1,0-2 0,-1-1 0,-1-2 0,-2-1 0,51-53 0,-64 60-83,-2-1 0,-1 0 0,0 0 0,-1-1 0,-1-1 0,0 0 0,-2 0 1,0-1-1,6-31 0,0-7-47,-3-1-1,-3 0 1,2-65 0,-10 121-39,0 0 0,0 1 0,-1-1 1,1 0-1,-1 1 0,0-1 0,0 1 1,0-1-1,-2-4 0,2 8 39,1 0 0,0-1 0,0 1 0,0 0 0,0 0 0,-1-1 0,1 1 0,0 0 0,0 0-1,-1 0 1,1-1 0,0 1 0,0 0 0,-1 0 0,1 0 0,0 0 0,0-1 0,-1 1 0,1 0 0,0 0 0,-1 0 0,1 0-1,0 0 1,0 0 0,-1 0 0,1 0 0,0 0 0,-1 0 0,1 0 0,0 0 0,-1 0 0,1 0 0,0 0 0,0 0 0,-1 1 0,-10 9-210,3 4 146,-1 2-1,2-1 1,-11 32-1,11-29 57,-82 216 75,76-193-22,1 0 0,3 0 0,1 1 0,2 0 0,2 0 0,3 83 0,2-97 82,9 49 1,-7-64-53,0-1 0,1 1 0,0 0 1,1-1-1,12 21 0,-15-30-39,0 1 0,1-1-1,-1 0 1,1 0-1,-1 0 1,1 0 0,0-1-1,0 1 1,1-1 0,5 4-1,-7-5-19,0 0 0,0 0 0,0-1 0,0 1 0,0-1-1,0 1 1,0-1 0,0 0 0,0 0 0,0 0 0,0 0 0,0 0-1,0 0 1,1-1 0,-1 1 0,0 0 0,0-1 0,0 0-1,-1 0 1,1 1 0,0-1 0,2-2 0,4-2-18,-1-1 0,0 0 0,0 0 0,-1-1 0,1 0-1,8-12 1,29-52-2,-21 31-52,54-94 170,-75 129-135,1 0-1,-1 0 0,0 0 0,2-6 1,-4 11 17,0-1 0,0 0 1,1 0-1,-1 0 0,0 0 1,0 0-1,0 0 1,0 0-1,0 0 0,0 0 1,-1 0-1,1 0 0,0 0 1,0 0-1,-1 0 1,1 1-1,0-1 0,-1 0 1,1 0-1,-1 0 0,1 0 1,-1 1-1,1-1 0,-1 0 1,0 1-1,0-1 1,1 0-1,-2 0 0,1 0 4,0 1-1,0 0 0,1 0 1,-1 0-1,0 0 0,0 0 1,1 0-1,-1 0 0,0 0 1,0 0-1,0 0 0,1 0 1,-1 0-1,0 0 0,0 1 1,1-1-1,-1 0 0,0 1 1,1-1-1,-1 0 0,0 1 1,0 0-1,-1 0-34,-3 2 27,1-1 0,0 1 0,0 0 0,1 0 0,-1 1 0,0-1 0,1 1 0,0 0 0,0 0 0,0 0 0,1 0 0,-1 0 0,1 1 0,-2 5 0,-3 7-57,1 0 0,-5 28-1,7-18 90,1 0 0,1 0-1,1 1 1,4 34 0,-2-56 64,0 0 1,0-1 0,0 1-1,1 0 1,-1-1 0,1 1 0,1-1-1,-1 1 1,6 7 0,-8-12-49,1 0 1,0 1-1,0-1 1,0 0-1,0 0 1,0 0-1,0 0 0,0 1 1,1-1-1,-1-1 1,0 1-1,1 0 1,-1 0-1,0 0 1,1-1-1,-1 1 1,1-1-1,-1 1 1,1-1-1,-1 0 1,1 1-1,-1-1 1,1 0-1,0 0 0,-1 0 1,1 0-1,-1 0 1,1-1-1,-1 1 1,1 0-1,-1-1 1,1 1-1,-1-1 1,1 1-1,-1-1 1,1 0-1,-1 0 1,0 0-1,2-1 1,1-1-11,-1 0 1,1-1-1,-1 1 1,1-1-1,-1 0 1,0 0-1,-1-1 1,1 1-1,-1 0 1,0-1-1,0 0 1,0 1-1,-1-1 1,1 0-1,-1 0 1,1-8-1,-1-6-41,0 1 1,0 0-1,-3-20 0,0 21 0,-1 1 0,0 0-1,0 0 1,-2 0 0,0 0-1,-1 1 1,-1 0 0,-13-24 0,16 30-143,3 7 124,0 0 0,1 0 0,-1 1 0,0-1 0,0 0 0,0 1 0,0-1 0,0 1 0,0-1 0,-1 1 0,-1-2 0,3 3 28,0 0-1,0 0 1,0 0 0,0 0 0,1 0 0,-1 0-1,0 0 1,0 0 0,0 0 0,0 0 0,0 0-1,0 0 1,0-1 0,0 1 0,1 0 0,-1 0-1,0 0 1,0 0 0,0 0 0,0 0 0,0 0-1,0 0 1,0 0 0,0 0 0,0 0 0,0 0-1,0 0 1,0-1 0,0 1 0,0 0 0,1 0-1,-1 0 1,0 0 0,0 0 0,0 0 0,0 0-1,0 0 1,0-1 0,0 1 0,0 0 0,0 0-1,0 0 1,0 0 0,0 0 0,0 0-1,0 0 1,0 0 0,-1-1 0,1 1 0,0 0-1,0 0 1,0 0 0,0 0 0,0 0 0,0 0-1,0 0 1,0 0 0,0 0 0,0-1 0,14 4-449,-3 1 485,0 0 0,0-1 1,0 0-1,0-1 0,0-1 0,0 1 1,1-2-1,-1 1 0,0-2 0,17-2 1,0-1 309,1-2 0,52-18 0,-54 15-222,-1-2 0,0-1 0,26-16 0,-39 20-52,0-1-1,-1-1 1,0 0 0,-1 0 0,0-1 0,0 0-1,12-19 1,-9 7 7,0-1 0,-2-1 0,-1 0 0,-1 0 0,-1-1 0,-2-1 0,7-34 0,-6 20-14,-1 10-116,-1 0-1,3-59 1,-10 72-88,1 18 150,0-1 0,-1 1 0,1 0-1,0 0 1,0 0 0,0 0-1,0 0 1,0 0 0,0 0 0,0 0-1,0 0 1,0 0 0,0 0-1,-1 0 1,1 0 0,0 0 0,0 0-1,0 0 1,0 0 0,0 0-1,0 0 1,0 0 0,0 0 0,0 0-1,-1 0 1,1 0 0,0 0-1,0 0 1,0 0 0,0 0 0,0 0-1,0 0 1,0 0 0,0 0-1,0 0 1,0 0 0,-1 0 0,1 0-1,0 0 1,0 1 0,0-1-1,0 0 1,0 0 0,0 0 0,0 0-1,0 0 1,0 0 0,0 0-1,0 0 1,0 0 0,0 0 0,0 1-1,0-1 1,0 0 0,0 0 0,0 0-1,0 0 1,0 0 0,0 0-1,0 0 1,0 0 0,0 0 0,0 1-1,0-1 1,0 0 0,-10 32-407,8-23 447,-47 209-187,17-65 217,10-44 65,-8 115-1,26-168 83,2-23 366,-7 39 0,9-66-135,1-6-74,3-12 122,-2-26-260,-1 4-144,3 4-97,3 0 0,0 1-1,16-40 1,-12 44-73,24-37 0,-24 45-53,-7 10 86,0 0 0,1 0-1,0 1 1,0 0 0,0 0-1,1 0 1,0 1 0,0 0-1,0 0 1,1 1 0,13-8 0,-18 11 27,-1 1 0,0-1 1,1 1-1,-1 0 1,0-1-1,1 1 1,-1 0-1,1 0 0,-1 0 1,0 0-1,1 0 1,-1 0-1,1 0 1,-1 1-1,0-1 1,1 0-1,-1 1 0,0-1 1,1 1-1,-1 0 1,0-1-1,1 1 1,-1 0-1,0 0 1,0-1-1,0 1 0,0 0 1,0 0-1,0 0 1,0 1-1,0-1 1,-1 0-1,1 0 1,1 3-1,0-1 0,-1 1 1,1-1-1,-1 1 1,0 0-1,0-1 1,-1 1-1,1 0 0,-1 0 1,0 0-1,0 0 1,0 6-1,-2-4 50,1 1 0,-1-1 0,0 0-1,-1 0 1,1 0 0,-5 7 0,-24 33 67,23-35-54,6-8-61,0 1 66,0-1-1,-1 0 0,0 1 0,0-1 0,1 0 0,-7 3 1,8-5-31,0 0 0,-1 0 0,1 0 0,-1-1 0,0 1 1,1-1-1,-1 1 0,1-1 0,-1 0 0,0 1 0,1-1 1,-1 0-1,0 0 0,1 0 0,-1 0 0,0-1 0,1 1 0,-1 0 1,0-1-1,1 1 0,-1-1 0,-2-1 0,-8-5-333,24 10-105,-3-1 413,1-1 1,-1 0 0,1 0-1,0-1 1,16-1 0,52-10-62,-45 6 118,27-5 62,-1-3 1,0-2-1,86-34 0,-130 42-24,1 1-1,-1-2 1,-1 0-1,1-1 0,21-17 1,-33 24-92,-1-1 1,1 1 0,-1-1-1,1 0 1,-1 0 0,0 0-1,0 0 1,-1 0 0,1 0-1,-1-1 1,1 1 0,-1 0-1,0-1 1,0 1 0,0-6 0,-1 8-11,0 0 0,0 0 0,0 1 0,0-1 0,0 0 0,0 1 0,-1-1 0,1 0 1,0 1-1,0-1 0,-1 0 0,1 1 0,0-1 0,-1 1 0,1-1 0,0 1 0,-1-1 1,1 1-1,-1-1 0,1 1 0,-1-1 0,1 1 0,-1-1 0,1 1 0,-2-1 0,1 1-35,-1-1 0,0 0-1,0 1 1,0 0-1,1-1 1,-1 1-1,0 0 1,0 0 0,-3 0-1,-2 1-79,-1 0-1,0 1 1,-13 4-1,0 1 133,0 1-1,1 1 1,0 1-1,0 1 1,-20 15-1,33-21 26,-1 1 0,1 0 1,1 0-1,-1 1 0,1 0 0,1 0 0,-1 0 1,1 1-1,0 0 0,1 0 0,0 0 0,0 0 1,1 1-1,0 0 0,-3 12 0,4-11 2,1 1 0,0 0 1,0 1-1,2 16 0,-1-23-19,1 0-1,0-1 1,0 1 0,0-1 0,0 1 0,1-1 0,0 1 0,0-1-1,0 0 1,1 0 0,-1 0 0,1 0 0,4 5 0,-1-4 61,0 1 0,0-1 0,1 0 1,-1 0-1,1-1 0,1 0 0,-1 0 1,0 0-1,1-1 0,14 4 1,-16-6-40,0 0 1,0 0-1,0 0 1,1-1 0,-1 0-1,0 0 1,0 0 0,1-1-1,-1 0 1,0 0-1,0-1 1,0 0 0,0 0-1,10-5 1,-4 0 29,-1 0 0,-1-1 0,1 0 0,-1-1 0,14-15 0,40-54 135,-59 71-180,137-165-68,-132 163-62,-10 9 110,0 0 0,0 0 0,0 0 0,0 0 0,0 0 0,0 0 0,0 0 0,0 0 0,0 0 0,1 0 0,-1 0 0,0 0 0,0 0 0,0 0 0,0 0 0,0 0 0,0 0 0,0-1 0,0 1 0,0 0 0,1 0 0,-1 0 0,0 0 0,0 1 0,0-1 0,0 0 0,0 0 0,0 0 0,0 0 0,0 0 0,0 0 0,1 0 0,-1 0 0,0 0 0,0 0 0,0 0 0,0 0 0,0 0 0,0 0 0,0 0 0,0 0 0,0 0 0,0 0 0,0 1 0,0-1 0,0 0 0,0 0 0,0 0 0,0 0 0,1 0-1,-5 25-380,-47 222 871,13-87-58,35-150-365,0 0 0,-5 11 0,7-19-48,1-1 1,-1 1-1,0-1 1,1 1-1,-1-1 0,0 0 1,0 1-1,0-1 1,0 0-1,0 0 1,0 0-1,0 0 1,0 1-1,-1-2 1,1 1-1,0 0 1,-1 0-1,1 0 1,0-1-1,-1 1 1,1 0-1,-1-1 1,-1 1-1,2-1-5,1-1 0,-1 1 0,0-1 0,1 1 1,-1-1-1,0 1 0,1-1 0,-1 1 0,1-1 0,-1 0 0,1 1 0,0-1 0,-1 0 0,1 1 1,-1-1-1,1-1 0,-1 1 7,-4-8-38,1 0 1,-1-1 0,2 1-1,-1-1 1,1 0-1,1 0 1,-2-14 0,1 11 74,3 12-65,-1 0 0,1 0 0,0 0 0,0 0 0,0 0 0,0 0 0,0 0 0,0 0 0,0 0 0,0 0-1,0 0 1,0 0 0,1-1 0,-1 2 10,1 0-1,-1-1 1,1 1 0,-1 0-1,1 0 1,0 0-1,-1 0 1,1 0 0,-1 0-1,1 0 1,-1 0-1,1 0 1,0 0 0,-1 0-1,1 1 1,-1-1-1,1 0 1,-1 0 0,1 0-1,-1 1 1,1-1-1,-1 0 1,1 1 0,0 0-1,17 8-19,1 0 0,0-1 0,1-1 0,-1-1 0,1 0 0,36 4-1,-15-7-852,47-2 0,-2-8-5353,-67 3 2825,-3 0 1116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48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30 8224,'-14'-12'3712,"38"7"-3200,-6 1 1728,11 4-1312,13-5 1247,11 5-1247,8-3-128,0 3-480,14 0-320,-3 3 0,28 2-704,-1 8 384,10-1-6303,-10 2 3647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51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7 2912,'6'-7'11354,"-7"8"-11230,1 0-1,0 0 0,0 0 0,0 0 1,0 0-1,1 0 0,-1 0 1,0 0-1,0 0 0,1 0 0,0 1 1,-1 1 66,2 20 356,-1 1 1,-2 25 0,0-6-166,-2 15 210,2-33-289,1 32-1,0-33-108,-1 0 0,-5 38 0,-2 28 135,8-62-211,0-26-159,0-18-4433,0-9-325,0 11 2774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51.7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58 5888,'0'-1'76,"1"1"0,-1 0 0,-2-2 1598,2 2-1598,0 0 0,0 0 0,0 0 0,0 0 1,0 0-1,0 0 0,0 0 0,0 0 0,-1 0 0,1 0 0,0 0 0,0 0 0,0 0 0,0 0 0,0 0 0,0 0 1,-1 0-1,-6 2 1809,-8 8-138,13-9-1446,-2 2-55,0 0 1,0 0-1,0 0 1,1 1-1,-1 0 1,1 0-1,0 0 1,0 0-1,0 0 1,1 1-1,-1-1 1,-2 10 0,4-12-194,0 0 0,1 1 1,-1-1-1,1 0 0,-1 0 1,1 0-1,0 1 0,0-1 1,0 0-1,0 1 0,0-1 1,1 0-1,-1 0 0,1 1 1,-1-1-1,1 0 1,0 0-1,0 0 0,0 0 1,0 0-1,0 0 0,0 0 1,1 0-1,-1 0 0,1-1 1,-1 1-1,1-1 0,0 1 1,-1-1-1,4 3 0,2-1 88,0 1 0,1-1 1,0 0-1,-1-1 0,1 1 0,0-2 0,0 1 0,0-1 0,0 0 0,1-1 0,-1 0 0,0 0 0,0-1 0,13-2 0,-9 1-7,1-1 1,0-1 0,-1 0 0,0-1-1,0 0 1,0-1 0,0 0 0,13-10-1,-23 15-107,0-1 0,0 0 0,0 1 0,0-1 0,0 0 0,-1 0 0,1 0 0,-1 0 1,1 0-1,-1 0 0,0-1 0,0 1 0,0 0 0,0-1 0,0 1 0,0-1 0,-1 1 0,1-1 0,-1 1 0,0-1 0,0 1 0,0-1 0,0 0 0,0 1 0,0-1 0,-1 1 0,1-1 0,-1 1 0,0-1 0,0 1 0,1 0 0,-2-1 0,0-2 0,-1 0-69,0 0 0,0 1 0,-1-1 0,0 1 0,1-1 0,-1 1 0,-1 0 0,1 0 0,-1 1 0,1 0 0,-1-1-1,0 1 1,0 1 0,-7-4 0,-1 2-316,0 0 0,-24-4 0,33 7-83,1 1 1,-1-1 0,0 1-1,0 0 1,0 0 0,0 0-1,0 1 1,0-1 0,1 1-1,-1 0 1,0 0 0,0 1-1,1-1 1,-7 4 0,-2 6-1320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5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4224,'-9'7'1184,"1"0"83,0 0-1,0 0 1,0 1-1,1 0 1,-9 12 0,9-8-819,0 0 0,0 0 1,1 1-1,1-1 0,0 1 1,-3 15-1,6-20-260,0 0 0,1 0-1,0 0 1,1 1 0,0-1 0,0 0 0,0 0-1,1 0 1,1 1 0,-1-1 0,6 13-1,-6-18-135,0-1-1,0 1 0,0-1 0,1 0 0,-1 1 1,1-1-1,-1 0 0,1 0 0,0 0 0,0 0 0,0-1 1,0 1-1,0 0 0,1-1 0,-1 1 0,3 0 1,-1 0 18,0-1 1,0 1 0,0-1 0,1 0-1,-1 0 1,1-1 0,-1 1 0,0-1 0,6-1-1,-2 1 25,1-1 0,-1-1 0,0 1 0,0-2 0,0 1 0,0-1 0,-1 0 0,1 0 0,13-10 0,-15 9-16,-1 0 0,-1-1 0,1 0 0,0 0 0,-1-1 0,0 1 0,-1-1 0,1 0 0,-1 0-1,0 0 1,0 0 0,-1 0 0,0-1 0,0 1 0,2-14 0,-3 13-138,0 1 1,-1-1-1,0 0 1,0 0-1,0 1 0,-1-1 1,0 0-1,0 0 1,-1 1-1,0-1 1,0 1-1,0-1 0,-1 1 1,0 0-1,0 0 1,-5-6-1,4 8-370,0 0-1,0 0 1,0 0 0,-1 1-1,1 0 1,-1 0 0,0 0-1,0 1 1,0-1 0,0 1 0,-1 1-1,1-1 1,0 1 0,-1 0-1,-6-1 1,12 2 300,0 0 0,-1-1 0,1 1 0,0 0 1,-1 0-1,1 0 0,0 0 0,-1 0 0,1 0 0,0 0 1,-1 0-1,1 0 0,0 0 0,-1 0 0,1 0 0,-1 0 0,1 0 1,0 0-1,-1 0 0,1 0 0,0 1 0,-1-1 0,1 0 1,0 0-1,0 0 0,-1 0 0,1 1 0,0-1 0,-1 0 0,1 0 1,0 1-1,0-1 0,0 0 0,-1 1 0,1-1 0,0 0 0,0 0 1,0 1-1,0-1 0,-1 0 0,1 1 0,0-1 0,0 0 1,0 1-1,0-1 0,0 1 0,0-1 0,0 0 0,0 1 0,8 15-4233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53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0 2656,'-2'3'9622,"-1"-2"-9922,-11 5 1569,0-2-1,-1 0 1,1 0-1,-1-2 0,-28 3 1,26-4-677,4 1-151,0 1 0,1 0-1,-15 5 1,-7 3-140,33-11-294,0 0 0,1 0 0,-1 0 0,1 0 0,-1 1 0,1-1 0,-1 0 0,1 0 0,-1 0-1,1 0 1,-1 1 0,1-1 0,-1 0 0,1 1 0,-1-1 0,1 0 0,0 1 0,-1-1 0,1 1 0,0-1 0,-1 0 0,1 1 0,0-1 0,-1 1 0,1-1 0,0 1 0,0-1 0,0 1 0,-1-1 0,1 2 0,0-2 5,0 1-1,1-1 1,-1 1-1,0 0 0,0-1 1,1 1-1,-1-1 1,0 1-1,1-1 1,-1 1-1,0-1 1,1 1-1,-1-1 1,1 0-1,-1 1 0,1-1 1,-1 0-1,1 1 1,-1-1-1,1 0 1,-1 1-1,2-1 1,-1 1 73,0 0-37,10 24-21,-8-18 53,-1-4 186,0 1-111,-1-2-182,21 11-53,-17-10-10,-4-3 75,14 2 104,-11-2-111,0 1 0,0 0-1,0 1 1,0-1 0,0 1-1,-1 0 1,1 0 0,0 0 0,-1 0-1,0 0 1,1 1 0,4 4-1,-4-2-8,0 0 0,0 0 0,-1 0 0,0 1 0,0-1 0,0 1 0,4 10 0,-3-3 116,0-1 1,-1 1 0,0 0-1,-1 0 1,0 0 0,-1 0 0,0 0-1,-1 1 1,-1-1 0,0 0-1,-1 0 1,0 0 0,-7 18 0,8-29-29,0 0 0,0 1 0,0-1 0,0 0 1,-1 0-1,1 0 0,-1 0 0,0-1 0,0 1 1,1 0-1,-1-1 0,0 1 0,0-1 1,-1 1-1,1-1 0,0 0 0,0 0 0,0 0 1,-1 0-1,1-1 0,-1 1 0,1-1 0,0 1 1,-1-1-1,1 0 0,-1 0 0,1 0 0,-1 0 1,1 0-1,-1-1 0,1 1 0,-1-1 0,-3-1 1,3 1-207,0 0 1,0 0-1,0 0 0,0-1 1,0 1-1,0-1 1,1 0-1,-1 0 1,1 0-1,-1 0 1,-3-4-1,5 4-314,0 1 0,-1-1 0,1 0 0,0 0 0,0 0 0,0 0 1,0 0-1,1 0 0,-1 0 0,0-1 0,1 1 0,0 0 0,-1 0 0,1 0 0,0-1 0,0 1 0,1-4 0,-1 5 145,0 0 0,0 0 0,1 0 0,-1 0-1,0 0 1,1 0 0,-1 0 0,1 0 0,-1 1 0,1-1 0,-1 0-1,1 0 1,0 0 0,0 0 0,-1 1 0,1-1 0,0 0 0,0 1-1,0-1 1,0 1 0,-1-1 0,1 1 0,0-1 0,0 1 0,1-1-1,17-3-3931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53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1 5984,'1'1'6986,"0"1"-6758,0-1 0,0 1-1,0 0 1,0-1-1,0 1 1,-1 0 0,1-1-1,-1 1 1,1 0-1,-1 0 1,0-1 0,0 1-1,1 0 1,-1 0 0,0 0-1,-1 0 1,1-1-1,0 1 1,0 0 0,-1 0-1,1 0 1,-1-1 0,0 1-1,0 1 1,-40 85 2669,-25 67-1682,52-116-1221,6-17-437,1 0 1,1 1-1,-6 39 1,13-42-2380,-1-19 2651,0-1 0,0 1 0,0-1 0,0 1 0,1-1 0,-1 1 0,0-1 0,0 1 0,1-1 0,-1 1 0,0-1 0,1 0 0,-1 1 0,0-1 1,1 1-1,-1-1 0,0 0 0,1 1 0,-1-1 0,1 0 0,-1 0 0,1 1 0,-1-1 0,1 0 0,-1 0 0,1 0 0,-1 1 0,1-1 0,-1 0 0,1 0 0,-1 0 0,1 0 0,0 0 0,17-9-6463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1:59:54.0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7 6048,'0'0'82,"0"0"-1,0-1 1,1 1 0,-1-1 0,0 1 0,0 0 0,0-1 0,1 1-1,-1 0 1,0-1 0,1 1 0,-1 0 0,0 0 0,1-1-1,-1 1 1,0 0 0,1 0 0,-1 0 0,0-1 0,1 1-1,-1 0 1,1 0 0,-1 0 0,0 0 0,1 0 0,-1 0-1,1 0 1,-1 0 0,0 0 0,1 0 0,-1 0 0,1 0 0,-1 0-1,1 0 1,-1 0 0,0 0 0,1 1 0,0-1 0,19 6 1446,-14-4-1280,0 1 1,0 1 0,0-1-1,-1 1 1,1 0-1,-1 0 1,0 1 0,0-1-1,-1 1 1,1 0 0,-1 1-1,4 6 1,6 10 252,19 43 0,-24-45-229,-9-20-267,46 96 2307,54 162 0,-88-212-1686,11 91 0,-11 47 474,-11-137-702,-8 82 0,5-112-337,-1 0 0,-1 0 0,0 0 0,-1-1 0,-1 0 0,-1 0 0,0 0-1,-12 17 1,4-11-89,-2-1 1,0 0-1,-26 23 0,-68 52-2009,15-14-3393,37-27 2337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0:24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826 5 2144,'3'-4'919,"-6"17"9607,3-13-10470,0 1 1,0-1-1,0 0 0,0 0 1,0 0-1,0 1 0,-1-1 1,1 0-1,0 0 0,0 0 1,0 1-1,0-1 0,-1 0 1,1 0-1,0 0 0,0 0 1,0 0-1,-1 1 0,1-1 1,0 0-1,0 0 0,-1 0 1,1 0-1,0 0 0,0 0 1,-1 0-1,1 0 1,0 0-1,0 0 0,-1 0 1,-1 0 576,5 0 1397,-9 7-1075,6-7-926,0 1 1,0-1-1,0 0 0,0 1 0,0-1 0,0 0 1,0 1-1,0-1 0,-1 0 0,1 0 1,0 1-1,0-1 0,0 0 0,-1 0 0,1 1 1,0-1-1,0 0 0,-1 0 0,1 1 1,0-1-1,0 0 0,-1 0 0,1 0 0,0 0 1,-1 1-1,1-1 0,-1 0 0,0 0 257,-10 0 400,10-1-658,0 1 0,0 0 1,-1-1-1,1 1 0,0 0 1,0 0-1,0 0 0,-1 0 1,1 0-1,-2 1 0,-18 1 452,4 0-229,-2-1 132,17-1-352,-1 0 1,1 0 0,0 0-1,-1 0 1,1 0-1,-1 1 1,1-1-1,-1 1 1,-3 1 0,-3 2 26,0-1 1,0-1 0,0 0 0,-1 0-1,1 0 1,-19 0 0,-12 1 367,15-1-359,18-1-102,1-1 0,-1 1 1,0 0-1,-8 2 0,-1 1 102,-33 5 0,-4 0 23,41-7 7,-11 3 38,-39 14 1,5 8-258,50-23 117,0 0 1,1 1-1,-1-1 1,1 1-1,0 1 0,-5 6 1,1-1 36,3-4 10,1 0 1,1 0 0,0 1-1,-8 14 1,-1 8 97,1 0 0,1 2 0,-11 49 0,16-52-73,2-6 70,-4 36 0,8-45-150,0 7 85,-1 0 0,-9 35 0,4-39-141,6-13 88,-1 0 1,1-1-1,-1 1 1,1 0-1,-1 6 1,1-4 3,0 0 0,0 0 0,-1 0 0,1-1 0,-4 8 1,-3 16 67,4-7 159,3-15-236,1 0 0,-1 0 0,1 0 0,2 13 0,-1 8-15,1-10 107,0 1 0,2-1 0,0 1 0,1-1 0,10 25 0,-14-40-80,22 61 59,1 2 59,-20-55-121,0 0 1,0-1-1,1 0 0,0 0 1,0 0-1,1 0 0,14 16 1,-6-6-70,-12-16 59,1 0 1,-1 0-1,1 0 0,6 6 1,-3-4-18,1 0 0,-1 0-1,1-1 1,1 0 0,-1 0 0,1 0 0,0-1 0,11 4 0,6-1 24,0-1 0,0-1 1,49 3-1,-45-5-11,62-1 142,-48-3-62,20-4 38,-27 2-110,49-9 165,-84 11-177,5 1-10,-1 0 1,0 0-1,0-1 1,1 0-1,-1 0 1,0 0-1,0-1 1,0 0-1,0 0 1,0 0-1,0-1 1,6-4-1,13-15 102,-2-2-1,26-32 1,-28 31 45,99-112-113,-84 101 23,63-50 0,-71 67-64,1 1 0,36-17 0,-61 33 16,4-3-8,0 0-1,0 0 0,-1-1 0,1 0 0,-1-1 0,-1 1 1,1-1-1,-1 0 0,5-10 0,-2 5 0,-4 6 7,0-1-1,-1 1 0,0-1 1,0 1-1,-1-1 1,3-10-1,5-45-10,-5 20-40,-3 26-43,-1-1-1,-1 0 1,-1 0-1,-1 0 0,-3-16 1,2 11 98,1 12 26,1-1-41,0 0-1,-2 0 1,-6-20 0,-4-7 3,9 27 6,1 0 0,-2 1 0,1 0 0,-7-10 0,-25-31 225,31 45-213,1 2 1,0-1-1,-1 0 1,0 1 0,0 0-1,-1 0 1,-6-3-1,-13-8-155,18 10 159,1 1 0,-1 0 0,0 0 0,-12-3 0,-13-5 99,21 8-105,1 0 0,-1 0 0,0 1 0,-16-2 0,-4 0-6,21 3-18,0 1 0,-17-1 0,15 0 86,0-1-1,0 0 1,1-1-1,-16-7 1,6-1 141,18 10-162,0 0-1,0 0 1,0 0 0,-1 0-1,1 0 1,-1 1 0,1 0-1,-1 0 1,0 0 0,0 0-1,1 0 1,-1 1 0,-7-1-1,-39 2-919,32 3-183,8-1-1607,-1-1 0,-17 1 0,18-3 137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0:55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78 2816,'-25'0'23786,"41"-5"-23546,49-24 203,-44 21-395,0 0-1,0 1 1,1 1 0,0 2 0,0 0 0,0 1 0,1 1 0,30 1 0,-19 3 65,-16-2-28,-1 1 0,28 6 0,-25-4-71,-13-2-27,-1 0 1,0 0-1,1 1 0,-1 0 0,0 0 0,0 0 1,0 1-1,8 5 0,-13-7-200,-15 24-21035,4-9 19174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02.7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33 5472,'-1'0'140,"1"1"1,-1-1 0,1 0-1,-1 0 1,1 0-1,0 0 1,-1 0-1,1-1 1,-1 1 0,1 0-1,-1 0 1,1 0-1,0 0 1,-1 0 0,1-1-1,-1 1 1,1 0-1,0 0 1,-1 0-1,1-1 1,0 1 0,-1 0-1,1-1 1,0 1-1,-1 0 1,1-1-1,0 1 1,0 0 0,-1-1-1,1 1 1,0-1-1,0 1 1,0 0 0,0-1-1,0 1 1,-1-1-1,1 1 1,0-1-1,0 1 1,0-1 0,0 1-1,0 0 1,0-1-1,0 1 1,0-1-1,1 1 1,-1-1 0,0 1-1,0 0 1,1-2-1,-1-4 1896,1 5-1921,-1 1 0,1-1-1,-1 0 1,1 1 0,-1-1 0,1 1 0,-1-1 0,1 1 0,0-1 0,-1 1-1,1-1 1,0 1 0,-1 0 0,1-1 0,0 1 0,0 0 0,0 0 0,-1-1-1,1 1 1,0 0 0,1 0 0,22-3 510,-9 4-229,22 4 0,10 1-15,197 0 1134,-115 3-1122,-79-3-285,13 0 127,-63-6-312,0 0 1,0 0-1,0 0 1,1 0-1,-1 0 0,0 0 1,0 0-1,0-1 1,1 1-1,-1 0 1,0 0-1,0 0 1,0 0-1,0 0 1,1 0-1,-1 0 1,0 0-1,0 0 1,0-1-1,0 1 0,1 0 1,-1 0-1,0 0 1,0 0-1,0-1 1,0 1-1,0 0 1,0 0-1,0 0 1,0 0-1,1-1 1,-1 1-1,0 0 1,0 0-1,0 0 1,0-1-1,0 1 0,0 0 1,0-1-1,0-2-1320,5-6-965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0:56.0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5056,'-4'2'355,"1"-1"-1,0 0 1,-1 0-1,1 0 1,-1 0 0,1 0-1,-6 0 1,-20 11 13213,53-9-10150,108 23 49,-3-11-2382,144-1 0,-240-17-3997,-24 2 1227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0:59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1042 105 2912,'2'-1'9394,"5"-5"-7914,-35-19 2755,20 20-3889,0 1 0,0 0 0,-1 0 0,1 0 0,-1 1 0,0 0 0,0 1 0,-17-3 0,-59-3 502,51 5-358,24 2-364,0 1 1,0-1 0,0-1 0,0 0 0,0 0 0,0-1-1,-12-5 1,18 6-88,-1 0-1,0 1 0,0 0 0,0 0 0,0 0 1,0 1-1,0-1 0,0 1 0,0 0 1,-10 2-1,-16 0 187,25-2-152,-1 1 0,1 0 0,0 0 0,0 1 0,0 0 0,-11 4 1,-39 22 337,38-19-465,-40 18 661,-91 29 1,7-4 598,130-47-1077,1 1 0,0 0 0,0 0 1,-13 11-1,19-13-72,0 1 0,0-1 0,0 1 0,0 0 0,1 0 0,0 1 0,0-1 0,1 1 0,-6 10 0,4-2 32,0 1-1,0-1 0,2 1 1,-1 0-1,2 0 1,0 0-1,1 0 1,0 0-1,2 0 1,-1 0-1,4 16 0,4 14 22,-4-14 154,16 51 1,-17-72-217,1 0 0,0 0 0,1-1 1,0 0-1,0 1 0,1-2 0,0 1 0,15 15 0,-11-13-8,1-1 0,1 0 0,0-1 0,0 0 0,1 0 0,0-1 0,21 9 0,-3-4 118,56 20-214,-73-29 68,25 7 30,0-1 0,50 5 0,-58-13-8,0-1 1,0-1-1,0-1 0,57-11 0,-7-2 7,32-8-306,-62 10 254,-21 5 2,-1 0-1,1-2 1,43-21 0,-62 24 21,0-1-1,-1 0 1,0-1-1,-1 0 1,0 0 0,0-1-1,0 0 1,-1-1-1,12-19 1,-11 14 15,-1 0 0,0 0 0,-1-1-1,-1 0 1,0-1 0,5-27 0,-2-2-22,7-42-330,-14 66 253,0 5 64,-1 0 0,0 0 0,-1 0 0,-4-26 0,3 28 7,1 13 0,0-1 0,0 1 0,0-1 0,-1 1 0,1-1 0,-1 1 0,1-1 0,-1 1 0,0 0 0,0-1 0,0 1 0,0 0 0,-1-1 0,-2-3 0,3 4-14,-1 0 1,1-1-1,0 1 0,-1-1 1,1 1-1,-1-5 0,1 3 14,0 0 0,0 0-1,-1 1 1,0-1 0,0 1-1,-2-4 1,-4-7-5,7 12-18,-1-1 0,1 1 0,0-1 0,-1 1 1,0-1-1,0 1 0,-3-4 0,-26-23 80,20 18-255,0 0-1,0 1 1,-26-16-1,26 20 176,0 1-1,-1 0 1,1 1-1,-1 0 1,0 1-1,-19-3 1,0 3-40,-46 0 1,25 6-87,1 2 0,-63 16 0,60-11-1709,37-5-2488,11 0 314,10 9-6824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1:07.956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415 132 2400,'-38'-43'11408,"7"16"-8321,-21-7-564,28 22-1504,21 11-973,1 0 1,0 1-1,-1-1 0,1 1 1,-1-1-1,1 1 1,-1 0-1,1 0 0,-1 0 1,1 0-1,-5 1 1,-25 6 190,26-5-205,1 0-1,-1 1 0,1 0 0,0 0 1,0 1-1,0 0 0,1-1 0,-1 1 0,-4 6 1,-4 5 41,-16 23 0,24-30-63,0 0 0,0 1 1,0 0-1,2 0 0,-1 0 0,1 0 0,-4 17 1,7-22-1,-1 0 0,0 0 0,1 0 0,0-1 0,0 1 0,0 0 0,0 0 0,1 0 1,-1 0-1,1 0 0,0 0 0,0 0 0,1-1 0,-1 1 0,1 0 0,0-1 0,0 1 1,0-1-1,0 0 0,0 0 0,5 5 0,-3-4-39,1-1 1,0 1-1,-1-1 0,1 0 0,0 0 1,1-1-1,-1 1 0,0-1 1,1 0-1,-1-1 0,1 1 0,0-1 1,7 0-1,-4 0 49,1-1-1,-1-1 1,0 0-1,1 0 1,-1-1-1,0 0 1,12-4 0,2 0 58,-18 5-52,0-1 1,-1 1-1,1-1 1,0 1-1,0-1 0,-1-1 1,1 1-1,-1 0 0,0-1 1,0 0-1,0 0 1,5-6-1,-5 4 4,0 0 1,0-1-1,-1 1 0,0-1 1,0 0-1,0 0 0,-1 0 1,0 0-1,0-1 0,0 1 1,-1-1-1,0 1 0,0-1 1,-1 1-1,0-1 0,0 0 1,0 1-1,-1-1 0,0 1 1,0-1-1,-1 1 0,0 0 1,0-1-1,0 1 0,-1 0 1,0 0-1,0 0 0,-1 1 1,1-1-1,-1 1 0,-7-7 1,5 5-3,0 1 1,0 0-1,-1 0 0,0 0 1,0 1-1,-1 1 1,0-1-1,1 1 1,-12-4-1,14 6-58,1 1-1,0 0 1,-1 0 0,1 0 0,-1 0-1,1 1 1,-1 0 0,1 0-1,-1 0 1,1 1 0,-1-1-1,1 1 1,-1 0 0,1 1-1,0-1 1,-1 1 0,1-1 0,0 1-1,0 0 1,-4 4 0,3-2-28,0 0 1,0 1 0,0 0 0,1 0 0,0 0-1,0 0 1,0 1 0,1 0 0,-1-1-1,1 1 1,1 0 0,-3 8 0,-3 11-49,-7 43 1,14-63 121,0 2-14,0-1 0,0 1-1,1 0 1,0-1 0,0 1 0,0 0-1,1-1 1,0 1 0,1-1 0,-1 1 0,5 9-1,1 4-89,-7-18 95,1 0 1,-1 0-1,1 0 0,0 0 0,-1 0 0,1 0 0,0 0 1,0 0-1,0-1 0,0 1 0,1 0 0,-1-1 0,0 1 1,1-1-1,2 3 0,0-2 84,1 1-1,-1-1 1,1 0 0,0 0 0,0-1-1,6 2 1,-8-2-71,0-1-1,0 0 1,-1 1 0,1-1-1,0 0 1,0 0 0,0-1-1,-1 1 1,1 0 0,0-1-1,0 0 1,3-1 0,-4 1 67,16-10-532,-17 10 578,-2 6-168,-9 8-175,3-7 223,-3 4 43,-1-1 0,-20 12 1,-43 24 49,59-35-144,12-8 28,-1 1 1,1-1-1,-1 0 0,0 0 0,0 0 0,1-1 1,-1 1-1,-1-1 0,1 0 0,0 0 1,0 0-1,-8 0 0,13-1 24,0 0 0,0 0 0,1 0 0,-1 0 0,0 0 0,0-1 1,0 1-1,0 0 0,0 0 0,0-1 0,0 1 0,0-1 0,0 1 0,0-1 0,0 0 0,0 1 0,0-1 0,0 0 0,0 1 1,0-1-1,0 0 0,-1 0 0,1 0 0,1-1 0,-2 0-12,1 0 0,0 0-1,-1 0 1,1 1 0,0-1 0,0 0-1,0 1 1,0-1 0,1 0 0,-1 1 0,0 0-1,1-1 1,-1 1 0,4-2 0,-3 1 20,-1 1-55,1 0 0,-1 0 1,0 0-1,1 0 0,-1 0 0,1 0 1,0 0-1,-1 1 0,1-1 1,-1 0-1,1 1 0,0 0 0,0-1 1,-1 1-1,4 0 0,10-1 18,1-1 0,-1-1 0,30-8-1,15-3 131,77-15-179,-77 18 149,-54 9-42,-1-1-1,1 1 1,-1-1 0,0 0-1,7-5 1,-2-1-42,0 1 0,-1-2 0,0 1 0,-1-1-1,8-12 1,-11 16-1,32-53-90,-24 41 26,27-31 0,-37 46 25,-3 3 47,0 1-4,0 0 44,-3 12 203,-2 5-207,-2-1 1,0-1 0,-1 1-1,-1-1 1,-1-1 0,0 1-1,-23 26 1,24-32-8,4-3-63,-1 0 0,1-1 0,-2 1 1,1-1-1,0-1 0,-10 7 0,-8-1 123,15-7-37,0 1 0,-12 6 0,19-9-61,-1 0-1,1 0 1,-1-1-1,1 1 0,-1-1 1,1 0-1,-1 0 1,0 0-1,0 0 1,0-1-1,1 1 0,-1-1 1,0 1-1,0-1 1,0 0-1,-4 0 1,-5 3 32,11-2-48,0 0 1,0-1-1,0 1 1,-1-1 0,1 1-1,0-1 1,0 1-1,-1-1 1,1 0 0,-2 0-1,-11 10-116,-5 13-230,16-20 364,0 1 1,0 0 0,0 0 0,-1-1 0,-5 5 0,67-26-18,-37 10 15,0 0 1,-1-2-1,0 0 1,-1-2-1,0 0 1,-1-1-1,0 0 1,-1-2-1,22-24 1,-19 15 32,-1 0 1,-1-2 0,-2 0 0,0-1-1,-2-1 1,14-37 0,-24 53-52,-1 3 5,-1 1 1,1 0 0,6-11-1,-8 18-3,0-1 0,-1 1-1,1-1 1,0 1 0,0 0 0,0-1 0,1 1-1,-1 0 1,0 0 0,0 0 0,1 0-1,-1 0 1,1 0 0,-1 0 0,1 1-1,-1-1 1,1 0 0,-1 1 0,1-1-1,0 1 1,-1-1 0,4 1 0,-2 0 11,0 0 0,0 0 0,1 1 0,-1-1 0,0 1 1,0 0-1,0-1 0,-1 1 0,1 1 0,0-1 0,0 0 1,-1 1-1,1-1 0,0 1 0,-1 0 0,0 0 0,1 0 0,-1 0 1,0 0-1,4 5 0,15 28 182,-21-34-178,0-1 0,0 1 0,0 0 0,0-1 0,0 0 0,1 1 0,-1-1 0,0 1 0,1-1 1,-1 1-1,0-1 0,1 1 0,-1-1 0,0 0 0,1 1 0,-1-1 0,1 0 0,-1 1 0,0-1 0,1 0 0,-1 0 0,1 1 0,-1-1 0,1 0 0,-1 0 0,1 0 1,-1 0-1,1 0 0,-1 0 0,1 1 0,0-2 0,0 1 3,-1 0 0,1 0 1,0 0-1,-1 0 0,1 1 0,0-1 1,-1 0-1,1 0 0,-1 0 0,1 0 1,0 1-1,-1-1 0,1 0 0,-1 0 1,1 1-1,-1-1 0,1 1 0,-1-1 1,1 0-1,-1 1 0,1-1 0,-1 1 1,1 0-1,1 0 7,0 0 0,-1 1 1,1-1-1,1 0 0,-1 0 0,0-1 0,0 1 1,4 1-1,6 2-173,-1 0 180,-8-3 17,0 0 0,-1 1 1,1-1-1,0 0 0,4 4 0,-6-4 11,4-1 197,-1 0-59,-3 0-146,1 0-1,-1 1 1,0-1-1,1 0 1,-1 0-1,0 1 1,1-1-1,-1 0 1,0 1-1,1 0 1,-1-1 0,0 1-1,0 0 1,0-1-1,0 1 1,1 0-1,-1 0 1,0 0-1,-1 0 1,1 0-1,0 0 1,0 0-1,0 0 1,-1 1-1,1-1 1,0 0-1,-1 0 1,1 1-1,-1-1 1,1 0-1,-1 1 1,0-1-1,0 0 1,0 1-1,0 1 1,2 13 18,-3-14-48,1 0-1,0-1 0,1 1 1,-1 0-1,0 0 1,0 0-1,1-1 0,-1 1 1,1 0-1,1 3 715,-2 1-980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1:10.904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294 31 2400,'-1'-22'13093,"-2"21"-12908,1 0 40,-1 0 0,0-1-1,0 1 1,0 1-1,-1-1 1,1 0-1,0 1 1,0-1 0,0 1-1,-6 0 1,-9 2 759,15-2-820,0 0 0,0 0 0,0 1 0,-1-1 0,-4 2 0,-4 2 163,-13 5 135,16-3-233,-1-1 0,-12 5 0,17-8-128,-1 1-1,0-1 1,1 1 0,0 1-1,-6 3 1,-11 6 147,18-11-212,0 0 1,0 1 0,0-1 0,-6 6 0,3-2-66,5-5 51,0 1-1,0-1 1,0 1-1,1-1 1,-1 1-1,0 0 1,1 0-1,-1 0 1,1 0-1,-1 0 1,0 3-1,-5 12 69,6-14-68,-1 0 1,1 0 0,0 0 0,0 1-1,0-1 1,0 0 0,1 0 0,-1 1-1,1-1 1,0 0 0,0 7 0,1-8 29,0 0 0,-1 1 0,1-1 0,-1 0 0,0 0 0,0 1 0,0-1 0,0 0 0,0 1 0,-1 3 0,1-4-18,-1-1 0,1 1 0,0 0 0,0-1 0,0 1 0,0-1 1,0 1-1,0-1 0,0 1 0,0-1 0,1 1 0,-1 0 0,0-1 0,1 1 0,0-1 1,-1 0-1,1 1 0,0-1 0,0 0 0,-1 1 0,3 1 0,1 1 4,1 0-1,-1 0 0,0-1 1,1 0-1,0 0 0,0 0 1,0 0-1,9 3 0,-5-4-44,0 0 0,0 0 0,0-1 0,0 0 0,13 0 0,-12-2 22,1 0 1,-1 0 0,0-1 0,11-3 0,16-3 27,-32 7-31,0-1 0,0 1-1,0-1 1,6-2-1,6-3 11,-8 4-22,-1-1 0,1 0 1,-1 0-1,0-1 0,8-7 0,-7 6 26,-1 1 1,1 0-1,16-7 1,-8 5-44,-14 5 21,1 0-1,-1 0 1,1 1 0,-1-1 0,1 1-1,0 0 1,0 0 0,0 1 0,-1-1 0,1 1-1,0 0 1,5 0 0,0 2 1,-1-1 0,1-1 0,-1 1 1,1-2-1,8 0 0,9 0 1,3 1-94,40-6 0,-41 3 9,-18 2 99,0 0-1,15-4 0,44-9 130,-58 13-209,-10 1 72,-1 0-1,1 0 0,0 0 1,-1 0-1,1 0 1,0-1-1,-1 1 1,1 0-1,0 0 0,-1 0 1,1 0-1,0-1 1,-1 1-1,1 0 1,0-1-1,-1 1 0,1 0 1,-1-1-1,1 1 1,-1-1-1,1 1 0,0-2 1,12-3-12,7-12 489,-21 5-253,1-25-44,0 37-196,0-1-1,0 1 1,0-1-1,0 1 1,0-1-1,-1 1 1,1-1-1,0 1 1,0-1-1,-1 1 1,1-1-1,0 1 1,-1 0-1,1-1 1,-1 1-1,1-1 1,-1 1-1,-2-4 92,3 3-56,0 1-27,0-1-1,1 1 0,-1 0 0,0 0 1,0-1-1,0 1 0,0 0 0,0 0 1,0-1-1,0 1 0,0 0 0,0 0 1,0-1-1,0 1 0,0 0 0,0-1 1,0 1-1,0 0 0,0 0 0,0-1 1,0 1-1,0 0 0,0 0 0,0-1 1,-1 1-1,1 0 0,0 0 0,0 0 1,0-1-1,0 1 0,0 0 1,-1 0-1,1 0 0,0-1 0,0 1 1,-1 0-1,1 0 0,0 0 0,0 0 1,-1-1-1,-4-6-195,4 6 150,1 0 29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1:35.83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0 275 3136,'8'-6'9572,"-6"6"-9474,17 1 941,-11 0-603,-1 0 0,1-1 0,-1 0 0,1 0 0,-1-1 0,1 0 0,13-4 0,18-3 70,40 0 409,139 4 0,-125 9-462,1-4 0,116-13 1,121-15-58,-240 21 29,140-5 172,-96 6-506,36 4 361,-78 2-248,176 22 15,-177-5-42,-90-17-184,11 3 40,0 1 0,-1 0 0,0 1 0,0 0 0,18 14 0,-1-1-12,-4-7-47,0-1 0,0-1 0,1-1 0,40 8 0,-38-10 65,45 9 70,1-3-1,77 4 1,-118-14-28,0 2 0,0 1 1,49 15-1,78 28 314,-115-39-273,71 8 1,-8-2-128,-96-14-2,22 4 32,0 2 1,-1 0 0,59 25 0,-74-25-3,0 1 17,0 0 0,-1 0 0,0 2 0,25 20 1,-19-9 3,0 2 0,24 34 1,-29-34-8,1-1 1,1-1-1,30 25 0,-15-18-19,92 67 146,0-21-191,-97-59 93,1-2 1,42 14-1,12 4-148,-30-7 223,-27-11 54,0-1 0,48 13 0,-19-12-59,0-4 0,1-2 0,113 2 0,-155-10-136,117-4-9,-110 2 18,0-1-1,-1-1 1,41-12 0,-36 6 93,164-48 127,-155 50-219,-1 0 0,-1-2 0,0-2-1,0-1 1,-1-1 0,34-21 0,-42 18-11,-1 0 0,-1-1 0,-1-2 0,-1 0 0,0-1 0,-2-1 0,0-1 0,-1-1 0,21-39-1,-26 41-26,18-31 82,38-51 0,-57 88-40,1 0-1,1 2 0,0-1 1,1 2-1,1 0 0,0 0 1,23-13-1,-5 9-123,70-27 0,41-1-67,-31 9 78,21-4 139,269-43 0,-126 30 0,-250 47-107,36-5 34,0 2 0,89 1 0,130 15 58,38 26-83,-131-10 105,130 5-68,10-12 16,-120-19 154,283-38 0,-446 34-203,222-40-1243,-220 36-331,0-3 1,-1-2-1,67-31 1,-4-11-1935,2-7-3382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1:38.19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1 658 4320,'5'-9'10144,"54"9"-7079,246 4-893,-252 0-2062,43 1 249,126 4 388,-94-10-681,215 6 65,-101 9-8,226-18 1034,-381 2-1063,30-2-60,-73 2 128,49 3 1,-24 1 24,390-14 432,-350 10-593,18-1 150,-93 1-88,45-2 251,126-23 1,-181 22-298,-1-1 0,-1-1 1,1-1-1,-1 0 0,0-2 0,-1-1 1,0-1-1,-1 0 0,37-30 1,27-42 21,-58 55 24,1 2 0,2 1 0,34-24 0,-25 26-162,2 1 0,70-29 0,91-17-254,-133 47 323,-25 7 23,1 3 0,52-10-1,-53 15-7,35-4 39,-1 5 46,137-6-211,-52 4 92,3-1 48,-22 9-44,276 5 2,-320 5 39,105 24 0,-137-22-4,2 1 79,107 33 0,-144-35-134,57 30 1,-73-32 51,0 1 0,-1 1 1,0 0-1,-1 1 0,15 17 1,64 86 53,-12-13-24,-68-89-22,0-1 1,1 0 0,1 0 0,0-1 0,0-1 0,1-1 0,33 15 0,125 35-130,-155-54 68,276 92 204,-243-83-147,0-1 0,91 9 0,-98-16 19,473 72 379,-255-41-548,-9-3 56,15-3 472,-251-30-371,254 15 144,-113-9 110,153 5 180,-108-7-123,299 8-288,-486-13-207,1-1 1,-1-1-1,0-1 0,22-5 1,-19 1-2510,28-11 1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1:49.53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 10 992,'-11'-9'448,"11"14"-384,-4-5-128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1:50.71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0 138 6304,'9'5'10603,"9"2"-9441,-3-5-705,1-1-1,-1 0 1,1-1 0,0-1 0,-1 0-1,1-1 1,16-5 0,25-2 347,282-15 902,-155 13-1140,257-15 693,-156 25-277,3 0 196,-1-16-627,171-5-462,-224 23-212,387-3 182,-440-3-135,218 0 184,202-1-235,-403 1 280,-34 0-90,225 1-243,53 15 139,101 4 114,496 11 290,-702-26-262,540 0 251,-417 20 34,2 27-3097,-299-36-2116,-55-18-5012,-63 3 5311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1:52.18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24 164 6048,'-23'11'8634,"30"-8"-8250,1 0-1,0 0 1,0-1 0,0 0-1,0 0 1,0 0 0,1-1-1,-1-1 1,13 0 0,16 2 227,176 20 1874,52-9-440,-171-12-1652,226 4 300,7-5-245,-185 0-340,460 3 648,-165 2-137,255-2 293,-360-5-699,63-6 184,-108 1-314,246-14-81,-164 5 134,-307 14-73,277-7 130,30 9-161,-265 0-123,721-6 41,-1-38 138,-417-2-141,4-4-1,-17 15 108,310 47-22,-630-6-24,229 19 48,-4 15 157,-182-19-176,71 13-644,-62-9-2556,-102-20 2050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1:58.13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16 0 6880,'-16'7'10458,"36"12"-8733,34 40-1,-35-34-944,35 31-1,-31-38-469,1 0-1,1-1 1,0-1 0,1-2-1,1-1 1,0 0 0,36 10-1,207 43 994,-234-58-1088,78 10 160,-75-13-478,-1 1 0,0 2-1,58 19 1,-87-22-269,0-1-1,0 2 1,0-1 0,11 10-1,-1-1-1797,7 3 282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03.6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1 3328,'3'3'6817,"-3"-3"-6646,-2 8 2035,-8 10-2392,9-16 799,-32 52 466,-28 52-307,54-92-697,-53 122 643,44-97-408,-15 61 0,18-42-91,2 0 1,-6 83-1,16-115-116,1 0 0,1-1 0,2 1 0,0-1-1,1 0 1,2 0 0,0 0 0,12 28 0,-8-31 33,1 1 0,0-1 0,18 24 0,-5-11 25,-14-20 79,23 29-1,-26-35-120,-3-2 164,-4-7-282,1 0 0,-1 0 0,0 0 0,0 0-1,0 0 1,0 0 0,0 0 0,1 0 0,-1-1 0,0 1 0,0 0 0,0 0 0,0 0 0,0 0 0,1 0 0,-1 0 0,0 0 0,0 0 0,0 0 0,0-1 0,0 1 0,0 0 0,0 0 0,1 0 0,-1 0 0,0 0 0,0 0 0,0-1 0,0 1 0,0 0 0,0 0 0,0 0 0,0 0 0,0-1 0,0 1 0,0 0 0,0 0 0,0 0-1,0 0 1,0 0 0,0-1 0,4-8-65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1:58.48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0 10976,'11'19'7039,"-1"-16"-6527,4 3 640,12 3-672,9-1 32,4 6-320,11-1-448,5 0 128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2:03.64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29 3136,'-1'6'1190,"2"-5"-1158,7 8 691,14 6 878,-11-10-734,0-1-1,0 0 1,0 0-1,15 3 1,49 5 1452,-45-8-1605,265 45 2181,-228-39-2209,105 3-1,699-40 952,-661 15-1532,105-9 238,-25-8 159,167-13 303,-399 35-803,119-9 97,-41 8 91,209-1 111,-218 9-112,67 6-170,-30 7 6,-71-8-27,98 20 0,-110-13 110,14 3 142,-69-10-44,48 3 0,-20-3-101,21-1-30,-41-4 506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2:04.81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36 0 2976,'-35'22'13818,"42"-22"-12847,142 10 965,271-20 44,-288 6-1640,137 0-36,72 3 181,21 2 480,55 13 113,29 12-182,-9 4-528,-34-5-263,-169-13-173,-44-5-495,-66-14-2815,-113 6 2411,0-1 0,0 0 1,0-1-1,-1 0 0,1-1 1,-1 0-1,16-9 1,24-13-2570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2:08.26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0 208 3904,'2'0'1126,"5"-3"-651,0 0-1,0 1 0,12-3 1,2 4 357,-1 0 1,1 2 0,0 0-1,-1 1 1,1 1 0,-1 1-1,40 14 1,244 66 1101,-65-21-818,-206-54-1044,-1-1 0,1-1-1,0-2 1,1-1 0,-1-2-1,44-3 1,93-16 146,-21 5-190,-108 10-13,26 1 15,30-2 89,-58 0 54,-28 2-138,1 1 0,-1-2 0,0 1-1,0-2 1,0 1 0,0-1-1,0-1 1,10-5 0,151-72-179,-42 28 175,107-45-228,-136 45 613,-87 47-260,1 0-1,21-5 1,-28 10-23,-1 0 0,0 0 0,1 0 0,-1 1 0,1 0 0,-1 1 0,12 1 0,2 2-771,0-1 0,0 0 1,1-2-1,23-2 0,-39 1-82,1-1 0,-1 0 0,0-1 0,1 1 0,-1-1 0,0 0 0,0-1 0,0 1 0,8-6 0,24-11-2613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2:09.86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1841 1 5632,'-28'15'5737,"28"-13"-5560,-8 10 1338,2-6-1018,-1-1 0,0 0 0,0 0 0,0-1-1,-1 0 1,-8 4 0,-18 9 505,1 4-554,1 2 0,2 0 0,0 2 0,2 1 0,-37 43 0,46-42-263,-16 29-1,1-3-31,-54 66 216,71-99-232,-1-1 0,0-1 0,-34 25 1,33-29-65,9-6-151,-1 0-1,0-1 1,-15 8 0,18-12-30,6-3 61,0 1 1,1 0-1,-1 0 0,1-1 0,-1 1 1,1 0-1,-1 0 0,-2 3 1,54-30-760,-40 19 812,4-2 59,25-15 0,-35 23-54,-1-1 0,0 1 1,0 0-1,0-1 0,1 2 0,-1-1 0,1 0 1,-1 1-1,0-1 0,1 1 0,-1 0 1,1 0-1,-1 0 0,6 2 0,-7-2 16,0 1 0,0 0 0,-1 0 0,1 0-1,-1 0 1,1 0 0,-1 0 0,1 0 0,-1 0-1,0 0 1,0 1 0,1-1 0,-1 1 0,0-1-1,0 1 1,0-1 0,-1 1 0,1 0 0,0-1-1,0 4 1,2 4 64,-2-1 0,1 0 0,-1 12 0,1-5-36,0 26 310,-3 47 1,1 8-233,1-68-124,1-1 0,2 0 1,12 50-1,-13-65-37,-1-6 75,-1 0 0,1 0 0,1 0 0,-1 0 0,1-1 0,0 1 0,0-1 0,0 1 1,8 7-1,134 135 11,-135-138-63,1-1-1,0 0 1,0 0-1,1-1 1,0 0-1,0-1 1,26 10-1,-14-8-19,-1-2 0,2-1 0,42 6 0,86-4-81,-58-8 543,-91 0-445,-1 1-1,1-1 1,-1 1-1,0 0 1,1 0 0,4 3-1,-3 0-39,-5 6-618,-2-7 492,0 0 1,-1 0 0,1-1-1,-1 1 1,1 0 0,-1-1 0,0 0-1,0 0 1,0 0 0,0 0-1,-1 0 1,1 0 0,0-1 0,-6 2-1,0 0 88,-1-1 0,1 0 0,-1-1 0,-13 1 0,-223-5-612,125-1 692,-93-8 321,158 8-256,-251-16 341,152 6-211,-197-12 544,-73 23-2462,419 3 1629,-14 1-899,8 0 284,0-1 1,-12-2-1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2:11.36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12 0 2400,'-12'34'12625,"14"-34"-12490,20 6 1002,-19-5-997,185 28 3212,-73-13-2496,205 18 450,-276-32-1218,271 8 374,84 0 92,-330-8-508,410 22 122,-161-6 83,-223-14-134,215 5 415,-219-8-568,-32 1 17,269 0 256,449-53 153,-580 35-487,61-8 215,-240 22-110,244-24 112,-75 15-14,199-12 39,-2 17 207,629-4-158,-582 0-106,124 10-50,-217-3 95,255-5 352,-69 4-490,-320 3 56,139-3 165,316 8-40,-47 25 146,-499-23-287,-28-2-61,332 14-1553,-413-18 1546,170 0-4665,-169 0 4064,0 0 1,0 0-1,0-1 0,1 0 1,-1 0-1,0 0 0,0 0 1,-1-1-1,1 0 0,5-3 1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2:12.12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 0 6048,'-17'2'2754,"24"1"-2340,-2-2-145,1 0-1,-1-1 1,1 1 0,0-1 0,9-1 0,1 0 528,225 9 5272,252 19-2468,7-14-2090,14 0-1167,-358-7-354,393 9-1265,-317-18-1189,-94-2-1802,145-25-1,-89-1 278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2:13.53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821 107 3552,'-36'-24'7470,"29"22"-6791,-4-2 57,-13-5 100,-1 2 0,0 1 0,-1 1 1,1 1-1,-28-1 0,48 5-771,-107-9 1330,-170 9 0,208 8-1196,46-3-162,-37-1-1,45-7-70,20 3 40,0 0-1,-1 0 0,1 0 0,0 0 0,0 0 1,0-1-1,0 1 0,0 0 0,0 0 1,-1 0-1,1 0 0,0 0 0,0 0 1,0 0-1,0 0 0,0 0 0,0-1 1,0 1-1,0 0 0,-1 0 0,1 0 1,0 0-1,0 0 0,0 0 0,0-1 1,0 1-1,0 0 0,0 0 0,0 0 1,0 0-1,0 0 0,0-1 0,0 1 1,0 0-1,0 0 0,0 0 0,0 0 1,0-1-1,10-5 266,3 2-104,1 1 1,20-3-1,42-5-19,0 5 1,86 2 0,159 20-492,-226-9 21,84 5-2174,-102-8 1221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2:16.27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1513 228 3808,'-48'-33'8288,"44"31"-8009,-3-2 5,-1 1 1,1 1-1,0-1 0,-10-1 1,2 2-259,1 1 0,-1 0 1,-26 2-1,-2 1-110,5-2-134,-38 6-1,63-5 235,-1 0-1,1-1 1,0 0-1,-1-2 1,1 1 0,0-1-1,-23-8 1,15 3 329,0-1 0,1-1 0,0 0 0,-19-14 1,34 19-137,-1 1 0,1-1 0,1 0 1,-1 0-1,1 0 0,-5-6 0,8 9-155,0 1 0,1-1 0,-1 0 0,0 0 0,1-1 0,-1 1 0,1 0 0,-1 0 0,1 0 0,-1 0 0,1 0 0,0-1 0,0 1 0,0 0-1,-1 0 1,1 0 0,0-1 0,0 1 0,1 0 0,-1 0 0,0-1 0,0 1 0,1 0 0,-1 0 0,0 0 0,1 0 0,-1 0 0,1-1 0,0 1 0,-1 0 0,1 0-1,0 0 1,-1 0 0,1 1 0,0-1 0,0 0 0,1-1 0,1 0 95,1-1 0,-1 1 1,0 0-1,1 0 0,-1 0 0,1 0 0,0 1 1,5-2-1,37-4 690,-39 6-754,219-10 1543,2 19-1149,-48-1-149,-128-5-241,333 10 590,65 9-34,17 2-511,-86-8-3,-310-12-86,16-1 68,653 14 8,-733-16-107,263 6 137,-207-1 4,1 3 0,74 18 0,-131-23-113,-6-3-48,0 1 1,-1-1-1,1 1 0,-1-1 0,1 1 1,-1-1-1,1 1 0,-1-1 0,1 1 1,-1 0-1,0-1 0,1 1 0,-1 0 1,0-1-1,0 1 0,0 0 0,1-1 1,-1 1-1,0 0 0,0 0 0,0 1 1,0 18-319,0-14 252,-2 13 14,0 1 1,-1-1 0,-8 25-1,0 10-43,-24 113 90,18-108 43,-1 6 54,17-56-111,-1 0 1,-1-1 0,-4 10 0,7-15-70,-1-1-1,0 0 1,-1 0-1,1 0 1,0 0-1,0 0 0,-1 0 1,1 0-1,-1 0 1,0-1-1,0 1 1,1 0-1,-1-1 0,-4 2 1,-2 3-157,3-5 246,-12-4 192,15 2-131,0 1 0,1-1-1,-1 1 1,0 0 0,0-1-1,0 1 1,0 0 0,1 0 0,-1 0-1,-2 1 1,-54 12 779,-16 4-790,59-13 67,-24 3 0,29-6-217,0 1 1,0 0-1,-1 0 0,1 1 1,1 0-1,-1 1 0,-10 6 1,18-9 92,0 1 1,0 0 0,0 0 0,0 0 0,0 0-1,1 0 1,-1 1 0,1-1 0,-1 0 0,1 1-1,0-1 1,0 1 0,0-1 0,0 1 0,0 0-1,0 4 1,0 6 49,-1-1 1,2 18-1,0-22-26,4 56 9,2-1 0,21 87 0,-25-141-31,11 46 40,2 0-1,45 104 1,66 94 178,-83-170-313,-16-34-57,3-2 0,45 57 1,-62-88 152,-4-4-39,0 0-1,14 13 0,30 29-436,-40-31-337,-14-23 780,1 0-1,0 0 0,-1 1 0,1-1 1,-1 0-1,1 0 0,0 1 1,-1-1-1,1 1 0,0-1 1,0 0-1,-1 1 0,1-1 0,0 1 1,0-1-1,-1 0 0,1 1 1,0-1-1,0 1 0,0-1 0,0 1 1,0-1-1,0 1 0,0 0 1,-1 2-85,-27 52-184,19-39 420,0 1 0,-8 24 0,14-31-122,0 1 0,1 0 1,0 0-1,0 0 0,1 0 0,1 0 1,0 0-1,0 1 0,1-1 0,1 0 1,0 0-1,5 17 0,4 10-168,-5-14-59,13 28 0,-11-19 123,-7-31-113,6-10-771,-6 5 954,1 0 0,-1 1 0,0-1-1,0 0 1,-1 0 0,1 0 0,-1 0 0,1 0 0,-1 0 0,0-5 0,1-3 14,0 0 80,0 0 0,-1 0 1,0 0-1,-1 0 0,0 0 0,-1 1 0,0-1 0,-1 0 0,0 1 0,0-1 0,-1 1 0,-1 0 0,0 0 0,0 1 0,0-1 0,-2 1 0,1 1 0,-1-1 0,0 1 0,-1 0 0,-12-10 0,-4-1-112,0 0 0,-32-16 0,42 28-261,0 0 1,-1 1-1,0 0 0,0 1 1,0 1-1,-17-3 0,26 6 355,-1 1-1,0-1 1,0 2-1,1-1 1,-1 1-1,0-1 1,1 2-1,-1-1 0,1 1 1,-1 0-1,1 0 1,0 1-1,0 0 1,-8 5-1,-20 10 765,-8 4-146,0 5-471,-49 21 0,38-21-144,-55 38 254,76-44-220,16-12-76,0-1 1,0 0-1,-1-1 1,-23 7-1,-71 12-47,102-24 71,-239 41 168,23-19 52,-30-7-170,-47 2 310,28 11-54,-76 18 85,32 8 112,-29-13-645,11-27-197,70-27 249,183 6 24,-257-32-823,302 29-284,0-1-1,-72-27 1,79 22-1497,-50-29 1,-7-16-1291,19 15-662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2:52.2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1 172 4224,'0'0'17530,"16"0"-16213,-11 0-1244,-1 0 1,1 0-1,-1-1 0,1 1 0,0-1 0,-1 0 1,0 0-1,1-1 0,-1 1 0,0-1 0,1 0 0,-1 0 1,0-1-1,0 1 0,-1-1 0,1 1 0,5-7 1,2-1 16,24-24 204,-30 29-213,-4 5-77,-1 0 1,1-1-1,0 1 1,-1-1-1,1 1 0,-1-1 1,1 0-1,-1 1 1,1-1-1,-1 0 0,1 1 1,-1-1-1,1 0 0,-1 1 1,0-1-1,0 0 1,1 0-1,-1 1 0,0-1 1,0 0-1,0 0 0,0 0 1,0-1-1,20-20-276,0-18 502,-19 31-44,-1 6-150,0 6-72,0-2 100,-6 3-309,2 2 198,1 0 1,-1-1-1,0 1 1,0-1-1,-1 0 1,-7 7-1,-8 9 133,13-12-12,3-4-32,0 1 0,-1 0 0,0-1 0,0 0 0,0 0 1,0 0-1,-1-1 0,-7 4 0,10-7 34,-9 1 447,9 0-269,7 1-136,37 3 1258,-6 6-1179,12 3-713,-15-11-2989,-30-4 3057,1 0 0,-1 0 0,0 0 0,0-1 0,1 1 0,-1-1 0,0 0 0,0 1 0,0-1 1,0 0-1,0 0 0,0-1 0,0 1 0,-1 0 0,1-1 0,0 1 0,2-3 0,-3 3 47,24-18-3369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04.5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52 212 3072,'-2'0'166,"0"0"1,0 0-1,0 0 0,0 0 0,0-1 1,0 1-1,1-1 0,-1 1 1,0-1-1,-3-1 0,4 2 287,-1-1 1,1 1-1,-1 0 0,1 0 0,-1-1 0,1 1 1,-1 0-1,1 0 0,-1 1 0,-1-1 0,-7 1 1815,11-3-1944,-1 0-1,1 1 0,0-1 0,-1 0 1,1 1-1,0-1 0,2-2 0,-3 4-258,2-4 140,7-9 395,1 0 0,16-19 0,-20 26-517,8-8 37,21-17 0,-30 28-107,-1 0 1,1 0 0,0 0-1,0 0 1,0 1-1,0 0 1,1 0 0,-1 0-1,9-1 1,-12 3-8,0 0 1,0 0 0,0 0-1,0 0 1,0 0 0,0 0-1,0 0 1,-1 1 0,1-1-1,0 1 1,0 0 0,0-1-1,0 1 1,-1 0 0,1 0-1,2 1 1,-2 1 6,1-1 0,0 1 1,-1-1-1,0 1 0,1 0 0,-1 0 0,0 0 0,1 4 1,3 5 51,-1 0 0,-1 1 0,5 21 0,-8-32-56,17 116 120,-14-81-60,17 68 0,-14-78-4,-3-13 7,-1 0 1,2-1-1,0 1 0,0-1 0,1 0 0,9 13 0,-7-13 2,11 15 538,-19-27-584,1-1 0,-1 1 0,1-1 0,-1 1 1,0-1-1,1 1 0,-1-1 0,1 1 0,-1-1 0,1 0 0,-1 1 0,1-1 0,-1 0 0,1 1 0,0-1 1,-1 0-1,1 0 0,-1 0 0,1 0 0,0 1 0,-1-1 0,1 0 0,-1 0 0,1 0 0,0 0 1,-1 0-1,1 0 0,0-1 0,-1 1 0,1 0 0,-1 0 0,1 0 0,0-1 0,-1 1 0,1 0 0,-1 0 1,1-1-1,0 0 0,6-6 63,-1-1 0,0 0 1,0 0-1,-1 0 1,0-1-1,-1 0 0,5-12 1,0-1-2,10-44 1,13-96-11,5-21-176,-33 162 81,-3 12-10,1 0 1,3-12 0,-4 19 19,-1 0 1,1 0-1,0 0 1,0 1-1,0-1 1,0 0-1,0 1 0,0-1 1,0 1-1,0-1 1,1 1-1,-1-1 1,1 1-1,-1 0 0,1 0 1,2-2-1,-3 3 5,1-1 0,-1 1 0,0 0 0,0 0 0,0 0 0,0 0 0,0 0 0,0 0 0,0 0 0,0 0 0,0 0 0,1 0 0,-1 1 0,0-1 0,0 0 0,0 1 0,1 0 0,18 12 6,-17-11-1,31 24 191,-1 1 1,-1 2-1,-2 1 0,30 38 0,-59-67-202,2 3-5,0-1 1,0 1-1,0 0 1,0-1-1,-1 1 0,0 1 1,0-1-1,0 0 1,2 6-1,-4-10-23,0 0-1,0 0 0,0 1 0,0-1 1,0 0-1,0 0 0,0 0 0,0 0 1,0 0-1,0 0 0,0 0 0,0 0 1,-1 0-1,1 0 0,0 1 0,0-1 1,0 0-1,0 0 0,0 0 0,0 0 1,0 0-1,0 0 0,0 0 1,0 0-1,0 0 0,0 0 0,0 0 1,0 0-1,0 0 0,-1 0 0,1 0 1,0 0-1,0 1 0,0-1 0,0 0 1,0 0-1,0 0 0,0 0 0,0 0 1,0 0-1,0 0 0,-1 0 0,1 0 1,0 0-1,0 0 0,0 0 0,0 0 1,0-1-1,0 1 0,0 0 0,0 0 1,0 0-1,0 0 0,0 0 0,-1 0 1,1 0-1,0 0 0,0 0 0,0 0 1,0 0-1,0 0 0,0 0 1,0 0-1,0 0 0,0 0 0,0-1 1,0 1-1,0 0 0,-1 0-314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2:58.8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1 147 4480,'1'-3'15633,"6"-3"-9537,26-20-8292,-29 23 3814,3-2-1564,0-1 0,1 1 0,0 1-1,0-1 1,0 1 0,0 1 0,0-1-1,1 1 1,0 1 0,0 0 0,16-2 0,-24 4-32,0 0 0,0 0 1,0 1-1,1-1 0,-1 1 1,0-1-1,0 0 0,0 1 1,0-1-1,0 1 0,-1 0 1,1-1-1,0 1 0,0 0 1,0 0-1,0 0 0,-1-1 1,1 1-1,0 0 1,-1 0-1,1 0 0,-1 0 1,1 0-1,-1 0 0,1 0 1,-1 2-1,8 29 452,-8-30-485,2 21 156,-2 40-1,0 2 47,0-61-182,10 113 110,-6-94-60,0-1-1,1 0 1,10 25 0,-14-43-32,0-1 0,1 1-1,0-1 1,0 0 0,-1 0 0,2 0 0,-1 0 0,0 0 0,1 0 0,-1-1 0,1 1-1,0-1 1,3 3 0,-5-5-2,1 1-1,0 0 1,-1 0-1,1-1 1,0 1-1,0-1 0,0 0 1,0 1-1,0-1 1,-1 0-1,1 0 1,0 0-1,0 0 1,0 0-1,0-1 1,0 1-1,0-1 0,-1 1 1,1-1-1,0 0 1,0 1-1,-1-1 1,1 0-1,0 0 1,-1 0-1,1 0 1,2-3-1,8-7 4,0-1 0,0 0-1,13-20 1,30-47 86,-17 23-174,6-7 89,-3-1-1,35-73 1,-70 124 28,-4 8-31,0 0 0,0 1 1,0-1-1,1 0 1,0 1-1,0 0 0,0-1 1,0 1-1,1 0 0,-1 1 1,6-5-1,-7 7-12,0 0 1,-1 1-1,1 0 0,0-1 0,-1 1 0,1 0 1,0 0-1,0 0 0,-1 0 0,1 0 0,0 1 1,-1-1-1,4 1 0,22 8 112,-10 0 33,23 16-1,-26-16-48,0 0 0,0-1 0,18 7 1,62 22 33,-78-35-268,-13-2 40,-1 0-354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2:59.7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25 3328,'-12'-9'21530,"41"2"-19765,34 2-910,1 2 0,103 8 1,-108-2-654,-35-1-1436,66 2 3258,-60-4-6205,0 1-6214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3:00.09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0 8384,'-9'3'1209,"-12"2"5553,21-5-6703,6 3 4520,14 5-826,0-5-2772,0-2 1,0 0-1,26-2 1,-7 0-375,232 1 1201,-223 5-1876,-39-4-252,0 0 1,-1 0 0,1-1 0,0 0-1,11-1 1,-19 1 32,-1 0 0,1 0 0,-1 0 1,1 0-1,-1 0 0,1 0 0,-1 0 0,1 0 0,-1 0 0,0-1 0,1 1 0,-1 0 1,1 0-1,-1 0 0,1 0 0,-1-1 0,0 1 0,1 0 0,-1 0 0,1-1 0,-1 1 0,0 0 1,1-1-1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3:00.5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103 9 10720,'-12'-8'3456,"11"8"-3298,0 0 0,1 0 0,-1-1 1,0 1-1,1 0 0,-1 1 0,0-1 1,0 0-1,1 0 0,-1 0 0,0 0 1,1 0-1,-1 1 0,0-1 0,1 0 1,-1 1-1,1-1 0,-1 0 0,0 1 1,1-1-1,-1 1 0,1-1 0,-1 1 1,1-1-1,-1 1 0,1-1 0,-1 1 1,1 0-1,0-1 0,-1 1 0,1 0 1,0 0-1,-4 4 1067,-2 3-746,0 0 0,0 0 0,1 1 0,1-1 0,-1 1 0,2 0 0,-1 1-1,1-1 1,-3 13 0,0 9 473,-4 52 0,8-63-663,1 1-1,1 0 0,1 0 0,0 0 0,8 34 0,-7-48-245,0 0 0,0 0 0,1-1 0,0 1-1,0 0 1,0-1 0,1 0 0,0 0 0,0 0 0,1 0 0,-1-1 0,1 1 0,0-1 0,1 0 0,-1-1-1,1 0 1,0 1 0,0-2 0,14 7 0,-12-7-14,1 0-1,0-1 1,-1 0 0,1 0-1,0-1 1,0 0 0,0-1-1,0 0 1,1 0-1,-1-1 1,10-2 0,-7 1-7,-1-1 0,0-1 0,0 0 1,0 0-1,0-1 0,-1 0 1,0-1-1,13-9 0,-9 4 4,-1-1 0,-1 0 1,0 0-1,-1-1 0,0-1 0,-1 1 0,0-2 1,-2 0-1,1 0 0,11-31 0,-14 29 13,0 0-1,-1 0 1,0-1 0,2-25 0,-6 38-40,-1 0 0,1 0 1,-1 0-1,-1 0 1,1 0-1,-1 0 1,0 0-1,0 0 1,0 0-1,-1 0 0,1 1 1,-1-1-1,0 0 1,-1 1-1,1 0 1,-1-1-1,0 1 1,0 0-1,0 1 0,-1-1 1,-5-5-1,-2 2-96,0 0-1,0 0 1,-1 1-1,1 1 1,-2 0-1,1 0 0,0 1 1,-1 1-1,-15-3 1,-9 2-1914,-73-1 0,95 5-709,-29 4 0,22 3 288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3:32.3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8527 326 1888,'5'6'12274,"-5"-4"-10671,0-1-1540,0-1 0,-1 1 0,1 0 0,-1 0 0,1 0 0,-1 0 0,1-1 0,-1 1 0,0 0 0,1-1 0,-1 1 0,0 0 0,1-1 0,-1 1 0,0-1 0,0 1 0,0-1 0,1 0 0,-1 1 0,0-1 0,0 0 0,0 1 0,0-1 0,0 0 0,0 0 0,-1 0 0,-19 4 1585,19-4-1540,0 0 0,-1 0 0,1 0-1,0 0 1,-1 0 0,1 1 0,0-1 0,-1 1-1,1-1 1,0 1 0,0 0 0,0 0 0,-4 2-1,-7-1 549,-43 11 403,-69 8 0,84-13-380,32-5-514,-1-1 0,1 0 0,-1 0 0,-11 0 0,-2 2 70,17-3-208,1 0-1,-1 0 0,-9 1 1,-63 1 304,-628-3 479,691 5-760,13-5-64,1 1 1,-1 0-1,0 0 1,1-1-1,-1 1 1,0-1-1,0 0 1,1 0-1,-3 1 1,-32 2-94,-3 3 235,-45 1-64,33-1-64,-45-2-16,69 0-88,20-3 71,0 1 1,0-1-1,-9 0 1,-59 2-144,25 3 293,9-2-466,29-2 289,-25 1 0,-51-3 70,78 0-26,-6 2 16,6-5 0,1-1 0,-2 2 0,5 2 0,-2-2 0,-22-7 0,29 8 21,0 1 0,-1 0 1,1 0-1,0-1 0,0 1 0,-1 0 0,1 0 0,0 0 0,0 0 0,-2 1 1,-8 0 156,11-1-110,-6 0-51,-6 0 127,6 0 6,-3 0-44,3 0 60,-22 0-74,1-2 0,-32-5 1,-55-18-365,-71-20 544,169 39-279,1-1 1,1 0-1,-1-1 1,1-1-1,1 0 1,0-1-1,0 0 1,-16-17-1,10 11 41,15 14-24,-1-2-1,2 1 0,-1 0 0,-6-7 0,0-1 2,0 1 0,-1 1 1,-1 0-1,0 0 0,-17-9 0,-65-29-30,78 41 19,0 0 0,-26-5 0,12 4 0,-138-26 103,83 19-72,27 7-22,33 5 2,-39-10 1,43 8 31,-29-4 1,-16-3 194,45 6-211,0 2 1,-33-1 0,24 2-95,-32-4-117,16 1 223,-75 3-1,-6 4-259,68-3 305,-64 9 0,-26 18-271,23-3 97,57-11 40,0 3 1,2 4 0,-75 29-1,126-40 93,0 1 0,1 1-1,0 0 1,0 0 0,1 2-1,-14 13 1,14-10-10,0 1 0,1 0 0,-15 24 0,16-22 11,-17 28-92,25-38 52,0 0 0,0 0 1,-3 10-1,4-10-20,0 0-1,-1 0 1,-4 9 0,-20 28 69,23-37-27,1 0 0,-1-1-1,0 1 1,0-1 0,-1 0 0,0-1 0,-1 1-1,1-1 1,-1 0 0,0-1 0,-15 9-1,13-11-20,-1 0-1,1 0 0,-1-1 0,0-1 0,-12 2 0,0-1-2,-58 2-161,22-2-12,-84 16-45,86-9 188,-93 3 0,-82-3 49,77-5 122,114-4-126,-610-32 148,338 0 0,100 5-207,28 11 72,115 12-39,-290-5-193,229 9 116,71 3-264,-112 21 0,115-15-470,31-4 62,-48 5-2328,26-10-3395,30-1 3111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3:35.4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8696 1 1472,'0'0'6592,"-26"21"-2198,23-19-4073,-8 2 387,-1-1 1,1 0-1,0 0 0,-1-1 0,-22 1 1,-105-3 2469,88 3-2292,-10 3 170,14-4-647,-71 14 1,44-4 40,-320 63 457,299-53-1014,7-4 240,-473 5-346,517-21 359,0 2 0,0 2 1,1 2-1,-1 2 0,2 2 1,-44 17-1,-27 15 233,41-17-165,-27 13 286,-87 59-153,118-63-454,39-22 91,9-6 0,0-2 0,-1 0 0,1-1 0,-23 2 0,10-1 102,-165 19-437,138-19 387,-37 0 29,-26 5-23,5-4-42,56-5 117,17 1-105,-78 3 35,-41-2-282,-9 1 192,140-5 30,0-2 1,-1-1-1,1-1 0,-56-16 0,-55-11 185,55 14-61,66 12-78,-202-47-50,181 37 20,34 11 42,0 1 1,-12-4-1,11 5-14,8 2-26,0-1 0,0 1 0,1-1 0,-1 0 0,0 0 0,0 0-1,1 0 1,-1-1 0,1 1 0,-1-1 0,-3-3 0,-3 0 26,1 0-1,-1 0 1,0 1 0,0 0-1,-1 0 1,1 1 0,-21-3-1,-76-7-52,94 12 23,-34-3-83,-67-7 143,-33-4-109,18 3 288,-59-16 160,-38 7-268,217 20-120,-13 0-1,-176-9 244,-105 7 33,-372 41-127,590-32-108,-67 0 75,82-4-96,-36 0-13,-155 11 58,-229 7 367,193-16-536,188-3-2913,67-1-2305,40 0 5060,0 0 0,0 0 1,1 0-1,-1 0 0,0 0 0,0 0 0,0 0 0,0-1 0,0 1 0,1 0 0,-1 0 0,0-1 0,0 1 0,0 0 0,-1-2 0,2 2-26,0-1 0,0 1-1,-1-1 1,1 1-1,0-1 1,0 0 0,0 1-1,0-1 1,0 1-1,0-1 1,0 1 0,0-1-1,0 0 1,0 1-1,0-1 1,0 1 0,0-1-1,0 0 1,0 1-1,1-1 1,-1 0 0,9-17-4140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02.8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39 749 2656,'-13'-3'837,"13"3"-794,-1 1-1,1-1 0,-1 1 1,1-1-1,-1 1 0,1-1 1,-1 1-1,1-1 1,-1 1-1,1-1 0,-1 1 1,1 0-1,0-1 0,-1 1 1,1-1-1,0 1 1,-1 1-1,-3 8 2654,4-9-2472,-1 1 0,1-1-1,0 0 1,-1 0 0,1-1 0,-1 1 0,1 0 0,-1 0-1,1 0 1,-1 0 0,0 0 0,1 0 0,-1-1 0,0 1-1,0 0 1,1-1 0,-2 2 0,-1-1 560,7-2 667,2 1-129,0-1-1016,0 0-1,0-1 1,0 0 0,0 0-1,0 0 1,0-1-1,0 1 1,-1-2 0,6-3-1,2-2 22,0-1-1,0-1 1,-1 0-1,0 0 1,-1-1-1,0-1 1,14-22-1,-9 9-25,-1-1-1,-2 0 0,12-32 0,-20 43-43,0 0 1,3-26-1,0 0 118,-3 32-364,-5 10-15,0 0 0,0 0 0,0 0 0,1 0 0,-1 0 0,0 0 0,0 0 0,0 0 0,0 0 0,0 0 0,1 0 0,-1 0 0,0 0 0,0 0 0,0 0 0,0 0 0,0 0 0,1 0 0,-1 0 0,0 0 0,0 0 0,0 0 0,0 0 0,0 0 0,1 0 0,-1 1 0,0-1 0,0 0 0,0 0 0,0 0 0,0 0 0,0 0 0,0 0 0,0 0 0,1 1 0,8 19-375,-8-18 352,34 103-229,-25-69 428,-2 1-1,5 49 0,-10-64-77,-2-13 89,0-1 1,-1 1-1,0-1 0,0 1 0,-2 10 0,2-19-154,0 1 1,-1-1-1,1 1 0,0-1 0,0 1 1,-1-1-1,1 1 0,0-1 1,-1 1-1,1-1 0,0 0 1,-1 1-1,1-1 0,-1 1 1,1-1-1,-1 0 0,1 0 0,-1 1 1,1-1-1,-1 0 0,1 0 1,-1 0-1,1 1 0,-1-1 1,1 0-1,-1 0 0,1 0 1,-1 0-1,0 0 0,1 0 0,-1 0 1,1 0-1,-1 0 0,1 0 1,-1-1-1,1 1 0,-1 0 1,1 0-1,-1 0 0,0-1 1,-23-12 20,20 11-59,-30-17-77,25 14 4,0 0 0,0 0 1,0-1-1,1 0 0,-11-9 1,16 10-375,5 0-155,-2 5 216,15 14-629,-10-10 1075,0-1-1,-1 0 1,1 0-1,1 0 1,-1 0-1,0-1 1,1 0-1,-1 0 1,1 0-1,0-1 1,-1 0-1,1 0 1,0 0-1,0-1 1,0 0-1,-1 0 1,9-1-1,-4-1 88,0-1 1,0 1-1,-1-1 1,1-1-1,-1 0 1,0 0-1,0-1 1,-1 0-1,12-9 1,156-103 714,-169 112-830,-3 2-49,0 0 0,-1 1-1,1 0 1,0 0 0,0 0-1,1 0 1,-1 0 0,7-1 0,-10 4 12,1-1 1,-1 1-1,0-1 1,1 1-1,-1 0 1,0 0-1,0-1 1,0 1-1,1 0 1,-1 0-1,0 0 1,0 0-1,-1 1 1,1-1-1,0 0 0,0 0 1,0 0-1,-1 1 1,1-1-1,-1 0 1,1 1-1,0 1 1,10 34 36,-9-24-7,-2-1 0,1 1 1,-1 0-1,-1-1 1,0 1-1,-1 0 1,-5 19-1,-2 12 13,-27 188 376,35-226-339,0 0 0,-1 0 0,1 0 0,-5 12 1,2-2 498,4-14-300,0-6-104,-1-2-155,-1-10 66,2-2 0,0 1 0,1 0 0,0 0 0,5-19 0,1 5-131,19-54 1,-13 53-10,2 0 0,36-57 1,48-50-310,-78 112 247,-3-1-77,-15 22 163,1 1-1,-1 0 1,1-1 0,0 2-1,0-1 1,0 0 0,1 1-1,-1 0 1,9-6 0,-12 10 31,0-1 0,0 0 0,1 1 0,-1-1 0,1 1 0,-1-1 0,0 1 0,1 0 0,-1 0 0,1-1-1,-1 1 1,0 0 0,1 0 0,-1 0 0,1 1 0,-1-1 0,1 0 0,-1 1 0,2 0 0,0 0 7,-1 0 0,1 1-1,-1-1 1,0 1 0,0-1-1,0 1 1,0 0 0,0 0-1,3 4 1,0 1 11,0 1 0,0 0 0,-1 0 0,6 17 0,-6-16 32,-1 1-1,0-1 1,2 19 0,-5-24-6,1 0 0,-1 0 0,-1 1-1,1-1 1,-1 0 0,1 0 0,-1 0 0,-1 1 0,1-1 0,0 0-1,-3 4 1,1-3 54,0 0 1,0-1-1,0 0 0,-1 1 1,0-1-1,1-1 0,-1 1 0,-1-1 1,1 1-1,0-1 0,-1 0 0,1 0 1,-1-1-1,0 0 0,0 0 0,-10 3 1,6-3-117,0 0 0,0 0 0,0-1 0,0 0 1,0-1-1,0 0 0,0 0 0,0-1 0,-16-4 1,15 0-279,7 4 21,7 3 79,-2-1 149,0-1-1,0 1 0,0-1 1,0 0-1,0 0 1,0 0-1,0 0 1,0 0-1,2 0 0,5-1-47,40-4-39,-14 1 203,-24 3 19,0 0-1,0-2 1,0 1 0,-1-1-1,1-1 1,-1 0 0,0-1-1,0 1 1,0-2 0,17-12 0,-7 2 66,0-1 0,-1-1 0,24-31 1,-21 20-86,-2-1 0,-2 0 1,26-58-1,-12 23 55,-27 56-93,12-23 57,-1-1 1,-1-1-1,12-41 1,-20 53-63,-6 18-85,1 0 0,-1 0 0,0 0 0,0 0 0,0 0 0,0-7 0,-1 9-40,-1 7-293,-2 6 295,1 0 0,-2 15 0,-2 13 146,-38 214-164,-1-56 249,44-194-119,-3 12 99,0 1 160,-9 20 1,13-26 518,1-10-299,-1-7-164,1 4-322,-1 1 0,1-1 0,0 1 0,0-1 0,0 1 0,0-1 0,0 1-1,1 0 1,-1 0 0,0-1 0,4-2 0,22-25-240,-24 28 253,7-9-119,0 1 1,1 1-1,0 0 1,0 0-1,1 1 1,23-12 0,-32 19 75,-1 1 0,1-1 0,-1 0 0,1 1 1,0 0-1,-1-1 0,1 1 0,0 0 0,-1 1 1,1-1-1,0 0 0,-1 1 0,1-1 0,-1 1 1,1 0-1,-1 0 0,3 1 0,6 4-15,0 0 1,15 11-1,-8-5 111,-6-4-42,0-1 1,0-1 0,0 0-1,1 0 1,0-1-1,0-1 1,0 0-1,20 2 1,-21-4 21,1-1 0,23-1 1,-32-1 8,1 0 0,0 0 1,0 0-1,-1-1 0,1 1 1,-1-1-1,1 0 0,-1 0 1,0-1-1,5-3 0,-5 4 15,0-1-1,-1-1 1,1 1-1,0 0 1,-1-1-1,0 0 1,0 0-1,0 0 1,-1 0-1,1 0 1,-1 0 0,0-1-1,0 1 1,0-1-1,-1 0 1,1 1-1,-1-1 1,-1 0-1,2-7 1,-2-1-99,0 0 0,0-1-1,-2 1 1,-4-25 0,6 38 22,0 0 0,0-1 1,0 1-1,0-1 0,0 1 0,0-1 0,0 1 0,0-1 0,0 1 0,-1 0 0,1-1 1,0 1-1,0-1 0,0 1 0,-1 0 0,1-1 0,0 1 0,0 0 0,-1-1 1,1 1-1,0 0 0,-1-1 0,1 1 0,0 0 0,-1-1 0,1 1 0,0 0 0,-1 0 1,1 0-1,-1-1 0,1 1 0,-1 0 0,1 0 0,0 0 0,-1 0 0,1 0 1,-1 0-1,1 0 0,-1 0 0,1 0 0,-1 0 0,1 0 0,0 0 0,-1 0 1,1 0-1,-1 0 0,1 1 0,-1-1 0,1 0 0,-1 1 0,-1 0-51,1 0 0,-1 0 0,1 1-1,-1-1 1,1 1 0,0-1 0,0 1 0,-1 0-1,1-1 1,-1 3 0,-3 6-85,1 1 1,0-1-1,1 1 1,0 0-1,-3 18 1,6-22 147,-1-1 1,1 1-1,1 0 1,-1-1-1,1 1 0,0-1 1,1 1-1,-1-1 1,1 0-1,1 1 0,3 6 1,-3-6 33,0-1 0,1 1 1,0-1-1,0-1 0,1 1 1,-1 0-1,1-1 0,0 0 0,1 0 1,7 5-1,-10-8 10,1 0 1,0 0-1,-1-1 0,1 1 0,0-1 1,-1 0-1,1 0 0,0 0 0,0-1 1,0 1-1,0-1 0,0 0 0,0 0 1,0 0-1,0-1 0,0 1 0,0-1 1,0 0-1,-1 0 0,5-2 1,17-8 48,-1-1 0,-1-1 0,32-23 0,-32 20-127,0 1-1,1 1 1,32-13-1,-54 26 22,-1 0-1,1 1 0,0-1 1,-1 1-1,1-1 1,0 1-1,0 0 0,-1 0 1,1 0-1,0 0 1,-1 0-1,1 0 1,0 0-1,0 1 0,-1-1 1,1 0-1,0 1 1,-1 0-1,3 1 0,1 1-15,-1 0-1,0 0 1,-1 1-1,1-1 1,5 7-1,-7-7 26,8 7 37,0-1 1,1 1-1,0-2 1,1 1-1,0-2 1,0 0 0,0 0-1,1-1 1,0 0-1,0-2 1,1 1-1,0-1 1,19 2-1,-30-5 24,1-1-1,0 0 0,0 0 1,-1 0-1,1 0 0,0 0 1,0-1-1,-1 0 1,1 1-1,0-1 0,-1-1 1,1 1-1,-1 0 0,1-1 1,-1 0-1,0 0 1,0 0-1,0 0 0,0-1 1,4-3-1,-1 0-14,-1 0 0,-1-1 0,1 0 0,-1 1-1,0-2 1,-1 1 0,0 0 0,0-1 0,0 1 0,-1-1-1,0 0 1,1-15 0,-3 20-81,-1 0-1,1 0 1,-1 0-1,0 1 1,1-1-1,-1 0 1,-1 1-1,1-1 1,-2-2-1,3 4 32,0 1 0,0 0 0,0 0 0,0 0 0,0 0 0,0 0 0,0 0 0,0 0 0,-1 0 0,1 0-1,0-1 1,0 1 0,0 0 0,0 0 0,0 0 0,0 0 0,0 0 0,0 0 0,0 0 0,-1 0 0,1 0-1,0 0 1,0 0 0,0 0 0,0 0 0,0 0 0,0 0 0,0 0 0,-1 0 0,1 0 0,0 0 0,0 0 0,0 0-1,0 0 1,0 0 0,0 0 0,0 0 0,-1 0 0,1 0 0,0 0 0,0 0 0,0 0 0,0 1 0,0-1-1,0 0 1,0 0 0,0 0 0,0 0 0,0 0 0,0 0 0,0 0 0,-1 0 0,1 0 0,0 1 0,0-1-1,0 0 1,0 0 0,0 0-13,-2 3 21,0 1 1,-1-1-1,2 0 1,-1 1-1,0-1 1,1 1-1,-1 0 1,1 0-1,0-1 0,1 1 1,-1 0-1,1 0 1,-1 0-1,1 0 1,0 0-1,0 0 1,1 0-1,-1 0 1,1 0-1,0-1 1,0 1-1,3 6 0,-1-2 56,1-1 0,0 1 0,1-1-1,0 0 1,0 0 0,1 0-1,-1 0 1,2-1 0,-1 0-1,7 5 1,-8-8-72,-1 0-1,1 0 0,-1 0 1,1-1-1,0 0 1,0 0-1,0 0 1,0 0-1,0-1 1,0 0-1,1 0 0,-1 0 1,0-1-1,1 0 1,-1 0-1,0 0 1,8-1-1,9-5-3767,36-15 0,-24 8 968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04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12 443 4800,'1'0'212,"-1"0"1,0 1-1,0-1 0,0 0 1,0 1-1,0-1 0,0 0 1,0 1-1,0-1 1,0 0-1,0 1 0,0-1 1,0 0-1,-1 1 0,1-1 1,0 0-1,0 1 1,0-1-1,0 0 0,0 0 1,-2 2 849,2-2-850,0 0 0,0 0 1,-1 0-1,1 1 0,0-1 1,0 0-1,-1 0 1,1 0-1,0 0 0,-1 0 1,1 0-1,0 0 0,-1 1 1,1-1-1,0 0 1,-1 0-1,1 0 0,0 0 1,-1 0-1,1-1 0,0 1 1,-1 0-1,1 0 1,0 0-1,-1 0 0,1 0 1,0 0-1,0 0 0,-1-1 1,1-46 3099,0 39-3197,0 1 1,1 0 0,-1 0-1,1 0 1,1-1 0,-1 1 0,1 0-1,0 1 1,1-1 0,0 0-1,0 0 1,6-9 0,14-18 204,1 1 1,2 1 0,1 1 0,2 2-1,1 0 1,35-25 0,-58 49-258,-1 1 0,1-1 0,0 1 1,0 1-1,1 0 0,-1 0 0,10-3 0,-14 6-36,0-1 0,-1 1-1,1-1 1,0 1 0,0 0 0,0 0-1,-1 0 1,1 0 0,0 1-1,0-1 1,-1 1 0,1 0 0,0 0-1,-1 0 1,1 0 0,0 0 0,-1 0-1,0 1 1,1-1 0,-1 1-1,0 0 1,0-1 0,0 1 0,3 4-1,0 0-16,-1 0 0,0 0 0,-1 1 0,1 0-1,-1 0 1,-1 0 0,1 0 0,-1 0 0,2 14 0,-1 1 101,-1 0 0,0 24 0,-2 38 417,0-84-511,0 0 0,0 0 0,0 0 1,0 0-1,0 1 0,0-1 0,0 0 0,1 0 0,-1 0 0,0 0 0,0 0 0,0 0 0,0 0 0,0 0 0,0 0 0,1 0 1,-1 1-1,0-1 0,0 0 0,0 0 0,0 0 0,0 0 0,1 0 0,-1 0 0,0 0 0,0 0 0,0 0 0,0 0 0,0 0 1,1 0-1,-1 0 0,0 0 0,0 0 0,0-1 0,0 1 0,0 0 0,1 0 0,-1 0 0,0 0 0,0 0 0,0 0 0,0 0 1,14-7 289,14-12-143,43-55-57,-50 50-259,43-39-1,-31 42-55,-33 20 206,0 1-1,0 0 1,0 0-1,0 0 1,0 0-1,1 0 1,-1 0-1,0 0 1,0 0-1,0 0 1,0 0-1,1 0 1,-1 0-1,0 0 1,0 0-1,0 0 1,0 0-1,1 0 1,-1 0-1,0 0 1,0 0-1,0 0 1,0 0-1,1 0 1,-1 0-1,0 0 1,0 1-1,0-1 1,0 0-1,0 0 1,1 0-1,-1 0 1,0 0-1,0 0 1,0 1-1,0-1 1,0 0-1,0 0 1,0 0-1,0 0 1,0 1-1,1-1 1,-1 0-1,0 0 1,0 0-1,0 0 1,0 1-1,2 6 6,-1-5 8,-1 0 0,1 0 1,0 0-1,0-1 0,0 1 0,0 0 1,0 0-1,2 2 0,-3-4 5,2-1 29,0 0-1,0 0 1,-1 0-1,1 0 0,0 0 1,-1-1-1,1 1 1,-1 0-1,1-1 1,-1 0-1,2-2 1,37-62 237,-17 27-532,-23 39 240,0 0 1,0 0 0,0 0-1,0-1 1,0 1 0,0 0-1,0 0 1,0 0 0,0-1-1,0 1 1,0 0 0,1 0 0,-1 0-1,0 0 1,0-1 0,0 1-1,0 0 1,1 0 0,-1 0-1,0 0 1,0 0 0,0 0-1,0 0 1,1-1 0,-1 1 0,0 0-1,0 0 1,0 0 0,1 0-1,-1 0 1,0 0 0,0 0-1,0 0 1,1 0 0,-1 0-1,0 0 1,0 0 0,0 0 0,1 0-1,-1 0 1,0 1 0,0-1-1,0 0 1,1 0 0,-1 0-1,0 0 1,0 0 0,0 0-1,1 1 1,4 12-131,0 20 234,-3-6 0,-1-1 0,-5 50 0,0-33 26,4-27-44,-2 0-1,-3 19 1,5-16 493,0-13-2340,1 0-3534,1-10 2553,7 0 897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05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5408,'10'-5'9083,"14"-15"-6196,7-6-1935,-10 10-179,-11 9-421,0-1 0,0 1 0,23-11 0,-28 16-213,0 0-1,-1 1 0,1-1 1,0 1-1,0 0 0,0 0 1,1 1-1,-1 0 0,9 0 1,-12 0-90,1 1 1,-1-1 0,1 1-1,-1 0 1,0 0-1,1 0 1,-1 0 0,0 0-1,0 0 1,0 0-1,1 1 1,-2-1 0,1 1-1,0 0 1,0-1-1,0 1 1,-1 0 0,1 0-1,-1 0 1,0 0-1,2 4 1,1 2 72,-1 1 0,0-1 0,0 1 0,-1-1 0,-1 1 0,1 0 0,-1 0 0,-1 0 0,0 10 0,-1-3-29,0 1 0,-2-1 0,0 0 0,-5 17 0,7-30 57,1-3-303,-1 1-1,1-1 1,0 0 0,0 1-1,0-1 1,0 1-1,0-1 1,0 0-1,-1 1 1,1-1-1,0 1 1,0-1-1,0 0 1,0 1-1,0-1 1,1 1-1,-1-1 1,0 0-1,0 1 1,0-1-1,0 1 1,21-4-12012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07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113 174 7456,'-3'-6'8832,"-10"13"-5339,1 1-3216,1 0 0,0 2 1,1-1-1,0 1 0,0 1 1,-14 20-1,22-29-250,1 0 1,0 0-1,0 0 1,0 0-1,1 1 1,-1-1-1,1 0 1,-1 0-1,1 0 1,-1 1-1,1-1 1,0 0-1,0 1 1,0-1-1,1 0 1,-1 0-1,0 1 1,1-1-1,0 0 1,-1 0-1,1 0 1,0 0-1,0 1 1,0-1-1,0 0 1,1-1-1,-1 1 1,0 0-1,1 0 1,-1-1-1,3 3 1,-1-1 55,1-1 1,0 1-1,-1 0 1,1-1-1,0 0 1,1 0 0,-1 0-1,0 0 1,1-1-1,-1 1 1,0-1 0,1 0-1,0-1 1,6 1-1,-3-1 45,0 0 1,0-1-1,0 0 0,-1 0 0,1-1 1,-1 0-1,1-1 0,9-4 0,-14 6-72,1-1-1,-1 0 0,1 0 0,-1-1 1,0 1-1,0-1 0,0 0 1,0 1-1,-1-1 0,1 0 0,-1-1 1,1 1-1,-1 0 0,0-1 1,-1 1-1,1-1 0,2-7 1,-3 6-59,0 1 0,0-1 1,-1 1-1,1-1 0,-1 0 1,0 0-1,0 1 0,-1-1 1,0 0-1,1 1 0,-1-1 1,-3-7-1,0 5-8,1-1 0,-1 1 0,0 1 0,-1-1 0,0 1 0,-9-11 0,11 14-47,-1 0 0,1 1 0,0-1 0,-1 1 0,0 0 1,0 0-1,1 0 0,-1 0 0,0 1 0,-1 0 0,1-1 1,0 2-1,0-1 0,0 0 0,-1 1 0,1 0 1,0 0-1,-6 0 0,10 0 45,-1 0 0,1 1 0,-1-1-1,0 0 1,1 0 0,-1 0 0,1 1 0,-1-1 0,1 0 0,-1 1 0,1-1 0,0 0-1,-1 1 1,1-1 0,-1 0 0,1 1 0,0-1 0,-1 1 0,1-1 0,0 1 0,-1-1-1,1 1 1,0-1 0,0 1 0,0-1 0,-1 1 0,1 0 0,0-1 0,0 1-1,0-1 1,0 1 0,0-1 0,0 1 0,0-1 0,0 1 0,0 0 0,0-1 0,0 1-1,1-1 1,-1 1 0,0-1 0,0 1 0,1-1 0,-1 1 0,0-1 0,0 1 0,1-1-1,-1 1 1,0-1 0,1 1 0,-1-1 0,1 0 0,-1 1 0,1-1 0,-1 0-1,1 1 1,-1-1 0,1 0 0,-1 0 0,1 1 0,10 3 129,0-1 1,0 0-1,0 0 0,0-1 1,0-1-1,1 0 0,-1 0 1,0-1-1,1 0 0,-1-1 1,0-1-1,0 0 0,1 0 1,-1-1-1,16-6 0,8-4 387,-26 11-409,0-1 0,-1-1 1,17-8-1,-24 12-93,-1 0 0,0 0 0,0-1 0,1 1 0,-1 0 0,0 0 0,0 0 0,1 0-1,-1 0 1,0 0 0,1 0 0,-1 0 0,0 0 0,0 0 0,1 0 0,-1 0 0,0 0 0,1 0 0,-1 0 0,0 0-1,0 0 1,1 0 0,-1 1 0,0-1 0,0 0 0,1 0 0,-1 0 0,0 0 0,0 1 0,1-1 0,-1 0 0,0 1-1,8 11 60,-1 14 42,-4 13-165,-3-30 52,1-1 0,-1 1 1,1-1-1,5 15 0,-4-15 11,-1-4 45,-1-1-1,2 1 1,-1 0 0,0-1-1,1 1 1,-1-1 0,1 1-1,0-1 1,0 0 0,1 0-1,-1 0 1,0 0 0,1 0-1,0 0 1,3 2-1,-4-4-7,0-1-1,0 1 1,0-1-1,0 1 0,0-1 1,0 0-1,0 0 1,0 0-1,0 0 0,0 0 1,0 0-1,0 0 1,0-1-1,2 0 0,28-9 517,-24 6-503,-1-1-1,1 0 1,-1 0-1,0 0 1,-1-1-1,1 0 1,9-12-1,4-2-13,-13 13-41,0 0-1,0-1 1,0 1 0,-1-1-1,-1 0 1,9-16 0,32-76-838,-46 100 812,1-1-1,0 0 0,-1 0 1,1 0-1,0 0 1,0 0-1,0 1 0,-1-1 1,1 0-1,0 1 1,0-1-1,0 0 1,0 1-1,0-1 0,0 1 1,0 0-1,0-1 1,0 1-1,0 0 0,1 0 1,-1-1-1,0 1 1,0 0-1,0 0 0,0 0 1,0 0-1,0 1 1,0-1-1,0 0 1,2 1-1,4 1 20,0 1-1,-1-1 1,13 8-1,-8-4 2,29 19 11,-28-17 0,24 12 0,-14-9 23,-14-7-24,0 0 0,1 0 0,-1-1-1,1 0 1,12 3 0,-18-5 33,1-1-1,0 1 0,0-1 1,-1 0-1,1 0 0,0 0 1,0-1-1,0 1 1,-1-1-1,1 0 0,0 0 1,-1 0-1,1 0 0,0-1 1,-1 1-1,7-5 0,-5 1 77,0 1 0,0-1 0,9-11 0,-7 7-12,-5 6-56,0 1 0,0-1-1,-1 0 1,0 0-1,1 0 1,-1 1-1,0-1 1,0 0-1,-1-1 1,1 1 0,0-6-1,-11 54-1399,-10 26 1264,17-59 97,-2 30 13,5-39-11,0 0 1,0 0-1,0 0 1,0 0-1,1 0 1,0 0-1,-1 0 1,1 0-1,0 0 1,3 5 0,-4-7 9,1-1 1,-1 1 0,1-1 0,0 1 0,-1-1 0,1 1-1,0-1 1,0 0 0,-1 1 0,1-1 0,0 0 0,0 0 0,-1 1-1,1-1 1,0 0 0,0 0 0,0 0 0,-1 0 0,1 0 0,1 0-1,4 0 96,0 1-22,0-1 0,-1 0 0,1-1-1,-1 1 1,1-1 0,0 0 0,-1 0-1,11-4 1,45-21 300,-54 23-387,245-129-133,-252 132 136,9-6-27,-1 2 1,1-1 0,0 1 0,19-5 0,-26 8-2,0 0 0,0 1 1,0 0-1,0 0 0,0-1 0,0 1 0,0 0 0,0 1 0,0-1 1,1 0-1,-1 1 0,0-1 0,0 1 0,0-1 0,0 1 0,0 0 1,0 0-1,-1 0 0,1 0 0,0 0 0,0 0 0,-1 1 0,1-1 1,-1 1-1,1-1 0,-1 1 0,1-1 0,-1 1 0,2 3 0,-1-1 30,0 1 0,0-1 0,-1 1 0,0-1 0,1 1 0,-1 0 0,-1-1 0,1 7 0,-1 40 105,-1-25-99,1 6 53,0-31-52,0-1 0,0 0-1,0 0 1,0 1 0,0-1 0,0 0 0,0 0 0,0 1 0,1-1-1,-1 0 1,0 0 0,0 0 0,0 1 0,0-1 0,1 0 0,-1 0-1,0 0 1,0 1 0,0-1 0,1 0 0,-1 0 0,0 0 0,0 0-1,0 0 1,1 0 0,-1 1 0,0-1 0,0 0 0,1 0 0,-1 0-1,0 0 1,1 0 0,-1 0 0,0 0 0,0 0 0,1 0 0,-1 0-1,0 0 1,0 0 0,1-1 0,-1 1 0,0 0 0,0 0 0,1 0-1,-1 0 1,0 0 0,0 0 0,1-1 0,14-6 216,-14 6-189,10-6-56,0-1 0,0 0 0,-1 0 1,16-19-1,5-3-102,11-6-121,-42 36 222,1 0-1,-1 0 1,1-1-1,-1 1 1,1 0-1,-1 0 1,1-1-1,-1 1 1,1 0-1,-1 0 1,1 0-1,-1 0 1,1 0-1,-1 0 1,1 0-1,-1 0 1,1 0-1,-1 0 1,1 0-1,-1 0 1,1 0-1,-1 1 1,1-1-1,-1 0 1,2 1-1,-1-1-5,0 1 1,0 0-1,-1 0 0,1 0 1,0 0-1,0 0 0,-1 0 0,1 0 1,0 0-1,0 2 0,1 2 27,0 1 0,0-1 0,1 11 0,-1 1 114,-2-9-102,1 0 0,0 0 0,1-1-1,3 12 1,-4-17-11,-1-1 0,1 1 0,0 0 0,0-1 0,0 1 0,0-1-1,0 1 1,0-1 0,0 0 0,0 1 0,1-1 0,-1 0 0,0 0 0,1 0 0,-1 0 0,1 0 0,-1 0 0,1 0-1,0-1 1,-1 1 0,1-1 0,0 1 0,-1-1 0,1 1 0,2-1 0,12 0 98,0-1 0,-1-1 0,23-4 0,-31 4-73,46-8 7,-2-4-1,0-1 1,0-2-1,-2-3 1,51-28-1,-74 33 38,-1-2 0,-1-1-1,0-1 1,34-36-1,-46 39 81,-10 10-211,-6 7-389,-72 71-655,50-46 1040,-53 42-1,60-55-3,-31 25-27,46-35 105,0 1 0,0 0-1,1 0 1,-1 0 0,1 0-1,0 0 1,0 1 0,1-1-1,-3 7 1,4-10-8,1 0-1,-1 1 1,1-1 0,0 1 0,-1-1 0,1 1-1,0-1 1,0 1 0,0-1 0,0 1-1,0-1 1,1 1 0,-1-1 0,0 0 0,1 1-1,-1-1 1,1 1 0,-1-1 0,2 2-1,-1-1 17,1 0-1,0 0 0,-1 0 0,1 0 1,0 0-1,0-1 0,0 1 0,0-1 1,0 0-1,4 3 0,1-1 75,0-1 0,0 0 0,0 0 0,0 0 0,0-1 1,0 0-1,12 0 0,-13-1 0,0 0-1,1-1 1,-1 0 0,0 0-1,0 0 1,0-1 0,0 0-1,0 0 1,0-1 0,0 1 0,9-7-1,-4 0-13,0 1 1,-1-2-1,0 1 0,10-13 0,-11 13-288,-6 7-119,-8 18-160,0-3 608,-17 46-88,-71 163 190,66-169-227,-3-1-1,-2-1 1,-2-2 0,-51 58-1,75-97 31,-64 66 187,62-66-179,0 0 1,0 0-1,-1-1 1,-23 12-1,31-19-49,1 0 0,-1-1 1,0 1-1,0-1 0,1 0 0,-1 0 0,0 0 1,-5 0-1,7-1 12,1 0 0,-1-1 0,1 1 1,0 0-1,0-1 0,-1 1 0,1-1 0,0 0 1,0 0-1,0 0 0,-1 0 0,1 0 0,0 0 1,0-1-1,1 1 0,-1-1 0,0 1 0,0-1 1,1 0-1,-3-2 0,0-4 8,-1 1 0,1-1-1,0 0 1,1 0 0,0-1-1,1 1 1,-1-1 0,1 1 0,1-1-1,-1-14 1,1-2-10,1-1 0,5-34 0,-1 32-25,0 0 0,2 1-1,12-35 1,-14 50 6,2-1-1,-1 1 1,2 0-1,0 0 1,0 1-1,1 0 1,0 0 0,19-18-1,-5 11-435,0 0 0,1 1 0,1 1 0,36-17 0,25-5-3647,1 6-3576,-60 26 5022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04.9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15 5152,'-5'0'415,"1"-1"0,0-1 1,0 1-1,0 0 0,0-1 0,-4-2 0,8 3-291,-1 1 0,1 0 0,-1-1 0,1 1 0,-1 0 0,1-1 0,-1 1-1,0 0 1,1 0 0,-1 0 0,1-1 0,-1 1 0,0 0 0,1 0 0,-1 0-1,0 0 1,1 0 0,-1 0 0,0 0 0,1 0 0,-1 1 0,1-1 0,-1 0-1,0 0 1,1 0 0,-1 1 0,1-1 0,-1 0 0,1 1 0,-1-1 0,1 0-1,-1 1 1,1-1 0,-1 1 0,1-1 0,-1 1 0,1-1 0,0 1 0,-1-1-1,1 1 1,0-1 0,-1 1 0,1 0 0,0 0 23,1-1 0,0 1 0,-1-1 1,1 0-1,0 1 0,-1-1 0,1 0 0,0 0 1,0 1-1,0-1 0,-1 0 0,1 0 0,0 0 1,0 0-1,-1 0 0,1 0 0,0 0 0,0 0 0,-1 0 1,1-1-1,1 1 0,4-1 188,25 7 791,11 1-119,52-8 211,-59 0-1059,-1 1 1,37 5-1,35 5-36,-60-11-3136,-13 0 1024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0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14 8896,'-59'0'4032,"33"-9"-3520,17 5-1056,9 8 192,-5-4-3168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25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114 776 5056,'0'0'2282,"0"-1"-2073,0 1 0,0-1-1,0 1 1,0-1-1,0 1 1,0 0-1,0-1 1,0 1-1,0-1 1,0 1 0,0-1-1,0 1 1,0-1-1,0 1 1,1 0-1,-1-1 1,0 1-1,1-1 1,68-72 3610,-5 6-2372,29-32-457,-79 82-749,-1-1 1,-1 0-1,0 0 0,-2-1 1,16-38-1,-10 12 571,16-74 0,-26 96-396,9-23 0,-13 34-169,-3 10-85,-1 7 5,-3 30-92,-15 67-417,-37 91 667,-9 28-153,4-13-23,42-151-32,-43 87 0,43-105-6,10-18-18,-1 1 1,-1-1-1,-1-1 1,0 0-1,-23 24 1,35-42-131,-1 0 0,0-1 0,1 0-1,-1 1 1,0-1 0,0 0 0,0 0 0,0 0 0,0 0 0,0 0 0,0 0-1,0-1 1,0 1 0,0-1 0,-1 1 0,1-1 0,0 0 0,0 0-1,-1 0 1,1 0 0,0 0 0,0-1 0,0 1 0,-1-1 0,1 1 0,0-1-1,0 0 1,0 0 0,0 0 0,0 0 0,0 0 0,0 0 0,1 0 0,-1-1-1,0 1 1,0-1 0,1 1 0,-1-1 0,1 0 0,0 1 0,-1-1-1,1 0 1,0 0 0,0 0 0,0 0 0,1 0 0,-1 0 0,0-1 0,1 1-1,-1 0 1,1 0 0,-1-3 0,1-1-38,0 0 0,0 0-1,1 0 1,0 0 0,0 0 0,0 0-1,1 0 1,0 0 0,0 0 0,5-9-1,4-4-189,23-31 0,-14 23 194,107-136 87,37 5 410,-150 146-371,103-89 424,-103 90-434,-2 3 34,-1-1 1,0-1 0,-1 1-1,0-2 1,15-18-1,-10 7 56,-1 0 0,0-1-1,-2-1 1,-1 0 0,0 0-1,-2-1 1,7-30 0,-5 7 238,-3-1 0,-1 0 1,0-63-1,-8 109-405,-2 9-46,-2 9-73,-7 39 1,-8 89 0,6-35 279,10-83 34,-2 11-93,1 0 0,2 0 0,1 53 0,3-33 32,-1-44-76,-1 0 0,2 1 0,0-1-1,0 0 1,1 0 0,0 0 0,7 18 0,0-15 270,-9-15-283,0 1 0,1-1-1,-1 0 1,0 0-1,1 1 1,-1-1 0,0 0-1,1 0 1,-1 1-1,1-1 1,-1 0 0,0 0-1,1 0 1,-1 0-1,1 0 1,-1 0 0,1 0-1,-1 1 1,1-1 0,1-1 14,-1 0 0,1 1 0,-1-1 0,1 0 0,-1 0 0,0 0 0,1 0 1,-1 0-1,0 0 0,1 0 0,0-2 0,7-6 22,4-4 47,20-24 1,3-4 56,5 3-76,1 1-1,72-47 1,-104 76 97,-9 7-208,-1 0 0,1 1 0,-1-1 0,1 1 0,0-1 0,-1 1 0,1-1 0,0 1 0,-1-1 0,1 1 0,0-1 0,0 1 0,-1 0 0,2-1 0,-1 28-436,-1-13 470,0 2 16,0-1 0,1 1 0,0-1 0,7 29 0,-3-27-1,-4-10 3,1 0 1,0 0-1,0-1 1,1 1-1,-1 0 1,2-1-1,-1 0 1,8 11 0,-10-16 5,0 0 1,0 0 0,0 0 0,1 0 0,-1 0 0,1 0 0,-1 0 0,0 0-1,1-1 1,-1 1 0,1 0 0,0-1 0,-1 1 0,1-1 0,-1 0 0,1 0-1,0 1 1,-1-1 0,1 0 0,0 0 0,-1-1 0,1 1 0,0 0-1,-1-1 1,1 1 0,-1 0 0,1-1 0,0 0 0,-1 1 0,1-1 0,-1 0-1,0 0 1,1 0 0,1-2 0,5-3 75,-1 0 0,0-1 1,0 0-1,8-11 0,-14 17-101,75-82 69,2-3-2,-71 77-21,-3 4-556,-3 15 65,-1 4 431,1 1 0,1-1 0,0 0 0,7 24 0,7-9 84,-16-29-56,1 1 0,-1-1 0,0 0 0,1 0 0,-1 1 0,1-1-1,-1 0 1,0 0 0,1 0 0,-1 0 0,1 1 0,-1-1 0,1 0 0,-1 0 0,0 0-1,1 0 1,-1 0 0,1 0 0,-1 0 0,1 0 0,-1 0 0,1 0 0,-1-1 0,0 1-1,1 0 1,-1 0 0,1 0 0,-1 0 0,0-1 0,1 1 0,-1 0 0,1-1 0,14-8 580,56-74-300,-65 76-287,0-1-1,8-12 1,8-9-311,-22 29 296,0 0 0,0 0 0,0 0 0,1 0 0,-1 0 0,0 0 0,0 0 0,0 0 0,0 0 0,0 0-1,0 0 1,1 0 0,-1 0 0,0 0 0,0 0 0,0 0 0,0 0 0,0 0 0,1 0 0,-1 0 0,0 0 0,0 0 0,0 0 0,0 0 0,0 0 0,0 0-1,1 0 1,-1 0 0,0 0 0,0 0 0,0 0 0,0 0 0,0 1 0,0-1 0,0 0 0,1 0 0,-1 0 0,0 0 0,0 0 0,0 0 0,0 1-1,0-1 1,5 10-167,4 19 78,-7-24 58,0 1 37,0 1-1,0-1 0,1 1 1,0-1-1,0 0 0,0 0 1,1 0-1,8 9 1,-9-12 4,0-1 1,0 1-1,0-1 1,0 0-1,0 0 1,0 0-1,1 0 1,-1 0-1,0-1 1,1 0-1,0 0 1,-1 0-1,1 0 1,0 0-1,-1-1 1,1 1-1,4-1 1,11-2 91,-1 0-1,0-1 1,0-1 0,0-1-1,27-10 1,-2 0 7,27-11-124,-20 7 32,-20 8 4,0-1 0,-1-2 0,31-18 0,-49 23 42,-10 7-221,-6 6-205,-1 2 218,1 0 1,0 0 0,-9 13 0,4-4 67,-2 2-110,-11 19 0,20-31 158,1 0-1,-1 0 1,1 0 0,0 0 0,1 0 0,-1 1 0,1-1 0,0 0 0,0 8 0,1-11 34,0 0 0,0 0 0,0 0 0,0 0 1,1 0-1,-1 0 0,1 0 0,0 0 0,0 0 1,-1 0-1,1 0 0,0 0 0,0 0 0,1 0 1,-1-1-1,0 1 0,1-1 0,-1 1 0,1-1 0,-1 1 1,1-1-1,0 0 0,3 3 0,-4-4 25,1 1 0,0-1 0,-1 1 0,1-1 0,0 1 0,-1-1 0,1 0 0,0 0 0,-1 0 0,1 0 0,0 0 0,0 0 0,-1 0 0,1 0 0,0-1 0,-1 1 0,1-1 0,0 1 0,-1-1 0,1 0 0,-1 0 0,1 0 0,-1 0 0,1 0 0,-1 0 0,0 0 0,1 0 0,0-2 0,9-10 88,0-1 1,-1 0-1,-1 0 1,0-1-1,-1-1 1,-1 1 0,0-1-1,-1 0 1,-1-1-1,4-18 1,1-22 41,5-96 0,-12 111-101,2-175 102,-5 185-346,-6 113-270,3-10 474,4-1 1,15 109 0,-11-149 36,23 114-4478,-14-96-364,-10-29 2737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25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7808,'-41'10'3520,"32"-1"-3040,3-5-480,6 1-96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26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256 655 5152,'-20'-13'7098,"20"12"-6798,-1 0 1,0 1-1,1-1 0,-1 1 0,1-1 0,-1 1 0,0-1 0,1 1 1,-1 0-1,0-1 0,0 1 0,1 0 0,-1-1 0,-1 1 0,-20-2 1299,15 3-1377,0-1 0,0 2 0,0-1-1,1 1 1,-1 0 0,0 0 0,1 0-1,0 1 1,-1 0 0,-9 7 0,4-2-57,1 1 0,0 0-1,0 0 1,-14 17 0,20-19-185,-1 0 0,2 0 0,-1 0-1,1 0 1,0 1 0,0-1-1,1 1 1,0 0 0,0 0 0,1 1-1,0-1 1,1 0 0,-1 1 0,1 10-1,1-18 40,0 0-1,0 1 0,0-1 1,0 0-1,0 0 0,0 0 1,1 0-1,-1 1 0,0-1 0,0 0 1,1 0-1,-1 0 0,1 0 1,-1 0-1,1 0 0,0 0 1,-1 0-1,1 0 0,0 0 1,0 0-1,-1 0 0,1 0 1,0-1-1,1 2 0,0-2 26,0 1-1,-1-1 1,1 1 0,0-1-1,-1 0 1,1 0 0,0 1-1,0-1 1,-1 0 0,1-1-1,0 1 1,0 0 0,-1 0-1,3-2 1,5 0 154,0-2-1,-1 0 1,1 0 0,11-7 0,69-54 703,-74 52-882,0-2 1,0 0 0,-2-1-1,0 0 1,21-34-1,-34 50-25,0 0 0,0 0-1,0 0 1,0 0 0,0 0 0,0 0-1,0 0 1,0 0 0,0 0-1,0 0 1,0 0 0,0 0 0,0 0-1,0 0 1,0 0 0,0 1 0,0-1-1,0 0 1,0 0 0,0 0-1,0 0 1,0 0 0,0 0 0,1 0-1,-1 0 1,0 0 0,0 0-1,0 0 1,0 0 0,0 0 0,0 0-1,0 0 1,0 0 0,0 0-1,0 0 1,0 0 0,0 0 0,0 0-1,0 0 1,0 0 0,0 0 0,0 0-1,1 0 1,-1 0 0,0 0-1,0 0 1,0 0 0,0 0 0,0 0-1,0 0 1,0 0 0,0 0-1,0 0 1,0 0 0,0 0 0,0 0-1,0 0 1,0 0 0,0 0 0,0-1-1,0 1 1,0 0 0,0 0-1,0 0 1,0 0 0,0 0 0,1 0-1,0 8-388,0 10 12,-2-11 363,1-1-1,1 1 1,-1-1 0,1 1 0,0-1-1,1 1 1,0-1 0,0 0 0,0 0-1,0 0 1,1 0 0,0 0 0,1 0-1,-1-1 1,1 1 0,0-1-1,0 0 1,1 0 0,9 8 0,-9-9 101,1 0 1,0 0-1,0-1 1,0 1-1,1-1 1,-1 0 0,1-1-1,-1 0 1,1 0-1,0 0 1,0-1 0,0 0-1,0-1 1,0 1-1,11-2 1,-9 1 11,0-1-1,0 0 1,0-1 0,0 0 0,-1-1 0,1 0 0,-1 0-1,0 0 1,0-1 0,0-1 0,0 1 0,8-7 0,-4 0-42,-1 0 1,0 0 0,-1-1 0,0-1 0,-1 1 0,0-2 0,-1 1 0,-1-1-1,0 0 1,9-27 0,56-236 351,-49 176-288,-14 62 47,-2-1 1,-1 0 0,0-61-1,-6 97-190,1 0 1,-2 1-1,1-1 0,0 0 1,-1 1-1,0-1 0,1 0 0,-1 1 1,-3-6-1,-1 24-473,0 18 409,2 0 0,1 43 0,12 65 96,-3-79-22,22 88 0,-21-122 8,1 1 0,1-2 0,1 1 0,2-1 0,19 30 0,-24-44-319,2 0 0,15 17 0,-19-24-931,1 0 0,0 0 0,9 6 0,-5-4-463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27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91 9376,'-11'0'4256,"22"0"-3680,-7 0 1152,10 0-1057,7-5 993,5 5-960,12-9 0,3 5-416,14-9-192,4 4-64,11-10-2016,-5 10 1088,1-4-5983,-7 4 3839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28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18 773 7296,'-1'0'180,"0"0"-1,0-1 1,0 1 0,0-1 0,0 1-1,0-1 1,0 0 0,0 1 0,0-1-1,0 0 1,1 0 0,-1 1 0,0-1-1,1 0 1,-1 0 0,0 0 0,1 0-1,-1 0 1,1 0 0,0 0 0,-1 0-1,1 0 1,0 0 0,-1 0 0,1 0-1,0 0 1,0 0 0,0-1 0,0 1-1,0 0 1,0 0 0,0 0 0,1 0-1,-1 0 1,0 0 0,1 0 0,-1 0-1,0 0 1,1 0 0,-1 0 0,1 0-1,0-1 1,4-6 139,0 0 1,1 0-1,-1 1 0,8-8 0,-9 11-71,18-19 769,2 0 0,0 2 1,31-21-1,-24 18-85,-18 14-329,-1 0 0,2 1 0,24-14 0,-37 23-572,1-1 1,-1 1-1,0-1 0,1 1 1,-1-1-1,1 1 0,-1 0 1,0 0-1,1 0 0,-1 0 1,1 0-1,-1 0 0,1 0 1,-1 0-1,0 0 0,1 1 1,-1-1-1,1 1 0,-1-1 1,0 1-1,1-1 0,-1 1 1,0 0-1,0 0 0,0-1 1,1 1-1,0 1 0,2 3-44,0 0-1,-1-1 0,1 1 1,-1 0-1,3 8 0,4 3 83,10 17-33,-13-19-47,2 0-1,0-1 1,0 1 0,1-2 0,1 0-1,22 20 1,-9-13 81,31 16-1,-50-32-21,0-1 0,-1 0 0,1 0-1,0-1 1,0 1 0,0-1 0,0 0 0,0 0 0,0-1 0,0 0 0,0 0 0,0 0 0,0 0-1,0-1 1,0 0 0,0 0 0,0 0 0,0 0 0,0-1 0,0 0 0,0 0 0,-1 0-1,8-6 1,0 0 39,0-1-1,0-1 0,-1 1 1,-1-2-1,0 0 0,0 0 1,8-13-1,-11 13-36,0-1-1,0 0 1,-1 0 0,0-1 0,-1 0-1,-1 0 1,0 0 0,0 0 0,-2-1 0,1 1-1,-2-1 1,0 1 0,-1-1 0,-1-19-1,1 31-81,0 1 0,0 0-1,0 0 1,-1 0-1,1 0 1,0 0 0,-1 0-1,1 0 1,0 0-1,-1 0 1,1 0 0,-1 0-1,0 0 1,1 0-1,-1 0 1,0 0 0,1 0-1,-1 0 1,0 1-1,-1-2 1,1 2 2,0 0-1,1 0 1,-1 0-1,0 0 1,1 0-1,-1 0 1,0 0-1,0 0 1,1 1-1,-1-1 1,0 0-1,1 0 1,-1 1-1,0-1 1,1 0-1,-1 1 1,1-1 0,-1 1-1,0-1 1,1 1-1,-1-1 1,1 1-1,0-1 1,-1 1-1,1 0 1,-1-1-1,1 1 1,0-1-1,-1 2 1,-4 8-145,0 0 0,1 0 1,0 0-1,0 0 0,-3 18 1,0-1 33,4-17 138,1 0 1,0 0 0,1 0-1,0 0 1,0 0 0,1 15 0,1-20 21,-1 0 0,1-1 0,0 1 0,0-1 0,0 1 0,1-1 0,0 1 0,0-1 0,0 0 0,0 0 0,1 0 0,-1 0 0,1 0 0,0-1 0,6 7 0,-5-7 63,0 0 0,0 0 0,0 0 0,1 0 0,-1-1 0,1 0 0,-1 1 0,1-2 0,0 1 0,9 2 0,-7-4 14,-1 1 0,1-1 0,-1 0 0,1 0-1,-1-1 1,1 0 0,-1 0 0,9-3 0,14-6 52,0-1-1,0-2 1,-1 0 0,0-2 0,-2-1 0,29-23-1,24-12-408,-79 51 249,0 0-1,1 0 1,-1-1-1,1 1 1,-1 0-1,1 0 1,-1 0 0,1-1-1,-1 1 1,1 0-1,0 0 1,-1 0-1,1 0 1,-1 0-1,1 0 1,-1 0 0,1 0-1,-1 0 1,1 1-1,-1-1 1,1 0-1,-1 0 1,1 0-1,-1 1 1,1-1 0,-1 0-1,2 1 1,-1 0-7,0 1 0,1-1 0,-1 1 0,0-1 0,0 1 0,0-1 0,0 1 0,1 2 0,2 3 13,-1 1-1,3 14 0,-5-16 33,0 1-1,-1-1 0,0 1 0,0 0 0,-1-1 0,0 1 0,0-1 1,0 1-1,-1-1 0,0 0 0,0 1 0,-1-1 0,0 0 0,0 0 1,0-1-1,-1 1 0,1-1 0,-2 1 0,1-1 0,-9 8 0,10-11-12,-1 0 0,1 0 0,-1 0 0,1 0 0,-1-1 0,0 0 0,0 0 0,0 0 0,0 0 0,0 0 0,0-1 0,0 0 0,-5 0 0,0 0-201,-1-1-1,1-1 0,0 1 0,-15-6 0,24 7 174,0 0-1,-1 0 1,1 0 0,0 0-1,0 0 1,-1 0-1,1 0 1,0 0 0,0 0-1,0 0 1,-1-1 0,1 1-1,0 0 1,0 0 0,0 0-1,-1 0 1,1 0 0,0 0-1,0-1 1,0 1 0,0 0-1,-1 0 1,1 0 0,0 0-1,0-1 1,0 1 0,0 0-1,0 0 1,0 0 0,0-1-1,0 1 1,-1 0 0,8-4-281,13 0-49,19-1 447,0-1-1,71-23 0,-99 25-28,-1 0-1,0-1 0,0 0 1,0-1-1,-1 0 1,0 0-1,0-1 0,14-14 1,-13 9 39,1 0 0,-2-1-1,1 0 1,-2 0 0,10-21 0,0-11 133,-1 0 1,-3-1-1,9-50 1,-18 74-199,36-188 684,-39 205-732,-1 1-10,0 1 0,0-1 0,-1 1 0,1-1 1,-1 0-1,1 1 0,-1-1 0,0 0 0,-1 0 0,1 1 0,-1-1 0,1 0 0,-1 1 0,0-1 0,-2-4 0,0 7-340,0 5 178,-3 15 110,3-7 36,-2 10 39,1 0 0,1 0 0,1 0 0,2 32 0,-1-2 14,7 237-58,4-200-62,-2-30-1812,-2-23-2957,-2-23 297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2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10 115 10624,'-10'-3'4832,"31"-7"-4192,-6 1 1887,-1 9-1503,10-9 1152,2 5-1280,9-9-64,0 8-480,9-8-96,1 9-160,5-9-256,1 8 64,-1-8-3488,0 7 1984,-6-1-5439,0 7 3967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30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421 504 5056,'-19'0'8125,"3"1"-3885,4 1-3883,1 0-1,-1 1 1,1 0 0,-17 8 0,-97 42 907,94-37-968,-41 27 0,64-38-251,-1 2 1,1-1 0,1 1-1,-1 1 1,1-1-1,1 1 1,-1 1 0,-9 17-1,15-25-37,0 0-1,0 0 0,0 0 1,1 1-1,-1-1 1,1 0-1,-1 1 0,1-1 1,-1 0-1,1 1 0,0-1 1,0 1-1,0-1 1,0 0-1,0 1 0,0-1 1,0 1-1,0-1 0,0 0 1,1 1-1,-1-1 1,0 1-1,1-1 0,0 0 1,-1 1-1,1-1 1,0 0-1,-1 0 0,1 0 1,0 0-1,0 1 0,0-1 1,0 0-1,0 0 1,0-1-1,0 1 0,0 0 1,1 0-1,-1 0 0,0-1 1,2 1-1,3 2 86,0-1-1,0-1 1,0 1 0,1-1-1,-1 0 1,0 0-1,10-1 1,-1-1 82,-1-1 0,1 0 0,-1-2 0,0 0 0,0 0 0,-1-1 1,19-10-1,-18 10-125,2-3 27,1 0 1,-1-1-1,-1-1 1,23-17-1,-30 20-42,0-1-1,0 1 1,0-1 0,-1-1-1,-1 1 1,0-1-1,0 0 1,9-20-1,-11 16-87,-4 12-80,-3 16-747,2-11 868,1 0 1,-1 0 0,1 0-1,0 0 1,0 0-1,0 1 1,0-1 0,1 0-1,0 0 1,0 0 0,0 0-1,0 0 1,0 0 0,1 0-1,0-1 1,0 1-1,0 0 1,0-1 0,1 1-1,-1-1 1,1 0 0,4 5-1,-1-2 128,0 0 0,0 0 0,0-1 0,1 1 0,0-1 0,0-1 0,8 5-1,-12-8-59,0 0 0,-1 0 0,1 0 0,0-1-1,0 1 1,0-1 0,0 1 0,0-1 0,0 0 0,0 0-1,-1 0 1,1-1 0,0 1 0,0-1 0,0 0-1,0 1 1,-1-1 0,1 0 0,0-1 0,-1 1-1,1 0 1,-1-1 0,4-2 0,8-7 92,0-1 0,-1-1 0,-1 0-1,0 0 1,0-2 0,-1 1 0,-1-1 0,15-30 0,0-10 187,24-72 0,-46 117-272,44-143 419,-24 75-63,-19 66-368,0-1 0,-1 1 0,-1-1 0,0 0 0,0 0 0,-1 0 0,-1 0 0,-2-20 0,2 33-59,0 0 1,0-1-1,0 1 1,0 0-1,0 0 0,0-1 1,0 1-1,0 0 1,0 0-1,0-1 1,0 1-1,0 0 1,0 0-1,0-1 0,-1 1 1,1 0-1,0 0 1,0 0-1,0-1 1,0 1-1,0 0 1,-1 0-1,1 0 1,0-1-1,0 1 0,0 0 1,-1 0-1,1 0 1,0 0-1,0 0 1,0-1-1,-1 1 1,1 0-1,-6 7-128,-4 16 49,4 1 71,1 0 0,1 0 0,2 0 0,0 31 0,1-29 74,0 9-120,1 1-1,2 0 0,2-1 0,1 1 0,1-1 0,3 0 0,0-1 0,2 0 0,28 57 0,-30-72-364,-5-10-684,1 0 0,-1-1-1,1 1 1,12 14-1,-14-20 392,2 3-152,-1 1-2826,-1-2 1565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30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9984,'0'-6'7743,"9"6"-6655,2-4 576,4 4-1024,6-3 128,2-3-448,13-3-32,4 2-192,19-8-544,2 7 224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3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96 380 8640,'-26'-3'3872,"26"3"-3805,0 0 1,-1-1 0,1 1 0,0 0 0,0 0 0,0 0 0,0 0-1,0 0 1,0 0 0,0 0 0,-1 0 0,1-1 0,0 1-1,0 0 1,0 0 0,0 0 0,0 0 0,0 0 0,0-1 0,0 1-1,0 0 1,0 0 0,0 0 0,0 0 0,0 0 0,0-1 0,0 1-1,0 0 1,0 0 0,0 0 0,0 0 0,0 0 0,0-1-1,0 1 1,0 0 0,0 0 0,0 0 0,0 0 0,0 0 0,1 0-1,-1-1 1,0 1 0,0 0 0,0 0 0,0 0 0,0 0 0,7-13 1616,-1 2-798,3-5-64,18-27-1,6-8 70,-12 14-120,2 0 1,33-41-1,-54 76-714,-1 0 1,1 1-1,-1-1 0,1 0 0,0 1 0,0-1 0,0 1 0,3-2 0,-5 3-40,1 0 0,0 0 1,-1-1-1,1 1 0,0 0 0,-1 0 0,1 0 0,0 0 0,-1 0 0,1 0 0,0 0 0,-1 0 0,1 1 0,0-1 0,-1 0 0,1 0 0,0 0 1,-1 1-1,1-1 0,-1 0 0,1 1 0,0-1 0,-1 1 0,1-1 0,-1 1 0,1-1 0,-1 1 0,0-1 0,1 1 0,-1-1 0,1 1 1,-1 0-1,7 11 124,0 1 0,-2-1 0,1 1 0,4 17 0,-3-9-68,1 4-13,-1-2 44,2 1-1,1-1 1,20 36 0,-22-47-69,0 2 99,1-1 1,1 0-1,18 20 0,-24-30-81,0 1 1,-1-1 0,2 0-1,-1 0 1,0-1-1,1 1 1,-1-1-1,1 0 1,0 0 0,-1-1-1,1 1 1,0-1-1,0 0 1,0 0-1,0-1 1,6 0 0,-3 1 39,1-2 0,-1 1 1,1-1-1,0-1 0,-1 0 0,0 0 1,1 0-1,-1-1 0,0 0 1,0-1-1,14-9 0,-13 7-50,-1 0-1,1-1 0,-1 0 1,-1-1-1,0 0 0,0 0 0,0 0 1,-1-1-1,0 0 0,-1 0 1,0-1-1,0 1 0,4-16 0,-5 10-21,0 1-1,-2-1 1,1 0-1,-2 0 1,0-22-1,-1 24-16,-1 1 0,0 0 0,-1 0 0,0 0 0,-1 0 0,-1 0 0,-5-14 0,6 20-20,0 1 0,-1 0 0,1 0 0,-1 0 0,0 0 0,0 1 0,0-1 0,-6-4 0,8 8-8,-1-1 1,1 0-1,-1 0 0,1 1 1,-1-1-1,0 1 0,1 0 1,-1 0-1,0 0 0,0 0 1,0 0-1,0 1 0,0-1 1,1 1-1,-1 0 0,0 0 1,0 0-1,0 0 0,0 0 1,0 1-1,0-1 0,0 1 0,0 0 1,0 0-1,0 0 0,1 0 1,-1 1-1,0-1 0,1 1 1,-5 2-1,-2 3 20,0 1 0,1 0 0,0 0 0,0 0 0,1 1 0,-10 14-1,-58 107 289,53-88 132,-2-1-1,-33 43 1,48-73-291,-1-1-1,-1 1 0,1-2 1,-2 0-1,-12 8 1,17-13-107,1-1 0,-1 1 0,0-2 0,-1 1 0,1-1 0,0 0 0,-8 1 0,-3-1-679,-29 0-1,27-3-870,1 0 0,-22-5 0,41 6 1494,-4-1-540,0 1 0,1-1 0,-1 0 0,0 0 0,1-1 0,-1 1 0,1-1 0,-1 1 0,1-1 0,0 0 0,0 0 0,0-1 0,0 1 0,0-1 0,0 1 0,1-1 0,-1 0 1,-3-6-1,-17-30-4574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06.5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75 123 2816,'0'-1'127,"0"-1"0,0 1 0,0 0 0,0-1 0,0 1 1,0 0-1,0 0 0,1-1 0,-1 1 0,0 0 0,1 0 0,-1 0 0,1-1 0,0 1 1,-1 0-1,1 0 0,0 0 0,0-1 0,5-5 2135,-5 3-1450,-1 9 1475,0-36 374,0 30-2612,0 0 0,0 0 0,0 0 0,0 0 0,0 0 0,0 0 0,-1 1 0,1-1-1,0 0 1,0 0 0,-1 0 0,1 0 0,0 0 0,-1 1 0,1-1 0,-1 0 0,1 0 0,-1 0 0,1 1 0,-1-1 0,0 0 0,1 1 0,-1-1 0,0 1 0,0-1 0,1 1 0,-3-1 0,3 0-39,-1 1 0,1 0 1,-1 0-1,1 0 0,0 0 1,-1 0-1,1 0 0,-1-1 1,1 1-1,0 0 0,-1 0 0,1 0 1,-1-1-1,1 1 0,0 0 1,-1-1-1,1 1 0,0 0 1,0-1-1,-1 1 0,1 0 1,0-1-1,0 1 0,-1-1 1,1 1-1,0 0 0,0-1 1,0 1-1,0-1 0,0 1 1,0-1-1,0 1 0,0-1 1,0 1-1,0 0 0,0-1 1,0 1-1,0-1 0,0 0 2,0 1-1,0 0 1,0-1 0,0 1-1,0 0 1,0-1-1,0 1 1,0 0 0,0-1-1,0 1 1,0 0-1,0-1 1,0 1-1,0 0 1,0-1 0,0 1-1,0 0 1,-1-1-1,1 1 1,0 0-1,0 0 1,0-1 0,-1 1-1,1 0 1,0 0-1,0-1 1,-1 1 0,1 0-1,0 0 1,0-1-1,-1 1 1,-26-16 441,27 16-463,-1 0 0,0 0 0,0 0 0,0 0 0,1 0 0,-1 0 0,0 0 0,0 0 0,0 0 0,1 0 0,-1 0 0,0 0 0,0 1 0,0-1 0,1 0 0,-1 0-1,0 1 1,1-1 0,-1 1 0,0-1 0,1 1 0,-1-1 0,0 1 0,1-1 0,-1 1 0,1-1 0,-1 1 0,1 0 0,-1-1 0,1 1 0,0 0 0,-1 0 0,1-1 0,0 1 0,-1 1 0,-1 3-54,0 0 1,0 0 0,0 0 0,-1 8 0,2-6 49,1-1 0,0 1-1,0 0 1,0-1 0,0 1 0,1-1 0,3 13 0,-3-15 50,0-1 0,1 1 0,-1 0 0,1 0 0,0-1 0,-1 1 0,2-1 0,-1 0 0,0 1 0,1-1 0,-1 0 0,1-1 0,0 1 0,4 3 0,-5-5 39,-1 0 1,0 0 0,1-1 0,-1 1-1,1 0 1,-1-1 0,1 1 0,-1-1 0,1 0-1,0 0 1,-1 1 0,1-1 0,-1 0 0,1 0-1,-1 0 1,1-1 0,0 1 0,-1 0 0,1-1-1,-1 1 1,1-1 0,-1 1 0,1-1 0,-1 1-1,1-1 1,-1 0 0,0 0 0,2-1 0,-1 0 1,0 1-1,-1-1 1,1 0 0,0 0 0,-1 0 0,0 0 0,1 0 0,-1 0 0,0 0 0,0-1 0,0 1 0,0 0 0,-1-1 0,1 1 0,-1 0 0,1-1 0,-1-4 0,0 2-59,-1 0-1,1 1 0,-1-1 0,0 0 0,-1 0 1,1 0-1,-1 1 0,-3-6 0,5 9-43,-1 0-1,1 0 1,-1 0-1,1-1 0,-1 1 1,0 0-1,1 0 1,-1 0-1,0 0 1,0 0-1,0 0 1,0 1-1,0-1 1,0 0-1,0 0 1,0 1-1,0-1 1,-1 1-1,1-1 1,0 1-1,0-1 1,0 1-1,-1 0 0,1-1 1,0 1-1,0 0 1,-1 0-1,1 0 1,0 0-1,-1 0 1,1 0-1,0 0 1,0 1-1,-1-1 1,1 0-1,0 1 1,-2 0-1,1 0-12,0 1 0,-1-1 1,1 1-1,0 0 0,1-1 0,-1 1 0,0 0 0,0 0 0,1 0 0,-1 0 1,1 1-1,-1-1 0,1 0 0,0 1 0,0-1 0,0 0 0,0 5 1,-1 1 152,0 0 0,1 0 0,0 1 1,1 9-1,0-18 121,0 8 442,0-9-781,0 0 1,0 1-1,0-1 0,0 0 0,0 0 1,0 0-1,1 1 0,-1-1 1,0 0-1,0 0 0,1 1 0,-1-1 1,0 0-1,1 1 0,-1-1 0,1 0 1,-1 1-1,1-1 0,0 0 0,7-7-1735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38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27 465 4160,'-1'0'269,"-1"0"1,1 1-1,0-1 1,-1 1-1,1 0 0,0-1 1,-1 1-1,1 0 1,0 0-1,0 0 1,0 0-1,-1 0 0,1 0 1,0 0-1,0 0 1,1 0-1,-1 0 0,0 1 1,0-1-1,1 0 1,-1 1-1,0-1 1,1 0-1,-1 1 0,1-1 1,0 1-1,0-1 1,-1 1-1,1-1 1,0 1-1,0-1 0,0 1 1,1-1-1,-1 1 1,0-1-1,0 1 1,1-1-1,-1 0 0,1 1 1,1 2-1,-2-2 61,2 1 0,-1 0 0,0-1 0,1 1 0,-1 0-1,1-1 1,0 0 0,-1 1 0,1-1 0,1 0 0,-1 0 0,0 0-1,0 0 1,1-1 0,-1 1 0,1 0 0,-1-1 0,1 0 0,0 0 0,-1 0-1,5 1 1,-3-1-139,0-1 0,1 0-1,-1 0 1,1 0 0,-1-1 0,1 0-1,-1 0 1,0 0 0,1 0 0,-1 0-1,0-1 1,0 0 0,0 0-1,0 0 1,7-5 0,1-3-26,-1 0 0,0-1 1,12-14-1,-11 12-118,4-6 153,26-41 0,-30 43-93,-4 5-60,-1 0-1,0 0 1,10-24 0,-17 35-52,1-1 0,-1 1 1,1-1-1,-1 1 0,1 0 1,-1 0-1,1-1 1,0 1-1,0 0 0,-1 0 1,1 0-1,0 0 1,0 0-1,0 0 0,2-1 1,-3 2 2,0 0 0,1 0 0,-1-1 0,1 1 0,-1 0 1,1 0-1,-1 1 0,1-1 0,-1 0 0,1 0 0,-1 0 0,0 0 0,1 0 1,-1 0-1,1 1 0,-1-1 0,1 0 0,-1 0 0,0 1 0,1-1 0,-1 0 1,0 0-1,1 1 0,-1-1 0,0 0 0,1 1 0,-1-1 0,0 1 1,1-1-1,2 7 7,1 0 1,-1 0-1,0 0 0,3 9 1,-4-11 22,7 25 27,-1-1-1,-2 2 1,-1-1 0,3 41-1,-10 123 121,1-176-72,-1 0 1,0 0-1,-1 0 1,-8 21-1,11-38-96,0 0-1,-1 0 0,1 1 1,-1-1-1,1 0 1,-1 0-1,0 1 0,1-1 1,-1 0-1,0 0 1,0 0-1,0 0 0,0 0 1,0 0-1,0 0 1,0-1-1,0 1 0,0 0 1,0-1-1,0 1 1,0 0-1,-1-1 0,-1 1 1,2-1-32,0 0 0,-1 0 0,1 0 1,0 0-1,0 0 0,-1-1 0,1 1 1,0 0-1,0-1 0,0 1 0,-1-1 1,1 1-1,0-1 0,0 0 0,0 1 1,0-1-1,0 0 0,0 0 0,0 0 0,0 0 1,1 0-1,-3-2 0,-2-4-92,1 0 0,-1-1 0,1 0 0,0 0 0,-4-15-1,-5-10-64,-3-4-46,-37-79 296,39 86-361,12 25 163,7 12 451,7 11 240,-7-10-400,-1-2 0,1 1 0,0 0 0,0-1 0,1 0 0,-1 0 0,8 5 1,-10-9-121,0 0 0,0 0 1,0 0-1,0 0 0,1 0 1,-1-1-1,1 0 0,-1 1 1,1-1-1,-1-1 0,1 1 1,-1 0-1,1-1 0,0 0 1,-1 0-1,1 0 0,0 0 1,5-1-1,25-10 37,-1 0-1,0-3 1,-1 0-1,34-21 1,-3 2 67,-28 16-147,58-19-1,-61 30-60,-31 6 56,1 0 1,-1 0-1,0 0 1,0 0-1,1 0 1,-1 0-1,0 0 1,1 0-1,-1 1 1,0-1-1,0 0 0,0 1 1,1-1-1,-1 1 1,0-1-1,0 1 1,0 0-1,0 0 1,0-1-1,0 1 1,0 0-1,1 1 1,1 3 4,-1 0 1,0 0-1,0 1 1,0-1-1,-1 0 1,0 1-1,1 8 1,-1 41 6,-1-31 2,-11 266 211,-7-166 92,17-116-272,0 0-41,1-6-26,1-4-25,0-34-144,5-6 152,17-66-1,-17 85 18,56-206-190,-50 194 182,2 0-1,1 1 1,2 0 0,26-40-1,-42 72 58,1 0 0,0 0 0,-1 0-1,1 0 1,0 0 0,0 0-1,0 0 1,5-2 0,-7 4-15,1-1 1,0 1 0,-1 0-1,1 0 1,0-1-1,-1 1 1,1 0 0,0 0-1,0 0 1,-1 0-1,1 0 1,0 0-1,0 0 1,-1 0 0,1 0-1,0 0 1,0 0-1,-1 1 1,1-1 0,0 0-1,-1 0 1,1 1-1,0-1 1,-1 1 0,1-1-1,-1 0 1,1 1-1,0-1 1,-1 1 0,1-1-1,-1 1 1,1 0-1,-1-1 1,0 1-1,1 1 1,3 4 10,0 0-1,-1 1 1,0 0 0,-1 0-1,0 0 1,0 0-1,0 0 1,-1 1 0,0-1-1,0 12 1,-1 8 91,-6 42 1,3-46-74,0 6 43,-9 36 0,9-55-30,0 0 0,0 0 1,-1 0-1,-1 0 1,1-1-1,-11 16 1,13-23-39,2-2-13,0 1 0,0 0 0,-1-1-1,1 1 1,-1-1 0,1 1 0,0 0 0,-1-1 0,1 1-1,-1-1 1,1 1 0,-1-1 0,1 0 0,-1 1 0,0-1-1,1 0 1,-1 1 0,0-1 0,1 0 0,-1 1 0,0-1-1,1 0 1,-1 0 0,0 0 0,1 0 0,-1 0 0,0 0-1,1 0 1,-1 0 0,0 0 0,1 0 0,-1 0 0,0 0-1,0 0 1,1-1 0,-1 1 0,1 0 0,-1 0-1,0-1 1,1 1 0,-1-1 0,1 1 0,-1 0 0,0-1-1,1 1 1,-1-1 0,-2-2-74,0 0 0,0 1 0,1-1 0,-1 0 0,1 0 0,0-1 0,0 1 0,0 0 0,0-1-1,1 1 1,-3-7 0,0-4-68,0 0 0,-3-15-1,7 26 140,0 0-1,-1-1 1,1 1-1,1 0 1,-1-1 0,0 1-1,1 0 1,0-1-1,0 1 1,0 0 0,0 0-1,0 0 1,1 0-1,-1 0 1,1 0 0,0 0-1,0 0 1,0 0-1,0 1 1,0-1-1,5-3 1,6-4 95,0 0 0,1 0 0,20-10 0,-4 3 48,16-9 124,94-37 0,-64 32-214,-58 23-35,71-33 179,-73 32-154,1 0 1,-2-1-1,19-16 0,-15 9-21,-1-1 0,-1-1-1,0 0 1,-1-2 0,-2 1-1,0-2 1,-1 0 0,-1-1-1,-1 0 1,-1-1 0,11-37-1,-17 30-104,-14 155-209,5-89 295,-2 1 0,-2-2 1,-20 55-1,-53 95-9,66-151 14,-31 72 149,43-97-255,6-15 71,6-14-35,-2 11 66,0 0 0,1 0 0,0 1 0,1 0 0,0 0-1,0 0 1,1 1 0,0 1 0,1-1 0,-1 1 0,1 1 0,0 0 0,14-5 0,-20 9 20,1 0 0,-1 1 0,1 0 0,-1 0 1,1 0-1,6 0 0,-9 1-16,0 0 1,0 1 0,1-1-1,-1 0 1,0 1-1,0 0 1,0-1 0,1 1-1,-1 0 1,0 0 0,0 0-1,0 1 1,0-1-1,2 3 1,5 4 59,-1 0 0,-1 1 0,1 1 0,6 11 0,2 2 109,-5-7-105,-6-8 38,1 0 1,0 0-1,1 0 1,11 9 0,-16-15-84,1 0 0,-1 0 1,1 0-1,0-1 1,-1 1-1,1-1 0,0 0 1,0 0-1,0 0 1,0 0-1,0-1 1,0 1-1,1-1 0,-1 0 1,0 0-1,0 0 1,0 0-1,6-1 0,1-2 58,0-1 0,0 0 0,-1 0-1,1-1 1,-1-1 0,13-8-1,1-3-83,0-1-1,-1 0 0,23-27 1,-37 37-23,-2-1 0,1 1 1,-1-1-1,-1 0 0,1-1 1,-2 0-1,5-11 0,-8 20 25,-1 0 0,1 0 0,-1 1 0,0-1 0,1 0 0,-1 0 0,0 0 0,0 0 0,0 0 0,0 0-1,1 0 1,-1 0 0,-1 0 0,1 0 0,0 0 0,0 0 0,0 0 0,0 0 0,-1 0 0,1 1 0,0-1 0,-1 0-1,1 0 1,-1 0 0,1 0 0,-1 0 0,1 1 0,-1-1 0,1 0 0,-1 1 0,0-1 0,1 0 0,-1 1 0,0-1 0,0 1-1,0-1 1,0 1 0,1-1 0,-1 1 0,0-1 0,0 1 0,0 0 0,-1-1 0,-2 1-14,1 0 0,-1-1 0,0 1-1,1 1 1,-1-1 0,0 0 0,1 1 0,-1 0 0,1 0 0,-7 2 0,5-1 5,0 1 0,1-1 1,-1 1-1,1 0 0,-1 0 0,1 0 1,0 0-1,0 1 0,1 0 1,-1 0-1,1 0 0,0 0 0,0 0 1,0 1-1,0-1 0,1 1 1,0 0-1,0 0 0,-2 7 0,2-6 28,1 0 0,0 0 0,1 0-1,0 1 1,0-1 0,0 0-1,0 0 1,1 0 0,0 0 0,0 0-1,1 0 1,0 0 0,0-1 0,0 1-1,1-1 1,-1 1 0,5 6-1,-3-7 10,1 1-1,-1 0 1,1-1 0,0 0-1,0 0 1,0-1-1,1 1 1,0-1-1,0 0 1,0-1-1,0 1 1,0-1 0,1 0-1,-1-1 1,1 0-1,0 0 1,0 0-1,0-1 1,0 0-1,0 0 1,0-1 0,0 0-1,10-1 1,-3-1 28,1-1 1,-1 0 0,0-1 0,0-1 0,-1 0-1,1-1 1,-1 0 0,17-12 0,8-8-14,45-40 0,-21 15-64,-44 34 6,-14 13 16,0 1 0,0-1-1,0 1 1,1-1 0,-1 1 0,1 0-1,-1 1 1,8-4 0,-11 6 0,-1 0 0,1 1 1,-1-1-1,1 0 1,-1 0-1,1 0 0,-1 0 1,1 0-1,-1 1 1,1-1-1,-1 0 0,1 1 1,-1-1-1,1 0 0,-1 1 1,1-1-1,-1 0 1,0 1-1,1-1 0,-1 1 1,0-1-1,1 1 1,-1-1-1,0 1 0,0-1 1,1 1-1,-1-1 0,0 1 1,0-1-1,0 2 1,7 22 73,-5-16-83,4 23-27,-5-25 50,0 0 0,0 0 0,0 0 0,5 10 0,-4-11 42,0 1-1,1-1 0,0 0 0,0 0 1,5 6-1,-6-9-41,-1-1-1,1 1 1,-1-1 0,1 1 0,0-1-1,0 0 1,0 0 0,-1 0 0,1 0-1,0 0 1,0 0 0,0 0-1,1-1 1,-1 1 0,0-1 0,0 1-1,0-1 1,3 0 0,1 0-11,1-1 1,0 0 0,-1 0-1,1 0 1,-1-1 0,12-5-1,35-19 18,-25 11 24,-13 7-22,6-2-76,-1-1-1,23-16 0,-27 15 19,2-1 51,0 0 0,26-27-1,-32 24-38,-12 16 21,0-1-1,0 1 1,0 0-1,0 0 0,0-1 1,1 1-1,-1 0 1,0 0-1,0-1 0,0 1 1,0 0-1,0-1 0,0 1 1,0 0-1,0 0 1,0-1-1,0 1 0,0 0 1,0-1-1,0 1 0,0 0 1,0 0-1,-1-1 1,1 1-1,0 0 0,0-1 1,0 1-1,0 0 0,0 0 1,-1-1-1,1 1 1,0 0-1,0 0 0,0 0 1,-1-1-1,1 1 0,0 0 1,0 0-1,-1 0 1,1 0-1,0 0 0,0-1 1,-1 1-1,1 0 0,0 0 1,-1 0-1,1 0 1,0 0-1,0 0 0,-1 0 1,1 0-1,0 0 0,-1 0 1,1 0-1,0 0 1,-1 0-1,1 0 0,-4 1 14,1-1-1,0 1 0,-1 0 0,1 0 0,0 0 0,0 0 1,-1 0-1,1 1 0,0-1 0,0 1 0,-4 3 0,2-1 15,-1 1-1,1-1 0,0 1 0,0 0 0,-5 7 1,9-10-16,0 0 0,0 0 0,0 0 0,0 0 0,0 0 0,0 0 0,1 0 0,-1 0 0,1 1 0,-1-1 0,1 0 0,0 0 1,0 0-1,0 1 0,0-1 0,0 0 0,0 0 0,1 0 0,-1 1 0,1-1 0,0 0 0,-1 0 0,1 0 0,0 0 0,0 0 0,0 0 0,1 0 0,-1 0 1,0-1-1,3 3 0,1 2-17,1 0 0,0 0 0,0-1 0,1 0 1,-1 0-1,1-1 0,10 5 0,-5-4-93,0 0 0,0-2 1,1 1-1,-1-2 0,1 1 0,0-2 0,0 0 0,0 0 1,-1-1-1,1-1 0,0 0 0,0-1 0,0 0 1,23-8-1,-21 4-1456,-1 0 0,0-1 0,-1-1 0,1-1 0,-1 1 0,-1-2 0,0 0 0,0 0 0,10-14 0,23-21-2946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40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31 973 2720,'-2'1'257,"0"0"0,0 0 0,0-1 0,0 1 0,1 0 0,-1 0 0,0 1 0,1-1 0,-1 0 0,1 0 0,-2 3 0,-6 3 3816,35-28 5148,0-6-4863,28-37-3666,0-1 279,-32 39-636,2 2-1,0 1 1,2 1-1,0 1 1,1 1-1,48-25 0,-69 41-147,0 2-1,0-1 0,0 1 1,13-3-1,-18 5-155,1-1 0,-1 1-1,0 0 1,1 0 0,-1 0 0,1 0 0,-1 0-1,0 0 1,1 0 0,-1 1 0,1-1-1,-1 0 1,0 1 0,0-1 0,1 1-1,-1 0 1,0-1 0,0 1 0,1 0 0,-1 0-1,0 0 1,0-1 0,0 1 0,0 0-1,0 0 1,-1 1 0,1-1 0,1 2-1,-1 0 1,1 0-1,-2-1 0,1 1 1,0 0-1,0 0 0,-1 0 1,0 0-1,1 0 0,-1 1 1,-1 4-1,-6 32 51,5-33-58,-23 95 166,-23 122 80,47-218-245,0 0 0,0 0 0,1 1 0,0-1 0,2 12 0,-2-18-20,0 0 0,0 1 0,0-1 0,0 1-1,0-1 1,0 0 0,0 1 0,0-1 0,0 0-1,0 1 1,0-1 0,0 0 0,0 1 0,0-1-1,1 0 1,-1 1 0,0-1 0,0 0-1,0 1 1,1-1 0,-1 0 0,0 0 0,0 1-1,1-1 1,-1 0 0,0 0 0,1 0 0,-1 1-1,0-1 1,1 0 0,-1 0 0,0 0 0,1 0-1,-1 0 1,0 0 0,1 1 0,-1-1 0,0 0-1,1 0 1,-1 0 0,1 0 0,-1 0 0,0-1-1,1 1 1,-1 0 0,0 0 0,1 0-1,-1 0 1,0 0 0,1 0 0,-1 0 0,0-1-1,1 1 1,3-3 20,0 0 0,-1 0 1,1 0-1,4-6 0,40-46 14,28-30-7,-23 37 8,3 3 0,67-44 0,-118 86-13,2-3 23,1 1 0,14-6-1,-20 10-44,-1 1 0,0-1-1,1 1 1,-1-1 0,0 1 0,1-1-1,-1 1 1,1 0 0,-1 0 0,1-1-1,-1 1 1,1 0 0,-1 1-1,1-1 1,-1 0 0,1 0 0,-1 1-1,0-1 1,1 0 0,-1 1 0,1 0-1,-1-1 1,2 2 0,-2 0-4,0 0 1,0-1-1,0 1 0,0 0 1,-1 0-1,1-1 1,-1 1-1,0 0 0,1 0 1,-1 0-1,0 2 1,0 0-1,5 81 105,-2-25 14,-3-55-115,1 1 1,0-1-1,0 0 1,0 1-1,1-1 1,0 0-1,3 6 0,-5-10 1,1 0 0,-1 0-1,1 0 1,-1 0 0,1 0-1,0 0 1,-1 0-1,1 0 1,0-1 0,0 1-1,0 0 1,0 0-1,0-1 1,0 1 0,0 0-1,0-1 1,0 1 0,0-1-1,0 0 1,0 1-1,0-1 1,0 0 0,0 1-1,0-1 1,1 0-1,-1 0 1,0 0 0,0 0-1,0 0 1,0 0 0,1-1-1,-1 1 1,0 0-1,0 0 1,0-1 0,0 1-1,0-1 1,0 1-1,0-1 1,0 1 0,2-2-1,9-7 21,-1-1-1,0-1 0,13-14 0,-9 9-83,14-11 34,0 1 0,2 1 1,1 2-1,1 1 0,1 2 1,0 1-1,43-16 0,-62 28 164,-14 6-135,-1 1 0,0 0 0,1 0 0,-1 0 0,0 0 0,1 0 0,-1 0 0,1-1 0,-1 1-1,0 0 1,1 0 0,-1 0 0,0 0 0,1 0 0,-1 1 0,1-1 0,-1 0 0,0 0 0,1 0 0,-1 0 0,0 0 0,1 1 0,-1 1-6,1 1 1,-1-1 0,-1 1 0,1-1-1,0 1 1,-1-1 0,1 1 0,-1-1-1,0 1 1,0-1 0,-1 4-1,-1 1-9,0 3 7,1 1 0,0-1 0,0 1 0,1-1-1,0 1 1,1 0 0,0-1 0,1 1 0,0 0 0,1-1 0,0 1 0,5 13 0,-4-15 30,0-1 0,1 1-1,0-1 1,1 1 0,0-1 0,0 0 0,1-1 0,0 0 0,0 0 0,1 0 0,-1 0 0,2-1 0,-1 0 0,12 7 0,-16-11-13,1 0-1,0 0 1,1 0 0,-1 0-1,0-1 1,0 1 0,1-1 0,-1 0-1,1-1 1,-1 1 0,1-1-1,-1 0 1,1 0 0,-1 0-1,1 0 1,-1-1 0,1 0-1,-1 0 1,0 0 0,1 0 0,-1-1-1,0 0 1,0 0 0,0 0-1,0 0 1,0-1 0,0 1-1,4-6 1,-2 2-45,0-1-1,0-1 1,-1 1 0,0-1 0,0 0-1,-1 0 1,0-1 0,0 1-1,-1-1 1,0 0 0,-1 0 0,0 0-1,0 0 1,-1 0 0,0 0 0,0-1-1,-1 1 1,-2-13 0,1 17 6,0 0-1,-1 1 1,1-1 0,-1 1 0,0-1 0,-1 1 0,1 0-1,-1-1 1,1 1 0,-1 1 0,-1-1 0,1 0 0,0 1-1,-1 0 1,0-1 0,0 1 0,0 1 0,0-1 0,-8-3-1,4 1-38,-1 1-1,0 1 0,0-1 1,-1 1-1,1 1 0,-1 0 0,1 0 1,-18 0-1,-30 4 279,47 1-113,11-3-103,-1 0 1,0 0 0,0 0 0,0 0-1,0 0 1,0 0 0,0 0-1,0 0 1,0 0 0,0 1 0,0-1-1,0 0 1,0 0 0,0 0-1,0 0 1,0 0 0,0 0-1,0 0 1,0 0 0,0 0 0,0 0-1,0 0 1,0 0 0,0 0-1,0 0 1,0 1 0,0-1 0,0 0-1,0 0 1,0 0 0,0 0-1,0 0 1,0 0 0,0 0 0,0 0-1,0 0 1,0 0 0,0 0-1,0 0 1,0 0 0,0 0 0,0 1-1,0-1 1,0 0 0,0 0-1,0 0 1,-1 0 0,2 0 140,0 0-122,0 1 1,0-1-1,1 1 0,-1-1 0,0 1 0,0-1 0,0 0 0,0 0 0,0 0 0,0 1 0,2-1 0,2 0 31,6 2 0,-1-1 0,1 0 0,-1-1 0,1 0 0,0 0 0,18-5 0,0-1 208,35-13-1,-47 13-206,1-1 0,-1 0 1,-1-2-1,0 0 1,0 0-1,17-14 0,-22 13-32,0 0 0,0-1-1,-1 0 1,-1 0 0,0-1 0,0 0-1,-1 0 1,9-19 0,57-128 21,1-16-149,-55 129 168,21-61 0,-41 105-56,1 0 0,-1 0 0,1 0 0,-1 0 0,0 0 0,0 0 0,0 0 0,0-2 0,0 4 0,0 0 0,0 0 0,0 0 0,0 0 0,0 0 0,0 0 0,0 0 0,0-1 0,0 1 0,0 0 0,0 0 0,0 0 0,0 0 0,-1 0 0,1 0 0,0 0 0,0 0 0,0 0 0,0 0 0,0 0 0,0 0 0,0 0 0,0 0 0,0 0 0,0 0 0,0 0 0,0 0 0,0 0 0,0 0 0,0 0 0,0 0 0,-1 0 0,1 0 0,0 0 0,0 0 0,0 0 0,0 0 0,0 0 0,0 0 0,0 0 0,0 0 0,0 0 0,0 0 0,0 0 0,0 0 0,0 0 0,0 0 0,0 0 0,0 0 0,0 0 0,-1 0 0,1 0 0,0 0 0,0 0 0,0 0 0,0 1 0,0-1 0,0 0 0,0 0 0,0 0 0,0 0 0,0 0 0,0 0 0,0 0 0,0 0 0,0 0 0,0 0 0,0 0 0,0 0 0,-5 14 0,-12 49 0,-16 128 0,19 73 0,15-195-48,4-1 0,18 100 0,-17-131-676,-5-24-832,1-1-1,1-1 1,7 24 0,-8-32-1469,-4-16-5616,1 10 8862,-5-11-2482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40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10 10048,'-15'-9'7967,"24"18"-6815,2 0 928,4 4-1184,11-4 608,-2 4-864,11-4-128,6 1-320,18-7-352,5 7 96,17-10-3456,-7 0 1952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43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20 613 3648,'-20'0'16346,"20"-2"-15343,0 1-901,0 0 0,0 0 1,1 0-1,-1 0 1,0 0-1,0 0 0,1 0 1,-1 1-1,0-1 0,1 0 1,-1 0-1,2-1 0,4-10 418,39-106 1507,-34 95-1837,1 1-1,0 1 1,2 0 0,0 1 0,2 0 0,0 1-1,1 1 1,1 1 0,0 0 0,1 1-1,24-15 1,5-1 207,2 2 0,0 1 0,2 4-1,72-27 1,-119 51-260,-1-1 0,1 1 0,0 0-1,0 0 1,0 1 0,8-1 0,-11 1-120,-1 0 0,0 1 0,1-1 0,-1 0 0,0 0 0,1 1 0,-1-1 0,0 1 0,1-1 0,-1 1 0,0 0 0,0 0-1,0-1 1,0 1 0,0 0 0,1 0 0,-2 0 0,1 0 0,0 0 0,0 0 0,0 0 0,0 1 0,-1-1 0,1 0 0,0 0 0,-1 0 0,1 1 0,-1-1 0,1 2 0,1 12 27,0 0 0,-1 0 1,0 0-1,-2 1 0,-3 26 1,3-27-55,-48 278 74,48-287-67,-3 14-17,4-19 20,0-1 0,0 0 0,0 0 0,0 0 0,0 1 0,0-1 0,0 0 1,-1 0-1,1 0 0,0 1 0,0-1 0,0 0 0,0 0 0,0 0 0,0 1 1,0-1-1,0 0 0,1 0 0,-1 0 0,0 1 0,0-1 0,0 0 0,0 0 1,0 0-1,0 1 0,0-1 0,0 0 0,0 0 0,1 0 0,-1 0 0,0 1 1,0-1-1,0 0 0,0 0 0,1 0 0,-1 0 0,0 0 0,0 0 0,0 1 0,0-1 1,1 0-1,-1 0 0,0 0 0,0 0 0,1 0 0,-1 0 0,0 0 0,0 0 1,0 0-1,1 0 0,-1 0 0,0 0 0,0 0 0,0 0 0,1 0 0,-1 0 1,0 0-1,2-1-3,-1 0 1,1 0 0,-1 0 0,1 0-1,-1 0 1,0-1 0,1 1-1,-1 0 1,0-1 0,0 1 0,0-1-1,0 1 1,0-1 0,-1 1-1,1-1 1,0 1 0,-1-1 0,1-2-1,5-9-33,13-24 6,7-16 23,50-74 0,-66 113 32,0 1 0,1-1-1,1 2 1,0-1-1,1 2 1,0 0 0,0 0-1,2 1 1,27-15-1,-37 23 11,0 0 0,1 0 0,-1 0 0,1 1 0,6-2 0,-11 3-34,0 0 0,0-1 0,0 1-1,0 0 1,0 0 0,0 0 0,0 0 0,0 0-1,0 1 1,0-1 0,0 0 0,-1 0 0,1 0 0,0 1-1,0-1 1,0 1 0,0-1 0,0 1 0,0-1-1,-1 1 1,1-1 0,0 1 0,0 0 0,-1-1 0,1 1-1,0 0 1,-1 0 0,1-1 0,-1 1 0,1 0-1,-1 0 1,1 0 0,-1 0 0,0 0 0,1 0 0,-1 1-1,1 4 31,-1 0-1,0 0 1,0-1 0,-1 1-1,0 0 1,0 0-1,0-1 1,-3 7-1,0 6 5,-6 20 67,-5 25-82,16-56-125,2-5-36,10-10-61,-8 5 202,149-96-198,-112 76 169,82-33 0,-111 51 71,-1 0 0,1 2-1,0-1 1,26-2-1,-38 6-31,1 0-1,0 1 0,-1-1 0,1 0 0,-1 1 0,1-1 0,0 1 0,-1-1 0,1 1 1,-1 0-1,1 0 0,-1 0 0,0 0 0,1 0 0,-1 0 0,0 0 0,0 0 0,0 0 1,0 1-1,0-1 0,0 0 0,0 1 0,0-1 0,0 1 0,0-1 0,-1 1 1,1-1-1,-1 1 0,1-1 0,-1 1 0,0 0 0,1 2 0,0 6 22,0 0 0,-1 0 1,0 0-1,-1 10 0,0-15-50,-1 26 13,-1-8 23,1 1 0,2-1 0,0 1 0,6 38 1,-5-59-27,-1-1 1,0 0 0,1 0 0,0 1-1,-1-1 1,1 0 0,0 0 0,0 0-1,3 4 1,-3-6 7,-1 0 0,1 1 0,0-1 0,-1 0 1,1 1-1,0-1 0,0 0 0,0 0 0,-1 0 0,1 1 0,0-1 0,0 0 0,0 0 1,-1 0-1,1 0 0,0-1 0,0 1 0,0 0 0,-1 0 0,1 0 0,0-1 0,0 1 1,-1 0-1,1-1 0,0 1 0,1-1 0,4-3 1,0 1 1,1-1-1,-1-1 1,-1 1-1,10-10 0,27-32-63,-11 11-79,11-6 100,1 1-1,2 2 0,68-44 1,-100 70 111,-13 12-69,0 0 1,0 0-1,0 0 0,0 0 1,0 0-1,0 0 0,0 0 1,0 0-1,0 0 0,0 0 1,0 0-1,0 0 0,0 0 1,0 0-1,0 0 0,0-1 1,0 1-1,0 0 0,0 0 1,0 0-1,0 0 0,0 0 1,0 0-1,0 0 0,0 0 1,0 0-1,0 0 0,0 0 1,-1 0-1,1 0 0,0 0 1,0 0-1,0 0 0,0 0 1,0 0-1,0 0 0,0 0 1,0 0-1,0 0 0,0 0 1,0 0-1,0 0 0,0 0 1,0 0-1,0 0 0,0 0 1,-1 0-1,1 0 0,0 0 0,0 0 1,0 0-1,0 0 0,0 0 1,0 0-1,0 0 0,0 0 1,0 0-1,0 0 0,0 0 1,0 0-1,0 0 0,0 0 1,0 0-1,0 0 0,-12 6-5,2 1-15,1 0 1,-1 0-1,2 1 1,-1 0-1,1 1 0,1 0 1,0 0-1,0 1 0,-8 14 1,5-5 86,1 0 0,0 0 0,2 1 0,-9 29 0,15-40-50,-1 0 0,1 0 0,0 0 0,1 0 0,0 1 0,1-1 0,-1 0 0,2 0 0,-1 0 0,1 0 0,6 15 0,-6-20-1,-1 0 1,1-1-1,0 1 1,0 0-1,0-1 1,0 0-1,1 0 1,0 1-1,-1-2 1,1 1-1,0 0 1,0 0-1,0-1 1,1 0-1,-1 1 1,1-1-1,-1-1 1,1 1-1,0 0 1,-1-1-1,1 0 1,0 0-1,0 0 1,0 0-1,0-1 1,0 1-1,0-1 1,5 0-1,-4-1 1,1 0-1,-1 0 1,1 0-1,-1-1 1,0 0-1,0 0 1,0 0-1,0-1 1,9-5 0,-4 1 28,1-1 0,-2 0 1,11-11-1,-10 7-65,0 1 0,-1-2 0,0 1 0,-1-1 0,0 0 0,-1-1 0,-1 0 0,0 0 0,-1-1 0,0 1 0,-1-1 0,-1 0 0,-1 0 0,0-1 0,0-28 0,-2 39 5,0 0 0,-1 0 0,0 1 1,0-1-1,0 0 0,0 1 0,-1-1 0,0 1 0,0 0 0,0 0 0,0-1 1,-1 1-1,0 0 0,1 1 0,-1-1 0,-1 1 0,1-1 0,-6-4 0,8 8 3,-8-8-144,-1 2 0,-20-12-1,26 17 179,0-1-1,1 1 1,-1 0-1,0 0 0,1 0 1,-1 0-1,0 1 1,0 0-1,0 0 0,0 0 1,0 0-1,0 0 1,-6 2-1,10-2-16,0 0 0,-1 0 0,1 0-1,0 0 1,-1 0 0,1 0 0,-1 0 0,1 0 0,0 1-1,-1-1 1,1 0 0,0 0 0,-1 0 0,1 0 0,0 1-1,-1-1 1,1 0 0,0 0 0,0 1 0,-1-1 0,1 0 0,0 1-1,0-1 1,0 0 0,-1 1 0,1-1 0,0 0 0,0 1-1,0-1 1,0 0 0,0 1 0,0-1 0,-1 0 0,1 1-1,1 0 2,-1 0-1,1 0 1,-1 0-1,0 0 1,1 0-1,0 0 0,-1 0 1,1 0-1,0-1 1,-1 1-1,1 0 1,1 0-1,2 3 16,1 0 1,0-1-1,8 5 0,5-1 8,0 0 0,0-1-1,1-1 1,0-1 0,0 0 0,0-1-1,0-1 1,0-1 0,0-1-1,1-1 1,-1 0 0,0-2-1,0 0 1,0-1 0,0-1 0,-1 0-1,0-2 1,0 0 0,0-1-1,24-15 1,79-67-29,-121 90 0,0 0 0,0 0 0,1 0 0,-1 0 0,0 0 0,0 0 0,0 0 0,0 0 0,0 0 0,0 0 0,0 0 0,1 0 0,-1-1 0,0 1 0,0 0 0,0 0 0,0 0 0,0 0 0,0 0 0,0 0 0,1 0 0,-1 0 0,0 0 0,0 0 0,0 0 0,0 0 0,0 0 0,0 0 0,1 0 0,-1 1 0,0-1 0,0 0 0,0 0 0,0 0 0,0 0 0,0 0 0,0 0 0,1 0 0,-1 0 0,0 0 0,0 0 0,0 3 0,0 0 0,-1 0 0,1 0 0,0 0 0,-1 0 0,0 0 0,-1 4 0,0-3 0,-33 129 0,29-104 0,2 1 0,-2 51 0,9-25 0,-3-56 0,0 0 0,0 0 0,0 0 0,0 1 0,0-1 0,0 0 0,0 0 0,0 0 0,0 0 0,0 1 0,0-1 0,0 0 0,0 0 0,0 0 0,0 0 0,0 0 0,0 1 0,0-1 0,1 0 0,-1 0 0,0 0 0,0 0 0,0 0 0,0 1 0,0-1 0,0 0 0,0 0 0,0 0 0,1 0 0,-1 0 0,0 0 0,0 0 0,0 0 0,0 1 0,0-1 0,1 0 0,-1 0 0,0 0 0,0 0 0,0 0 0,7-4 0,3-8 0,59-91 0,-40 65-8,61-62 0,-80 89-48,15-21-1,-10 13 69,-14 18-8,-1 0 0,1-1 0,0 1 0,-1 0 0,1 0 1,0 0-1,0 0 0,0 0 0,0 1 0,0-1 0,0 0 1,0 0-1,0 1 0,0-1 0,0 0 0,1 1 0,-1-1 1,0 1-1,0 0 0,1-1 0,-1 1 0,0 0 0,0 0 1,1 0-1,-1 0 0,0 0 0,1 0 0,1 0 0,7 0-7,13 1 3,-1 1 0,0 0 0,35 9 0,-36-6 0,0-2 0,1 0 0,-1-1 0,1-1 0,0-2 0,-1 0 0,28-5 0,-31 2 0,-1 0 0,22-10 0,-31 11 0,0-1 0,0 1 0,-1-1 0,1-1 0,-1 0 0,9-7 0,-15 11 0,-1 1 0,-9 16 0,0 0 0,-3 11 0,7-10 0,1-7 0,1 1 0,1 0 0,-2 16 0,4-24 0,0-1 0,-1 0 0,1 0 0,1 0 0,-1 1 0,0-1 0,1 0 0,-1 0 0,1 0 0,-1 1 0,1-1 0,0 0 0,0 0 0,0 0 0,0 0 0,0-1 0,1 1 0,-1 0 0,0 0 0,1-1 0,0 1 0,-1-1 0,3 3 0,-2-4 0,0 1 0,0-1 0,0 1 0,-1-1 0,1 1 0,0-1 0,0 0 0,0 0 0,0 0 0,0 0 0,0-1 0,0 1 0,0 0 0,-1-1 0,5 0 0,0-1 0,10-2 0,-1-2 0,0 1 0,21-12 0,7-3 0,17-4 0,2 2 0,124-26 0,-178 47 0,-1-1 0,0 1 0,1 0 0,-1 1 0,0 0 0,10 0 0,-16 1 0,1-1 0,-1 0 0,0 0 0,1 1 0,-1-1 0,0 1 0,1-1 0,-1 1 0,0 0 0,0-1 0,0 1 0,0 0 0,0 0 0,0 0 0,0 0 0,0 0 0,0 0 0,0 0 0,0 0 0,0 0 0,-1 0 0,1 0 0,-1 1 0,1-1 0,-1 0 0,1 0 0,-1 1 0,1-1 0,-1 0 0,0 1 0,0-1 0,0 0 0,0 1 0,0 1 0,-1 4 0,1 0 0,-2 0 0,1-1 0,-1 1 0,0 0 0,0-1 0,-4 8 0,3-8 0,0 0 0,1 1 0,0-1 0,0 1 0,1-1 0,0 1 0,-1 8 0,2-14 0,0 0 0,0-1 0,0 1 0,0 0 0,0 0 0,0 0 0,0 0 0,0 0 0,0-1 0,1 1 0,-1 0 0,0 0 0,1 0 0,-1-1 0,0 1 0,1 0 0,-1-1 0,1 1 0,-1 0 0,1-1 0,-1 1 0,1 0 0,0-1 0,-1 1 0,1-1 0,0 1 0,0-1 0,-1 1 0,1-1 0,0 0 0,0 1 0,-1-1 0,1 0 0,0 0 0,0 0 0,0 1 0,0-1 0,-1 0 0,1 0 0,0 0 0,0 0 0,1-1 0,5 0 0,-1 0 0,0-1 0,0 1 0,10-6 0,-11 5 0,18-9 0,0-1 0,34-24 0,-37 23 0,0 0 0,1 1 0,25-10 0,-45 22 0,-1 0 0,0 0 0,1 0 0,-1 0 0,0-1 0,0 1 0,1 0 0,-1 0 0,1 0 0,-1 0 0,0 1 0,0-1 0,1 0 0,-1 0 0,0 0 0,1 0 0,-1 0 0,0 0 0,1 0 0,-1 1 0,0-1 0,1 0 0,-1 0 0,0 0 0,0 1 0,1-1 0,-1 0 0,0 0 0,0 1 0,0-1 0,1 0 0,-1 0 0,0 1 0,0-1 0,0 0 0,0 1 0,0-1 0,0 0 0,1 1 0,2 17 0,-2-11 0,2 16 0,-1 42 0,-2-56 0,0-7 0,0 1 0,0-1 0,0 0 0,0 1 0,1-1 0,-1 1 0,1-1 0,0 1 0,0-1 0,-1 0 0,1 1 0,1-1 0,-1 0 0,0 0 0,1 0 0,-1 0 0,1 0 0,-1 0 0,1 0 0,3 2 0,-1-2 0,-1 0 0,0 0 0,1-1 0,0 1 0,-1-1 0,1 0 0,0 0 0,0 0 0,0-1 0,-1 1 0,1-1 0,5 0 0,13-1 0,0-1 0,43-9 0,41-18 0,-103 29 0,144-50 0,-123 40 0,0-2 0,-1 0 0,40-29 0,-44 27-1,-13 11 0,-1 0-1,0 0 1,-1-1 0,1 0 0,0 0-1,-1 0 1,0 0 0,0-1 0,0 1-1,-1-1 1,6-9 0,-9 14 0,0 0-1,0 0 1,0-1-1,0 1 1,0 0 0,0 0-1,0 0 1,0 0-1,0 0 1,0 0 0,0 0-1,0 0 1,0 0 0,0 0-1,0 0 1,0 0-1,0 0 1,0-1 0,0 1-1,0 0 1,0 0-1,0 0 1,0 0 0,0 0-1,0 0 1,0 0 0,0 0-1,0 0 1,0 0-1,0 0 1,0 0 0,0 0-1,0 0 1,0 0-1,0-1 1,0 1 0,-1 0-1,1 0 1,0 0-1,0 0 1,0 0 0,0 0-1,0 0 1,0 0 0,0 0-1,0 0 1,0 0-1,0 0 1,0 0 0,0 0-1,0 0 1,-1 0-1,1 0 1,0 0 0,0 0-1,0 0 1,0 0-1,-7 2-27,-10 7 30,15-8-4,-31 17 10,-1 2 0,2 1 1,-40 36-1,58-45-17,1 1-1,0 1 1,1 1 0,1-1-1,0 2 1,1 0 0,1 0-1,-14 34 1,17-36 17,2 0-1,0 0 1,0 0 0,-1 16 0,4-24-1,1 0 1,0 1 0,0-1 0,0 0 0,1 0 0,0 0 0,0 0-1,0-1 1,1 1 0,0 0 0,0 0 0,5 8 0,-5-11-5,0 0 0,0-1 0,0 0 1,0 1-1,0-1 0,0 0 0,1 0 0,-1 0 1,1 0-1,-1 0 0,1-1 0,0 1 0,0-1 1,-1 0-1,1 0 0,0 0 0,0 0 0,1 0 1,-1-1-1,0 1 0,0-1 0,0 0 0,0 0 1,0 0-1,0 0 0,1-1 0,-1 1 0,5-2 1,-2-1-3,-1 0 1,0 0-1,1-1 1,-1 1 0,-1-1-1,1 0 1,0 0-1,-1-1 1,4-4 0,36-51-2,-36 48 1,34-53 0,38-85 0,-43 76 0,-34 69 0,7-14 0,-13 27 0,-13 33 0,-31 111 0,19-81 0,-4-1 0,-68 112 0,-89 105 0,116-175 0,57-89-10,-11 21-34,-3-2-1,-68 76 0,95-115 41,0 0-21,0 0 0,1-1 0,-1 1 0,0-1-1,-1 0 1,1 0 0,-4 2 0,6-4 7,0 1 0,0-1-1,0 0 1,0 0 0,0 0-1,0 0 1,0 0 0,0 0-1,0 0 1,0 0 0,0 0-1,0 0 1,0 0 0,0-1 0,0 1-1,0 0 1,0-1 0,0 1-1,0-1 1,0 1 0,0-1-1,0 0 1,1 1 0,-1-1-1,0 0 1,0 1 0,1-1 0,-1 0-1,0 0 1,1 0 0,-1 0-1,1 1 1,-1-1 0,1 0-1,-1-2 1,-3-6-68,1 0 0,-1 0 1,2-1-1,-4-16 0,-3-43-170,9 67 242,-2-28-143,2-1-1,1 1 1,1 0-1,10-43 1,-12 70 134,2-5-455,-1 1 0,1-1 0,1 1 1,0 0-1,4-9 0,-4 11-333,-1 1 0,1 0 0,0 0 0,0 0 1,0 0-1,0 0 0,1 1 0,0 0 0,5-5 0,11-2-1983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4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23 10208,'-65'-10'4640,"41"1"-4032,13 5-2528,8 8 928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5:32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1211 3968,'-8'-4'643,"7"3"-291,1 1 1,0-1-1,-1 0 1,1 1 0,0-1-1,-1 0 1,1 1-1,0-1 1,0 0-1,-1 1 1,1-1 0,0 0-1,0 1 1,0-1-1,0 0 1,0 0-1,0 1 1,0-1 0,0 0-1,0-1 1,1-6 720,-1-2-667,0 0 0,1 0 0,0 1 0,1-1 1,4-13-1,7-24 298,3 2 0,40-82 0,-43 100-412,-9 18-220,0 0 0,1 1 1,10-15-1,-15 23-75,0-1 0,0 1 0,1-1 0,-1 1 0,0 0 0,0-1 0,1 1 0,-1 0 0,0-1 0,1 1 0,-1 0 0,0 0 0,1-1 0,-1 1-1,1 0 1,-1 0 0,0 0 0,1-1 0,-1 1 0,1 0 0,-1 0 0,1 0 0,-1 0 0,1 0 0,-1 0 0,0 0 0,1 0 0,-1 0 0,1 0 0,-1 0 0,1 0 0,-1 0 0,1 0 0,-1 1 0,0-1 0,1 0 0,-1 0-1,1 0 1,-1 1 0,0-1 0,1 0 0,-1 1 0,14 18 99,-11-13-77,1 2-24,0 1-1,0-1 1,-1 1-1,0 0 1,3 18-1,1 47 295,-1-9-161,16 57 53,-17-99-113,1-1 0,2 1 0,11 25 0,-14-39 30,0 0-1,0 0 1,1-1-1,0 1 1,0-1-1,14 13 1,-18-19-42,0 0 0,1 0 1,-1 0-1,0-1 0,1 1 0,0-1 0,-1 1 0,1-1 1,0 0-1,0 0 0,-1 0 0,1 0 0,0 0 1,0-1-1,0 1 0,0-1 0,0 0 0,0 0 1,0 0-1,0 0 0,0-1 0,0 1 0,0-1 1,0 0-1,0 0 0,0 0 0,4-2 0,-1-1 38,1 0 0,-1-1 1,0 1-1,-1-2 0,1 1 0,-1 0 0,5-7 0,1-3 52,15-27 1,-9 9 0,-1-1 0,14-43 0,-24 60-130,8-26-22,-2-1 0,-1-1-1,7-71 1,-17 34-125,-1 49-860,0 33 975,0 0 0,0 0 1,0 0-1,0 0 0,1-1 0,-1 1 1,0 0-1,0 0 0,0 0 0,0 0 1,0 0-1,0 0 0,0 0 0,0 0 1,0 0-1,1 0 0,-1 0 0,0 0 1,0 0-1,0 0 0,0 0 0,0 0 1,0 0-1,1 0 0,-1 0 0,0 0 1,0 0-1,0 0 0,0 0 0,0 0 1,0 0-1,0 0 0,1 0 0,-1 0 1,0 0-1,0 0 0,0 0 0,0 0 1,0 0-1,0 0 0,0 0 0,0 1 1,0-1-1,1 0 0,-1 0 0,0 0 1,0 0-1,6 4-94,-6-4 51,20 18-387,-14-13 397,-1 1 1,1-1 0,-1 1-1,8 10 1,-7-9 68,1 1 0,1-1 1,-1 0-1,1-1 0,0 1 1,1-2-1,-1 1 0,1-1 1,1-1-1,-1 1 0,17 4 1,-17-7 97,0 0 0,0 0 0,1-1 0,-1 0 0,1 0 0,-1-1 0,0-1 1,1 0-1,-1 0 0,1 0 0,17-7 0,-17 4-28,1-1 0,-1-1 0,1 0 0,-2 0 1,1-1-1,-1 0 0,0-1 0,0 0 0,-1 0 0,0-1 0,12-18 0,-16 21-72,-1 0 1,0 0-1,-1-1 0,1 0 0,-1 1 0,-1-1 0,1 0 0,-1 0 0,0 0 0,-1 0 0,0 0 1,-1-11-1,1 9-36,-1 0 1,-1 0 0,0 0-1,0 1 1,-1-1 0,1 1 0,-2 0-1,0 0 1,-7-13 0,10 20-20,0-1 0,0 1 0,0-1 0,0 1 0,0-1 0,-1 1 0,1 0 0,-1-1 0,1 1 0,-1 0 0,1 0 0,-1 0 0,1 0 0,-1 1 0,0-1 0,0 0 0,1 1 0,-1-1 0,0 1 0,0-1 0,0 1 0,0 0 0,0 0 0,1 0 0,-1 0 0,0 0 0,0 0 0,0 1 0,0-1 0,0 1 0,1-1 0,-1 1 0,0-1 0,-2 2 0,-1 1-40,-1 1 0,1-1-1,0 1 1,0 0 0,0 0-1,1 1 1,0-1-1,-7 9 1,-10 17-4,1 1 0,1 0 0,2 2 0,1 0 0,2 1 0,-10 35 0,21-58 107,1 0-1,0 0 1,0 0 0,2 0-1,-1 0 1,1 0 0,3 17 0,-3-23 4,1-1 1,0 1 0,0 0-1,0-1 1,0 1 0,1-1 0,0 0-1,0 1 1,0-1 0,1 0 0,-1 0-1,1-1 1,0 1 0,0 0 0,0-1-1,1 0 1,-1 1 0,1-1 0,0-1-1,4 4 1,-4-4 19,0-1 0,0 0 0,1 1 0,-1-1-1,0-1 1,0 1 0,1-1 0,-1 1 0,0-1 0,1-1 0,-1 1 0,0 0 0,5-2-1,7-2 155,0-1-1,16-7 0,-16 6-94,31-12 79,-1-2 0,0-3 1,45-30-1,-75 43-182,-1 0 1,0-1-1,-1-1 1,0-1-1,-1 0 1,-1 0-1,0-1 1,0-1-1,13-22 1,1-15 130,-2-2 1,26-85 0,31-138-182,-71 236-270,-2-1 1,-1 1-1,-2-1 1,0-46-1,-14 102-519,-19 51 587,-33 114 0,39-86 168,3 1 1,-7 125-1,24-189 129,2 0 1,0 0-1,8 47 0,-5-56 46,2 0-1,1-1 1,0 1 0,2-1-1,17 35 1,-22-50-35,0 0 0,0 0 0,1 0 0,0-1 0,-1 1-1,1-1 1,7 5 0,-10-8-25,1 1-1,-1-1 1,1 0-1,0 0 1,-1 0-1,1-1 0,0 1 1,0 0-1,-1-1 1,1 1-1,0-1 1,0 0-1,0 1 1,0-1-1,0 0 1,0 0-1,0 0 0,-1-1 1,1 1-1,0 0 1,0-1-1,0 1 1,0-1-1,-1 1 1,1-1-1,3-1 1,10-9 160,-1 0 1,0 0 0,0-2-1,18-20 1,2-2-72,-26 26-100,0 0 0,0 0 1,-1-1-1,-1 0 1,1 0-1,6-16 1,-11 13-161,-2 8-173,-1 5-461,-10 13 318,7-8 414,1-1 0,-1 1 0,1 0 0,-4 7 0,4-4 18,-1 0-1,2 0 1,-1 0-1,1 1 1,0-1-1,1 1 0,-1 15 1,2-18 25,0-1 0,0 1 0,1 0 0,0 0 0,0-1-1,1 1 1,-1-1 0,1 1 0,0-1 0,1 1 0,0-1 0,5 9 0,-3-9 14,-1 1 1,1-1-1,0 0 0,0 0 0,1-1 1,0 1-1,0-1 0,8 4 1,-11-6 10,1 0 1,0 0 0,-1-1-1,1 0 1,0 1 0,0-2-1,-1 1 1,1 0 0,0-1 0,0 1-1,0-1 1,0 0 0,0-1-1,0 1 1,0-1 0,4 0-1,-3-1 61,0 0-1,0-1 0,-1 1 0,1-1 1,0 0-1,-1 0 0,0 0 0,8-8 1,-1-2 179,15-19 1,-23 28-254,-1 0-1,0 0 1,0 0-1,0 0 1,-1 0 0,1 0-1,-1 0 1,0-1-1,0 1 1,-1 0 0,1-9-1,-1 10-29,0 0 0,0 0 0,0 1 1,-1-1-1,1 0 0,-1 0 0,0 0 0,1 1 0,-2-1 0,1 1 0,0-1 0,0 0 0,-1 1 0,1 0 0,-1-1 0,0 1 0,1 0 0,-1 0 0,0 0 0,-4-2 1,-1-2-53,-1 1 1,1 0-1,-1 1 1,-1 0-1,1 0 1,-1 0-1,1 1 1,-1 1-1,0-1 1,0 2-1,0-1 1,0 1-1,0 0 1,-1 1 0,1 0-1,0 1 1,0 0-1,-14 3 1,-10-3-243,132-10 448,28-2-127,9 0 14,-116 10-70,71 0 56,-65 2-27,39-4 0,-2-1 169,-59 4-141,1 0 1,-1-1-1,0 1 0,0-1 0,0 0 1,0-1-1,4-1 0,12-3 540,-20 6-542,7-2 145,-7 2-162,0 0 0,0 0 1,0 0-1,0 0 0,0 0 1,0 0-1,1 0 0,-1 0 0,0 0 1,0 0-1,0 0 0,0 0 1,0-1-1,0 1 0,0 0 1,0 0-1,0 0 0,1 0 1,-1 0-1,0 0 0,0 0 1,0 0-1,0 0 0,0 0 1,0 0-1,0-1 0,0 1 1,0 0-1,0 0 0,0 0 1,0 0-1,0 0 0,0 0 1,0 0-1,0-1 0,0 1 1,0 0-1,0 0 0,0 0 0,0 0 1,0 0-1,0 0 0,0 0 1,0 0-1,0-1 0,0 1 1,0 0-1,0 0 0,0 0 1,0 0-1,0 0 0,0 0 1,0 0-1,0 0 0,0-1 1,0 1-1,-1 0 0,1 0 1,0 0-1,0 0 0,0 0 1,0 0-1,0 0 0,-1 0-12,1-1-1,-1 1 0,1 0 1,-1 0-1,0 0 0,1 0 0,-1 0 1,1 0-1,-1-1 0,1 1 1,-1 0-1,1 1 0,-1-1 1,0 0-1,1 0 0,-1 0 1,1 0-1,-1 0 0,1 0 1,-1 1-1,1-1 0,-1 0 0,1 1 1,-1-1-1,1 0 0,-1 1 1,1-1-1,-1 0 0,1 1 1,-1 0-1,-1 1-31,-5 2-2,0 0 0,1 1-1,-1 0 1,1 0 0,-9 11 0,9-10-17,-6 7 91,0 0 0,2 0-1,-1 1 1,-10 21 0,18-31-54,1 1 0,1 0 0,-1 0 0,1 0 0,-1 0 0,1 0 0,1 0 1,-1 0-1,1 0 0,0 0 0,0 0 0,0 0 0,2 8 0,0-5 46,0-1 0,0 1-1,1-1 1,-1 1 0,2-1 0,-1 0-1,1 0 1,5 6 0,-8-11 8,0-1 1,1 1 0,-1-1-1,1 1 1,0-1 0,-1 0-1,1 0 1,0 0 0,0 0-1,0 0 1,0 0 0,0 0-1,0-1 1,0 1 0,0-1 0,0 1-1,0-1 1,0 0 0,0 0-1,0 0 1,0 0 0,0 0-1,0 0 1,1-1 0,-1 1-1,0 0 1,0-1 0,0 0-1,2-1 1,7-2 93,1-2 0,-1 1 0,18-13 0,-17 10-107,133-65 31,-95 50 118,10-5-182,78-24 0,-117 44-61,-17 6 52,-1 0 0,0 1 0,1-1 1,0 1-1,-1 0 0,1 0 0,0 1 0,4-2 1,-7 3 10,-1-1 1,1 0 0,0 0 0,-1 1 0,1-1 0,0 0 0,-1 1 0,1-1 0,-1 0 0,1 1 0,-1-1-1,1 1 1,-1-1 0,1 1 0,-1-1 0,1 1 0,-1-1 0,0 1 0,1 0 0,-1-1 0,0 1-1,1 0 1,-1-1 0,0 1 0,0 0 0,0-1 0,1 2 0,3 23-213,-4-21 215,2 38-77,-3-34 99,1 0 1,0 0 0,1 0 0,0-1 0,0 1-1,1 0 1,3 10 0,-4-16-26,2 5 43,0 1 0,1-1-1,0 0 1,7 10 0,-9-15-6,-1-1-1,0 1 1,0-1 0,1 0-1,-1 0 1,0 0 0,1 0-1,0 0 1,-1 0 0,1 0-1,-1 0 1,1 0 0,0-1 0,0 1-1,-1-1 1,1 1 0,0-1-1,0 0 1,0 0 0,0 0-1,-1 0 1,1 0 0,0 0 0,0 0-1,3-1 1,1-1 37,1-1 0,-1 0 0,0 0 0,-1 0 0,1-1 0,0 1 0,8-9 1,36-36 161,-42 39-191,23-23 80,18-18 6,55-72 0,24-86-221,-14-25 208,-102 207-100,49-132 143,-57 145-244,-1 0 1,0 0 0,-1 0 0,1-23 0,-3 36 73,0-1 0,0 1 0,0 0 0,0 0 0,0 0 0,0-1 0,0 1 0,0 0 0,0 0 0,0-1 0,0 1 0,0 0 0,0 0 0,-1 0 0,1-1 0,0 1 0,0 0 0,0 0 0,0 0 1,0-1-1,-1 1 0,1 0 0,0 0 0,0 0 0,0 0 0,-1 0 0,1 0 0,0-1 0,0 1 0,0 0 0,-1 0 0,1 0 0,0 0 0,0 0 0,-1 0 0,1 0 0,0 0 0,0 0 0,0 0 0,-1 0 1,1 0-1,0 0 0,-1 0 0,-15 6-380,-15 15 295,12-6 90,0 1 0,1 1 0,1 1 1,0 0-1,2 1 0,0 1 0,1 1 0,1 0 0,1 0 0,-9 24 1,-3 16 12,3 0 1,3 2-1,3 0 1,-11 87-1,25-136 17,0 1 0,1 0 0,0 0 0,1 0 0,1 0 0,1 0 0,0-1-1,0 1 1,2-1 0,0 0 0,0 0 0,2 0 0,-1-1 0,14 19 0,-18-28 28,1-1 1,-1 0-1,1 0 1,-1 0-1,1 0 1,0-1-1,0 1 1,0-1-1,1 1 1,-1-1-1,1 0 1,-1-1-1,1 1 1,-1 0-1,1-1 1,0 0-1,0 0 1,0 0-1,0-1 1,0 1-1,0-1 1,0 0-1,7 0 1,6-3 86,-1 0-1,0 0 1,1-2 0,21-9-1,-14 6-207,16-8 166,-1-1-1,-1-2 0,38-26 1,-35 17-258,-41 28 162,0 0 1,0 0-1,0-1 1,1 1 0,-1 0-1,0 0 1,0 0 0,1 0-1,-1 0 1,0 0-1,0 0 1,0 0 0,1 0-1,-1 0 1,0 0 0,0 1-1,1-1 1,-1 0-1,0 0 1,0 0 0,0 0-1,1 0 1,-1 0 0,0 0-1,0 1 1,0-1-1,0 0 1,1 0 0,-1 0-1,0 0 1,0 1 0,0-1-1,0 0 1,0 0-1,0 0 1,1 1 0,-1-1-1,0 0 1,0 0 0,0 0-1,0 1 1,0-1-1,0 0 1,0 0 0,0 1-1,3 13-126,-3-11 37,2 15 55,-2-1-1,1 0 1,-4 26 0,1-25 78,1 0 1,2 31 0,-1-32 63,0-15-47,-1 0 0,1 0 0,0 0 0,0 0 1,0 0-1,0 0 0,1 0 0,-1 0 0,0 0 1,2 3-1,-2-5-24,1 0 0,-1 0 1,1 0-1,-1 0 0,1 0 0,-1 0 0,1 0 1,-1-1-1,1 1 0,-1 0 0,1 0 1,-1 0-1,0-1 0,1 1 0,-1 0 0,1 0 1,-1-1-1,0 1 0,1 0 0,-1-1 1,0 1-1,1 0 0,-1-1 0,0 1 1,0-1-1,1 1 0,-1-1 0,13-16 271,12-28 100,15-27-287,-37 69-108,7-13-136,1 0 1,24-25 0,-35 41 121,1-1 1,-1 1 0,0-1 0,1 1-1,-1-1 1,1 1 0,-1 0 0,1-1-1,-1 1 1,1 0 0,0-1 0,-1 1-1,1 0 1,-1 0 0,1 0 0,-1-1-1,2 1 1,-1 0 4,-1 0 0,0 0 1,0 1-1,1-1 0,-1 0 0,0 0 0,0 0 0,0 1 1,1-1-1,-1 0 0,0 0 0,0 1 0,0-1 0,1 0 1,-1 0-1,0 1 0,0-1 0,0 0 0,0 0 0,0 1 1,0-1-1,0 0 0,0 1 0,0-1 0,0 1 0,-1 26-352,0-20 325,-23 201-78,13-129 118,-1 12 77,-4 0 0,-43 136 0,51-204 10,-1 0 0,-23 40 1,28-55-52,0-1 0,-1-1 0,0 1 0,0-1 0,-1 1 0,0-1 0,0-1 0,0 1 0,0-1 0,-1-1 0,0 1 0,-8 4 0,9-7-7,1-1 0,-1 1 0,0-1-1,1 0 1,-1 0 0,0-1 0,1 0 0,-1 0 0,0 0-1,1-1 1,-1 1 0,0-1 0,1-1 0,-1 1-1,-8-4 1,4 1 69,0-1-1,1 0 0,0 0 1,0-1-1,1 0 0,0 0 1,-11-11-1,17 15-98,0 0 0,-1 0 0,1-1 0,1 1 0,-1-1 0,0 1 0,1-1 0,-1 0 0,1 0 0,0 0 0,0 0 0,0 1 0,0-2 0,0 1 0,1 0 0,-1 0 0,1 0 0,0 0 0,0 0 0,0 0 0,0 0 0,1 0 0,-1 0 0,1 0 1,0 0-1,0 0 0,0 0 0,0 0 0,0 0 0,1 0 0,1-2 0,5-7-44,0 1 0,1 1 0,0-1 0,0 1 0,20-14 1,217-175-519,-230 186 139,-5 3-260,1 0-1,16-10 1,-24 17 58,0 1 1,0 0 0,0 1 0,0-1-1,0 1 1,0-1 0,0 1-1,0 1 1,0-1 0,1 0 0,-1 1-1,8 0 1,8 3-1900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5:33.0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49 7648,'-44'-23'3456,"33"16"-3008,11-2-512,11 9-64,9-9-4384,4 9 2464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5:34.35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22 139 4736,'-19'-30'2720,"19"30"-2524,0-1 1,-1 1-1,1-1 1,0 1-1,-1-1 1,1 1-1,0-1 0,0 1 1,0-1-1,0 1 1,-1-1-1,1 1 1,0-1-1,0 1 1,0-1-1,0 1 1,0-1-1,0 0 1,0 1-1,1-2 0,-1 2-111,0-1-1,0 0 0,1 1 0,-1-1 0,0 0 0,0 1 0,1-1 0,-1 1 0,1-1 0,-1 0 0,1 1 1,-1-1-1,1 1 0,-1-1 0,1 1 0,-1-1 0,1 1 0,0 0 0,-1-1 0,1 1 0,0 0 0,-1-1 1,2 1-1,3 0 435,1-1 1,0 1-1,-1 1 1,1-1 0,-1 1-1,1 0 1,-1 0 0,6 3-1,20 3 767,1-5-779,0-2-1,0-1 1,0-1 0,32-7 0,-34 6-374,269-45 603,-174 17-4310,-93 25 1462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5:40.4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415 1039 3328,'0'-1'117,"0"1"-76,0-1-1,-1 1 1,1 0-1,0 0 1,0-1-1,0 1 1,0 0-1,0 0 1,0 0-1,0-1 1,0 1-1,0 0 1,0 0-1,0-1 1,0 1-1,0 0 0,0 0 1,1-1-1,-1 1 1,0 0-1,0 0 1,0 0-1,0-1 1,0 1-1,0 0 1,1 0-1,-1 0 1,0-1-1,0 1 1,4-1 3576,-11 1-1612,5 0-1904,0 1-1,0 0 0,0 0 0,0 0 1,0 0-1,1 0 0,-1 0 1,0 0-1,0 0 0,-2 3 0,-18 11 301,-36 14 200,1 3 0,-89 66 0,132-86-447,0 1 1,-21 23-1,30-29-76,-1 0 1,1 0-1,0 1 0,0 0 0,1 0 0,0 0 0,-4 11 0,8-17-22,-1 1 0,1-1 0,0 0 0,-1 1 0,1-1-1,0 1 1,0-1 0,1 0 0,-1 1 0,0-1 0,1 1 0,0-1 0,-1 0 0,1 0 0,0 1 0,0-1 0,0 0 0,0 0 0,1 0 0,-1 0-1,1 0 1,-1 0 0,1 0 0,0-1 0,-1 1 0,1-1 0,0 1 0,0-1 0,0 0 0,0 1 0,0-1 0,1 0 0,-1 0 0,0 0 0,0-1-1,1 1 1,-1-1 0,0 1 0,1-1 0,3 0 0,3 0 41,1 0-1,-1-1 1,1-1-1,-1 1 1,0-2-1,1 1 1,-1-1-1,12-6 1,8-5 148,29-19 1,-38 21-180,-1 0-1,0-2 1,-1 0-1,-1-1 1,0-1-1,18-22 1,-12 7-1,-2-2 0,-2 0 0,0-1 0,15-41 0,-7 3 39,24-91-1,-45 142-91,6-25 9,-1 1 0,-3-2 0,4-56 0,-11 83-86,-1 1-1,0-1 0,-2 0 0,0 1 0,-1 0 0,-2 0 0,1 0 0,-2 0 1,-1 0-1,-12-25 0,18 43 28,0-1 0,0 0 0,0 1 1,0-1-1,0 0 0,0 1 0,0-1 0,-1 1 1,1 0-1,0-1 0,-1 1 0,0 0 0,1 0 1,-1 0-1,-2-2 0,3 3 12,0 0 0,-1 0 0,1 0 0,0 0 0,0 1 0,0-1 0,0 0 0,0 0 0,-1 1 0,1-1 0,0 0 0,0 1 0,0-1 0,0 1 0,0 0 0,0-1 0,0 1 0,0 0 0,1-1 0,-1 1 0,0 0 0,0 0 0,1 0 0,-1 0 0,0 0 0,0 1 0,-8 12-28,1 0 0,0 0 0,1 1 0,1 0 0,-7 22-1,6-14 209,-7 20 107,2 0-1,2 1 1,-5 54-1,9-33-5,5 102 0,15-21 107,-11-128-236,0 0-1,2-1 1,0 0 0,2 0 0,-1 0 0,11 17 0,-14-29-43,0-1-1,0 1 1,1 0-1,-1-1 1,1 1-1,0-1 1,0 0-1,1-1 1,-1 1-1,1-1 1,0 1 0,10 4-1,-9-6 12,1 0 0,0 0 0,-1-1 0,1 0 0,0 0 0,0 0 0,0-1 0,-1 0 0,1 0 0,10-2 0,3-2 60,1-1-1,0 0 1,-1-2 0,0 0 0,0-2 0,32-18 0,-36 16-97,0 0 0,-1-1 0,-1 0 0,0-1-1,17-20 1,-14 11-445,18-27 0,-34 48 348,3 10-669,-5 4 560,0 1 1,-5 19-1,4-26 140,1 1 1,-1-1-1,1 1 0,0 0 0,1 0 0,0 0 1,0-1-1,1 1 0,0 0 0,0 0 1,1-1-1,2 9 0,0-6 93,1-1-1,0 1 1,0-1-1,1 0 1,0 0-1,1-1 1,13 14-1,-18-20-11,1 1 0,-1-1 0,1 0 0,0 1 0,0-1 1,0-1-1,0 1 0,1 0 0,-1-1 0,0 0 0,1 1 0,-1-2 0,0 1 0,1 0 0,-1 0 0,1-1 0,0 0 0,-1 0 0,1 0 0,-1 0 0,1 0 0,-1-1 0,1 0 0,-1 0 0,1 0 0,5-2 0,-3 0 4,-1 0-1,0-1 1,0 1-1,0-1 1,-1 0-1,1 0 1,-1 0-1,0-1 0,0 0 1,4-6-1,2-6 5,15-32 0,-24 47-78,14-33-15,19-67-1,0-42-100,-17 66 191,-16 72-74,8-24-202,-9 28 163,1 1 0,-1-1 0,1 0 0,0 1 1,-1-1-1,1 1 0,0 0 0,0-1 0,0 1 0,0 0 0,1-1 0,-1 1 1,2-1-1,-3 2 26,0-1 0,0 1 1,0 0-1,1 0 0,-1 0 1,0 0-1,0 0 0,0 0 1,0 0-1,1 0 0,-1 0 1,0 0-1,0-1 0,0 1 1,1 0-1,-1 0 0,0 0 1,0 0-1,0 0 0,1 0 1,-1 1-1,0-1 0,0 0 1,0 0-1,1 0 0,-1 0 1,0 0-1,0 0 0,0 0 1,1 0-1,-1 0 0,0 0 1,0 1-1,0-1 0,0 0 1,0 0-1,1 0 0,2 11-135,-3-11 140,12 61-15,-4 0-1,-2 0 1,-2 1 0,-4-1-1,-9 86 1,8-139 19,1-2 71,-1 1 1,0 0-1,0-1 1,-4 13-1,4-19-50,1 1 1,0 0-1,-1 0 0,1 0 0,-1 0 0,1 0 0,-1 0 0,1-1 0,-1 1 0,1 0 0,-1 0 0,0-1 0,0 1 0,1 0 0,-1-1 0,0 1 0,0-1 0,0 1 0,1-1 0,-1 0 0,0 1 0,0-1 0,0 0 0,0 1 0,0-1 0,0 0 0,0 0 0,0 0 0,0 0 0,0 0 1,0 0-1,0 0 0,0 0 0,0 0 0,0-1 0,0 1 0,0 0 0,0-1 0,1 1 0,-3-1 0,-6-4-23,1 0 0,0-1 0,0 0 0,0 0 0,0 0 0,-7-9 0,10 14-392,13 3 182,-2-1 223,1 0 0,0-1 1,-1 1-1,1-2 1,-1 1-1,11-3 1,11 0-52,4 2 122,0-2 1,0-1 0,0-2 0,-1-1-1,43-16 1,-53 14-59,-1 0-1,-1-2 0,1 0 0,-2-1 1,0-1-1,0-1 0,-2-1 1,0 0-1,0-1 0,17-23 1,-9 5 6,-1 0 1,32-66-1,23-81 64,-63 141-72,-1-1 1,11-65-1,0-39-52,-21 109-47,-1 0-1,-3-40 0,-7-26-257,7 101 310,0 1-1,0-1 0,0 0 1,0 1-1,0-1 0,0 1 1,0-1-1,-1 0 0,1 1 0,0-1 1,0 0-1,0 1 0,-1-1 1,1 1-1,0-1 0,-1 1 1,1-1-1,0 1 0,-1-1 1,1 1-1,-1-1 0,0 0 1,1 1 7,-1 0 0,1 1 0,-1-1 0,1 0 0,-1 0 0,1 0 0,-1 1 1,1-1-1,0 0 0,-1 1 0,1-1 0,-1 0 0,1 1 0,0-1 0,-1 1 0,1-1 1,0 0-1,0 1 0,-1-1 0,1 2 0,-16 33-256,-27 107-66,23-76 350,2 0 0,4 1 1,-9 88-1,18-102-38,2 0 0,2 0 1,3 0-1,9 63 0,-7-96 83,1 0 1,1 0-1,1 0 1,12 24-1,-18-41-14,0 0 0,0 0 0,1 0 0,-1-1 1,1 1-1,0 0 0,0-1 0,0 1 0,0-1 0,0 0 0,0 1 0,1-1 0,-1 0 1,1-1-1,0 1 0,-1 0 0,1-1 0,0 1 0,0-1 0,0 0 0,0 0 0,4 1 1,-1-2 28,0-1 1,0 1-1,0-1 0,0 0 1,0 0-1,0-1 1,-1 1-1,1-2 1,0 1-1,-1 0 1,9-6-1,1-2-59,-1 1 0,24-23 1,-38 32-12,73-71-15,-62 59 81,0-1 0,-1 0 1,-1-1-1,9-16 0,-16 26-50,4-8 0,0-1 0,7-20-1,-12 30-28,0 0 0,0 0 0,0 0 1,-1 1-1,1-1 0,-1 0 0,0 0 0,0 0 0,0 0 0,0 0 0,-1 0 0,1 0 0,-1 0 1,0 1-1,0-1 0,0 0 0,0 0 0,0 1 0,-2-4 0,2 5-1,0 0 1,0 0-1,0 0 0,0 0 0,0 0 1,0 1-1,0-1 0,-1 0 0,1 1 0,0-1 1,0 1-1,-1-1 0,1 1 0,0-1 1,-3 1-1,3 0 9,1 0 0,0 0 1,-1 0-1,1 0 0,-1 0 1,1 0-1,0 0 0,-1 0 1,1 0-1,0 0 0,-1 0 1,1 0-1,-1 0 0,1 1 1,0-1-1,-1 0 0,1 0 0,0 0 1,0 1-1,-1-1 0,1 0 1,0 1-1,0-1 0,-1 0 1,1 0-1,0 1 0,0-1 1,-1 0-1,1 1 0,0-1 1,0 0-1,0 1 0,0-1 1,0 1-1,0-1 0,0 0 1,0 1-1,0-1 0,0 0 0,0 1 1,0-1-1,0 1 0,0-1 1,0 0-1,0 1 0,0-1 1,0 0-1,0 1 0,0-1 1,1 1-1,-1-1 0,0 0 1,0 0-1,1 1 0,-1 0 1,3 3 31,-1 0 0,1 0 0,0 0 0,0-1 0,0 1 0,0-1 0,1 1 0,-1-1 0,8 4 0,5 7-126,13 11-1,-14-13 81,1 1-1,-2 1 0,0 1 0,0 0 1,-1 1-1,11 19 0,62 134-187,-83-163 252,0-1-1,0 1 0,1 0 0,0-1 1,0 0-1,0 0 0,0 0 0,9 6 1,-12-10-24,1 0 1,0 1-1,-1-1 1,1 0-1,0 0 1,0 0-1,0-1 0,0 1 1,0 0-1,0-1 1,0 1-1,0-1 1,0 1-1,0-1 1,1 0-1,-1 0 1,0 0-1,0 0 1,0-1-1,0 1 1,0-1-1,0 1 0,0-1 1,0 1-1,0-1 1,0 0-1,0 0 1,0 0-1,0 0 1,1-2-1,6-5 34,-1-1-1,0 0 1,-1 0-1,0-1 1,8-14-1,-5 9-16,106-185-309,-116 200 264,0-1 1,0 1-1,0 0 1,0 0 0,0-1-1,0 1 1,0 0 0,0 0-1,0-1 1,1 1 0,-1 0-1,0 0 1,0 0-1,0-1 1,0 1 0,1 0-1,-1 0 1,0 0 0,0 0-1,0-1 1,1 1 0,-1 0-1,0 0 1,0 0-1,1 0 1,-1 0 0,0 0-1,0 0 1,1 0 0,-1 0-1,5 6-145,-2 15-4,-1 1 111,10 74-23,-9-80 105,0-1 0,2 0-1,-1 0 1,8 15 0,-11-28-22,0 0 1,0 0-1,0 0 1,1-1-1,-1 1 0,1 0 1,-1 0-1,1-1 1,-1 1-1,1-1 0,0 0 1,0 1-1,0-1 1,0 0-1,0 0 0,0 0 1,0 0-1,0 0 1,0-1-1,0 1 0,0-1 1,1 1-1,-1-1 1,0 0-1,0 0 0,4 0 1,4-1 12,0 0-1,-1-1 1,1-1 0,15-5 0,-15 5 31,0 0 16,1-1-1,-1 0 0,17-10 1,-14 5-53,25-10 0,27-8-154,-54 26-69,3 2 212,-13-1 13,1-1 0,-1 1 1,0 0-1,0-1 0,0 1 0,1-1 1,-1 1-1,0-1 0,0 0 0,0 1 1,0-1-1,0 0 0,1-1 0,3 0 14,-1 1-49,0 0 0,0 0 1,-1-1-1,1 1 0,0-1 0,-1 0 0,0 0 1,5-3-1,-5 1 64,-1 2 12,-1 4-52,-1-2-151,0 0 112,0 0 27,0 0 0,0 0 0,-1 0 0,1-1-1,0 1 1,0 0 0,0 0 0,0 0 0,0-1-1,0 1 1,0 0 0,0 0 0,0 0 0,0-1-1,0 1 1,1 0 0,-1 0 0,0 0 0,0 0-1,0-1 1,0 1 0,0 0 0,0 0 0,0 0-1,0 0 1,0-1 0,1 1 0,-1 0 0,0 0-1,0 0 1,0 0 0,0 0 0,0 0 0,1-1-1,-1 1 1,0 0 0,0 0 0,0 0 0,1 0-1,-1 0 1,0 0 0,0 0 0,0 0 0,0 0-1,1 0 1,-1 0 0,0 0 0,0 0 0,0 0-1,1 0 1,-1 0 0,0 0 0,0 1 224,16-17-288,-11 13 56,-1-1 0,0 1 1,0-1-1,0 0 0,0-1 0,0 1 1,-1 0-1,0-1 0,0 0 0,3-6 1,7-21 124,0 0 1,-2-2-1,7-37 1,-14 53-44,6-41 84,-3 11-263,6-8 111,-6 28 71,6-50 0,-9 43-120,2-49-95,-6-12-204,0 95 326,0 1-1,1 0 1,-1-1-1,0 1 1,0-1-1,0 1 1,0-1-1,-1 1 1,1-1-1,0 1 0,0 0 1,0-1-1,0 1 1,0-1-1,0 1 1,-1 0-1,1-1 1,0 1-1,0-1 1,-1 1-1,1 0 1,0-1-1,-1 1 1,1 0-1,0 0 1,-1-1-1,1 1 1,0 0-1,-1 0 1,1-1-1,0 1 0,-1 0 1,1 0-1,-1 0 1,1 0-1,-1 0 1,1-1-1,-1 1 1,0 0 8,1 1 0,-1-1 1,0 0-1,1 0 0,-1 0 0,1 1 1,-1-1-1,1 0 0,-1 1 0,1-1 1,-1 0-1,1 1 0,-1-1 0,1 1 0,0-1 1,-1 1-1,1-1 0,0 1 0,-1-1 1,1 1-1,0-1 0,-1 1 0,1-1 1,0 1-1,0-1 0,0 1 0,0 0 1,-1 0-1,0 4-39,0 0 0,-1 0 0,0 0-1,0 0 1,-5 8 0,-7 19 53,4 1-124,-3 8 78,-7 45 0,11-21-8,1 72 1,10 63 196,1-159-116,2-1 0,1-1 1,18 59-1,-23-94-10,0 0-1,0 0 1,1 0 0,-1 0 0,1 0 0,0 0-1,1-1 1,-1 1 0,1-1 0,-1 1-1,5 3 1,-6-6 3,1 0 0,-1 0 1,0 0-1,1 0 0,-1-1 0,1 1 0,0 0 0,-1-1 0,1 1 0,-1-1 0,1 0 0,0 1 0,-1-1 0,1 0 1,0 0-1,0 0 0,-1 0 0,1 0 0,0-1 0,-1 1 0,1 0 0,-1-1 0,1 0 0,0 1 0,-1-1 1,1 0-1,-1 1 0,1-1 0,1-2 0,2 0 3,-1-1 0,0 0 0,1 0 1,-1 0-1,0-1 0,-1 1 0,1-1 0,-1 0 1,0 0-1,0 0 0,3-11 0,-1 2-12,0 1-1,-2-1 0,5-26 1,-5-4-21,-3 41-46,0 0 0,0-1 0,0 1 0,0 0 0,-1-1 0,0 1 0,1 0 0,-1 0-1,-1 0 1,-2-6 0,-1 2-215,4 6 140,2 4 73,0-2 126,19-2-48,1-1-1,-1-1 0,21-6 1,92-28 156,-33 8-66,-98 29-131,0-1 0,0 0 1,1 1-1,-1 0 0,0-1 0,0 1 0,1 0 0,-1 0 0,0 0 0,1 0 0,2 2 0,-4-2 8,1 1-1,-1-1 0,0 1 1,-1 0-1,1 0 0,0 0 1,0-1-1,0 1 1,0 0-1,0 0 0,-1 0 1,1 0-1,-1 0 0,1 0 1,0 1-1,-1-1 0,0 0 1,1 0-1,-1 0 0,0 0 1,1 1-1,-1-1 0,0 2 1,1 9-43,-1 1 1,0 0 0,-1 0 0,0-1 0,-1 1 0,-5 16 0,4-15 38,0 0 0,1 1-1,0-1 1,1 1 0,2 21 0,-1-30 42,1 0 1,0 1-1,1-1 0,-1 0 1,4 8-1,-4-12-14,0-1 0,0 1 1,0 0-1,0 0 0,0 0 0,1-1 0,-1 1 1,1-1-1,-1 1 0,1-1 0,0 0 0,-1 1 1,1-1-1,0 0 0,0 0 0,0 0 0,0 0 1,0-1-1,0 1 0,2 0 0,1 0 31,0-1 0,0 0 1,0 0-1,-1 0 0,1 0 0,0-1 0,0 0 0,0 0 0,0 0 0,0-1 0,-1 1 1,1-1-1,-1 0 0,1-1 0,4-2 0,4-4-26,1 0 0,-2-1 1,16-15-1,-2-2-122,-1-1 1,39-57-1,-63 85 89,-1 0-1,0 0 0,0 0 1,0-1-1,0 1 0,0 0 1,0 0-1,0 0 0,0 0 1,0-1-1,0 1 0,1 0 1,-1 0-1,0 0 0,0 0 1,0 0-1,0 0 0,0-1 1,1 1-1,-1 0 0,0 0 1,0 0-1,0 0 0,0 0 1,1 0-1,-1 0 0,0 0 1,0 0-1,0 0 0,0 0 1,1 0-1,-1 0 0,0 0 1,0 0-1,1 0 0,1 7-231,-3 11 90,-6 31 73,-2 70 0,9-114 68,0 0 0,1 0 0,0 1 0,-1-1-1,4 9 1,-4-13 26,0 0-1,1 0 1,-1 0-1,0 0 1,1-1-1,-1 1 1,1 0-1,-1 0 1,1 0-1,0 0 1,-1-1-1,1 1 1,0 0-1,-1-1 1,1 1-1,0 0 1,0-1-1,0 1 1,-1-1-1,1 1 1,0-1-1,0 0 1,0 1-1,0-1 1,0 0-1,0 1 1,0-1-1,0 0 1,0 0-1,0 0 1,0 0-1,0 0 1,0 0-1,0 0 1,0-1-1,1 1 1,7-3 46,0 0 0,-1-1 0,1 1-1,-1-2 1,0 1 0,0-1 0,-1 0 0,1-1 0,-1 0 0,0 0 0,-1-1 0,10-11 0,124-182 188,-12-17-122,-83 139-47,-11 18-108,42-106-1,-36 56-124,36-158-1,-71 251 41,0-10-508,-5 27 615,0 0 0,0 0 0,0 0 0,0-1 0,0 1-1,0 0 1,0 0 0,0 0 0,0 0 0,0 0 0,0 0 0,-1-1 0,1 1 0,0 0 0,0 0 0,0 0 0,0 0 0,0 0 0,0 0 0,0 0 0,0 0-1,0 0 1,-1-1 0,1 1 0,0 0 0,0 0 0,0 0 0,0 0 0,0 0 0,0 0 0,0 0 0,-1 0 0,1 0 0,0 0 0,0 0 0,0 0 0,0 0-1,0 0 1,-1 0 0,1 0 0,0 0 0,0 0 0,0 0 0,0 0 0,0 0 0,0 0 0,0 0 0,-1 0 0,1 1 0,0-1 0,0 0 0,0 0-1,0 0 1,0 0 0,0 0 0,0 0 0,0 0 0,-1 0 0,1 0 0,0 1 0,0-1 0,0 0 0,0 0 0,0 0 0,0 0 0,0 0 0,0 0 0,0 1-1,-8 8-112,-3 9 59,2 1 0,-14 35 0,8-16 31,-61 155-136,56-137 186,3 1-1,2 1 0,3 1 1,2 0-1,3 0 0,3 1 1,3 72-1,2-106 1,9 49 0,-8-63 12,1 0-1,1 0 1,0 0 0,0 0-1,1-1 1,7 11-1,-11-19-2,1 0 0,0 0-1,0 0 1,1-1 0,-1 1-1,0-1 1,1 1 0,-1-1-1,1 0 1,0 0-1,0 0 1,0-1 0,0 1-1,0-1 1,0 1 0,0-1-1,0 0 1,1 0 0,-1-1-1,0 1 1,1 0 0,-1-1-1,1 0 1,-1 0 0,7-1-1,-2 0 14,0-1-1,0 0 0,-1-1 0,1 0 0,-1 0 1,1-1-1,-1 1 0,0-2 0,13-9 1,-5 2-41,-1-2 0,0 1 1,-1-2-1,-1 0 0,0-1 1,0 0-1,12-25 0,-22 37-39,0 1-1,0-1 0,0 1 1,1 0-1,0 0 0,-1 0 1,6-4-1,-7 6 33,-1 1 0,0 0 0,0 0 0,0 0 1,0 0-1,1 0 0,-1-1 0,0 1 0,0 0 0,0 0 1,1 0-1,-1 0 0,0 0 0,0 0 0,1 0 0,-1 0 0,0 0 1,0 0-1,0 0 0,1 0 0,-1 0 0,0 0 0,0 0 0,1 0 1,-1 0-1,0 0 0,0 0 0,0 0 0,1 0 0,-1 0 0,0 0 1,0 0-1,0 1 0,1-1 0,-1 0 0,0 0 0,0 0 1,0 0-1,0 0 0,1 1 0,-1-1 0,0 0 0,0 0 0,0 0 1,0 1-1,0-1 0,0 0 0,0 0 0,0 0 0,1 1 0,-1-1 1,0 0-1,0 1 0,0 15-265,0-10 250,-3 50-192,2-29 233,0 27-1,2-46-8,0 0 0,0 1 0,1-1 1,-1 0-1,2 0 0,-1-1 0,7 14 0,-8-20-1,0 1 1,0 0-1,0-1 1,0 1 0,1-1-1,-1 1 1,0-1-1,1 1 1,-1-1 0,1 0-1,-1 0 1,1 0-1,0 0 1,0 0 0,-1 0-1,1 0 1,0-1-1,0 1 1,0-1 0,0 1-1,0-1 1,-1 0-1,1 0 1,0 0-1,4 0 1,1-1 67,1 0 1,-1 0-1,0-1 0,14-5 0,8-5 64,31-18-1,-13 6-221,-28 16 155,-1-1-1,0-1 1,0-1 0,-1-1-1,0 0 1,-1-1 0,28-30-1,-40 38-81,-1 0-1,0 0 1,0 0-1,0 0 1,-1 0-1,0-1 1,0 1-1,0-1 1,1-6 0,-3 12-1,0 0 1,0 0 0,0 0 0,0 0 0,0 0 0,0 0 0,0 0 0,0 0 0,0 0 0,0 0 0,0 0-1,0-1 1,0 1 0,0 0 0,0 0 0,0 0 0,0 0 0,0 0 0,0 0 0,0 0 0,0 0 0,0-1-1,0 1 1,0 0 0,0 0 0,0 0 0,0 0 0,0 0 0,0 0 0,0 0 0,0 0 0,0 0 0,0 0-1,0 0 1,0-1 0,0 1 0,0 0 0,0 0 0,-1 0 0,1 0 0,0 0 0,0 0 0,0 0-1,0 0 1,0 0 0,0 0 0,0 0 0,0 0 0,0 0 0,0 0 0,-1 0 0,1 0 0,0 0 0,0 0-1,0 0 1,0 0 0,0 0 0,0 0 0,0 0 0,0 0 0,0 0 0,-1 0 0,1 0 0,0 0 0,0 0-1,0 0 1,0 0 0,0 1 0,-10 6-334,-11 14-2,9-2 288,2 0 0,-13 30 0,20-42 42,0 0-1,1 0 1,0 0 0,1 1 0,-1-1 0,1 1-1,1-1 1,0 0 0,0 11 0,1-14 26,-1-1 1,1 1 0,0-1 0,0 0-1,1 0 1,-1 1 0,1-1 0,-1 0 0,1 0-1,0 0 1,0 0 0,0-1 0,1 1-1,-1-1 1,1 1 0,-1-1 0,1 0-1,0 0 1,0 0 0,0 0 0,6 2 0,-1 0 37,0 0 0,0-1 1,0 0-1,0 0 1,1-1-1,0 0 1,-1-1-1,1 0 1,0 0-1,0-1 1,-1 0-1,1-1 1,0 0-1,0 0 1,-1-1-1,1 0 0,-1 0 1,1-1-1,8-4 1,-14 6-44,0-1 0,0 0 1,0 0-1,0 0 0,-1-1 1,1 1-1,-1-1 0,1 1 1,-1-1-1,0 0 0,0 0 0,0 0 1,0 0-1,0 0 0,-1 0 1,1-1-1,-1 1 0,1-5 0,-1 3 2,-1 0-1,1 1 1,-1-1-1,0 1 1,-1-1-1,1 1 1,-1-1-1,0 0 1,0 1-1,0 0 1,0-1-1,-1 1 1,0 0-1,0 0 1,-3-5-1,0 0-29,-1 0-1,0 1 0,0 0 1,-1 0-1,0 0 0,-1 1 1,-13-11-1,1 8-54,1 0 1,-1 1-1,0 1 0,-1 1 1,0 1-1,0 1 0,0 1 1,-29-3-1,12 5 272,48-7-111,10 0-84,1 2 1,43-11 0,-26 8-1,32-9 52,83-11-1,-144 28-72,0 2 0,1-1 0,-1 1 0,12 2 0,-18-2 18,0 1 0,0-1 0,0 1 1,0 0-1,0 0 0,0 0 1,0 0-1,0 1 0,0-1 0,-1 1 1,1 0-1,-1 0 0,1 0 1,-1 0-1,3 3 0,0 2 8,-1-1 0,0 1 0,0 0 0,-1 0 0,1 0 0,-2 1-1,1-1 1,-1 1 0,0 0 0,1 12 0,-1 7 138,-2 47 0,-1-36 97,1-38-236,0 0 0,0 1-1,0-1 1,0 0 0,0 0-1,0 0 1,0 0 0,1 0 0,-1 0-1,0 0 1,0 1 0,0-1-1,0 0 1,0 0 0,0 0 0,0 0-1,0 0 1,0 0 0,0 0-1,0 0 1,0 0 0,1 0 0,-1 0-1,0 0 1,0 1 0,0-1-1,0 0 1,0 0 0,0 0 0,0 0-1,1 0 1,-1 0 0,0 0-1,0 0 1,0 0 0,0 0 0,0 0-1,0 0 1,0 0 0,1 0-1,-1 0 1,0 0 0,0 0 0,0 0-1,0-1 1,0 1 0,0 0-1,0 0 1,1 0 0,-1 0-1,5-3 67,7-10 94,0 0 0,-1-1 1,12-21-1,-6 10-117,9-14-159,-12 17 49,1 0 0,23-25 0,-36 45 55,0-1 1,0 1-1,0 1 0,0-1 1,0 0-1,1 1 0,-1-1 1,1 1-1,-1-1 0,1 1 1,3-1-1,-4 2 4,-1 0 0,1 0 0,-1 0 1,1 0-1,0 0 0,-1 0 0,1 0 0,-1 0 0,1 1 0,0-1 0,-1 1 0,1-1 0,-1 1 0,0 0 0,1-1 1,-1 1-1,1 0 0,-1 0 0,0 0 0,0 0 0,1 0 0,0 2 0,6 7-19,0 0 0,0 1 0,11 22-1,4 6 6,-16-28 48,1 1 0,0-1 0,1 0 0,1-1 0,-1 0 0,1-1 0,1 0 0,21 14 0,-5-12-896,-25-10 468,-1-1 0,1 0 1,-1 1-1,1-1 1,-1 0-1,1 0 1,-1 0-1,1 0 0,0 0 1,-1 0-1,1 0 1,-1 0-1,1-1 0,-1 1 1,1 0-1,1-2 1,-3 2 229,1 0 1,-1-1 0,0 1-1,0 0 1,0 0 0,1-1-1,-1 1 1,0 0 0,0-1-1,0 1 1,0 0 0,0-1-1,0 1 1,0 0 0,0-1-1,0 1 1,0 0-1,0-1 1,0 1 0,0 0-1,0-1 1,0 1 0,0 0-1,0-1 1,0 1 0,0 0-1,0-1 1,0 1 0,-1-1-1,-6-10-2490,4 6 1004,-8-17-2284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5:40.8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23 8128,'-26'0'4192,"32"-4"-3360,-3 4-544,3-6-96,9 6-128,5-9-352,0 5 160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07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30 2912,'-14'-15'7429,"16"17"-7091,-1 0 1,0 0-1,0 0 0,0 0 1,0 1-1,0-1 0,1 4 1,3 7 351,7 21-51,-2 1-1,6 36 1,1 1-27,41 105 488,-48-153-931,1-1 0,1 0-1,1-1 1,1-1-1,21 26 1,-20-30-86,29 37 42,-38-46-42,1-1 0,-1 0 0,1 0 0,9 6 0,-8-6 107,0 0 1,11 13 0,-14-10-315,-5-9 190,0 0 0,1 0 0,-1 0 0,0 0 0,1 0 0,-1 0 0,1-1 0,-1 1 0,1 0-1,0 0 1,-1 0 0,1-1 0,0 1 0,-1 0 0,1-1 0,1 2 0,8-18 894,5 1-737,-1-1 0,20-31 0,-27 38-172,22-36-69,-2-1 0,-2-2 1,-2 0-1,-3-1 0,20-71 0,10-12-61,-27 74-34,-4-19 33,-18 77 76,-1 0-1,0 0 0,0 0 0,0-1 1,0 1-1,0 0 0,0 0 0,1 0 1,-1 0-1,0-1 0,0 1 0,0 0 1,0 0-1,0 0 0,0 0 0,0-1 1,0 1-1,0 0 0,0 0 0,0 0 1,0 0-1,0-1 0,0 1 1,0 0-1,0 0 0,0 0 0,0-1 1,0 1-1,0 0 0,0 0 0,0 0 1,0 0-1,-1-1 0,1 1 0,0 0 1,0 0-1,0 0 0,0 0 0,0 0 1,0-1-1,0 1 0,-1 0 0,1 0 1,0 0-1,0 0 0,0 0 0,0 0 1,-1 0-1,1 0 0,0 0 0,0 0 1,-12 2 69,4 1-108,-2-1 85,8-1-46,-1 0-1,0 0 1,0-1 0,0 0 0,0 1 0,0-1 0,1 0 0,-1 0-1,-4-1 1,-53-7 216,-78 0-1,98 7-175,-67-5-5,-66-2 13,150 9-122,-11 1 270,32-2-293,0 0 0,0-1 0,0 1 0,0 0 0,0-1-1,0 1 1,0-1 0,0 0 0,0 0 0,0 0 0,0 0 0,-2-1 0,4 1 17,-1 1-1,1 0 1,0 0 0,0 0 0,0 0 0,0-1 0,0 1 0,-1 0 0,1 0-1,0 0 1,0-1 0,0 1 0,0 0 0,0 0 0,0 0 0,0-1-1,0 1 1,0 0 0,0 0 0,0 0 0,0-1 0,0 1 0,0 0 0,0 0-1,0-1 1,0 1 0,0 0 0,0 0 0,0 0 0,0-1 0,0 1 0,0 0-1,1 0 1,-1 0 0,0-1 0,0 1 0,0 0 0,0 0 0,1-1-1,8 1-1498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5:41.15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66 8896,'6'0'4032,"38"-9"-3520,-3 6 1408,-2 3-1152,21-10 255,5 7-607,9-7-128,1 10-160,5-9 64,-5 5-128,-5-5-1792,-10 4 961,-14 1-3457,-11 4 2368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5:41.5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45 7872,'-15'-13'4064,"15"9"-3360,6 4-480,-3-9-96,3 3-64,-1-1-1920,4 1 1024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5:41.9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 95 1664,'-6'-5'16,"3"2"228,0 1 1,0-1-1,1 0 0,-1 0 0,-2-4 0,4 7-167,1 0-1,0-1 1,0 1 0,0 0-1,0-1 1,0 1-1,-1 0 1,1-1 0,0 1-1,0 0 1,0-1-1,0 1 1,0-1 0,0 1-1,0 0 1,0-1-1,0 1 1,0 0 0,0-1-1,1 1 1,-1 0-1,0-1 1,0 1 0,0-1-1,1 1 122,0-1 0,-1 1 1,1-1-1,-1 1 0,1-1 0,0 1 0,0 0 0,-1-1 0,1 1 0,0 0 0,0-1 0,0 1 1,-1 0-1,3 0 0,6-1 363,1 0 0,-1 1 1,1 0-1,16 3 1,-3-1 71,181 11 4355,111-19-2553,127-35-2134,-252 19-7636,-153 21 4626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5:42.2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141 7 6240,'-79'-7'2816,"38"14"-2464,26-7 256,10 6-416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5:45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18 479 3392,'-8'5'825,"0"1"709,7-6-1501,1 0 0,0 1 0,0-1 0,0 0 0,0 0 0,0 0 0,0 0 0,0 0-1,0 1 1,-1-1 0,1 0 0,0 0 0,0 0 0,0 0 0,0 1 0,0-1 0,0 0 0,0 0-1,0 0 1,0 1 0,0-1 0,0 0 0,0 0 0,0 0 0,0 0 0,1 1 0,-1-1 0,0 0-1,0 0 1,0 0 0,5 9 7828,-4-8-7539,3-2 62,-1 0 0,1 0 0,0-1 1,-1 1-1,1-1 0,-1 0 0,0 0 0,0 0 0,1 0 0,-1 0 0,-1-1 0,5-3 0,6-5 159,8-6-142,-2 0 1,-1-2-1,29-35 0,-22 23-181,-2-2 0,-1 0 0,-2-1-1,24-57 1,-36 72-98,1-3-31,0 1 0,15-24 0,-22 42-49,-1 1 1,0 0 0,0-1-1,0 1 1,0-1 0,0 0-1,0 1 1,-1-1 0,1-4-1,-15 34 278,3-4-333,2 1-1,1 0 0,1 1 0,0 0 1,2 0-1,-3 45 0,8-61 51,-1-1 1,2 1-1,-1 0 0,1-1 0,0 0 1,5 15-1,-5-19-12,0 0 0,1 0 1,0 0-1,0 1 0,0-2 1,1 1-1,-1 0 0,1 0 0,0-1 1,0 0-1,0 1 0,0-1 1,1 0-1,4 3 0,-1-2 40,-1-1 0,0 0 0,1 0 0,0-1 0,0 1 0,0-1 0,0-1 0,0 1 1,0-1-1,0-1 0,1 1 0,-1-1 0,0-1 0,0 1 0,1-1 0,-1 0 0,0-1 0,0 0 0,0 0 0,0 0 0,-1-1 0,1 0 0,-1 0 0,1-1 0,-1 0 0,0 0 0,0 0 0,-1-1 0,1 0 0,6-8 0,5-7-12,-2-2-1,0 0 1,-1 0-1,-2-1 1,0-1 0,10-28-1,-5 17-5,-13 29 12,0-1 0,-1 0 0,4-10 0,-7 17-55,0 0 0,0 0-1,0 0 1,0 0 0,0 0 0,-1 0 0,1-1 0,0 1 0,0 0 0,0 0 0,0 0-1,0 0 1,0 0 0,0 0 0,1 0 0,-1 0 0,0 0 0,0 0 0,0 0 0,0-1-1,0 1 1,0 0 0,0 0 0,0 0 0,0 0 0,0 0 0,0 0 0,0 0 0,0 0-1,0 0 1,0 0 0,0 0 0,0 0 0,0 0 0,0 0 0,1-1 0,-1 1 0,0 0-1,0 0 1,0 0 0,0 0 0,0 0 0,0 0 0,0 0 0,0 0 0,0 0 0,0 0-1,1 0 1,-1 0 0,0 0 0,0 0 0,0 0 0,0 0 0,0 0 0,0 0 0,0 0-1,0 1 1,0-1 0,0 0 0,1 0 0,2 7 78,0 11-17,5 79 65,4 30 214,-12-127-337,0 0 0,0 0 0,0 1-1,0-1 1,0 0 0,0 0-1,0 0 1,0 1 0,0-1-1,0 0 1,0 0 0,0 0-1,0 0 1,0 1 0,0-1-1,0 0 1,0 0 0,0 0-1,0 0 1,0 1 0,0-1 0,1 0-1,-1 0 1,0 0 0,0 0-1,0 0 1,0 1 0,0-1-1,0 0 1,1 0 0,-1 0-1,0 0 1,0 0 0,0 0-1,0 0 1,0 0 0,1 0-1,-1 1 1,0-1 0,0 0-1,0 0 1,1 0 0,-1 0 0,0 0-1,0 0 1,0 0 0,0 0-1,1 0 1,-1 0 0,0 0-1,0 0 1,0-1 0,0 1-1,1 0 1,-1 0 0,9-12 562,1-10-337,12-35-1,5-15-304,-22 63 67,-1 0-1,2 0 1,-1 0 0,1 1 0,14-16-1,-18 22 7,0 0 0,0 0 0,0 0 0,1 1-1,-1-1 1,1 0 0,-1 1 0,1 0 0,0 0-1,-1 0 1,1 0 0,0 0 0,0 0 0,0 1-1,0-1 1,-1 1 0,1 0 0,0 0 0,0 0-1,0 0 1,0 1 0,0-1 0,0 1 0,0-1-1,4 3 1,-1 0-12,1 0 1,-1 1-1,0-1 1,0 1-1,0 1 0,0-1 1,-1 1-1,0 0 0,0 1 1,8 9-1,2 8-77,20 35-1,-31-51 82,2 5-107,3 3-1191,8 22 0,-15-32 328,0-1 0,-1 1 0,1 0 0,-1 0 0,-1 0 1,1 0-1,-1 0 0,0 0 0,0 7 0,0-11 617,0 0 0,0-1 0,0 1 1,0 0-1,-1 0 0,1 0 0,0-1 0,0 1 0,-1 0 0,1 0 0,0-1 0,-1 1 0,1 0 1,0-1-1,-1 1 0,1-1 0,-1 1 0,1 0 0,-1-1 0,0 1 0,0 0 0,-2 1-1336,-1 6-2340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5:45.7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95 36 7456,'-50'-9'3392,"24"5"-2944,17-2 192,3 6-448,3-3-352,6 3 64,8-10-2816,8 7 1632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5:47.2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1147 4640,'-11'9'4260,"16"-9"-2269,-3 0-1640,5 0 165,-1 0 0,0-1-1,1 0 1,-1-1-1,1 1 1,-1-1 0,0 0-1,0-1 1,7-3 0,-3 0-73,0 0 1,0-1 0,-1 0-1,13-14 1,-2 0-72,-1-1 1,-2-1-1,19-31 0,39-74 619,6-9-169,-69 118-766,8-12 345,26-54 1,-36 65-24,15-23 1,-15 25-43,-7 13 64,-5 8-196,-9 15-210,-2 13-42,2 1 0,1-1 1,1 2-1,-4 38 0,5-12 80,1 89-1,7-118 51,4 29 0,-2-48-10,0-1 1,0 0 0,1 1-1,0-1 1,0 0-1,7 11 1,-10-19-54,1-1 0,0 0 0,-1 0 1,1 0-1,0 1 0,0-1 0,0 0 1,0 0-1,0 0 0,0 0 0,0 0 1,0-1-1,0 1 0,0 0 0,0 0 1,1-1-1,-1 1 0,0-1 0,0 1 1,1-1-1,-1 1 0,1-1 0,-1 0 1,0 0-1,1 0 0,-1 0 0,0 0 1,1 0-1,-1 0 0,1 0 0,-1 0 1,0 0-1,1-1 0,-1 1 0,0-1 1,1 1-1,-1-1 0,0 0 0,0 1 1,2-2-1,4-6 62,0-1 0,0 0 0,-1-1-1,0 1 1,6-17 0,73-185 96,-81 201-188,41-129 131,-20 62 5,40-148-24,4-118 784,-68 327-586,-2 12-148,-2 8-178,-3 16-65,-50 243 212,36-160 37,-27 142 169,6 170-108,39-384-100,1 10 314,1-33-235,3-23-250,5-32-179,15-47 1,-14 59 150,20-67-107,-23 87 141,0 1 0,0 0 1,2 1-1,16-25 0,-23 37 36,-1 0-1,1-1 0,0 1 1,0 0-1,0 0 0,0 0 1,0 0-1,0 0 0,1 0 1,-1 0-1,0 0 0,0 0 0,1 1 1,-1-1-1,1 0 0,-1 1 1,0-1-1,1 1 0,-1 0 1,1-1-1,-1 1 0,1 0 1,-1 0-1,2 0 0,0 1 9,-1 0 0,1 0 0,-1 0 0,0 0 1,0 0-1,0 1 0,0-1 0,0 1 0,0-1 0,0 1 0,0 0 0,-1 0 0,1 0 0,1 2 0,55 84 206,-37-61-92,27 27 0,-40-46-38,0-1 0,0 0 0,1 0 0,0-1 0,0 0 0,1-1-1,17 8 1,-19-10-22,0-1-1,-1 1 0,1-1 0,0-1 1,0 0-1,0 0 0,0 0 0,1-1 0,-1 0 1,0-1-1,9-1 0,-12 1-28,-1-1 0,1 0 0,-1 1 0,0-1-1,0-1 1,1 1 0,-2-1 0,1 1 0,0-1 0,-1 0 0,1 0 0,-1-1 0,0 1-1,5-7 1,0-2 28,-1 1 0,0-1 0,8-21 0,-10 19-36,0 0-1,-2 0 1,4-22-1,-5 27-19,1-8-69,-2 0-1,1 0 1,-2 1-1,0-1 1,-1 0 0,-5-24-1,5 37 56,0 0 0,0 0 0,0 0 0,-1 0 0,0 0 0,1 0 0,-4-3 0,5 6 17,-1 1 1,1-1-1,-1 1 0,1-1 1,-1 1-1,1-1 0,-1 1 0,1-1 1,-1 1-1,0 0 0,1-1 0,-1 1 1,1 0-1,-1-1 0,0 1 1,1 0-1,-1 0 0,0 0 0,0 0 1,1 0-1,-1 0 0,0 0 1,1 0-1,-1 0 0,0 0 0,1 0 1,-1 0-1,0 0 0,0 0 1,1 1-1,-1-1 0,0 0 0,1 1 1,-1-1-1,1 0 0,-1 1 1,0-1-1,1 1 0,-1-1 0,0 1 1,-1 1 9,-1 0 0,1 1 0,0-1 1,0 0-1,0 1 0,0-1 0,-2 5 1,2-1 3,0-1 0,0 1 1,1-1-1,0 1 0,0-1 0,0 1 1,0 6-1,4 43 61,-2-40-58,3 21 52,1-1-1,1 0 1,16 49 0,-15-64-107,1 0-1,1 0 1,0 0-1,2-1 1,0-1 0,27 34-1,-35-49-328,0 1 1,0-1-1,1 0 0,-1 0 0,1-1 1,-1 1-1,1-1 0,0 1 0,0-1 1,8 2-1,-8-2-432,-4-1 579,1-1 0,0 1 0,0-1 0,0 1 0,0-1 0,0 0 0,0 1 0,0-1 1,0 0-1,0 0 0,-1 0 0,1 1 0,0-1 0,0 0 0,0 0 0,0-1 0,0 1 0,0 0 0,0 0 0,0 0 0,0-1 1,0 1-1,0 0 0,0-1 0,0 1 0,0-1 0,-1 1 0,1-1 0,0 1 0,0-1 0,-1 1 0,1-1 0,0 0 0,0 0 0,-1 1 1,1-1-1,-1 0 0,1 0 0,0-1 0,5-25-4006,-2-4 1429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5:47.5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67 10464,'-49'9'4736,"54"-3"-4096,4-6 1407,12 3-1247,23-3 800,11 0-928,15-9-224,6 5-288,9-14-192,0 5 0,24-9-2720,-4 4 1504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5:49.7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173 1265 4480,'-4'-1'7621,"6"-7"-4506,13-25-1362,-2-1 0,13-56 0,3-9-661,47-81 283,-67 161-1288,23-51 457,44-148 0,-65 175-326,44-203 881,-54 241-1038,0 0 0,-1-1 0,0 1 0,0-1 0,0 1 0,-1-8 0,1 14-57,0-1 0,-1 0 0,1 0 0,0 0 0,0 1 1,0-1-1,0 0 0,0 0 0,0 0 0,-1 0 1,1 0-1,0 1 0,0-1 0,0 0 0,0 0 1,-1 0-1,1 0 0,0 0 0,0 0 0,0 0 1,0 0-1,-1 0 0,1 0 0,0 0 0,0 1 0,0-1 1,-1 0-1,1 0 0,0 0 0,0-1 0,0 1 1,-1 0-1,1 0 0,0 0 0,0 0 0,0 0 1,-1 0-1,1 0 0,0 0 0,0 0 0,0 0 0,-1 0 1,1-1-1,0 1 0,0 0 0,0 0 0,0 0 1,0 0-1,-1 0 0,1-1 0,0 1 0,0 0 1,0 0-1,0 0 0,0-1 0,0 1 0,0 0 1,0 0-1,0 0 0,0-1 0,0 1 0,0 0 0,0 0 1,0-1-1,-13 24 29,13-22-34,-72 149-218,-92 288 0,133-328 292,-37 121 356,-17-5-109,82-220-310,-60 123 172,58-115-75,5-6 36,0-7-140,0-1 0,0 0 0,0 0 1,0 0-1,0 0 0,0 0 1,0 0-1,0 0 0,0 0 0,0 0 1,0 1-1,0-1 0,0 0 1,0 0-1,0 0 0,0 0 0,0 0 1,0 0-1,0 0 0,0 0 0,0 0 1,1 0-1,-1 0 0,0 0 1,0 1-1,0-1 0,0 0 0,0 0 1,0 0-1,0 0 0,0 0 0,0 0 1,0 0-1,1 0 0,-1 0 1,0 0-1,0 0 0,0 0 0,0 0 1,0 0-1,0 0 0,0 0 1,0 0-1,0 0 0,1 0 0,-1 0 1,0 0-1,0 0 0,4-3-10,0 0 1,0 0-1,0 0 0,-1 0 0,1-1 1,3-4-1,4-4-26,17-17 62,-2-2 0,-1-1-1,28-49 1,-4 8 0,23-26-50,148-156 0,-173 206 10,85-82 523,-107 103-422,-29 32-120,0 0 0,0 0 0,1 1 0,-1-1 0,1 1-1,0 0 1,0 0 0,1 0 0,-1 0 0,1 0-1,0 1 1,1-1 0,-2 7 0,0 0 89,1 0 0,0 0 0,1 0-1,0 1 1,1 21 0,2-22-8,-1 0 0,1 0-1,6 17 1,-7-27-27,-1 0 1,1 0-1,0 0 0,0 0 1,0 0-1,0-1 1,0 1-1,0 0 0,0 0 1,0-1-1,1 1 0,-1 0 1,1-1-1,-1 0 1,1 1-1,0-1 0,0 0 1,-1 0-1,1 0 0,0 0 1,0 0-1,0 0 1,0 0-1,0-1 0,0 1 1,0-1-1,3 1 0,-2-1 5,0-1-1,-1 1 0,1-1 0,-1 1 0,1-1 0,0 0 0,-1 0 0,1 0 1,-1 0-1,0 0 0,1 0 0,-1-1 0,3-2 0,3-2 40,-1-1 0,8-10 0,-8 9-42,24-28 92,42-65-1,-69 95-117,1-1 0,-2 0 0,1 0 0,-1 0 0,4-12 0,-7 18-5,1 1 0,-1-1 0,0 0-1,1 0 1,-1 0 0,1 0 0,-1 0-1,1 1 1,-1-1 0,1 0 0,0 0 0,0 0-1,0 0 8,0 1-1,-1-1 0,1 1 0,-1-1 0,1 1 0,-1-1 0,0 0 0,1 1 0,-1-1 0,1 0 0,-1 1 0,0-1 0,0 0 0,1 1 0,-1-1 0,0 0 0,0 1 0,0-2 0,0 2-4,0 0-1,0-1 1,0 1-1,0 0 1,0-1-1,0 1 1,0 0-1,0-1 1,1 1-1,-1 0 1,0 0-1,0-1 0,0 1 1,0 0-1,0 0 1,1-1-1,-1 1 1,0 0-1,0 0 1,0-1-1,1 1 1,-1 0-1,0 0 1,0 0-1,1-1 1,-1 1-1,0 0 1,0 0-1,1 0 1,-1 0-1,0 0 1,1 0-1,-1 0 1,0 0-1,0 0 1,1-1-1,-1 1 1,0 0-1,1 1 1,-1-1-1,0 0 1,1 0-1,-1 0 1,0 0-1,1 0 1,0 0-5,0 1 0,-1-1 0,1 0 0,0 1-1,0-1 1,0 1 0,-1-1 0,1 1 0,0-1 0,0 1 0,-1-1 0,1 1 0,-1 0 0,1 0 0,-1-1 0,1 1 0,-1 0 0,2 1-1,6 16 64,14 22-1,-6-13 13,-12-20-22,6 11-75,15 21 1,-20-32 69,0-1 0,1 0 0,0 0 0,0-1 1,0 0-1,11 7 0,-15-11-8,1 1 0,0-1 0,0 0 0,0 0 0,0 0 0,0 0 0,0-1 0,0 1 0,0-1 0,0 0 0,0 0 0,1 0 0,-1 0 0,0-1 0,0 1 0,0-1 0,0 0 0,0 1 0,0-1 0,0-1 0,-1 1 0,4-2 0,7-4 87,-1-1 0,0 0 0,16-13 1,-25 18-117,132-115 49,-60 50 8,-66 60-69,-7 6-7,0 0 0,1 0-1,-1 0 1,1 0 0,-1 0 0,7-3 0,-8 5 4,0-1 1,0 1-1,0 0 0,1 0 1,-1 0-1,0 0 1,0 0-1,0 0 1,0 0-1,1 0 0,-1 0 1,0 1-1,0-1 1,0 0-1,0 1 1,0-1-1,0 1 1,0-1-1,0 1 0,0 0 1,0-1-1,0 1 1,2 1-1,0 1 8,0 0 0,0 1-1,-1-1 1,1 1 0,-1-1-1,0 1 1,0 0 0,0 0 0,0 0-1,0 0 1,-1 0 0,0 0-1,0 1 1,0-1 0,0 6 0,1 9 14,-2 0 1,-1 22-1,0-27 32,1-11-36,-6 91 250,4-79-239,-1 0 1,0 1-1,-11 28 0,14-42-50,-1 0-1,0 1 1,-1-1-1,1 0 0,0 0 1,0 0-1,-1 0 1,1 0-1,-1-1 1,0 1-1,1 0 1,-5 2-1,5-4 9,0 1 0,0-1-1,-1 1 1,1-1-1,0 0 1,0 1 0,-1-1-1,1 0 1,0 0-1,0 0 1,-1 0 0,1 0-1,0-1 1,0 1 0,-1 0-1,1 0 1,0-1-1,0 1 1,0-1 0,-1 1-1,1-1 1,0 0-1,0 1 1,0-1 0,0 0-1,0 0 1,-1-1-1,-5-4-62,1 0-1,0-1 1,0 0-1,0 0 1,1-1-1,0 1 1,0-1-1,-5-13 1,4 6 6,1 0 0,0 0 1,1 0-1,-2-20 0,5 33 68,1 0 1,-1 0-1,1 1 0,0-1 1,0 0-1,0 0 0,0 0 0,0 0 1,1 0-1,-1 0 0,1 0 1,-1 0-1,1 0 0,0 0 0,-1 1 1,1-1-1,0 0 0,0 0 0,0 1 1,0-1-1,1 1 0,-1-1 1,2-1-1,0 2 21,-1-1 1,1 1-1,-1 0 0,1 0 1,0 0-1,0 0 0,0 0 1,0 0-1,-1 1 1,1 0-1,0-1 0,0 1 1,0 0-1,5 1 0,42 8 43,-38-6-29,0-1 0,1 0 0,15 0 0,-12-2 75,0-1 1,0 0-1,0-2 1,-1 1-1,1-2 1,-1 0-1,0-1 1,22-10-1,-27 9-49,1 1 1,-2-1-1,1-1 0,-1 0 0,0-1 1,0 1-1,-1-1 0,0-1 0,0 0 1,-1 0-1,-1-1 0,10-16 0,-6 6-22,-2-1 0,0 1 0,5-24-1,12-71 65,-13 55-63,43-259 438,-54 289 32,-1 85 64,0 33-606,15 123 1,2-124-21,3 0 0,41 107 1,-57-183-136,36 109-3016,-35-98-714,6 37 0,-10-44-325,4-2 1414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5:50.0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910 187 10304,'-11'-3'4672,"11"6"-4064,6 3 1343,-1-3-1183,-1 3 896,7-2-960,4-1-160,5 7-352,10-5-256,-1-1 0,12-4-800,-2 3 448,1-3-2688,1 0 1697,-17-3-3457,2 3 2752</inkml:trace>
  <inkml:trace contextRef="#ctx0" brushRef="#br0" timeOffset="1">27 1 8128,'-26'5'3680,"31"-5"-3168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0:56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29 6880,'-16'4'6689,"15"-4"-6607,8 4 1765,1-2-1537,0 0 0,-1-1 0,1 1 0,0-2-1,0 1 1,0-1 0,0 0 0,15-3 0,2 1 117,77 1 431,-58 1-582,1-1 0,73-13-1,-32-5 541,-77 14-1833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08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1 3552,'-9'10'2000,"7"-7"-745,-2-4 850,1 5-646,2-1-988,-7 1 1131,2 0 160,6-4-1741,0 0 0,0 0-1,0 0 1,0 0 0,0 0 0,-1 0-1,1 0 1,0 0 0,0 0 0,0 0-1,0 0 1,0 0 0,0 0-1,0 0 1,0 1 0,0-1 0,0 0-1,0 0 1,0 0 0,0 0 0,0 0-1,0 0 1,0 0 0,0 0 0,0 0-1,0 0 1,0 0 0,0 1 0,0-1-1,0 0 1,0 0 0,0 0 0,0 0-1,0 0 1,0 0 0,0 0 0,0 0-1,0 0 1,1 0 0,-1 0 0,0 0-1,0 0 1,0 1 0,0-1 0,0 0-1,0 0 1,0 0 0,0 0 0,0 0-1,0 0 1,0 0 0,7 12 1259,-6-10-1217,1 0 0,0 0 0,1 0 0,-1-1 0,0 1 0,0-1 0,1 1 0,-1-1 0,1 0 0,4 2 0,32 7 376,-36-9-409,34 4 426,1-1 0,72-1 0,-79-4-304,35 0 70,35-1 170,-85 3-293,0 0 0,0 1 0,0 1 1,16 5-1,-14-2-12,-11-3-56,-1-1 0,2 0 0,-1 0 0,0-1 0,0 0 0,10 0 0,-15-1-15,0 0 1,0 1-1,0-1 1,0 0-1,0 1 1,0-1 0,0 1-1,0 0 1,0 0-1,-1 0 1,1 0-1,0 0 1,-1 0-1,3 1 1,14 9 92,-13-8-136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5:52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370 72 7040,'-1'0'183,"1"1"0,-1-1 0,1 1 1,-1-1-1,1 0 0,-1 0 0,0 1 0,1-1 0,-1 0 1,0 0-1,1 0 0,-1 1 0,0-1 0,1 0 1,-1 0-1,0 0 0,1 0 0,-1 0 0,0-1 0,1 1 1,-1 0-1,0 0 0,1 0 0,-1 0 0,1-1 1,-1 1-1,0 0 0,1-1 0,-1 1 0,1 0 0,-1-1 1,1 1-1,-1-1 0,0 0 0,-13-7 3267,10 7-3025,0-1-1,0 1 1,1-1 0,-1 0-1,1 0 1,-1 0 0,1-1-1,-4-3 1,2 2-31,0 0 0,0 1 0,0-1 0,-11-4 0,9 5-222,0 1 1,0 1 0,0-1-1,-1 1 1,1 0 0,0 0-1,-1 1 1,1 0 0,0 1 0,-1-1-1,1 2 1,0-1 0,0 1-1,-11 3 1,5 0-92,1 0 0,-1 1 0,1 1-1,0 0 1,0 0 0,1 1 0,-11 10 0,18-15-58,1 1 0,0-1 0,0 0 0,1 1 0,-1 0 1,1 0-1,-1 0 0,1 0 0,0 0 0,1 0 0,-1 0 0,1 0 0,0 1 0,0-1 1,0 1-1,0-1 0,1 1 0,0-1 0,0 1 0,0-1 0,1 1 0,1 8 0,1 1 48,2-1-1,-1 1 0,2-1 1,-1 0-1,2 0 0,8 13 1,-8-15 1,0-1 1,1 1 0,0-1-1,1 0 1,18 16-1,-23-23-57,0 0 0,1 1 0,0-1 0,0-1 0,0 1 0,0-1-1,0 0 1,0 0 0,1 0 0,-1-1 0,0 0 0,1 0-1,0 0 1,-1-1 0,1 0 0,8 0 0,-3-2-21,0-1 1,1 0-1,-1 0 0,-1-1 1,18-8-1,52-34-200,-39 22 105,242-123-342,-189 110 416,-39 17 54,-39 15-132,26-6 0,-39 10 91,8 0-2,-10 1 22,-1 0 1,1 0-1,0 0 1,-1 0 0,1 0-1,-1 0 1,1 0 0,0 0-1,-1 0 1,1 0-1,0 0 1,-1 0 0,1-1-1,0 1 1,-1 0 0,1 0-1,-1-1 1,1 1 0,0 0-1,-1-1 1,1 1-1,-1-1 1,1 1 0,-1-1-1,0 1 1,1-1 0,-1 1-1,1-2 1,-12 4-73,0-1 0,-20 7 1,6 0 102,1 2 0,0 0 1,0 2-1,-27 18 0,38-21 4,0 1 0,1 0-1,1 0 1,-1 1 0,2 1-1,-1-1 1,2 2 0,0 0 0,0 0-1,-12 25 1,17-27 4,-1 0 1,2 0-1,-1 0 0,2 0 1,-1 1-1,0 17 0,2-21 5,1 1 0,1-1 0,-1 0 0,2 0 0,-1 0 0,1 0-1,0 0 1,0 0 0,8 14 0,-8-18-54,0 0 0,1 0 1,0 0-1,0 0 0,0-1 0,0 1 0,0-1 0,1 0 0,0 0 1,-1 0-1,1 0 0,0-1 0,1 1 0,-1-1 0,0 0 1,1 0-1,-1-1 0,1 1 0,-1-1 0,1 0 0,0 0 0,0-1 1,-1 1-1,1-1 0,0 0 0,0 0 0,-1-1 0,1 0 0,0 1 1,0-1-1,-1-1 0,1 1 0,-1-1 0,1 0 0,5-3 0,-2-1-54,0 0-1,0 0 1,-1-1-1,1 0 1,-1 0-1,-1-1 1,1 0-1,-2 0 1,10-16-1,3-10-174,15-44-1,-22 52 135,13-41-36,6-12 179,-15 37 308,-12 58-237,0-1 1,11 31-1,-2-4 36,10 25 255,-19-61-365,-1 1-1,1-1 1,1 0-1,-1-1 0,1 1 1,0-1-1,8 9 0,-11-13-29,0 0-1,0 0 0,0 0 0,0-1 0,0 1 0,1 0 1,-1-1-1,0 1 0,0-1 0,0 1 0,0-1 0,1 1 1,-1-1-1,0 0 0,1 0 0,-1 0 0,0 1 0,0-1 1,1 0-1,-1-1 0,0 1 0,1 0 0,-1 0 0,0-1 1,0 1-1,1 0 0,-1-1 0,0 1 0,0-1 0,0 0 1,0 1-1,0-1 0,0 0 0,0 0 0,0 1 1,2-3-1,3-3 66,-1 0 1,1-1-1,-1 0 0,6-11 1,-3 6-84,147-197-83,-105 155 116,-24 28 70,-25 24-52,1 0 0,0 0-1,0 0 1,1 0 0,-1 1-1,0-1 1,1 1 0,-1-1-1,5-1 1,-6 3-14,0 0 0,0 0 0,0-1 0,0 1 0,0 0 0,1 0 0,-1 0 0,0 0 0,0 1 0,0-1 0,0 0 0,0 0 0,0 1 0,0-1 0,1 0 0,-1 1 0,0-1 0,0 1 0,0 0 0,-1-1 0,1 1 0,0 0 0,0-1-1,0 1 1,1 1 0,1 2-10,-1 0 0,1 0-1,-1 0 1,0 0-1,0 1 1,0-1-1,0 0 1,-1 1-1,0-1 1,0 1 0,0 0-1,0-1 1,-1 1-1,0 8 1,-1 6 96,0 1 0,-6 21 0,7-38-118,-9 34 63,-17 49 0,23-77-49,-2 8-67,-2 0 1,0 0-1,-10 16 0,13-27-28,1 0 0,-2-1 0,1 1 0,0-1 0,-1 0 0,0 0-1,0 0 1,0-1 0,-1 0 0,0 0 0,-10 5 0,4-3-173,-2-1 1,1-1 0,-26 6 0,33-9 140,0 0 0,-1 0 0,1-1 0,0 0 0,0 0 0,-1 0 0,1-1 0,0 0 1,0 0-1,0 0 0,-10-5 0,-29-15-29,45 21 147,0 0 0,0 0 0,0 0 1,0 0-1,0 0 0,0 0 0,0 0 1,0 0-1,0 0 0,0 0 0,0 0 0,0 0 1,0 0-1,0 0 0,0 0 0,0 0 0,0 0 1,0 0-1,0-1 0,0 1 0,0 0 1,0 0-1,0 0 0,0 0 0,0 0 0,0 0 1,0 0-1,0 0 0,0 0 0,0 0 0,0 0 1,0 0-1,0 0 0,0 0 0,0 0 1,0 0-1,0 0 0,0 0 0,0 0 0,0 0 1,0 0-1,0 0 0,0 0 0,7 0 192,14 2 103,32 8 0,-20-3-4,65 5 0,-62-12-185,1-1 0,-1-2 0,0-1 0,0-2 0,36-10 0,-50 9-53,1 0 1,-2-2-1,1-1 0,-1 0 0,-1-2 0,0 0 0,0-1 0,-2-1 1,18-17-1,-35 31-53,68-70-30,-62 62-13,0 0 0,-1-1 0,0 0 0,0 0 0,-1 0 0,8-20 0,-12 25 30,0 0 0,0 0 0,0 1 0,-1-1 0,0 0 0,0 0 0,0 0 0,0 0 0,-1-4 0,1 5 11,-1 1 0,0 0 0,1 0 0,-1 0 0,0 0 0,0 0 0,0 0 0,0 1 0,0-1 0,0 0 0,-1 0 0,1 1 0,0-1 0,-1 1 1,0-1-1,1 1 0,-1 0 0,-2-2 0,2 2 38,0-1 1,0 1-1,0-1 0,-1 1 1,1 0-1,-1 0 1,1 0-1,0 0 1,-1 1-1,1-1 0,-1 1 1,0-1-1,1 1 1,-1 0-1,1 0 0,-1 0 1,0 0-1,1 1 1,-1-1-1,1 1 1,-1-1-1,-3 3 0,2-1 7,1-1 0,0 1-1,0 0 1,0 1 0,0-1-1,0 1 1,0-1-1,1 1 1,-1 0 0,1 0-1,0 0 1,0 0 0,-2 4-1,1 0 38,0 0 0,0 0 0,1 0 0,0 0 0,1 0 0,-2 10 0,2 6 92,1 0 0,1 0 0,4 31 0,-2-38-153,0 1-1,0-1 1,2 0-1,0 0 1,1 0-1,0 0 1,1-1 0,1 0-1,11 15 1,-12-20-22,0-1 1,1 0-1,0-1 1,0 0-1,1 0 1,0-1 0,0 0-1,1-1 1,0 1-1,0-2 1,0 0 0,1 0-1,-1-1 1,13 3-1,-4-2-79,1-1-1,-1 0 0,1-2 0,0-1 1,0 0-1,32-4 0,-38 2-679,1-2-1,-1 0 1,25-9-1,-28 7-551,-1 1 1,0-2-1,0 1 0,0-2 0,11-8 0,14-12-2497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5:56.5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115 993 8896,'-1'0'574,"1"0"-459,0 1 0,0-1-1,-1 0 1,1 0 0,-4-2 3445,4 2-3445,0 0 0,0 0 0,0-1 0,1-8 3854,11-19-540,-9 23-3697,64-173 2031,-49 127-1419,56-133 564,16-49 472,-88 226-1348,19-60 634,22-131 1,-38 168-459,-10 39-133,-8 98 148,-57 205-255,-52 95 68,-32-8 446,149-386-462,-13 27 200,16-37-202,1 0-1,-1-1 0,0 1 0,0-1 1,0 1-1,0-1 0,0 0 1,0 0-1,-1 0 0,1 0 1,-4 2-1,5-4-25,0 0-1,1 1 1,-1-1 0,0 0-1,1 0 1,-1 1 0,0-1-1,1 0 1,-1 0 0,0 0-1,0 0 1,1 0 0,-1 0-1,0 0 1,0 0 0,1 0 0,-1 0-1,0 0 1,1-1 0,-1 1-1,0 0 1,1 0 0,-1-1-1,0 1 1,1 0 0,-1-1-1,0 1 1,1-1 0,-1 1 0,1-1-1,-1 1 1,1-1 0,-1 1-1,1-1 1,0 0 0,-1 1-1,1-1 1,-1 0 0,1 1-1,0-1 1,0 0 0,-1 1-1,1-1 1,0 0 0,0 0 0,-1-4-31,0 1 0,0 0 0,1-1 0,0 1 0,0 0 0,0-1 0,1-4 0,1-1-4,0 1 1,1 0-1,0 0 0,1 0 0,0 0 0,0 1 0,1-1 0,0 1 0,1 0 0,0 1 0,10-11 0,6-5-34,1 2 0,31-22 0,30-20 41,73-58 184,52-75-178,-103 93 241,-103 100-201,12-10 166,-14 13-172,-1 0 0,0 0 0,0 0-1,0-1 1,0 1 0,1 0 0,-1 0 0,0 0 0,0 0-1,1 0 1,-1 0 0,0 0 0,0 0 0,0 0-1,1 0 1,-1 0 0,0 0 0,0 0 0,1 0 0,-1 0-1,0 0 1,0 0 0,0 0 0,1 0 0,-1 0-1,0 0 1,0 0 0,1 0 0,-1 0 0,0 1 0,0-1-1,0 0 1,0 0 0,1 0 0,-1 0 0,0 1-1,0-1 1,0 0 0,0 0 0,0 0 0,1 0 0,-1 1-1,0-1 1,0 0 0,0 0 0,0 1 0,0-1 0,0 0-1,0 0 1,0 0 0,0 1 0,0-1 0,0 0-1,0 0 1,0 1 0,0-1 0,0 0 0,0 0 0,0 0-1,0 1 1,0-1 0,0 0 0,-2 28 143,-9 48 1,4-30-118,4-24-22,-2 11 53,1 0 1,1 65-1,5-79-83,-2-4 154,2 0 0,3 19-1,-4-32-111,-1 0 0,1 0 0,0 0 0,0 0 0,0 0 0,0-1 0,0 1 0,1 0 0,-1-1 0,0 1 0,1-1 0,0 1 0,-1-1 0,1 0 0,-1 0 0,1 0 0,0 0 0,0 0 0,0 0 0,0 0 0,0 0 0,0-1 0,0 1 0,0-1 0,0 1 0,0-1 0,0 0 0,0 0 0,0 0 0,0 0 0,0 0 0,0-1-1,0 1 1,0 0 0,0-1 0,0 0 0,0 1 0,0-1 0,0 0 0,-1 0 0,1 0 0,0 0 0,0 0 0,-1-1 0,1 1 0,2-3 0,1-2-2,1-1-1,-1 0 1,-1 0 0,0-1-1,0 1 1,0-1 0,-1 1-1,0-1 1,0 0 0,-1-1-1,0 1 1,1-16-1,0-9 91,-3-63-1,-1 82-103,0-11-17,-1 0-1,-1 1 1,-2-1 0,0 1-1,-16-43 1,18 62 12,1-1 0,-1 1 0,0-1 0,-1 1 0,-5-7 0,7 10-11,0-1 1,0 1-1,0 0 0,0 0 0,0 0 1,-1 0-1,1 1 0,-1-1 0,1 1 1,-1-1-1,1 1 0,-1 0 0,-5-2 0,0 2 4,6 1-13,0-1-1,0 1 1,0 0 0,-1-1 0,1 1-1,0 1 1,0-1 0,-3 0 0,4 1 21,1-1-1,-1 0 1,0 1 0,1-1 0,-1 0 0,1 1 0,-1-1 0,1 1 0,-1-1 0,1 1 0,-1 0 0,1-1-1,-1 1 1,1-1 0,0 1 0,-1 0 0,1-1 0,0 1 0,0 0 0,0-1 0,-1 1 0,1 0-1,0 0 1,0-1 0,0 1 0,0 0 0,0-1 0,0 1 0,0 1 0,1 1 24,-1 0-1,1 0 1,-1 1 0,1-1 0,0 0 0,0 0-1,1 0 1,-1-1 0,0 1 0,1 0 0,0 0-1,0-1 1,0 1 0,0-1 0,0 1 0,0-1-1,4 3 1,-3-2 14,0-1 0,1 1 0,0-1 0,0 1 0,0-1 1,0 0-1,0 0 0,0-1 0,0 0 0,1 1 0,7 0 0,-6-2 2,0 0 0,0 0 0,0-1 0,-1 0-1,1 0 1,0 0 0,10-4 0,39-21 197,-27 12-153,284-130 129,-276 130-37,-36 15-181,1-1 0,-1 1-1,0-1 1,0 1-1,0 0 1,0-1 0,0 1-1,1-1 1,-1 1-1,0 0 1,-1-1 0,1 1-1,0-1 1,0 1-1,0 0 1,0-1 0,0 1-1,-1-1 1,1 1 0,0-1-1,0 1 1,-1-1-1,1 1 1,-8 22-42,-10 19 29,2 2-1,1-1 0,3 2 1,2 0-1,-8 79 0,17-106 39,1 0 0,1 1 0,5 29 0,-6-45-13,1-1 0,-1 0 1,1 0-1,0 1 0,-1-1 0,1 0 0,0 0 0,1 0 0,-1 0 0,0 0 0,1 0 0,-1 0 0,1-1 0,-1 1 0,1-1 0,0 1 0,0-1 0,3 3 0,-4-3 7,1-1 0,0 1-1,0-1 1,0 1 0,0-1-1,-1 1 1,1-1-1,0 0 1,0 0 0,0 0-1,0 0 1,0 0 0,0-1-1,0 1 1,0 0-1,0-1 1,-1 0 0,1 1-1,0-1 1,0 0 0,0 0-1,-1 0 1,1 0-1,1-2 1,6-3 5,-1-1 0,-1-1 0,1 0 0,-1 0 0,0 0 0,-1-1 0,0 0 0,7-14 0,32-82 98,-42 98-96,40-121 1,-26 76-97,-16 50 67,2-6-5,0-1 0,-1 0 0,1 0 1,-2 0-1,1-10 0,-2 19 9,0 0 0,0 0 0,0 0 0,0 0 0,0 0 1,0 0-1,0 0 0,0 0 0,0 0 0,0 0 0,0 0 0,0 0 1,-1 0-1,1 0 0,0 0 0,0 0 0,0 0 0,0 0 0,0 0 1,0 0-1,0 0 0,0 0 0,0 0 0,0 0 0,0 0 1,-1 0-1,1 0 0,0 0 0,0 0 0,0 0 0,0 0 0,0 0 1,0 0-1,0 0 0,0 0 0,0 0 0,0 0 0,0 0 0,0-1 1,0 1-1,-4 11-73,0 16 85,1 0 0,2 0-1,3 45 1,-1-10 20,0-45-32,0-1 0,1 1 0,0-1 0,2 0 1,0 1-1,8 21 0,-10-33 25,1 0-1,0 1 1,-1-1 0,7 7-1,-8-11-10,-1 0 0,1 0 0,0 0 0,0 0 0,-1 0-1,1 0 1,0 0 0,0-1 0,0 1 0,0 0 0,0 0-1,0-1 1,0 1 0,0-1 0,0 1 0,1-1 0,-1 0-1,0 1 1,0-1 0,0 0 0,1 0 0,-1 1 0,0-1-1,0 0 1,0 0 0,1-1 0,0 1 0,1-1-1,-1-1 0,0 1 1,0 0-1,1-1 1,-1 0-1,0 1 0,0-1 1,-1 0-1,1 0 0,2-3 1,14-23 36,-15 23-35,48-97 134,-37 72-122,1 1-1,1 0 0,34-46 0,-43 67-37,54-62 73,-57 67-65,-1 0-1,1 0 1,-1 0 0,1 0-1,7-4 1,-10 7 8,-1 0 0,1-1 1,0 1-1,-1 0 0,1 0 1,-1-1-1,1 1 0,0 0 1,-1 0-1,1 0 0,-1 0 1,1 0-1,0 0 0,-1 0 0,1 0 1,0 0-1,-1 0 0,1 0 1,0 0-1,-1 1 0,1-1 1,-1 0-1,1 0 0,-1 1 1,1-1-1,0 0 0,-1 1 1,1-1-1,-1 1 0,1-1 0,-1 0 1,0 1-1,1-1 0,-1 1 1,1-1-1,-1 1 0,0-1 1,0 1-1,1 0 0,-1-1 1,0 1-1,0-1 0,1 1 0,-1 0 1,0-1-1,0 1 0,0 0 1,0-1-1,0 2 0,1 13 7,-1 0-1,0 0 1,-1 1-1,0-1 1,-7 26-1,2-3 34,-31 161-20,36-194-29,1-4 4,0 1-1,-1-1 1,1 1-1,0 0 1,0-1-1,0 1 1,0-1 0,0 1-1,0-1 1,0 1-1,1-1 1,-1 1-1,1-1 1,0 3-1,-1-4 5,0 0 0,0 0 0,0 0 0,1 1 0,-1-1-1,0 0 1,0 0 0,0 0 0,1 0 0,-1 0 0,0 1-1,0-1 1,0 0 0,1 0 0,-1 0 0,0 0 0,0 0-1,0 0 1,1 0 0,-1 0 0,0 0 0,0 0 0,1 0-1,-1 0 1,0 0 0,0 0 0,1 0 0,-1 0 0,0 0-1,0 0 1,0 0 0,1-1 0,-1 1 0,0 0 0,0 0-1,0 0 1,1 0 0,-1-1 0,8-6-15,9-14 1,87-101-190,-77 93 154,1 2 0,34-26 0,-59 51 50,1-2 1,0 1-1,0 0 1,0 1-1,1-1 1,-1 1-1,7-3 1,-10 5-2,1 0 1,-1-1-1,0 1 0,0 0 1,1 0-1,-1 0 1,0 0-1,0 0 0,1 0 1,-1 1-1,0-1 1,0 0-1,1 1 0,-1-1 1,0 1-1,0-1 0,0 1 1,0-1-1,0 1 1,0 0-1,0-1 0,0 1 1,0 0-1,0 0 0,0 0 1,0 0-1,0 0 1,-1 0-1,1 0 0,0 0 1,0 2-1,6 10-37,-1 0-1,-1 0 1,0 0 0,4 17-1,9 60-81,0-4 101,-18-83 6,1 0 0,0 1-1,1-1 1,-1 0-1,0-1 1,1 1-1,0 0 1,-1 0 0,1-1-1,0 1 1,1-1-1,-1 1 1,0-1-1,4 3 1,-4-4 5,-1 0 0,1 0 1,0 0-1,-1-1 0,1 1 0,0-1 1,0 1-1,0-1 0,0 1 0,0-1 1,-1 0-1,1 0 0,0 0 0,0 0 1,0 0-1,0-1 0,0 1 0,0 0 1,0-1-1,-1 1 0,1-1 0,0 0 1,0 0-1,-1 0 0,1 0 0,1-1 1,5-4-2,-1-1 1,0 0-1,-1 0 0,0 0 1,0-1-1,8-15 1,-3 7-28,99-142-7,-96 138 0,0 0 1,18-38-1,-30 46-34,-2 12 68,0-1 0,0 1 0,0 0 0,0 0-1,0 0 1,0-1 0,0 1 0,0 0 0,0 0 0,0-1-1,-1 1 1,1 0 0,0 0 0,0 0 0,0 0 0,0-1 0,0 1-1,-1 0 1,1 0 0,0 0 0,0 0 0,0-1 0,-1 1-1,1 0 1,0 0 0,0 0 0,-1 0 0,0 0-11,0 0 1,0 0 0,0 0-1,0 0 1,0 1-1,0-1 1,0 0 0,-1 1-1,1-1 1,0 1-1,1-1 1,-1 1-1,0-1 1,0 1 0,0 0-1,0-1 1,-1 2-1,-4 4 5,1 0-1,0 1 0,0 0 0,0 0 0,1 0 0,0 0 0,0 1 0,1-1 0,0 1 0,-3 11 1,0 0 8,-7 15 69,-53 163-24,59-170-102,2 1 0,0 0 0,2 0 1,0 0-1,3 39 0,1-62 63,-1 0 0,1 1 0,1-1 0,-1 0 0,1 1 0,0-1 0,3 6 0,-5-10-5,1 1 1,0 0-1,0-1 1,0 1 0,0-1-1,0 0 1,0 1-1,0-1 1,1 0 0,-1 0-1,0 1 1,1-1-1,-1 0 1,1 0 0,-1-1-1,1 1 1,0 0-1,-1 0 1,1-1 0,0 1-1,-1-1 1,1 0-1,0 1 1,0-1 0,-1 0-1,4 0 1,0-1-7,0 0 0,0 0 0,0-1 0,0 0 0,0 0 0,0 0 0,0 0 0,-1-1 0,0 0 0,1 0 1,-1 0-1,0-1 0,0 1 0,6-9 0,2-2 27,0-2 0,14-27 0,-8 11-6,-3-1 0,17-47 0,-26 66-9,27-75 16,46-131 59,-63 174-83,9-27 183,29-134-1,-40 114 146,-14 89-263,0 0 1,1 0-1,-2 0 0,1 0 0,-1-4 1,1 7-47,0 1 0,-1-1-1,1 1 1,0 0 0,0-1 0,0 1 0,0-1 0,0 1 0,-1 0 0,1-1-1,0 1 1,0 0 0,-1-1 0,1 1 0,0 0 0,-1-1 0,1 1 0,0 0-1,-1 0 1,0-1 0,1 1-1,-1 0 0,1 0 0,-1 0 0,1 0 0,-1 0-1,1 0 1,-1 1 0,1-1 0,-1 0 0,1 0 0,-1 0 0,1 0 0,0 1-1,-1-1 1,1 0 0,-1 1 0,1-1 0,0 0 0,-1 1 0,1-1 0,-1 1-1,-6 7 59,1 0 0,0 0 0,0 0 0,1 1 0,0 0 0,-5 13 0,-2 4-21,-5 11-240,1 0 0,3 0 1,1 2-1,2-1 0,1 1 0,2 1 0,2 0 1,2 0-1,1 0 0,2 0 0,2 0 0,12 72 0,-8-87-1955,2 1 0,15 37-1,10 10-5353,-8-20-731,-6-14 3785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5:58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74 3072,'0'-4'301,"1"1"0,-1-1 0,0 1 1,1 0-1,0-1 0,-1 1 0,1 0 0,1 0 1,-1-1-1,2-2 0,1 0 1042,-1 1-1,1 0 1,0 0 0,6-5-1,-10 10-1262,1 0-1,-1 0 0,0-1 1,0 1-1,0 0 1,0 0-1,1 0 0,-1-1 1,0 1-1,0 0 1,1 0-1,-1 0 0,0 0 1,0 0-1,1-1 0,-1 1 1,0 0-1,0 0 1,1 0-1,-1 0 0,0 0 1,0 0-1,1 0 1,-1 0-1,0 0 0,1 0 1,-1 0-1,0 0 1,0 0-1,1 0 0,-1 0 1,0 1-1,0-1 0,1 0 1,-1 0-1,0 0 1,0 0-1,1 0 0,-1 1 1,0-1-1,0 0 1,0 0-1,1 0 0,-1 1 1,0-1-1,0 0 1,0 0-1,0 1 0,1-1 1,-1 0-1,0 0 0,0 1 1,0-1-1,4 16 1871,-4-15-1840,4 30 922,-1 0 0,-2 0-1,-5 52 1,-21 92 108,6-57-818,-20 354 617,37-444-748,0-21-98,2 0-1,-1 1 1,1-1 0,0 0 0,1 0 0,-1 1 0,1-1 0,1 0 0,2 8 0,-4-15-85,0 0 0,0 1 0,0-1 0,0 0 0,0 0 0,0 0 0,1 1 0,-1-1 0,0 0 0,0 0 0,0 0 0,0 1 0,0-1 0,0 0 0,1 0 0,-1 0 0,0 0 1,0 0-1,0 1 0,1-1 0,-1 0 0,0 0 0,0 0 0,0 0 0,1 0 0,-1 0 0,0 0 0,0 0 0,0 0 0,1 0 0,6-5 99,7-20-67,-13 23-37,63-132-42,-29 59 11,88-141 0,-111 198 50,-6 8 65,0 1 0,0 1 1,1-1-1,0 1 0,1 0 0,0 1 0,13-11 0,-20 17-61,-1 1 0,1-1 0,0 1 0,0-1 0,0 1 0,-1-1 0,1 1 0,0 0 0,0-1 0,0 1 0,0 0 0,0 0 0,0 0 0,0-1 0,0 1 0,0 0 0,0 0 0,0 0 0,0 1 0,0-1 0,0 0 0,-1 0 0,1 0 0,0 1 0,0-1 0,0 0 0,0 1 0,0-1 0,0 1 0,-1-1 0,1 1 0,0-1 0,0 1 0,-1 0-1,1-1 1,0 1 0,-1 0 0,1 0 0,-1 0 0,1-1 0,-1 1 0,2 2 0,0 3 40,0 0-1,0 1 1,0-1-1,0 1 0,0 8 1,-1 10 67,0 0-1,-2 0 1,-6 43 0,5-47-51,-2 7-10,0 0 1,-2 0-1,-1-1 0,-19 49 1,19-62-97,1-1-1,-1 1 1,-1-1 0,-1-1 0,1 0 0,-2 0 0,0-1 0,0 0-1,-1 0 1,-23 16 0,22-19-240,-1 0 0,0-1 0,0-1 0,-1 1 0,-27 7 0,34-14 14,9-4-40,13-5-50,1 3 381,24-6-1,8-2 87,-29 7-27,-1 0 1,0-1-1,0-1 0,23-16 0,0-5 66,41-42-1,33-50 475,-15 12-415,-78 84 73,-22 26-284,1-1 0,-1 0 1,1 1-1,-1-1 0,1 1 1,-1 0-1,1-1 0,-1 1 1,1-1-1,-1 1 0,1 0 0,0-1 1,-1 1-1,1 0 0,-1-1 1,1 1-1,0 0 0,-1 0 1,1 0-1,0 0 0,-1 0 1,1 0-1,1 0 0,-2 0-1,1 1-1,-1-1 0,1 1 1,0-1-1,-1 1 1,1 0-1,-1-1 1,1 1-1,-1 0 0,0-1 1,1 1-1,-1 0 1,0 0-1,1 0 1,-1-1-1,0 1 0,0 0 1,0 0-1,0 0 1,0-1-1,0 1 1,0 0-1,0 0 1,0 0-1,0 0 0,-3 58 140,-10 58 1,5-58 6,0 64 1,8-119-146,0 0 0,0 0 0,1 0 0,-1 0 0,1 0 0,0 0 0,2 4 0,-3-7-4,1 0 0,-1 0 0,1 0-1,0 0 1,-1 0 0,1 0 0,-1 0 0,1-1-1,0 1 1,0 0 0,0 0 0,-1 0 0,1-1 0,0 1-1,0-1 1,0 1 0,0-1 0,0 1 0,0-1-1,0 1 1,0-1 0,0 0 0,1 1 0,-1-1-1,0 0 1,0 0 0,0 0 0,0 0 0,0 0 0,2 0-1,5-2 14,1 0 0,-1 0 0,0-1 0,1 0 0,-1 0-1,-1-1 1,1 0 0,7-5 0,9-8-21,23-21 1,-4 3 16,-40 32-21,6-4 31,1 0 1,0 0 0,0 1-1,0 0 1,16-6 0,-24 11-25,0 0 1,1 1-1,-1-1 1,0 1-1,0-1 1,0 1-1,1 0 1,-1 0-1,0 0 1,0 0-1,1 0 1,-1 0-1,0 1 0,0-1 1,1 1-1,-1-1 1,0 1-1,0 0 1,0 0-1,0 0 1,0 0-1,0 0 1,0 1-1,0-1 1,-1 1-1,1-1 1,-1 1-1,1-1 1,-1 1-1,1 0 1,-1 0-1,0 0 0,0 0 1,1 0-1,-2 0 1,2 3-1,2 5 7,0 1-1,-1 0 0,-1 0 0,1 0 0,-2 0 0,0 0 0,0 1 1,-2 18-1,-15 91-123,15-117 102,-13 59-174,-26 75 0,28-100 183,-2 0 0,-2 0 0,-1-1 0,-1-2 1,-47 67-1,35-67-185,-1-1 1,-2-2 0,-48 37-1,62-54-80,0-1-1,-29 15 0,45-27 227,0 0-1,0 0 0,-1-1 1,1 1-1,-1-1 0,0 1 1,1-1-1,-1-1 0,0 1 1,0 0-1,0-1 0,1 0 1,-1 0-1,0 0 0,-6-1 1,6 0 18,1 0 0,0 1 1,0-1-1,0-1 0,1 1 0,-1 0 1,0-1-1,0 1 0,1-1 1,-1 0-1,1 0 0,-1 0 0,1 0 1,0 0-1,0-1 0,0 1 1,0-1-1,0 1 0,-2-6 0,0 1 42,1-2 0,0 1 0,0 0 0,1-1 0,-2-11 0,1-4 125,1 1 0,2-1 1,0 0-1,1 1 0,1-1 0,2 1 0,0-1 1,10-29-1,-9 40-90,0 1 1,0-1-1,1 1 1,1 0 0,0 0-1,0 0 1,1 1-1,1 1 1,0-1 0,0 1-1,1 1 1,0 0-1,1 0 1,0 1-1,17-9 1,5-1-140,1 1 0,0 2 0,2 1 0,48-12 0,28-1-1947,-65 17-1612,-10 3 1061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6:50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1321 4224,'-16'5'1365,"15"-5"-1257,1 0-1,0 0 0,0 0 1,0 0-1,0 0 1,-1 0-1,1 0 0,0 1 1,0-1-1,0 0 1,0 0-1,-1 0 0,1 0 1,0 0-1,0 1 1,0-1-1,0 0 1,0 0-1,0 0 0,0 0 1,0 1-1,0-1 1,-1 0-1,1 0 0,0 0 1,0 0-1,0 1 1,0-1-1,0 0 0,0 0 1,0 0-1,0 1 1,0-1-1,0 0 1,0 0-1,1 0 0,-1 0 1,0 1-1,0-1 1,0 0-1,0 0 0,0 1 1,4 5 3423,-1 1-2979,-1-4 133,0 1 1,0 0 0,0-1-1,0 0 1,0 1-1,5 3 1,-6-6-563,0 0 0,1 0 0,-1 0 0,0 0 0,1 0 0,-1-1 0,1 1 1,0-1-1,-1 1 0,1-1 0,-1 0 0,1 1 0,0-1 0,-1 0 0,1 0 0,0 0 0,-1 0 0,1 0 0,2-1 0,6-1 100,-1-1-1,0 0 1,0 0-1,0-1 0,0 0 1,0 0-1,-1-1 1,13-9-1,6-7 13,26-27 1,-37 33-159,6-6-25,265-250 152,-253 238-112,-2-1 0,0-2 0,49-77 0,-53 61 64,-2-2 0,32-98 1,-49 125-109,8-21 411,-2-1-1,14-75 1,-28 115-195,-1 1 0,1-1 0,-3-15 0,3 23-240,-1 1 0,0-1 1,0 1-1,0-1 0,0 1 1,0-1-1,0 1 0,-1-1 0,1 0 1,0 1-1,0-1 0,0 1 0,0-1 1,-1 1-1,1-1 0,0 1 1,-1-1-1,1 1 0,0-1 0,-1 1 1,1 0-1,0-1 0,-1 1 1,1-1-1,-1 1 0,0-1 0,0 2-1,0-1 0,1 1 0,-1 0 0,0-1 0,1 1 0,-1 0 0,0-1 0,1 1 0,-1 0 0,1 0 0,-1 0 0,1-1 0,-1 1 0,1 0 0,-1 0 0,1 0 0,0 0 0,0 0-1,-1 1 1,-69 225 383,37-114-86,-35 144 85,58-204-433,-5 72 0,15-107 28,-1 1 0,2 0 1,1 0-1,0-1 1,1 1-1,1-1 0,9 25 1,-12-40-24,0 0 0,1-1 0,-1 1 0,1 0 0,-1-1 0,1 1 0,0-1 0,0 0 0,0 1 0,4 1 0,-5-3 7,0 0 1,1 0 0,-1 0-1,1 0 1,-1 0-1,1-1 1,-1 1-1,1-1 1,0 1 0,-1-1-1,1 1 1,-1-1-1,1 0 1,0 0 0,-1 0-1,1 0 1,0 0-1,-1 0 1,1-1 0,0 1-1,1-1 1,3-2-12,0-1 0,-1 1 1,1-1-1,-1 0 0,0-1 1,0 1-1,0-1 0,-1 0 1,5-7-1,44-65-353,14-18 67,-35 61 248,43-38 0,13-11 40,-49 40 40,-3-3-1,-1-1 1,42-75 0,74-192 518,-137 280-216,-1 0-1,11-50 0,-24 81-289,4-21 367,-4 23-356,1 0 0,-1 1 0,0-1 0,0 0-1,0 0 1,0 1 0,0-1 0,0 0-1,0 0 1,0 1 0,0-1 0,-1 0 0,1 0-1,0 1 1,0-1 0,-1 0 0,1 1 0,0-1-1,-1 0 1,1 1 0,-1-1 0,1 0 0,-1 0-1,0 1-16,0 0-1,0 0 1,0 0-1,1 0 0,-1 0 1,0 0-1,0 0 0,1 0 1,-1 0-1,0 0 1,0 0-1,0 1 0,1-1 1,-1 0-1,0 1 0,1-1 1,-1 0-1,0 1 1,1-1-1,-2 2 0,-15 13 138,13-11-114,-7 8 20,0 1 0,1 1 1,0-1-1,-8 17 0,-31 67 109,27-51-113,9-18-7,-108 207 300,2-16-377,92-164 33,-37 115 0,44-96-52,10-34-260,-27 71-1,30-99-391,7-12 677,0 0 0,0 0-1,0 1 1,0-1 0,0 0 0,0 0 0,0 0 0,0 0 0,0 0 0,0 0 0,0 0 0,0 0 0,0 0-1,0 0 1,0 1 0,-1-1 0,1 0 0,0 0 0,0 0 0,0 0 0,0 0 0,0 0 0,0 0-1,0 0 1,0 0 0,0 0 0,-1 0 0,1 0 0,0 0 0,0 0 0,0 0 0,0 0 0,0 0 0,0 0-1,0 0 1,0 0 0,-1 0 0,1 0 0,0 0 0,0 0 0,0 0 0,0 0 0,0 0 0,0 0-1,0 0 1,0 0 0,-1-3-144,1 0-1,-1 0 1,1 1-1,0-1 1,0 0 0,1-5-1,18-118-498,-15 108 658,0 1 1,2-1-1,0 1 1,1 0 0,15-25-1,-17 33 73,1-1 1,1 1-1,-1 1 0,2-1 0,-1 1 0,1 1 0,0-1 1,0 1-1,1 1 0,10-7 0,-16 12-42,-1-1 0,0 1 0,1 0 0,-1 0 0,1 0 0,-1 1-1,1-1 1,0 0 0,-1 1 0,1 0 0,0 0 0,-1 0 0,1 0 0,0 0 0,0 0 0,-1 1-1,1-1 1,-1 1 0,1 0 0,0 0 0,-1 0 0,0 0 0,1 0 0,-1 0 0,1 1 0,-1-1-1,0 1 1,2 2 0,5 4 127,-1 1 0,0 0 0,-1 1 0,0 0 0,6 11 0,3 4-38,3 4-113,62 81 39,-65-91-58,0-1 1,1-1 0,32 24-1,-44-36-24,1-2-1,0 1 0,0-1 1,0 0-1,0 0 0,0-1 0,1 1 1,-1-1-1,1-1 0,0 0 1,-1 1-1,1-2 0,0 1 0,9-1 1,-11-1 3,0 0 1,0 0 0,0 0 0,0 0 0,-1-1-1,1 1 1,-1-1 0,1-1 0,-1 1-1,0 0 1,0-1 0,0 0 0,0 0 0,0 0-1,-1-1 1,1 1 0,-1-1 0,0 0-1,0 0 1,0 0 0,2-5 0,5-11-76,-2-1 0,0-1 1,6-29-1,-10 34 247,-1 0 0,0 0 0,-2-1 0,0 1 0,-2-27 0,1 41-74,0 1 0,0-1 1,-1 1-1,0-1 0,1 0 0,-1 1 1,0-1-1,0 1 0,-3-5 0,3 6-22,1 1 0,-1-1 0,0 0 0,0 0 0,1 0 0,-1 1 0,0-1 0,0 0 0,0 1 0,0-1 0,0 1 0,0-1 0,0 1 0,0-1 0,0 1 0,0 0 0,0 0 0,0-1 0,-1 1 0,1 0 0,0 0 0,0 0-1,0 0 1,0 0 0,0 0 0,-2 1 0,1 0-20,1-1 1,0 1-1,-1-1 0,1 1 0,-1 0 0,1 0 0,0 0 0,0 0 0,-1 0 0,1 0 0,0 0 1,0 0-1,0 1 0,0-1 0,0 0 0,0 0 0,1 1 0,-1-1 0,-1 3 0,0 1 11,1 0-1,-1 0 0,1-1 0,0 1 0,0 0 0,0 6 1,1 7-80,0 1 1,2 0-1,0-1 1,0 0-1,2 1 1,0-1-1,2 0 1,0-1-1,0 1 1,12 18-1,-14-28-92,0 0-1,1-1 0,0 0 1,1 0-1,0-1 0,0 0 1,0 0-1,1 0 0,0 0 1,0-1-1,0 0 0,1-1 1,10 6-1,-8-6-377,0-1 0,0 0 0,1 0 1,-1-1-1,1 0 0,-1-1 0,1 0 0,0-1 1,-1 0-1,19-3 0,-16 1-425,0 0 0,0-1 0,-1-1 0,0 0 0,1 0 0,15-9 0,17-15-1786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6:50.6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60 115 12224,'-39'18'5535,"19"-5"-4831,20-9 1120,9 1-1152,11-1 928,10 1-928,40-5-192,11 0-320,39-9-544,4 0 192,21-13-2016,14 0 1216,16-6-4383,1-1 3007,-12-16-4704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7:02.5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1349 5888,'-3'1'544,"-1"0"0,1 1 0,0-1 0,-1 1 0,-2 2 0,6-3-372,0-1 0,-1 0 0,1 0-1,0 1 1,0-1 0,0 0 0,-1 0 0,1 1 0,0-1 0,0 0 0,0 0 0,0 1 0,0-1 0,0 0 0,0 1 0,0-1-1,0 0 1,0 1 0,0-1 0,0 0 0,0 1 0,0-1 0,0 0 0,0 1 0,0-1 0,0 0 0,0 1 0,1 10 1478,0-11-1597,-1 1 1,0-1 0,0 1 0,1-1 0,-1 1-1,0-1 1,1 0 0,-1 1 0,0-1 0,1 0-1,-1 1 1,0-1 0,1 0 0,-1 0 0,1 1-1,-1-1 1,1 0 0,-1 0 0,1 0 0,-1 0-1,0 1 1,1-1 0,-1 0 0,1 0 0,-1 0-1,1 0 1,0 0 0,16 1 612,-16-1-556,3-1 66,0 1 0,0-1-1,0 0 1,0 0 0,0 0 0,0 0 0,-1-1-1,7-3 1,30-20 838,-30 18-762,5-4-36,0-1 0,0-1 0,-1 0 0,-1-1 0,0 0 0,19-29 0,52-103 926,-72 122-879,55-104 905,76-212 0,-137 317-1042,6-14 116,-11 34-201,0 0 0,0 1 0,1-1 0,-1 0 0,1 0-1,0 1 1,-1-1 0,4-2 0,-4 4-42,-1 1-1,0 0 0,0 0 1,1 0-1,-1-1 0,0 1 1,0 0-1,1 0 0,-1 0 1,0 0-1,1 0 0,-1 0 1,0-1-1,0 1 0,1 0 0,-1 0 1,0 0-1,1 0 0,-1 0 1,0 0-1,1 0 0,-1 0 1,0 1-1,1-1 0,-1 0 1,0 0-1,1 0 0,-1 0 1,0 0-1,0 0 0,1 1 1,-1-1-1,0 0 0,0 0 1,1 0-1,-1 1 0,0-1 1,0 0-1,0 0 0,1 1 1,-1-1-1,0 0 0,0 0 1,0 1-1,0-1 0,0 0 1,1 1-1,-1-1 0,0 1 1,6 20-192,-4-14 181,11 37 119,7 58 0,-5 5 184,-6 0 1,-7 190-1,-3-281-222,0-1 0,-7 27 0,7-38-108,0 0 1,0 0 0,-1-1-1,0 1 1,1 0 0,-1 0 0,-1-1-1,1 1 1,0-1 0,-1 0-1,0 0 1,1 0 0,-1 0-1,-7 5 1,7-7 17,-1 1 1,1-1-1,0 0 0,-1 0 0,1 0 0,-1-1 0,1 1 1,-1-1-1,0 0 0,1 0 0,-1 0 0,1 0 1,-1-1-1,-5-1 0,-3 0-58,1-1 0,-22-10 0,3-2-70,1-2 0,0-2 1,-39-31-1,59 42 195,-12-7-167,1-1 0,1-1 0,1-1 0,1 0 0,-24-32 0,32 30 121,9 18 0,0 2 3,0 0-1,0-1 0,0 1 1,0 0-1,-1 0 0,1 0 1,0-1-1,0 1 0,0 0 1,1 0-1,-1 0 0,0 0 1,0-1-1,0 1 1,0 0-1,0 0 0,0 0 1,0-1-1,0 1 0,0 0 1,0 0-1,0 0 0,1 0 1,-1-1-1,0 1 0,0 0 1,0 0-1,0 0 1,0 0-1,1 0 0,-1 0 1,0 0-1,0-1 0,0 1 1,0 0-1,1 0 0,-1 0 1,0 0-1,0 0 0,0 0 1,1 0-1,-1 0 1,0 0-1,0 0 0,0 0 1,1 0-1,-1 0 0,0 0 1,0 0-1,0 0 0,0 0 1,1 0-1,-1 0 0,0 1 1,0-1-1,0 0 0,0 0 1,1 0-1,-1 0 1,14 6 58,81 49-681,57 33 744,-132-77-101,1-2-1,0 0 1,1-1 0,-1-2 0,2 0 0,38 5-1,-44-9-14,0-1-1,0-1 1,0-1-1,0 0 1,0-1-1,0-1 1,0 0-1,-1-1 1,28-11 0,-16 1 24,0-1 0,-1-1 0,43-33 0,-50 32 14,-2-1 1,0 0-1,-1-1 1,23-34-1,-39 52-44,8-12 95,0 0-1,0 0 1,-2-1-1,10-21 1,-15 30-68,0 0 0,-1-1 0,0 1 0,0 0 0,0-1 0,-1 1 0,0-10 0,0 12-29,0 0 1,-1-1 0,0 1 0,0 0 0,0 0-1,0 0 1,0-1 0,-1 1 0,1 0-1,-1 1 1,0-1 0,0 0 0,-3-4 0,-5-2-2,0 0 0,0 0 0,0 1 0,-1 1 0,-18-10 0,17 11 67,-1 1 0,1 0 0,-1 1-1,0 0 1,0 1 0,-1 1 0,1 0-1,0 0 1,-1 2 0,1 0 0,-19 2 0,27-1-67,1 0 0,-1 0 1,1 1-1,0 0 0,0 0 1,-1 0-1,1 1 0,1-1 1,-1 1-1,0 0 1,1 0-1,-1 0 0,1 0 1,0 1-1,0-1 0,0 1 1,1 0-1,-1 0 1,1 0-1,0 0 0,-2 7 1,0-1 8,0 0 0,2 1 0,-1-1 0,1 1 0,1 0 0,0 0 0,0 0 0,1 12 0,2-3-14,0 1 0,1-1 0,1 1-1,1-1 1,0 0 0,2-1 0,9 21-1,-9-27 18,0-1 0,0 0 0,1 0 0,0-1 0,1 0-1,1-1 1,0 1 0,0-2 0,0 0 0,2 0-1,15 10 1,-12-10 46,1-1 0,0-1 0,0 0 0,0-1 0,1 0-1,0-2 1,33 6 0,-42-9-33,1 0 1,0-1-1,0 0 0,0-1 0,0 0 0,0 0 1,0-1-1,0 0 0,-1 0 0,1-1 0,-1 0 1,1-1-1,-1 1 0,0-2 0,-1 1 0,1-1 1,7-7-1,-5 4-18,-1-2-1,-1 1 1,0-1 0,0-1 0,-1 1 0,10-20 0,27-73-160,-24 52 176,-14 38-26,58-129-131,-61 137 130,0-1 0,1 1 0,0-1 0,0 1 0,0 1-1,0-1 1,1 0 0,-1 1 0,11-7 0,-12 9-5,-1 1 0,1 0 0,-1 0 0,1 0 0,0 0 0,-1 0 0,1 1 1,0-1-1,0 1 0,-1-1 0,1 1 0,0 0 0,0 0 0,0 1 1,-1-1-1,1 1 0,0-1 0,-1 1 0,1 0 0,0 0 0,-1 0 0,1 0 1,-1 0-1,5 3 0,10 7-27,19 16 0,-32-23 61,1 0 1,-1 1-1,0-1 0,0 1 0,0-1 0,0 1 0,-1 0 1,5 9-1,-8-12-136,-15 1-976,-2-7 1082,-29-9-1,34 9-124,-1 0-1,0 1 1,0 0-1,-18-1 1,26 4 202,1 0 0,-1 1 1,1-1-1,-1 1 0,1 0 1,0 0-1,0 0 0,-1 0 1,1 1-1,0 0 0,0 0 0,0 0 1,1 0-1,-1 1 0,0-1 1,1 1-1,-5 5 0,2-2-23,1 1 0,0 0 1,0 0-1,0 0 0,1 1 0,0 0 0,1-1 0,-1 1 0,2 0 0,-4 14 1,0 7-178,-3 50-1,7-53 30,1-13 37,0 0 0,1 0 1,1 0-1,0 0 0,1 0 1,0 0-1,1-1 0,7 23 1,-8-30 74,0 0 1,1 0 0,-1 0-1,1 0 1,0-1 0,1 1 0,-1-1-1,1 1 1,0-1 0,0 0-1,0-1 1,0 1 0,1-1 0,-1 1-1,1-2 1,0 1 0,0 0-1,0-1 1,0 0 0,1 0-1,-1 0 1,9 1 0,5-1-16,0 0-1,1-2 1,-1 0 0,36-5-1,-24 0-24,0-2 0,37-12 0,-41 9-16,-1-1 1,0-1 0,-1-1 0,0-1 0,-1-1 0,-1-1 0,0-2 0,-1 0 0,-1-1 0,-1-1 0,-1-1 0,33-46 0,-48 61 20,6-7 8,-1 0 1,-1-1 0,0 0 0,-1 0-1,0-1 1,6-22 0,-12 26 2,-1 11 9,0 0-1,0 0 1,0 0-1,0-1 1,0 1-1,0 0 1,0 0-1,0 0 1,0 0-1,0 0 1,0 0-1,0 0 1,0 0-1,0 0 1,0 0-1,-1 0 1,1 0-1,0 0 1,0 0-1,0 0 1,0 0-1,0 0 1,0 0-1,0 0 1,0 0-1,0 0 0,-1 0 1,1 0-1,0 0 1,0 0-1,0 0 1,0 0-1,0 0 1,0 0-1,0 0 1,0 0-1,0 0 1,0 0-1,-1 0 1,1 0-1,0 0 1,0 0-1,0 0 1,0 0-1,0 0 1,0 0-1,0 0 1,0 0-1,0 1 1,-13 13-279,8-8 426,-2 2 24,0 1 0,0 0 0,1 1 0,1 0 0,-1 0 0,-6 18 0,-16 67-176,23-75-120,1-7 66,1 0 1,0 0 0,1 1 0,1-1 0,0 0 0,1 1 0,1-1-1,0 1 1,0-1 0,1 0 0,1 1 0,6 17 0,-8-28 56,1 1 0,-1-1 0,1 1 0,0-1 0,0 0 0,1 1 0,-1-1 0,0-1 0,1 1 0,0 0 0,0 0 0,0-1 0,0 0 0,0 1 0,0-1 0,0 0 0,1-1 0,-1 1 0,1-1 0,0 1 1,-1-1-1,1 0 0,0 0 0,0-1 0,-1 1 0,1-1 0,0 0 0,0 0 0,0 0 0,0 0 0,0-1 0,-1 0 0,1 0 0,0 0 0,-1 0 0,1 0 0,0-1 0,-1 1 0,1-1 0,-1 0 0,0 0 0,0 0 0,5-5 0,-3 2 7,-1 0-1,0 1 0,0-2 1,0 1-1,0 0 1,-1-1-1,0 0 0,2-6 1,2-7-30,6-24 1,-10 27 19,0-1 1,-1 1-1,0-1 1,-2-25-1,-11-63-72,9 88 154,-1 0 0,-2 0 0,-10-30-1,12 42-31,1-1 1,0 1-1,-1 0 0,0 0 0,0 0 0,-1 0 1,1 1-1,-1-1 0,0 1 0,0 0 0,-1 0 1,1 1-1,-1-1 0,-10-5 0,12 8-35,-1 0 0,1 1 0,-1-1 0,1 1 0,-1 0 0,1 0 0,-1 0 0,1 0 0,-1 1 0,1 0 0,-1-1 0,1 1 0,0 0 0,-5 2 0,3-1 37,0 0 0,0 1 0,0-1 0,0 1 0,0 0 0,1 0 0,-1 1 0,-4 4 0,7-5-46,-1-1 0,1 1 0,0 0 0,0 0 0,0 0 0,1 0 0,-1 0 0,1 0 0,-1 0 0,1 1 0,0-1 0,0 5 0,1-6-25,0 1 1,0 0 0,0-1-1,1 1 1,-1 0 0,1-1-1,0 1 1,-1-1 0,1 1-1,1-1 1,-1 0 0,0 1-1,0-1 1,1 0 0,0 0-1,2 3 1,-2-2 17,1 0 0,0 0 0,-1-1 0,1 1 1,0-1-1,0 0 0,1 0 0,-1 0 0,0 0 0,1-1 0,-1 1 1,1-1-1,-1 0 0,7 1 0,-2-1 36,-1 0-1,0-1 1,0 0-1,1-1 1,-1 1 0,0-1-1,9-3 1,32-6 144,73-6-1,-80 13-27,54 3 0,-74 2-59,-1 0-1,1 2 1,-1 0 0,31 11-1,-43-12-53,0 0 0,-1 1 0,1 0 0,-1 1 0,0 0 0,-1 0 0,1 0 0,-1 1 0,0-1 1,0 2-1,-1-1 0,1 1 0,-1-1 0,-1 1 0,0 1 0,0-1 0,0 1 0,-1-1 0,0 1 0,0 0 0,-1 0 0,0 1 0,0-1 0,-1 0 0,0 1 0,-1-1 0,0 0 0,0 1 0,-1-1 0,0 1 0,0-1 0,-1 0 0,0 0 0,0 0 0,-1 0 0,0 0 0,-6 10 0,4-8-61,-3 4-21,0 0 0,0-1 0,-13 15-1,11-17-123,12-13-195,15-22-10,37-82 392,-23 38 16,-15 36-139,-6 11 126,0 1 0,0 1 1,2 0-1,1 1 0,21-25 0,-23 31-21,-7 7 51,0 0 0,0 0 0,1 1 1,0 0-1,8-6 0,-12 10-30,0-1-1,-1 1 1,1 0-1,0-1 1,0 1-1,0 0 1,0-1-1,0 1 1,0 0-1,0 0 0,0 0 1,0 0-1,0 0 1,0 0-1,0 0 1,0 0-1,0 1 1,0-1-1,0 0 1,0 0-1,0 1 1,0-1-1,0 1 1,0-1-1,-1 1 1,1-1-1,0 1 1,0 0-1,0-1 1,-1 1-1,1 0 1,0-1-1,-1 1 0,1 0 1,-1 0-1,1 0 1,-1 0-1,1 0 1,-1-1-1,1 3 1,4 7 29,-1 1 0,0 0 0,0 0 1,-2 0-1,4 22 0,0 62 87,-3-36-29,-2-25-93,-1-21-97,1-1 0,0 1 0,1-1 0,3 15 0,-4-26 81,-1 1-1,1-1 1,-1 1-1,1-1 1,0 0-1,-1 1 0,1-1 1,0 0-1,0 1 1,0-1-1,0 0 1,0 0-1,0 0 1,1 0-1,-1 0 1,0 0-1,0 0 1,1 0-1,1 0 1,0 0-11,-1 0 0,1-1 0,0 1 0,-1-1 0,1 1 0,0-1 0,0 0 0,-1 0 0,1 0 0,3-1 0,4-1-43,0-1 0,0 0 1,0 0-1,18-10 0,-5 1 22,-1-2 1,0-1-1,24-20 0,56-59 41,-95 87 8,159-163-159,-127 130 121,-20 20 25,38-32 0,-33 33 5,-9 7 9,30-19 0,-24 17 97,-17 11-78,0 0 0,0 0 0,1 1-1,6-4 1,-9 5-328,-3 4 17,-6 9 153,0 1 0,0-1 0,-2 0 0,-9 11 0,-8 11 155,-132 162 428,44-72-271,17-21-521,97-103 335,-6 6-98,1 1 0,-1 0 1,2 0-1,-6 9 0,9-15 72,0 1 0,1-1 0,-1 0 0,0 0 0,1 1 0,-1-1 0,1 0 0,0 1 0,0-1 0,-1 1 0,1-1 0,0 1 0,0-1 0,0 0 0,0 1 0,0-1 0,1 1 0,-1-1 0,0 0 0,1 1 0,-1-1 0,1 0 0,-1 1 0,1-1 0,0 0 0,-1 0 0,1 1 0,0-1 0,0 0 0,0 0 0,0 0 0,0 0 0,2 2 0,2-1-4,-1 0 1,0-1 0,0 1 0,1-1 0,-1 0 0,1 0 0,0 0 0,-1 0 0,1-1 0,0 0 0,-1 0 0,1 0 0,0 0 0,-1-1 0,6-1-1,1-1 20,1 1 0,-1-2 0,0 0 0,-1 0 0,14-8 0,-11 5-5,-1-2 1,0 0 0,0 0-1,-1-1 1,-1-1 0,1 0-1,-2 0 1,1-1 0,13-24-1,0-6 9,30-77 0,-21 32 42,39-168 0,-14-91 189,-45 204-40,-11 111 97,-2 0 0,-6-47-1,5 67-114,0-1-1,0 1 1,-2 0-1,1 0 1,-9-17 0,12 27-145,-1 0 0,1 1 0,-1-1 0,1 1 1,-1-1-1,1 0 0,-1 1 0,1-1 0,-1 1 1,1 0-1,-1-1 0,0 1 0,1-1 1,-1 1-1,0 0 0,1-1 0,-1 1 0,0 0 1,1 0-1,-1 0 0,0-1 0,0 1 1,1 0-1,-1 0 0,0 0 0,1 0 0,-1 0 1,0 1-1,0-1 0,1 0 0,-1 0 1,-1 1-1,0-1 16,0 1 0,0 0 0,0 1 1,0-1-1,0 0 0,0 0 0,1 1 1,-1-1-1,-3 4 0,0 4 16,-1-1 1,2 1-1,-1 0 0,1 1 0,0-1 0,1 1 1,-4 19-1,5-20-40,-54 248 32,47-197-34,3 1 0,2 85 0,6-81 0,3-1 0,3 0 1,23 88-1,-27-136-11,2 0 1,0 0-1,0 0 0,16 24 1,-16-30-24,1 0 1,0-1 0,1 0 0,0-1-1,0 0 1,1 0 0,17 12-1,-7-9-282,-1-1 0,2-1-1,-1 0 1,1-2 0,1 0-1,-1-1 1,1-1-1,0-1 1,0-1 0,43 0-1,-50-3-255,0-1 0,0 0 0,-1-1 0,1-1 0,-1 0-1,1-1 1,21-9 0,-13 2-1361,-1-1 0,0 0-1,30-25 1,29-25-2225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7:04.7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412 102 4064,'-7'-3'1329,"14"9"2126,-3-6-1274,13 0 5371,-17-1-7427,0 1 0,1-1 0,-1 1 0,1 0 1,-1-1-1,0 0 0,0 1 0,1-1 0,-1 1 1,0-1-1,0 1 0,0-1 0,1 1 0,-1-1 0,0 0 1,0 1-1,0-1 0,0 1 0,0-1 0,0 1 1,0-1-1,-1 0 0,1 1 0,0-1 0,0 1 0,0-2 1,-1 1 31,0-1 1,0 0-1,-1 0 0,1 0 1,0 0-1,-1 1 1,-1-3-1,-4-2 0,1 1-1,-14-9 1,15 11-100,-1 0 0,-1 1 1,1 0-1,0 0 0,-1 0 1,1 1-1,-1 0 0,1 0 0,-1 0 1,1 1-1,-1 0 0,1 0 0,-1 1 1,0 0-1,-11 3 0,-4 2 21,-1 1-1,1 1 1,-21 11 0,30-12 1,0 0 1,1 0 0,-1 1-1,2 0 1,-1 1-1,1 1 1,0 0 0,-9 12-1,14-15-70,0 0-1,1 1 1,0-1-1,1 1 0,0 1 1,0-1-1,1 1 0,0-1 1,0 1-1,1 0 1,0 0-1,0 0 0,1 0 1,0 10-1,2-8-71,0 0 0,0 0 0,1 0-1,0 0 1,1 0 0,0-1 0,1 1 0,8 16 0,-5-14 14,1 0 1,0-1 0,0 0-1,2-1 1,-1 0 0,14 12 0,-6-7 4,2-1 0,0 0 0,0-2 0,2 0 0,28 14 0,-38-23 15,0 1 0,0-1 0,1-1 0,-1 0 0,1 0 0,0-1 0,0-1 0,-1 0 0,1-1 0,0 0 1,0-1-1,20-3 0,-17 0 41,0-1 0,1 0 0,-2-1 0,1-1 0,21-12 0,64-52-7,-87 61-8,139-122-129,-16 13 200,-116 104-39,-1 2-1,42-22 1,-59 34-12,1 0 0,-1 0 0,1 0 0,-1 0 0,1 0 0,-1 0 0,1 1 0,-1-1 0,1 1 0,-1 0 0,1 0 0,0 0 0,-1 0 0,1 0 0,0 0 0,-1 1 0,1-1 0,-1 1 0,1 0 0,-1 0 0,3 1-1,-1 0-3,-1 1 0,0-1 0,1 1-1,-1 0 1,0 0 0,-1 0-1,1 0 1,-1 1 0,1-1-1,-1 1 1,0-1 0,2 7-1,-1-5 16,2 7 2,0-1 0,0 0 0,-1 1 0,-1 0 0,3 13 0,-1 31-590,-5-54 400,-1-5-42,-11-30-62,7 19 204,0 1 1,-8-17-1,5 15 147,-1 0 0,-1 1 0,0 0 0,-17-19 1,23 29-72,0 1 0,1 0 1,-2-1-1,1 1 0,0 1 1,0-1-1,-1 1 0,1-1 1,-1 1-1,0 0 0,0 1 1,0-1-1,0 1 0,0 0 1,0 1-1,0-1 1,0 1-1,0 0 0,-10 1 1,6 1-8,-1 0 1,1 0 0,0 1 0,0 1 0,0 0 0,1 0 0,-1 0 0,1 1-1,0 1 1,0-1 0,1 1 0,-1 1 0,1-1 0,-8 11 0,-3 5 59,1 1 1,1 1 0,-18 36-1,33-58-61,-18 32 122,-17 46 1,32-69-133,1 0 0,0-1 0,0 1 1,1 0-1,0 1 0,1-1 0,1 0 0,-1 0 1,3 14-1,-1-20-22,0 0 0,0 0-1,1-1 1,0 1 0,0 0 0,0 0 0,1-1 0,-1 0 0,1 1-1,0-1 1,0 0 0,0 0 0,1-1 0,0 1 0,-1-1 0,1 0-1,0 0 1,9 5 0,-6-4-18,-1-1 0,1 0 1,0 0-1,0-1 0,0 1 0,0-2 0,1 1 0,-1-1 1,0 0-1,1-1 0,-1 1 0,10-2 0,-8 0 47,0 0 0,-1-1-1,1 1 1,-1-2 0,1 1 0,-1-1-1,0-1 1,0 1 0,-1-1 0,1-1-1,-1 1 1,0-1 0,0-1 0,0 1-1,-1-1 1,0 0 0,8-10 0,-3-3 18,0 0 1,-1 0-1,-1-1 1,-1-1-1,8-31 1,17-112-14,-27 132 79,-3 13 31,-1-1 1,-1-22 0,-2 34 1,-2 9-50,-3 11-26,2-3-33,2 1-1,-1-1 1,1 1-1,1 0 1,-1-1-1,2 1 1,0 14-1,2 5-43,6 34 0,-5-46 10,1 1 0,0-1 0,2-1 0,7 20 0,-10-30 1,0 0 1,0 0-1,1 0 1,0 0-1,0-1 0,0 1 1,0-1-1,1 0 1,0-1-1,0 1 1,1-1-1,-1 0 0,10 6 1,-9-8 27,0 1 1,0-1-1,0 0 1,1 0-1,-1-1 1,1 0-1,-1 0 0,1 0 1,0-1-1,-1 0 1,12-1-1,-9-1 16,1 0 0,-1-1 1,0 0-1,0 0 0,-1-1 0,1 0 0,11-7 0,-1-2 20,0-2-1,-1 0 0,0-1 1,-2 0-1,26-34 1,99-150 155,-79 107-57,10-19 461,-62 101-542,-9 10-32,0 0 1,0 0-1,0 0 0,0 0 1,0 0-1,0-1 0,-1 1 1,1 0-1,0-1 0,0-1 1,9 27 508,-4 8-611,-2 1 0,0 64 0,-3-52 47,-6 311 191,4-342-145,-1 0 0,0-1 0,-1 1 0,-5 15 0,6-26-36,1 1 0,-1 0 1,1-1-1,-1 1 1,0-1-1,0 1 0,-1-1 1,1 0-1,-1 0 0,0 0 1,1 0-1,-1 0 1,-1-1-1,1 1 0,0-1 1,0 0-1,-1 0 0,-6 3 1,3-3-57,-1-1 0,0 0 1,0 0-1,0 0 0,0-1 0,0 0 1,0-1-1,0 1 0,0-2 0,-13-3 1,6 1-31,0-1 1,0-1 0,0 0-1,-19-12 1,20 9 75,-1-1-1,2 0 1,-1-2 0,1 1 0,-19-24-1,6 3 10,-25-45 0,14 9 380,27 47 58,18 33-401,-1 0-1,2-1 1,-1 0 0,1 0 0,1-1-1,0 0 1,1-1 0,0 0-1,16 10 1,2-1-10,0-1-1,1-2 0,38 14 1,-26-13-13,1-3 1,73 14 0,-84-22-4,0-2 0,0-1-1,0-2 1,49-5 0,-51 2-4,1-3 0,-1 0 0,-1-2 0,1-1 0,29-13 0,-43 14 56,0 0-1,-1-1 1,0 0 0,0-1-1,-1-1 1,-1-1 0,0 1 0,0-2-1,-1 0 1,13-18 0,-15 16 44,0-1 1,-1 0-1,-1 0 0,0-1 1,-1 0-1,7-29 0,-12 38-22,0 0 0,0-1-1,-1 1 1,-1 0-1,0-1 1,0 1-1,0-1 1,-1 1 0,0-1-1,-1 1 1,0 0-1,0 0 1,0 0-1,-1 0 1,-1 0 0,-6-12-1,6 15-51,0 0 0,-1 0 0,1 0-1,-1 1 1,0 0 0,0 0 0,0 0-1,0 1 1,-1 0 0,1 0 0,-1 0 0,0 0-1,0 1 1,0 0 0,0 0 0,-1 1 0,-10-2-1,6 2 4,1 1-1,-1-1 0,0 2 1,1-1-1,-1 1 0,1 1 0,-1 0 1,1 0-1,0 1 0,-10 5 0,12-5 0,1 1 0,0 0 0,1 0 0,-1 1-1,1-1 1,-1 2 0,1-1 0,1 1 0,-1-1 0,1 2-1,-6 7 1,0 4 89,1 1-1,1-1 1,-7 22-1,8-20-23,1 0 0,1 0-1,0 0 1,2 1-1,-3 32 1,6-45-35,1-1 0,0 0 0,1 1 0,-1-1 0,1 0 0,1 0 0,0 0 0,0 0 0,0 0 0,0 0 0,1 0 0,0-1 0,1 1 0,0-1 0,0 0 0,0 0 0,1 0 0,-1-1 0,10 9 0,-5-7-16,-1-1-1,2 0 1,-1-1-1,0 0 1,1 0-1,0-1 0,15 5 1,8-1-32,35 5 0,-51-10-12,23 4-89,0-1 0,0-3-1,0-1 1,0-2 0,80-10-1,-99 7-387,1-2 0,-1-1 0,0 0 0,0-2-1,0 0 1,-1-1 0,0-1 0,-1-1 0,-1-1-1,20-15 1,-16 7-1148,-1 0 0,21-27-1,39-62-1738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3:42.6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16 149 3552,'-3'0'8714,"2"8"-5460,0-8-2887,1 1 1,-1-1 0,0 1 0,0-1 0,1 1 0,-1-1-1,0 1 1,0-1 0,1 0 0,-1 0 0,-2 1 2177,4-1-1803,21-16 1764,-2 1-2015,20-17 0,7-6 42,-45 37-517,0-1 6,1 0 1,-1 0-1,1 0 0,-1 1 0,1-1 0,-1 1 1,1 0-1,0 0 0,0 0 0,0 0 0,5-1 1,-7 3 21,-1-1 1,1 1 0,-1-1 0,1 1-1,-1-1 1,1 1 0,-1-1 0,1 1-1,-1-1 1,1 1 0,-1 0 0,0-1 0,1 1-1,-1 0 1,0 0 0,0-1 0,1 1-1,-1 1 1,4 14 326,-3-3-257,0 1-1,-1 26 1,-1-30-80,1 0-1,0 1 1,1-1-1,0 0 1,0 1-1,5 13 1,-5-19-16,1 0 0,-1 0 0,2-1 1,-1 1-1,0 0 0,1-1 0,0 0 1,0 1-1,0-1 0,0 0 0,5 3 0,-3-2 50,0 0 0,1-1 0,-1 0 0,1 0-1,6 3 1,-9-5-26,0-1 0,0 0-1,0 0 1,1 0 0,-1-1 0,0 1-1,0-1 1,0 0 0,1 0 0,-1 0-1,0 0 1,6-1 0,5-2 52,0-1 0,-1 0 1,1-1-1,-1-1 1,0 0-1,0-1 0,-1 0 1,18-13-1,6-9-84,41-44-1,-42 40 35,6-13 16,-32 34 16,1 1-1,0 0 0,1 0 1,13-9-1,-22 19-63,0 0-1,1 0 1,-1 0-1,1 0 1,-1 0 0,1 1-1,-1-1 1,1 1 0,-1-1-1,1 1 1,-1 0-1,1 0 1,0 0 0,-1 1-1,1-1 1,-1 0-1,1 1 1,-1 0 0,1 0-1,3 1 1,6 3 59,-1 1 1,20 13 0,-22-13-46,23 17 65,-25-17-71,0 0-1,16 8 1,-21-13-143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3:43.11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 1 7296,'-6'0'982,"0"-1"245,1 1-1,-1 1 1,0-1-1,0 1 0,-9 2 1,0-2 6047,74-1-1859,15-1-3997,94 11 0,-157-8-1416,1 0 1,-1 2 0,13 4-1,-23-7-263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3:43.45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1 8736,'-23'0'7077,"29"1"-2805,0 3-3436,1-1 1,-1 0 0,1 0 0,0-1-1,0 0 1,13 3 0,48 2 1316,-42-6-1396,321 35 1457,-343-35-2744,-1-1 1,1 0 0,0 0 0,0 0-1,-1 0 1,1 0 0,5-2 0,-7 1-449,1 0 1,-1 0-1,1 0 1,-1 0-1,0 0 1,1-1-1,-1 1 1,0-1-1,0 1 1,2-3 0,11-9-2719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09.1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13 5152,'0'0'76,"-1"-1"147,1 0 1,-1 0-1,0 0 0,1 0 1,-1 0-1,0 1 0,0-1 1,0 0-1,1 1 0,-1-1 1,0 1-1,0-1 0,0 1 0,0-1 1,0 1-1,0 0 0,-2-1 1,4 1-95,0 1 1,0-1-1,1 1 1,-1-1 0,0 1-1,0-1 1,0 1-1,0 0 1,0 0-1,0-1 1,0 1 0,0 0-1,0 0 1,0 0-1,-1 0 1,2 2-1,15 22 942,-11-15-723,80 116 1659,101 171-254,-161-243-1469,-2 2 1,30 104-1,3 105 1092,-53-232-1225,-2 1-1,0-1 1,-3 1-1,-1 0 1,-12 65 0,3-49 8,-3 0 1,-2 0-1,-25 51 0,35-86-263,-1 0-1,-1 0 0,-1 0 1,0-1-1,-1-1 0,0 0 1,-23 22-1,3-8-578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3:44.4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150 11 5216,'-3'-9'11309,"-4"8"-5566,6 1-5458,-1 1-1,1-1 1,-1 1 0,1-1 0,0 1-1,-1 0 1,1 0 0,0 0-1,-1 0 1,1 0 0,-1 1 0,-12 15 301,1 0 1,0 1-1,2 0 1,0 0 0,-11 28-1,12-20-299,1 0-1,-6 32 0,14-54-258,0 0-1,0-1 1,1 1-1,-1 0 1,1 0 0,0 0-1,0-1 1,0 1-1,1 0 1,0 0 0,-1 0-1,1-1 1,0 1-1,1-1 1,-1 1 0,1-1-1,-1 1 1,1-1-1,0 0 1,0 1 0,1-1-1,-1 0 1,1-1-1,-1 1 1,1 0 0,0-1-1,0 1 1,0-1-1,0 0 1,1 0-1,-1 0 1,0-1 0,1 1-1,0-1 1,-1 0-1,1 0 1,0 0 0,-1 0-1,1-1 1,0 1-1,0-1 1,0 0 0,-1 0-1,1 0 1,4-1-1,27-6-37,0-1-1,-1-2 0,0-2 1,0 0-1,47-26 0,-59 25-22,0-1 0,-1 0 0,0-1 0,18-20 0,-28 25 98,-2-1-1,16-23 1,-14 19-35,-9 12-27,0 0 0,0 0 0,-1-1 0,1 1 1,1-6-1,-3 7 31,1 0 1,-1 0 0,1 0-1,0 0 1,0 0 0,0 0-1,0 0 1,2-2 0,-6 14 159,1-1 1,0 1-1,0 0 1,0 14-1,-3 14-185,4-30-2,1 0 0,0 0 0,0-1 1,0 1-1,1 0 0,0-1 0,1 1 0,0 0 0,0-1 0,0 0 1,1 1-1,0-1 0,1 0 0,5 8 0,-7-11-56,1-1 0,-1 1 0,1-1-1,0 1 1,0-1 0,0 0 0,1 0 0,-1 0-1,1-1 1,-1 1 0,1-1 0,0 0 0,0 0-1,0 0 1,0-1 0,1 1 0,-1-1 0,0 0-1,0 0 1,1 0 0,-1-1 0,1 0 0,-1 0-1,1 0 1,-1 0 0,7-2 0,6-1-2357,25-11 1,-29 9-318,-1 0-1,18-12 1,5-5-1282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8:35.87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720 280 2560,'3'0'18690,"-7"0"-20949,2 0 3135,-1 4-301,1-3-471,1-1 0,-1 0 0,1 1 0,-1-1 0,1 0 0,-1 0 0,1 0 0,-1 0 1,1-1-1,-1 1 0,1 0 0,0-1 0,-1 1 0,1-1 0,-1 1 0,-1-2 0,2 2-49,-45-19 1246,37 15-1162,0-1-1,1 0 0,0 0 0,0 0 0,0-1 1,-7-7-1,-27-19 244,17 18-278,-1 2-1,0 1 1,-46-13 0,2 0 366,-6-2-647,-29-12 573,9 6 52,93 31-457,0 0 0,0 0 1,0 0-1,0 1 1,0-1-1,-1 1 1,1-1-1,0 1 1,-6 0-1,10 2 40,0-1 0,1 0 0,-1 0 0,0 0 0,0 0-1,1 0 1,-1 0 0,1 0 0,-1 0 0,1 0 0,2 0 0,24 13 52,148 44 50,-128-44-58,12 3-133,7 1 66,-1 4 1,79 36 0,-122-45 51,28 21 1,-49-33-60,10 4-4,-11-5 19,0 0-1,0 0 0,0 1 0,1-1 0,-1 0 0,0 1 1,0-1-1,0 1 0,0 0 0,0-1 0,0 1 0,0 0 1,0-1-1,0 1 0,1 1 91,-25 15 133,5-2-217,-40 29 12,21-15 309,-59 34 0,-100 38-27,58-32-931,136-69 535,-14 10-1389,31-7-11562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8:37.45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832 224 3808,'-13'1'8471,"0"0"-3783,8 0-4339,0 0 1,0-1 0,0 0 0,0 0 0,-1 0 0,1-1 0,0 0 0,0 0 0,0 0-1,-8-3 1,-5-5 291,2 0-1,-22-15 0,-27-16-139,-60-18 405,79 41-715,0 3-1,-67-13 1,86 21-107,1 2 109,-33-2 0,10 2 8,28 3-207,-30 2 0,9 0 957,52 7-493,-4-5-422,0-2-1,0 1 1,-1-1 0,1 0-1,0 0 1,0 0-1,0-1 1,0 0 0,10-1-1,1 1 63,410 6 179,-372-4-158,0 3 0,99 22 0,-153-27-106,0 0 0,-1 0 0,1 1 0,-1-1 0,1 0 0,-1 1 0,1-1-1,-1 0 1,1 1 0,-1-1 0,1 1 0,-1-1 0,1 1 0,-1-1 0,1 1 0,-1-1 0,0 1-1,1-1 1,-1 1 0,0 0 0,0-1 0,1 1 0,-1 0 0,0-1 0,0 1 0,0-1 0,0 1 0,0 0-1,0-1 1,0 1 0,0 0 0,0-1 0,0 1 0,0 0 0,-1 0 0,1 2 3,-1 0 1,0 0-1,0-1 1,0 1-1,0 0 1,-1-1-1,1 1 1,-3 2-1,-1 2-2,-10 15 161,-2-1 0,0-1 1,-36 33-1,5-16 182,-97 59 1,-60 8-300,116-57-581,33-12-3247,55-35 3166,0 1 0,-1 0 0,1-1 0,0 1 0,0 0 0,0 0 0,-1 0 0,1 0 0,0 0 0,0 0 0,1 0-1,-2 1 1,22-10-7548,14-10 3022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8:39.19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 14 3904,'0'0'63,"-1"0"0,1 0 0,0 0 0,0 0 0,-1 0 0,1 0 1,0 0-1,0 0 0,-1 0 0,1 0 0,0 0 0,0 0 0,-1 0 0,1 0 0,0 1 0,0-1 0,0 0 1,-1 0-1,1 0 0,0 0 0,0 1 0,0-1 0,-1 0 0,1 0 0,0 0 0,0 1 0,0-1 0,0 0 1,0 0-1,0 1 0,0-1 0,-1 0 0,1 0 0,0 1 0,0-1 0,0 1 55,0-1-1,0 0 1,0 1-1,0-1 1,0 0-1,0 1 1,0-1-1,0 0 1,-1 1-1,1-1 1,0 0-1,0 0 1,0 1-1,-1-1 1,1 0-1,0 0 1,0 1-1,-1-1 1,1 0-1,0 0 1,0 0-1,-1 1 0,1-1 1,0 0-1,-1 0 1,1 0-1,0 0 1,-1 0-1,1 0 1,0 0-1,-1 1 1,1-1-1,0 0 1,-1 0-1,1 0 1,-15 9 12715,14-9-12568,7-2 3878,35-5-3225,76-4-242,39-1-258,-131 11-339,7-1 82,1 2 1,-1 0-1,0 3 0,39 7 0,23 19-227,-79-24-417,-14-5 186,0 0-1,-1 0 1,1 1 0,-1-1 0,1 0 0,0 0 0,-1 0-1,1 0 1,-1 0 0,1 0 0,0-1 0,-1 1 0,1 0-1,-1 0 1,1 0 0,0-1 0,4 0-3936,5 0 1091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8:39.90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38 4384,'0'-22'19423,"0"22"-19365,0 0-1,0 0 1,0 0 0,0-1-1,0 1 1,0 0-1,0 0 1,0 0 0,0 0-1,0 0 1,0-1-1,0 1 1,0 0 0,0 0-1,0 0 1,0 0-1,0 0 1,0-1 0,0 1-1,0 0 1,0 0-1,0 0 1,0 0 0,0 0-1,1 0 1,-1-1-1,0 1 1,0 0 0,0 0-1,0 0 1,0 0-1,0 0 1,0 0 0,1 0-1,1-1 120,0 0-1,1 0 1,-1 1-1,0-1 1,1 1-1,-1 0 1,4 0-1,0 0 156,135-8 1324,191 15 0,-261-2-1680,113 22 0,-164-23-707,22 2-1,2-4-7127,-26 0 942,2 5 2181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8:53.49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71 18 3136,'-12'-4'21146,"13"5"-21140,-1-1 0,0 1 1,0 0-1,0-1 0,0 1 0,0 0 1,0-1-1,-1 1 0,1-1 0,0 1 1,0 0-1,0-1 0,0 1 0,-1-1 1,1 1-1,0-1 0,-1 1 0,1-1 1,0 1-1,-2 0 0,2 0 2,-6 13 8,-14 28 181,16-35-164,0-1-1,1 1 1,0 0-1,0 0 1,0 0-1,1 0 1,0 0 0,-2 14-1,4-12-19,-1 0 0,2 1 0,-1-1-1,1 0 1,1 0 0,0 0 0,0 0-1,1-1 1,0 1 0,5 10 0,-5-12 81,1 0 1,0 0-1,0 0 1,1 0-1,0-1 1,0 0-1,1 0 1,-1 0-1,1-1 1,1 0-1,12 8 1,-16-11-42,1 0 1,0 0-1,0 0 0,0-1 1,0 0-1,0 0 1,0 0-1,0 0 0,1-1 1,-1 0-1,0 0 1,8 0-1,-6-1-1,0-1 1,1 1-1,-1-1 1,0 0-1,0-1 1,0 0-1,9-5 1,-1-1 42,-1-1 0,1-1 0,-2 0 1,0-1-1,15-18 0,-19 19-39,-1-1 0,0 1 0,0-2 1,-2 1-1,1-1 0,-2 0 0,7-24 0,-2 4-68,-6 23 50,-1 0 0,2-12 0,1-10-66,-3 28 7,-2 2 10,-1-21-107,-5 81-180,5-45 355,2 23 0,0-11 5,-1-20-53,0 0 1,1 0 0,0-1-1,0 1 1,1 0 0,-1-1-1,1 1 1,0-1-1,0 0 1,0 1 0,1-1-1,0 0 1,3 4 0,-1-2 35,0 0 1,1 0-1,0 0 1,1-1-1,-1 0 1,14 8-1,-16-11-11,0 0 0,0-1 0,0 0 0,0 0 0,0 0-1,1 0 1,-1 0 0,0-1 0,0 0 0,0 0 0,8-1 0,4-1 110,27-8 0,-25 6-98,64-21-989,-29 6-2897,-23 11 1818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8:43.67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 34 1664,'-18'13'3888,"16"-9"-566,-2 11 8870,4-16-12158,0 1 1,0 0-1,0 0 1,0 0-1,0 0 1,0 0-1,0-1 1,0 1-1,0 0 0,0 0 1,0 0-1,0 0 1,0 0-1,0-1 1,0 1-1,0 0 0,0 0 1,0 0-1,0 0 1,0 0-1,0-1 1,0 1-1,1 0 1,-1 0-1,0 0 0,0 0 1,0 0-1,0 0 1,0 0-1,0-1 1,0 1-1,0 0 0,1 0 1,-1 0-1,27-15 753,52-20 0,-75 34-779,1-1 64,0 0 0,0 1 0,0-1 0,8 0 0,-11 2-52,-1 0 0,0 0-1,0 0 1,0 0 0,0 0-1,0 0 1,0 0-1,0 0 1,0 1 0,0-1-1,0 0 1,0 1 0,0-1-1,0 1 1,0-1 0,0 1-1,0-1 1,0 1 0,0 0-1,-1 0 1,1-1 0,0 1-1,0 0 1,-1 0 0,1 0-1,-1 0 1,1-1 0,0 3-1,1 3 36,-1 1 0,1-1 0,-1 0 0,-1 0 0,1 1 0,-1-1 0,-1 0 0,1 1 0,-2 8 0,-1 13 78,2-10-137,-2 44 625,8 124-1,-4-179-559,0-1 0,1 1 0,-1 0 0,1-1 0,1 1 0,-1-1 0,1 1 1,7 11-1,-8-16-30,-1 0 1,1 0-1,-1-1 1,1 1 0,0 0-1,0 0 1,0-1-1,0 1 1,0-1 0,0 0-1,0 0 1,0 0-1,1 0 1,-1 0 0,0 0-1,1 0 1,-1-1-1,0 1 1,1-1 0,-1 1-1,1-1 1,-1 0-1,1 0 1,-1-1 0,1 1-1,2-1 1,2 0 20,0-1 1,0 0-1,0-1 1,0 0-1,-1 0 1,1 0-1,-1-1 1,11-8-1,-9 6-12,-1-1-1,0-1 0,0 1 0,0-1 0,-1 0 0,5-10 0,79-144 212,-81 140-277,1-2 92,2 1 0,0 0 0,1 1 0,25-33 0,-36 54-22,-1-1 0,1 1-1,0-1 1,-1 1 0,1 0 0,0 0-1,0 0 1,0 0 0,0 0 0,0 0-1,0 1 1,0-1 0,0 1 0,1-1-1,-1 1 1,0 0 0,0 0 0,0 0-1,0 0 1,1 0 0,-1 0-1,0 1 1,0-1 0,0 1 0,0 0-1,3 0 1,6 4 43,-1 0-1,1 0 1,16 12-1,-18-11 3,4 2-73,0 0 0,1-1 0,-1-1 0,28 9 0,-32-14-1425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8:44.20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35 6720,'-24'0'2806,"12"0"2372,56 0 3394,3-1-3969,177-15-2062,-152 13-2218,-50 3-282,28-3 1,-19 1-74,-1-1-733,-9-3-5825,-17 5 3950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8:44.77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6 6816,'-2'-1'352,"1"0"0,-1 0 0,0 0 0,0 1 0,0-1 0,0 1 0,0 0 0,0-1 0,0 1 0,-3 0 0,-1 3 3702,5-2-3495,0-1 0,0 1 0,0 0 0,0-1-1,0 1 1,0-1 0,0 1 0,0-1 0,0 0-1,0 1 1,0-1 0,-1 0 0,1 0 0,-2 0 0,27 0 3131,214 10-554,-154-7-14016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8:45.11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 7 9632,'26'0'10447,"17"0"-3646,62-5-3842,-92 4-2890,-1 1 1,15 1-1,0 0-80,16 3-2943,-30-4 1343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10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9 279 4736,'-9'9'7514,"18"-32"-4260,-3 10-2759,0-3-150,1 0 0,12-18 0,-7 15-168,-3 5-126,16-21-1,-21 31-55,0 0-1,0 0 1,0 0 0,0 0-1,1 1 1,0 0-1,-1 0 1,10-4-1,-13 7 3,1-1 0,-1 0 0,1 1-1,0-1 1,-1 1 0,1 0 0,0 0-1,-1-1 1,1 1 0,0 0-1,-1 0 1,1 1 0,0-1 0,-1 0-1,1 0 1,0 1 0,-1-1 0,1 1-1,1 0 1,-1 1 12,0-1 0,0 1 0,0-1 0,0 1-1,0 0 1,0 0 0,0 0 0,-1 0 0,1 0 0,-1 0 0,2 3 0,2 6 27,-1 0 1,0 0 0,0 0 0,2 15 0,-5-23-44,16 94-10,6 23 319,-19-104-255,1-2 0,0 1-1,1 0 1,1-1 0,15 24-1,-16-30 17,-1 0 0,1-1 0,0 0 0,1-1 0,-1 1 0,2-1 0,8 6 0,-12-9 2,-1-1 0,1 0 0,0-1 0,0 1 0,0-1 0,0 1 0,0-1 0,0 0 0,0-1 0,0 1 0,0-1 0,0 1 0,1-1 0,-1-1 0,0 1 0,0 0 0,0-1 0,5-1 0,-3 0 46,0-1 1,0 1-1,-1-1 0,1 0 1,-1 0-1,1-1 1,-1 1-1,-1-1 0,6-5 1,-2 1-17,-1 0-1,0-1 1,-1 1 0,9-17 0,-1-5-46,-1 0 0,14-47 0,-21 57-8,93-271 402,-95 279-362,-4 9-98,1 1-1,-1-1 1,1 1-1,0 0 0,0-1 1,0 1-1,2-3 0,-3 4 12,1 0-1,-1 1 0,1-1 1,0 1-1,0-1 0,-1 1 1,1 0-1,0-1 0,-1 1 0,1 0 1,0-1-1,0 1 0,0 0 1,-1 0-1,1 0 0,0-1 1,0 1-1,0 0 0,0 0 1,-1 0-1,1 1 0,0-1 0,0 0 1,0 0-1,0 0 0,1 1 1,14 5 52,0 0 0,0 1 0,0 1 1,-1 0-1,25 19 0,-22-17 258,-14-10-3749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8:58.43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60 0 1472,'0'4'400,"0"-1"0,0 1 0,-1-1 0,1 1 0,-1-1 0,0 1 0,0-1 0,0 1 0,0-1 0,0 0 0,-1 0 0,1 0 0,-5 6 0,-37 23 16383,63-37-14825,79-12-12,-56 10-1623,0 2-1,1 1 1,80 5 0,-73 3-226,28 1-2749,-64-5 1116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0:04.55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12 230 3072,'-11'-7'13059,"10"-2"-5076,3 1-11090,-1 4 3155,0 1 0,0 0 0,1 0 0,0-1 0,0 1 0,-1 0-1,2 0 1,-1 1 0,0-1 0,5-4 0,31-25 291,-30 25-229,12-8 90,39-20 0,-5 2 3,-37 21-169,-9 6-23,1 0 0,-1 1 1,1 0-1,10-4 1,-18 8 0,0 1 0,0 0 0,0-1 0,-1 1 0,1 0 0,0 0 0,0-1 0,0 1 0,0 0 0,0 0 0,0 0 0,0 0 0,0 0 0,0 0 0,0 0 0,0 1 0,0-1 0,0 0 0,0 0 0,0 1 0,0-1 0,-1 1 0,1-1 0,0 1 0,0-1 0,0 1 0,-1-1 0,1 1 0,0 0 0,-1-1 0,1 1 0,0 0 0,-1 0 0,1-1 0,-1 1 0,1 0 0,-1 0 0,1 0 0,-1 0 0,0 0 0,0 0 0,1 1 0,0 5 54,0 0-1,0 1 1,0-1-1,-2 13 0,1-8-60,0 37 77,4 158 548,-1-169-372,2 1 0,2 0 0,14 48 0,-14-73 146,-7-13-381,0-1 0,1 0 0,-1 0 0,0 1 0,1-1 0,-1 0 0,0 0 0,0 1 0,1-1 0,-1 0-1,0 0 1,1 0 0,-1 0 0,1 0 0,-1 1 0,0-1 0,1 0 0,-1 0 0,0 0 0,1 0 0,-1 0 0,1 0 0,1-1 33,-1 0 1,1 0 0,0 0-1,-1 0 1,1 0 0,-1 0 0,0 0-1,1 0 1,-1-1 0,0 1-1,0-1 1,2-2 0,1-1-6,-1 0 1,0-1-1,0 1 1,0-1-1,-1 0 1,2-8-1,9-38 47,-9 29-50,21-112 134,-16 85-79,-1 6 379,20-65-1,-27 107-454,0-1-1,0 1 0,0-1 1,0 1-1,0-1 0,1 1 1,-1 0-1,1 0 0,0 0 0,0 0 1,-1 0-1,1 0 0,0 0 1,4-2-1,-3 3-2,0-1-1,-1 1 1,1 1-1,0-1 1,0 0 0,0 1-1,0-1 1,0 1 0,0 0-1,0 0 1,0 0-1,-1 0 1,6 2 0,27 1 119,67-1 0,-55-3-51,-40 1-1154,0-1-1,0 0 0,12-3 0,-14 2-625,1 1 0,0 0-1,-1 0 1,1 0 0,0 1 0,10 0 0,-1 3-1544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0:04.99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48 112 7040,'-6'3'1014,"0"-1"1,0 1 0,-8 1-1,-1 5 8919,20-13-7743,2-2-1664,1 0-1,0 1 1,0 0 0,0 1 0,11-4 0,1-2-39,5-2-131,0 2 0,46-14 0,55-5-143,-105 25-145,41 0-62,-53 2-158,-4 3-1147,-5 30-21820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0:05.34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66 171 5728,'-49'17'3381,"42"-13"-1682,6-3-1368,1-1 0,0 0 1,-1 1-1,1-1 0,-1 0 0,1 1 0,-1-1 0,1 0 0,-1 0 0,1 1 0,-1-1 0,1 0 0,-1 0 0,1 0 0,-1 0 0,0 0 0,0 1 0,20-4 4893,21-6-2485,8-1-1528,137-30 527,-152 32-1711,-1 0-798,36-15 1,-64 21-395,0 0 0,-1 0 0,1 0 1,-1 0-1,0-1 0,0 0 1,4-4-1,21-27-6262,-16 19 4311,8-8-340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0:05.7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65 48 9792,'-1'0'432,"0"0"0,0 0 0,0 0 0,0 0 0,0 1 0,0-1 0,0 0 1,0 0-1,1 1 0,-1-1 0,0 1 0,0-1 0,-1 2 0,-7 9 2054,8-6-2283,-1 0-1,1 0 0,0 0 1,-1 6-1,1-3 512,-2 9-41,-3 17 633,-3 49-1,9-71-1118,0 0 0,1 1 0,0-1-1,1 0 1,1 1 0,0-1 0,7 19-1,-8-28-119,0 1 0,0 0 0,0-1 1,1 0-1,-1 1 0,1-1 0,0 0 0,0 0 0,0 0 0,0-1 0,0 1 0,1-1 0,-1 0 0,1 0 0,0 0 0,-1 0 0,1 0 0,0-1 1,0 0-1,0 0 0,0 0 0,0 0 0,1-1 0,-1 1 0,0-1 0,0 0 0,0-1 0,0 1 0,0-1 0,0 1 0,1-1 0,3-2 1,1-1 76,0-1 1,-1 1 0,1-2 0,-1 1 0,0-1 0,-1 0 0,1-1 0,7-9 0,3-5 331,27-41-1,-43 60-457,6-10 117,0 1 0,-1-1-1,-1-1 1,0 1-1,0-1 1,4-17-1,-9 25-50,1-1-1,-2 0 0,1 1 0,0-1 0,-1 0 0,0 0 1,-1-6-1,0 8-54,0 1 1,0 0 0,0-1-1,0 1 1,-1 0-1,1 0 1,-1 0 0,0 0-1,0 0 1,0 0-1,0 0 1,0 0 0,-1 1-1,-2-3 1,-4-2-76,0 1 1,0 0 0,-1 0 0,1 1-1,-1 0 1,0 1 0,-1 0 0,1 1-1,-1 0 1,1 1 0,-1 0 0,0 0-1,-12 0 1,15 2-132,-1 1-1,1-1 1,0 1-1,0 0 1,0 1-1,0 0 1,0 0-1,-10 5 1,13-4-124,-1-1 0,1 1 0,0 1 0,0-1 0,0 1 0,0 0 0,1 0 0,0 0 0,0 1 0,0 0 0,0 0 0,-3 6 0,-11 23-3646,7 5 1227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0:30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41 2912,'-1'6'30696,"2"-4"-31111,6 4-3349,-4-4 3785,0-1 0,0 1 1,0-1-1,1 0 0,5 2 1,0 0 121,5 1-88,0 0-1,1-1 1,15 1 0,-3-1 36,-4 0-69,0-2 1,30-2-1,-7-1 39,-16 2-74,36-5 0,-53 3 32,-1 0 1,1-1-1,0-1 0,-1 0 1,16-8-1,-9 2-13,0 1-1,1 1 0,0 1 1,33-8-1,-41 12 31,-7 3-55,-1-1-1,0 0 1,0 1 0,1 0 0,-1 0 0,0 0 0,5 1 0,2 0 83,0 0 1,17-1-1,-20 0-75,-1 0 0,1 0 1,0 0-1,0 1 0,0 1 0,-1-1 0,8 3 0,-5 1 190,-7-4-256,-1 0 1,0 0 0,1 0-1,-1 0 1,1 0 0,-1 0 0,6 0-1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0:3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4 361 3712,'-4'6'20394,"6"-11"-19375,14 1 355,-14 3-1265,0 1 0,0 0-1,0 0 1,0-1 0,-1 1 0,1-1 0,0 0 0,-1 1-1,1-1 1,0 0 0,-1 0 0,4-2 0,58-46 760,10-8-501,-44 33-309,-17 14-55,0 0-1,14-16 0,70-77 312,-42 40-288,-51 59-3,-5 3-8,1 2-3,-3 1-4,0 0-1,0 0 1,1 0-1,-1 1 1,-4 4-1,5-5-6,-55 45 124,17-13 6,-65 43 0,-17 7 172,122-83-306,-1 0 19,1 0 1,-1 0-1,1-1 1,-1 1-1,1 0 1,-1-1-1,0 1 1,1 0-1,-1-1 1,0 0-1,-1 1 1,-3-1 19,17 10 298,6 7-425,35 11 7,-30-17 49,4 0 111,34 11 0,-33-14-45,33 17 1,3 1-89,-29-14 0,-34-12 102,0 0 0,1 0 1,-1 0-1,1 0 0,-1 0 1,1-1-1,-1 1 0,0 0 1,1 0-1,-1 0 0,1-1 1,-1 1-1,0 0 0,1-1 1,-1 1-1,0 0 0,0 0 1,1-1-1,-1 1 0,0-1 0,1 1 1,-1 0-1,0-1 0,0 1 1,0-1-1,0 1 0,1 0 1,-1-1-1,0 1 0,0-1 1,0 1-1,0-2 0,5-21 138,-3-7-168,-2-48 0,-1 28-230,1-14-4186,0 63 4001,0-1 0,0 1 0,0-1 0,1 0 0,-1 1 0,1-1 0,-1 1 0,1-1 0,-1 1-1,1-1 1,0 1 0,0-1 0,0 1 0,0 0 0,0 0 0,0-1 0,0 1 0,0 0-1,0 0 1,1 0 0,1-1 0,-1 1-292,0 0 0,-1 0 0,1 0 0,0 1 0,0-1-1,-1 1 1,1-1 0,0 1 0,0 0 0,0 0 0,0 0 0,3 0 0,14 3-2861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0:3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20 5056,'-15'-4'14106,"31"4"-8821,88-8-2138,-55 4-2811,-16 2-291,48 1 0,-41 2-1020,-24-1-1735,-6 0 774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0:34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 3552,'-6'5'1180,"12"-1"3458,-9 11 1721,-11 4-2430,3-3-1428,-4 6-714,-3-4 629,18-18-2366,0 0 0,0 1 0,0-1-1,0 0 1,0 1 0,0-1 0,0 1 0,-1-1 0,1 0 0,0 1 0,0-1 0,0 0-1,-1 1 1,1-1 0,0 0 0,0 0 0,-1 1 0,1-1 0,0 0 0,-1 0 0,1 1-1,0-1 1,-1 0 0,1 0 0,0 0 0,-1 0 0,1 1 0,-1-1 0,1 0 0,-1 0-1,-1 0 88,4 0-50,-1 0-7,-2 8 299,-4-5-144,2-2 1,6 0 802,4-8-872,13 1-115,-14 5-45,-1 0 0,0-1-1,0 1 1,6-4 0,1-1 104,0 1 1,1 0 0,21-5-1,-31 9-75,0 1-1,0 0 1,1 0-1,-1 0 1,6 1-1,4 0 63,-11-1 239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0:35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1 142 2304,'6'-10'1398,"2"-3"1833,-6 11-2494,-1-1-1,0 1 0,0-1 1,0 0-1,0 0 1,0 1-1,0-1 0,-1 0 1,0 0-1,1 0 1,-1-5-1,5-12 5360,-5 19-5957,0 1-1,0-1 1,0 1 0,0-1-1,0 1 1,0-1-1,0 1 1,0-1 0,0 1-1,1-1 1,-1 1 0,0-1-1,0 1 1,0-1 0,1 1-1,-1-1 1,0 1-1,1-1 1,-1 1 0,0 0-1,1-1 1,-1 1 0,0-1-1,1 1 1,0 0 0,-1 0-91,0 0 1,1 0 0,-1 0 0,0 0 0,1 0 0,-1 0 0,0 0 0,1 0 0,-1 0 0,0 0 0,1 1 0,-1-1 0,0 0 0,1 0-1,-1 0 1,0 1 0,1-1 0,-1 0 0,0 0 0,0 1 0,0-1 0,1 0 0,-1 1 0,0-1 0,0 0 0,0 1 0,1-1 0,-1 0 0,0 1-1,0-1 1,0 0 0,0 1 0,0-1 0,0 1 0,3 14 9,0 0 0,-2-1 0,0 2 0,0-1 0,-3 19 0,2 4 106,0 2-89,1 0-1,3 1 1,10 50 0,-12-86-71,-1 1-1,1-1 1,0 1 0,1-1 0,-1 0-1,1 1 1,0-1 0,5 6 0,-6-8-3,0-1 1,1 1 0,0-1-1,-1 1 1,1-1 0,0 0-1,0 0 1,0-1 0,0 1-1,0-1 1,1 1 0,-1-1-1,0 0 1,6 1-1,4 1 81,-9-2-23,-1 0 0,0 0 0,0-1 1,1 1-1,-1-1 0,1 1 0,-1-1 0,0 0 1,1-1-1,-1 1 0,0 0 0,1-1 1,-1 0-1,0 0 0,1 0 0,4-3 0,-1-1-66,0 0 0,0-1 0,-1 0 0,0-1 0,0 1 0,-1-1 0,1 0 0,-2 0 0,1-1-1,-1 0 1,5-13 0,4-11-16,12-53 0,-20 67-16,10-44-58,15-48 204,-17 62-303,-7 23 94,-6 24 95,0-1-1,1 1 1,-1 0 0,1-1 0,-1 1-1,1 0 1,0-1 0,-1 1 0,1 0-1,0 0 1,0 0 0,0 0 0,1-2-1,0-2-117,-2 4 104,-1 4-3,1-3-35,-1 14 112,-14 72 241,5-29-64,-7 110 1,13-113-116,3 11-61,1-58-39,1 0 0,0 0 0,0 0 0,0 0 1,1 0-1,5 13 0,-5-17-437,2 5 1056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10.8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19 5632,'-40'-8'3184,"39"8"-2923,0 0 1,0 1-1,0-1 0,1 0 1,-1 0-1,0 1 1,0-1-1,0 1 1,1-1-1,-1 1 0,0-1 1,1 1-1,-1-1 1,0 1-1,1 0 1,-1-1-1,0 1 0,0 1 1,-3 2 2136,64-9-9,321 4 923,-220-8-2649,-23-1-239,-70 12-4261,2 6-4703,-46-4 4316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0:3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 7296,'-21'-2'16310,"32"4"-11064,368-2-2787,-370-1-2416,0 1-1,-1 1 1,1-1 0,-1 2-1,1-1 1,9 4 0,-18-5-105,1 0 1,-1 0 0,0 1 0,0-1-1,1 0 1,-1 0 0,0 0-1,0 0 1,1 0 0,-1 0 0,0 0-1,0 1 1,1-1 0,-1 0-1,0 0 1,0 0 0,1 0-1,-1 0 1,0 0 0,1 0 0,-1 0-1,0 0 1,0-1 0,1 1-1,-1 0 1,0 0 0,0 0 0,1 0-1,-1 0 1,0 0 0,0 0-1,0-1 1,1 1 0,-1 0 0,0 0-1,0 0 1,0-1 0,1 1-1,-1 0 1,0 0 0,0-1-1,6-2-4366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0:58.121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1 490 1248,'46'-8'14651,"-40"11"-14238,-1 2-29,0-1 1,0 0 0,8 10-1,-7-8-232,2-1 0,-1 0 0,0 0 0,1 0 0,0-1 0,0 0 0,9 2 0,25 12 193,1-2 0,77 17 0,-16-17 131,1-4 1,124-1-1,107-19 612,36-38-779,-195 13 59,-154 29-317,33-2-1,-35 4 36,3 1-50,73-10 104,91-9 153,-84 13-378,-32-1 172,45-4-169,24-2 164,54 0 28,-127 14-82,103-2 182,-145 0-179,0-2 1,0 0-1,0-2 0,35-12 1,-47 14-16,0 0-1,20-2 1,-6 1-47,29-9 257,-29 7-215,0 0 1,39-2 0,118 0 84,-16-9-96,1-6 48,-147 17-70,-19 6 18,0-1-1,1 1 1,-1 0 0,1 0 0,5 0-1,5-5 5,-13 6 1,0 0 7,0 0-1,0 0 1,0 0-1,0 0 1,0 0-1,0-1 1,0 1-1,0-1 1,0 0-1,0 1 0,3-3 1,-2 1-22,0 1 1,0 0-1,0-1 1,0 2-1,1-1 1,3-1-1,-4 2 10,1-1-1,-1 0 0,1 0 0,-1 0 0,1-1 1,5-2-1,9-3 54,-14 6-51,-1 0 0,0 0 0,-1 0 0,1 0 0,0-1 0,0 1 1,0-1-1,3-3 0,6-5-20,22-17 0,2 0-179,-25 18 186,0 1 0,1 1 1,0 0-1,0 1 1,15-5-1,16-10-25,-27 14 50,1 0 1,30-8 0,-27 10-30,26-12 0,-43 16 14,0 0 0,1 0-1,-1 1 1,1-1 0,0 1-1,-1 0 1,5 0 0,14-2-65,-14 0 104,7-2-49,0 1 1,27-2-1,-37 5 5,0-1 1,0 0 0,0 0-1,0-1 1,0 1 0,0-1-1,5-3 1,-4 5 350,-3 0-378,-1 0 0,1 0 0,0 0 1,-1 0-1,1 0 0,-1-1 0,1 1 1,0-1-1,3-1 0,-3 1 50,-1 0 0,1 0 0,0 0 0,0 1 0,0-1 0,0 1-1,5 0 1,-4 0-6,0 0 0,0 0 0,0-1 0,0 1 0,0-1 0,0 0 0,-1 0 0,7-3 0,-10 4-1,1-1 1,0 1-1,0 0 0,0 0 1,0-1-1,0 1 1,0 0-1,0 0 1,-1 0-1,1 0 1,0 0-1,0 0 1,0 1-1,0-1 1,0 0-1,1 1 0,-1-1-16,0 0-1,0 1 0,1-1 0,-1 0 0,0 0 0,1 0 0,-1 0 0,0 0 0,1 0 0,-1 0 0,0 0 0,2-1 1,8-3 1,1 1 1,0 1 0,0 0 0,1 0 0,13 1 0,19-3-71,30 0-49,-5 0 337,-25 3-280,30 0 80,-36 2-71,67 5 121,-33-3-161,-26 7 257,-42-10-169,-1 1 0,1-1 0,-1 1 0,1 0 0,5 3 0,5 1-25,0-3-77,-14-2 116,0 0-1,0 0 0,0 0 1,0 0-1,0 1 0,0-1 0,0 0 1,0 1-1,0-1 0,0 0 1,0 1-1,-1-1 0,1 1 0,0 0 1,0-1-1,1 2 0,2 1 9,0 0-1,1 0 0,0 0 0,5 2 1,-6-4 27,0 2 1,0-1 0,0 0 0,0 1-1,6 5 1,-3-2-54,0-1 0,1 0 0,-1-1 0,1 0-1,15 7 1,-1-1 95,5 3-61,0 1 0,-2 2 0,39 28 0,-56-36 24,9 6-84,28 30 0,-10-10-62,-8-8 335,-15-15-243,1 0 0,1-1 0,0 0 0,0-1 0,1-1 0,0 0 0,22 8 0,-7-6-66,-19-6 181,0 0 0,12 6 1,-3-1-168,0-1 1,38 10 0,-12-4 122,1 0 131,78 13 0,50-4-66,-24-4-151,70 4 243,-137-10-129,195 19-101,-219-29 13,51 2 86,4-1-78,2 6-5,-44-1 0,21 4 283,180-5-326,-226-7-30,0 0 240,57-7 1,-59 3-137,-30 2-38,0 0 0,31-6 0,28-6-121,-63 11 170,0 1 0,0 0 0,0 1 0,14 1 0,4 0 10,40-4-141,-42 1 18,48 2 1,-47 1 159,-1-1-1,0-2 1,44-8 0,-3 1-33,-7-3-31,-10 2-242,24 1 297,-70 7 5,-3 2-53,0-1 0,-1 1 0,1 0 0,0 0 0,0 0 0,0 0 0,-1 0 0,4 1 0,0 0-97,1 0 1,-1 0-1,1-1 0,-1 0 1,11-1-1,-8 0 107,-1 1 1,16 1-1,77 8-42,-44-5-148,73 8 99,-90-8 140,49-1 0,8 0-7,42 13-564,-68-12 934,82-2-453,-81-3 179,-39 2-992,0-2 0,0-2 0,41-8 0,-37 4-1017,-27 6 794,1-1 0,-2 0 1,1 0-1,0-1 0,0-1 1,-1 1-1,10-6 1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0:58.75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0 7456,'2'1'3365,"5"1"-2857,0-1-1,0 0 1,1 0-1,-1-1 1,0 1 0,1-2-1,7 0 1,16 0 396,287 18 3406,2 21-2509,115 9-1181,-209-38-1536,-77-13-4675,-78 0 2893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1:00.86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0 335 5728,'6'-3'7114,"40"-6"-3344,-31 7-2836,0-1-1,29-9 1,-22 4-383,1 2 0,-1 0 0,38-4 0,74 0 435,-40 4-699,202-7-127,-89 4 16,-82 1 0,177 1-209,-192 8 242,161 9-177,183-7 469,-415-3-375,11 1-45,0-2 0,77-12-1,-22-1 173,-35 6-287,244-29 355,-150 20-354,-127 10 352,65-19 0,-27 6-338,-6 3 2,-24 4 103,65-7-1,111-3-202,-195 20 108,-16 1 3,-1 1 1,1 0-1,0 1 0,10 0 1,-14 1 2,0-1 1,0-1 0,0 1 0,9-2 0,-11 1 19,0 0-1,1 0 1,-1 1 0,0 0-1,1 0 1,-1 0 0,7 1-1,-2 1-36,0-1-1,1 0 0,-1-1 1,17-2-1,0 1 2,60 1-184,-65-3 393,-18 2-197,0 0 1,0 1-1,0-1 1,0 1-1,1 0 0,4 0 1,-3 1 6,0-1 1,0 0 0,0 0-1,0-1 1,0 1-1,5-2 1,17-1-21,-19 4 57,-6 0-47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1:09.34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73 2496,'20'0'10699,"-20"0"-10609,6 2 385,-1-1 0,1 1 0,0-1 0,-1-1-1,1 1 1,8-1 0,9 1 57,15 2 89,39-4 0,-22 0-279,288 5 671,-293-2-937,-31 0-4,27-2-1,532-9 816,-382 10-750,284 3 572,-437-3-645,38-1 224,44-4 96,58 2-174,-96 3 92,-69-1-257,157-5 81,-119 4 1,-34 0-89,31-3-1,46-8 219,-85 11-161,0-2-1,14-3 1,-15 2-37,24-3 0,48-2 87,89-6-7,-127 13-43,-28 1-41,34 1 0,65 2-57,-65-3 0,31-6 137,-68 4-64,-15 3-67,0 0 0,0-1 1,0 1-1,0 0 1,0 0-1,0 0 0,0-1 1,0 1-1,0 0 1,0 0-1,0 0 1,0 1-1,0-1 0,0 0 1,0 0-1,1 1 1,-1 0 70,39-1 54,-39 0-170,4 0 63,-2 0 16,6-1-24,-7 1-11,0 0-1,0 0 1,0 0-1,0 0 1,0 0-1,0 0 0,0 1 1,0-1-1,0 1 1,0-1-1,0 1 1,2 1-1,15 11-86,2-7 170,-16-3 209,-3-3-556,-1 0 273,0 0-1,0 1 1,0-1-1,0 1 1,0-1-1,0 1 1,0-1 0,0 1-1,1 0 1,-1 0 7,0 0 1,0 0-1,0-1 1,0 1-1,1 0 1,-1-1 0,0 1-1,0-1 1,0 0-1,1 1 1,-1-1-1,2 1 1,18 4 264,-8-4-595,5-1 1159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1:11.10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0 395 4896,'16'23'5208,"-13"-21"-4971,32 11 1850,-24-9-1337,33 8 407,0-1 0,77 8 0,-86-14-863,190 32 982,184 20 430,-314-54-1484,0-4-1,1-4 1,-2-4 0,126-28 0,191-56 263,-189 26-41,44-9-205,-224 68-206,94-15 169,-86 17-273,179-20 259,-104 17-83,-8 0-29,241-9 186,-179 13-321,-14 0 288,-124 2-212,78-1 100,151 6 229,-142-3-319,4 1 341,-82 5-475,84-5 209,-54-6-70,-46 3-39,-23 2 11,0 1 0,18 0 0,8 2 106,1-1 0,55-7 0,-48 2-107,51 2 0,17 0 55,-31-1 97,79-6-174,-36 1 262,-70 6-219,282-17 192,-304 14-443,35-10-1,-8 1-207,-39 10 65,66-16-2096,-74 16 1232,-1 0-1,0-1 1,0 0-1,20-13 1,9-8-1635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1:12.83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0 303 1408,'3'-1'493,"-1"0"-330,0 1-1,0-1 0,0 1 0,0-1 1,0 1-1,0-1 0,0 1 0,0 0 1,0 0-1,0 0 0,0 0 0,2 1 1,8 1 629,-1 2 0,1 0 0,-1 0 1,11 6-1,-16-7-430,0 1 1,-1-1-1,1 1 0,-1 0 0,0 0 0,0 0 1,-1 1-1,1-1 0,4 7 0,10 9 462,-17-18-745,0-1 0,1 1-1,-1 1 1,0-1 0,0 0-1,0 1 1,0-1 0,-1 1-1,2 3 1,3 3 111,-1 1-1,1 0 1,0-1 0,8 8-1,10 15 218,-5-2-156,36 59 383,35 77 374,-63-115-825,-21-36-181,2-1 0,0 1 0,1-1 0,0 0 0,1-1 0,17 18 0,-20-25 20,-1-1 1,1 0-1,0-1 0,0 0 0,0 0 0,1 0 0,-1-1 1,16 4-1,1-1 284,41 3-1,-64-9-295,5 1 79,23 2 4,0 0-1,1-2 1,52-4-1,-74 2-9,5-1 37,1 1 1,-1 0 0,20 1-1,-5 1-126,44-5 0,-27 1 189,50-2-103,98-19 0,-106 8 37,151-47 1,-176 41-99,140-56-74,-167 62 144,0-2 0,-1-1 0,47-35 0,-71 46-63,-1-1 0,0 1-1,0-1 1,0-1 0,-1 0 0,8-14 0,11-13-175,-15 20 170,15-24 0,-4-6 465,-16 39-401,-7 7-104,1 0 0,0 0 0,0 0 1,0 0-1,-1 0 0,1 0 0,0 0 0,-1 0 0,1 0 1,-1 0-1,1-1 0,-1 1 0,0 0 0,1-2 0,4-26 467,-5 11-409,0-9-64,4-28 1,3-9-62,-1 21 56,-5 31 1,1 1 1,0-1-1,0 0 0,2 1 0,4-14 1,11-27-1062,1-1-4583,-10 34 3615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1:13.799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763 1 5152,'-9'0'3024,"8"23"-608,-16 70 1712,-4-3-2938,-33 113 137,35-140-1268,15-43 118,-2 0 1,-15 35 0,12-30 5,7-21-119,1 0 0,0 1-1,-1-1 1,0 0 0,0 0-1,-3 4 1,-5 5 182,4-4-141,0-1 0,-1 1 0,0-2 0,0 1 0,-1-1 0,-10 8 0,-4 0 127,9-4-99,-1-2 0,0 0 0,-1 0 0,-17 6-1,17-9-88,-23 14-1,5-2 180,13-8-21,-31 23 1,18-11-128,-27 23 125,17-12-91,-24 18-162,54-41 45,12-8 17,0-1 0,-1 1 0,0-1 0,1 1 0,-1-1 0,0 0 0,1 0 0,-1 0-1,0 0 1,0 0 0,0 0 0,0 0 0,-4 0 0,-1-2-111,8-3 44,5-1-6,6-37-91,-8 34 184,1 0 0,-1 1 0,10-11-1,4-6 44,-18 23-71,13-19 31,0 0 0,1 1 0,1 1-1,1 1 1,27-24 0,-17 23-489,0 1 0,2 2 0,0 0 1,1 2-1,59-18 0,-49 21-893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1:14.90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256 192 2976,'-58'0'1339,"46"0"-1345,-121-4 2854,118 2-2162,13 3-448,-1-1 0,0 0 0,1-1 1,-1 1-1,1 0 0,-1-1 1,1 1-1,-1-1 0,1 0 0,-1 0 1,1 0-1,-1 0 0,-2-2 0,13 1 765,-1 1 0,0 0-1,14-1 1,130 5 1072,74 0-246,-214-4-1751,442-25 1822,-125-3-568,-28 4-786,-30 4 158,331 17 0,-360 6-335,-143-3-237,130-5 204,283-40 757,-96 26-591,-281 26-229,145 26 1,-82-7-203,-132-18-102,103 9 218,-126-14-1430,84-6 0,-120 3 526,0 0 0,0 0 0,-1 0-1,1-1 1,0 0 0,-1 0 0,7-3 0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1:16.85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 9 2976,'-14'-9'6394,"96"22"-789,0-1-3301,-53-7-1603,0-2 0,0-1-1,39-2 1,-28 0-346,191 1 1149,403-6 656,-257 0-1152,44-1-246,111-4 380,-187 8-876,17 6-10,-164-1-68,101 3-115,360 4 114,-439 1-154,-132-4-18,-40-4-1050,-23 0-953,-1-1 0,1-2 0,46-4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13.5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37 4384,'-7'-1'1464,"1"-1"1,0 2-1,-1-1 1,1 1-1,-8 0 1,-2 0 2195,61-2-1281,50-10-1,35-3-2361,-104 14 12,-7-1 9,0 1 0,-1 1 0,23 3 0,-26-3 105,-13-1-117,0 1-1,1 0 0,-1 0 1,1 0-1,-1 0 1,1 0-1,-1 1 0,0-1 1,1 1-1,-1 0 1,3 1-1,-3-2-9,-2 9-7482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1:18.02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14 230 6816,'-13'-9'7498,"23"6"-6460,0 0-1,0 1 0,19-2 0,93-1 1080,-32 3-1658,106-12 314,88-4 150,-140 10-432,49-1 64,338-2 339,-2-19 260,-204 9-242,-201 12-834,321-32 84,-103 8-136,-241 27 60,0 5-1,168 18 0,-196-7-556,155 15-3740,-197-22 2429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1:19.335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0 253 5056,'2'2'2282,"4"3"-1591,1 0 0,0 0-1,0-1 1,0 0-1,0 0 1,1 0-1,0-1 1,0-1-1,0 1 1,0-1-1,0 0 1,10 0-1,16 2 382,52-1-1,-86-3-1071,232 2 1894,196-2 484,131-39-543,-86 3-630,488-24 784,-688 26-1735,-75 7-108,-93 15-121,259-23 115,-318 35-156,-28 0 14,35-4-1,-36 3 45,1 1 1,-1 0-1,0 1 0,27 5 1,17 1-10,188 4-182,-222-10-1039,1 0 0,-1-2-1,0-1 1,34-7 0,-55 7 446,1 0 1,-1-1-1,1 1 1,-1-2-1,0 1 1,0 0-1,0-1 1,0-1-1,5-4 1,-2 2-350,35-25-2749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1:20.908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2 327 2720,'-2'-2'1186,"9"-2"-247,12-2 1629,71-21 5619,157-5-3164,-104 17-3689,90-13-433,-36 12-466,-73 7-193,193-20 222,21 14 219,242 19-285,-151 2-225,-89-22 173,48-16-362,162-11-8,-125 11 166,42 10-16,-236 13 20,449 13 187,-396 3-149,-249-6-181,250 9 58,70 9 114,-147-8-265,153 15 362,94 5 288,69 0-288,-327-29 365,-110-3-511,24-4-154,-61 2 42,69 4 0,61 1 71,-100-3 0,-26 7-74,-11-6-38,55 9 1,275 39-161,-341-45 74,46 0-1,-64-4-266,1 0 0,0-1 0,-1-1 0,1 0 1,19-7-1,11-9-4428,43-25 0,-37 20 1475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1:22.28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4896,'22'25'8125,"-16"-21"-7772,22 10 1323,-4-6-774,0-1 0,1 0 0,35 3 0,80 2 117,-65-7-595,28 1 145,84 10 408,-16-1-192,-63-8-636,149 8 263,-155-11 34,-66-2-279,-1-2 0,1-1-1,38-6 1,129-15-26,-167 20-26,226-2 227,-140 6-209,-94 0-61,42 6 0,-11 0-3,20 0-23,154 20 735,146 57 109,185 28-264,-450-94-409,-65-12-171,71 0 0,49-9 226,-102 0-135,1 1-43,219-14-113,331-74 499,-491 62-462,19-3 76,240-18-260,-378 47 166,218-15-26,-203 15-2,6 0 66,30 2 0,-35 0-144,0 0 0,35-4 1,-15-5-3178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1:33.11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411 4 1984,'6'-4'11880,"-14"11"-4682,0-3-9653,-29 7 3873,18-5-833,-28 6-1,40-10-467,0 0 0,0 0 0,0 1 0,0 0 0,0 0 0,-7 5 1,-27 12 481,32-15-440,0-1 0,0 1 0,1 1 0,-15 11 0,-6 5 283,12-6-262,15-14-152,0 0 1,0 1 0,0-1 0,0 0 0,-1 0 0,1 0 0,-3 1 0,1-1 11,0 1 0,1-1 0,0 1 0,-1 0 0,1 0 1,0 0-1,1 0 0,-1 0 0,0 1 0,-3 7 0,1-1 121,0 1-1,-6 22 0,4-15-144,5-13 50,1 0-1,-1-1 1,1 1-1,-1 0 0,1 0 1,1 0-1,-1 1 1,1-1-1,0 0 1,0 5-1,2 5 3,-1 0-1,-1 16 1,0-17 73,3 28 1,-1-23-39,17 76 519,10 0-249,-2-35-234,-13-31 42,-10-22-140,0-1-1,0 0 0,0 0 1,1 0-1,0 0 1,0-1-1,0 0 1,1 0-1,-1 0 0,1-1 1,0 1-1,1-2 1,-1 1-1,11 4 0,9 2 129,1-1-1,42 9 0,-27-8 337,-31-7-463,1-1-1,-1 0 1,0-1-1,15 1 1,-18-2-54,1 1-1,0 1 1,0 0 0,-1 0-1,11 4 1,-10-3 40,1 0 1,17 3-1,-13-5 24,-1 0 1,0 1 0,0 1-1,0 0 1,0 1 0,-1 0-1,17 9 1,-26-12-32,-1 0-1,0 0 1,1 0-1,-1-1 1,1 1 0,-1-1-1,1 0 1,0 1-1,-1-1 1,1 0-1,-1 0 1,1-1 0,3 0-1,16 1 71,-16 0-101,0 1 1,0-2-1,-1 1 0,1 0 1,7-3-1,-8 3 14,-1-1 0,1 0-1,-1 1 1,1 0-1,-1 0 1,8 1 0,1 1-12,0-1 1,0-1-1,22-1 1,0 0 5,216 1 258,-210-4-214,-29 3-67,-1 0 0,23 1 1,-27 1 47,1 0 0,0-1 0,0 0-1,-1 0 1,1 0 0,0-1 0,-1 0 0,1-1 0,13-4 0,-16 3-23,0 0 0,1 1 0,-1 0 0,1 0 0,0 0 0,-1 1 0,1-1 0,0 1 0,0 1 0,8-1 0,-11 1 0,0-1 0,0 1 0,1-1 0,-1 0 0,0 0 0,5-2 0,-5 1 0,0 1 0,0 0 0,0 0 0,1 0 0,-1 0 0,6 0 0,-4 1 0,0 0 0,0-1 0,0 1 0,0-1 0,0 0 0,-1 0 0,1-1 0,6-2 0,1 0-1,-9 3 21,1 0 0,-1-1-1,0 1 1,0-1 0,4-2-1,11-8 18,27-13 0,-28 16-56,0-1 0,19-14-1,51-43-54,-74 56 140,-1-1 1,0 0 0,-1-1-1,17-24 1,-4 5-240,4-2 108,6-9 39,58-92-1,-58 82-52,2-6-28,-33 52 99,-1 1 1,0-1 0,3-12 0,-4 14 35,0 0 1,1-1 0,-1 1 0,1 0 0,4-7 0,-5 9-49,-1-1 0,1 1 1,-1-1-1,0 1 0,1-1 1,-2 0-1,0-6 0,1-4 71,0 12-60,0-1-1,-1 1 1,1-1-1,0 1 1,-1-1 0,0 1-1,1-1 1,-1 1-1,0 0 1,0-1 0,0 1-1,0 0 1,-1 0-1,1 0 1,-1 0-1,-1-2 1,-6-19 148,2 7-230,6 15 90,1-1 0,-1 0 0,0 0 0,0 1 0,0-1 1,0 1-1,0-1 0,0 1 0,0-1 0,-1 1 0,1-1 0,-1 1 0,1 0 1,-1 0-1,1 0 0,-1 0 0,-3-2 0,-19-12-292,21 14 297,1 1 0,0-1 0,-1 1 1,1-1-1,-1 1 0,1 0 0,-1 0 0,1 0 1,-1 0-1,-2 1 0,-14 0 8,-3-2 116,15 1-160,0-1 0,1 1 0,-1 0 0,1 1 0,-9 1 0,0 1-1706,12-3 426,1 0-1,-1 0 0,0 0 1,1-1-1,-1 1 0,1 0 0,-4-2 1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1:36.38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405 734 1568,'-15'4'7562,"15"-4"-7349,0 0-1,-1 1 0,1-1 0,0 0 1,-1 1-1,1-1 0,0 0 0,-1 0 0,1 1 1,-1-1-1,1 0 0,0 0 0,-1 0 1,1 0-1,-1 0 0,1 1 0,-1-1 0,1 0 1,-1 0-1,1 0 0,-1 0 0,1 0 1,-1 0-1,1-1 0,-20 1 1566,14 0-1246,-157-9 5228,156 8-5649,0 0-1,0 0 1,1 0-1,-1-1 1,1 0 0,-1-1-1,1 1 1,0-1 0,0 0-1,0-1 1,-7-4-1,6 3-4,-1 0 0,0 0 0,-1 1 0,1 1 0,-11-4 0,17 6-83,0 0 1,0 1 0,1-1-1,-1 0 1,0 0 0,1 0-1,-1-1 1,1 1 0,-1 0-1,1-1 1,0 1 0,-1 0 0,1-1-1,0 0 1,0 1 0,0-1-1,0 0 1,0 1 0,1-1-1,-1 0 1,0-2 0,-2-6 71,1 0 1,-2-20-1,2 15 20,-2-13 34,1-1 0,2 1-1,4-49 1,3 28 348,16-62 1,-17 95-420,1 0 0,1 0 0,0 0 0,1 0 1,20-26-1,-23 35-52,1 1 1,0-1 0,0 2-1,1-1 1,0 1 0,0 0 0,8-5-1,-3 4 30,0-1 1,0 2-1,1 0 0,16-5 0,57-10 136,-64 16-164,17-3 97,0 1-1,77 0 1,-66 4-126,-29 0-46,36 3-1,-4 0 216,-39-1-120,0 0 1,-1 1-1,1 1 1,14 3-1,15 3-1,1-1 0,74 1 0,-63-5 63,13-1-119,-29-2-11,43 7 1,-37 0 33,141 26 153,-49-4 127,-95-22-225,27 6 82,0 2 0,77 28 0,-127-36-110,0 2-1,-1-1 1,0 2 0,0 1-1,-1 0 1,0 1-1,-1 1 1,-1 0-1,23 25 1,-33-31-8,0 1 0,0 0 0,0 0-1,-1 0 1,0 1 0,-1 0 0,0-1 0,2 11 0,1 10 59,2 35 0,-8-63-92,1 17 60,-1 1 1,-1-1-1,-1 0 0,-1 0 1,-6 25-1,8-41-74,1-1-1,-1 1 0,0 0 0,0-1 0,0 1 0,0-1 0,0 1 0,0-1 1,-1 2-1,-5 6 30,4-3-15,-1-1 0,1 1 0,-2-1 0,1 0 0,-1 0 0,-7 6 0,4-4 11,1 0-1,-11 15 1,16-19-19,-1-1-1,0 1 1,1-1-1,-1 0 1,0 0 0,0 0-1,0 0 1,-4 1-1,-10 8 48,8-4-81,8-5 36,-1 0 0,1-1 0,-1 1 0,0-1 0,0 0 0,0 0 0,0 0 0,-3 2 0,-41 19-85,36-19 17,9-5 26,1 2 26,3-5-1093,12 0 1217,-14 5-104,1-1 0,-1 1-1,0-1 1,0 0 0,0 1 0,0-1 0,0 0 0,0 0 0,0 0 0,0 1 0,0-1 0,0 0-1,0 0 1,0-2 0,0 2 8,-1 0 0,1 0-1,0 0 1,0 0 0,0 0-1,0 0 1,0 1 0,0-1 0,0 0-1,0 0 1,0 1 0,2-2-1,27-18 65,-29 19-69,1 0 0,-1-1 0,0 1 0,0-1 0,1 1 0,-1-1 0,0 0 0,0 1 0,-1-1 0,1 0 0,0 0 0,-1 1 0,2-3 0,3-9-117,-4 11 115,0-1 0,0 1-1,0-1 1,0 1-1,0-1 1,0-4 0,3-7 64,-2 11-64,-1 0 1,0-1-1,-1 1 1,1-1 0,0 1-1,-1-1 1,0 1-1,0-1 1,-1-5-1,1-3 240,-1 10-271,-6-5 140,7 6-73,0 2-35,0-1 1,0 0-1,0 0 0,0 0 0,0 0 0,0 0 0,0 0 0,0 0 0,0 0 0,0 1 1,0-1-1,0 0 0,0 0 0,0 0 0,0 0 0,0 0 0,0 0 0,0 0 0,0 1 1,0-1-1,0 0 0,0 0 0,-1 0 0,1 0 0,0 0 0,0 0 0,0 0 0,0 0 1,0 0-1,0 0 0,0 1 0,0-1 0,0 0 0,0 0 0,-1 0 0,1 0 0,0 0 1,0 0-1,0 0 0,0 0 0,0 0 0,0 0 0,0 0 0,-1 0 0,1 0 0,0 0 1,0 0-1,0 0 0,0 0 0,0 0 0,0 0 0,0 0 0,-1 0 0,1 0 1,0 0-1,0 0 0,-4 2 79,1 1 1,0 0-1,0 1 1,0-1 0,0 1-1,0-1 1,1 1-1,-1 0 1,1 0-1,0 0 1,-3 7-1,-16 34-121,17-30-6,2-11 73,0 1 0,1-1 0,0 1 0,0 0 0,0-1 0,0 1 0,1 0 0,0 0 0,0 7 0,2 18-190,-3-3 165,1-26-213,2-4-678,24-3 729,11-3 265,-25 6-16,-1 0-1,0 0 1,1 1-1,0 0 1,-1 1 0,1 1-1,0 0 1,14 2-1,-17-1 5,1-1 1,17 0-1,-6-1-146,-9-2-636,-11 2 369,-1 1 1,1-1 0,0 1 0,-1 0 0,1-1 0,0 1 0,-1 0 0,1 0 0,0 0-1,0-1 1,-1 1 0,1 0 0,0 0 0,0 0 0,-1 0 0,1 0 0,0 0 0,0 1-1,0-1 1,0 0 0,0 32-19774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1:37.92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226 180 480,'-18'-3'720,"17"1"-341,1 1 1,-1 0-1,0-1 0,1 1 1,-1 0-1,0 0 0,0 0 1,0 0-1,0-1 0,0 1 1,0 0-1,0 1 0,0-1 0,0 0 1,-2-1-1,-6-5 3756,11 5-2939,0-1 358,-2 3-1377,0-1 1,0 1-1,0 0 0,0-1 0,0 1 0,0 0 0,0-1 0,0 1 0,0 0 1,0-1-1,0 1 0,0 0 0,0-1 0,0 1 0,0 0 0,1-1 1,-1 1-1,0 0 0,0-1 0,0 1 0,0 0 0,1 0 0,-1-1 1,0 1-1,0 0 0,1-1 0,6 5 3483,-2-1-3303,-3-2-216,0 1 0,0 0 0,0-1 0,0 1-1,0 0 1,-1 0 0,1 0 0,-1 0 0,1 1 0,-1-1 0,0 0 0,0 1 0,0-1 0,0 1-1,0-1 1,0 1 0,0 2 0,1 6 41,-1 0-1,0 20 1,-1-27-68,-4-2-155,1 3 28,2 1-3,0-2-465,-7-9-547,-9-10 1056,0-1-1,1-1 1,1 0 0,-24-37 0,32 46 24,-1-1 1,-13-12 0,-5-6 93,12 12-108,11 11-1,-1-1 0,1 1 0,0 0 1,0-1-1,-5-9 0,8 13-36,-7-14 456,7 15-446,0 0 1,0 0 0,0 0-1,0 0 1,0 0 0,0 0 0,0 0-1,0 0 1,0 0 0,0-1-1,0 1 1,0 0 0,0 0-1,0 0 1,0 0 0,0 0-1,0 0 1,0 0 0,0 0 0,0 0-1,-1 0 1,1-1 0,0 1-1,0 0 1,0 0 0,0 0-1,0 0 1,0 0 0,0 0-1,0 0 1,0 0 0,0 0 0,0 0-1,-1 0 1,1 0 0,0 0-1,0 0 1,0 0 0,0 0-1,0 0 1,0 0 0,0 0-1,0 0 1,-1 0 0,1 0 0,0 0-1,0 0 1,0 0 0,0 0-1,0 0 1,0 0 0,0 0-1,0 0 1,0 0 0,0 0-1,0 1 1,-1-1 0,6 4 308,0-1 0,0 1 0,0-1 0,11 5 0,17 7 13,1-2-1,0 0 1,1-3 0,54 10 0,-33-14-107,36 6 262,-27 1-141,-44-7-427,-10-14-4362,-9 2 922,6 1 1082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1:41.6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288 95 2816,'-7'2'5225,"3"6"-3175,4-7-1916,-1-1 0,1 1 0,0 0 0,0-1 0,0 1 0,-1-1 0,1 1 0,0-1 0,0 1 0,-1-1 0,1 1 0,-1-1 0,1 1 0,0-1 0,-1 1 0,1-1 0,-1 1 0,1-1 0,-1 0 0,1 1 0,-1-1 0,0 0 0,-5 3 712,6-3-692,-1 0 0,1 1 1,0-1-1,-1 0 0,1 0 0,-1 0 0,1 0 1,-1 1-1,1-1 0,0 0 0,-1 0 0,1 0 1,-1 0-1,1 0 0,-1 0 0,1 0 0,-1 0 0,1 0 1,-1-1-1,1 1 0,0 0 0,-1 0 0,1 0 1,-1 0-1,1-1 0,0 1 0,-1 0 0,1 0 1,-1-1-1,0 0 0,-1 1-1,0-1 1,1 1 0,-1-1 0,0 1-1,1-1 1,-1 1 0,0 0 0,1 0-1,-1 0 1,0 0 0,1 0 0,-1 0-1,-2 1 1,2 0-61,0-1-1,0 0 1,0 1-1,0-1 1,1 0-1,-1 0 1,0-1-1,0 1 1,0 0-1,0-1 1,0 1-1,-2-2 1,-53-20 1704,35 15-1385,19 6-370,0 1-1,0-1 1,1 0-1,-1 0 1,0 0 0,0-1-1,0 1 1,1-1-1,-1 0 1,-2-2 0,2 2 36,1 1 1,-1-1 0,0 1-1,1-1 1,-1 1 0,0 0-1,0 0 1,0 0 0,-4 0 0,-3-2-173,9 2 87,1 1-1,-1 0 1,1 0 0,-1-1 0,1 1 0,-1 0-1,1-1 1,-1 1 0,1-1 0,-1 1-1,1 0 1,-1-1 0,1 1 0,0-1 0,-1 1-1,1-1 1,0 0 0,-1 1 0,1-1-1,0 1 1,0-1 0,0 1 0,0-1 0,-1 0-1,1 1 1,0-1 0,0 1 0,0-1 0,0-1-1,0 2 4,0-1-1,1 1 1,-1 0-1,0-1 1,0 1-1,0 0 1,0-1-1,-1 1 1,1-1 0,0 1-1,0 0 1,0-1-1,0 1 1,0 0-1,0-1 1,-1 1-1,1-1 1,0 1-1,0 0 1,0 0-1,-1-1 1,1 1-1,0 0 1,-1-1-1,1 1 1,0 0-1,-1 0 1,1 0-1,0-1 1,-1 1-1,1 0 1,0 0 0,-1 0-1,0-1 1,1 1 2,-1 0 0,0 0 1,1 0-1,-1 0 0,1-1 1,-1 1-1,0 0 0,1 0 1,-1-1-1,1 1 0,-1 0 1,1-1-1,-1 1 0,1-1 1,-1 1-1,1-1 0,-1 1 1,1-1-1,0 1 0,-1-1 1,0 0-1,-2-5 305,2 5-242,0 0 186,1 1-237,1-1 0,-1 1 0,0 0 0,0-1 0,0 1 0,1 0 0,-1 0 0,0-1 0,0 1 0,0 0 1,0-1-1,1 1 0,-1 0 0,0-1 0,0 1 0,0-1 0,0 1 0,0 0 0,0-1 0,0 1 0,0 0 0,0-1 0,0 0 1,-1 1-6,1 1 0,0-1 0,0 0 0,0 0 0,0 0 0,0 0 0,0 1 0,0-1 1,-1 0-1,1 0 0,0 0 0,0 0 0,0 0 0,0 1 0,-1-1 0,1 0 0,0 0 1,0 0-1,0 0 0,-1 0 0,1 0 0,0 0 0,0 0 0,0 0 0,-1 0 0,1 0 1,0 0-1,0 0 0,0 0 0,-1 0 0,1 0 0,0 0 0,0 0 0,0 0 1,-1 0-1,1 0 0,0 0 0,0 0 0,-2-1 137,7 2 50,88 35 144,-65-26-293,24 9 122,-2-7-72,39 12 32,-33-10 873,-61-11-872,1-1 0,-1 1 1,0-1-1,0 0 0,0-1 1,-8 3-1,-1 0-13,-68 25-981,27-7-3970,29-10-1632,21-7 3607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3:07.829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42 140 2912,'-3'1'433,"1"1"0,0 0 0,-1 0 0,1 0 0,0 0 0,0 0 0,0 0 0,1 0 0,-1 0 0,0 1 0,1-1 0,-1 1-1,1-1 1,-2 6 0,-8 12 4251,21-35 584,12-17-4227,-8 13-452,-8 11-287,1 0-1,-1 0 0,1 1 1,0 0-1,1 0 1,15-11-1,-23 18-276,1 0 0,-1-1 0,1 1-1,-1 0 1,1 0 0,-1 0 0,1-1 0,0 1 0,-1 0 0,1 0 0,-1 0 0,1 0-1,-1 0 1,1 0 0,0 0 0,-1 0 0,1 0 0,-1 0 0,1 0 0,-1 0-1,1 1 1,-1-1 0,1 0 0,-1 0 0,1 1 0,-1-1 0,1 0 0,-1 0-1,1 1 1,-1-1 0,1 1 0,-1-1 0,0 0 0,1 1 0,-1-1 0,1 1-1,-1-1 1,1 2 0,0 1 90,1 1 0,0 0 0,-1 0 0,2 6 0,-1 0 143,3 10-102,-1 0 0,0 0 1,-2 0-1,-1 1 1,-1 29-1,3 33-177,-2-62 41,-1-11-4,1-1 0,0 0 0,0 1 0,1-1 0,0 0 1,1 0-1,0 0 0,4 8 0,-7-16-9,1-1 1,-1 1-1,1-1 0,-1 1 0,1-1 1,0 0-1,-1 1 0,1-1 0,-1 0 1,1 1-1,0-1 0,-1 0 0,1 0 0,0 0 1,0 0-1,-1 1 0,1-1 0,0 0 1,-1 0-1,1 0 0,0 0 0,0-1 0,-1 1 1,1 0-1,1 0 0,-1-1 8,1 1 0,-1 0 1,1-1-1,-1 1 0,1-1 0,-1 0 0,0 1 0,1-1 0,-1 0 1,0 0-1,0 0 0,1 0 0,0-1 0,7-13-35,0 1 0,-1-1 1,-1 0-1,0-1 0,-2 0 0,6-21 0,0 3 95,18-75 390,-28 107-471,1-10 11,2-5 154,0 0 0,1 0 0,0 1 0,10-18 0,-13 30-73,0 0 0,1 0 0,-1 0-1,1 0 1,0 1 0,0-1 0,1 1 0,-1-1 0,1 1 0,0 0-1,0 1 1,0-1 0,0 1 0,0-1 0,0 1 0,1 0 0,-1 1-1,1-1 1,8-1 0,7 2 178,0 0 1,1 1-1,-1 1 0,0 1 1,21 5-1,-15-3-229,-10-1-55,24 8 0,-25-6-96,26 4 0,-23-9-1688,-16-1 1126,0 1-1,-1-1 0,1 1 1,0-1-1,-1 1 0,1-1 1,-1 0-1,1 0 1,-1 0-1,1 0 0,-1 0 1,0 0-1,1-1 0,1-2 1,4-7-6133,1 6 2161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3:08.61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79 80 4480,'-13'-3'2174,"10"3"-1276,-1 0 0,1-1 0,0 0 0,0 1 0,-5-3 0,7 2-573,0 1-1,0 0 0,-1 0 1,1 0-1,0-1 0,0 1 0,0 0 1,-1 1-1,1-1 0,-2 0 1,-12 2 3547,15-2-3720,0 0 0,-1-1 0,1 1 0,0 0 0,0 0 0,-1 1 0,1-1 0,0 0 0,0 0 0,-1 0 0,1 0-1,0 0 1,0 0 0,-1 0 0,1 0 0,0 0 0,0 0 0,-1 1 0,1-1 0,0 0 0,0 0 0,0 0 0,0 0 0,-1 1 0,1-1 0,0 0 0,0 0 0,0 1 0,-3 2 1377,0-2-870,6-1 1615,4 1-1821,0 1-321,1-1-1,0 1 1,0-1-1,0-1 1,-1 1-1,1-2 1,0 1-1,0-1 1,9-2-1,20-1 128,118-13 461,-147 17-718,57-4 101,106-19 0,-59-7-87,-106 25-424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14.0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1 4992,'-1'0'192,"0"0"0,0 0 0,0 0-1,0 1 1,0-1 0,0 1 0,0-1 0,0 0 0,1 1 0,-1 0 0,0-1 0,0 1 0,0-1 0,1 1-1,-1 0 1,0 0 0,0-1 0,1 1 0,-1 0 0,1 0 0,-1 0 0,1 0 0,-1 1 0,-2 3 1159,-1 2 257,2-1 3104,2-6-4658,0 0 0,0 1 0,0-1 0,0 0-1,0 0 1,0 1 0,1-1 0,-1 0 0,0 0 0,0 1 0,0-1 0,0 0 0,0 0 0,0 0 0,1 1 0,-1-1 0,0 0 0,0 0 0,0 0-1,1 1 1,-1-1 0,0 0 0,0 0 0,1 0 0,-1 0 0,0 0 0,0 0 0,1 0 0,-1 1 0,0-1 0,0 0 0,1 0 0,-1 0 0,0 0 0,0 0-1,1 0 1,-1 0 0,15-2 1220,-7 1-923,143-3 806,-99 5-948,16 0-32,-33 1 113,0-2-1,50-6 0,-79 5-347,7-3-446,-5-5-5318,-3 5 2932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3:09.038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34 32 5216,'-13'3'1696,"11"-3"-1040,2 0-513,0 0 1,0 0-1,0-1 0,0 1 1,-1 0-1,1-1 1,0 1-1,0 0 1,0 0-1,0 0 0,0-1 1,-1 1-1,1 0 1,0 0-1,0-1 0,0 1 1,-1 0-1,1 0 1,0 0-1,0 0 0,-1-1 1,1 1-1,0 0 1,0 0-1,-1 0 1,1 0-1,0 0 0,0 0 1,-1 0-1,1 0 1,0 0-1,-1 0 0,1 0 1,0 0-1,0 0 1,-1 0-1,1 0 1,0 0-1,0 0 0,-1 0 1,1 0-1,0 0 1,-1 0-1,1 0 0,0 1 1,-9 0 5634,13-1-3476,-4-1-2148,0 1 0,0 0 1,1-1-1,-1 1 1,0 0-1,0 0 1,0-1-1,0 1 0,1 0 1,-1-1-1,0 1 1,0 0-1,1 0 1,-1 0-1,0-1 0,0 1 1,1 0-1,-1 0 1,0 0-1,1-1 0,0 1 1,11 1 1493,7-1-651,196-13 876,-113 9-2029,-42-1-990,-20 1-3419,-24 3 2511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3:09.48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314 13 6304,'-14'-13'8965,"6"23"-3333,-2-2-4151,1 1 0,0 1 0,-15 17 0,12-9-409,-17 31 1,-33 91 68,-3 53-638,23-65-894,23-70-2253,11-33-1668,7-21 3300,1-4 895,0 0 0,0 0 0,0 0 0,-1 1 0,1-1 0,0 0 0,0 0-1,0 1 1,0-1 0,0 0 0,0 0 0,-1 1 0,1-1 0,0 0 0,0 0 0,0 1-1,0-1 1,0 0 0,0 0 0,0 1 0,0-1 0,0 0 0,0 0 0,1 1-1,-1-1 1,0 0 0,0 0 0,0 1 0,0-1 0,0 0 0,0 0 0,0 1 0,1-1-1,-1 0 1,0 0 0,0 0 0,0 1 0,1-1 0,-1 0 0,0 0 0,0 0 0,1 1-1,12-5-6977,-13 3 6981,22-8-5288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3:10.1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97 11 6304,'0'-1'230,"0"0"1,0 1 0,0-1-1,-1 1 1,1-1-1,0 1 1,0-1 0,-1 1-1,1-1 1,0 1-1,-1 0 1,1-1 0,-1 1-1,1-1 1,0 1-1,-1 0 1,1-1 0,-1 1-1,1 0 1,-1 0-1,1-1 1,-1 1 0,1 0-1,-1 0 1,0 0-1,1 0 1,-1-1 0,1 1-1,-1 0 1,1 0-1,-1 0 1,1 0-1,-1 0 1,0 1 0,1-1-1,-1 0 1,1 0-1,-1 0 1,1 0 0,-1 1-1,0-1 1,-2 4 673,0-1 1,0 1 0,0 0-1,1 0 1,-4 7-1,-1 5 358,-7 25 1,2 10 763,-10 100 1,20-129-1382,1 34 0,2-49-567,-1 1 0,1-1 1,0 0-1,1 0 0,0 0 1,0 0-1,0 0 0,6 10 0,-7-15-78,1 0 0,0 0 0,-1 0 0,1 0-1,0 0 1,0-1 0,0 1 0,0-1 0,0 1-1,1-1 1,-1 0 0,0 0 0,0 0 0,1 0 0,-1 0-1,1-1 1,-1 1 0,4-1 0,4 2 9,0-2 0,0 1-1,11-2 1,-12 0-8,0 0 0,0 0 0,-1-1 0,1 0 0,0 0 0,-1-1 0,0 0 0,0 0 0,0-1 0,0-1 0,0 1 0,-1-1 0,1 0 0,-2-1 0,11-9 0,-9 6 27,-1 0 0,0-1 0,0 0 0,-1 0 0,0-1 0,-1 1 0,0-1-1,-1-1 1,0 1 0,-1-1 0,0 1 0,0-1 0,-2 0 0,1 0 0,-2 0-1,1 0 1,-2 0 0,1 0 0,-2 0 0,0 0 0,-3-12 0,4 19-88,-1 1 0,1-1 1,-1 0-1,0 1 0,-1 0 1,1-1-1,-1 1 0,1 0 1,-1 0-1,-1 0 0,1 1 1,0-1-1,-1 1 0,0 0 1,-4-4-1,4 5-244,0 0 1,0-1-1,0 1 0,0 1 1,0-1-1,-1 1 0,1-1 1,-1 1-1,1 0 0,-1 1 1,1-1-1,-1 1 0,1 0 1,-1 0-1,-8 2 1,-9 5-1175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0:15.25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36 0 5408,'-31'13'1984,"31"-9"-1536,-4-4-128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0:15.7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41 58 8640,'-40'-7'3904,"40"1"-3392,11-3-1600,4 1-416,5-6 832,-2 1-1376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0:14.132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 0 7712,'-26'0'2880,"23"4"-2240,-3-4-192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0:14.55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15 0 9056,'-15'0'4096,"30"0"-3552,-6 6-1984,2-6 672,4 4-1824,5 1 1504,-5-1-2240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0:14.907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 0 10560,'-56'13'3904,"51"0"-3040,5-9-224,11 5-2976,4-4 1152,5-1-4800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1:43.16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242 478 3072,'9'-5'9515,"-8"-1"-8156,3-10 1788,-3 15-3027,-1 0 0,0 0 1,1 0-1,-1 0 0,0 0 0,0 0 1,0 0-1,1 0 0,-1 0 0,0 1 1,0-1-1,-1 0 0,1 0 1,0 0-1,0 0 0,0 0 0,-1 0 1,1 0-1,0 0 0,-1-1 0,-12-19 1605,5 8-1234,0-2-111,-1 0 0,0 1 0,0 0 0,-23-24-1,2 1-209,10 12 104,0 2 0,-29-26 0,28 25-175,18 20-56,1 0 0,-1 1 0,-1-1 0,1 1 0,0 0 0,-5-4 0,7 2 192,1 6-224,0-1 1,0 0 0,0 0 0,0 0 0,0 0 0,0 0 0,0 0-1,0 0 1,0 0 0,0 0 0,0 0 0,0 0 0,0 0-1,0 0 1,0 0 0,0 0 0,0 0 0,0 1 0,0-1 0,0 0-1,0 0 1,0 0 0,0 0 0,0 0 0,0 0 0,0 0-1,0 0 1,0 0 0,0 0 0,0 0 0,0 0 0,0 0-1,0 0 1,0 0 0,1 0 0,-1 0 0,0 0 0,0 0 0,0 0-1,0 0 1,0 0 0,0 0 0,0 0 0,0 0 0,0 0-1,0 0 1,0 0 0,0 0 0,0 0 0,0 0 0,0 0 0,0 0-1,1 0 1,5 5 271,2 6-124,0-1 1,6 13-1,6 8 120,-6-7-106,0 0 0,20 51 0,-3-4-105,9-4 12,-36-57-36,-3-7-53,0-1 1,0 1-1,0-1 1,1 1-1,-1-1 1,0 0-1,1 0 1,0 1-1,-1-1 1,1 0 0,0 0-1,0-1 1,4 4-1,-5-4-60,0-23-166,5 0 266,-4 15-19,-1-1 0,1 0 1,0-14-1,3-47 377,27-135 1,-29 190-450,1 0 0,0 1 0,1 0 0,0 0 0,1 0 0,0 0 0,11-14 0,-2 14-3716,-5 12 1733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1:45.131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355 75 1152,'0'0'7,"0"0"0,0 0 0,0 0-1,0 0 1,0-1 0,0 1 0,0 0 0,0 0 0,0 0 0,0 0 0,0 0-1,0-1 1,0 1 0,0 0 0,-1 0 0,1 0 0,0 0 0,0 0 0,0 0-1,0 0 1,0 0 0,0-1 0,0 1 0,0 0 0,-1 0 0,1 0 0,0 0-1,0 0 1,0 0 0,0 0 0,0 0 0,0 0 0,-1 0 0,1 0 0,0 0-1,0 0 1,0 0 0,0 0 0,0 0 0,-1 0 0,1 0 0,0 0 0,0 0-1,0 0 1,0 0 0,0 0 0,-1 0 0,1 0 0,0 0 0,0 0 0,0 0-1,0 0 1,0 1 0,0-1 0,0 0 0,-1 0 0,1 0 0,0 0-1,0 0 1,0 0 0,0 0 0,0 1 0,0-1 0,0 0 101,-1 1 0,1-1 1,0 0-1,-1 1 0,1-1 0,0 0 1,-1 1-1,1-1 0,0 0 0,-1 0 1,1 1-1,-1-1 0,1 0 0,-1 0 1,1 0-1,0 1 0,-1-1 0,1 0 0,-1 0 1,1 0-1,-1 0 0,-14 1 7776,-23 2-1827,33-4-5525,0 1 1,0-1-1,0 0 0,-5-2 0,5 2-254,-45-18 1322,44 18-1372,1-1 0,-1 0 0,0 0 0,-5-3 0,-14-5 376,-34 1 9,24-4-58,29 12-484,1 1 1,-1-1-1,-10 2 1,0 0 559,72-7-791,14 0 80,-57 6 199,-1 1 1,1 0-1,-1 0 1,21 7-1,-31-7-17,1 6 654,-3-7-721,0 1-1,1-1 0,-1 0 0,0 1 0,0-1 1,1 1-1,-1-1 0,0 1 0,0-1 0,0 1 1,0-1-1,0 1 0,0-1 0,0 1 0,0-1 1,0 1-1,0-1 0,0 1 0,0-1 0,0 1 1,0 0-1,-18 30 467,2 2-242,9-21-399,-8 21 0,4-13-1128,4-13-4440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14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46 3968,'-1'-1'249,"0"1"1,1-1-1,-1 1 1,0-1-1,0 1 0,0 0 1,0-1-1,0 1 1,0 0-1,1 0 0,-1 0 1,0 0-1,0-1 1,0 1-1,0 0 1,0 1-1,0-1 0,-3 0 2579,-6 1 2908,20 0-2337,21 1-1969,26-2-768,140-5-39,-154 4-361,-29 1-209,0-1 1,0 0-1,16-4 0,-24 1-368,-2-5-5123,0-1 125,4 0 1473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1:49.070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0 422 2240,'0'13'5877,"0"-5"960,19-27-5072,-14 8-1383,0 0 0,-1 0 0,5-20 0,4-13 53,13-25-13,-7 15 343,50-95 0,-58 119-153,-8 18-25,-3 12-564,0 0 0,0 0 0,0 0 0,0 0 0,-1 0 0,1 0 0,0 0 0,0 0 0,0 0 0,0 0 0,0 0 0,0 0-1,0 0 1,0 0 0,0 0 0,0 0 0,0 0 0,0 0 0,0 0 0,-1 0 0,1 0 0,0 0 0,0 0 0,0 0 0,0 0 0,0 0 0,0 0 0,0 0 0,0 0 0,0 0 0,0 0-1,0 0 1,0 0 0,0 0 0,0 0 0,-1 0 0,1 0 0,0 0 0,0 0 0,0 0 0,0 0 0,0 0 0,0 0 0,0 0 0,0 0 0,0-1 0,0 1 0,0 0 0,0 0 0,0 0-1,0 0 1,0 0 0,0 0 0,0 0 0,0 0 0,0 0 0,0 0 0,0 0 0,0-1 0,-8 10-9,0 1 0,1-1 0,0 1 0,1 0 0,-9 18 0,-19 60-13,19-46 40,6-18-10,1 1 0,-6 29 0,11-40-43,2-10 21,0 0-1,0 1 0,1-1 1,-1 0-1,1 1 0,0-1 1,0 0-1,2 7 1,-1 16-330,-2-20 162,1-5-193,8-15-10155,5 3 7281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1:50.423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261 39 3808,'-9'0'7609,"-9"0"-342,12 0-6977,0-1 1,0 1-1,-12-4 0,-23-8 440,28 8-368,0 1-1,-23-3 1,3 0 324,27 5-465,0 0 0,-1 1 0,1-1-1,-11 2 1,-3 0 472,26 0-687,1 1 0,-1-1 0,0 1 0,10 4 0,-7-2 62,1 0 1,15 3-1,-15-6-40,6 2 36,27 7 1,-38-8-8,0-1 0,1 2 1,-1-1-1,-1 1 1,1 0-1,0 0 0,-1 0 1,1 0-1,3 5 1,-6-6 38,-1 0 0,0 0 0,1 1 0,-1-1 0,0 0 0,0 1 0,0-1 0,0 1 0,0-1 0,-1 1 0,1 0 0,-1-1 0,0 1 0,0 0 0,0-1 0,0 1 0,0 0 0,0-1 0,-1 1 0,-1 4 0,1-4-53,-1-1-1,1 0 1,-1 1 0,0-1 0,0 0 0,0 0 0,0 0 0,-1 0 0,-3 2 0,-9 8-360,-6 11-1801,14-10 998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46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111 677 4064,'-2'2'510,"1"-1"-1,0 1 1,0 0-1,0 0 1,0 0 0,0 0-1,0-1 1,1 1 0,-1 0-1,1 0 1,-1 0 0,1 0-1,0 1 1,-1-1 0,1 0-1,0 0 1,0 0 0,1 0-1,0 3 1,-1 12 4198,1-18-4551,-1 0 0,0 1 1,0-1-1,1 0 0,-1 0 0,0 0 1,1 1-1,-1-1 0,0 0 0,1 0 1,0 1-1,-1-1 0,1 0 0,-1 1 1,2-2-1,6-7 276,31-55 730,42-62-486,-44 78-512,-13 18 70,-2 0-1,37-67 1,-54 86-188,6-9 204,-2-1 0,12-38 0,-21 53-144,-3 7-47,-12 15-44,-16 25-108,22-28 146,2 0 0,-1 0-1,2 1 1,-8 21 0,8-20 13,-92 288 125,22-58-11,26-93-53,-10 25 475,59-174-627,0 0 1,0 0-1,-1 0 1,1 0 0,-1 0-1,0 0 1,0 0-1,0-1 1,-4 5-1,6-7 5,0 1 0,0-1 0,-1 0 0,1 0 0,0 1 0,0-1 0,-1 0 0,1 0 0,0 1 0,0-1 0,-1 0 0,1 0 0,0 1 0,-1-1 0,1 0 1,0 0-1,-1 0 0,1 0 0,0 0 0,-1 0 0,1 0 0,0 0 0,-1 0 0,1 0 0,0 0 0,-1 0 0,1 0 0,0 0 0,-1 0 0,1 0 0,0 0 0,-1 0 0,1 0 0,0 0 0,-1 0 0,1 0 0,0-1 0,-1 1 0,1 0 0,0 0 0,-1-1 0,1 1 0,0 0 0,-1-2-52,0 0 0,0 0-1,0 0 1,0 1 0,1-1 0,-1 0 0,1 0-1,-1-4 1,0-4-102,0 0 0,2-17 1,1 17 130,0 1 1,0-1 0,1 0 0,1 1-1,0 0 1,0 0 0,0 0 0,1 0-1,1 1 1,-1-1 0,2 1 0,-1 1 0,1-1-1,0 1 1,14-11 0,11-5 97,1 1 1,60-31 0,-83 48-53,247-148 33,-210 120 90,-2-2 0,-1-2-1,49-55 1,-64 61-58,97-113 733,-105 116-599,-1 0 1,-1-2 0,21-42 0,-36 61-144,0 1 1,0-1 0,-1 0 0,-1 0 0,0 0 0,0-1 0,-1 1 0,-1 0 0,0-1-1,0 1 1,-3-16 0,3 26-43,-1-1-1,1 1 1,0-1-1,0 1 1,-1-1 0,1 1-1,-1-1 1,1 1-1,-1 0 1,0-1-1,1 1 1,-1-1 0,0 1-1,0 0 1,0 0-1,-2-2 1,2 2-21,0 1 1,0 0 0,0-1-1,0 1 1,0 0 0,0 0-1,0 0 1,0-1-1,0 1 1,0 0 0,0 0-1,0 1 1,0-1-1,0 0 1,0 0 0,0 0-1,0 1 1,0-1-1,0 0 1,0 1 0,0-1-1,0 1 1,1-1-1,-1 1 1,0 0 0,0-1-1,0 1 1,0 1 0,-6 4 24,0 1 1,1-1 0,0 1 0,1 1 0,-1-1 0,1 1 0,1 0 0,-6 12 0,-26 74 338,34-90-369,-13 47 219,2-1 0,-10 81 0,9 104 623,14-231-810,3 65 326,-3-62-295,1 0 1,0-1-1,1 1 0,0-1 0,0 0 1,0 1-1,5 8 0,-6-14-42,-1 0 0,1 0 0,0 0 0,-1 0 0,1 0 0,0 0 0,0 0 0,-1 0 0,1 0 0,0 0 0,0-1 0,0 1 0,0 0 0,0 0 0,0-1 0,1 1 0,-1-1 0,0 1 0,0-1 0,0 0 0,0 1 0,1-1 0,-1 0 0,0 0 0,0 0 0,1 0 0,-1 0 0,0 0 0,0 0 0,1 0 0,-1 0 0,0-1 0,0 1 0,0 0 0,0-1 0,1 1 0,-1-1 0,0 1 0,0-1 0,0 0 0,0 0 0,2-1 0,3-3 21,0-1 0,0 1 0,0-1 0,8-13 0,-14 18-32,73-104 166,-11 12-198,-40 63 3,16-22 41,47-50-1,-57 69-327,-39 66 474,0 0-156,1 0 0,2 1 0,1 0 0,2 1 0,1 0 0,2-1 0,2 46 0,1-70 23,0-1 0,1 1 0,0-1 0,3 10 0,-4-17-1,-1 0 0,1 0 0,-1 0 0,1-1 0,0 1 0,0 0 0,0-1 0,0 1 0,0 0 0,0-1 0,0 1 0,1-1 0,-1 0 0,1 1 0,-1-1 0,1 0 0,-1 0 0,1 0 0,-1 0 0,1 0 0,0 0 0,0-1 0,0 1 0,-1 0 0,1-1 0,4 1 0,-2-1-13,0-1 0,0 1-1,0-1 1,0 0 0,0 0 0,-1-1 0,1 1-1,0-1 1,-1 0 0,1 0 0,-1 0-1,1 0 1,5-5 0,1-2 1,-1-1 0,1 0 0,8-13 0,18-25 15,-3-2 0,-1 0 1,26-61-1,-55 104-44,0 0 0,1 1 0,0-1 0,5-6 0,3-8-17,-12 21 27,0 0-1,0 1 0,1-1 1,-1 0-1,0 0 1,0 0-1,0 0 0,1 0 1,-1 0-1,0 0 0,0 0 1,0 0-1,0 0 1,1 0-1,-1 1 0,0-1 1,0 0-1,0 0 0,0 0 1,0 0-1,1 1 1,-1-1-1,0 0 0,0 0 1,0 0-1,0 0 0,0 1 1,0-1-1,0 0 0,0 0 1,0 0-1,0 1 1,0-1-1,0 0 0,0 1 1,-8 64-150,7-44 156,-4 37 4,4 61 0,1-118-2,0 3 11,0 0 0,0 0 0,0 0 0,1 0 0,-1 0 1,1 0-1,0 0 0,0 0 0,1-1 0,-1 1 0,1 0 0,0-1 1,0 1-1,0-1 0,4 6 0,-5-8-10,-1-1 0,1 1 0,0-1 0,-1 1 0,1-1 0,0 1 0,0-1 0,-1 1 0,1-1 0,0 0 1,0 1-1,0-1 0,0 0 0,-1 0 0,1 1 0,0-1 0,0 0 0,0 0 0,0 0 0,0 0 0,0 0 0,-1 0 0,1-1 0,0 1 0,0 0 0,0 0 0,0-1 0,0 1 0,-1 0 0,1-1 0,0 1 0,0-1 1,-1 1-1,2-1 0,2-3 17,0 1-1,0-1 1,0 0 0,4-5 0,-6 6-6,8-9 13,14-24 0,-12 17-41,16-25 27,103-142-1,-90 136-72,-41 57 2,-2 5-9,-9 20 64,2 1 0,-8 49 0,14-61 2,1 1 0,1 0 0,1-1 1,1 1-1,4 23 0,-5-42 3,0 0 0,1 0-1,0 0 1,0 0 0,-1 0 0,2 0 0,-1-1-1,0 1 1,1 0 0,-1-1 0,1 1 0,0-1-1,-1 0 1,1 1 0,1-1 0,-1 0 0,0 0 0,0 0-1,1 0 1,-1-1 0,1 1 0,-1-1 0,1 0-1,0 1 1,0-1 0,0 0 0,-1 0 0,1-1-1,0 1 1,0-1 0,0 1 0,0-1 0,0 0-1,0 0 1,0 0 0,0-1 0,5 0 0,10-4 5,-1 0 1,1 0-1,-1-2 1,-1 0-1,1-1 1,-2-1 0,19-12-1,96-83-124,-110 87 100,102-101 60,-84 80-30,-33 34-54,-3 2 33,0 1 0,-1-1 1,1 0-1,0 0 0,-1 0 0,1 0 0,-1 0 0,1 0 0,-1 0 0,0 0 1,2-5-1,-12 17-217,-31 71 112,4 2 0,-38 129 0,71-203 55,0 0 0,1 1 0,-2 16 1,4-23 62,0-1 0,0 0 0,0 0 0,0 0 0,0 0 0,0 0 0,1 0 0,-1 0 0,1 0 1,-1 0-1,1 0 0,0-1 0,0 1 0,0 0 0,0 0 0,0 0 0,0-1 0,0 1 0,0-1 1,1 1-1,-1-1 0,1 1 0,-1-1 0,4 2 0,-3-2-4,-1 0 0,1-1 0,-1 0 0,1 1 0,-1-1 0,1 0-1,-1 0 1,1 0 0,-1 0 0,1 0 0,-1 0 0,1 0 0,-1 0 0,1-1 0,-1 1 0,1-1 0,-1 1 0,1-1-1,-1 1 1,0-1 0,1 0 0,-1 0 0,0 0 0,1 0 0,-1 0 0,2-1 0,2-3 14,0 0 0,-1 0 1,1-1-1,4-8 0,-2 3-2,-1-1-1,0 0 1,7-23-1,-5 13-24,68-176-240,-21 62 243,-21 54 155,-29 70-124,17-42-40,24-91 0,-40 118 0,20-94 56,-26 119-31,1 0 0,-1 0 0,0 1 0,0-1 0,0 0 0,0 1-1,0-1 1,0 0 0,0 1 0,-1-4 0,1 5-4,-1 0 0,1-1 0,0 1 0,0 0 0,0 0-1,-1 0 1,1 0 0,0 0 0,0 0 0,0 0 0,-1 0 0,1 0-1,0 0 1,0 0 0,-1 0 0,1 0 0,0 0 0,0 0 0,-1 0-1,1 0 1,0 0 0,0 0 0,0 0 0,-1 0 0,1 0-1,0 0 1,0 0 0,0 0 0,-1 0 0,1 1 0,0-1 0,0 0-1,0 0 1,0 0 0,-1 0 0,1 1 0,0-1 0,0 0-1,0 0 1,0 0 0,-1 1 0,-3 4 41,1 0 0,-1 0 0,1 0 0,-4 7 0,-18 42-70,2 1 0,3 0-1,-21 93 1,32-95-645,3 1 0,2 93-1,6-70-1563,-1 5-2529,-5-2-3802,3-58 6155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4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48 5824,'-59'-29'2624,"39"10"-2272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5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42 997 3072,'-17'12'2219,"16"-11"-1767,0 0 0,0 0 0,0 0 0,0 0 0,0 0 0,0-1 0,0 1 0,0 0 0,-1-1 0,1 1 0,0-1 0,0 0 0,0 1 1,-1-1-1,1 0 0,-2 1 0,3-2-341,0 1 1,-1 0 0,1 0-1,0 0 1,0-1-1,0 1 1,-1 0 0,1 0-1,0-1 1,0 1 0,0 0-1,-1 0 1,1-1-1,0 1 1,0 0 0,0-1-1,0 1 1,0 0 0,0-1-1,0 1 1,0 0 0,0-1-1,0 1 1,0 0-1,0-1 1,0 1 0,0 0-1,0-1 1,0 1 0,0 0-1,0-1 1,0 1 0,1-1-1,2-13 723,-3 13-685,7-18 235,1-1 0,1 1 0,1 1 0,0 0 0,1 0 0,1 1 0,1 1 0,0 0 0,21-19 0,-27 29-156,0-1-1,0 1 1,1 0-1,-1 1 1,17-8-1,-23 12-200,-1 1 0,1-1 0,0 1 0,-1 0-1,1-1 1,0 1 0,0 0 0,-1 0 0,1 0-1,0 0 1,0-1 0,0 1 0,-1 0 0,1 0-1,0 1 1,0-1 0,-1 0 0,1 0 0,0 0 0,0 0-1,0 1 1,-1-1 0,1 0 0,0 1 0,-1-1-1,1 0 1,0 1 0,-1-1 0,2 2 0,-1-1 15,0 1-1,0 0 1,0 0 0,0 0 0,0-1 0,0 1 0,0 0 0,-1 0 0,1 1 0,-1-1 0,1 0 0,-1 2 0,4 44 206,-2 0 0,-7 65 0,1-60-55,7 92 0,-1-127-26,0-1 0,7 21 0,-8-33-107,0-1-1,1 1 1,0 0 0,0-1 0,0 1 0,0-1 0,1 0 0,0 0 0,0 0 0,0 0 0,0 0 0,5 3 0,-7-6-39,0 0-1,1 0 0,-1-1 1,0 1-1,1 0 0,-1-1 1,0 1-1,1-1 1,-1 0-1,1 1 0,-1-1 1,0 0-1,1 0 0,-1 0 1,1 0-1,-1 0 1,3 0-1,21-9 125,-17 5-97,-2 1-18,1 0 1,-1-1-1,0 0 0,0 0 0,0 0 0,-1-1 1,1 0-1,-1 0 0,9-11 0,-1-3 47,19-36 0,-24 41-74,12-23 36,-1 0 0,24-72 0,30-97-71,-68 185 95,-5 17-118,1 0-1,0 1 0,-1-1 0,2 0 0,-1 1 0,0-1 0,1 1 0,0 0 0,2-4 0,-3 6 61,-1 0 0,1 1 0,0-1 0,0 1-1,0-1 1,0 1 0,0 0 0,0-1 0,0 1 0,0 0-1,0 0 1,0 0 0,0 0 0,0 0 0,0 0 0,0 0-1,0 0 1,0 0 0,0 0 0,0 0 0,-1 0 0,1 1-1,0-1 1,0 0 0,1 1 0,24 14 544,-21-12-520,29 20 106,-12-8 57,39 20 1,-55-32-159,1 0 1,0-1 0,0 1-1,0-1 1,1-1 0,-1 1 0,0-1-1,1 0 1,-1-1 0,12 0-1,3-2 40,-14 2-18,0-1 1,0 0-1,13-3 0,-12-1 43,-5 4-11,-4 2 40,3-1-156,0 0 12,-1 0-1,1-1 1,0 1-1,-1-1 0,1 1 1,0-1-1,-1 0 1,1 0-1,2-2 0,5-1-99,16-6 116,47-24 0,-28 11 45,16-11-52,-53 29-14,0-1 1,-1 0-1,0 0 1,0-1 0,9-11-1,-11 12-27,0-1 0,-1 0 0,0 0 0,0-1 0,-1 1 0,0-1 0,0 0 0,-1 0 0,3-12 0,-4 14 10,-1-1 0,1 1 1,-1-1-1,0 1 0,-1-1 1,1 1-1,-1 0 0,-1-1 1,1 1-1,-1 0 0,0 0 0,-1 0 1,-2-6-1,4 10 15,-1 0 0,1-1 0,-1 1 0,0 0 0,1 0 0,-1 0 0,0 1 0,0-1 0,0 0 0,0 1 0,0-1 0,-1 1 0,1 0 0,0-1 0,-1 1 0,1 0 0,-1 1-1,1-1 1,-1 0 0,1 1 0,-1-1 0,0 1 0,1 0 0,-1 0 0,1 0 0,-1 0 0,0 0 0,1 1 0,-1-1 0,-3 2 0,-4 1 8,0 1 1,0 0-1,0 0 1,0 1-1,1 0 1,-11 7-1,0 2 137,1 1 0,0 0 0,1 1 0,-26 30-1,34-33-28,0 0-1,2 0 1,-1 1-1,1 0 1,1 0-1,1 1 1,-9 28-1,12-29-35,0 0-1,0 0 0,2 1 1,0-1-1,0 1 0,2-1 1,0 1-1,0-1 0,1 0 1,1 1-1,0-1 0,6 14 1,-5-16-17,1-1 0,1 0 1,-1 0-1,2 0 1,0-1-1,0 0 1,0 0-1,1 0 0,1-1 1,0 0-1,0-1 1,1 0-1,0-1 1,13 8-1,-12-8-26,0-2 0,0 0 0,1 0 0,-1-1-1,1 0 1,0-1 0,0 0 0,1-1 0,-1-1 0,0 0 0,1 0-1,-1-1 1,0-1 0,1 0 0,-1-1 0,0 0 0,1-1 0,-2 0 0,1-1-1,0 0 1,-1-1 0,1 0 0,-1-1 0,13-9 0,-6 1 14,0 0 1,0-1 0,17-21-1,45-58-28,-24 28 83,-38 47-115,-13 14 92,0-1 0,0 1-1,0-1 1,6-11 0,-2 2 84,-9 11-166,0 4 16,0 0 1,0-1-1,0 1 0,-1 0 0,1 0 0,0 0 0,0 0 0,0 0 0,0 0 0,0-1 1,-1 1-1,1 0 0,0 0 0,0 0 0,0 0 0,0 0 0,-1 0 0,1 0 0,0 0 1,0 0-1,0 0 0,-1 0 0,1 0 0,0 0 0,0 0 0,0 0 0,-1 0 0,1 0 1,0 0-1,0 0 0,0 0 0,-1 0 0,1 0 0,0 0 0,0 0 0,0 0 0,0 1 0,-1-1 1,-1 1 85,-1-1-95,4 1-9,-12-2-17,8 4 22,3-2 18,0-1 1,0 0-1,0 0 0,0 1 1,0-1-1,0 0 1,0 0-1,0 1 1,0-1-1,0 0 0,0 0 1,0 0-1,-1 1 1,1-1-1,0 0 0,0 0 1,0 0-1,0 0 1,-1 1-1,1-1 1,0 0-1,0 0 0,0 0 1,-1 0-1,1 0 1,0 1-1,0-1 1,-1 0-1,1 0 0,0 0 1,-2 0 4,4 0-3,13-15 69,-5 5 68,7-6-151,-1-1 0,-1 0 0,0 0 0,-2-2 0,0 0 0,-1 0 0,-1-1 0,17-41 0,-20 32 71,-1 0 1,-2 0 0,-1-1-1,-1 0 1,-1-43 0,-2 47-79,-1 1 1,-2-1-1,-5-27 1,5 40-8,-1 0 0,0 0 0,-1 0 0,0 1 0,-1 0 0,0 0 0,-12-15 0,17 25 11,0 0 0,0 1 0,-1-1-1,1 0 1,-1 1 0,1-1-1,-1 1 1,0 0 0,0 0-1,0-1 1,1 1 0,-1 0 0,0 0-1,0 1 1,-1-1 0,1 0-1,-4 0 1,5 1 17,-1 0 0,1 0 0,-1 0 0,0 0 0,1 0 0,-1 0 0,1 0 0,-1 1 0,1-1 0,-1 1 0,1-1 0,-1 1 0,1-1 1,-1 1-1,1 0 0,0 0 0,-1 0 0,1 0 0,0 0 0,0 0 0,0 0 0,0 0 0,0 0 0,0 1 0,0-1 0,-1 2 0,-1 0 8,-3 7 6,-1 0 0,1 0 0,0 0 0,1 1 0,1 0 0,-6 17-1,9-24-11,-84 312 18,72-245 65,3 0-1,-1 142 0,18-47 80,-4-140-84,1 0 0,1 0 1,1 0-1,13 31 0,-17-53-49,0 1 0,0 0 0,1 0 0,-1-1 0,1 1 0,0-1 0,0 0 0,7 6 0,-8-8-23,0-1 1,0 0 0,0 1-1,0-1 1,0 0 0,0 0-1,1 0 1,-1 0 0,0-1-1,1 1 1,-1-1 0,0 1-1,1-1 1,-1 0 0,1 0-1,-1 0 1,1 0 0,-1 0-1,0 0 1,4-2 0,1 0-35,0 0 1,0-1-1,0 1 0,0-2 1,0 1-1,0-1 1,6-5-1,41-35-162,-51 41 176,79-75-142,-4-3 0,70-95 0,-144 171 160,-1 0-1,0 0 0,0 0 1,3-10-1,-5 14-6,-1 1-1,0 0 0,0 0-1,0 0 1,0-1-1,1 1 1,-1 0 0,0 0-1,0 0 1,0 0-1,0-1 1,0 1-1,0 0 1,0 0 0,0 0-1,0 0 1,0-1-1,0 1 1,0 0 0,0 0-1,0 0 1,0-1-1,0 1 1,0 0 0,0 0-1,0 0 1,0-1-1,0 1 1,0 0 0,0 0-1,0 0 1,0 0-1,0-1 1,0 1-1,0 0 1,0 0 0,-1 0-1,1 0 1,0-1-1,0 1 1,-12 6-124,-2 5 127,1 1 0,1 0 0,-1 0-1,2 1 1,0 1 0,1 0 0,0 0 0,1 1 0,-7 16-1,5-8 50,1 0-1,2 1 0,0 0 1,1 0-1,-5 45 0,11-63-59,1 0 0,-1 0-1,1 0 1,1 1 0,-1-1 0,1 0-1,0 0 1,1 0 0,-1 0 0,1 0-1,0 0 1,1 0 0,5 9 0,-6-12 18,0 0 0,1 0-1,-1 0 1,1 0 0,0-1 0,-1 1 0,1-1 0,1 0 0,-1 0 0,0 0 0,0 0 0,1-1 0,-1 1 0,1-1 0,-1 0 0,1 0 0,0 0 0,-1 0 0,1-1 0,0 1 0,0-1-1,0 0 1,5-1 0,-3 0-1,0 0 0,1 0 0,-1-1 0,0 0 0,0 0 0,0 0 0,-1-1 0,1 0 0,-1 0 0,1 0 0,-1-1 0,0 1 0,0-1 0,-1-1 0,1 1 0,-1-1 0,0 0 0,0 0 0,5-8 0,0-3-49,0 0 0,-2 0 0,0-1 1,0 1-1,5-27 0,-11 41 37,18-91-180,-17 81 121,-1 1 0,-1-1 0,0 0 0,-1 0 1,-3-23-1,3 32 48,0-1 0,0 1 1,0-1-1,-1 1 0,1-1 1,-1 1-1,0 0 0,0 0 1,0 0-1,0 0 0,-1 0 1,1 0-1,-1 0 0,1 1 1,-7-5-1,2 3 2,-1 0 1,0 0 0,0 0-1,0 1 1,-16-4-1,12 3-46,10 0 10,7 1 18,-5 3 37,80 6 203,-51-3-124,53-1 0,84-8 485,184 16 1,-304-4-75,-45-5-344,-4 2-117,-13 7-46,-37 21 35,-61 47-1,95-64-32,1 2 0,0 0 0,2 1 0,0 0 0,0 1 0,-18 30 0,31-42 10,0 0 1,0 0-1,0 0 1,0 1-1,1-1 0,-2 13 1,3-17 0,1 0-1,0 0 1,0 0 0,0 0 0,0 0 0,0 0-1,0 0 1,0 0 0,1 0 0,-1 0 0,1 0-1,0 0 1,-1 0 0,1 0 0,0 0 0,0 0 0,0 0-1,0-1 1,1 1 0,-1 0 0,0-1 0,1 1-1,-1-1 1,1 0 0,-1 1 0,3 0 0,1 1-17,1-1 0,-1 1 0,1-1 0,-1 0 0,1-1-1,0 1 1,0-1 0,0-1 0,0 1 0,0-1 0,9 0 0,9-2 91,36-8-1,-55 8-72,18-3 15,-1-1-1,-1-1 1,1-2-1,-1 0 1,29-17 0,92-69-101,-134 89 71,-6 4 4,32-20 12,-31 20 2,0 0 0,0 1 0,0-1 1,0 1-1,0 0 0,0 0 1,1 0-1,-1 1 0,4-1 0,-6 1-5,0 0 0,0 0 0,0 0 0,-1 1 0,1-1 0,0 1 0,0-1 0,0 0 0,-1 1 0,1-1 0,0 1 0,0 0-1,-1-1 1,1 1 0,0-1 0,-1 1 0,1 0 0,-1 0 0,1-1 0,-1 1 0,1 0 0,-1 0 0,1 0 0,-1 0 0,0-1 0,0 1-1,1 0 1,-1 0 0,0 0 0,0 1 0,3 29-4,-3-30 4,-1 44-1,0-13 0,3 33 0,-2-64-9,0 1 0,0 0 0,1-1 0,-1 1 0,0 0 0,1-1 0,-1 1 0,1 0 0,0-1-1,-1 1 1,1-1 0,0 1 0,0-1 0,0 1 0,0-1 0,0 0 0,0 0 0,0 1 0,1-1 0,-1 0 0,0 0 0,1 0 0,-1 0 0,1 0 0,-1-1 0,1 1 0,-1 0-1,1-1 1,0 1 0,-1-1 0,1 1 0,0-1 0,-1 0 0,1 0 0,0 0 0,-1 0 0,1 0 0,0 0 0,0 0 0,-1 0 0,3-1 0,6-2-35,1 1 1,-1-2 0,0 1 0,0-2-1,14-6 1,11-9-36,-1-2-1,46-38 1,57-60-126,-101 87 177,-1-1-1,55-72 1,-65 69 0,-2-1 0,-2 0 0,29-75 0,29-146-84,-61 181 96,11-91 0,-29 164-4,1 3 18,-1 0-1,0-1 1,1 1-1,-1-1 0,0 1 1,0-1-1,-1 1 1,1-1-1,0 1 1,-2-4-1,2 5 5,0 1 0,0 0 0,0-1 1,0 1-1,-1 0 0,1 0 0,0-1 0,0 1 0,0 0 0,-1 0 1,1-1-1,0 1 0,0 0 0,0 0 0,-1 0 0,1-1 1,0 1-1,0 0 0,-1 0 0,1 0 0,0 0 0,-1 0 0,1-1 1,0 1-1,-1 0 0,1 0 0,0 0 0,0 0 0,-1 0 0,1 0 1,0 0-1,-1 0 0,1 0 0,0 0 0,-1 0 0,1 0 0,0 1 1,-1-1-1,1 0 0,0 0 0,0 0 0,-1 0 0,1 0 0,0 1 1,0-1-1,-1 0 0,1 0 0,0 0 0,0 1 0,-1-1 0,1 1 1,-13 16 40,6-3-37,2 0 1,-1 1-1,-2 16 1,3-16-1,-106 382-1,96-337 29,3 1 0,3 0-1,2 0 1,3 1 0,6 96 0,0-135 38,2 0 1,0-1-1,1 0 1,9 24-1,-14-43-65,2 0-1,-1 0 0,0-1 0,0 1 0,1 0 1,-1-1-1,1 1 0,0-1 0,0 1 0,0-1 0,0 0 1,4 4-1,-5-6-4,0 1 1,0-1-1,0 0 1,0 1-1,0-1 1,0 0-1,0 1 1,0-1-1,0 0 1,0 0-1,0 0 0,0 0 1,0 0-1,0 0 1,0 0-1,2-1 1,-1 1-1,0-1-1,0 0 1,0 0 0,-1 0 0,1 0 0,0 0-1,-1 0 1,1-1 0,0 1 0,-1 0 0,2-3-1,12-15-66,-2 0-1,17-32 0,-7 13 7,3-3 52,2 2 0,40-45 0,-36 54 236,-32 29-222,0 1 0,0 0 0,0 0 0,0 0 0,0 0 0,1-1 0,-1 1 0,0 0-1,0 0 1,0 0 0,0 0 0,1-1 0,-1 1 0,0 0 0,0 0 0,1 0 0,-1 0 0,0 0-1,0 0 1,0 0 0,1 0 0,-1 0 0,0 0 0,0 0 0,1 0 0,-1 0 0,0 0 0,0 0-1,1 0 1,-1 0 0,0 0 0,0 0 0,0 0 0,1 0 0,-1 0 0,0 1 0,2 9 188,-6 20-117,3-25-164,-5 26 33,2-8 57,-3 34-1,7-50-6,0 0-1,0 0 1,1 0 0,0 0-1,0 0 1,0-1-1,1 1 1,0 0-1,5 9 1,-7-14-3,1-1 0,0 1 0,0 0 0,0-1 0,1 0 0,-1 1 0,0-1 0,0 0 1,1 1-1,-1-1 0,1 0 0,-1 0 0,1 0 0,-1 0 0,1 0 0,0-1 0,0 1 0,-1 0 0,1-1 0,0 0 0,0 1 0,0-1 0,-1 0 0,1 0 0,0 0 0,2 0 1,3 0-8,-1-1 0,1-1 0,-1 1 0,0-1 0,1 0 0,5-3 0,20-11 73,-1 0-1,40-29 1,-37 23-24,45-24 0,-73 44-27,0-1 0,-1 1 0,1 0 0,0 1 0,0-1 0,0 1 0,8-1 0,-12 2-5,-1 0 0,1 0 0,0 0 0,-1 0 0,1 1-1,-1-1 1,1 0 0,-1 1 0,1-1 0,-1 1 0,0 0 0,1-1 0,-1 1-1,0 0 1,1 0 0,-1 0 0,0 0 0,0 0 0,0 0 0,1 0 0,-1 0 0,0 0-1,-1 1 1,1-1 0,0 0 0,0 0 0,-1 1 0,1-1 0,0 1 0,-1-1 0,1 1-1,-1-1 1,0 1 0,1 2 0,-1 8-16,1 1-1,-2-1 1,0 1-1,0-1 1,-4 13-1,0-3 3,-2 0 0,-1-1 0,-1 0 0,0 0 0,-2-1 0,0-1 0,-1 0 0,-17 20 0,-53 59-9,-36 47 86,4 21-36,24-34-52,82-120-48,0-1 0,-1 0-1,-1 0 1,0-1 0,0 0-1,-18 11 1,27-19 38,-1-1-1,1 0 1,-1 0-1,1 0 1,-1-1-1,1 1 1,-1 0-1,0 0 1,0-1-1,1 1 1,-3-1-1,3 0 16,1 0 0,-1 0 0,1 0 0,-1 0 0,1 0 0,-1 0 0,1-1 0,-1 1 0,1 0 0,0 0 0,-1-1 0,1 1 0,-1 0 0,1-1 0,0 1 0,-1 0 0,1-1 0,0 1 0,-1-1 0,-6-16-278,4-9 216,1 0 1,1 0-1,1 0 0,1-1 0,2 1 1,7-32-1,-8 48 75,1 1 1,0 0-1,0-1 0,1 2 0,1-1 1,-1 0-1,2 1 0,-1 0 0,1 0 1,0 0-1,0 1 0,1 0 0,0 0 0,12-8 1,-4 5-16,1 0-1,-1 2 1,1-1 0,1 2 0,0 1 0,0 0 0,19-4-1,20-4-126,85-22-2247,-4-4-4681,-109 28 3334,-4 2 1276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51.4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 12224,'-15'-4'5535,"30"8"-4831,-6-4 2016,6 5-1632,11-1 768,4 1-1088,10-1-32,-1 5-416,27-5-416,3 9 32,21-13-192,-5 5 128,-6-5-2176,-9 4 1248,-14-4-2304,-12 6 1920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51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124 116 8800,'-80'-49'4000,"51"26"-3488,18 14-1184,7 5 256,4-14-2432,9 5 1568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52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63 5824,'-25'-13'17461,"45"9"-13414,5 1-2804,-5 3-606,0-1-1,26-5 0,234-18-118,-184 19-444,24 1-1882,-110 3 1013,2 0-2551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52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27 164 9568,'-21'5'3066,"21"-5"-3025,-1 0 0,1 0 0,0 0 0,0 0-1,0 0 1,-1 0 0,1 0 0,0 0 0,0 0 0,0 0-1,-1 0 1,1 0 0,0 0 0,0 0 0,0 1-1,0-1 1,-1 0 0,1 0 0,0 0 0,0 0 0,0 0-1,0 1 1,0-1 0,0 0 0,-1 0 0,1 0 0,0 0-1,0 1 1,0-1 0,0 0 0,0 0 0,0 0 0,0 1-1,0-1 1,0 0 0,0 0 0,0 0 0,0 1-1,0-1 1,0 0 0,0 0 0,0 0 0,0 1 0,0-1-1,0 0 1,0 0 0,0 0 0,0 0 0,0 1 0,0-1-1,1 0 1,5 7 2113,2-4-1288,0-1-1,0 1 0,1-1 0,-1-1 0,1 0 0,-1 0 1,10 0-1,60-6 1477,-37-2-2049,-1-2 0,74-26-1,-64 18-620,75-27-4937,-90 29 58,48-27-1,-42 19 1971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5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10048,'-4'-1'4105,"4"2"-4000,-3 5 2872,-2 17 311,3-13-2441,-40 208 4179,34-153-4024,-1 89-1,9-152-958,-1 4 11,1 0 0,1-1 1,-1 1-1,1 0 1,2 8-1,-3-13-58,1 0 0,-1 0-1,1 0 1,-1 0 0,1 0-1,-1 0 1,1-1 0,0 1-1,-1 0 1,1 0 0,0 0-1,-1-1 1,1 1 0,0 0-1,0-1 1,0 1 0,0-1-1,0 1 1,0-1 0,0 1-1,0-1 1,0 0 0,0 0-1,0 1 1,0-1 0,0 0-1,0 0 1,0 0 0,0 0-1,0 0 1,0 0 0,0 0-1,0 0 1,0-1 0,2 0-1,3 0-24,0-1-1,0-1 1,-1 1-1,1-1 1,-1 0-1,1 0 0,5-6 1,-3 4-7,21-17-73,-2-1-1,-1-2 1,45-53-1,-35 37 52,119-119 528,-118 123-278,-19 16-31,-13 15 47,0 1 0,-1-1-1,2 1 1,-1 0 0,7-4 0,-12 9-150,1 1 0,-1-1 1,0 1-1,0-1 1,0 1-1,0-1 0,0 1 1,0-1-1,0 1 0,0-1 1,0 1-1,0 0 1,0-1-1,0 1 0,0-1 1,0 1-1,-1 0 0,-9 36 186,1 0-1,2 1 0,1-1 0,-1 55 0,7-82-232,1-1-1,-1 1 0,2 0 0,-1-1 1,1 1-1,1-1 0,0 0 1,0 0-1,1 0 0,0 0 0,0 0 1,1-1-1,9 13 0,-8-14-54,0 0 0,0 0 0,1-1-1,0 0 1,0 0 0,8 5 0,-10-8-215,-1-1 1,0 0 0,0 0 0,1 0-1,-1 0 1,1-1 0,-1 0 0,1 0-1,0 0 1,0-1 0,-1 1 0,1-1-1,6-1 1,6-6-2670,1-2 912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15.2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 4800,'-5'2'9012,"5"-1"-8787,-4 11 2757,0 22-3531,3-25 1684,-7 136 775,0-8-1020,-8 147 288,17-253-918,0 0-1,8 38 1,-7-49 318,-2-18-704,-1-11-1787,3-2-1858,5 2 1105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55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413 194 4224,'6'-9'15193,"-5"9"-15088,-1-2 1232,-2 4-751,-1 0-3,2-2-481,-1 1 0,1 0 0,0 0 0,0 0 0,0 0 0,0 0 0,0 0 0,0 0 0,0 0 0,0 0 0,0 0 0,0 1 0,0-1 0,1 0 0,-1 1 0,1-1 0,-1 0 0,1 1 0,-1-1 0,1 3 0,-4 8 103,-17 52 663,-18 102 0,35-142-772,-5 41 54,8-57-106,1-1 0,0 1 0,0-1 1,1 1-1,0-1 0,3 11 0,-4-16-62,1-1 1,-1 1-1,1-1 0,-1 0 0,1 1 1,0-1-1,-1 0 0,1 0 1,0 1-1,0-1 0,0 0 1,0 0-1,0 0 0,0 0 1,0 0-1,0 0 0,1 0 1,-1 0-1,0-1 0,1 1 1,-1 0-1,0-1 0,1 1 1,-1-1-1,1 0 0,-1 1 1,1-1-1,-1 0 0,1 0 0,-1 0 1,0 0-1,1 0 0,-1 0 1,1 0-1,-1-1 0,1 1 1,-1 0-1,1-1 0,-1 1 1,0-1-1,1 0 0,-1 1 1,0-1-1,1 0 0,-1 0 1,0 0-1,0 0 0,0 0 1,0 0-1,0 0 0,0 0 1,0 0-1,1-2 0,7-10-57,0-1-1,-1 0 0,-1 0 1,0 0-1,-1-1 0,8-25 1,14-97 253,-26 124-147,0 3 71,-1 1-1,1-1 0,-2 1 1,0-1-1,0 1 0,0-1 1,-4-16-1,4 25-88,0 1 0,0-1 0,0 1 0,0 0 0,0-1 0,0 1 0,-1-1 1,1 1-1,0-1 0,0 1 0,0 0 0,-1-1 0,1 1 0,0-1 0,0 1 0,-1 0 0,1-1 0,0 1 0,-1 0 0,1 0 1,0-1-1,-1 1 0,1 0 0,0 0 0,-1-1 0,1 1 0,-1 0 0,1 0 0,0 0 0,-1 0 0,1 0 0,-1-1 0,1 1 1,-1 0-1,1 0 0,0 0 0,-1 0 0,1 0 0,-1 0 0,1 1 0,-1-1 0,1 0 0,0 0 0,-2 0 0,1 1 27,0 0-1,-1 0 0,1-1 0,0 1 0,0 0 0,-1 0 0,1 0 0,0 0 0,0 1 0,-1 0 1,-1 4 61,0 1 0,0-1 0,1 0 0,0 1 1,0-1-1,1 1 0,-2 11 0,0-2 39,0 7 10,0 0 1,2 0 0,2 35-1,-1-53-131,1 0-1,0-1 0,0 1 0,0-1 0,0 1 0,2 4 0,-2-8-15,-1 0-1,0 0 1,1 0 0,-1 0 0,1-1 0,0 1-1,-1 0 1,1 0 0,0 0 0,-1 0 0,1-1 0,0 1-1,0 0 1,0-1 0,0 1 0,-1-1 0,1 1-1,0-1 1,0 1 0,0-1 0,0 1 0,0-1-1,0 0 1,0 0 0,1 1 0,-1-1 0,0 0-1,0 0 1,0 0 0,2-1 0,1 0-32,0 0 0,0 0 1,-1-1-1,1 1 0,0-1 1,0 0-1,-1 0 0,0 0 1,1-1-1,-1 1 0,0-1 0,0 0 1,4-4-1,2-5-61,-1 1 1,11-19-1,-8 12-7,3-4-24,-1 0 0,-1-1 0,-1-1 0,-1 0 0,-2 0 0,0-1 1,-1 0-1,6-48 0,-13 68 108,0-1 1,0 0 0,0 1-1,-1-1 1,0 1-1,0-1 1,-1 1 0,1-1-1,-1 1 1,0 0-1,-1 0 1,1 0 0,-1 0-1,0 0 1,-1 0-1,1 1 1,-1 0-1,1-1 1,-1 1 0,-1 1-1,-7-7 1,6 6 59,0 0 1,0 1-1,0-1 1,-1 1-1,1 1 1,-1-1-1,0 1 1,1 1-1,-1-1 0,0 1 1,0 0-1,0 0 1,0 1-1,0 0 1,0 1-1,-1-1 1,-10 3-1,1 3 122,-1 0-1,2 0 0,-1 2 1,1 0-1,0 1 1,-22 16-1,6-1 211,-53 52-1,59-49-188,1 1 0,2 2-1,1 0 1,1 1 0,1 1-1,-22 51 1,36-70-146,1 1-1,0 0 1,1 0-1,0 0 1,1 0 0,-2 27-1,5-33-22,0 0 0,1 1 0,-1-1 0,2 0 0,-1 0-1,1 0 1,0 0 0,1-1 0,0 1 0,0-1 0,1 1 0,-1-1 0,9 11-1,-2-6 0,0 0-1,1-1 1,0 0-1,1-1 1,0 0-1,1-1 1,0 0-1,28 13 1,-26-15-210,1 0 0,-1-1-1,1-1 1,1-1 0,-1 0 0,1-1 0,-1-1 0,20 0-1,-17-3-1150,-1-1 0,1 0 0,0-2-1,-1 0 1,0-2 0,0 0-1,28-13 1,3-3-1581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4:56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100 490 7040,'-8'1'946,"1"0"0,-1 0 0,1-1 0,-1 0 0,1 0 0,-1 0 0,-8-3 0,16 3-935,0 0 1,0 0 0,0 0 0,0 0 0,0 0 0,0 0-1,0 0 1,0 0 0,0 0 0,0 0 0,0 0 0,-1 0-1,1 0 1,0 0 0,0 0 0,0 0 0,0 0-1,0-1 1,0 1 0,0 0 0,0 0 0,0 0 0,0 0-1,0 0 1,0 0 0,0 0 0,0 0 0,0 0 0,0 0-1,0 0 1,0-1 0,0 1 0,0 0 0,0 0 0,0 0-1,0 0 1,0 0 0,0 0 0,0 0 0,0 0 0,0 0-1,0-1 1,0 1 0,0 0 0,0 0 0,0 0 0,0 0-1,0 0 1,0 0 0,0 0 0,0 0 0,0 0 0,0 0-1,1 0 1,2-8 202,1 0-1,-1 1 1,2 0 0,-1 0-1,1 0 1,0 1-1,1-1 1,7-6-1,9-11 228,35-40 1548,112-99 0,-161 156-1620,0 1 0,0 0 0,1 0-1,-1 1 1,1 0 0,12-4 0,-20 8-319,0 1 0,0 0 0,0 0 0,0-1 0,1 1 0,-1 0 0,0 0 0,0 0 0,0 0 0,0 0 0,0 1 0,0-1 0,1 0 0,-1 1 0,0-1 0,0 0 0,0 1 0,0-1 0,0 1 0,0-1 0,0 1 0,0 0 1,0 0-1,-1-1 0,1 1 0,0 0 0,0 0 0,-1 0 0,1 0 0,0 0 0,-1-1 0,1 1 0,-1 1 0,1 0 0,2 5 120,0 0 0,0-1 1,-1 1-1,1 8 0,8 40 501,-6-24-705,2 0 1,18 51-1,-22-74 38,0 0 0,1-1 1,0 1-1,0-1 0,1 0 1,0 0-1,0 0 0,1-1 1,-1 1-1,2-2 0,-1 1 1,1 0-1,-1-1 0,15 8 1,-12-10-5,-1 0 0,0 0 0,1-1 0,0 0 0,-1 0 0,1-1 0,0-1 0,0 1 0,12-2 0,-4 0-9,0-1 1,0-1-1,0 0 1,16-6-1,-20 4-21,-1 1-1,1-2 1,-1 1-1,0-2 1,-1 1-1,1-2 1,-1 0-1,-1 0 1,0 0-1,0-2 1,0 1-1,-1-1 1,9-14 0,-5 4 15,-1 0 1,-1-1 0,0 0 0,-2-1 0,-1 0 0,-1 0 0,0-1 0,-2 0 0,-1 0 0,3-40 0,-7 57 73,0 0 1,-1 0-1,0 0 1,0 0 0,-3-9-1,4 13-23,-1 0-1,0 0 1,0 0 0,0 0-1,0 0 1,0 0 0,0 0-1,-1 0 1,1 0 0,-1 1-1,1-1 1,-1 0 0,0 1-1,0-1 1,1 1 0,-1 0-1,0 0 1,-4-2-1,2 2-33,0-1-1,0 1 0,0 1 1,0-1-1,0 0 0,0 1 1,-1 0-1,1 0 0,0 0 1,0 1-1,-5 0 0,-5 3 70,0 0 0,1 1-1,-1 0 1,1 1 0,1 1-1,-1 0 1,1 1 0,-21 17-1,6-2 182,2 1 0,-35 42 0,-108 156 868,149-194-846,-1-1 0,-26 26-1,37-44-251,0-1-1,0 0 0,0-1 1,-1 0-1,0 0 1,0-1-1,0-1 0,-1 0 1,-17 6-1,24-10-105,-4 2-119,-1-1-1,0 0 0,0 0 0,0-1 0,-10 1 0,4-3-543,1-1-1,-1 0 0,1-1 0,0-1 0,0 0 0,0-1 1,0 0-1,-20-12 0,28 13 114,0 0-1,0 0 1,0-1 0,0 1-1,1-1 1,0-1 0,0 1-1,-8-12 1,6 5-1650,0-1 1,-10-27-1,-8-40-3131,22 70 4900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2:21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2720,'9'3'16550,"-1"-2"-12845,40-1-2073,-28 6-1354,7-3 174,1-1 0,46-3 0,-22 0-139,323 1 1276,-354 1-1208,-1 1-1,23 5 0,-26-3 257,-5 0-2334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6:02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38 1201 3648,'-22'8'1173,"22"-8"-1066,-1 0 0,0 1-1,0-1 1,0 0 0,0 1 0,0-1-1,1 1 1,-1-1 0,0 1-1,0 0 1,1-1 0,-1 1 0,0 0-1,1-1 1,-1 1 0,1 0 0,-1 0-1,1 0 1,-1 0 0,1-1-1,0 1 1,-1 2 0,0 0 395,1-1 1,0 1-1,0 0 0,0 0 1,1-1-1,0 4 1,0 7 837,-1-10-992,1 0 0,-1 0 0,1 0 1,0 1-1,0-1 0,0 0 0,0 0 0,0 0 0,1 0 0,-1-1 1,1 1-1,0 0 0,0-1 0,0 1 0,0-1 0,0 1 1,1-1-1,-1 0 0,1 0 0,-1 0 0,6 2 0,-2 0 55,0-1 0,0 0 1,0-1-1,0 0 0,0 0 0,1 0 0,-1-1 0,0 0 0,13 1 0,-9-2-120,0-1-1,0 0 0,-1 0 1,1-1-1,0 0 1,-1-1-1,0 0 0,1 0 1,-1-1-1,11-7 1,-9 4-59,-1 0-1,1-1 1,-1 0 0,-1-1 0,0 0 0,16-20 0,-10 7 4,0-1 1,17-36-1,16-50 234,-40 88-336,63-156 290,-60 153-344,-8 20-18,-1-1 0,0 0 0,1 1 1,-1-1-1,-1 0 0,1 0 0,-1 0 1,1-7-1,-2 12-64,0 1 1,0-1-1,1 1 0,-1-1 1,0 1-1,0-1 1,1 1-1,-1-1 0,0 1 1,1-1-1,-1 1 1,0-1-1,1 1 0,-1-1 1,0 0-1,1 1 1,0 0-1,4 3-20,0 4 45,-1-1 1,0 1-1,0 0 0,-1 0 0,0 0 0,0 0 1,-1 0-1,3 16 0,-2 7 38,0 34 0,-2-35-88,0 7 24,3 135 90,-5-128 26,-13 82-1,13-117-100,-2 1 0,1-1 0,-1 1-1,-1-1 1,1 0 0,-2-1 0,1 1-1,-1 0 1,-10 12 0,14-20-44,0 1 1,0-1-1,0 0 1,0 0-1,0 0 1,0-1-1,0 1 1,0 0 0,0 0-1,-1 0 1,1-1-1,0 1 1,-1-1-1,1 1 1,0-1-1,-1 1 1,1-1-1,0 0 1,-1 0-1,1 0 1,-1 0 0,1 0-1,0 0 1,-1 0-1,1 0 1,-1 0-1,1-1 1,0 1-1,-1 0 1,1-1-1,0 0 1,-1 1-1,1-1 1,0 0-1,0 1 1,0-1 0,-2-1-1,-4-5-68,-1 1 0,2-1 0,-1 0 0,-8-13 0,5 8 153,-11-17 33,-18-33 0,36 57-10,3 5-65,0 0 0,1 0-1,-1 0 1,0 0 0,0 0 0,0 0-1,0 0 1,0 0 0,0 0-1,0 0 1,1-1 0,-1 1 0,0 0-1,0 0 1,0 0 0,0 0 0,0 0-1,1 0 1,-1 0 0,0 0-1,0 0 1,0 0 0,0 0 0,0 0-1,1 0 1,-1 0 0,0 0 0,0 0-1,0 0 1,0 0 0,0 1 0,0-1-1,1 0 1,-1 0 0,0 0-1,0 0 1,0 0 0,0 0 0,0 0-1,0 0 1,7 5 35,65 35 358,-64-36-347,1 0 0,0-1 1,0 0-1,0 0 0,1-1 0,17 1 1,-2-3 29,1-1-1,-1-1 1,1-2 0,-1 0 0,0-2 0,-1 0-1,1-2 1,32-15 0,-34 11-42,-1 0-1,0-2 1,-1-1-1,-1 0 1,0-1-1,-1-1 1,25-29-1,-13 7 14,0 0 1,45-82-1,-29 24 114,-29 56-99,-16 36-76,0 0-1,0 0 1,-1-1-1,0 1 1,0 0-1,1-7 1,-2 12 11,0 0 0,0-1 0,0 1 1,0 0-1,0 0 0,0 0 0,0 0 0,0 0 0,0 0 0,0-1 0,0 1 1,0 0-1,0 0 0,0 0 0,0 0 0,0 0 0,0-1 0,0 1 1,0 0-1,0 0 0,-1 0 0,1 0 0,0 0 0,0 0 0,0 0 0,0-1 1,0 1-1,0 0 0,0 0 0,0 0 0,0 0 0,-1 0 0,1 0 0,0 0 1,0 0-1,0 0 0,0 0 0,0 0 0,0 0 0,-1 0 0,1-1 1,0 1-1,-6 5 7,-4 8-41,5-4 47,1 1 0,0 0 0,0 0 1,1 0-1,1 1 0,0-1 1,-1 14-1,-1 76 187,4-96-202,0 20 2,1 0 0,1-1 0,2 1 0,0 0 0,1-1 0,2 0 0,11 29 0,-16-48 21,0-1 1,0 1-1,0-1 1,0 0-1,0 0 1,1 0-1,3 3 1,-5-5-10,0 0 0,0 0 0,0 0 1,0-1-1,0 1 0,0 0 0,0 0 0,0-1 1,0 1-1,1-1 0,-1 0 0,0 1 0,0-1 1,1 0-1,-1 1 0,0-1 0,1 0 0,-1 0 0,0 0 1,1 0-1,-1 0 0,0-1 0,1 1 0,-1 0 1,0-1-1,2 0 0,0-1 16,1 0 0,-1 0 0,1-1 0,-1 1 1,0-1-1,0 0 0,0 0 0,5-6 0,18-32 43,-15 23-59,44-79-56,-23 38 8,-21 39 56,62-102 67,-62 105-80,-6 12-39,-1-1 1,0 0 0,4-9 0,-7 11 46,-3 5-2,-1 3 13,-1 11-16,1 0 1,1 0-1,0 0 1,1 0-1,1 0 1,1 18-1,0-25-10,0-1 0,1 1-1,0 0 1,0-1 0,1 1-1,-1-1 1,2 0 0,-1 0 0,1 0-1,0 0 1,0-1 0,1 1-1,9 8 1,-11-12 0,0-1 0,0 1 0,0-1 0,0 0 0,1 0 0,-1-1 0,0 1 0,1-1 0,0 1 0,-1-1 0,1 0 0,0-1 0,-1 1 0,1-1 0,0 1 0,0-1 0,0 0 0,0-1 0,-1 1 0,1 0 0,0-1 0,0 0 0,4-2 0,5-1 0,0-1 0,-1-1 0,0 0 0,0 0 0,15-11 0,1-4 0,-1-2 0,-1 0 0,41-48 0,-28 17 0,-27 35 0,17-18 0,-24 30 0,1 0 0,-1 0 0,0-1 0,5-11 0,-8 16 0,-2 3 0,-1-33 0,1 30 0,0 1 0,0-1 0,1 0 0,-1 1 0,1-1 0,-1 1 0,1-1 0,2-2 0,-2 0 0,1 1 0,0-1 0,-1 0 0,1-7 0,67-461-16,-68 463-3,1 0 1,-2 0-1,1 0 0,-1 0 1,-2-11-1,1 20-2,-1 4 0,0 9-22,-26 198 36,-25 239-18,53-440 37,-3 24 20,1-1 1,2 1 0,1 0 0,8 49 0,-8-76-21,-1-5-10,0 0 0,0 1 0,1-1 0,-1 1 0,0-1 0,1 0 0,-1 1 0,1-1 0,0 0 0,-1 1 0,1-1 0,0 0 0,0 0 0,1 2 0,-2-3-5,0 0 0,0 0 0,1 0 1,-1 0-1,0 0 0,0 0 0,0 0 0,0 1 0,0-1 0,0 0 0,1 0 0,-1 0 0,0 0 0,0 0 0,0 0 0,0 0 0,0 0 0,1 0 0,-1 0 0,0 0 0,0 0 0,0 0 0,0 0 0,0 0 0,0-1 0,1 1 1,-1 0-1,0 0 0,0 0 0,0 0 0,0 0 0,0 0 0,0 0 0,0 0 0,1 0 0,-1 0 0,0-1 0,0 1 0,0 0 0,5-9-145,4-14-120,-7 17 210,37-76-544,-38 80 599,0-1 0,0 1 0,0-1 0,0 1 0,1 0 1,-1-1-1,1 1 0,-1 0 0,1 0 0,0 0 0,0 0 1,0 1-1,0-1 0,0 0 0,1 1 0,-1-1 0,0 1 1,1 0-1,-1 0 0,1 0 0,-1 0 0,1 0 0,0 1 0,-1-1 1,1 1-1,-1 0 0,1-1 0,0 1 0,2 1 0,34 3 20,-1-1-1,0-2 0,41-4 0,-64 1 46,0 0 1,0-1-1,0 0 1,0-1-1,-1-1 1,0 0-1,0-1 1,0 0-1,-1-1 1,23-16-1,-31 19-51,1 0 0,-1-1-1,0 0 1,-1 0 0,1 0-1,-1 0 1,0 0 0,0-1-1,-1 0 1,0 0 0,0 0-1,0 0 1,-1 0 0,1-1-1,0-7 1,0 2 37,-1 1 0,0-1 0,-1 0 0,0-13 0,10 16-23,-1 0 0,15-16 0,-17 13-34,0-1 1,-1 1-1,-1-1 1,0 0-1,0-1 1,-2 1-1,4-16 1,-1 7 17,4-13-4,42-151 91,-39 133-73,-7 29-22,-1-1-1,-1 1 1,-2-1 0,2-31 0,-6 47-1,-1 8 0,-6 19 0,3-6 0,-21 63 0,-19 145 0,14 8 0,26-185 0,1 82 0,5-97 0,2 0 0,1 0 0,15 50 0,-17-71 0,0 0 0,1-1 0,3 8 0,-5-13 0,0 0 0,0 1 0,0-1 0,-1 1 0,1-1 0,1 0 0,-1 0 0,0 0 0,0 0 0,0 0 0,1 0 0,-1 0 0,0 0 0,1 0 0,-1 0 0,1-1 0,-1 1 0,1-1 0,2 2 0,-2-2 0,1-1 0,-1 1 0,1 0 0,-1-1 0,0 1 0,1-1 0,-1 1 0,0-1 0,1 0 0,-1 0 1,0 0-1,0-1 0,0 1 0,0 0 0,3-3 0,4-4-3,16-18 0,-13 13-8,6-5-40,152-148 113,-148 145-100,19-23 1,-18 18 48,-10 9 82,-2 1-6,-11 16-92,1 0 0,-1-1 0,0 1 0,0 0 0,0 0 0,0-1 0,0 1 0,0 0 0,1 0 0,-1 0 0,0-1 0,0 1 0,0 0 0,0 0 0,1 0 0,-1 0 0,0 0 0,0-1 0,1 1 0,-1 0 0,0 0 0,0 0 0,0 0 0,1 0 0,-1 0 0,0 0 0,0 0 0,1 0 0,-1 0 0,0 0 0,0 0 0,1 0 0,-1 0 0,0 0 0,1 0 0,18 5 79,-14-2-81,-1 1 0,1 0-1,-1-1 1,0 2 0,0-1-1,0 0 1,-1 1 0,5 6-1,21 46 103,-11-19-113,-7-20 15,0 0 1,1-1-1,1 0 0,0-1 1,28 24-1,-37-36 3,1 0 0,0 0 0,1-1 0,-1 0-1,1 0 1,-1 0 0,1-1 0,0 0 0,0 0 0,0 0 0,0-1 0,0 0-1,0 0 1,1 0 0,-1-1 0,0 0 0,0 0 0,1-1 0,-1 1 0,12-4-1,7-3 11,-1-2 0,0 0 0,41-23 0,-27 13 33,121-59-123,-146 72 93,-1 0 1,0-1-1,-1 0 0,1-1 1,11-11-1,-18 11-64,-9 3 27,3 4 23,-1 1 1,1 0 0,-1 0-1,1 0 1,-1 0 0,1 0-1,-1 0 1,1 0-1,-1 0 1,1 0 0,-1 1-1,-2 0 1,-14 5 0,0 1 0,0 1 0,1 0 0,0 1 0,1 1 0,0 1 0,0 0 0,-15 16 0,20-17 0,0 2 0,1-1 0,0 1 0,1 1 0,1 0 0,0 0 0,0 1 0,2-1 0,-1 2 0,-7 27 0,9-18 0,1 1 0,2-1 0,0 44 0,1-62 0,1 0 0,1 0 0,-1 1 0,1-1 0,0 0 0,1 0 0,4 12 0,-6-17 0,0-1 0,0 1 0,0-1 0,1 1 0,-1 0 0,0-1 0,1 1 0,-1 0 0,0-1 0,1 1 0,-1-1 0,1 1 0,-1-1 0,1 1 0,-1-1 0,1 1 0,-1-1 0,1 0 0,-1 1 0,1-1 0,0 0 0,-1 1 0,1-1 0,-1 0 0,1 0 0,0 0 0,-1 0 0,1 1 0,0-1 0,-1 0 0,1 0 0,0 0 0,-1 0 0,1 0 0,0-1 0,1 1 0,0-1 0,0 0 0,0-1 0,0 1 0,0-1 0,0 0 0,0 1 0,3-4 0,-2 1 0,104-120-157,4-2 58,-75 90 101,-6 5 50,47-36 1,-76 65-45,1 1 1,-1 0-1,1 0 1,-1 0-1,1 0 1,0 0-1,-1 0 1,1 0-1,0 1 1,0-1-1,0 1 1,1-1-1,-1 1-12,-1 0 0,0 1 0,0-1 0,0 0 0,0 1 0,0-1 0,0 1 0,0 0 0,0-1 0,0 1 0,0 0 0,0-1 0,-1 1 0,1 0 0,0 0 0,0 0 0,-1 0 0,1 0 0,0 0 0,0 1 0,4 6-26,1-1-1,0 0 1,1-1-1,-1 1 0,1-1 1,0 0-1,1-1 0,-1 0 1,1 0-1,0 0 1,1-1-1,-1-1 0,1 1 1,-1-1-1,1-1 1,0 0-1,0 0 0,0 0 1,1-1-1,-1-1 1,0 1-1,16-3 0,22-4 33,69-18-1,-26 5 338,-81 16-94,-18 7-128,1 2-137,-1 1 0,1 0-1,0 1 1,1-1 0,0 1 0,0 1-1,1 0 1,-8 11 0,5-4-22,1 0 1,1 0 0,0 0-1,-6 24 1,10-27 2,0-1-1,1 0 1,0 1 0,1 0-1,0-1 1,1 1 0,3 22-1,-3-33 31,0 0 0,1 0-1,-1 0 1,1 0 0,0 0-1,0 0 1,0 0 0,0 0-1,0 0 1,0 0 0,0 0-1,1 0 1,-1-1 0,1 1-1,-1-1 1,1 1 0,0-1-1,-1 0 1,4 2 0,-3-2-10,1 0 0,0 0 0,-1 0 0,1-1 0,0 1 0,0-1 0,0 0 0,-1 0 0,1 0 0,0 0 0,0 0 0,0-1 0,0 1 0,-1-1 0,4-1 0,14-6-33,0-1 1,-1-1-1,0 0 0,24-19 1,-22 15 26,20-12-11,92-66 184,-78 43-164,-38 34 15,0 0 0,-1-1-1,-1-1 1,0-1 0,-1 0 0,-1-1 0,-1 0 0,18-39-1,5-32 133,31-120 0,-40 116-13,37-156 905,-62 248-1016,0-1 0,-1 1 0,0 0 0,1-1 1,-1 1-1,0 0 0,0-1 0,0 1 0,0 0 0,-1-1 0,0-2 0,1 5-6,0 0 0,0 0-1,-1-1 1,1 1 0,0 0-1,0 0 1,0 0 0,0 0-1,0 0 1,-1 0 0,1 0-1,0 0 1,0 0 0,0 0-1,0 0 1,0 0 0,-1 0-1,1 0 1,0 0 0,0 1-1,0-1 1,0 0 0,0 0-1,-1 0 1,1 0 0,0 0-1,0 0 1,0 0 0,0 0-1,0 0 1,0 0 0,0 1-1,-1-1 1,1 0 0,0 0-1,0 0 1,0 0 0,0 0-1,0 1 1,0-1 0,0 0-1,-5 6-1,2 0 1,0 1 0,1 0 0,0-1 0,-3 14 0,0 1 0,-26 101-17,6 2-1,6 0 1,-5 147 0,23-203-127,2-1 0,18 107 0,-15-140-831,3 17-1638,-6-46 1647,0 0-1,1 0 1,-1 0 0,1-1 0,0 1 0,1 0 0,4 6 0,-7-11 915,0 0 0,0 0-1,0 1 1,0-1 0,0 0 0,0 0 0,0 0 0,0 0 0,0 0 0,0 0 0,0 0 0,0 1 0,0-1 0,0 0 0,0 0-1,0 0 1,0 0 0,0 0 0,0 0 0,0 0 0,0 0 0,1 0 0,-1 0 0,0 1 0,0-1 0,0 0 0,0 0 0,0 0-1,0 0 1,0 0 0,0 0 0,0 0 0,1 0 0,-1 0 0,0 0 0,0 0 0,0 0 0,0 0 0,0 0 0,0 0 0,0 0-1,1 0 1,-1 0 0,0 0 0,0 0 0,0 0 0,0 0 0,0 0 0,0 0 0,0 0 0,1 0 0,-1 0 0,0 0 0,0 0-1,0-1 1,0 1 0,0 0 0,0 0 0,0 0 0,0 0 0,0 0 0,0 0 0,0 0 0,1 0 0,-1 0 0,0 0 0,0-1-1,0 1 1,0 0 0,0-11-2233,0 8 1589,0-18-1667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6:02.6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125 54 9984,'-14'-5'1228,"-20"-10"2013,24 9-2972,-22-10 1239,8 7 2768,13 7-1363,20 6-1780,23 6-779,70 11-499,-45-7-1823,-1 3 1,67 29-1,-106-38 1943,-1 0 0,1 0-1,-2 2 1,26 20 0,-36-26 147,0 0 0,0 1 1,-1-1-1,0 1 0,0 0 0,0 1 1,-1-1-1,0 1 0,0-1 0,0 1 1,0 0-1,-1 0 0,0 0 0,-1 0 1,1 1-1,0 11 0,-1 4-192,-1 0 0,0 1-1,-2-1 1,-1 0 0,-11 42 0,7-44-2133,6-3 624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6:03.5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 4896,'-7'1'6960,"12"4"-6256,0 0 1,0 1 0,0 0 0,-1 0 0,0 0-1,0 0 1,0 0 0,-1 1 0,0 0 0,0 0-1,-1 0 1,3 12 0,5 55 2159,-6-36-1352,14 58 0,-17-92-1438,0 0 0,1 0 0,0 0 0,0 0 0,3 5 0,-5-8-63,1 0 0,0 0 0,0 0 0,-1 0 0,1 0 0,0 0 0,0 0 0,0 0 0,0 0 0,0-1 0,0 1 0,1 0 0,-1-1 1,0 1-1,0-1 0,0 1 0,1-1 0,-1 0 0,0 1 0,0-1 0,1 0 0,-1 0 0,2 0 0,1-1 1,1 0 1,-1 0-1,0 0 0,1-1 0,-1 0 0,0 0 1,0 0-1,7-5 0,30-24-47,-39 28 29,43-34 54,86-76 1910,-131 112-1900,1 0 1,0 1 0,0-1 0,0 0-1,0 0 1,0 1 0,0-1-1,0 0 1,0 1 0,0-1-1,0 1 1,1 0 0,-1-1-1,0 1 1,0 0 0,0 0-1,1 0 1,-1 0 0,1 0 0,-1 0-27,0 0 0,0 0-1,-1 1 1,1-1 0,0 1 0,-1-1 0,1 0 0,0 1 0,-1-1 0,1 1 0,-1-1 0,1 1 0,-1 0 0,1-1 0,-1 1 0,1 0 0,-1-1 0,0 1 0,1 0 0,-1-1 0,0 1 0,1 0 0,-1 0 0,0-1 0,0 1 0,0 0 0,0 0 0,0 0 0,2 19 88,-2 0-1,-2 28 1,0-35-169,1-1 1,0 1-1,2 0 0,-1 0 0,1-1 0,1 1 1,0 0-1,5 12 0,-7-23-43,1 0 0,0 0 1,0 1-1,0-1 0,0 0 0,0-1 0,1 1 0,-1 0 1,1 0-1,-1 0 0,1-1 0,-1 1 0,1-1 1,0 1-1,0-1 0,0 0 0,0 0 0,0 0 0,0 0 1,0 0-1,0 0 0,0 0 0,0-1 0,1 1 1,-1-1-1,0 1 0,0-1 0,1 0 0,-1 0 1,3 0-1,4-2-92,1 0 1,-2 0 0,1-1-1,0 0 1,15-7-1,39-19-58,-2-3-1,-1-3 1,62-47-1,-99 62 456,-22 19-203,0 0 0,0 0 0,0 0 0,0-1 0,-1 1 0,1 0 0,0-1 0,0 1 0,-1-1 0,1 1 0,-1-1 0,1 1 0,-1-1 0,1-2 0,-1 4-8,0 0 0,-1-1 0,1 1 1,0 0-1,0 0 0,0-1 1,0 1-1,0 0 0,0 0 1,0-1-1,-1 1 0,1 0 1,0 0-1,0 0 0,0-1 1,-1 1-1,1 0 0,0 0 1,0 0-1,0 0 0,-1 0 1,1-1-1,0 1 0,0 0 1,-1 0-1,1 0 0,0 0 1,-1 0-1,1 0 0,0 0 1,0 0-1,-1 0 0,1 0 1,0 0-1,0 0 0,-1 0 0,1 0 1,0 0-1,-1 0 0,-13 4 235,11-4-151,-3 2-29,0 0-1,1 0 0,-1 1 0,1-1 0,-1 1 0,1 0 0,0 1 0,0-1 0,0 1 0,-4 5 0,0-1 31,-9 7 30,1 2 0,1 0 0,1 1 0,1 0 0,-19 31-1,-46 107 298,67-132-333,3-6-47,0 0 0,2 1 0,0 0 0,-9 39 0,16-57-43,-1 0 1,1 1 0,0-1-1,0 1 1,0-1 0,0 0-1,0 1 1,0-1 0,0 1 0,1-1-1,-1 0 1,0 1 0,1-1-1,-1 0 1,1 1 0,-1-1-1,1 0 1,0 0 0,-1 0-1,1 1 1,0-1 0,0 0-1,0 0 1,0 0 0,0 0-1,0 0 1,0-1 0,0 1-1,1 0 1,-1 0 0,0-1-1,0 1 1,1-1 0,-1 1-1,0-1 1,1 1 0,1-1-1,3 1 12,0-1-1,0 1 1,0-2 0,0 1-1,0-1 1,11-2-1,18-7 137,0-1 1,0-2-1,36-19 0,-23 10 296,-48 21-435,26-7 277,-25 7-261,-1 1 0,1 0 0,0 0 0,-1 0 0,1 0 0,0-1 0,-1 1 0,1 0 0,0 0 0,-1 0 0,1 0 0,0 1 0,-1-1 0,1 0 0,0 0 0,-1 0 0,1 0 0,0 1 0,-1-1 0,1 0 0,-1 1 0,1-1 0,0 0 0,-1 1 0,1-1 0,-1 1 0,1-1 0,-1 1 0,0-1 0,1 1 0,-1-1 0,1 1 0,-1-1 0,0 1 0,1 0 0,-1 0 0,0 2 9,1-1-1,-1 0 1,0 1-1,-1-1 1,1 1-1,0-1 0,-1 0 1,1 1-1,-1-1 1,0 0-1,0 0 1,0 1-1,0-1 0,-2 3 1,-21 28 100,20-30-99,-74 78 87,14-17-61,-111 158 215,86-101-128,69-97-159,-1 0 0,-39 34 1,56-54-38,-1 1 0,0-1 0,0-1 0,0 1 0,0-1 0,-1 0 0,1 0 1,-1 0-1,0-1 0,0 0 0,-6 2 0,10-4 20,0 0-1,0 0 1,0 0-1,0 0 1,-1 0 0,1 0-1,0 0 1,0-1-1,0 1 1,0-1 0,0 0-1,0 1 1,0-1-1,1 0 1,-1 0 0,-3-2-1,2 0-21,0 0 0,0 1 0,1-1 1,-1 0-1,1 0 0,0 0 0,0-1 0,-3-4 0,1-2-48,0 0 0,0-1 0,1 0 0,0 1 0,-1-15 0,2 2-263,1 0 1,0 0-1,2 0 0,1 0 0,8-39 0,38-109-6836,-13 58 184,-15 40 3838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6:03.8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105 1 11040,'-35'3'5024,"10"-3"-4385,15 0-415,5 0-256,-10 0-1375,10 0 767,-5 0-2656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6:05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67 120 5888,'-52'-3'3429,"39"6"423,12-3-3735,1 0 1,0 0-1,0 0 1,0 0 0,0 1-1,0-1 1,0 0-1,0 0 1,0 0-1,0 0 1,0 0-1,0 1 1,0-1 0,0 0-1,0 0 1,0 0-1,0 0 1,1 3 1880,0-3-1880,1 2 538,1 0 0,0 0 0,0 0 1,0 0-1,0 0 0,3 1 0,10 3 110,1-1 0,-1 0 1,1-2-1,-1 1 0,1-2 0,0 0 1,19-1-1,11-2 131,62-9 1,243-50-18,-192 21-1536,-57 5-3280,-40 11 1472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6:06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41 3072,'-1'-1'69,"1"1"-1,-1 0 1,1 0-1,0-1 1,-1 1 0,1 0-1,-1-1 1,1 1 0,0 0-1,-1-1 1,1 1 0,0 0-1,-1-1 1,1 1 0,0-1-1,0 1 1,-1-1 0,1 1-1,0 0 1,0-1 0,0 1-1,0-1 1,0 1-1,0-1 1,-1 1 0,1-1-1,0 1 1,0-1 0,1 1-1,-1-1 1,0 1 0,0-1-1,0 1 1,0-1 0,0 1-1,0-1 1,1 1 0,-1-1-1,0 1 1,0 0-1,1-1 1,0 0 0,1-2 486,0 1 0,1 0-1,0 0 1,-1 0 0,5-3 0,3 0 5656,21 5-1106,-29 0-5000,-1 1 1,0-1 0,0 0-1,1 0 1,-1 0-1,0 1 1,0-1-1,0 0 1,1 1-1,-1 0 1,0-1-1,0 1 1,0-1-1,0 1 1,0 0-1,0 0 1,0 0-1,0-1 1,0 1-1,-1 0 1,1 0 0,0 0-1,0 0 1,-1 1-1,2 1 1,0 14 623,-1 1 0,0-1 0,-4 36 0,2-33-435,-9 60 479,2-25-591,-3 20-375,2-27-3411,7-29 1678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6:27.1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1418 4224,'-20'3'1365,"19"-3"-1251,0 0 1,0 0-1,1 0 0,-1 1 0,0-1 0,0 0 1,1 1-1,-1-1 0,0 0 0,0 1 1,1-1-1,-1 1 0,0-1 0,1 1 1,-1 0-1,1-1 0,-1 1 0,1 0 0,-1-1 1,1 1-1,-1 0 0,1-1 0,0 1 1,-1 0-1,1 0 0,0 0 0,0-1 0,0 1 1,-1 0-1,1 0 0,0 0 0,0-1 1,0 1-1,0 0 0,1 1 0,-1-1 1,0 0-1,0-1 0,0 1 1,0 0-1,1-1 0,-1 1 1,0-1-1,0 1 0,1 0 1,-1-1-1,1 1 1,-1-1-1,0 1 0,1-1 1,-1 1-1,1-1 0,-1 0 1,1 1-1,-1-1 0,1 1 1,0-1-1,-1 0 1,1 0-1,-1 1 0,1-1 1,0 0-1,-1 0 0,1 0 1,0 1-1,-1-1 0,1 0 1,0 0-1,-1 0 1,1 0-1,0 0 0,-1-1 1,1 1-1,0 0 0,-1 0 1,1 0-1,-1 0 0,1-1 1,0 1-1,0-1 1,49-21 1338,51-32 0,-48 23-851,65-41 450,-91 53-805,-1 0 0,32-32 0,-37 29-78,-1-2 0,32-48 1,24-59 170,63-162 556,-87 153 272,-49 133-1050,-3 7-93,1-1 0,-1 1-1,0-1 1,1 1-1,-1-1 1,0 1-1,1-1 1,-1 1-1,0-1 1,0 1 0,0-1-1,0 0 1,0 1-1,0-1 1,0 1-1,0-1 1,0 1-1,0-1 1,0 0 0,0 1-1,0-1 1,0 1-1,0-1 1,0 1-1,-1-2 1,-10 14 599,6-1-584,-1 0 1,1 0-1,1 0 1,0 1-1,0-1 0,2 1 1,-4 19-1,1 0 0,-48 297 109,50-302-133,0 0 0,2 0 0,2 0 0,0 0 0,8 43 0,-9-66-18,1-1 1,-1 0-1,1 0 1,-1 0 0,1 0-1,0 1 1,0-1-1,0 0 1,1-1-1,-1 1 1,0 0-1,1 0 1,-1 0-1,1-1 1,-1 1-1,1-1 1,0 1-1,0-1 1,3 2-1,-1-2-9,-1 0-1,0 0 1,0-1-1,1 1 0,-1-1 1,0 0-1,1 0 1,-1 0-1,0-1 0,1 1 1,-1-1-1,0 0 1,5-1-1,4-2-9,0-1 0,0 0 0,0-1 0,-1 0 0,14-10 0,-1-2 36,26-24 0,-9 1-25,-2-2 0,-1-1-1,52-81 1,74-157 392,-138 233-147,-2-2 0,31-92-1,-13-23 56,-5 21 1601,-35 136-1160,-4 13-131,-5 13-69,-12 67 41,-17 56-174,-6 1-84,6-21-164,35-116-147,-85 256 63,-20-1 20,94-236-124,5-10-133,1-1 1,0 2-1,-5 19 1,11-32 131,-1-1 0,1 1-1,0-1 1,0 1 0,0-1 0,-1 1 0,1-1 0,0 1-1,0 0 1,0-1 0,0 1 0,0-1 0,0 1-1,0-1 1,0 1 0,0-1 0,0 1 0,1 0-1,-1-1 1,0 1 0,0-1 0,0 1 0,1-1-1,-1 1 1,0-1 0,1 1 0,-1-1 0,0 0-1,1 1 1,-1-1 0,0 1 0,1-1 0,0 0-8,1 1-1,-1-1 1,0 0 0,0 0 0,0 0 0,1 0 0,-1-1 0,0 1 0,0 0 0,0 0 0,0-1 0,0 1 0,1-1 0,0 0-1,6-3-90,1-1-1,-1 0 0,9-7 0,-3-1 60,-1-1-1,23-29 1,-10 11 115,-6 8 24,-11 12 42,1 1 0,0 0 0,0 1 0,1 0 0,13-10 0,-23 20-81,0-1 0,0 1 0,0 0 0,0-1 0,0 1 0,0 0 0,0 0 0,0-1 0,0 1 0,0 0 0,0 0 0,0 0 0,0 0 0,0 0 0,0 1 0,0-1 0,0 0 0,0 0 0,0 1 0,0-1 1,0 1-1,-1-1 0,1 0 0,0 1 0,0 0 0,0-1 0,0 1 0,-1-1 0,1 1 0,0 0 0,-1 0 0,1-1 0,0 1 0,-1 0 0,1 0 0,0 1 0,2 4 68,1 0 1,-1 1-1,4 11 1,-4-10-30,4 12 53,1 0-1,15 28 1,-20-43-118,-1-1-1,1 0 1,0 0-1,0 0 0,0-1 1,0 1-1,1-1 1,0 1-1,-1-1 1,1 0-1,0-1 1,1 1-1,-1-1 0,0 1 1,1-1-1,7 2 1,-5-2-39,0-1 0,1 0 0,-1 0 0,1-1 0,-1 0 0,1 0 0,0-1 0,-1 0-1,0 0 1,1 0 0,-1-1 0,12-5 0,-10 3-6,0-1-1,0 0 1,-1 0-1,0-1 1,0 0 0,-1-1-1,1 1 1,10-14-1,-4 2 29,-1-2 1,-1 0-1,0 0 0,-1-1 1,-2 0-1,0-1 0,8-28 1,-12 29 226,0 1-1,-1-1 1,-1 1 0,0-25 0,-3 45-199,-3-26 401,3 25-389,0 1 0,0-1 0,0 0-1,0 1 1,-1-1 0,1 0 0,0 1 0,0-1 0,-1 1 0,1-1-1,0 1 1,-1-1 0,1 1 0,-1-1 0,1 1 0,0-1-1,-1 1 1,1 0 0,-1-1 0,1 1 0,-1-1 0,0 1 0,1 0-1,-1 0 1,1-1 0,-1 1 0,0 0 0,1 0 0,-1 0-1,1 0 1,-1 0 0,0 0 0,1 0 0,-1 0 0,0 0 0,1 0-1,-1 0 1,0 0 0,-3 2 40,0-1-1,1 1 0,0 0 1,-1 0-1,1 0 1,0 1-1,0-1 1,0 1-1,0 0 1,0 0-1,1 0 1,-1 0-1,1 0 1,0 0-1,-4 8 0,-3 7 115,-12 35-1,19-46-142,-7 15 28,2 1 0,1-1-1,0 1 1,2 0 0,-2 30 0,6-45-159,0-1-1,0 1 0,1-1 1,0 1-1,1-1 0,0 0 1,0 1-1,6 12 1,-5-15-108,0 0 1,0 0 0,0 0 0,1-1 0,0 0 0,0 1 0,0-1 0,0-1 0,0 1 0,1 0 0,0-1 0,0 0 0,5 2-1,-2-1-390,0-1 0,1 0 0,-1 0 0,0-1 0,1 0 0,13 1 0,1-2-2692,27-2 1,-43 1 2205,-1 0 1,0-1-1,0 0 0,1 0 1,-1 0-1,0-1 1,0 0-1,9-4 0,10-8-2924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15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3 117 4992,'-2'2'12035,"5"1"-9383,11 1-2065,11-8 446,-7 1-567,227-22 1454,-41 13-1429,-12 1-257,-186 11-218,0-1 1,1 0-1,-1-1 0,0 1 1,0-1-1,0 0 0,7-4 1,-10 4-345,-1 1 0,0-1-1,0 1 1,1-1 0,-1 0 0,0 0 0,2-3 0,-2 3-566,-1 0 0,0-1 1,0 1-1,1 0 0,-1 0 0,-1-1 0,1 1 0,1-6 1,2-5-2835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6:27.5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111 187 10560,'-101'19'4768,"91"-16"-4128,20-3 543,6 0-767,38-7 1120,10 1-896,27-10-288,5-3-224,24-16-352,-2 4 128,27-19-3200,-4 6 1793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6:31.3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1234 8384,'-38'11'2704,"28"-7"-1638,5 2-665,1-2 1252,13-7 656,1-2-1826,-1-1 0,1 0 1,15-13-1,2-2-43,145-106 1576,-169 125-1991,133-102 1154,-109 80-654,-2 0 0,42-52 0,-41 41 135,-1-1 0,-2 0 0,-2-2 1,31-75-1,-52 111-591,1-1 1,0 1 0,0 1-1,0-1 1,0 0 0,0 0-1,0 0 1,1 0 0,2-2-1,-4 4-53,0 0-1,0 0 0,0 0 1,1-1-1,-1 1 0,0 0 1,0 0-1,0 0 0,1 0 1,-1 0-1,0 0 0,0 0 1,0 0-1,1 0 0,-1 0 1,0 0-1,0 0 1,0 0-1,1 0 0,-1 0 1,0 0-1,0 0 0,0 0 1,1 0-1,-1 0 0,0 0 1,0 0-1,1 0 0,-1 0 1,0 1-1,0-1 0,5 11 403,4 46 58,-1-19-186,-2 0 1,-2 0-1,-2 62 0,-4-62-278,-1 0 0,-2 0 0,-21 72 0,22-99-285,-1 0 0,0 0-1,-8 10 1,13-20 250,-1-1-1,1 1 1,-1 0-1,0-1 1,1 1-1,-1-1 1,0 1-1,0-1 0,1 0 1,-1 1-1,0-1 1,0 0-1,0 1 1,1-1-1,-1 0 1,0 0-1,0 0 1,0 0-1,0 0 1,0 0-1,1 0 1,-1 0-1,0 0 1,0 0-1,0 0 1,0-1-1,1 1 1,-1 0-1,0-1 1,0 1-1,1 0 1,-2-2-1,-2 0-81,0 0 0,0 0 0,1-1 0,-6-4 0,-24-30-238,16 17 382,16 18-39,-1 1 0,0-1 0,1 0 0,-1 0 0,1 0 0,0 0 0,0 0 0,0 0 0,0-1 0,-1-2 0,2 4-17,0 0 1,0 1-1,0-1 0,0 0 1,0 0-1,0 1 1,0-1-1,1 0 0,-1 1 1,0-1-1,0 0 0,1 1 1,-1-1-1,0 0 0,1 1 1,-1-1-1,1 1 1,-1-1-1,1 0 0,-1 1 1,1-1-1,-1 1 0,1 0 1,0-1-1,-1 1 1,1-1-1,0 1 0,-1 0 1,1 0-1,0-1 0,-1 1 1,1 0-1,0 0 0,5-2-47,-1 1 0,1 0 0,-1 0 0,0 1 0,11 0 0,10-1-47,303-29-497,-85-1 661,-153 12 950,-81 18-646,-15 5-233,-5 3 45,1 1-13,-2 0-41,1 1 0,0 0 0,0 0 0,-8 12 0,16-18-133,0-1 0,0 1 0,1 0 1,-1 0-1,1-1 0,0 1 0,-1 0 0,1 0 0,1 0 0,-1 1 1,0-1-1,1 0 0,-1 0 0,1 0 0,0 0 0,0 1 0,0-1 0,1 0 1,-1 0-1,1 0 0,0 0 0,2 6 0,-3-8-12,0 0 1,1 0-1,-1 0 1,1 0-1,0 0 0,-1 0 1,1 0-1,0 0 0,-1 0 1,1 0-1,0-1 0,0 1 1,0 0-1,0-1 0,0 1 1,0 0-1,0-1 0,0 0 1,0 1-1,0-1 0,0 1 1,0-1-1,1 0 0,1 0-12,-1 0 0,1 0 0,-1 0 0,0 0-1,1-1 1,-1 1 0,1-1 0,-1 1 0,0-1 0,3-2-1,3 0-20,-1-1-1,0-1 1,0 0-1,-1 1 0,9-10 1,-12 11 81,1-1 0,-1 0 0,-1 0 0,1 0 0,-1 0 0,1 0 0,-1-1 0,0 1 1,-1-1-1,1 1 0,-1-1 0,0 0 0,0 1 0,0-1 0,-1 0 0,0 0 0,0-5 0,0 7 28,0-1-1,-1 1 1,0 0 0,1 0-1,-1 0 1,0 0 0,0 0-1,-1 0 1,1 0-1,-1 0 1,1 0 0,-1 1-1,0-1 1,0 0 0,0 1-1,0 0 1,0-1-1,-1 1 1,1 0 0,-1 0-1,0 0 1,1 1 0,-1-1-1,0 1 1,0-1 0,-4 0-1,-6-1-8,0 0 0,0 1-1,0 1 1,0 0 0,-26 2 0,4-1-242,25 1 80,0-1-1,0 1 1,-13 3 0,19-1-59,8 1 22,13 1-9,13 0 109,1-2 1,-1-2 0,0 0 0,0-2 0,1-2 0,32-6 0,-22 1 60,0-2 0,-1-2 0,76-34 0,-87 31-1,0-2 1,-1-1 0,0-2 0,40-37 0,-44 34 85,-2 0-1,0-2 1,-2 0-1,-1-1 1,19-33 0,52-123 230,-76 145-29,-1 0-1,11-54 0,-21 79-210,-1 6 8,0 0 0,-1 0 1,0 0-1,0 0 0,0 0 0,-1 0 1,0-1-1,0 1 0,-1-8 0,1 14-75,0 0-1,0 0 1,0-1-1,-1 1 1,1 0 0,0 0-1,0 0 1,0-1-1,0 1 1,0 0-1,0 0 1,0 0-1,-1 0 1,1 0-1,0-1 1,0 1-1,0 0 1,0 0-1,-1 0 1,1 0-1,0 0 1,0 0-1,0 0 1,-1 0-1,1 0 1,0-1-1,0 1 1,0 0-1,-1 0 1,1 0-1,0 0 1,0 0-1,0 0 1,-1 0-1,1 0 1,0 1-1,0-1 1,-10 6 141,-8 11 80,17-15-180,-8 8 61,1 1-1,1 0 0,0 0 1,-11 23-1,-15 52 75,26-68-156,-14 47 98,3 0-1,-18 132 1,32-164-122,1 1 0,2 38 0,2-55-11,1 0 1,0-1 0,1 1-1,1-1 1,0 1-1,7 15 1,-7-23-58,0 0 0,1-1-1,0 0 1,0 1 0,1-2-1,0 1 1,8 7 0,-12-13 4,0 1 0,1-1 0,0 0 0,-1 0 0,1 0 0,0 0 0,0 0 0,0-1 0,0 1 0,0-1 0,0 0 0,1 0 0,-1 0 0,0 0 0,1-1 0,-1 1 0,0-1 0,1 0 0,-1 0 0,1 0 0,-1 0 0,6-2 0,1-2-37,1 0 0,-1-1 0,-1 0-1,1 0 1,-1-1 0,0-1 0,0 0 0,0 0 0,-1 0 0,-1-1 0,11-13 0,1-4 229,-2 0 0,28-52 0,-34 56-7,-7 15-21,-1 0 0,1 0-1,-1 0 1,0 0 0,-1-1 0,0 0-1,0 1 1,0-1 0,0-10 0,-11 145 1275,3-65-1108,5-47-279,2 0 0,2 21 1,0 13-14,-2-42 71,-1 0 1,5 17 0,-2-9-23,-3-13-50,0-1 0,1 1 0,0-1 0,-1 1 0,1-1 1,0 1-1,0-1 0,1 0 0,-1 1 0,0-1 0,1 0 0,-1 0 1,3 2-1,-3-3-36,0-1 48,0 0 1,0 0-1,0 0 0,0 0 1,-1 0-1,1 1 0,0-1 1,0 0-1,0 0 0,0 1 1,0-1-1,-1 1 0,1-1 1,0 1-1,0-1 0,0 1 1,-1-1-1,1 1 0,0 0 1,0 0-1,16 5 198,-15-5-198,0 0 0,0 0 1,0 0-1,0 0 0,0 0 0,0 0 1,0-1-1,0 1 0,0-1 0,1 0 1,-1 1-1,0-1 0,0 0 0,5-1 1,-1 0-60,0-1 0,0 0 0,0-1 0,8-3 0,-13 6 69,11-8-50,1 1-1,21-19 1,-4 4 13,89-76-242,-108 88 330,5-6 0,0 0-1,-1-1 0,14-19 1,-14 19 54,-12 14-42,0 0-1,-1 0 0,1-1 0,-1 1 1,0 0-1,3-5 0,-3-1 529,-6 13-442,-9 19-22,2-2-102,7-13-23,0-1 0,0 1 1,1 0-1,0 0 1,-2 11-1,2-6 98,1 1 0,0 19 1,2-27-120,1-1 0,-1 0 1,1 0-1,0 0 1,0 1-1,1-1 0,-1 0 1,1 0-1,4 7 0,-5-10-24,1 0-1,-1-1 0,0 1 0,1-1 0,-1 1 1,1-1-1,0 1 0,-1-1 0,1 0 1,0 0-1,0 0 0,0 0 0,0 0 0,0 0 1,0-1-1,0 1 0,0-1 0,0 1 0,0-1 1,0 0-1,0 0 0,0 0 0,1 0 1,-1 0-1,0 0 0,4-1 0,4-2-89,0 1-1,0-1 0,0-1 0,10-4 1,-9 2 87,0 0 0,0-1 0,-1 0 0,0-1 0,0 0 0,-1 0 0,0-1 0,-1 0 0,9-12 0,-4 4 46,-2 0 0,1-1-1,-2-1 1,10-25 0,23-80 2,41-134 116,38-112 630,-117 353-615,-3 12-38,-1 0 0,1 0 0,-1 0 1,0-8-1,-1 13-90,0-1 0,0 1 0,0 0 1,0 0-1,0 0 0,0 0 0,0 0 1,0 0-1,0 0 0,0 0 0,0 0 1,-1 0-1,1 0 0,0 0 0,0 0 0,0 0 1,0-1-1,0 1 0,0 0 0,0 0 1,0 0-1,0 0 0,-1 0 0,1 0 1,0 0-1,0 0 0,0 0 0,0 0 0,0 0 1,0 0-1,0 0 0,0 0 0,0 1 1,-1-1-1,1 0 0,0 0 0,0 0 1,0 0-1,0 0 0,0 0 0,0 0 0,0 0 1,0 0-1,0 0 0,0 0 0,0 0 1,0 0-1,-1 0 0,1 0 0,0 1 1,0-1-1,0 0 0,0 0 0,0 0 0,0 0 1,0 0-1,0 0 0,0 0 0,0 0 1,0 0-1,0 1 0,0-1 0,-7 8 122,7-8-118,-11 15 106,0 0 1,2 0 0,0 1-1,1 0 1,-8 20-1,-22 89-12,14-24-86,-16 163 0,33-207-17,-2 72-46,8-122-17,2 1 0,-1-1 0,1 1 0,0-1 0,0 0 0,1 1 0,3 8 0,-4-14-9,0 0 0,0 0-1,0 0 1,1 0 0,-1 0-1,0-1 1,1 1 0,-1 0 0,1-1-1,-1 0 1,1 1 0,0-1 0,0 0-1,-1 1 1,5 0 0,-3 0-10,1-1 0,0 0 0,0 0 0,0 0 1,0-1-1,0 1 0,7-1 0,4-1-45,-1-1-1,0 0 1,22-7 0,-35 8 119,33-9-19,-1-2 1,-1-2-1,0 0 1,-1-2-1,45-31 0,25-19 1404,-101 66-1366,0 0 1,0 0-1,0 0 0,0 0 0,1 0 0,-1 0 0,0-1 0,0 1 0,0 0 0,0 0 0,0 0 0,0 0 0,0 0 0,0 0 1,1 0-1,-1 0 0,0 0 0,0 0 0,0 1 0,0-1 0,0 0 0,0 0 0,0 0 0,0 0 0,0 0 0,1 0 0,-1 0 1,0 0-1,0 0 0,0 0 0,0 0 0,0 0 0,0 0 0,0 0 0,0 0 0,0 1 0,0-1 0,0 0 0,0 0 0,0 0 1,0 0-1,0 0 0,1 0 0,-1 0 0,0 0 0,0 1 0,1 8 154,0 14-151,-1-20 46,-1 8 56,1-2-92,0 0 0,3 14 0,-3-20-70,1 0 0,0 0 1,0 0-1,0 0 0,0 0 0,1-1 0,-1 1 0,1 0 0,-1 0 0,1-1 0,2 3 0,-2-3-22,-1 0 0,1-1-1,0 1 1,0-1 0,-1 1-1,1-1 1,0 0 0,0 1 0,0-1-1,0 0 1,0-1 0,3 2-1,-2-1-9,1-1-1,-1 0 1,0 0 0,0 0-1,0 0 1,0-1-1,0 1 1,6-3-1,1 0 90,1-1 0,-1 0-1,0-1 1,-1 0 0,1 0-1,-1-1 1,0-1 0,0 0-1,-1 0 1,15-15 0,8-13 235,-21 25 280,-6 8-40,-5 4-242,-3 4-204,1 1 0,-1 0 0,1 0-1,1 0 1,-1 1 0,-1 8-1,-6 50 169,8-53-215,2-9-61,-1 1 0,0-1 1,1 1-1,0-1 0,0 1 0,1-1 1,-1 1-1,3 7 0,-2-11 24,-1-1 0,1 1 0,0-1 0,0 0 0,0 0 0,0 0 1,-1 1-1,1-1 0,0 0 0,0 0 0,0 0 0,0 0 0,0 0 0,-1-1 0,1 1 0,0 0 0,0 0 0,0 0 0,0-1 0,-1 1 0,1-1 0,1 0 0,4-1-137,9-1 139,-1-2 0,1 0 1,-1 0-1,0-2 0,14-8 0,-22 12 57,-1 0 0,0-1-1,0 1 1,0-1 0,-1 0 0,1 0-1,-1-1 1,0 1 0,0-1-1,0 0 1,-1 0 0,0-1 0,0 1-1,0-1 1,2-8 0,-3 8 37,-2-1 1,1 1-1,-1 0 0,0 0 1,0 0-1,0 0 1,-1 0-1,0-1 0,0 1 1,-1 0-1,0 1 1,0-1-1,0 0 1,-1 0-1,1 1 0,-2 0 1,1-1-1,0 1 1,-1 0-1,0 1 0,0-1 1,0 1-1,-1-1 1,-9-6-1,12 10-36,1 0 0,-1 0 0,0 1 1,0-1-1,0 0 0,0 1 0,0-1 0,0 1 0,0-1 0,0 1 0,0 0 0,0 0 1,0 0-1,0 0 0,0 0 0,0 1 0,0-1 0,0 1 0,0-1 0,0 1 0,0-1 1,0 1-1,0 0 0,0 0 0,0 0 0,1 0 0,-1 1 0,0-1 0,1 0 0,-1 1 1,1-1-1,0 1 0,-1-1 0,1 1 0,-2 2 0,3-3-57,-1 0 1,1-1-1,-1 1 1,0 0-1,1 0 1,0 0-1,-1 0 0,1-1 1,-1 1-1,1 0 1,0 0-1,0 0 0,0 0 1,-1 0-1,1 0 1,0 0-1,0 0 1,0 0-1,0-1 0,1 1 1,-1 0-1,0 0 1,0 0-1,0 0 0,1 0 1,-1 1-1,1-1-8,1 0 0,-1 1 0,0-1 0,0 0-1,1 0 1,-1 0 0,0 0 0,1 0 0,-1 0-1,1 0 1,-1-1 0,1 1 0,1 0 0,6 2-10,0-1 1,-1 0-1,1-1 1,9 1-1,104-2 161,-4 1 486,-109-1-402,0 1 0,0 1 0,0-1-1,0 1 1,-1 1 0,14 5-1,-20-7-126,1 0-1,-1 0 0,1 0 1,-1 1-1,0-1 0,0 1 1,0 0-1,0 0 1,0 0-1,0 0 0,0 0 1,-1 0-1,1 0 0,-1 0 1,1 1-1,-1-1 0,0 1 1,0-1-1,0 1 0,0-1 1,0 1-1,-1 0 0,1-1 1,-1 1-1,0 4 0,0 1-90,0 1-1,-1-1 0,0 1 0,-1-1 0,-4 14 1,5-19-306,8-3-688,-5 0 930,1 1 0,-1-1 1,0 0-1,0 0 0,0 0 0,0-1 0,1 1 0,-1 0 0,0-1 0,0 1 0,0-1 0,0 0 0,0 0 0,0 0 0,2-1 0,2-1 62,0 0-1,-1-1 1,1 1 0,5-6-1,11-14-6,32-42 0,-7 8 468,-20 23 1163,-27 34-1570,0 0 1,0 0-1,1 0 1,-1 0-1,0 0 0,0 0 1,0 0-1,0 0 1,0 0-1,1 0 0,-1 0 1,0 0-1,0 0 1,0 0-1,0 0 0,1 1 1,-1-1-1,0 0 1,0 0-1,0 0 0,0 0 1,0 0-1,1 0 1,-1 0-1,0 0 1,0 1-1,0-1 0,0 0 1,0 0-1,0 0 1,0 0-1,0 0 0,1 0 1,-1 1-1,0-1 1,0 0-1,0 0 0,0 0 1,0 0-1,0 1 1,0-1-1,0 0 0,0 0 1,4 11 91,-4-8-25,5 13 94,-1 0 0,-1 1 0,1 23 0,0-5-255,-3 3-2593,-1-24-2952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6:31.7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1194 209 10048,'-15'0'4544,"20"-4"-3936,-5-1-672,0-8-2592,10 4 1536</inkml:trace>
  <inkml:trace contextRef="#ctx0" brushRef="#br0" timeOffset="1">20 76 12800,'-20'0'5791,"40"-4"-5023,6-1 544,9 1-864,24-5 544,11 0-576,41-4-384,3 4-32,30-4-448,-18 4 224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6:33.32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4 117 5888,'-4'-2'22875,"10"7"-22622,2 1-2082,-4-2 3350,-2-3-1508,-1-1 0,0 1-1,0-1 1,0 1-1,0-1 1,0 1 0,1-1-1,-1 0 1,0 1-1,0-1 1,1 0 0,-1 0-1,0 0 1,0 0-1,1 0 1,-1 0-1,0 0 1,1-1 0,-1 1-1,0 0 1,0-1-1,0 1 1,1-1 0,0 0-1,-1 1 5,-1 0 1,0-1-1,0 1 1,0 0-1,0 0 0,0 0 1,0 0-1,1 0 1,-1 0-1,0 0 0,0 0 1,0 0-1,0 0 0,1 0 1,-1 0-1,0 0 1,0 0-1,0 0 0,0 0 1,0 0-1,1 0 0,-1 0 1,0 0-1,0 0 1,0 0-1,0 0 0,1 0 1,-1 0-1,0 0 0,0 0 1,0 0-1,0 1 1,0-1-1,0 0 0,1 0 1,-1 0-1,0 0 0,0 0 1,0 0-1,0 0 1,0 1-1,0-1 0,9 11 259,4 19-51,28 113 335,-28-96-426,23 69-17,-21-77-196,-8-21-38,0 0-1,1-1 0,16 25 0,-20-33 94,-3-8 30,-1 0 0,0 0 0,1 0 0,0 0 0,-1 0 0,1 0 0,-1 0 0,1 0 0,0-1 0,0 1 0,-1 0 0,3 1 0,-2-2-65,19 0-1173,-18 0 1218,0 0-1,0-1 1,0 1-1,0-1 1,0 1 0,0-1-1,0 0 1,0 0-1,0 0 1,0 0-1,0 0 1,3-3 0,20-20-159,-20 19 165,4-4 11,-1 0-1,0-1 1,8-15 0,68-123 87,-57 97-69,31-67 17,-33 58 450,40-67 0,-51 91-440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6:34.3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76 7712,'6'-8'14314,"-1"33"-11845,-1-10-1903,3 28 18,-3 0 1,-1 60 0,3 3-334,0 6-320,-6-111-6,-1-7-280,1 1 314,1 0 1,-1 0-1,1 0 1,0 0-1,0 0 1,3-7-1,3-20 67,31-150 111,-26 140 333,1 1-1,25-51 1,-35 86-334,0 0-1,0 0 0,1 1 1,0 0-1,0-1 0,0 2 1,1-1-1,0 0 0,-1 1 1,2 0-1,9-7 0,-11 9-62,-1 1 0,1-1 0,-1 1 0,1-1 0,-1 1 0,1 0 0,0 1 0,-1-1 0,1 0 0,0 1 0,0 0 0,-1 0 0,1 0 0,0 1 0,0-1 0,-1 1 0,1 0 0,0 0 0,-1 0 0,7 3 0,12 5 74,-19-8-474,1 0 1,-1 0-1,0 0 1,1 1 0,-1 0-1,6 3 1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6:34.7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0 10144,'-13'6'8901,"91"0"-3720,8 1-4202,-59-8-1284,45 2-117,-63 0-1698,0 0-1,17 5 1,-20-5-1976,4-1 1339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6:35.0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477 1 9792,'-37'18'3173,"16"-4"-1936,-93 70 1654,88-64-1768,1 2 0,1 0 0,-35 43 0,43-44-779,1 0 0,1 1-1,2 1 1,0 0 0,-11 30-1,4 1-324,3 1-1,3 1 0,2 0 0,2 0 1,3 1-1,1 82 0,6-118-473,0 1 0,1-1-1,9 34 1,-8-46 12,-1-1 0,1 0 0,1 1 0,-1-2 1,1 1-1,1 0 0,-1-1 0,2 0 0,-1 0 0,0 0 0,10 8 0,25 16-1732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6:35.4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5 7712,'-7'-5'2424,"12"7"-1106,13 9 694,-13-5-1444,0 0 0,-1 0 0,6 9 0,3 6 504,96 157 4049,-70-109-3341,-19-34-938,0 1-1,-3 1 1,-1 1 0,14 47-1,-18-39-238,-2 0-1,-3 0 1,4 93-1,-11-109-486,-1 0-1,-2 0 1,-1 0-1,-1 0 0,-2 0 1,-1-1-1,-16 40 0,0-20-1691,-57 88 0,65-116-303,0 0 0,-31 30 0,15-14-649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6:48.1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42 450 2560,'-1'0'79,"-1"-1"1,1 1-1,0 0 1,-1 0-1,1 0 1,-1 0-1,1 0 0,0 0 1,-1 0-1,1 0 1,-1 1-1,1-1 1,0 0-1,-1 1 0,1-1 1,0 1-1,0-1 1,-3 3-1,-10 1 10593,26-7-10448,0-1 0,0 0 0,0-1 0,-1 0 0,1-1 0,-2 0 0,1 0 0,16-14 0,9-11-102,59-68-1,21-47 409,-94 117-157,-12 16 42,0 0 0,-1 0 0,0-1 0,6-16 0,-13 20 661,-6 8 89,3 2-1091,0 1-1,0-1 1,0 0 0,0 1-1,0-1 1,0 1 0,0 0-1,0-1 1,0 1 0,0 0 0,-1 1-1,-3 4 34,1 0 0,0 0 0,0 0 0,0 0 0,1 1 0,0 0 0,-3 12 0,-11 50 48,17-69-152,-5 28-19,1 0 0,1 0 1,1 52-1,3-69-14,0-1 0,1 0-1,0 0 1,0 0 0,1-1-1,5 11 1,-6-15 3,1 1-1,0 0 1,1-1-1,-1 0 1,1 0 0,0 0-1,1 0 1,-1-1-1,1 0 1,8 7 0,-11-10 1,0 1 0,1-1 0,-1 0 1,0 0-1,0 0 0,1 0 0,-1 0 1,0 0-1,1-1 0,-1 1 1,1-1-1,-1 0 0,1 1 0,-1-1 1,1-1-1,-1 1 0,4 0 0,-3-1-7,1-1 0,-1 1 0,1 0 0,-1-1 0,0 0 0,0 0 0,1 0 0,-2 0 0,1 0 0,5-5 0,2-4-29,0-2 0,-1 1 0,0-1 0,10-20 0,-15 26 68,9-17-7,117-189 717,-120 200-460,0 1 1,0-1 0,2 2 0,-1 0-1,1 0 1,18-12 0,-29 23-213,-1-1-1,1 1 1,-1 0-1,0 0 1,1-1 0,-1 1-1,1 0 1,-1 0 0,1 0-1,-1-1 1,0 1 0,1 0-1,-1 0 1,1 0 0,-1 0-1,1 0 1,-1 0-1,1 0 1,-1 0 0,1 0-1,-1 0 1,1 0 0,-1 1-1,0-1 1,1 0 0,-1 0-1,1 0 1,-1 1 0,1-1-1,-1 0 1,1 1-1,0 0 36,-1 0-1,1 0 0,0 0 0,0 0 0,-1 1 0,1-1 0,-1 0 0,1 0 1,-1 1-1,0-1 0,1 2 0,0 4 128,0-1 0,-1 1-1,0 11 1,-29 210 546,25-208-793,2-16-28,1 0-1,0-1 1,0 1-1,0 0 1,1 0-1,0 0 1,-1 0-1,1 0 1,1 0-1,-1 0 1,1 4-1,-1-8 32,1 0-1,-1 1 0,0-1 1,0 0-1,1 1 0,-1-1 1,0 0-1,1 1 0,-1-1 0,1 0 1,-1 0-1,0 1 0,1-1 1,-1 0-1,1 0 0,-1 0 1,1 0-1,-1 0 0,0 0 0,1 0 1,-1 1-1,1-1 0,-1 0 1,1 0-1,-1-1 0,1 1 1,-1 0-1,1 0 0,-1 0 0,0 0 1,1 0-1,-1 0 0,1-1 1,16-8-513,1-3 339,-1-2 0,-1 0-1,23-25 1,-11 10 133,2 0 34,63-59 230,-75 73 298,0 1-1,1 0 0,32-16 0,-50 29-418,1 0-1,0 0 1,0 1 0,0-1-1,0 0 1,0 1 0,0-1-1,0 1 1,0-1 0,0 1-1,0 0 1,0 0 0,1 0-1,-1 0 1,0 0 0,0 1-1,0-1 1,3 1 0,-3 1-3,1-1 0,-1 1 0,1 0 0,-1 0 0,0 0 0,0 0 0,0 0 0,0 0 0,0 0 0,0 1 0,-1-1 0,1 1 0,0 2 0,7 13 47,-1-1 0,-1 2-1,9 32 1,7 61-2251,-16-69-385,-4-31 400,-2-1 0,1 16 0,-2-25 1543,0 0-1,0 0 0,0 0 1,1 0-1,-1 0 1,1 0-1,-1 0 0,1 0 1,0 0-1,0 0 0,0-1 1,0 1-1,0 0 0,0 0 1,3 2-1,1 2-4683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06:48.5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58 10816,'-40'-10'4000,"25"7"-3136,-5-1-224,16 4-1376,-7 0 256,7-5-3264,8-5 2080,16-15-3872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16.4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1195 4800,'-14'4'9493,"14"-8"-8442,0 1-772,1-1 0,-1 1 0,1 0 0,0-1 0,2-5 0,1-2 57,15-67 1131,-4 18-811,31-76 274,-28 87-692,63-157 626,-1-40-96,-78 242-759,15-57 208,29-64 1,-38 107-190,1 0 1,0 0-1,2 1 1,0 0-1,1 1 1,0 0-1,27-25 1,-35 38-27,0-1 1,1 1-1,-1 0 1,0 1-1,1-1 1,0 1-1,0 0 1,0 0-1,0 0 1,0 1-1,0-1 1,0 1-1,0 1 0,0-1 1,0 1-1,1 0 1,-1 0-1,0 0 1,0 1-1,1 0 1,-1 0-1,0 0 1,0 0-1,0 1 1,0 0-1,0 0 1,-1 0-1,1 1 1,5 4-1,-4-3 51,1 1 0,-1-1 0,0 2 0,-1-1 0,1 1-1,-1 0 1,0 0 0,-1 0 0,0 1 0,1-1 0,-2 1-1,1 0 1,-1 1 0,0-1 0,-1 0 0,0 1 0,0-1 0,0 1-1,-1 0 1,0 0 0,-1 14 0,0-12 9,-1 0 0,0 0 1,0 0-1,-1 0 0,-1 0 0,1 0 0,-2 0 1,1-1-1,-1 0 0,-1 0 0,0 0 1,0 0-1,0-1 0,-12 14 0,2-8 15,0 0-1,-1-1 1,-29 18 0,-60 26 342,97-54-704,1 0 0,0-1 1,-1 0-1,0-1 0,1 1 1,-1-2-1,-8 1 0,1-1-979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2:54.9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16 1248,'6'-4'21669,"-2"-5"-19255,-5 7-968,-3 8-1370,0 1-17,1 0 1,0 1-1,0-1 1,0 1 0,1 0-1,0-1 1,0 1 0,1 0-1,0 1 1,0 8-1,1 3-167,-1 3 64,2-1 0,5 37 0,-6-54 85,1 0 0,1 0 0,-1 0 0,1 1 0,0-2 1,0 1-1,0 0 0,1 0 0,-1-1 0,1 1 0,0-1 0,0 0 1,1 0-1,-1 0 0,1 0 0,8 5 0,-9-7 3,1 0 1,-1-1-1,1 1 0,-1-1 1,1 0-1,0 0 0,-1 0 1,1-1-1,0 1 0,0-1 1,7 0-1,2-1 109,27-6 1,-24 4-134,-5 0 40,1-1-1,-1 0 1,0 0 0,-1-1 0,1-1 0,-1 1-1,0-2 1,13-10 0,12-7-12,-20 12 65,0 0-1,24-25 0,-28 26-150,28-37 198,-13 4-117,-20 34-67,4-3 21,-8 10 23,1-1 0,-1 1 1,0-1-1,0 1 0,3-6 0,2-5-93,-6 14 4,-3 1-137,2 0 186,-1 1 1,0-1 0,0 1-1,0-1 1,1 1 0,-1-1-1,1 1 1,-1-1 0,1 1-1,0 0 1,-1-1 0,1 1-1,0 0 1,0 2 0,2 2 31,-1 0 0,0 0 0,-1 0 0,1 0 0,-2 11 0,1-11-15,0 0 0,0 1 0,0-1-1,1 0 1,3 13 0,-3-14-10,0 0-1,0 1 1,0-1-1,-1 1 1,0 5-1,0-6 22,0-1 0,0 1 0,0-1-1,1 0 1,0 1 0,0-1 0,0 0 0,2 7-1,6 13 107,2 6 23,0-5-45,-9-20-42,-1-1 0,1 1 0,0-1 0,1 1 1,-1-1-1,4 6 0,-5-10-46,-1 1 0,0-1 0,1 1 0,-1-1 1,0 1-1,1-1 0,-1 1 0,1-1 0,-1 0 0,1 1 0,-1-1 1,1 1-1,-1-1 0,1 0 0,-1 0 0,1 1 0,0-1 0,-1 0 1,1 0-1,-1 0 0,1 1 0,0-1 0,2 0 18,16 5 186,-18-5-59,5-3 56,-6 2-342,1 1-1,-1 0 0,1 0 0,-1 0 1,1 0-1,-1-1 0,0 1 0,1 0 1,-1-1-1,1 1 0,-1 0 0,1-1 1,-1 1-1,0 0 0,1-1 0,-1 1 0,0-1 1,1 1-1,-1 0 0,0-1 0,0 1 1,0-1-1,1 1 0,-1-1 0,0 1 1,0-1-1,1-9-4251,-1 1-1,4-16 1,0 3-3269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2:56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32 4224,'15'10'28360,"-9"-8"-25677,-2-2-3365,28-1-3322,-4-2 4107,46-10-1,-8 0-164,15 5 80,119 3 0,-177 5-43,-9 1 95,0 0 1,24 7-1,-9-2 135,0-1-72,-27-4 113,13-5-2218,0-6-7581,-7 2 6059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2:59.11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21 647 4576,'-1'1'64,"0"0"162,0 0 1,0 0-1,0 0 0,1 0 0,-1 0 1,0 1-1,0-1 0,1 0 0,-1 1 0,0-1 1,1 0-1,0 1 0,-1-1 0,1 1 1,0-1-1,0 1 0,0-1 0,0 3 0,-1-3-26,1-1 0,0 1 1,0 0-1,0 0 0,-1 0 0,1-1 0,0 1 0,-1 0 0,1 0 0,-1-1 0,1 1 0,-6 7 6220,10-15-4996,37-94 766,-31 73-1926,1 0 1,1 1 0,19-31-1,58-60 238,-4 5 42,-54 63 109,29-68 0,-51 82-301,-9 36-356,0 0 0,1 0 0,-1 0 0,0 0-1,0-1 1,0 1 0,0 0 0,0 0 0,1 0-1,-1 0 1,0-1 0,0 1 0,0 0 0,0 0-1,0 0 1,0-1 0,0 1 0,0 0 0,0 0 0,0 0-1,0-1 1,0 1 0,0 0 0,0 0 0,0 0-1,0-1 1,0 1 0,0 0 0,0 0 0,0 0 0,0-1-1,0 1 1,0 0 0,0 0 0,0 0 0,-1-1-1,1 1 1,0 0 0,-5 7-110,-13 36 211,-1 0 1,-3-1-1,-39 57 0,38-64 43,2 1-1,1 1 1,2 0-1,1 2 0,2 0 1,-10 43-1,17-48-76,-49 203 162,22-95 394,25-114-374,10-26 704,5-8-218,5-17-605,-1-1 0,11-47 0,2-5-120,-12 50-23,1 0-1,1 1 1,1 1 0,1 0-1,1 0 1,1 2 0,1 0-1,1 1 1,1 0 0,1 2-1,1 0 1,0 1 0,2 2-1,0 0 1,37-19 0,-30 19-49,-1 1-21,41-16 0,-67 30 63,0 0 1,0 0 0,0-1-1,0 1 1,0-1 0,-1 0-1,4-2 1,-5 3-78,-2 3-257,-16 25 329,-15 36 0,23-37 57,1 0-1,1 0 1,1 1 0,-4 47-1,10-67 8,-1 0-1,1 0 0,1 0 0,0 0 1,0 0-1,3 14 0,-3-19-9,0 0 0,-1 0 0,1 0 0,0 0 0,0 0 0,0 0-1,0 0 1,1 0 0,-1-1 0,0 1 0,1 0 0,-1-1 0,1 1 0,0-1 0,-1 1 0,1-1-1,0 0 1,0 0 0,0 0 0,0 0 0,0 0 0,0 0 0,0 0 0,0-1 0,0 1 0,3-1-1,0 0 4,0 0-1,0 0 0,0-1 1,0 0-1,0 0 0,0-1 0,0 1 1,-1-1-1,1 0 0,0 0 1,6-5-1,7-4 67,22-20-1,-35 26-69,47-41 13,61-71 1,-99 102 10,-9 8 15,0 1 0,1 0 0,0 1 0,8-8-1,-13 13-126,-2 0 15,0 0 0,0 1 0,0-1 0,0 0 0,0 1 0,0-1 0,0 1 0,0-1 0,0 1 0,0-1 0,0 1 0,0 0 0,0 0 0,0 0-1,-3 6 1,1 0-1,0 1 0,0-1 0,1 1 0,0 0 0,-2 14 0,-1 0 10,4-15 39,0 0 1,0-1-1,1 1 0,0 0 1,0 0-1,1-1 0,1 9 1,13 45 25,-15-59-24,1 1 13,-1-1 0,0 1 0,1-1-1,-1 1 1,1-1 0,0 0 0,-1 1-1,1-1 1,0 0 0,0 0-1,0 1 1,0-1 0,0 0 0,0 0-1,0 0 1,0 0 0,0 0 0,1 0-1,-1-1 1,0 1 0,3 1-1,-2-2 10,0 1-1,0-1 1,0 0-1,0 0 0,0 0 1,0 0-1,0-1 1,1 1-1,-2 0 0,1-1 1,0 0-1,0 1 1,0-1-1,2-1 1,5-3 49,-1 0 0,0 0 0,0-1 1,0 0-1,8-10 0,-11 11-45,0-1 0,-1 1-1,0-1 1,0 0-1,0 0 1,-1 0-1,0-1 1,0 1-1,-1-1 1,0 0 0,0 1-1,1-10 1,-2 11-36,0 0 1,-1 0 0,0-1-1,0 1 1,0 0 0,-1 0-1,0 0 1,0 0 0,0 0-1,0 0 1,-1 0-1,0 0 1,0 1 0,0-1-1,0 0 1,-1 1 0,0 0-1,-3-5 1,-2 3-45,0-1-1,0 1 1,0 0 0,-19-9-1,23 14-9,-1-1-1,0 1 0,1 0 1,-1 0-1,0 1 0,0-1 0,1 1 1,-1 0-1,-9 2 0,-4-1-248,17-1 296,12 0 187,16-2-178,41-7 0,-14 1 143,-14 4-71,202-14 217,-226 18-225,4-1 66,0 2 0,1 0 0,34 7 0,-53-7-117,0-1 0,0 1-1,0 0 1,-1 0 0,1-1 0,0 1-1,0 1 1,-1-1 0,1 0-1,-1 0 1,1 1 0,-1-1-1,1 0 1,-1 1 0,0 0 0,0-1-1,0 1 1,2 3 0,0 2-6,-1 0-1,0-1 1,3 15 0,-5-17-22,1-1 37,-1 1 0,0 0 0,0 0 0,-1 0 0,1 0 0,-1-1 1,-2 7-1,-1 14 189,4-22-12,2-3-64,1 0-97,-1-1 1,1 0-1,0 0 0,0 0 0,-1 0 1,0 0-1,1-1 0,2-3 1,12-11-5,72-44-128,-87 60 101,-1 0 0,0 1 0,1-1 0,-1 0 0,0 1 0,1-1 0,-1 1 0,0 0 0,1-1 0,-1 1 0,1 0 0,-1 0 0,1 0 0,-1 0 0,1 0 0,-1 0 0,1 0 0,1 1 0,-2-1 0,0 0 0,0 1 0,0-1 0,0 1 0,-1-1 0,1 0 0,0 1 0,0 0 0,-1-1 0,1 1 0,0 0 0,0-1 0,-1 1 0,1 0 0,-1-1 0,1 1 0,-1 0 0,1 0 0,-1 0 0,1 0 0,-1 0 0,0-1 0,0 1 0,1 0 0,-1 0 0,0 0 0,0 0 0,0 0 0,0 1 0,-5 123 245,16-140 139,-3 4-390,1 1-1,0 0 1,0 0-1,1 0 1,1 2-1,-1-1 0,1 1 1,1 1-1,21-12 1,-7 7 34,2 1 0,-1 1 1,43-9-1,-63 17-40,-1 1-1,0 0 0,1 0 1,0 1-1,-1 0 0,1 0 1,6 1-1,-11 0 26,1-1 0,0 1 0,-1 0 1,1 0-1,-1 0 0,1 0 0,-1 0 0,1 0 1,-1 1-1,0-1 0,0 1 0,1-1 0,-1 1 1,0 0-1,-1 0 0,1 0 0,0 0 0,2 5 1,33 66 372,-18-33-234,-15-34-148,-1 0 0,1-1 0,0 0 1,0 1-1,0-1 0,1-1 0,0 1 0,6 4 0,-8-6-12,0-1 1,1 0 0,-1 0 0,0 0-1,1 0 1,0-1 0,-1 1 0,1-1-1,0 0 1,0 0 0,-1 0-1,1-1 1,0 1 0,0-1 0,4 0-1,3-2-228,-1 0 1,1 0-1,-1-1 0,0 0 0,0-1 0,13-6 0,-16 6-780,0 0-1,0-1 1,0 0 0,-1 0 0,8-8-1,-9 8-704,1 0 1,-1 0-1,1 0 0,0 1 0,7-4 0,11-8-6161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06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586 94 1984,'0'-1'122,"0"1"-1,1 0 1,-1-1 0,1 1 0,-1-1-1,0 1 1,1 0 0,-1 0-1,1-1 1,-1 1 0,1 0 0,-1 0-1,0-1 1,1 1 0,-1 0-1,1 0 1,-1 0 0,1 0 0,-1 0-1,1 0 1,-1 0 0,1 0 0,-1 0-1,1 0 1,-1 0 0,1 0-1,-1 0 1,1 0 0,-1 1 0,2-1-1,11 0 2784,-12 0-2842,-1 0 0,0 0 0,1 0 1,-1 0-1,0 0 0,0 0 0,1 0 0,-1-1 1,0 1-1,1 0 0,-1 0 0,0 0 0,0 0 1,1-1-1,-1 1 0,0 0 0,0 0 0,0 0 0,1-1 1,-1 1-1,0 0 0,0 0 0,0-1 0,0 1 1,0 0-1,1-1 0,-1 1 0,0 0 0,0 0 1,0-1-1,0 1 0,0 0 0,0-1 0,0-10 3233,-16-8-757,-10 6-1478,20 9-933,-1 1-1,1 0 0,-1 0 1,0 1-1,0 0 1,0 0-1,-7 0 0,-13-4 155,5 1 15,0 2 0,0 1-1,0 0 1,-29 2 0,23 0-26,12 0-154,3 0 29,0 0 0,0 0 0,0 1 0,0 1 0,0 0 0,0 1 0,-18 5 0,23-4-85,-2 0-13,0 1 0,0-1 1,-10 8-1,17-10-38,1 0 0,-1 0-1,1 0 1,0 0 0,0 0 0,0 0 0,0 1-1,0-1 1,1 1 0,-1-1 0,1 1 0,0 0 0,-1-1-1,1 1 1,-1 6 0,0-1-4,1-1 0,0 1 0,1 0 0,-1 0 0,2 0 1,1 15-1,0 4-156,-2-22 168,0 0 0,1-1 0,-1 1 0,1 0 0,0 0 0,0-1 0,3 7 0,-1-3 78,0 0 0,-1 0 0,3 13 1,-4-13-48,1-1 0,0 0 0,0 0 0,4 8 0,-1-5 106,-4-8-158,0 1 0,0-1 1,0 0-1,0 0 0,0 1 0,1-1 0,-1 0 0,1 0 0,-1-1 0,1 1 1,0 0-1,0 0 0,0-1 0,0 1 0,0-1 0,4 3 0,7 1 105,1-1 0,-1 0 1,21 3-1,-23-5-19,1 1 0,-1 0 0,0 0 0,0 1 0,17 8 0,-26-11-83,68 43 221,-63-38-185,0-1 1,0 1-1,-1 1 0,0-1 1,0 1-1,-1 0 1,5 8-1,14 18 134,-19-28-120,0 0 0,-1 1 0,0 0 0,0 0 0,-1 0 0,0 0 0,4 9 1,-6-10-2,0-4-28,-1 1 0,1-1 0,-1 0 0,0 1 0,1-1 0,-1 1 0,0-1-1,0 1 1,0-1 0,0 1 0,0-1 0,0 1 0,-1-1 0,1 1 0,0-1 0,-2 3 0,1-1-1,-1 0 0,1 0 0,-1-1 0,0 1 1,0 0-1,0-1 0,0 1 0,0-1 0,-1 0 0,1 1 0,-1-1 0,1 0 1,-1-1-1,0 1 0,0 0 0,0-1 0,0 0 0,-4 2 0,-8 2 110,0-1 0,-25 3 0,29-5-134,-19 3 122,0-2 0,0-1 1,0-1-1,0-2 0,-60-9 0,60 3-224,-55-22 0,74 25-23,4 3-578,0-1-1637,7 1 2196,0 1 0,0 0 0,-1 0-1,1 0 1,0-1 0,0 1-1,0 0 1,0 0 0,0-1 0,0 1-1,-1 0 1,1 0 0,0-1 0,0 1-1,0 0 1,0 0 0,0-1 0,0 1-1,0 0 1,0-1 0,0 1 0,0 0-1,1 0 1,-1-1 0,0 1 0,0 0-1,0 0 1,0-1 0,0 1 0,0 0-1,0 0 1,1 0 0,-1-1 0,0 1-1,0 0 1,0 0 0,1-1 0,8-6-4899,-7 6 4000,11-4-1945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07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29 1472,'0'-1'26,"0"1"0,0 0 0,0-1 0,0 1 0,0-1 0,0 1 0,0 0 0,0-1 0,0 1 0,0 0 0,0-1 0,0 1 0,1 0 0,-1-1 0,0 1 0,0 0 0,0-1 0,0 1 0,1 0 0,-1 0 0,0-1 0,0 1 0,1 0 0,-1 0 0,0-1 0,1 1 0,-1 0 0,0 0 0,0 0 0,1-1 0,-1 1 0,0 0 0,1 0 0,-1 0 0,1 0 0,-1 0 0,0 0 0,1 0 0,0 0 0,9-4 1659,-6 1-481,13-7 1492,-17 10-2584,1 0-1,-1 0 0,1-1 0,-1 1 0,0 0 0,1 0 1,-1 0-1,11 2 8629,-12 11-6372,-2-1-1684,-1 0-1,-9 23 0,6-20-441,-6 25 0,-92 336 1845,86-309-1876,-6 14-164,-6 20 381,30-99-413,4-2 34,88-6 782,3-1-702,-67 9-49,-1 1 0,1 1 0,45 12 0,-66-15 2949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08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3648,'-28'0'2086,"15"0"2649,22 18 2998,12 7-5098,-17-21-2329,1-1 1,0 1 0,1-2-1,-1 1 1,1 0-1,-1-1 1,1 0 0,0 0-1,-1-1 1,13 2-1,3-1 271,37-1 0,-39-1-271,199 0 3,-216 0-1530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10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108 700 5216,'-3'0'423,"0"0"1,0 1 0,-10 6 9504,13-7-9805,12 3 1843,14 4-1852,-19-7 103,0 1 0,1-1 0,-1 0 0,1-1 0,-1 0 0,0 0 1,0-1-1,1 1 0,11-6 0,-16 5-182,1 1 1,-1-1 0,0 0-1,0 0 1,0 0-1,0 0 1,0 0 0,-1-1-1,1 1 1,-1-1 0,0 0-1,1 0 1,-1 0 0,0 0-1,-1 0 1,1 0-1,-1-1 1,3-5 0,-3 3-45,1 0-1,-1 1 1,-1-1 0,1 0 0,-1 0 0,0 0-1,0 0 1,-1 0 0,0 0 0,-3-11 0,3 10 71,-1 0 1,-1 0 0,1 0-1,-1 1 1,-7-12 0,8 15-55,0 0 1,-1 1-1,1-1 1,0 1-1,-1 0 1,0 0-1,1 0 1,-1 0-1,0 0 1,0 0-1,0 1 1,0-1-1,0 1 1,0 0-1,-6-1 1,5 1 72,0 0 0,-1 1 1,1 0-1,-1-1 0,1 2 1,-1-1-1,1 0 1,0 1-1,-1 0 0,1 0 1,0 0-1,-5 2 0,2 0 2,1 1-1,0-1 0,-1 1 1,1 0-1,1 0 1,-1 1-1,-5 5 0,3-2-7,1 1-1,-1 0 0,2 1 0,-1-1 0,1 1 0,0 0 1,1 1-1,1-1 0,-6 17 0,9-22-25,0 0 0,0 0 1,0 0-1,1 0 0,-1 0 0,1 0 0,0 0 0,1 1 0,-1-1 0,1 0 1,0 0-1,1 0 0,-1 0 0,3 4 0,-1-3-19,0 0-1,0-1 1,1 1-1,0-1 1,0 0-1,0 0 1,1 0-1,0-1 1,-1 0-1,12 7 1,1 2 5,2-2 1,-1-1-1,1 0 1,1-1-1,40 12 1,-57-20-48,1-1-1,-1 1 1,1 0-1,0-1 1,-1 0 0,1 0-1,0 0 1,-1 0-1,1-1 1,0 1 0,-1-1-1,1 0 1,-1 0 0,1 0-1,-1-1 1,0 1-1,1-1 1,-1 0 0,0 0-1,0 0 1,0 0 0,4-4-1,-2 0-36,0 0-1,-1 1 1,1-2 0,-1 1-1,0 0 1,-1-1-1,0 0 1,0 0 0,4-12-1,-6 13 69,1 0 1,0 0-1,1 1 0,-1-1 0,1 1 0,0-1 0,0 1 0,1 0 0,-1 0 1,1 0-1,0 1 0,1-1 0,-1 1 0,1 0 0,0 1 0,6-5 1,-9 7-22,1 1 0,0-1 1,-1 1-1,1 0 0,-1 0 1,1 0-1,0 0 1,-1 0-1,1 0 0,0 1 1,-1 0-1,1-1 1,-1 1-1,1 0 0,2 1 1,12 3 21,3 0 48,1-2-1,32 2 1,-52-5-20,-8-10-128,5 8 69,1 0 1,-1 0-1,-1 0 1,1 1 0,0-1-1,0 0 1,0 1-1,-1 0 1,1-1-1,-1 1 1,-4-2-1,0 0 4,5 2 4,-1 1 0,0-1 0,0 0 0,1 1 0,-1-1 0,0 1 0,0 0 1,0 0-1,0 0 0,0 0 0,-5 1 0,-29 10-5,33-9 56,1 0 0,0 0-1,-1 0 1,1 1 0,0-1 0,0 1 0,1 0 0,-1 0-1,0 0 1,1 0 0,0 0 0,0 0 0,0 1-1,0-1 1,0 1 0,1 0 0,0-1 0,-1 1 0,1 0-1,1 0 1,-1 0 0,0 0 0,1 0 0,0-1 0,0 1-1,0 0 1,1 0 0,-1 0 0,1 0 0,2 7 0,-2-8-26,0-1 0,1 0 0,-1 0 0,1 0 0,0 0 0,-1 0 0,1 0 0,0 0 0,0 0 0,0-1 0,0 1 0,1-1 0,-1 1 1,0-1-1,1 0 0,-1 0 0,1 0 0,-1 0 0,1 0 0,-1-1 0,1 1 0,-1-1 0,1 0 0,0 0 0,-1 0 0,1 0 1,0 0-1,-1 0 0,1-1 0,-1 1 0,1-1 0,0 0 0,-1 1 0,0-1 0,5-3 0,3-1-251,-9 5 200,1-1 1,-1 0 0,1 1-1,-1-1 1,1 0 0,-1 0-1,0 0 1,0 0 0,1 0-1,-1 0 1,0 0 0,0 0-1,0-1 1,0 1 0,0 0-1,0-1 1,-1 1 0,2-3-1,0-3 9,0-1 1,-1 1-1,0-1 0,0 0 1,0 1-1,-1-1 0,-1 0 1,1 1-1,-1-1 0,0 0 1,-1 1-1,-3-9 0,0 8 204,1 11-136,1 13 142,4-10-169,1-1 0,-1 0 1,1 0-1,0 1 1,0-1-1,1 0 1,-1-1-1,1 1 0,0 0 1,0-1-1,1 1 1,0-1-1,-1 0 1,1 0-1,1-1 0,-1 1 1,0-1-1,1 0 1,0 0-1,-1 0 1,1-1-1,8 3 1,-4-2-82,1 0 1,0-1 0,0-1-1,0 1 1,0-1 0,1-1-1,-1 0 1,0-1 0,0 0-1,0 0 1,17-5 0,-12 2-74,0-2 0,-1 1 0,1-2 1,-1 0-1,0-1 0,-1 0 0,18-15 0,-12 8 104,-1-1-1,-1-1 0,-1-1 1,17-23-1,-25 32 122,-7 9-74,0-1 1,0 0-1,0 0 0,0 0 0,0 0 1,-1 0-1,1 0 0,0 0 0,0 0 1,-1 0-1,1 0 0,-1 0 0,1-1 1,-1 1-1,1-2 0,-15 30 169,4-9-112,-6 12-101,6-13 16,2-1 0,0 1 0,1 0 0,0 1 0,-6 33 0,12-47-33,1-1 0,0 0 0,0 1 0,1-1 0,-1 1 0,1-1-1,-1 1 1,1-1 0,0 0 0,1 0 0,-1 1 0,0-1 0,1 0 0,0 0-1,0 0 1,0-1 0,0 1 0,0 0 0,5 4 0,-5-6 14,-1 1 0,1-1 0,0 1 0,0-1 1,0 0-1,0 0 0,0 0 0,0 0 0,0 0 0,0 0 0,1 0 1,-1-1-1,0 1 0,1-1 0,-1 0 0,0 0 0,0 0 1,1 0-1,-1 0 0,0 0 0,1 0 0,-1-1 0,0 1 0,0-1 1,1 0-1,-1 0 0,0 0 0,0 0 0,2-1 0,1-2 1,0 0 0,0-1-1,-1 1 1,0-1-1,0 0 1,0 0 0,-1 0-1,1-1 1,-1 0-1,-1 1 1,1-1 0,-1 0-1,0 0 1,3-12 0,0-10 30,5-56 0,-9 71 51,-1-172 137,-4 78-172,4 67-15,-6-136 53,3 150 148,-2 0 1,-10-35-1,12 48-85,-2-6 165,5 19-280,0 0 0,-1 0 0,1-1 0,0 1 0,0 0 0,-1 0 0,1 0 0,0-1 0,0 1 0,-1 0 0,1 0 0,0 0 0,0-1 0,-1 1 0,1 0 1,0 0-1,-1 0 0,1 0 0,0 0 0,-1 0 0,1 0 0,0 0 0,-1 0 0,1 0 0,0 0 0,-1 0 0,1 0 0,0 0 0,-1 0 0,1 0 0,0 0 0,0 0 0,-1 1 0,1-1 0,0 0 0,-1 0 0,1 0 0,0 0 0,0 1 0,-1-1 0,1 0 0,0 0 0,0 1 0,-1-1 0,1 0 0,0 1 0,-2 2 21,1-1 0,0 1 0,0 0 0,0 0 0,0 0 0,0-1-1,1 1 1,-1 0 0,1 0 0,0 0 0,0 5 0,1 11 187,1 0 0,7 31 0,3 19 16,-10-45-146,40 282 497,-39-291-560,4 17 99,0-1 0,2 0 0,15 34 0,-24-64-135,1 1 1,0-1 0,0 1-1,-1-1 1,1 1-1,0-1 1,1 1 0,-1-1-1,0 0 1,0 1-1,0-1 1,1 0-1,-1 0 1,1 0 0,-1 0-1,1 0 1,-1-1-1,1 1 1,-1 0 0,1-1-1,0 1 1,-1-1-1,1 1 1,0-1-1,0 0 1,-1 0 0,1 0-1,0 0 1,-1 0-1,4-1 1,-1 1 2,-1-2 1,1 1-1,-1 0 1,1-1-1,-1 0 1,0 1-1,1-1 1,-1-1-1,0 1 0,0 0 1,-1-1-1,1 1 1,4-6-1,-4 4 26,5-6 39,0 0 0,9-17 1,-17 27-39,0-1 0,0 1 0,0 0 0,0-1 0,0 1 0,0-1 0,1 1 0,-1 0 0,0-1 0,0 1 1,0-1-1,1 1 0,-1 0 0,0-1 0,1 1 0,-1 0 0,0 0 0,1-1 0,-1 1 0,0 0 1,1 0-1,-1-1 0,0 1 0,1 0 0,-1 0 0,1 0 0,-1 0 0,1-1 0,-1 1 0,0 0 0,1 0 1,-1 0-1,1 0 0,-1 0 0,1 0 0,-1 0 0,0 0 0,1 0 0,-1 1 0,1-1 0,-1 0 1,1 0-1,-1 0 0,0 0 0,1 1 0,-1-1 0,0 0 0,1 0 0,-1 1 0,0-1 0,1 0 0,-1 0 1,0 1-1,1 0 0,12 20 529,-13-20-551,21 47 208,12 26 279,-28-66-449,0 1 0,0-1 0,1 0 0,0 0 0,1-1 0,9 9 0,-11-12-58,-1 0 1,1-1 0,0 1-1,0-1 1,0 0 0,7 3-1,-10-5 30,1-1 0,-1 1 0,1-1 0,-1 1 0,1-1 0,0 0 0,-1 0 0,1 0-1,-1 0 1,1-1 0,-1 1 0,1-1 0,-1 1 0,1-1 0,-1 0 0,1 0 0,-1 0 0,2-2-1,9-5 17,0 0 0,-1-1 0,0-1-1,20-21 1,-5 4 129,-18 19-11,-1 1 0,14-8 0,-21 14-111,-1 1-1,0 0 1,1 0 0,-1 0-1,0-1 1,1 1 0,-1 0 0,1 0-1,-1 0 1,0 0 0,1 0-1,-1 0 1,1 0 0,-1 0-1,1 0 1,-1 0 0,0 0-1,1 0 1,-1 0 0,1 0-1,-1 0 1,0 1 0,1-1-1,-1 0 1,0 0 0,1 0-1,-1 1 1,1-1 0,8 13 266,2 19-323,-7-14 50,-2 1 0,0 0 0,0 25-1,-8 58 4,4-86-16,-2 27-100,-3 0 0,-1 0 0,-3-1 0,-1 0 0,-23 53 0,28-80-31,-1 1 1,0-1 0,-1-1 0,-1 1-1,0-2 1,-1 1 0,-18 16-1,22-23 6,-1 0-1,0-1 0,-1 0 1,1-1-1,-1 1 0,0-2 0,0 1 1,-1-1-1,1-1 0,-1 0 0,0 0 1,0-1-1,-15 2 0,20-4 96,1 0-1,-1 0 0,1 0 1,-1 0-1,1-1 1,-1 0-1,1 0 0,-1 0 1,1 0-1,-1-1 1,1 1-1,0-1 0,-4-3 1,6 4 47,0-1 1,0 0-1,0 1 1,0-1-1,0 0 1,1 0-1,-1 0 1,1-1-1,-1 1 1,1 0-1,0 0 1,0-1-1,0 1 1,0-1-1,0 1 1,0-1-1,1 1 1,-1-1-1,1 0 1,0 1-1,0-1 1,0 1-1,0-1 1,1-3-1,0-1 54,1 0-1,0 0 1,1 0-1,-1 1 0,1-1 1,0 0-1,1 1 0,0 0 1,0 0-1,0 0 1,1 1-1,8-10 0,5-1 137,-1 0 0,33-20 0,36-17-47,-15 11-333,-12 4-207,0 1-1880,-20 11-2658,-20 17 2332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13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11 875 4064,'-11'5'944,"11"-5"-889,0 0 1,0 0-1,0 1 0,0-1 1,0 0-1,0 0 0,0 0 1,0 0-1,1 1 0,-1-1 1,0 0-1,0 0 0,0 0 1,0 0-1,0 1 0,0-1 0,0 0 1,0 0-1,0 0 0,0 0 1,0 0-1,1 0 0,-1 1 1,0-1-1,0 0 0,0 0 1,0 0-1,0 0 0,1 0 1,-1 0-1,0 0 0,0 0 0,0 0 1,0 0-1,1 0 0,1 1 353,0 0-1,0-1 0,0 1 0,0-1 1,0 1-1,1-1 0,-1 0 0,0 0 0,3-1 1,1 0-14,1 0 0,-1-1 1,1 1-1,-1-2 0,0 1 0,0-1 1,0 0-1,-1 0 0,1 0 1,-1-1-1,1 0 0,-1 0 1,0 0-1,7-10 0,-3 4-226,-1-1 0,0 0-1,-1 0 1,-1-1 0,1 0 0,4-15 0,23-78 198,36-178 648,-32 120-54,-10 38 245,-16 61 43,-22 156 715,-27 197-1393,15-129-442,-24 138 230,-21 28-198,64-307-102,-11 36-515,13-50 375,-1 0 1,0 0-1,0 0 1,0 0-1,-1-1 1,0 1-1,-5 7 1,7-12 75,1 1 0,0-1 0,-1 1 0,1-1 0,-1 0 1,1 1-1,-1-1 0,1 0 0,0 1 0,-1-1 0,0 0 0,1 0 0,-1 1 0,1-1 1,-1 0-1,1 0 0,-1 0 0,1 0 0,-1 0 0,1 0 0,-1 0 0,0 0 0,1 0 1,-1 0-1,1 0 0,-1 0 0,1 0 0,-1 0 0,0-1 0,1 1 0,-1 0 1,1 0-1,-1 0 0,1-1 0,-1 1 0,1 0 0,0-1 0,-1 1 0,1-1 0,-1 1 1,1 0-1,0-1 0,-1 1 0,1-1 0,0 1 0,-1-1 0,1 1 0,0-1 0,0 1 1,-1-2-1,-1-3-54,-1-1 1,1 0 0,-3-8 0,5 12 57,-3-9-4,0 0 0,1-1-1,1 1 1,0-1-1,0 1 1,1-1 0,0 0-1,1 1 1,1-1 0,0 1-1,0-1 1,1 1 0,0 0-1,1 0 1,1 0 0,-1 1-1,2-1 1,-1 1-1,2 0 1,-1 1 0,1 0-1,1 0 1,-1 0 0,2 1-1,16-14 1,8-2 36,41-21 0,-41 26 94,46-35 1,-66 43-162,-1-1 0,-1 0 0,0 0 0,0-1 0,-1-1 1,-1 0-1,11-21 0,-4 2 71,-2 0 1,13-50-1,-15 38 33,-2 0 1,-3 0-1,-1-1 0,-1-53 0,-10 20-61,2 41 47,-7-28 480,13 53-71,-2 10-197,-2 8-250,-5 13 108,2-1 1,0 1-1,-1 25 1,1 57 175,3-40-127,0 55 2,5 0 0,23 139 0,-26-244-176,1-1-1,1 1 0,-1-1 1,1 0-1,1 0 0,0 0 1,7 11-1,-11-19-4,1 0 0,0-1 0,-1 1 1,1 0-1,0 0 0,0 0 0,0-1 0,0 1 0,-1 0 0,1-1 0,0 1 0,0-1 1,0 1-1,1-1 0,-1 0 0,0 1 0,0-1 0,0 0 0,0 0 0,0 0 0,0 1 1,0-1-1,1 0 0,-1-1 0,0 1 0,0 0 0,0 0 0,0 0 0,0-1 0,0 1 1,0 0-1,0-1 0,0 1 0,0-1 0,0 0 0,2 0 0,3-3-49,0 0 1,-1-1-1,1 0 0,5-6 0,-8 8 25,19-22-64,-1-2 1,-1 0-1,-2-1 1,17-33-1,-13 22 67,-8 14 120,-1 0 0,-1-1 0,11-35 0,-22 54-75,-6 11-83,-7 12-141,5 0 259,0 0 1,1 0 0,0 0 0,2 1 0,0 0 0,0 0 0,2 0 0,0 0 0,1 0-1,1 1 1,2 22 0,-1-34-47,0 0-1,0 0 1,0 0-1,0-1 1,1 1-1,0-1 0,1 1 1,-1-1-1,6 9 1,-6-11-10,1 0 1,-1 0 0,1 0-1,0-1 1,-1 1-1,1-1 1,1 1 0,-1-1-1,0 0 1,0 0-1,1 0 1,0-1-1,-1 1 1,1-1 0,5 1-1,-2 0 0,0-1 0,0 0 0,0-1 0,0 1 0,0-2 0,0 1 0,0-1 0,1 0 0,-1 0 1,7-3-1,-11 3-5,0 0 1,-1 0 0,1 0 0,0 0 0,-1 0 0,1-1-1,-1 1 1,1-1 0,-1 0 0,0 0 0,0 0 0,0 0-1,0 0 1,0 0 0,0-1 0,0 1 0,-1-1 0,1 1-1,-1-1 1,0 1 0,0-1 0,0 0 0,0 0 0,0 1-1,0-5 1,0 0 17,-1 0-1,0 0 1,0 1 0,0-1-1,-1 0 1,0 0 0,0 1-1,-1-1 1,0 1 0,0-1-1,0 1 1,-1 0 0,0 0-1,0 0 1,-1 0-1,1 0 1,-1 1 0,0 0-1,-1-1 1,0 2 0,1-1-1,-1 0 1,-1 1 0,1 0-1,-1 0 1,0 1 0,1-1-1,-10-2 1,11 5 21,0 0 0,-1 0 0,1 1 0,0-1 0,-1 1 0,1 0 0,-1 0 0,1 1 0,0-1 0,-1 1 0,1 0 0,0 0 0,0 1 0,-1-1 0,1 1 0,0 0 0,0 0 0,1 0 0,-1 0 0,0 1 0,1 0 0,0 0 0,-6 5 0,8-7-30,0 0 0,1 0 0,-1 0 0,1 0 1,-1 0-1,1 0 0,-1 0 0,1 0 0,0 0 0,-1 0 0,1 0 1,0 0-1,0 0 0,0 0 0,0 0 0,0 0 0,0 0 0,0 0 0,0 0 1,0 0-1,1 0 0,-1 0 0,0 0 0,1 0 0,-1 0 0,0 0 1,1 0-1,-1 0 0,1 0 0,0 0 0,-1 0 0,1 0 0,0-1 1,0 1-1,-1 0 0,1-1 0,0 1 0,0 0 0,0-1 0,1 1 1,2 2-1,1 0-1,-1 0 1,1-1 0,0 0 0,0 0 0,9 2 0,-3-1-20,1 0-1,-1-1 0,1 0 1,0-1-1,-1-1 1,14 0-1,-6-2 68,1-1-1,-1 0 1,23-7-1,-32 6-17,0 0 0,-1 0-1,1 0 1,-1-2 0,0 1 0,0-1-1,13-12 1,-13 10 16,-4 3 86,1 0 1,-1 0-1,1 1 1,0 0-1,0 0 1,7-3-1,-13 7-115,1 0-1,-1 0 0,0 0 0,1 0 0,-1 0 0,0 0 0,0 0 0,1 0 0,-1 0 0,0 0 1,1 0-1,-1 0 0,0 0 0,0 0 0,1 0 0,-1 0 0,0 1 0,0-1 0,1 0 1,-1 0-1,0 0 0,0 1 0,1-1 0,-1 0 0,0 0 0,0 1 0,0-1 0,0 0 0,1 0 1,-1 1-1,0-1 0,0 0 0,0 0 0,0 1 0,0-1 0,0 0 0,0 1 0,0-1 1,0 0-1,0 0 0,0 1 0,2 15 193,8 127 59,-8-130-288,1-1 1,1 0 0,0 0 0,8 15-1,-12-26 6,0 0 0,1-1-1,-1 1 1,0 0 0,1 0-1,-1 0 1,1-1 0,0 1-1,-1 0 1,1-1-1,-1 1 1,1 0 0,0-1-1,0 1 1,-1-1 0,1 1-1,0-1 1,0 0 0,0 1-1,-1-1 1,1 0 0,0 1-1,0-1 1,0 0-1,0 0 1,0 0 0,0 0-1,0 0 1,-1 0 0,1 0-1,0 0 1,0 0 0,0 0-1,0 0 1,0-1-1,1 1 1,0-1-3,0-1 0,0 1 0,0 0 0,0-1 0,-1 1 1,1-1-1,0 1 0,0-1 0,-1 0 0,0 0 0,1 0 0,-1 0 0,0 0 0,2-3 0,2-10 18,1 0 0,-2-1 0,3-16 0,2-9 0,-2 6 63,-5 25 2,0 1-1,0 0 0,4-10 0,-6 19-47,0 0-1,0 0 1,0 0-1,0 0 1,1 0 0,-1-1-1,0 1 1,0 0-1,0 0 1,0 0 0,0 0-1,0 0 1,1 0-1,-1 0 1,0 0 0,0 0-1,0 1 1,0-1-1,0 0 1,0 0-1,0 0 1,1 0 0,-1 0-1,0 0 1,0 0-1,0 0 1,0 0 0,0 0-1,0 0 1,0 0-1,0 0 1,1 1 0,-1-1-1,0 0 1,0 0-1,0 0 1,0 0-1,0 0 1,0 0 0,0 0-1,0 0 1,0 1-1,0-1 1,0 0 0,8 11 235,5 15-83,-8-14-174,1-1 1,0 1-1,0-2 0,1 1 0,1-1 1,0 0-1,0 0 0,19 15 0,-22-20-66,2 0 0,-1 0 0,0-1 0,1 0 0,11 5-1,-17-8 44,0-1-1,0 0 1,1 1-1,-1-1 0,0 0 1,0 0-1,1 0 0,-1 0 1,0 0-1,1 0 1,-1 0-1,0 0 0,1 0 1,-1-1-1,0 1 0,2-1 1,-1 0 13,-1 0 0,0 0 0,1 0 0,-1 0 0,0 0 0,0-1 0,0 1 0,0 0 0,0-1 0,-1 1 0,1 0 0,0-1 0,0 1 0,-1-1-1,1 1 1,-1-1 0,1-1 0,7-38 12,6-77 0,-10 71 276,10-49-1,-13 91-232,0 0 0,0 0-1,1 0 1,0 1 0,0-1-1,0 0 1,0 1 0,6-8 0,-5 9 28,-1 0 0,1 1 1,0-1-1,0 1 1,0 0-1,0 0 1,1 0-1,-1 0 0,1 1 1,-1-1-1,7-1 1,5 0 11,1 0 0,1 1 0,-1 0-1,0 2 1,0 0 0,0 0 0,17 4 0,2-2-101,-15 0-1745,11 2 4474,-7 0-2492,-8-3-4100,-2 0-3242,-1 0-4573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15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235 569 1728,'-1'0'60,"1"0"-1,0 0 1,0 0-1,0 0 1,-1 0-1,1 0 1,0 0 0,0 0-1,-1 0 1,1 0-1,0 0 1,0 0-1,0 0 1,-1-1-1,1 1 1,0 0 0,0 0-1,0 0 1,-1 0-1,1 0 1,0-1-1,0 1 1,0 0 0,0 0-1,0 0 1,-1 0-1,1-1 1,0 1-1,0 0 1,0 0 0,0 0-1,0-1 1,0 1-1,0 0 1,0 0-1,0-1 1,0 1 0,0 0-1,0 0 1,0 0-1,0-1 1,0 1-1,0 0 1,0 0 0,0-1-1,0 1 1,0 0-1,0 0 1,0 0-1,1-2 899,2 0-235,-2 2-528,0 0 0,-1-1 0,1 1 1,0 0-1,-1-1 0,1 1 0,-1-1 0,1 1 0,-1-1 0,1 0 0,-1 1 0,1-1 0,-1 0 0,1 1 0,-1-1 0,1 0 1,-1 1-1,0-1 0,0 0 0,1 0 0,-1 1 0,0-1 0,0 0 0,0 0 0,0 1 0,0-1 0,0 0 0,0 0 1,0-1-1,0 2-78,-1 0 1,1 0 0,0-1 0,0 1-1,-1 0 1,1 0 0,0-1 0,0 1-1,-1 0 1,1 0 0,0 0-1,-1 0 1,1 0 0,0-1 0,-1 1-1,1 0 1,0 0 0,-1 0 0,1 0-1,0 0 1,-1 0 0,1 0 0,0 0-1,-1 0 1,1 0 0,0 0 0,-1 1-1,1-1 1,0 0 0,-1 0-1,1 0 1,-1 1 0,-14 4 1612,-12 10-1003,0 1-1,1 1 0,0 1 0,2 2 0,-28 28 1,50-47-716,-2 3 13,-1 1 0,1-1 0,0 1 0,1 0 0,-1 0 0,-3 6 0,7-10-26,-1 1-1,1-1 1,-1 1-1,1-1 0,0 1 1,-1-1-1,1 1 1,0-1-1,0 1 1,0-1-1,0 1 1,0-1-1,1 1 1,-1-1-1,0 1 1,1-1-1,-1 1 1,1-1-1,-1 0 1,1 1-1,0-1 1,0 0-1,-1 1 1,1-1-1,0 0 1,0 0-1,0 0 1,0 0-1,1 0 1,1 2-1,1 0 23,1-1-1,-1 1 1,1-1 0,0 1-1,-1-1 1,1-1-1,0 1 1,1-1 0,-1 0-1,0 0 1,0 0 0,0-1-1,1 1 1,-1-1 0,0-1-1,0 1 1,1-1 0,8-2-1,-8 2-22,1-1-1,0 0 1,-1 0-1,1-1 1,-1 0 0,0 0-1,0 0 1,0-1-1,0 0 1,-1 0 0,1-1-1,-1 1 1,9-11-1,-6 4 205,-1-2-1,0 1 0,0-1 0,-1 0 0,-1 0 1,0-1-1,-1 1 0,0-1 0,-1 0 1,1-22-1,-3 46-106,0-1-1,0 0 1,1 1 0,0-1 0,1 0 0,0 0-1,0-1 1,1 1 0,0-1 0,1 1-1,7 10 1,-10-16-67,1 0 0,-1 0 0,0-1 0,1 1 0,3 2 0,-4-3-8,0 0 1,1 0-1,-1 1 1,0-1 0,0 1-1,3 4 1,-5-5-12,1 0 0,0 0 1,1 0-1,-1 0 0,0-1 0,1 1 1,-1 0-1,0-1 0,1 1 0,0-1 1,-1 1-1,1-1 0,0 0 0,0 1 1,0-1-1,0 0 0,0 0 0,0 0 0,0-1 1,0 1-1,4 0 0,-5-1-50,9-3 708,-2-5-645,0 0-1,-1-1 1,0 0-1,0 0 0,10-20 1,-3-7 48,15-62 0,-22 74-100,23-99 64,-21 79 24,24-190 641,-30 211-633,-3 14 34,1-1 1,-1 0-1,-1 1 1,0-1 0,-4-17-1,4 23-39,1 4-51,0-1 0,-1 1 0,1 0 0,0-1 0,0 1 0,0 0 0,0-1-1,0 1 1,0-1 0,0 1 0,0 0 0,0-1 0,0 1 0,0 0 0,0-1 0,0 1 0,0-1-1,1 1 1,-1 0 0,0-1 0,0 1 0,0 0 0,0-1 0,1 1 0,-1 7 256,0-1 1,0 1-1,2 14 1,2 12-160,-2 11 45,15 145 268,44 147-787,-60-331 206,5 27-1021,-4-12-3055,-1-27-1803,-1 7 5763,1-1 0,-1 1-1,0-1 1,1 0 0,1-4-1239,-1-3 263,-1-1 0,0 1 0,0-1 0,0 1 0,-3-14 0,0 5-225,-1-28-942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16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54 9312,'-13'8'2981,"15"-7"-2374,-1 1 0,1-1-1,0 0 1,0 0 0,-1 0 0,1 0 0,0 0-1,3 0 1,5 3 70,1-1 1,-1-1-1,1 0 0,0 0 0,0-1 1,19-1-1,-10-1-412,0-1 0,36-8 0,52-15-1604,-30 7-1977,-2-1-3447,-34 9 3627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0:57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93 4896,'-1'-1'209,"1"0"0,0 1 0,-1-1 0,1 0 0,0 1 0,-1-1 0,1 0 0,0 1 0,0-1 0,0 0 0,0 1 0,0-1 0,0 0 0,0 0 0,0 1 0,0-1 0,0 0 0,0 1 0,0-1 0,0 0 0,1 1 0,-1-2 0,2-9 3010,-2 11-3204,0 0 1,0 0-1,0 0 0,0 1 0,0-1 0,0 0 0,0 0 0,0 0 1,0 0-1,0 0 0,0 0 0,0 0 0,0 0 0,0 0 0,0 0 1,0 0-1,0 0 0,0 0 0,0 1 0,0-1 0,0 0 0,0 0 1,0 0-1,-1 0 0,1 0 0,0 0 0,0 0 0,0 0 0,0 0 1,0 0-1,0 0 0,0 0 0,0 0 0,0 0 0,0 0 0,0 0 1,0 0-1,0 0 0,0 0 0,0 0 0,0 0 0,-1 0 0,1 0 1,0 0-1,0 0 0,0 0 0,0 0 0,0 0 0,0 0 0,0 0 1,0 0-1,0 0 0,0 0 0,0 0 0,0 0 0,0 0 0,-1 0 1,1 0-1,0 0 0,0 0 0,0 0 0,0 0 0,0 0 0,0 0 1,0 0-1,0 0 0,0 0 0,0 0 0,0-1 0,-4 8 147,3-3-104,-9 24 350,-11 49 0,16-51-226,0-1-217,-4 41 1,9-58 49,0-1 0,0 1 0,1-1 0,0 1 0,0-1 0,1 0 0,-1 1 0,2-1 0,-1 0 0,4 7 0,-3-9 66,-1-1 1,1 0-1,0 0 1,1 0-1,-1 0 1,1 0-1,-1-1 0,9 6 1,-9-7 5,-1 0-1,1 0 1,0-1-1,0 1 1,0-1-1,0 0 1,0 0 0,1 0-1,-1 0 1,0-1-1,0 1 1,0-1-1,1 0 1,4 0-1,-7 0-74,1 0 116,1-1 0,0 1 0,-1-1 0,1 1 0,-1-1 0,1 0 1,2-1-1,-4 2-76,0-1 1,-1 0 0,1 0-1,0 0 1,0 1 0,-1-1-1,1 0 1,-1 0 0,1 0 0,-1 0-1,1 0 1,-1 0 0,1 0-1,-1 0 1,0 0 0,1 0-1,-1-1 1,0-1 0,1-2 18,-1-1 1,0 0-1,0 0 1,0 0-1,-1 0 1,0 0-1,0 0 1,0 0 0,-1 0-1,0 1 1,-4-10-1,-4-3-53,0-1-1,-14-16 1,13 19-414,1 1 0,-12-25-1,22 39 367,0 0-1,0 0 0,0 0 0,0 1 0,0-1 0,0 0 0,0 0 0,0 0 0,1 0 0,-1 1 0,0-1 0,1 0 0,-1 0 0,0 0 1,1 1-1,-1-1 0,1 0 0,-1 0 0,1 1 0,-1-1 0,1 1 0,-1-1 0,1 0 0,0 1 0,-1-1 0,1 1 0,0-1 1,0 1-1,1-1 0,27-14 196,-26 14-117,83-35 733,90-24 0,-136 48-616,5-2 166,0 2 0,77-10 0,-119 21-301,1 1 1,0 0 0,-1 0 0,1 1-1,0-1 1,-1 1 0,1-1-1,-1 1 1,1 0 0,-1 1-1,1-1 1,-1 1 0,0-1 0,1 1-1,-1 0 1,0 0 0,0 0-1,0 1 1,-1-1 0,1 1 0,-1-1-1,1 1 1,-1 0 0,0 0-1,0 0 1,0 0 0,0 0-1,-1 1 1,1-1 0,-1 1 0,0-1-1,2 7 1,4 27 309,6 73 1,-9-68-279,11 57 0,-15-99-62,3 12 55,0-1-1,8 20 1,-10-28-28,0-1 1,0 0-1,0 0 0,0 0 0,1 0 0,-1 0 1,1 0-1,-1 0 0,1 0 0,-1 0 1,1-1-1,0 1 0,0-1 0,0 1 0,0-1 1,0 0-1,0 0 0,0 0 0,1 0 0,-1 0 1,4 1-1,13-4 64,3 1-49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19.4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50 171 4384,'-1'-4'1133,"0"-1"0,0 1 0,0 0 0,1-1 0,-1 1 0,1 0 1,0-1-1,1-6 836,0 14-1852,1 0 0,-1-1 0,0 1 0,1 0 0,-1 0 0,1-1 0,0 1 0,0-1 0,0 1-1,4 3 1,5 7 186,3 9 48,-1 1-1,-1 0 1,-1 1-1,-1 0 1,11 42-1,18 132 468,-17-74-347,-6-54-219,9 47 232,-24-81 1239,0-36-1642,0-1 1,0 0 0,-1 1-1,1-1 1,0 0-1,-1 1 1,1-1-1,0 0 1,-1 0-1,1 0 1,-1 0-1,0 1 1,1-1-1,-1 0 1,0 0-1,1-1 1,4-9 111,29-59 20,-25 48-219,50-97-47,-9 43 91,3 1-1,4 3 0,72-73 1,-63 77-126,68-91 0,-121 139-40,-12 17 100,1 0 1,0 0 0,0 0-1,0 0 1,0 0-1,1 1 1,-1-1-1,1 1 1,0 0-1,-1-1 1,1 1-1,0 0 1,4-2 0,-7 4 23,1 0-1,-1 0 1,0 0 0,0-1 0,0 1 0,0 0 0,0 0 0,1 0 0,-1-1 0,0 1 0,0 0 0,0-1 0,0 1 0,0 0 0,0 0-1,0-1 1,0 1 0,0 0 0,0 0 0,0-1 0,0 1 0,0 0 0,0-1 0,0 1 0,0 0 0,0 0 0,0-1 0,0 1 0,0 0-1,-1 0 1,1-1 0,0 1-63,-1 0 63,0-1 0,0 1 0,0 0 0,0 0 0,0 0 0,0 0 0,0 0 0,0 0-1,1 0 1,-1 1 0,0-1 0,0 0 0,0 0 0,0 1 0,-2 0 0,-22 10-99,12-6 101,-42 13-19,-74 13 0,78-20-28,-183 51 86,224-59-37,-130 31-65,84-20 50,-110 17 300,156-30-287,-3 0-135,13-1 112,0 0 0,0 0 0,0 0 0,0 0 0,0 0 0,0 0 0,0 0 0,0 0 0,0 0 1,0 0-1,0 0 0,0 0 0,0 0 0,0 0 0,0 0 0,0 0 0,0 0 0,0 0 0,1 0 0,-1 0 0,0 0 0,0 0 0,0 0 0,0 0 0,0 0 0,0-1 0,0 1 0,0 0 0,0 0 0,0 0 1,0 0-1,0 0 0,0 0 0,0 0 0,0 0 0,-1 0 0,1 0 0,0 0 0,0 0 0,0 0 0,0 0 0,0 0 0,0 0 0,0 0 0,0 0 0,0 0 0,0 0 0,0 0 0,0 0 0,0 0 0,0 0 1,0 0-1,0-1 0,0 1 0,22-8-3021,6 1-511,4-2 1147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18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57 913 4480,'-6'4'1187,"7"-3"-430,0-1-677,-1 0 1,0 0 0,0 0 0,1 1 0,-1-1 0,0 0 0,0 0 0,1 0 0,-1 0 0,0 1 0,0-1 0,0 0 0,1 0 0,-1 0 0,0 1 0,0-1 0,0 0 0,0 0 0,1 13 11311,25-37-10048,-21 17-1175,0-1 1,0 1-1,-1-1 0,0 0 0,-1 0 1,1-1-1,-1 1 0,3-17 0,-5 19-129,59-281 565,-18 70-192,-30 159 299,-3-1 0,-2 0 0,-2-77 0,-5 136-708,0 1-1,0-1 1,0 0-1,0 0 1,0 0-1,0 0 0,0 0 1,0 0-1,0 0 1,0 0-1,0 0 1,0 0-1,0 0 1,0 0-1,0 1 1,0-1-1,0 0 0,0 0 1,0 0-1,0 0 1,0 0-1,0 0 1,0 0-1,0 0 1,0 0-1,0 0 1,0 0-1,0 0 1,-1 0-1,1 0 0,0 0 1,0 0-1,0 0 1,0 0-1,0 0 1,0 0-1,0 0 1,0 0-1,0 0 1,0 0-1,0 0 0,0 0 1,0 0-1,-1 0 1,1 0-1,0 0 1,0 0-1,0 0 1,0 0-1,0 0 1,0 0-1,0 0 1,0 0-1,0 0 0,0 0 1,0 0-1,0 0 1,0 0-1,0 0 1,0 0-1,-1 0 1,1 0-1,0 0 1,0 0-1,0 0 0,0 0 1,0-1-1,-4 7 50,4-6-42,-2 3 4,1 0 1,0 0-1,0 0 1,0-1-1,0 1 1,0 0-1,0 0 1,1 0-1,-1 6 1,-4 19 181,2-17-142,0 1-1,1-1 1,-2 18 0,-8 60-18,-18 420 507,12-383-405,9-75-108,1-14-29,0-1 0,-3 0 0,0-1 0,-3 0-1,-31 57 1,44-89-68,-1 1 0,0-1 0,0 1 0,-1-1 0,1 0 0,-1 0 0,0 0 0,0 0 0,1-1 0,-2 1 0,1-1 0,0 0 0,0 0 0,-1 0 0,-5 2 0,9-4 57,0 0 0,0 1 0,-1-1 0,1 0-1,0 0 1,0 0 0,-1 0 0,1 0 0,0 0 0,0 0 0,-1 0-1,1 0 1,0 0 0,0 0 0,-1 0 0,1 0 0,0 0 0,0 0-1,0 0 1,-1-1 0,1 1 0,0 0 0,0 0 0,-1 0 0,1 0-1,0 0 1,0 0 0,0-1 0,0 1 0,-1 0 0,1 0 0,0 0-1,0-1 1,0 1 0,0 0 0,0 0 0,-1 0 0,1-1-1,0 1 1,0 0 0,0 0 0,0-1 0,0 1 0,0 0 0,0 0-1,0 0 1,0-1 0,0 1 0,0 0 0,0-1 0,2-15-86,-1 11 75,0-1 37,0 0-1,1 1 1,0-1-1,0 1 1,0-1 0,0 1-1,6-8 1,25-34 91,-22 33-88,130-151 235,-41 52-296,-51 54 119,86-99 425,-121 139-401,-11 15-82,0 0 0,0 0 0,0 0 0,5-4 0,-4 5 179,-3 3 62,-1 11 207,3 6-409,-1 1-1,-1 19 0,-1-17-28,4 24 0,-1-27 43,1 0 0,0 0 0,9 22 0,-11-33-96,1-1-1,0 1 0,0 0 0,0-1 1,1 0-1,0 0 0,0 0 1,0 0-1,1-1 0,-1 1 1,1-1-1,7 4 0,-10-6 10,1-1 0,0 0 0,0 0 0,0 1-1,0-2 1,0 1 0,1 0 0,-1-1 0,0 0 0,0 1-1,0-1 1,1 0 0,-1-1 0,0 1 0,0 0 0,0-1-1,0 0 1,0 0 0,0 0 0,4-2 0,0 0-3,0 0 0,-1-1 0,0 0 0,0 0 1,0-1-1,0 1 0,7-10 0,-3 3 29,-1 0 0,-1-1 0,0-1 0,7-13 0,22-56 66,-15 29-125,4 5 383,-26 48-328,0-1 1,0 1-1,0 0 0,0 0 1,0-1-1,0 1 1,1 0-1,-1 0 0,0-1 1,0 1-1,0 0 1,0 0-1,1-1 0,-1 1 1,0 0-1,0 0 0,1 0 1,-1-1-1,0 1 1,0 0-1,1 0 0,-1 0 1,0 0-1,0 0 1,1 0-1,-1 0 0,0 0 1,1-1-1,-1 1 1,0 0-1,1 0 0,-1 0 1,0 0-1,0 0 1,1 1-1,-1-1 0,0 0 1,1 0-1,-1 0 0,0 0 1,0 0-1,1 0 1,-1 0-1,0 1 0,0-1 1,1 0-1,-1 0 1,0 0-1,0 0 0,1 1 1,-1-1-1,0 0 1,0 0-1,0 1 0,0-1 1,1 0-1,6 16 527,45 155 589,-38-138-1089,0-1 0,2 0 0,21 30 0,-33-57-65,-3-2-25,1-1 0,0 1 0,0 0 0,0-1-1,0 0 1,4 4 0,-5-5-500,-1-52-20560,0 42 19490,0-10-567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1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508 0 5472,'-6'2'670,"-9"2"1801,12-2-1776,1 0 0,0 0 0,0 0 0,0 1 0,0-1-1,1 1 1,-3 3 0,-5 7 343,-18 26 2033,-43 83-1,13-18-1216,25-56-1381,-1-2 1,-2-1-1,-2-2 1,-67 59 0,39-48-4357,79-56-3194,2-9 3456,6-4 1237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1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10 818 4736,'-9'2'2698,"25"2"344,-4-1-2084,4 1-139,0-1 0,0-1-1,0-1 1,1 0 0,-1-1-1,0-1 1,26-4-1,-34 4-692,1-1 0,-1 0 0,1 0 0,-1-1 0,0-1 0,0 1 0,0-1 0,0 0 0,-1-1 0,0 0 0,0 0 0,0-1 0,0 1 0,-1-2 0,9-9 0,-14 14-73,0 1-1,-1-1 0,1 1 0,0-1 1,-1 1-1,1-1 0,-1 0 1,1 1-1,-1-1 0,0 0 0,1 1 1,-1-1-1,0 0 0,0 1 0,0-1 1,-1 0-1,1 1 0,0-1 0,-1 0 1,1 1-1,-1-1 0,1 1 1,-1-1-1,0 0 0,0 1 0,0 0 1,0-1-1,0 1 0,-2-3 0,3 4-15,-1-1 0,0 1-1,0-1 1,1 1 0,-1 0 0,0-1-1,0 1 1,0 0 0,0-1-1,1 1 1,-1 0 0,0 0 0,0 0-1,0 0 1,0 0 0,0 0-1,1 0 1,-1 0 0,0 0 0,-1 1-1,-19 7 362,13-4-244,-15 8 294,0 1 0,1 1 0,1 1 0,0 1 0,-36 36 0,54-49-400,0 0 1,0 1 0,0-1-1,1 1 1,-1 0-1,1 0 1,-3 6 0,4-8-44,1 0 1,-1-1 0,1 1 0,-1 0 0,1-1-1,0 1 1,0 0 0,0-1 0,0 1 0,0 0-1,0 0 1,0-1 0,0 1 0,1 0 0,-1-1-1,1 1 1,-1 0 0,1-1 0,0 1 0,0-1-1,-1 1 1,1-1 0,2 2 0,0 0-2,0 0 0,1 0 1,-1 0-1,1-1 0,-1 1 0,1-1 1,0 0-1,0 0 0,0-1 0,0 1 1,0-1-1,0 0 0,6 1 0,5 0 25,1 0-1,23 0 0,-19-2-156,-1 0 0,0-2 0,1 0 0,-1-1 0,0-1 0,0 0 0,29-12 0,-22 2 85,0 0 1,-2-2-1,0-1 0,0-1 1,35-36-1,-53 48 81,0-1 1,8-12-1,8-10 796,-50 74-455,17-31-298,1 1 0,1 1 0,-10 21-1,15-28-148,0 1 0,0-1-1,1 1 1,1 0-1,0 0 1,0 0-1,0 15 1,2-24 53,0 1 0,0 0 0,0-1 0,1 1 0,-1-1 0,1 1 0,-1-1 0,1 1 0,-1-1 0,1 1 0,0-1 0,0 1 1,0-1-1,-1 0 0,1 1 0,1-1 0,0 1 0,-1-1 5,0 0 0,-1-1 0,1 1 1,0-1-1,0 1 0,0-1 0,0 1 0,0-1 0,0 0 1,0 1-1,0-1 0,0 0 0,0 0 0,0 0 1,0 0-1,0 0 0,0 0 0,0 0 0,0 0 0,0 0 1,0 0-1,0 0 0,0-1 0,0 1 0,0 0 1,0-1-1,1 0 0,2-2 19,1 0 1,-1 0-1,1 0 1,-1-1-1,0 0 1,0 0-1,0 0 1,-1 0-1,0-1 0,4-4 1,-1-3-19,0 0 1,0 0-1,3-14 0,1-3 30,5-35-1,-9 37-2,102-502 217,-97 429 110,-10 83-146,-1 1-1,0-1 1,-1 1 0,-4-19-1,4 34-163,1 0-1,0 0 0,0 0 1,-1 0-1,1 0 0,-1-1 1,1 1-1,-1 1 0,1-1 1,-1 0-1,0 0 0,1 0 1,-1 0-1,-1-1 1,2 2-11,-1 0 1,1-1 0,-1 1 0,1 0 0,-1 0 0,1 0 0,-1-1 0,1 1 0,-1 0 0,1 0 0,-1 0-1,1 0 1,-1 0 0,1 0 0,-1 0 0,0 0 0,1 0 0,-1 0 0,1 1 0,-2-1 0,0 1 18,0 0 1,0 0 0,1 1-1,-1-1 1,0 0 0,0 1-1,1-1 1,-1 1 0,0 0-1,1-1 1,-2 4 0,-4 6 39,1 1 0,1 0 0,0 0 0,1 0 0,0 0 0,-2 14 0,-2 15 25,2 1-1,1-1 1,2 49-1,16 126-1060,6-98-1747,1-42-2578,-10-48 2995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1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39 8480,'-65'0'3840,"51"0"-3360,8 0-1088,21-4-928,5 0 1056,21-14-3360,8 5 2112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2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16 947 4896,'-4'0'436,"4"0"-356,-1 0-1,1 0 0,0 0 0,-1-1 1,1 1-1,0 0 0,-1 0 0,1 0 1,0 0-1,-1 0 0,1 0 0,0 0 1,-1 0-1,1 0 0,0 0 0,-1 0 1,1 1-1,0-1 0,-1 0 0,1 0 1,0 0-1,-1 0 0,1 0 0,0 1 1,0-1-1,-1 0 0,1 0 0,0 0 1,0 1-1,-1-1 0,1 0 1,0 0-1,0 1 0,0-1 0,0 0 1,-1 1-1,1-1 0,0 0 0,0 1 1,0-1-1,0 1 0,0-2 70,0 1 1,1-1-1,-1 1 1,0 0-1,0-1 0,1 1 1,-1 0-1,1-1 1,-1 1-1,0 0 0,1-1 1,-1 1-1,1 0 1,-1 0-1,1 0 0,-1-1 1,0 1-1,1 0 1,-1 0-1,1 0 0,-1 0 1,1 0-1,0 0 1,16-3 901,-15 3-499,2 0-316,0-1 0,-1 0-1,1 1 1,0-1 0,-1-1-1,1 1 1,-1-1 0,0 1 0,1-1-1,-1 0 1,0 0 0,0 0-1,0-1 1,0 1 0,-1-1-1,5-4 1,-1-2 86,0-1 0,0 0 0,-1 0 0,5-14 0,-8 20-232,3-8 380,0-1 1,0 1 0,-1-1-1,-1-1 1,0 1 0,0 0-1,0-19 1,-16 400 671,4-207-865,-3-48-97,4-62-147,8-19-30,1-16 213,-1-73-45,2-99-97,7 55 98,4 2-1,5-1 1,4 2 0,43-118 0,-56 189-20,2 0 0,0 1 1,2 0-1,1 1 0,1 0 1,28-34-1,-41 56-96,0 1 0,0 0-1,1 0 1,-1 0 0,0 0-1,1 0 1,-1 0 0,1 1-1,0 0 1,-1-1 0,1 1-1,0 0 1,0 0 0,0 0-1,0 1 1,0-1 0,3 0 0,-3 2-16,0-1 0,-1 0 1,1 0-1,-1 1 0,1 0 1,-1-1-1,0 1 1,1 0-1,-1 0 0,0 0 1,1 1-1,-1-1 1,0 0-1,0 1 0,0-1 1,0 1-1,0 0 1,0 0-1,-1 0 0,3 3 1,2 6 15,0-1 0,-1 1 0,0 0 0,-1 1 0,-1-1 0,1 1 0,1 13 0,-3-14-40,1 3 49,-1-1-1,0 1 1,-1 0 0,-1 0 0,-1 20 0,0-24-61,0-1 0,-1 1 1,-1-1-1,1 0 0,-1 0 1,-1 0-1,0 0 0,0-1 0,-6 9 1,3-6-78,-1-1 1,-1 0 0,0 0 0,0-1-1,-1 0 1,0-1 0,-1 0-1,-19 11 1,27-17 22,-13 7-372,-32 13 0,45-20 375,-1-1-1,0 0 1,1 0-1,-1 0 1,0 0-1,0-1 1,0 1-1,0-1 1,1 0-1,-1 0 1,0 0 0,0-1-1,0 0 1,0 1-1,-4-3 1,6 2-24,0 1 0,0-1 1,0 0-1,0 0 0,1 0 1,-1-1-1,0 1 0,-2-3 1,4 4 61,0 0 1,0 0-1,0 0 1,-1-1 0,1 1-1,0 0 1,0 0-1,0 0 1,0-1-1,0 1 1,0 0-1,0 0 1,0 0 0,0-1-1,0 1 1,0 0-1,0 0 1,0-1-1,0 1 1,0 0-1,0 0 1,1 0 0,-1-1-1,0 1 1,0 0-1,0 0 1,0 0-1,0 0 1,0-1-1,0 1 1,1 0 0,-1 0-1,0 0 1,0 0-1,0 0 1,0 0-1,1-1 1,-1 1-1,0 0 1,0 0 0,0 0-1,1 0 1,-1 0-1,0 0 1,6-2-45,0 1 1,0-1 0,0 1 0,8 0-1,0 0 40,198-31-344,-150 23 421,-1-3 0,89-30 0,-135 36 23,0-1 1,0 0 0,-1 0-1,0-1 1,-1-1 0,19-16-1,-30 24-43,0-1 0,0 0 1,-1 0-1,1 0 0,-1 0 0,1 0 0,-1 0 0,0 0 0,0-1 0,2-3 0,-3 6-35,0 0-1,0 0 0,0 0 0,0 0 0,0 1 1,0-1-1,0 0 0,-1 0 0,1 0 0,0 0 0,0 0 1,0 0-1,0 0 0,0 0 0,0 0 0,0 0 1,0 0-1,0 0 0,0 0 0,0 0 0,0 0 0,0 0 1,0 1-1,0-1 0,0 0 0,0 0 0,0 0 0,0 0 1,0 0-1,-1 0 0,1 0 0,0 0 0,0 0 1,0 0-1,0 0 0,0 0 0,0 0 0,0 0 0,0 0 1,0 0-1,0 0 0,0 0 0,0 0 0,0 0 0,-1 0 1,1 0-1,0 0 0,0 0 0,0 0 0,0-1 1,0 1-1,0 0 0,0 0 0,0 0 0,0 0 0,0 0 1,0 0-1,0 0 0,0 0 0,0 0 0,0 0 1,0 0-1,0 0 0,0 0 0,0 0 0,0 0 0,0-1 1,-4 5 165,2 2-89,-1-1 0,0 0 0,-6 8 0,-4 7 28,8-11-87,1-1-1,0 1 0,0 0 1,1 0-1,0 1 0,-3 15 1,5-18-14,0 0 1,1 0-1,0 0 1,0 0-1,1-1 1,0 1-1,0 0 1,1 0-1,0 0 1,4 10-1,-4-10-11,5 8 4,-6-15-5,-1 1 1,1-1-1,-1 1 1,1-1-1,0 0 0,-1 1 1,1-1-1,0 0 1,-1 1-1,1-1 1,-1 0-1,1 0 0,0 0 1,0 0-1,-1 1 1,1-1-1,0 0 1,-1 0-1,1-1 0,0 1 1,-1 0-1,1 0 1,1 0-1,1-1-10,0 0 0,0 1 0,0-1 0,0-1 0,0 1 0,0 0 0,5-4 0,-7 4 3,0 1 1,0-1-1,0 0 1,-1 0-1,1 0 1,0 0-1,0 0 1,-1 0-1,1 0 0,-1 0 1,1 0-1,-1 0 1,1 0-1,-1-1 1,0 1-1,0 0 1,1 0-1,-1 0 0,0 0 1,0-1-1,0 1 1,0 0-1,0 0 1,-1 0-1,1-3 0,-6-28 140,5 19-162,-1 1 1,-1-1-1,0 1 0,-9-21 1,8 23 49,-2-4 47,-13-21 0,17 31-42,0 1-1,0 0 1,-1 0 0,1 0-1,-1 0 1,0 1 0,0-1-1,0 1 1,0-1-1,0 1 1,0 0 0,-5-2-1,5 3 37,-9-2 174,12 3-236,0 0-1,0 1 0,-1-1 0,1 0 0,0 1 0,0-1 1,-1 1-1,1-1 0,0 0 0,0 1 0,0-1 1,0 1-1,0-1 0,0 0 0,0 1 0,0-1 1,0 1-1,0-1 0,0 0 0,0 1 0,0-1 1,0 1-1,0-1 0,0 0 0,0 1 0,1-1 0,-1 1 1,0-1-1,0 0 0,0 1 0,1 0 0,0 1 6,0 1-1,0-1 1,1 1-1,-1-1 1,1 1-1,-1-1 1,1 0-1,0 0 1,0 0-1,0 0 0,0 0 1,0 0-1,0-1 1,1 1-1,-1 0 1,0-1-1,1 0 1,-1 0-1,1 0 0,0 0 1,-1 0-1,1 0 1,0-1-1,5 1 1,-4 0-12,1-1 0,-1 0 0,0 0 0,0-1 0,1 1 1,-1-1-1,0 0 0,0 0 0,0 0 0,0-1 0,0 1 0,0-1 1,0 0-1,-1 0 0,1-1 0,4-3 0,5-7-6,-1-1 0,0-1 1,-1 0-1,0 0 0,15-33 0,21-28 63,-3 9 350,-42 63-207,0 0 138,-1 8-151,-8 78 84,0 4-144,8-50-146,1 1-1,9 43 0,-11-75 4,2 0-1,-1-1 0,0 1 1,1-1-1,0 1 0,0-1 1,0 1-1,1-1 0,0 0 1,-1 0-1,1-1 0,1 1 1,6 6-1,-8-8 11,1 0 0,0 0 1,0 0-1,1 0 0,-1-1 0,0 1 1,1-1-1,-1 0 0,0 0 0,1 0 1,-1-1-1,1 1 0,-1-1 0,1 0 1,0 0-1,-1 0 0,1 0 0,-1-1 1,6 0-1,1-2 2,1 0 1,-1-1-1,0 0 0,0 0 1,-1-1-1,1-1 1,14-11-1,1-3 83,28-31-1,-33 31-5,2 0 0,24-18 0,-45 37-37,0 0 0,-1 1 0,1-1 0,0 0 0,0 1 0,0-1 0,0 1 0,0-1 1,1 1-1,-1 0 0,0-1 0,2 1 0,-2 0-17,-1 0 1,1 1-1,0-1 1,-1 1-1,1-1 1,-1 1-1,1-1 1,0 1-1,-1-1 1,1 1-1,-1-1 1,0 1-1,1 0 0,-1-1 1,1 1-1,-1 0 1,0-1-1,0 1 1,1 0-1,-1-1 1,0 1-1,0 0 1,0 1-1,6 23 58,-2 0 0,-1 0 0,-1 1 0,-2 36 0,0-54-95,0-5-4,0-1-1,0 1 0,0-1 0,1 1 0,-1-1 0,0 1 0,1-1 1,1 5-1,-1-6 15,-1-1 1,0 0-1,0 0 1,0 0-1,0 0 0,0 1 1,1-1-1,-1 0 1,0 0-1,0 0 1,0 0-1,0 0 1,1 0-1,-1 0 1,0 1-1,0-1 1,0 0-1,1 0 0,-1 0 1,0 0-1,0 0 1,0 0-1,1 0 1,-1 0-1,0 0 1,0 0-1,0 0 1,1 0-1,-1 0 1,0 0-1,0 0 1,0-1-1,1 1 0,9-9-411,18-29 406,30-55 0,-36 56 343,-20 38-214,0 8 74,2 19 198,-1-14-281,3 20-99,-1-13-12,-2-1 0,2 33 0,-5-51-6,0-1-1,1 1 1,-1-1-1,1 1 1,-1-1 0,1 1-1,-1-1 1,1 0-1,0 1 1,0-1 0,-1 0-1,1 1 1,2 1-1,1 2-106,-3-4 106,0-1 0,-1 1 0,1-1 1,0 1-1,0-1 0,0 0 0,-1 1 0,1-1 0,0 0 0,0 0 1,0 1-1,0-1 0,0 0 0,-1 0 0,1 0 0,0 0 0,0 0 0,0 0 1,0 0-1,0-1 0,-1 1 0,1 0 0,1-1 0,18-6-166,-11 2 142,-1 0-1,1-1 1,-2 0 0,1 0 0,-1-1 0,1 0 0,-2 0 0,1 0 0,7-13-1,1-3-66,22-50 0,-19 31 42,16-56-1,-17 45 75,6-14 44,66-236 74,-88 302-122,4-22 99,-2 1 0,3-29 0,-6 51-99,0-1 0,0 1 0,0-1 0,0 1 0,0-1 0,0 1 0,0-1 0,0 0 0,0 1 0,0-1 0,0 1 0,0-1 0,-1 1 1,1-1-1,0 1 0,0-1 0,0 1 0,-1-1 0,1 1 0,0-1 0,-1 1 0,1-1 0,0 1 0,-1-1 0,1 1 0,-1-1 0,0 1-7,1 0-1,-1 0 1,0 1 0,1-1 0,-1 0-1,1 0 1,-1 0 0,0 1 0,1-1-1,-1 0 1,1 1 0,-1-1 0,1 0-1,-1 1 1,1-1 0,-1 1 0,1-1-1,-1 1 1,-17 25-45,8-2 89,1 1-1,1 0 1,2 1 0,0 0-1,2 0 1,1 0 0,-1 47 0,6-32 23,1 0 0,1 0 1,3 0-1,14 51 1,-11-62-25,12 31 1,-16-48-6,0-1 0,1 1 1,0-1-1,17 20 0,-22-29-32,1 0 0,-1 0 0,1 0 0,0-1 0,0 1-1,0-1 1,0 0 0,0 0 0,1 0 0,-1 0-1,1-1 1,-1 1 0,1-1 0,0 0 0,-1 0 0,1 0-1,0 0 1,0-1 0,-1 0 0,1 0 0,0 0 0,0 0-1,0 0 1,-1-1 0,1 0 0,0 1 0,0-1-1,-1-1 1,1 1 0,-1 0 0,1-1 0,-1 0 0,0 0-1,1 0 1,-1 0 0,0-1 0,5-4 0,5-9-21,-1 0 1,-1 0-1,-1-1 1,0-1-1,-1 0 0,9-25 1,19-36 142,7 7 554,-44 72-672,0 0 1,0 0-1,-1 0 1,1 0 0,0 1-1,0-1 1,0 0-1,1 0 1,-1 0 0,0 0-1,0 0 1,0 0-1,0 0 1,0 0-1,0 1 1,0-1 0,0 0-1,0 0 1,0 0-1,0 0 1,0 0-1,0 0 1,0 0 0,0 0-1,0 0 1,0 1-1,1-1 1,-1 0 0,0 0-1,0 0 1,0 0-1,0 0 1,0 0-1,0 0 1,0 0 0,0 0-1,1 0 1,-1 0-1,0 0 1,0 0-1,0 0 1,0 0 0,0 0-1,0 0 1,0 0-1,1 0 1,-1 0 0,0 0-1,0 0 1,0 0-1,0 0 1,0 0-1,0 0 1,0 0 0,0 0-1,1-1 1,-1 1-1,0 0 1,0 0-1,0 0 1,0 0 0,0 0-1,0 0 1,0 0-1,0 0 1,0 0 0,0 0-1,0-1 1,0 1-1,4 17 119,-2 19-124,-4 2 74,-7 44 0,5-53-17,2-15-70,-1 0 0,-1 0 0,0-1 0,-1 0 0,0 0 0,-1 0 0,-11 18 0,15-28-95,-1 0 0,0 1-1,0-1 1,0 0 0,0 0-1,0-1 1,-1 1 0,0-1-1,-6 4 1,8-5 48,0 1 0,-1-1 0,1 0 0,-1 0 0,0-1 1,1 1-1,-1-1 0,1 1 0,-1-1 0,0 0 0,0 0 0,1 0 0,-1 0 0,0 0 0,-3-1 0,6 1 62,-1 0-1,1 0 0,0 0 1,-1-1-1,1 1 0,0 0 1,-1 0-1,1 0 0,0 0 1,-1 0-1,1 0 0,0-1 1,0 1-1,-1 0 0,1 0 1,0 0-1,0-1 0,0 1 0,-1 0 1,1 0-1,0-1 0,0 1 1,0 0-1,0 0 0,-1-1 1,1 1-1,0 0 0,0-1 1,0 1-1,0 0 0,0-1 1,0 1-1,0 0 0,0-1 1,0 1-1,0 0 0,0 0 1,0-1-1,0 1 0,0 0 0,0-1 1,0 1-1,0 0 0,0-1 1,1 1-1,-1 0 0,0 0 1,0-1-1,0 1 0,0 0 1,1 0-1,-1-1 0,1 0 17,0 0 0,0 0 0,0 0 0,0 1 0,-1-1-1,1 0 1,1 1 0,-1-1 0,0 0 0,0 1 0,0-1 0,1 1-1,73-18 313,-46 13-346,-7 2-263,36-11 0,18-14-3190,-28 8-4407,-41 17 4211,-3 2 1243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23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55 7456,'-22'3'2421,"18"-3"-1477,5 0-544,0 0 0,0 0 0,0 0 0,0 0 0,1 0 0,-1 0 0,0-1 0,0 1 0,0 0 0,0-1 0,0 1 0,2-2 0,1 0-71,0 0 0,0 1 1,0-1-1,0 1 0,0 0 0,0 0 0,1 0 1,-1 0-1,9 1 0,5-2 69,75-9 490,189-16-1776,-213 26-3824,-43 1-58,-16 0 2541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24.1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44 7712,'-35'-12'3520,"20"12"-3072,9-6-800,12 2 96,-6-9-2560,9 4 1536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26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402 50 3072,'0'0'39,"0"0"-1,0-1 1,0 1 0,0 0 0,0 0 0,0 0-1,0 0 1,0 0 0,0 0 0,1 0-1,-1 0 1,0-1 0,0 1 0,0 0 0,0 0-1,0 0 1,0 0 0,1 0 0,-1 0-1,0 0 1,0 0 0,0 0 0,0 0-1,0 0 1,0 0 0,1 0 0,-1 0 0,0 0-1,0 0 1,0 0 0,0 0 0,0 0-1,1 0 1,-1 0 0,0 0 0,0 0 0,0 0-1,0 1 1,0-1 0,0 0 0,0 0-1,1 0 1,-1 0 0,0 0 0,0 0-1,0 0 1,0 0 0,0 0 0,0 1 0,0-1-1,0 0 1,0 0 0,0 0 0,1 1 91,-1-1 0,0 0 0,0 1 0,0-1 0,1 0 0,-1 0 0,0 1-1,0-1 1,1 0 0,-1 0 0,0 1 0,0-1 0,1 0 0,-1 0 0,0 0 0,1 1 0,-1-1 0,0 0 0,1 0 0,-1 0 0,0 0 0,1 0 0,-1 0 0,1 0 0,-1 0 0,0 0 0,1 0 0,1 0 377,0 0 0,0 0 0,0 0 0,0 0 0,0-1 0,0 1 0,-1-1 1,1 0-1,2 0 0,-4 0-424,1 1 1,-1 0 0,0 0 0,1 0-1,-1-1 1,0 1 0,1 0-1,-1-1 1,0 1 0,0 0 0,0-1-1,1 1 1,-1 0 0,0-1 0,0 1-1,0 0 1,0-1 0,0 1-1,1 0 1,-1-1 0,0 1 0,0-1-1,0 1 1,0 0 0,0-1-1,0 1 1,0-1 0,-1 1 0,1 0-1,0-1 1,0 1 0,0 0 0,0-1-1,0 1 1,0-1 0,-1 1-1,1 0 1,0-1 0,0 1 0,-1 0-1,1 0 1,0-1 0,0 1 0,-1 0-1,1 0 1,0-1 0,-1 1-1,0 0 1,-3-3 178,0 1 0,0 0 0,-1 0 0,1 0 0,-1 1 0,1-1 0,-1 1 0,-9-1 0,5 0-44,-23-4 280,0 1 0,1 2 0,-1 1 1,-62 4-1,85-1-442,1 0-1,-1 1 1,0 0 0,1 0 0,-1 1 0,1 0 0,0 1 0,0-1 0,0 1 0,0 1-1,1 0 1,-8 6 0,11-8-40,1 0-1,-1 1 1,1-1-1,0 1 1,0-1-1,0 1 1,0 0-1,1 0 1,0 0-1,0 1 1,0-1-1,0 0 1,1 1-1,-1 0 1,1-1-1,0 1 1,0 0-1,1-1 1,0 1-1,0 0 1,0 0-1,0-1 1,2 10-1,1-1 31,1-1-1,1 1 0,0 0 1,0-1-1,1 0 0,1-1 1,0 1-1,0-1 0,1 0 1,1-1-1,0 0 0,0 0 1,1-1-1,0 0 0,20 13 1,-21-18 20,0 0 1,0-1 0,0 0-1,0 0 1,0-1 0,1 0-1,-1-1 1,1 0 0,10 0 0,3-2 110,0 0 1,37-7 0,-39 4-151,0-1 1,0-1-1,0-1 1,33-16-1,-43 17-18,0 0 1,-1-1-1,1 0 0,-1-1 0,-1 0 0,0 0 0,0-1 1,0 0-1,10-16 0,41-59-25,-59 83 2,0-1 1,0 1-1,1-1 1,-1 1-1,0-1 1,1 1-1,0 0 1,-1-1-1,1 1 1,0 0-1,-1 0 1,1 0-1,0 1 0,0-1 1,0 0-1,0 1 1,0-1-1,0 1 1,0 0-1,0-1 1,0 1-1,0 0 1,0 0-1,0 1 1,0-1-1,0 0 1,0 1-1,0-1 1,0 1-1,0-1 0,0 1 1,0 0-1,-1 0 1,1 0-1,0 0 1,0 0-1,-1 0 1,1 1-1,-1-1 1,3 3-1,21 21 120,-13-12 81,0-1 0,19 13 0,-30-24-177,0 0-1,0-1 1,0 1 0,-1 0 0,1 0 0,0 0-1,0 0 1,0 0 0,-1 0 0,1 0-1,1 2 1,-4-1 127,-7-5-295,0-2-39,0 0-1,1-1 1,-8-8 0,8 8 171,1 0 1,-1 0-1,1 0 0,-13-5 0,18 10 41,0 0-1,0 1 0,-1-1 1,1 0-1,0 1 1,0-1-1,-1 1 0,1 0 1,0 0-1,-1 0 1,1 0-1,0 0 0,-1 0 1,1 1-1,0-1 1,0 1-1,-1 0 0,1-1 1,0 1-1,0 0 0,0 0 1,-3 2-1,3-1 12,-1 1 0,0 0 0,0-1 1,1 1-1,0 0 0,-1 0 0,1 0 0,0 1 0,1-1 0,-1 0 0,1 1 0,-1-1 0,1 1 0,0 0 1,0-1-1,0 1 0,1 0 0,-1 0 0,1-1 0,0 1 0,1 5 0,-1 2 20,1 0 0,1 1 0,0-1 0,0 0 0,1 0 0,5 12 0,-6-20-20,-1 0 0,1 0 0,-1 0 0,1 0 0,0 0 0,0 0 0,0 0-1,1-1 1,-1 1 0,1-1 0,-1 0 0,1 0 0,0 0 0,0 0 0,0 0 0,4 1 0,-5-2-2,0 0 1,0-1 0,0 1 0,0-1 0,0 1-1,1-1 1,-1 0 0,0 0 0,0 0-1,0 0 1,0-1 0,0 1 0,1 0-1,-1-1 1,0 0 0,0 1 0,0-1 0,0 0-1,0 0 1,0 0 0,-1 0 0,1 0-1,0-1 1,0 1 0,-1-1 0,3-2-1,3-5-42,0 1 0,-1-1-1,-1-1 1,0 1-1,0-1 1,0 0 0,-2 0-1,1 0 1,-1-1-1,3-19 1,-4 18 56,0 2 258,-1 10-290,-1 0 0,0 0 1,1 1-1,-1-1 0,0 0 1,0 0-1,1 0 1,-1 1-1,0-1 0,0 0 1,1 0-1,-1 1 0,0-1 1,0 0-1,1 0 0,-1 1 1,0-1-1,0 0 1,0 1-1,0-1 0,0 0 1,1 1-1,-1-1 0,0 0 1,0 1-1,0-1 0,0 1 1,4 8 1,0 0-1,1 0 1,0-1 0,1 0-1,0 1 1,0-2 0,0 1-1,10 8 1,-12-13 2,0 0 1,0 1-1,1-1 1,-1-1-1,0 1 0,1-1 1,0 0-1,-1 0 0,1 0 1,0 0-1,0-1 1,0 0-1,0 0 0,0 0 1,0-1-1,0 0 0,8 0 1,18-6-16,-1-1 1,0-1-1,49-22 0,4 0 24,-68 24-8,-10 4 62,-1 1 0,1-1 0,-1 1 0,1 0 1,0 0-1,6-1 0,-10 2-51,0 1 1,1-1-1,-1 0 0,0 0 1,0 0-1,0 1 1,0-1-1,0 1 0,-1-1 1,1 1-1,0-1 1,0 1-1,0-1 0,0 1 1,0 0-1,-1-1 0,1 1 1,0 0-1,-1 0 1,1 0-1,0-1 0,-1 1 1,1 0-1,-1 0 1,1 0-1,-1 0 0,0 0 1,1 0-1,-1 0 0,0 0 1,0 0-1,0 0 1,0 0-1,0 2 0,2 18 188,-1 27 0,-1-39-192,0-8-370,5-4 242,-1-1 1,0 1-1,0-1 1,0 0 0,0-1-1,-1 1 1,0 0-1,0-1 1,4-7-1,14-18 133,-21 30-19,23-23 99,-21 22-70,-1-1-1,1 1 1,-1 0 0,1 0 0,0-1 0,-1 2-1,1-1 1,0 0 0,0 0 0,0 0 0,0 1-1,2-1 1,-3 1-2,0 1 1,1-1-1,-1 1 0,0 0 0,0-1 0,0 1 1,0 0-1,0 0 0,0 0 0,0 0 1,0 0-1,0 0 0,0 0 0,0 0 1,0 0-1,0 2 0,7 7 126,0-2 7,0 1-1,9 13 1,-14-17-122,1 1 0,-1-1 1,1 0-1,1-1 0,-1 1 0,1-1 1,-1 0-1,1 0 0,0 0 1,1 0-1,-1-1 0,1 0 0,6 3 1,-5-4-132,-1-1 0,0 0 0,1 1 1,-1-2-1,1 1 0,-1-1 0,1 0 1,-1 0-1,13-3 0,-2-1-1652,0-2 0,21-8 0,-26 9 327,-2 0-665,0 0 0,0 0 1,14-11-1,1 2-1499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2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49 746 4896,'0'0'12703,"-3"14"-8996,1-10-3320,0 1-1,0 0 1,-1-1-1,1 1 1,-5 3-1,4-3-217,0-1 1,0 1-1,0 0 1,0-1-1,1 1 1,0 0-1,-3 10 1,4-6-71,0 1 1,0 0 0,0-1-1,2 1 1,-1-1 0,3 15-1,-2-19-58,0-1 0,0 1 0,1-1-1,-1 0 1,1 0 0,0 0-1,0 0 1,0 0 0,1 0 0,0 0-1,-1-1 1,1 1 0,0-1-1,1 0 1,6 6 0,-7-7-32,1 0 0,0 0 0,-1 0 0,1 0 0,0-1 0,0 0 0,0 0 0,0 0 0,0 0 0,0 0 0,1-1 0,-1 0 0,0 0 0,7 0 0,-5-1 10,0 0-1,-1-1 0,1 1 1,0-1-1,0-1 0,-1 1 1,0-1-1,1 0 0,7-5 1,-8 4-8,0 1-1,0-1 1,-1 0 0,0-1 0,1 1 0,-1-1 0,-1 1 0,1-1 0,-1-1 0,0 1 0,0 0 0,0-1 0,-1 1 0,0-1 0,0 0 0,0 0 0,-1 0 0,0 1 0,0-2 0,0-10 0,-2 11-5,0 1-1,0 0 1,0 1-1,-1-1 1,0 0-1,0 0 1,0 1-1,-1-1 1,1 1-1,-1-1 0,0 1 1,0 0-1,-1 0 1,1 1-1,-1-1 1,0 1-1,-7-6 1,7 7 0,1-1 0,-1 1 0,1 0 0,-1 1 0,0-1 1,0 1-1,0 0 0,0 0 0,0 0 0,0 0 0,0 0 0,0 1 0,0 0 0,0 0 1,0 0-1,0 0 0,0 1 0,0 0 0,0 0 0,0 0 0,0 0 0,0 0 0,-4 3 1,2-1 7,0 0 0,0 0 1,0 1-1,1-1 1,-1 1-1,1 1 0,0-1 1,0 1-1,-8 9 1,13-14-15,0 1 0,0-1 0,0 0 0,0 0 0,0 0 0,0 0 0,0 1 0,0-1 0,-1 0 0,1 0 0,0 0 0,0 1 0,0-1 0,0 0 0,0 0 0,0 1 0,0-1 0,0 0 0,0 0 0,1 0 0,-1 1 0,0-1 0,0 0 0,0 0 1,0 0-1,0 0 0,0 1 0,0-1 0,0 0 0,0 0 0,1 0 0,-1 0 0,0 1 0,9 3-26,11-2-157,9-4 246,-1-2 0,1 0 0,52-16 0,-35 7 63,20-5-27,69-30-1,-131 46-82,63-21 149,-60 21-85,1 0 0,0 0 0,0 1 0,0 1 1,-1-1-1,15 2 0,-19-1-24,0 0 0,0 1 0,0 0 0,0 0 0,0 0 0,0 0 0,0 0 0,0 0 0,0 1 0,-1-1 0,1 1 0,0 0 0,-1 0 0,0 0 0,1 0 0,2 4 1,-2-2 18,-1-1 0,0 1 0,0 0 0,0 0 0,-1 0 0,1 0 0,-1 0 0,0 1 0,0-1 0,1 8 1,-2 3-15,0 0 1,-1 0 0,-1 1 0,0-1-1,-6 22 1,6-28-231,5-8-340,9-13-318,-6 5 1020,21-29-270,-3 2-1,-12 19 74,-7 9 75,-1 0-1,1 0 0,0 1 0,0-1 0,1 1 0,0 0 1,-1 1-1,2 0 0,-1 0 0,12-6 0,-18 10-45,0 0 0,1 0 0,-1 0 0,1 0 0,-1 0-1,1 0 1,-1 0 0,0 0 0,1 0 0,-1 0 0,1 0-1,-1 0 1,0 0 0,1 0 0,-1 0 0,1 0 0,-1 0-1,0 1 1,1-1 0,-1 0 0,1 0 0,-1 0-1,0 1 1,1-1 0,-1 0 0,0 1 0,0-1 0,1 1-1,5 14 371,-3 20-150,-3-23-247,0 0-1,1 0 1,5 22-1,-5-28 10,1 0-1,0-1 0,0 1 1,1-1-1,0 0 0,0 0 1,0 0-1,1 0 0,7 8 1,-8-9-58,1 0 0,0-1 0,0 1 1,0-1-1,0 0 0,0 0 0,1-1 0,0 1 1,-1-1-1,1 0 0,6 2 0,-4-3-5,1 0 0,-1 0 0,1 0 0,-1-1-1,1 0 1,13-3 0,-8 1 6,-1 0 1,0-2-1,22-8 0,-3 0-55,-29 11 100,12-3-13,0-1 1,0 0-1,-1-1 1,1-1-1,-1 0 1,21-16-1,-21 11 6,1-1 1,-2-1-1,0 0 0,0 0 1,-1-1-1,-1-1 0,-1 1 0,0-2 1,12-31-1,-2-8-3,20-98 0,-29 109-35,-6 25 37,31-152-119,-30 137 131,-2 1 0,-1-1 0,-3-36-1,0 63 30,-1-1 0,0 0-1,-5-12 1,6 17-59,1 4 32,0-1 0,-1 1-1,1 0 1,0-1-1,0 1 1,0 0-1,0 0 1,0 0-1,0-1 1,0 1-1,-1 0 1,1 0-1,0-1 1,0 1-1,0 0 1,-1 0 0,1 0-1,0 0 1,0-1-1,0 1 1,-1 0-1,1 0 1,0 0-1,0 0 1,-1 0-1,1 0 1,0 0-1,-1 0 1,1 0-1,0 0 1,-1 0 0,-8 4 104,-10 15 131,16-15-216,-6 8 78,0 0 0,0 1 1,2 0-1,-1 1 0,2 0 0,0 0 0,0 0 1,1 1-1,-3 18 0,-2 19 11,-5 70 0,12-85-48,1 1 1,2 0-1,9 68 0,-3-73-6,-3-7 7,2 0-1,13 41 1,-17-63-68,1 0 0,0-1 0,0 1 0,0 0 0,0-1-1,0 1 1,1-1 0,0 1 0,-1-1 0,1 0 0,1-1-1,-1 1 1,0 0 0,1-1 0,5 4 0,-7-5 1,1 0 0,-1-1 0,0 1-1,0 0 1,1-1 0,-1 1 0,0-1 0,1 0 0,-1 0 0,1 0 0,-1 0 0,0 0 0,1-1 0,-1 1 0,0-1 0,1 0 0,-1 1 0,0-1 0,0 0 0,0 0-1,0 0 1,0-1 0,0 1 0,0 0 0,0-1 0,0 1 0,0-1 0,2-3 0,6-7-6,0 0 0,-1-1-1,0-1 1,8-16 0,23-60 35,-30 71 249,-10 19-267,0 0 0,0 0 0,0 0-1,0 0 1,1-1 0,-1 1 0,0 0-1,0 0 1,0 0 0,0 0-1,0 0 1,0 0 0,1 0 0,-1 0-1,0 0 1,0-1 0,0 1 0,0 0-1,0 0 1,1 0 0,-1 0 0,0 0-1,0 0 1,0 0 0,0 0-1,1 0 1,-1 0 0,0 0 0,0 0-1,0 0 1,0 0 0,0 0 0,1 0-1,-1 1 1,0-1 0,0 0-1,0 0 1,4 12 202,8 244 138,-9-212-186,-3-40-172,1-1 0,-1 0 0,1 0 0,0 0 0,0 0 0,0 0 0,1 0 0,-1-1 0,1 1 0,0 0 0,3 4 0,-5-7 0,1 0 0,0 1 0,-1-1 0,1 0 0,-1 0 0,1 0 0,-1 0 0,1 0 0,0 0 1,-1 0-1,1 0 0,-1 0 0,1 0 0,0 0 0,-1 0 0,1 0 0,-1 0 0,1-1 0,-1 1 0,1 0 0,-1 0 0,1-1 0,-1 1 0,1 0 0,-1-1 0,1 1 0,-1-1 0,1 1 0,0-1 0,17-17-291,-14 14 277,77-84-59,-55 62 104,-16 15 39,1-1-1,1 1 1,0 1-1,1 0 1,0 1-1,25-13 0,-37 21-30,1 0 0,-1 1 0,1-1 0,0 1 0,-1-1 0,1 1 0,0 0-1,-1-1 1,1 1 0,0 0 0,-1 0 0,3 0 0,-3 1-28,0-1 0,0 0 0,-1 1 0,1-1 1,0 1-1,-1-1 0,1 0 0,-1 1 0,1-1 0,0 1 0,-1 0 0,1-1 1,-1 1-1,0-1 0,1 1 0,-1 0 0,1-1 0,-1 1 0,0 0 1,1 0-1,-1-1 0,0 1 0,0 0 0,0 0 0,0-1 0,0 1 1,0 1-1,1 11 29,0 0 1,-2 0 0,1 0 0,-2 0-1,-3 16 1,-20 67-25,15-65 28,-71 220 32,67-211-102,-1 0 1,-2-1 0,-2-1-1,-46 67 1,45-77-180,8-9-53,-21 22 0,30-37 181,-1 0 0,1-1 0,-1 1 0,0-1 0,0 0 0,-1 0 0,1-1 1,0 1-1,-1-1 0,0 0 0,-6 2 0,9-3 55,1-1-1,-1 0 0,0 0 1,1 0-1,-1 0 1,0 0-1,0 0 1,1-1-1,-1 1 0,1 0 1,-1-1-1,0 0 1,1 1-1,-1-1 1,1 0-1,-1 0 1,1 1-1,0-1 0,-1 0 1,1-1-1,0 1 1,-1 0-1,1 0 1,0 0-1,-2-3 1,0-1-1,0 0 0,0 0 1,1 0-1,-1 0 0,1 0 0,-2-8 1,0-4 125,1 0 0,1 0 0,0 0 0,1 0 0,1 0 0,0 0 1,5-24-1,-1 18 129,1 1 0,0-1 0,2 1 0,19-41 0,-21 51-166,2 1-1,0 0 1,0 0 0,0 1-1,2 0 1,-1 0 0,1 1 0,1 0-1,-1 1 1,1 0 0,1 0-1,0 1 1,0 1 0,19-9-1,36-11-1157,79-20-1,-61 21-4493,12-1-6946,-50 16 6987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32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84 735 3552,'26'-21'15736,"-34"34"-13632,-13 18-1379,20-29-681,-13 13 351,1 1 1,1 1-1,1 0 0,-14 27 1,24-42-384,1 1 1,-1-1-1,0 0 1,1 0-1,-1 1 0,1-1 1,0 0-1,0 1 1,0-1-1,0 0 0,0 1 1,1-1-1,-1 0 1,0 1-1,1-1 0,0 0 1,0 0-1,1 3 1,-1-3-4,-1-1 1,1 0-1,0 0 0,0 0 1,0 0-1,0 0 1,0 0-1,0 0 1,1 0-1,-1 0 1,0-1-1,0 1 1,1 0-1,-1-1 1,0 1-1,1-1 1,-1 1-1,1-1 1,-1 0-1,0 1 0,1-1 1,-1 0-1,1 0 1,-1 0-1,1 0 1,-1-1-1,0 1 1,1 0-1,-1 0 1,1-1-1,1 0 1,1 0-1,0-1 0,0 0 0,0 0 0,0 0 0,-1 0 0,1 0 0,-1-1 0,1 0 1,-1 0-1,0 0 0,3-3 0,-1-1 1,-1 1 1,1-1-1,-1 1 1,-1-1-1,5-12 1,0-6 10,-1 0 0,6-45 0,-12 62-16,0 1 137,0 5-67,0 1-1,-1-1 1,0 0 0,1 0 0,-1 0 0,0 0-1,0 1 1,0-1 0,0 0 0,-1 0 0,1 0-1,-1-2 1,1 3-52,-1 1-1,1 0 1,0 0-1,-1 0 1,1 0 0,0 0-1,0 0 1,-1 0-1,1 0 1,0 0-1,-1 0 1,1 1 0,0-1-1,-1 0 1,1 0-1,0 0 1,0 0-1,-1 0 1,1 0 0,0 1-1,-1-1 1,1 0-1,0 0 1,0 0-1,0 1 1,-1-1 0,1 0-1,0 0 1,0 1-1,-1-1 16,0 6 21,-1 0 0,1-1 1,0 1-1,1 0 0,-1 0 0,1-1 1,1 1-1,-1 0 0,2 9 1,0 10 88,-2-18-104,1 1 0,0-1 1,0 1-1,0-1 0,6 14 0,-7-18-42,2 0-1,-1 0 1,0 0 0,1 0 0,-1-1 0,1 1-1,0 0 1,0-1 0,0 1 0,0-1 0,0 0-1,1 1 1,-1-1 0,1 0 0,3 2-1,-2-3 14,0-1 0,0 0 0,-1 0 0,1 0 0,0 0 0,0 0 0,-1-1 0,1 0 0,0 1 0,-1-1 0,1-1 0,-1 1 0,1 0 0,6-5-1,29-21 49,-20 13 45,21-12-1,-31 21-172,-9 5 86,1-1 0,0 1 0,-1-1 0,1 1-1,0-1 1,-1 1 0,1 0 0,0-1 0,0 1-1,0 0 1,-1 0 0,1-1 0,0 1 0,1 0-1,-1 1-4,-1-1 0,0 1 0,1 0 0,-1-1 0,1 1 0,-1 0 0,0-1 0,0 1-1,1 0 1,-1-1 0,0 1 0,0 0 0,0 0 0,0-1 0,0 1 0,0 0 0,0 0-1,0-1 1,0 1 0,0 1 0,-4 50 54,-1 0 0,-16 65-1,7-42 31,-18 145-84,4-95-64,7-36-213,18-77-201,1-17 10,4-18 177,52-197 163,-42 180 106,1 1 1,2 1-1,2 0 0,24-38 1,-11 27 74,3 1 1,49-55 0,-37 50 21,-17 17 158,3 2 0,40-35-1,-68 66-160,0 0-1,1 1 1,-1-1-1,1 1 1,0 0-1,5-2 1,-9 4-69,1-1 0,0 1 0,0 0 0,0 0 1,0-1-1,0 1 0,0 0 0,0 0 0,0 0 0,-1 0 1,1 0-1,0 0 0,0 1 0,0-1 0,0 0 0,0 0 1,0 1-1,0-1 0,-1 0 0,1 1 0,0-1 0,0 1 1,0-1-1,-1 1 0,1 0 0,0-1 0,-1 1 0,1 0 1,0-1-1,-1 1 0,1 0 0,-1 0 0,1 0 0,0 2 22,1 1-1,-1-1 1,0 0-1,-1 0 1,1 1-1,-1-1 0,1 0 1,-1 1-1,0-1 1,0 0-1,-1 1 0,1-1 1,-1 0-1,1 1 1,-2 3-1,-1 1-4,0 0 0,0 0 0,-1 0 0,-7 14 0,5-14-83,-1 0 1,0-1-1,0 1 0,0-1 1,-1-1-1,0 1 0,-17 9 1,3-4-450,21-11 425,0-1 0,0 0 0,0 1 0,0-1 0,0 0 0,0 1 0,0-1 0,0 0 0,0 0 0,0 0 0,0 0 1,-1 0-1,1 0 0,0 0 0,0 0 0,0 0 0,0-1 0,0 1 0,-1-1 0,2 1 54,-1 0 1,1 0-1,0-1 0,0 1 1,0 0-1,0 0 0,0 0 0,-1 0 1,1 0-1,0-1 0,0 1 0,0 0 1,0 0-1,0 0 0,0-1 0,0 1 1,0 0-1,0 0 0,0 0 1,0 0-1,0-1 0,0 1 0,0 0 1,0 0-1,0 0 0,0-1 0,0 1 1,0 0-1,0 0 0,0 0 1,0-1-1,0 1 0,0 0 0,0 0 1,0 0-1,0-1 0,1 1 0,-1 0 1,0 0-1,0 0 0,0 0 1,7-7-71,-6 7 23,2-3 53,1 1 0,-1 0 1,0 0-1,1 1 0,-1-1 1,1 1-1,-1-1 0,1 1 1,0 0-1,0 1 0,-1-1 1,1 1-1,0-1 0,0 1 1,0 0-1,-1 1 0,1-1 1,0 1-1,0-1 0,3 2 0,-3-1 27,0 1-1,0-1 0,0 0 0,-1 1 1,1 0-1,-1 0 0,1 0 1,-1 0-1,0 1 0,1-1 0,-1 1 1,-1 0-1,1 0 0,0 0 0,-1 0 1,1 0-1,-1 1 0,0-1 0,0 1 1,1 3-1,2 8-1,-1 1 0,-1-1 0,-1 1 0,0 0 0,0 19 0,-7 82 130,3-86-143,-1 13 49,-3 0 0,-1-1 1,-3 1-1,-25 71 0,30-101-65,-1-1 0,-12 20 0,15-29-49,1-1 0,-1 1 0,1-1 1,-1 1-1,0-1 0,0 0 0,-1 0 0,1 0 0,-1-1 1,1 1-1,-1-1 0,-4 3 0,7-5 42,1 0 1,-1 0-1,1 0 0,-1 0 1,1 0-1,-1 0 0,1 0 0,-1 0 1,1 0-1,-1 0 0,1-1 0,-1 1 1,1 0-1,-1 0 0,1 0 1,-1-1-1,1 1 0,-1 0 0,1-1 1,0 1-1,-1 0 0,1-1 0,0 1 1,-1 0-1,1-1 0,0 1 1,-1-1-1,1 1 0,0 0 0,0-1 1,-1 1-1,1-1 0,0 1 0,0-1 1,0 1-1,0-1 0,-4-18-192,4 11 195,1 0 0,0 0 0,0 0 0,1 1 0,3-11 0,0 0 15,16-63 99,4 1 0,3 1-1,66-129 1,-83 187-18,0 0 72,1 0-1,1 1 1,15-20 0,-19 30-47,0 0 108,0 0 0,12-11-1,-19 19-152,0 1 0,0-1-1,0 1 1,0-1-1,0 1 1,0 0-1,1 0 1,-1 0-1,0 0 1,1 0-1,-1 0 1,1 1-1,-1-1 1,1 1 0,-1 0-1,1-1 1,4 2-1,-5-1-17,-1 0 0,1 0 0,0 1 0,-1-1 0,1 1 0,-1-1 0,1 1 0,-1 0 0,0 0 0,1 0 0,-1 0-1,0 0 1,1 0 0,-1 0 0,0 0 0,0 0 0,0 0 0,0 1 0,0-1 0,0 0 0,0 1 0,0 1 0,0-1-19,0 1 0,0 0 1,-1 0-1,0 0 0,1 0 1,-1-1-1,0 1 0,0 0 1,-1 0-1,1 0 0,-1 4 0,-2 1-72,1 0 0,-1 0-1,0 0 1,-1 0-1,0-1 1,0 1 0,-8 9-1,7-11-151,0 0 1,0-1-1,-1 0 0,0 0 0,0 0 1,-12 7-1,16-11 143,-1 0 0,1 1-1,0-1 1,-1-1 0,1 1 0,-1 0-1,0 0 1,1-1 0,-1 0 0,1 1-1,-1-1 1,0 0 0,1 0 0,-1 0-1,0-1 1,1 1 0,-1-1 0,0 0-1,1 1 1,-1-1 0,1 0 0,0 0-1,-5-3 1,0 3-154,17 3 190,32-5 153,1-1-1,-1-3 1,51-13-1,-36 7-71,-17 4-7,0-2 0,41-17 0,-60 19-30,0-1 0,0-1 0,-1-1 0,-1-1 0,21-17 0,-28 19-8,-1 0 0,-1 0 0,0-2 0,-1 1 0,0-1 0,-1 0 0,0-1 0,-1 0 0,-1 0 0,0-1 0,5-20 0,2-18 131,12-105-1,-18 102-172,-7 55 31,14-127 72,-13 104 18,-1-1 0,-1 1 0,-4-27 0,4 40 32,-2 0 1,1 0 0,-1 0-1,-1 1 1,-7-16 0,10 24-119,1 1 0,-1 0 0,1 0-1,-1 0 1,0 0 0,1 0 0,-1 0 0,0 0 0,0 0 0,0 1 0,0-1 0,0 0 0,0 0 0,0 1 0,0-1 0,0 0-1,0 1 1,0-1 0,0 1 0,0 0 0,0-1 0,-1 1 0,1 0 0,0 0 0,0 0 0,0 0 0,-2 0 0,1 0 8,0 1 0,0-1 0,0 1 1,1 0-1,-1 0 0,0 0 0,0 0 0,1 0 1,-1 0-1,1 0 0,-1 1 0,1-1 1,0 1-1,-2 2 0,-17 33 159,14-27-142,2 0 0,-1 0 0,2 0 0,-1 1 0,-2 15 0,-5 55 95,9-61-81,-2 12-73,-18 207 483,19-165-304,6 90-1,-2-154-149,0 0 1,1-1-1,-1 1 1,2 0-1,0-1 1,0 0-1,0 1 0,6 8 1,-8-16-6,0-1 0,0 0 1,-1 1-1,2-1 0,-1 0 0,0 0 1,0 0-1,0 0 0,0 0 1,1 0-1,-1 0 0,0 0 0,1 0 1,-1-1-1,1 1 0,-1-1 1,1 1-1,-1-1 0,1 1 0,0-1 1,-1 0-1,1 0 0,-1 0 0,1 0 1,0 0-1,-1 0 0,1 0 1,-1 0-1,1-1 0,-1 1 0,1-1 1,-1 1-1,1-1 0,-1 1 1,1-1-1,1-1 0,3-1-7,0-1 0,-1 0 1,1 1-1,-1-2 0,0 1 0,0-1 0,8-9 0,15-25 17,19-21 232,-47 59-221,1 0 0,-1 1 1,1-1-1,-1 1 0,1-1 0,-1 0 0,1 1 1,0-1-1,-1 1 0,1 0 0,0-1 0,0 1 0,-1 0 1,1-1-1,0 1 0,0 0 0,0 0 0,1-1 1,-2 1-6,1 1 0,-1-1 0,1 0 1,-1 0-1,1 0 0,-1 1 0,1-1 1,-1 0-1,1 1 0,-1-1 0,0 0 1,1 1-1,-1-1 0,0 1 0,1-1 1,-1 0-1,0 1 0,1-1 0,-1 1 1,0-1-1,0 2 0,2 3 35,0 0 0,-1 1 0,0-1 0,0 8 0,0-7-43,1 24 42,-3 37 0,0-40-48,5 46 0,-4-72 4,0-1 0,0 1 0,0 0 0,0-1 0,0 1-1,0-1 1,0 1 0,0-1 0,0 1 0,0-1-1,1 1 1,-1-1 0,0 1 0,0-1 0,1 1 0,-1-1-1,0 0 1,0 1 0,1-1 0,-1 1 0,1-1 0,-1 0-1,0 1 1,1-1 0,-1 0 0,1 1 0,-1-1 0,1 0-1,-1 0 1,1 1 0,-1-1 0,1 0 0,-1 0-1,1 0 1,-1 0 0,1 0 0,-1 0 0,1 0 0,-1 0-1,1 0 1,0 0 0,-1 0 0,1 0 0,-1 0 0,1 0-1,-1 0 1,1-1 0,-1 1 0,1 0 0,4-3-28,-1 1 0,0-1 0,1 1 0,4-6 1,-3 3 14,3-1 42,-1 1-1,13-6 0,-19 10-1,0 0 0,0 0 0,0 0 0,0 0 0,1 0 0,-1 1 0,0-1 0,1 1 0,-1 0 0,0 0 0,1 0 0,-1 0 0,0 0 0,1 0 0,-1 0 0,4 2 0,-5-1-17,1 0 0,-1 0 0,1 0 0,-1 0 0,0 0 0,1 0 0,-1 1 0,0-1 0,0 1 0,0-1 0,0 0 0,0 1 0,0 0 0,-1-1 0,1 1 0,0-1 0,-1 1 0,0 0 0,1 0 0,-1 2 0,1 5-8,0 0-1,-2 16 0,1-19 4,-7 75-214,-25 113 1,32-194 209,-11 51-73,-21 67-1,25-100-55,0 1 0,-1-2 1,-1 1-1,-1-1 0,-1 0 0,-20 25 0,27-38 57,0 1-1,-1-1 1,0 0 0,0 0-1,0 0 1,0-1 0,0 1-1,-1-2 1,1 1 0,-1 0-1,0-1 1,0 0 0,0 0-1,0-1 1,-7 1 0,9-1 42,0-1 1,-1 0 0,1 0 0,-1-1 0,1 1 0,-1-1 0,1 0 0,0 0 0,-1-1 0,1 1 0,0-1 0,0 0 0,0 0 0,0 0 0,1-1 0,-1 1 0,0-1 0,1 0 0,0 0 0,0 0 0,0 0-1,-4-6 1,4 5 25,0 0-1,1-1 0,-1 0 0,1 1 0,0-1 1,0 0-1,1 0 0,0 0 0,-2-9 0,2 4 38,0-1-1,1 1 0,1-1 0,1-13 1,4-6 177,1-1 1,13-34-1,-10 36-38,1 1 0,1 0 0,2 0 0,32-48 0,-35 61-152,1 0 1,0 1 0,2 0 0,-1 1 0,2 0-1,0 2 1,0-1 0,1 2 0,18-10 0,-5 7-607,1 0 0,63-16 0,66-4-7761,-97 24 5124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20.2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25 3488,'-3'-10'-699,"1"-4"11686,2 18-7710,0 8-2939,5 106 1508,6 65-760,1 3-7,1 6-252,-12-160-310,-1-20-949,1-20-4483,0 2 3270,0 1 0,0-1 0,1 1-1,3-7 1,3-2-968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33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15 817 3712,'-12'14'1221,"12"-14"-1206,0 0 0,0 0 0,-1 0 0,1 0 0,0 0 0,0 0 0,0 1 0,0-1 0,0 0 0,-1 0 0,1 0 0,0 0 0,0 1 0,0-1 0,0 0 0,0 0 0,0 0 0,0 1 0,0-1 0,0 0-1,0 0 1,0 0 0,0 1 0,0-1 0,0 0 0,0 0 0,0 0 0,0 1 0,0-1 0,0 0 0,1 8 167,4 23 4141,-5-30-4193,0 0 0,0 0 0,0-1 0,1 1 1,-1 0-1,0 0 0,1 0 0,-1 0 0,1-1 0,-1 1 0,1 0 0,-1 0 0,1-1 0,-1 1 0,1 0 0,0-1 0,-1 1 0,1-1 1,0 1-1,0-1 0,0 1 0,-1-1 0,1 0 0,0 1 0,0-1 0,0 0 0,0 1 0,1-1 0,0 0 17,-1-1 0,1 1 0,0 0 0,-1-1 1,1 1-1,0-1 0,-1 0 0,1 1 0,-1-1 0,1 0 0,-1 0 0,1 0 0,-1 0 0,0 0 0,0-1 0,1 1 0,-1 0 0,0-1 0,2-2 0,2-5 285,1 0-1,4-13 1,-6 15-199,13-28 484,2 1-1,23-33 1,68-58 251,0 0-390,-80 83-343,-3-2 0,30-63-1,33-85 481,-86 183-606,-1 4 60,-1 1-1,0-1 0,0 0 1,-1 0-1,1 0 0,-1 0 1,1-7-1,-7 22 607,-3 12-457,-68 257 525,62-217-567,-8 85 0,20-113-227,1-1-1,1 1 1,2-1-1,7 44 1,-6-67-40,-1 1 1,1 0-1,1-1 1,0 1-1,0-1 1,1 0-1,10 16 1,-13-24-6,0 1 0,0-1 0,0 1 0,0-1 0,1 0 0,-1 0 0,1 0 0,-1 0 0,1-1 0,0 1 0,0-1 0,0 1 0,3 0 0,-4-2-2,1 1 0,0-1 1,0 0-1,-1 0 1,1 0-1,0 0 1,-1 0-1,1-1 1,0 1-1,-1-1 0,1 0 1,0 1-1,-1-1 1,1 0-1,-1-1 1,0 1-1,4-3 0,4-3 1,0-2-1,0 1 0,-1-1 0,0 0 0,-1-1 0,0 0 0,7-11 0,-4 5-19,59-90-206,-30 38 485,-20 32 398,-27 43-265,5-6-376,1 1 1,-1 0-1,1 0 0,0 0 1,0 0-1,-1 0 0,0 5 0,-2 13-43,2 1-1,0-1 0,1 1 1,2-1-1,0 1 0,0-1 1,10 38-1,-8-44 7,1 0 0,1-1-1,0 0 1,1 0 0,0 0-1,10 14 1,-16-26 9,1 0-1,-1 0 1,1 0 0,-1 0-1,1 0 1,0 0-1,0 0 1,-1 0 0,1 0-1,0 0 1,0 0 0,0-1-1,0 1 1,0 0-1,0-1 1,0 1 0,0-1-1,0 1 1,1-1-1,-1 1 1,0-1 0,0 0-1,0 0 1,0 0 0,1 1-1,-1-1 1,0 0-1,0 0 1,0-1 0,1 1-1,1 0 1,-2-1-3,1 0 0,-1 0 0,0 0 1,1-1-1,-1 1 0,0 0 0,0-1 0,1 1 1,-1 0-1,0-1 0,-1 1 0,1-1 0,0 0 1,0 1-1,-1-1 0,1 0 0,-1 1 0,1-1 1,-1 0-1,0 0 0,1-2 0,0-5-113,2-39-386,-3 43 466,0 0 1,-1 1 0,0-1 0,0 0-1,0 1 1,-1-1 0,1 1 0,-3-5 0,-2-4-180,6 11-287,-1-1-1,0 1 1,-1 0 0,1-1-1,0 1 1,-1 0-1,-2-3 1,2 3-1040,20-4-10604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34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10 106 7232,'-9'-1'6104,"30"3"-1158,-8 2-3600,-6-2-761,-1 0 0,1 0 1,-1-1-1,8 1 0,299-11 2310,-307 9-2867,230-27-2392,-180 19-478,-4-1-2349,-1-2 0,62-21 1,-46 9 1995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36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25 842 3648,'-3'4'318,"1"0"-1,-1 0 1,1 0 0,0 0-1,0 0 1,1 1 0,-1-1-1,-1 9 1,1-2 1943,1 0 0,0 17 0,1-28-2210,0 0-1,0 1 1,0-1 0,0 0-1,0 0 1,0 0 0,0 1-1,0-1 1,1 0-1,-1 0 1,0 0 0,0 0-1,0 1 1,0-1-1,0 0 1,0 0 0,1 0-1,-1 0 1,0 0-1,0 1 1,0-1 0,0 0-1,1 0 1,-1 0-1,0 0 1,0 0 0,0 0-1,1 0 1,-1 0-1,0 0 1,0 0 0,0 0-1,1 0 1,-1 0 0,0 0-1,0 0 1,0 0-1,1 0 1,-1 0 0,0 0-1,9-4 947,52-108 2020,-47 83-2896,1-1-1,2 2 0,32-43 1,57-43 170,-57 63-101,57-77 1,-100 121-178,13-20 413,32-57-1,-47 70-161,-4 9-55,-5 8 64,-33 40-41,16-18-163,1 0-1,-26 40 1,32-36 15,0 1 0,2 0 0,1 1 1,1 0-1,2 1 0,2 0 0,0 0 1,2 0-1,-1 47 0,6-62 36,0 1 0,5 32-1,-4-43-97,0 0 1,1 1-1,0-1 0,0 0 0,1 0 1,0 0-1,1 0 0,-1-1 0,6 9 1,-7-13-20,0 1 1,0-1-1,1 0 1,-1 0-1,0 0 1,1 0-1,-1-1 1,1 1-1,-1-1 1,1 1-1,0-1 1,0 0-1,0 0 1,0 0-1,5 1 1,-3-2 0,1 0 0,-1 0 0,0 0 0,1 0 0,-1-1 0,0 0 0,0 0-1,7-3 1,5-2-11,-1-1-1,0-1 0,-1 0 1,20-15-1,-5 2-41,-2-2 0,28-28 0,48-58-123,-102 107 171,29-35 46,-1 0-1,-2-2 1,-2-1 0,-1-1-1,-3-1 1,-1-1 0,30-89-1,-38 86 308,-2 0 0,10-85 0,-21 129-320,0-1-1,1 0 0,-1 0 0,0 0 1,-1 1-1,1-1 0,0 0 1,-1 0-1,1 1 0,-1-1 0,0 0 1,0 1-1,0-1 0,-3-4 1,4 7-27,0 0 0,0 0 0,-1-1 0,1 1 0,0 0 0,0 0 1,0 0-1,-1 0 0,1-1 0,0 1 0,0 0 0,0 0 0,-1 0 0,1 0 1,0 0-1,0 0 0,-1-1 0,1 1 0,0 0 0,-1 0 0,1 0 1,0 0-1,0 0 0,-1 0 0,1 0 0,0 0 0,0 0 0,-1 0 1,1 0-1,0 1 0,-1-1 0,1 0 0,0 0 0,0 0 0,-1 0 0,1 0 1,0 0-1,0 1 0,0-1 0,-1 0 0,1 0 0,0 0 0,0 1 1,0-1-1,0 0 0,-1 0 0,1 0 0,0 1 0,0-1 0,0 0 1,0 0-1,0 1 0,-9 16 141,9-16-138,-8 20 138,2 1 0,-5 28 0,1-6 24,-12 55 212,-12 45 175,-60 284-34,75-331-422,13-70-80,3-15-53,1 1 0,-2 24 0,4-35-91,1-18-298,27-105-32,-23 94 452,2 1 1,1 0-1,0 0 0,2 1 1,1 0-1,1 1 0,17-26 1,-7 23 188,-20 25-147,0 0-1,0 0 0,0 1 0,0-1 1,0 1-1,0-1 0,0 1 0,0 0 1,0 0-1,1 0 0,2-1 0,-4 2-15,0 0 0,0 0 0,0 1 0,0-1 0,0 0 0,0 0 0,0 1 0,-1-1 0,1 0 0,0 1 0,0-1 0,0 1 0,0-1 0,-1 1-1,1 0 1,0-1 0,0 1 0,-1 0 0,1-1 0,-1 1 0,1 0 0,0 0 0,-1 0 0,0 0 0,1-1 0,0 3 0,11 27 210,-10-24-152,18 63 252,-16-50-289,1 0 0,1 0 1,1-1-1,16 32 0,-21-47-55,0 1 1,0-1-1,0 0 0,1 0 1,-1 0-1,1 0 1,0 0-1,0-1 0,0 1 1,0-1-1,0 0 1,0 0-1,1 0 0,-1 0 1,1 0-1,0-1 1,-1 0-1,1 1 0,0-2 1,0 1-1,-1 0 1,1-1-1,0 1 0,0-1 1,0 0-1,0-1 1,0 1-1,0-1 0,0 1 1,6-3-1,-2 0 6,0-1 1,0 1-1,0-1 0,-1-1 0,1 1 1,-1-1-1,0-1 0,-1 1 1,11-12-1,3-5-7,23-37-1,-40 55 11,6-9-55,-1 0-1,0-1 1,7-19 0,-12 26 28,-1-1 1,1 1 0,-1-1-1,-1 1 1,0-1 0,0 0-1,0 0 1,-1-12-1,0 18 41,0 0-1,-1 0 0,1 0 1,0 0-1,-1 0 0,1 0 0,-1 0 1,0 0-1,0 1 0,0-1 0,0 0 1,0 0-1,0 1 0,0-1 0,0 1 1,-1-1-1,1 1 0,0-1 0,-1 1 1,1 0-1,-1 0 0,0-1 0,0 1 1,1 1-1,-1-1 0,0 0 1,0 0-1,0 1 0,0-1 0,0 1 1,0-1-1,0 1 0,0 0 0,0 0 1,0 0-1,-3 0 0,2 0 10,0 1 0,0-1 0,0 1 0,0-1 0,0 1 0,0 0 0,0 1 0,0-1 0,0 0 0,1 1 0,-1-1 0,0 1 0,1 0 0,-1 0-1,1 0 1,0 0 0,0 1 0,0-1 0,0 0 0,0 1 0,0 0 0,-2 4 0,3-3 2,0 0 1,0 0-1,1 0 0,-1 0 0,1 0 1,0 0-1,0 1 0,0-1 0,1 0 1,-1 0-1,1 0 0,2 7 0,3 7 90,12 24 0,-16-39-102,7 17-164,2-2-1,0 1 1,2-2 0,0 1 0,0-2-1,2 0 1,0 0 0,1-2 0,0 0 0,1-1-1,1 0 1,0-1 0,0-1 0,1-1 0,1-1-1,33 11 1,-49-19-160,-1 0-1,1 0 1,-1 0 0,1 0-1,-1-1 1,1 0-1,-1 0 1,1 0 0,-1 0-1,1 0 1,-1-1-1,1 1 1,-1-1 0,1 0-1,-1 0 1,1-1 0,-1 1-1,0 0 1,0-1-1,0 0 1,0 0 0,0 0-1,0 0 1,4-4-1,-2-1-660,0 0 0,0 0-1,0 0 1,-1 0-1,0 0 1,0-1 0,-1 0-1,0 0 1,2-9-1,6-21-4493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36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23 10208,'-40'-23'3776,"36"23"-2912,-7 0 1055,26 0-255,0 4-928,10 2 576,16-6-768,24 0-224,29 0-192,16 0-480,-6 0 224,-8 0-3296,-2 0 1889,5-6-4929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40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7 751 5312,'-7'4'2116,"15"-4"442,2 0 165,3-1-1432,0 1-1,-1-2 1,23-5-1,-26 5-979,0-1 0,0 0 0,-1 0 0,1-1-1,-1-1 1,0 1 0,0-1 0,0 0-1,-1-1 1,10-9 0,-3 0-88,-2-1-1,1 0 1,-2-1 0,11-21-1,33-77 526,-12 22-12,-20 43-108,22-65 0,-43 107-577,4-10 127,2-5 497,-8 47 371,2 28-1,4 45-736,-8 145 0,-17-104-210,17-126-96,1-8-75,0 0 0,1-1 0,-2 1 0,1 0 0,0-1 0,-1 1 0,1-1 0,-1 0 0,0 1 0,0-1 0,-1 0 0,1 0 0,-5 3 0,6-5 29,0 0-1,0 0 1,0-1 0,0 1 0,0-1 0,0 1 0,0-1-1,0 1 1,-1-1 0,1 0 0,0 0 0,0 1-1,-1-1 1,1 0 0,0 0 0,0 0 0,-1 0 0,1 0-1,0-1 1,0 1 0,-2-1 0,-2 0-46,1-1 1,-1 0 0,1 0-1,-7-4 1,-9-8 34,1-1 0,-22-22 0,13 11 93,8 3-73,17 20 13,1 0 0,-1-1 0,0 1 0,0 0 0,-4-3 0,42 30 425,2-3-1,44 21 1,-74-40-385,-1 1 1,1-2-1,0 1 1,0-1-1,0 0 1,0 0-1,0-1 1,-1 0-1,1 0 1,0-1-1,0 0 1,0 0-1,0-1 1,0 1-1,-1-2 0,1 1 1,9-5-1,7-5 2,-1-2 0,0 0-1,26-23 1,-25 19-6,17-13-15,41-42 0,-64 56-3,-8 10 29,-1-1 1,-1 0 0,8-11-1,-13 16-34,1-1-1,-1 0 0,-1 1 0,1-1 0,0 0 1,-1 0-1,0 0 0,0 0 0,0 0 1,-1 0-1,1-1 0,-1-3 0,0 2-30,-1 1-1,1-1 1,-1 1-1,0-1 1,-1 1-1,1 0 1,-1-1 0,0 1-1,0 0 1,-1 0-1,0 0 1,0 1-1,0-1 1,0 1 0,-1-1-1,1 1 1,-5-3-1,3 2 7,-1 0-1,0 1 1,1 0-1,-1 1 1,-1-1-1,1 1 1,0 0-1,-1 1 1,0-1-1,1 1 1,-1 1-1,0-1 1,-8 0 0,10 2 40,-5-1-3,1 0 0,-1 1 0,0 0 1,-10 2-1,17-2 19,0 1-1,1 0 1,-1 0 0,0 0-1,1 0 1,-1 0 0,1 0-1,-1 1 1,1-1-1,0 1 1,-1 0 0,1-1-1,0 1 1,0 0 0,0 0-1,1 0 1,-1 1 0,-2 3-1,-1 3 9,1 0 0,0 1 0,1-1 0,-1 1 0,2 0 0,0 0 0,0 0 0,1 0 0,0 0 0,1 17 0,1-8 34,0-1 1,2 1-1,0-1 0,12 34 0,-13-45-27,1-1 0,0 1 1,0 0-1,1-1 0,-1 0 0,1 0 0,1 0 1,-1 0-1,1-1 0,0 1 0,1-1 1,6 5-1,-8-7-11,1 0 0,1 0 0,-1 0 0,0-1 0,1 0-1,-1 0 1,1 0 0,0 0 0,0-1 0,-1 0 0,1 0 0,0-1 0,0 0 0,0 0 0,7-1 0,8-2-30,0-2 1,0-1 0,-1 0-1,0-1 1,0-1-1,0-1 1,-1-1-1,-1-1 1,0-1 0,17-13-1,17-15 3,111-92 0,-158 128 32,0-1-1,0 1 0,0 1 1,1-1-1,0 1 1,-1 0-1,1 0 0,11-3 1,-16 6-18,0 0 0,1-1 0,-1 1 0,0 0 0,1 0 0,-1 1 0,0-1 0,1 0 0,-1 0 0,0 1 0,0-1 0,1 0 0,-1 1 0,0-1 0,0 1 0,0 0 0,0-1 0,0 1 0,0 0 0,0 0 0,0 0 0,0 0 0,0 0 0,0 0 0,0 0 0,0 0 0,-1 0 0,1 0 0,0 0 0,-1 0 0,1 2 0,6 6 73,-7-9-89,1 0 1,-1 0 0,0 1-1,1-1 1,-1 0 0,0 0-1,0 1 1,1-1 0,-1 0-1,0 0 1,0 1 0,0-1-1,1 0 1,-1 0 0,0 1-1,0-1 1,0 0 0,0 1-1,0-1 1,0 0 0,1 1-1,-1-1 1,0 0 0,0 1-1,0-1 1,0 0 0,0 1-1,0-1 1,0 1 0,-1-1-1,1 0 1,0 1-1,0-1 1,0 0 0,0 0-1,0 1 1,0-1 0,-1 0-1,1 1 1,0-1 0,0 0-1,0 0 1,-1 1 0,1-1-1,0 0 1,0 0 0,-1 1-1,1-1 1,0 0 0,-1 0-1,1 0 1,-1 1 0,0 0-68,-1 0 0,0 1 0,0-1 0,0 0 0,1 0-1,-1 0 1,0 0 0,0 0 0,0-1 0,-1 1 0,1 0 0,0-1 0,0 0 0,0 1 0,0-1 0,0 0 0,-1 0 0,-1-1 0,2 1 33,-4 0 1,-1 0 0,1 0 0,0 1-1,0-1 1,-1 1 0,1 1 0,0-1 0,-7 3 0,3 1 71,1-1-1,-1 1 1,1 1 0,0 0 0,0 0-1,1 1 1,0 0 0,0 0 0,1 1-1,-1-1 1,2 2 0,-1-1 0,1 1 0,1 0-1,-1 1 1,-4 11 0,5-8-12,0 0 1,1 1 0,0-1-1,1 1 1,0 0 0,-1 22-1,4-30-4,0 0-1,1 0 1,0 0-1,0 1 1,0-1-1,0 0 0,1 0 1,0-1-1,0 1 1,1 0-1,-1-1 1,1 1-1,1-1 1,-1 0-1,1 0 1,0 0-1,6 6 0,-4-5-16,1 0 0,0 0-1,0-1 1,1 0 0,-1-1-1,1 1 1,0-1 0,0-1-1,0 0 1,16 4 0,-14-5-2,0 0 1,0-1-1,1-1 1,-1 0-1,0 0 1,1-1-1,-1-1 1,20-4-1,3-4-37,-1 0 1,-1-2-1,0-2 0,0-1 1,-1-1-1,-1-1 0,-1-2 1,0-1-1,-2-1 0,0-1 1,-2-1-1,29-35 0,-33 31 58,-19 26-20,-1-1 0,1 1 0,0-1 0,0 0 0,-1 1 0,1-1 0,-1 1 0,1-1 0,-1 0 0,0 1 0,1-1 0,-1 0 0,0 0 0,0 1-1,-1-4 1,1 4 0,0 1-1,0 0 0,0-1 0,0 1 0,-1 0 1,1-1-1,0 1 0,0 0 0,-1-1 0,1 1 1,0 0-1,0-1 0,-1 1 0,1 0 0,0 0 1,-1-1-1,1 1 0,0 0 0,-1 0 0,1 0 1,0 0-1,-1-1 0,1 1 0,-1 0 0,1 0 1,0 0-1,-1 0 0,-14 2-29,-12 13-271,11-2 298,0 0-1,1 1 1,0 1-1,2 0 1,-1 1-1,-11 19 0,22-30 41,0 1-1,0-1 0,0 1 0,1-1 0,0 1 0,0 0 0,0 0 0,-1 11 0,3-14-49,0 0 0,-1 0-1,1 0 1,1 0 0,-1 0-1,0 0 1,1 0 0,0 0-1,-1 0 1,1 0 0,0-1 0,1 1-1,-1 0 1,0 0 0,1-1-1,-1 1 1,1-1 0,4 5-1,-1-2 3,1 0 0,0-1 0,0 0 0,0 0 0,1 0 0,-1-1 0,1 0 0,0 0 0,0-1 0,0 1 0,0-2 0,0 1 0,0-1 0,1 0 0,-1 0 0,0-1 0,9-1 0,-4 1-10,0-2 1,0 0 0,-1 0-1,1-1 1,-1 0-1,1-1 1,-1-1 0,0 1-1,18-13 1,-24 14 16,0 0 1,-1-1 0,0 0-1,0 0 1,0 0 0,-1-1-1,1 1 1,-1-1-1,0 0 1,0 1 0,0-2-1,-1 1 1,0 0 0,0 0-1,0-1 1,-1 1-1,0-1 1,0 1 0,0-1-1,-1 0 1,1 1 0,-1-1-1,-1 0 1,-1-9-1,1 8 12,0 0-1,-1 0 1,0 0-1,0 0 1,0 0-1,-1 1 1,0-1-1,-1 1 1,1 0-1,-1-1 0,-1 2 1,1-1-1,-1 0 1,0 1-1,0 0 1,0 0-1,-1 1 1,0-1-1,-6-3 0,4 4 4,1 1 0,-1 0 0,0 0-1,-1 1 1,1 0 0,0 0 0,-1 0-1,1 1 1,-9 1 0,1 0 4,0 1 1,0 1-1,-30 7 1,29-6-214,8-2-228,17-1 169,29-2 360,-1-2 0,0-2 0,46-12 0,-45 9-8,-17 5-76,0-1 115,-1 0 1,0 2 0,1 1 0,21-1 0,-37 3-93,1 0 1,0 1-1,-1-1 1,1 1 0,-1 0-1,0 0 1,1 0 0,-1 1-1,0-1 1,0 1 0,0 0-1,0 1 1,0-1 0,0 1-1,0-1 1,-1 1 0,1 0-1,-1 0 1,0 1 0,0-1-1,0 1 1,-1-1 0,4 6-1,-2 0 42,0 0-1,0 1 1,-1-1-1,0 1 0,-1-1 1,0 1-1,-1 0 0,1 17 1,-2-4 17,-2 0 0,-5 35 0,4-43-104,0-2-116,-1 25 0,4-36-411,0-4 91,1-6 262,-1 0 0,1 0 1,1 0-1,-1 1 0,2-1 1,2-8-1,23-46 140,-13 32 7,-9 17 13,1 1 0,0 0 0,1 0 0,11-12 0,-13 17 81,0 1-1,0 0 0,0 0 1,1 0-1,0 1 1,0 0-1,15-7 0,-21 11-36,0 0-1,1 1 0,-1-1 0,0 1 0,0-1 1,1 1-1,-1-1 0,1 1 0,-1 0 1,0 0-1,1 0 0,-1 0 0,1 0 0,-1 0 1,0 0-1,1 0 0,-1 1 0,1-1 0,-1 0 1,0 1-1,1-1 0,-1 1 0,0 0 0,0-1 1,0 1-1,1 0 0,-1 0 0,0-1 0,0 1 1,0 0-1,0 0 0,0 0 0,0 1 1,-1-1-1,1 0 0,1 2 0,1 4 62,0 0-1,0 0 1,-1 0-1,0 1 0,2 10 1,-2-8-92,1 3 47,-1 1-69,2 0 0,0 0 0,0 0 0,8 14 0,-11-25-11,1 0-1,-1 0 1,1-1-1,0 1 0,-1-1 1,1 1-1,1-1 0,-1 1 1,0-1-1,1 0 1,-1 0-1,1 0 0,-1-1 1,1 1-1,0 0 0,0-1 1,0 0-1,0 0 1,0 0-1,0 0 0,0 0 1,0 0-1,0-1 0,5 1 1,3-2-21,0 0 1,-1-1-1,1 0 1,-1-1-1,0 0 1,1 0-1,-2-1 1,18-10-1,-2 0-14,-1-1 0,25-21 0,-9 2 49,37-41 0,-24 21 261,23-26 293,-91 97-484,1 0 0,1 1 0,1 1 0,-19 36 0,24-38-17,-50 102 91,41-87-167,0 2-1,-12 41 1,27-71-29,0-1 1,0 1 0,0 0 0,1 0-1,-1 0 1,1 0 0,0 0-1,0-1 1,1 1 0,-1 0-1,2 4 1,-1-6 44,-1-1-1,1 1 1,-1-1 0,1 1-1,0-1 1,-1 0 0,1 1 0,0-1-1,0 0 1,0 0 0,0 1-1,0-1 1,0 0 0,1 0-1,-1 0 1,0-1 0,0 1-1,1 0 1,-1 0 0,1-1-1,-1 1 1,1-1 0,-1 1-1,1-1 1,-1 1 0,1-1-1,-1 0 1,1 0 0,2 0-1,-1 0 19,1 0-1,-1-1 0,0 1 1,1-1-1,-1 0 0,0 0 1,0 0-1,1 0 0,-1-1 1,0 1-1,0-1 0,0 0 1,-1 0-1,1 0 0,0 0 1,-1 0-1,1-1 0,3-4 1,2-4-33,-1 0 0,0 0 1,9-22-1,31-81-175,-15 31 106,43-84 387,-32 74-183,-30 63-1,-1 1 0,-2-2-1,-1 1 1,8-49 0,-16 73-21,-1 0 0,1 0 0,-1 0 1,0 0-1,0 1 0,-1-1 0,0 0 1,0 0-1,0 0 0,-1 1 0,-4-12 0,5 17-57,1-1 0,-1 0-1,0 0 1,1 1 0,-1-1-1,0 0 1,0 1 0,1-1-1,-1 0 1,0 1 0,0-1-1,0 1 1,0 0 0,0-1-1,0 1 1,0 0 0,0-1-1,0 1 1,0 0 0,0 0-1,0 0 1,0 0-1,0 0 1,0 0 0,0 0-1,0 0 1,0 1 0,0-1-1,1 0 1,-1 0 0,0 1-1,0-1 1,0 1 0,0-1-1,-1 2 1,-1-1 32,-1 1 1,1 0-1,0 0 1,0 1-1,0-1 0,0 1 1,1-1-1,-4 5 0,-1 5 68,0-1-1,1 1 1,0 1-1,1-1 1,-7 25 0,7-15 108,1 1 0,-3 38 0,6-23-332,1-1 1,3 0-1,1 1 0,1-1 1,2-1-1,2 1 0,13 36 1,-18-63-276,1 0 1,-1 0 0,2-1 0,-1 1-1,1-1 1,1 0 0,14 15 0,-16-19-179,0 0 1,1-1 0,0 1-1,0-1 1,0-1 0,1 1 0,-1-1-1,1 0 1,0 0 0,0-1-1,0 0 1,12 2 0,-9-3-291,1 0 1,-1-1 0,1 0 0,17-3-1,54-15-7028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43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531 80 2304,'1'7'15859,"-6"-15"-13447,-1 1-2176,-1 0-1,1 1 0,-1 0 0,0 0 0,0 0 1,-1 1-1,0 0 0,0 0 0,0 1 0,0 0 0,-1 0 1,0 1-1,0 0 0,1 1 0,-2 0 0,1 0 1,0 1-1,0 0 0,-15 1 0,-13 4 288,-63 14 1,83-14-437,0 1 1,1 1 0,0 1 0,0 0 0,-29 19 0,38-21-49,0 1 1,0 1 0,1-1 0,0 1 0,0 0 0,1 1 0,-1 0-1,2-1 1,-1 1 0,1 1 0,0-1 0,1 1 0,0-1 0,-3 15-1,4-11-32,-1-1-1,2 1 0,0 0 0,0-1 0,1 1 0,0 0 1,1 0-1,1 0 0,0-1 0,0 1 0,5 11 0,-4-17 4,0 1-1,0 0 0,1-1 1,-1 1-1,2-1 0,-1 0 0,1-1 1,0 1-1,0-1 0,0 0 0,7 5 1,-4-4 17,0-1 0,1 0 1,0 0-1,0-1 0,0 0 1,1 0-1,16 3 0,-14-4-1,1-1 0,0 0 0,0-1 0,0-1 0,-1 0 0,1-1 0,0 0 0,0-1 0,0 0 0,-1-1 0,0-1 0,1 0 0,15-7 0,-1-5-47,0-2 0,-2 0 1,0-2-1,29-29 0,28-22 61,-42 43-86,1 3 1,1 1 0,73-29-1,-95 45 65,0 0 0,0 1-1,1 1 1,-1 1 0,26-3-1,-34 7 9,1 1 0,-1 0-1,0 0 1,1 2 0,-1-1-1,0 1 1,0 1 0,0 0-1,0 1 1,14 6 0,-17-6-2,0 0 0,-1 1 0,1 0 0,-1 0 0,0 1 0,-1 0 0,1 0 0,-1 1 0,9 11 0,-11-12-3,-1-1-1,1 0 0,10 8 1,-13-11-172,-2-7-868,-1 0 947,1-1 0,0 1 0,-1 0 0,0 0 0,0-1 0,-1 1 0,0 0 0,1 0 1,-2 0-1,1 1 0,0-1 0,-1 0 0,0 1 0,0 0 0,-1-1 0,1 1 0,-7-6 0,4 6 64,1 0 0,-1 0 0,0 0 0,0 1 0,0-1 0,0 2 0,-1-1-1,0 1 1,1 0 0,-1 0 0,0 0 0,0 1 0,-9 0 0,-7 0 77,0 2-1,0 1 1,0 1 0,0 0 0,0 2 0,1 1 0,0 1-1,0 0 1,1 2 0,-23 12 0,34-15-27,0 1 0,1 0 0,0 0 0,0 1 0,1 0 0,0 0 0,0 1 0,1 0 0,0 0 0,0 1 0,1 0 0,1 0 0,0 1 0,-7 19 0,7-16 42,1 1 0,1-1-1,0 1 1,1 0 0,0 0 0,2 0 0,0 0 0,0 0 0,1 0 0,1 0 0,4 16 0,-5-25-88,1 1 1,0-1 0,1 0-1,-1 0 1,1 0-1,0-1 1,1 1-1,-1-1 1,1 1 0,0-1-1,0 0 1,1-1-1,0 1 1,0-1-1,0 0 1,0 0 0,0 0-1,1-1 1,0 0-1,-1 0 1,1 0-1,0-1 1,1 0 0,-1 0-1,0 0 1,1-1-1,-1 0 1,0 0 0,1-1-1,-1 0 1,1 0-1,11-2 1,-10 1-45,0-1 1,0 0-1,0 0 1,0-1-1,0 0 1,0 0-1,0-1 1,-1 0-1,0 0 1,0-1 0,0 0-1,-1 0 1,1-1-1,-1 0 1,0 0-1,-1 0 1,10-15-1,-3 1 8,0-1 0,-2 0 0,-1-1-1,0 0 1,5-26 0,17-54 1137,-30 122-1033,2-1-1,0 1 1,7 24-1,-7-33-44,1 5-4,1-1 1,0 0-1,2 0 1,13 24-1,-15-30-27,1 1 0,1-1 0,0-1 0,0 1 0,1-1 0,0-1 0,13 11 0,-16-14 28,1 0 1,0 0-1,0-1 0,0 0 0,11 4 0,-14-6-31,1 0 0,-1-1 0,0 0 0,1 1 0,-1-1 0,1 0 0,-1-1 0,1 1-1,-1-1 1,1 1 0,-1-1 0,6-2 0,7-4 13,1 0-1,-2-1 0,1 0 1,-1-2-1,0 0 0,-1 0 1,0-1-1,17-19 0,9-14-67,40-56-1,-64 80 11,32-46 13,43-53 263,-71 94-133,10-12 132,-28 34-135,1 1-1,0-1 1,0 0-1,0 1 0,0 0 1,1 0-1,-1 0 0,7-3 1,-10 6-63,1-1 0,-1 0 0,0 0 1,1 1-1,-1-1 0,0 0 0,1 1 1,-1-1-1,0 0 0,0 1 0,1-1 1,-1 0-1,0 1 0,0-1 0,1 1 1,-1-1-1,0 0 0,0 1 0,0-1 0,0 1 1,0-1-1,0 1 0,0 0 0,1 0 35,3 15 11,-1 0-1,-1-1 0,2 31 0,-7 50-66,2-74 25,-14 153 181,14-165-238,-1 0 1,-1 0-1,0 0 0,0 0 0,-1 0 1,0-1-1,-1 1 0,0-1 1,0-1-1,-1 1 0,0-1 0,-9 10 1,10-13-68,0-1 0,0 1 1,-1-1-1,1 0 0,-1 0 0,0-1 1,-1 1-1,1-1 0,0-1 1,-1 1-1,1-1 0,-1-1 0,0 1 1,0-1-1,0 0 0,0 0 1,0-1-1,-13-1 0,12 0-24,-1 0 0,1-1-1,-1 0 1,1-1 0,0 0 0,0 0-1,-11-6 1,-2-3-217,-24-21 1,30 22 203,10 8 171,0-1 0,1 0 0,0 0 0,0 0 0,0 0 0,0-1 0,1 1 0,-4-7 0,7 11-22,0-1 1,0 1-1,0 0 1,0 0 0,-1 0-1,1 0 1,0 0 0,0-1-1,0 1 1,0 0-1,0 0 1,0 0 0,0 0-1,0 0 1,0-1 0,0 1-1,1 0 1,-1 0-1,0 0 1,0 0 0,0 0-1,0 0 1,0-1 0,0 1-1,0 0 1,0 0-1,0 0 1,0 0 0,0 0-1,0 0 1,1 0 0,-1-1-1,0 1 1,0 0 0,0 0-1,0 0 1,0 0-1,0 0 1,1 0 0,-1 0-1,0 0 1,0 0 0,0 0-1,0 0 1,0 0-1,1 0 1,-1 0 0,0 0-1,0 0 1,0 0 0,10 0 92,-8 1-29,14 1 83,24 7-1,5 1-69,18-1 84,120 2 0,-164-11-147,1-1 0,0-2 0,-1 0 0,0-1 0,25-8 0,-15 2 26,-2-2-1,48-26 1,-39 17-45,91-57 51,-110 66-55,0-1 1,-1 0-1,-1-2 1,0 0-1,13-17 0,-25 29-3,-1 0 0,0-1 0,0 1 0,0-1-1,-1 1 1,1-1 0,-1 0 0,0 1 0,0-1-1,0 0 1,0 0 0,0-6 0,-2 8 20,1-1-1,0 1 1,0 0 0,-1-1 0,1 1 0,-1 0 0,0 0 0,1 0-1,-1-1 1,0 1 0,0 0 0,-1 0 0,1 0 0,0 1 0,-1-1 0,1 0-1,-1 0 1,0 1 0,1-1 0,-1 1 0,0-1 0,0 1 0,-2-2-1,-3 0 59,0 1 0,0-1 0,0 1-1,0 0 1,-1 1 0,1-1 0,0 2-1,-1-1 1,1 1 0,0 0-1,-1 0 1,1 1 0,-1 0 0,1 1-1,-9 2 1,5-1-29,0 0 0,0 1 0,1 1-1,-1 0 1,1 0 0,0 1 0,0 0 0,1 0 0,-11 10-1,13-8-5,1 0 0,0 0-1,0 0 1,0 0-1,1 1 1,0 0-1,1 0 1,0 1 0,1-1-1,0 1 1,0-1-1,1 1 1,0 0-1,-1 19 1,2-18 22,1 1 0,1-1 1,-1 0-1,2 0 0,0 0 0,0 0 0,1 0 1,0 0-1,1-1 0,0 0 0,0 1 0,1-1 1,8 11-1,-8-14-29,1 0 0,0-1 0,1 1 0,-1-1 0,1-1 0,0 1 0,10 5 0,-4-3-8,2-1 0,-1 0 0,23 6 0,3-2-2,0-2 0,46 5 0,-69-12-25,35 6 1,0-3 0,102-2 1,-130-5-176,69-8-554,-80 8-414,-1-1-1,1 0 0,-1-1 1,0 0-1,14-8 1,-20 9-54,-1-1 1,0 0-1,0 0 1,0 0 0,0-1-1,0 1 1,-1-1-1,7-11 1,17-19-3497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4:4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48 14048,'-9'13'5183,"9"0"-3999,-6-8-352,17-49-15519,-16 9 10783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5:25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50 3488,'-6'0'4186,"2"6"-404,-7-6 5161,15 0-8323,4-5-712,-6 5 105,-1-1-1,1 0 1,-1 1-1,1-1 1,0 1 0,-1-1-1,1 1 1,0 0-1,-1 0 1,1 0-1,0 0 1,2 0-1,6-1-4,-5 0-6,-1 0 1,0-1-1,1 1 1,5-4-1,12-4 263,-3 4-206,0 1 0,-1 1-1,35-2 1,-24 2 32,-22 2-69,0 1-1,0-1 0,13 2 0,-14-1 47,-1 0-1,0-1 1,0 1-1,7-2 1,-9 1-5,0 0 0,1 1 1,-1 0-1,0-1 0,1 1 0,-1 0 0,0 0 0,7 2 1,-9-1 48,2-1-45,-1 0 0,1 0 0,-1 1 0,1-1 0,-1 1 0,3 1 0,16 15 669,-18-15-667,0 0-1,0 0 1,-1 0 0,1 1 0,0-1-1,-1 1 1,0-1 0,0 1 0,0 0-1,0 0 1,0 0 0,0 0 0,-1 0-1,1 1 1,-1-1 0,0 0 0,1 5-1,0 2 9,-1-6-57,-1 1 1,1-1-1,-1 0 1,0 0-1,0 0 1,0 0-1,0 1 1,-2 5 0,0-2-44,2-6 35,0-1 0,0 1 1,-1-1-1,1 1 0,-1 0 1,1-1-1,-1 1 0,0-1 0,1 1 1,-1-1-1,0 1 0,0-1 1,-1 2-1,-39 40 457,32-35-435,-1-1 1,0 0-1,-1-1 0,0 0 1,0 0-1,-21 7 0,0-3-12,18-6 6,0 1 0,0 1 0,-17 9 0,24-11-39,0-1 0,1 1 1,-1-2-1,-1 1 0,1-1 1,-10 3-1,5-5-147,10 0 120,5 0-81,-2 0-78,5 1-902,1 1 1079,1-1 0,-1 0 0,1 0 0,-1 0-1,15-1 1,13 1-120,-24 0 193,-6 0-22,1-1 0,0 1 0,0 0 0,-1 0 1,11 5-1,11 5 92,35 21-1,-46-22-136,0 2 0,0 0 0,-2 0-1,1 1 1,12 16 0,-5-4-58,-8-10 256,-2-1 0,17 26 0,-18-22 61,-1 1 1,0 0-1,12 35 0,-20-51-191,-1 0 1,0 0-1,0 0 0,0 0 0,-1 0 0,1 1 0,-1-1 1,0 0-1,0 0 0,0 1 0,0-1 0,0 0 0,-1 0 1,1 0-1,-1 1 0,0-1 0,0 0 0,-2 3 0,1-3 1,-1 0-1,0 0 0,0 0 0,0 0 0,0-1 1,-1 1-1,1-1 0,-1 0 0,1 0 0,-1 0 0,-5 2 1,-4 1 68,-27 7-1,16-6-101,-1-1-1,0-1 1,0-1-1,0-2 1,-47-2-1,-106-16 220,165 15-247,11 2 21,0-1-1,0 1 1,0 0 0,0 0 0,0 0-1,0 0 1,0 0 0,0 0 0,0 0-1,-2 1 1,0 0-27,1 0 1,-1-1-1,1 0 0,-1 0 1,-6-1-1,8 1-156,0 0-1,0 0 1,0-1 0,0 1-1,0 0 1,0 1 0,0-1-1,0 0 1,0 0 0,1 1-1,-1 0 1,-3 0 0,1 0-1210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5:28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755 7 3328,'-9'-2'1725,"0"0"1,0 1-1,0 0 0,0 1 1,-1 0-1,-9 1 1,-8 0-258,10 0-915,-1 1-1,0 0 0,1 1 1,0 1-1,0 1 1,0 1-1,0 0 1,1 1-1,0 1 0,1 0 1,-23 16-1,25-13-327,0 0 1,0 2-1,1-1 0,-16 23 0,-11 11 159,23-29-306,-13 15 20,14-14 39,-1 0 1,-1 0-1,-24 19 1,21-21-104,1 2 1,1 0-1,-16 21 1,24-24-7,1 0 0,0 1 0,2-1 0,-1 2 1,2-1-1,-8 30 0,6-10-69,2 0 0,-3 43 0,8-41 106,6 54 1,-2-44-37,-2-36-16,0 0 0,1 0 0,1 0 0,0-1 0,5 13 1,26 49 122,-22-50-105,-2-1 5,-6-12-51,1 1 0,1-1 1,0 0-1,7 9 0,5 0 34,22 20 0,7 6-206,-39-38 192,0-1 1,0 0-1,1-1 0,0 0 1,0-1-1,0 0 0,12 4 1,-6-4 37,0-1 1,1 0-1,-1-1 1,1-1-1,26-1 1,2-1 23,1-3 1,55-11 0,-62 5 23,0 0 1,-2-3-1,1-1 1,-1-1-1,34-22 1,-51 26 7,-1-2 1,-1 0-1,0 0 1,-1-2 0,17-18-1,-21 19 8,-1 0-1,16-27 1,-25 37-99,0 0 0,-1 0 0,0 0 0,2-7 1,3-7 25,0 1 26,-1-1 1,-1 0 0,0-1-1,-1 1 1,1-38 0,0 1 81,-1 29-116,4-63 210,-5 49-145,-1 27-48,0 0-1,-1 0 1,-1 1-1,-3-23 1,2 14 48,-1-11-17,-3-17-42,6 34-13,0 12-22,0 0 0,0 0 0,0 0 0,0 0 0,0 0 0,-1 0 0,0 0 0,1 0 0,-2-3 0,-3-3 87,2-1 0,-1-1 0,-2-16 0,5 23-50,-1-1 0,1 1 0,-1 0 0,1 0 0,-1 0 0,0 0 0,-1 0 0,1 0 0,-1 0 0,0 1 0,-6-7 0,-9-12 188,16 19-180,-1 1 0,0-1 1,0 1-1,0-1 0,0 1 0,0 0 1,0 0-1,-1 1 0,1-1 0,0 0 1,-7-1-1,-47-11 247,38 10-301,-6-1 14,0 0 0,-1 1 0,1 2 0,-47 1 0,-74 2-1197,78-2-1018,60 1 886,-1 0-1,1-1 0,-1 0 0,1 0 0,-1-1 0,-14-5 0,21 6 846,0 0-1,0 0 1,1 0 0,-1 0 0,0 0 0,1 0-1,-1-1 1,1 1 0,-1-1 0,1 1 0,0-1-1,-1 0 1,1 1 0,0-1 0,0 0 0,0 0-1,1 0 1,-1 0 0,0 0 0,0-2 0,0 2-139,-6-25-4189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02.1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2912,'0'0'13413,"0"-8"-11307,-6 1-79,15 22-1446,-1 0 1,0 1-1,7 19 1,-5-12-332,50 100 11,-43-92-125,-2 0-1,-1 1 1,-2 0-1,11 43 1,47 221 776,-61-263-852,10 54 162,-12-52 1154,-2-64-1092,-1 10-264,17-166 2,-15 151-2,2 0 1,1 1 0,1 0-1,2 0 1,1 1 0,1 1-1,33-51 1,-29 56-176,24-28 1,-36 47 127,78-81-85,-74 77 50,0 1 1,16-12-1,-12 11 66,-13 11-13,2-1-7,-1-7 25,-3 7 19,0 0 0,1 1 1,-1-1-1,0 1 0,1-1 1,-1 1-1,0-1 0,0 1 1,0-1-1,0 1 0,1 0 1,-1 0-1,0-1 0,0 1 1,0 0-1,-2 0 0,-24-4-120,-74-11-4,-3 3 330,-83-3 44,56 19-1803,131-4 1419,0-1 1,-1 1-1,1 0 1,0 0-1,-1 0 1,1 0-1,-1 0 1,1 0-1,0 0 1,-1 0-1,1 0 1,0 0-1,-1 0 1,1 0-1,-1 0 1,1 0-1,0 1 1,-1-1-1,1 0 1,0 0-1,-1 0 1,1 0-1,0 1 1,-1-1-1,1 0 1,0 0-1,0 1 1,-1-1-1,1 0 1,0 1-1,0-1 1,-1 0-1,1 1 1,0-1-1,0 0 1,0 1-1,0-1 1,0 0-1,-1 1 1,1-1-1,0 0 1,0 1-1,0-1 1,0 1-1,0-1 1,0 0-1,0 1 1,0-1-1,0 0 1,1 1-1,-1-1 1,0 1-1,0-1 1,0 0-1,0 1 1,0-1-1,1 0 1,-1 1-1,2 2-818,0 0 0,0 0 0,0-1 0,0 1 0,0-1 0,4 4 0,11 7-1876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20.7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42 315 4224,'-14'-17'1365,"13"16"-1290,1 0 0,-1 1 0,0-1 0,1 1 0,-1-1 0,0 0-1,1 1 1,-1-1 0,0 1 0,0 0 0,1-1 0,-1 1 0,0 0 0,-1-1 0,2 1 18,-1 0 0,1 0 0,-1 0 0,1-1 1,0 1-1,-1 0 0,1 0 0,0 0 1,-1-1-1,1 1 0,0 0 0,-1 0 0,1-1 1,0 1-1,0 0 0,-1 0 0,1-1 1,0 1-1,0 0 0,-1-1 0,1 1 0,0 0 1,0-1-1,0 1 0,0-1 0,0 1 1,0 0-1,-1-1 0,1 1 0,0-1 0,0 1 1,-2-14 1151,-1 1 0,2-1 0,0 1 0,0-16 0,2 22-1025,-1 1 0,1-1 0,0 0 0,1 1 0,0-1 0,0 1 0,0 0 0,0 0 0,1 0 0,7-11 0,-3 7-87,1 1 1,1 1 0,-1-1-1,1 1 1,1 1 0,-1 0 0,1 0-1,0 1 1,1 0 0,0 1-1,0 0 1,0 1 0,0 0-1,15-3 1,-3 2-31,0 1 0,0 1 0,0 1-1,0 1 1,0 1 0,34 5 0,-47-4-16,0 1-1,0 0 1,0 1 0,0 0-1,0 0 1,-1 1-1,1 1 1,-1-1 0,0 2-1,0-1 1,11 10 0,-16-11-11,0 0 0,0 0 0,0 1 0,0-1 0,-1 1 0,0 0 1,0 0-1,0 0 0,-1 0 0,1 0 0,-1 1 0,0-1 0,-1 1 1,1-1-1,-1 1 0,0 0 0,-1 0 0,0-1 0,1 1 0,-2 0 0,0 9 1,-1-2 79,-1-1 0,0 0 1,-7 18-1,8-25-128,-1 1 0,0 0 1,0-1-1,0 0 0,0 0 0,-1 0 0,0 0 0,0 0 0,-8 5 0,6-5-6,-1 0 0,0-1-1,0 1 1,0-2 0,0 1-1,-1-1 1,0 0 0,0-1-1,1 0 1,-2 0 0,1 0-1,0-1 1,0-1 0,0 1-1,-11-2 1,1 0-1014,0-2 0,-20-4 0,30 4 352,0 1 0,0-1 0,0 0 0,0 0 0,0-1 0,-12-9 0,14 7-1578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0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13 5408,'-2'-3'17684,"13"6"-9503,-3-3-11956,4 0 3914,24-6 1,-22 4-66,-1 0 0,16 0 0,71 5 182,-52 0-149,-1 2-1,51 11 1,-84-13-64,44 12-74,-40-10 78,28 5 1,4 2 423,-5-1-2013,-15-8-9765,-26-3 7963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04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4 3968,'1'-4'16809,"-7"5"-14504,-25 2-982,30-3-1322,1 0 0,-1 0-1,1 0 1,-1 1 0,1-1 0,-1 0 0,0 0 0,1 0 0,-1 0 0,1 1 0,-1-1 0,1 0 0,-1 0 0,1 1 0,-1-1 0,1 0 0,-1 1 0,1-1 0,-1 1 0,1-1 0,0 1 0,-1-1 0,1 0 0,0 1 0,-1 0 0,1-1 0,0 1 0,0-1 0,-1 1 0,1-1 0,0 1 0,0 0 0,-1 25 26,2-14-22,-1-9 56,1 0 1,-1 0 0,1 0-1,0 0 1,0 0 0,0 0-1,0 0 1,0 0 0,1 0-1,-1-1 1,4 5 0,1 2 104,-6-8-145,1-1-1,-1 0 0,0 1 0,0-1 1,1 0-1,-1 0 0,0 0 1,0 1-1,1-1 0,-1 0 1,0 0-1,1 0 0,-1 0 0,0 0 1,1 0-1,-1 1 0,0-1 1,1 0-1,-1 0 0,0 0 0,1 0 1,-1 0-1,0 0 0,1 0 1,-1 0-1,0 0 0,1-1 1,-1 1-1,0 0 0,0 0 0,1 0 1,-1 0-1,0 0 0,1-1 1,-1 1-1,0 0 0,0 0 1,1 0-1,-1-1 0,0 1 0,0 0 1,1 0-1,-1-1 0,0 1 1,0 0-1,0 0 0,1-1 1,-1 1-1,0 0 0,0-1 0,10-20 487,-10 20-481,1-1-1,-1 0 1,0 0 0,-1 0 0,1 0 0,0 0 0,0 0 0,-1 0 0,1 0 0,-2-2 0,2 3-22,0 1 0,0-1 0,0 1 0,-1-1 0,1 1 0,0-1 0,0 1 0,0 0 0,-1-1 0,1 1 0,0-1 0,-1 1 0,1 0 0,0-1 0,-1 1 0,1 0 0,0-1 0,-1 1 0,1 0 0,0 0-1,-1-1 1,1 1 0,-1 0 0,1 0 0,-1 0 0,1-1 0,-1 1 0,1 0 0,-1 0 0,1 0 0,-1 0 0,1 0 0,0 0 0,-1 0 0,1 0 0,-1 0 0,1 0 0,-1 1 0,1-1 0,-1 0 0,1 0 0,-1 0 0,1 0 0,-1 1 0,-6 13 278,4-5-3556,3-8 2793,0 0 1,0-1-1,0 1 1,1 0-1,-1 0 1,0-1 0,1 1-1,-1 0 1,1-1-1,-1 1 1,1 0-1,-1-1 1,1 1 0,-1-1-1,1 1 1,-1-1-1,1 1 1,0-1-1,-1 1 1,1-1 0,0 0-1,-1 1 1,2-1-1,12 4-3129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05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319 8 3904,'0'-8'10517,"-25"21"-5451,13-5-4799,-1 0-1,1 1 0,1 1 1,0 0-1,0 1 0,1 0 0,0 0 1,1 1-1,0 0 0,1 1 0,0 0 1,1 0-1,-8 21 0,-42 119 302,2-7 374,47-125-790,2 0 0,0 0 0,1 0 0,1 0 0,1 1 0,0 24 0,2-11 284,3 0 1,10 70-1,-9-87-316,27 122 853,-25-124-843,1 0 0,0 0 1,1 0-1,1-1 0,0 0 1,14 18-1,-17-28-57,0 1 0,0-1 0,1 0-1,12 9 1,7 6-2890,-14-42-10905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07.0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37 114 3808,'-10'4'8176,"1"0"-4662,1-4 1819,3 3-4987,5-3-318,0 0 0,0 0 0,0 0 0,0 0 0,0 0-1,1 0 1,-1 0 0,0 0 0,0 0 0,0 0 0,0 0 0,0 0 0,0 0-1,0 0 1,0 0 0,0 0 0,0 0 0,0 0 0,0 0 0,0 0 0,0 0 0,0 0-1,1 0 1,-1 0 0,0 0 0,0 0 0,0 0 0,0 0 0,0 0 0,0 0 0,0 0-1,0 1 1,0-1 0,0 0 0,0 0 0,0 0 0,0 0 0,0 0 0,0 0 0,0 0-1,0 0 1,0 0 0,0 0 0,0 0 0,0 0 0,0 0 0,0 1 0,0-1-1,0 0 1,0 0 0,0 0 0,0 0 0,0 0 0,0 0 0,0 0 0,0 0 0,0 0-1,-1 0 1,1 0 0,0 0 0,0 0 0,0 0 2,0 0 0,0 1-1,0-1 1,0 0 0,-1 0 0,1 0-1,0 0 1,0 0 0,0 0 0,0 0 0,-1 0-1,1 0 1,0 0 0,0 0 0,0 0-1,0 0 1,-1 0 0,1 0 0,0 0-1,0 0 1,0 0 0,0 0 0,-1 0 0,1 0-1,0-1 1,0 1 0,0 0 0,0 0-1,0 0 1,-1 0 0,1 0 0,0 0 0,0 0-1,0-1 1,0 1 0,0 0 0,0 0-1,0 0 1,0 0 0,0 0 0,-1-1 0,1 1-1,0 0 1,0 0 0,0 0 0,0 0-1,0-1 1,0 1 0,0 0 0,0 0 0,0 0-1,0 0 1,0-1 0,0 1 0,0 0-1,0 0 1,0 0 0,1 0 0,-1 0 0,0-1-1,1-8 128,9 5-179,1 1 0,-1-1 0,1 1-1,0 1 1,15-2 0,-2 3-127,-19 0 147,1 0 0,0 1 0,9 1 1,-13-1 7,0 0 0,1 1 0,-1 0 1,0-1-1,0 1 0,0 0 0,0 0 0,0 0 1,0 0-1,0 0 0,-1 1 0,1-1 0,2 3 1,12 6 16,-14-9-19,0 0-1,-1 0 0,1 0 0,0 0 1,0 1-1,-1-1 0,1 0 0,0 1 1,-1-1-1,0 1 0,1 0 0,-1-1 1,1 3-1,16 28 378,5 10 86,1 2 56,-23-42-507,-1-1 1,1 1 0,0-1 0,0 0 0,0 1 0,0-1 0,0 0 0,1 0 0,-1 0-1,2 2 1,-2-2-3,0 0 0,0-1-1,0 1 1,0 0-1,0 1 1,0-1 0,0 0-1,0 0 1,0 0-1,-1 1 1,1-1 0,0 2-1,2 4 56,0-1 0,0 0 0,1 0 0,-1 0 0,1 0 0,1 0 0,-1-1 0,1 0-1,0 0 1,0 0 0,0 0 0,10 6 0,-13-11-44,-1 0-1,1 0 0,-1 0 1,0 0-1,1 0 1,-1 0-1,1 0 0,-1 0 1,0-1-1,1 1 1,-1 0-1,0-1 1,1 1-1,-1-1 0,0 0 1,3-1-1,1 0 73,-3 1-67,-1 0 0,1 0 0,-1 0 0,1 0 0,-1 0 0,0 0-1,1 0 1,-1-1 0,0 1 0,0-1 0,1 1 0,-1 0 0,1-4 0,10-25 129,-9 22-182,1-8 78,0 1 1,2-25-1,-1 8-189,1-26 208,-2 5 1,-4 40-129,0 11 46,0 1 0,0-1-1,0 1 1,0-1 0,0 0 0,0 1-1,0-1 1,1 1 0,-1-1-1,1 1 1,-1-1 0,1 1-1,-1 0 1,1-1 0,1-1-1,2-2 69,-3 4-19,0-1-1,0 1 1,0 0 0,0 0-1,0 0 1,0 0-1,0 0 1,0 0 0,1 0-1,-1 0 1,0 1-1,1-1 1,-1 0 0,0 1-1,3-2 1,9-1 192,-1 0-143,-1 0 0,1 1 0,0 0 0,0 0 0,0 1 1,14 1-1,-15 1-54,0-1 1,0-1 0,20-4-1,18 0 2515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07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64 6720,'-7'-3'768,"-26"-1"14993,58 5-12814,6-1-2157,5 0 74,1-1 0,59-11 0,55-8-381,-104 15-668,-43 4-473,0 1 0,-1-1 0,1 0 0,0-1 1,0 1-1,-1-1 0,5-2 0,3-1-3470,0 3 1210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0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4384,'0'0'14671,"2"9"-7311,31-15-5824,-4 2-976,4-2 16,7 4-341,49-7-1,44 1 98,-22 2-189,-93 3-195,-16 3 16,1-1 0,-1 0 0,0 1 0,1 0 0,-1 0 0,1 0 0,-1 0 0,0 0 0,1 0 0,4 1 0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09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3136,'-4'0'11200,"4"22"-3979,-4 6-5927,3-25-1209,1 0 1,-1 1-1,1-1 1,-1 1-1,1-1 1,0 0 0,0 1-1,1 3 1,0 5 107,0 0 1,0 0 0,-2 20 0,0-2-31,1-28-149,-1 14 49,2 0-1,0 0 0,0 0 0,7 25 1,-8-40-42,0 0 1,1 0-1,-1 0 1,1 0-1,-1 0 1,1 0-1,-1 0 1,1 0 0,-1-1-1,1 1 1,0 0-1,0 0 1,-1-1-1,1 1 1,0 0 0,0-1-1,0 1 1,0-1-1,-1 1 1,1-1-1,0 0 1,0 1-1,0-1 1,0 0 0,0 1-1,0-1 1,0 0-1,0 0 1,0 0-1,0 0 1,0 0-1,0 0 1,0 0 0,0 0-1,0-1 1,0 1-1,0 0 1,2-1-1,1-1 1,0 1-1,0-1 1,0 0 0,-1 0-1,1 0 1,0 0-1,5-6 1,33-28-44,55-37 0,-31 26 167,-35 27-94,-24 17-36,-1-1 0,1 0 1,7-8-1,-9 9 71,-4 3-73,-1 0 1,1-1-1,-1 1 1,1 0 0,-1 0-1,1-1 1,-1 1-1,1-1 1,-1 1-1,1 0 1,-1-1-1,0 1 1,1-1-1,-1 1 1,0-1 0,1 1-1,-1-1 1,0 1-1,0-1 1,1 1-1,-1-1 1,0 0-1,0 0 1,-8 20 1901,5-15-1845,0 2 1,0-1 0,-3 11-1,3-6-24,2-6 17,0 1 0,0-1 0,0 1 0,0-1-1,1 1 1,0 6 0,0-8-36,1-1 0,-1 0 0,1 0 0,0 0 0,0 0 0,0 0 0,0 0 0,0 0-1,0 0 1,0 0 0,1 0 0,-1-1 0,1 1 0,-1 0 0,1-1 0,0 1 0,2 0 0,4 4 54,1 0 1,0-1-1,0 0 1,0-1 0,19 6-1,53 10 234,-51-13-245,-11-3-579,1 0 0,-1-2-1,22 1 1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10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5 5568,'0'0'134,"0"-1"0,-1 1 1,1 0-1,0-1 0,0 1 0,-1 0 1,1 0-1,0-1 0,-1 1 0,1 0 0,0 0 1,-1 0-1,1-1 0,-1 1 0,1 0 1,0 0-1,-1 0 0,1 0 0,-1 0 1,1 0-1,0 0 0,-1 0 0,1 0 1,-1 0-1,1 0 0,0 0 0,-1 0 1,1 0-1,-1 0 0,-7 9 3450,1 0 2207,9-1-2015,2 1-1707,7-1-1562,1-1-1,0-1 1,0 0-1,0-1 0,1 0 1,14 3-1,0 1 40,-10-3-367,49 18 148,-54-18-279,0-2 0,13 4 0,17 6-746,-27-10-2758,-9-4 1605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11.1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4064,'-2'1'4001,"10"1"404,-3-1-2934,-3 0-1150,-1 0 1,1 1-1,-1-1 0,1 0 1,-1 1-1,0-1 1,0 1-1,0-1 0,0 1 1,0-1-1,0 1 1,0 0-1,1 3 0,6 11 934,8 9-246,-1-1 0,-1 2 0,-1-1 0,12 37 0,28 113 1134,-45-145-1837,-2-11-106,-1 0 1,-1 0-1,-1 0 1,-1 0-1,0 1 1,-2 0-1,0-1 1,-1 1-1,-7 35 1,-76 252-366,57-218-1180,-6 9-2087,27-84 1193,-2 1 0,-10 15 0,6-8-672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13.5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4736,'-7'0'7221,"7"0"-7107,0 0 1,0 0 0,0 0-1,0 0 1,0 1 0,1 13 9487,-1-7-7780,21 2-1102,-10-7-593,0 0 0,0 0 0,1-1 0,-1 0 0,0-1 0,1 0 1,12-3-1,1 1 56,130-3 489,-22 0-171,-122 5-463,0-1 0,13-3 0,-18 3-7,1-1 1,-1 2 0,1-1 0,0 1-1,-1 0 1,9 1 0,-7 2 48,-7-3-83,-1 1 0,1-1 0,0 0 0,-1 1 0,1-1 0,0 0 0,-1 1 0,1-1 0,0 0 0,0 0 0,-1 0 0,1 0 0,0 0 0,0 0 0,1 0 0,-1 0 51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22.6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16 155 4320,'0'-1'40,"0"1"0,-1 0 0,1 0 1,0 0-1,0-1 0,-1 1 0,1 0 0,0 0 1,-1 0-1,1 0 0,0 0 0,-1 0 0,1 0 1,0 0-1,-1 0 0,1 0 0,0 0 0,-1 0 1,1 0-1,0 0 0,0 0 0,-1 0 0,1 0 1,0 0-1,-1 0 0,1 0 0,0 0 0,-1 1 1,1-1-1,0 0 0,0 0 0,-1 0 0,1 1 1,0-1-1,0 0 0,-1 0 0,1 1 0,0-1 0,0 0 1,0 0-1,0 1 0,-1-1 0,1 0 0,0 1 1,0-1-1,0 0 0,0 1 0,0-1 0,0 0 1,0 0-1,0 1 0,0-1 0,0 0 0,0 1 1,0 0-1,-4 6 2062,5-13 739,0 6-2353,-1-1 0,0 0 0,0 0 0,0-7 6545,0 1-5522,39 16-898,-32-8-518,1 0 0,-1-1 0,0 0 0,1 0 0,-1-1-1,13-2 1,46-14 308,-45 11-344,367-72 1085,-187 43-854,-106 25-230,-47 6-168,-34 2-1049,-4 4 282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1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 4160,'-18'0'2406,"0"0"5076,75-1 1519,4-1-5624,136-1-2892,-93 4-93,-58-1-128,-23 3 390,-13-2-2168,2 0-6719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1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4736,'-29'17'22645,"35"-14"-22489,1 0 0,0-1 1,0 0-1,0-1 1,0 1-1,14 0 1,48-2 130,-36-1-171,61 1 31,115 16-1,-151-9-7,-25-4-131,40 9 0,7 6 211,-56-16-108,-13-3-105,-10 1-118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17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70 1664,'0'-4'17551,"1"5"-17305,39 54 1373,-25-35-1074,14 23 0,3 7 50,11 21-166,28 65-328,-54-96-54,-9-19 10,21 33-1,59 110 277,-81-150-276,-1-3-72,-1 0 1,8 24 0,-13-33 29,0-1 0,1 1 0,-1-1 0,1 0 0,0 1 1,0-1-1,-1 0 0,1 1 0,0-1 0,0 0 0,2 2 0,-2-2 412,16-19 74,-7 3-471,0-1 0,-1 0-1,8-21 1,18-56 94,2-6-63,-9 38-61,2 1 0,71-105 0,-6 34-240,-75 101 230,-17 24 108,-5 5-34,1 4 147,-16-6-205,7 0-33,-78-15-53,15 7 492,-81-9-94,31 11-96,-173 7-1,290 3-274,-3-1-261,0 0 0,0 1 0,0 1 1,1-1-1,-14 6 0,18-7-1631,9 2-761,3 6 962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19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 3392,'-4'-6'1242,"8"12"3078,-4-13 678,-9 7-540,8 0-4291,0 0-1,0 0 1,0 0 0,0 0-1,0 0 1,0 0-1,0 0 1,0 1 0,0-1-1,0 0 1,0 1 0,0-1-1,0 1 1,0-1-1,0 1 1,-1 1 0,-1-1 173,-4 2 3,0 1 0,0 0-1,0 1 1,-9 7-1,15-10-311,-1-1 0,1 0-1,-1 1 1,1-1 0,0 1-1,0-1 1,0 1 0,0 0-1,0-1 1,0 1 0,0 0-1,1 0 1,-1 0 0,0-1 0,1 1-1,0 0 1,-1 0 0,1 0-1,0 0 1,0 0 0,0 0-1,0 0 1,0 0 0,1 3-1,0-4-8,-1-1 0,0 1 0,0 0 0,1-1 0,-1 1 0,0-1 0,1 1 0,-1-1 0,0 1 0,1-1 0,-1 1 0,1-1 0,-1 1 0,1-1 0,-1 1 0,1-1 0,-1 0 0,1 1 0,0-1 0,-1 0 0,1 0 0,1 1 0,-1-1 28,1 0 0,0 1 0,0-1 0,-1 0-1,1 0 1,0-1 0,0 1 0,2-1 0,1 0 80,0-1 1,0 1 0,-1-1 0,1-1-1,6-3 1,-8 4-77,0-1-1,-1 1 1,1-1 0,0 1 0,-1-1 0,0 0-1,0 0 1,0 0 0,0 0 0,0 0 0,2-6-1,-4 8-164,1 0 0,-1 0-1,1-1 1,-1 1 0,0 0-1,1 0 1,-1-1 0,0 1 0,0 0-1,0-1 1,0 1 0,0 0-1,0-1 1,-1 1 0,1 0-1,0-1 1,-1 1 0,1 0-1,-1-1 1,1 1 0,-1 0-1,1 0 1,-1 0 0,0 0 0,0 0-1,0 0 1,1 0 0,-1 0-1,0 0 1,-2-1 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20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76 5056,'-41'0'2124,"22"0"1170,7 3-57,4-2 907,7-2-4090,19-11 3124,-10 8-2838,1 1 0,17-3 0,10-3 203,66-21 659,-82 25-965,0 2-1,0 0 1,26 0 0,-45 3-189,1 0 0,-1 0 0,0 0-1,1 0 1,-1 0 0,0 0 0,1 0 0,-1 1-1,0-1 1,0 1 0,0-1 0,1 1 0,-1-1-1,0 1 1,0-1 0,0 1 0,0 0 0,0 0-1,0 0 1,0 0 0,0 0 0,0 0 0,0 0-1,-1 0 1,1 0 0,0 1 0,1 2 38,-1 0 1,0 0 0,0-1-1,-1 1 1,1 0 0,-1 0-1,0 6 1,8 172 464,-4-152-470,1 0 0,1 0 0,20 56 0,-16-57 42,-7-20-81,0 0 0,0 0-1,1 0 1,0 0 0,10 14-1,-14-22-28,1-1 0,0 1 0,-1 0 0,1 0 0,-1 0 0,1-1 1,0 1-1,0 0 0,-1 0 0,1-1 0,0 1 0,0-1 0,0 1 0,0-1 0,0 1 0,0-1 0,0 0 0,0 1 0,0-1 0,0 0 0,0 0 0,0 0 0,0 1 0,0-1 0,0 0 0,0-1 0,0 1 1,0 0-1,0 0 0,0 0 0,0-1 0,0 1 0,0 0 0,0-1 0,0 1 0,0-1 0,0 1 0,-1-1 0,1 1 0,0-1 0,0 0 0,1-1 0,2-2 48,0 0 1,-1-1-1,1 0 0,-1 0 0,5-9 0,44-97 362,-25 53-328,37-62 0,-62 116-103,16-24 47,0 1 1,1 0-1,29-29 1,-43 51 19,1 0 0,-1 0 1,1 0-1,0 1 1,6-4-1,-8 6-12,-1 1 0,0-1 0,0 1 0,1 0 0,-1 1 0,1-1-1,-1 0 1,1 1 0,-1 0 0,1 0 0,-1 0 0,1 0 0,3 1 0,82 12 65,-67-10-740,0 1 0,-1 1 0,37 13 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21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58 5984,'-35'-9'3408,"2"8"5921,23 2-4493,28-1-2170,192-18 2039,-77 3-4258,100-1-202,-187 16-279,-22 1-1606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23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27 3392,'-2'8'23681,"1"-5"-25455,1-3 1943,1 0 0,-1 1 0,0-1 0,0 0 1,0 0-1,1 0 0,-1 0 0,0 1 0,0-1 1,1 0-1,-1 0 0,0 0 0,0 0 0,1 0 1,-1 0-1,0 1 0,0-1 0,1 0 0,-1 0 1,0 0-1,1 0 0,-1 0 0,0 0 0,1 0 1,12-1-734,-9 1 1043,11-1-322,0 0 0,0-2-1,15-3 1,15-3 86,124-10 173,-58 18 62,-53 3-460,-52-2-14,-1 0 1,1 0-1,-1 1 1,1 0 0,-1 0-1,6 2 1,-10-2-117,8-3-236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26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1248,'-9'4'17106,"8"1"-13583,7 9-2739,16 14-34,30 52 1,-3-2-71,-48-77-678,108 162 343,-99-144-165,0 1 1,-1 1 0,-1 0 0,7 27 0,12 88 12,-16-74-64,3 62 149,-8-96-166,-6-36 250,0 7-335,0 0 1,0 0-1,1 0 0,-1-1 1,0 1-1,0 0 0,1 0 1,-1 0-1,1 0 0,0-2 0,4-7 84,20-63 259,-15 36-324,-3 16-36,51-143 19,-48 139-51,2 1-1,1 0 0,1 1 0,23-30 0,131-129-46,-135 146 235,-24 25-168,1-1-1,0 2 1,1 0 0,12-10-1,-19 18 31,-2 0 44,-6 0-105,1 1-39,0 0 18,0 0 1,0 1-1,0 0 1,0 0-1,0 0 0,0 0 1,-5 1-1,-6 0-120,-69 2 5,-36-1 440,25-9 134,-117-3-240,118 13-549,83-2 246,0 0 0,-18 4-1,17-3-1314,1 0 1,-21 2-1,18-2-2165,47-4-10299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27.0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5216,'-17'0'18682,"19"0"-17935,11 0-315,170 0 3122,93 8-2458,-259-7-1055,186 16 126,-155-12-917,-15-5-3876,-19 0 2498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2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46 3072,'-2'-2'10402,"3"2"-10353,-11 2 5942,8-2-5814,0 0 0,0 0 1,0 0-1,1 1 0,-1-1 0,0 1 0,0-1 0,1 1 1,-1 0-1,0 0 0,1 0 0,-1 0 0,1 0 0,-1 0 1,-1 1-1,-18 23 1074,18-21-1060,0 0 103,6-5 37,6-3-108,-4 0-172,0 0 0,0 0 0,0 0-1,0 0 1,-1-1 0,8-10 0,-3 4 89,-7 10-94,9-14 192,-11 15-203,0-1 0,1 1 0,-1-1-1,0 1 1,0-1 0,1 1-1,-1-1 1,0 1 0,0-1-1,0 1 1,0-1 0,0 0 0,0 1-1,0-1 1,0 1 0,0-1-1,0 1 1,0-1 0,0 1-1,-1-1 1,1 1 0,0-1-1,0 1 1,0-1 0,-1 1 0,1-1-1,0 1 1,-1-1 0,1 1-1,0 0 1,-1-1 0,1 1-1,0 0 1,-2-1 0,2 1-42,-1-1 1,1 1 0,0 0-1,-1 0 1,1 0 0,-1 0-1,1 0 1,-1 0-1,1 0 1,0 1 0,-1-1-1,1 0 1,-1 0-1,1 0 1,0 0 0,-1 0-1,1 1 1,-1-1-1,1 0 1,0 0 0,-1 1-1,1-1 1,0 0-1,-1 0 1,1 1 0,0-1-1,0 0 1,-1 1-1,1-1 1,0 1 0,0-1-1,0 0 1,-1 1 0,1-1-1,0 1 1,0-1-1,0 1 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25.7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31 2656,'-2'-26'8492,"2"26"-8403,0 0 0,0-1 0,0 1 0,0 0 0,0 0 0,0 0 0,0 0 0,0-1 0,0 1 0,0 0 0,0 0 0,0 0-1,0 0 1,-1 0 0,1-1 0,0 1 0,0 0 0,0 0 0,0 0 0,0 0 0,0 0 0,0 0 0,-1-1 0,1 1 0,0 0 0,0 0 0,0 0 0,0 0 0,-1 0 0,1 0 0,0 0-1,0 0 1,0 0 0,0 0 0,-1 0 0,1 0 0,-7 10 1957,3 2-1550,0-1 0,1 1 0,1 0 0,0 0 0,0 0 0,1 13 0,4 82 330,5 215 705,-7-193-971,-1-127-539,0-1 1,0 0-1,0 1 1,0-1-1,0 0 1,-1 0-1,1 1 1,0-1-1,-1 0 1,1 0-1,-1 0 1,0 2-1,1-3-105,-1 0 0,1 1 0,0-1 0,-1 0-1,1 0 1,-1 1 0,1-1 0,-1 0 0,1 0 0,-1 0-1,1 0 1,0 1 0,-1-1 0,1 0 0,-1 0 0,1 0-1,-1 0 1,1 0 0,-1 0 0,1 0 0,-1 0 0,1-1-1,-1 1 1,1 0 0,-1 0 0,1 0 0,-1 0 0,1-1-1,0 1 1,-1 0 0,1 0 0,-1-1 0,1 1 0,-1-1-1,-6-6-3013,6-2 965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29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77 3072,'0'4'18120,"-6"7"-14723,-6 7-5956,8-12 4342,0-1-1657,-44 55 687,42-51-748,0-1 0,1 1-1,0 0 1,1 0 0,-5 16 0,6-15-46,1 1 1,0 0-1,1 0 1,0 0-1,1 1 1,0-1-1,1 0 1,3 20 0,-3-27-8,0-1 1,0 0 0,1 0-1,-1 0 1,0 1 0,1-1-1,0-1 1,0 1 0,0 0 0,0 0-1,0-1 1,1 1 0,-1-1-1,1 0 1,-1 1 0,1-1-1,0-1 1,0 1 0,0 0 0,0-1-1,0 1 1,0-1 0,1 0-1,5 1 1,-4-1-28,1 0 0,-1 0 0,0-1 1,1 0-1,-1 0 0,0 0 0,1-1 0,-1 0 0,0 0 1,0 0-1,0-1 0,0 1 0,0-1 0,0-1 0,6-2 1,13-12 24,-2 0 1,0-1 0,-1-2-1,-1 0 1,0-1 0,27-40-1,-26 36-32,-14 18 2,-1 0 0,-1 0 1,10-15-1,-7 6 92,4-4 133,-2-1 1,16-41-1,-21 46 81,-3 12-74,0-1 0,-1 0 0,0 1 0,1-1 0,-2 0 0,2-5 0,-17 109 2439,15-89-2599,-2 11 25,1 0 0,3 42 0,-1-56-69,0 0 0,1 0 1,0-1-1,0 1 1,0-1-1,1 1 0,0-1 1,0 0-1,0 0 0,1 0 1,0 0-1,1-1 1,5 7-1,-4-6-50,1 0 0,0-1 0,0 0-1,0 0 1,1-1 0,-1 1 0,1-2 0,16 7-1,-18-9-372,0 1-1,-1-1 1,1 0-1,0 0 1,0 0-1,0-1 1,0 0-1,0 0 1,0-1-1,0 0 1,0 0-1,0 0 0,10-4 1,35-16-9457,-36 16 6838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29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13 133 6048,'-13'0'19781,"18"1"-19474,-1 0 1,1 0 0,0 0 0,-1-1 0,1 0 0,0 0 0,0 0 0,-1-1 0,1 0 0,9-2 0,6-3 233,24-11-1,-13 5-214,28-10 179,2 3 0,76-14 0,-76 23-964,102-2 0,-136 13-2427,-3 0-4345,-15-1 4239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36.82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 2720,'-4'-1'14558,"8"7"-11942,6 3-4648,-4-4 3561,86 44-19,-70-38-1372,-1 0 0,-1 2 0,0 1 1,-1 0-1,0 1 0,-1 1 0,-1 1 0,-1 0 1,0 1-1,-1 1 0,23 39 0,-27-38-68,87 142 412,-82-140-418,1-1 1,1 0-1,1-1 1,1-2-1,25 20 1,126 70 400,-63-43-151,-52-27-249,57 52 0,43 51-116,-121-108 78,40 32 69,3-3 0,171 102 0,-175-118 16,-2 4 0,130 115 0,-68-29-119,30 27 185,-145-146-134,115 97-15,-108-94 138,1-1 0,2-1 0,37 17 0,-59-31-53,15 5 407,-21-9-519,-1 0-1,0 0 1,0 0-1,1 1 1,-1-1 0,0 0-1,0 0 1,1 0 0,-1 0-1,0 0 1,0 0-1,0 0 1,1 0 0,-1 0-1,0 0 1,0-1 0,1 1-1,-1 0 1,0 0 0,0 0-1,1 0 1,-1 0-1,0 0 1,0 0 0,0 0-1,0-1 1,1 1 0,-1 0-1,0 0 1,0 0 0,0 0-1,0-1 1,1 1-1,-1 0 1,0 0 0,0-1-1,0 1 1,0 0 0,0 0-1,0 0 1,0-1 0,0 1-1,0 0 1,0 0-1,0-1 1,0 1 0,0 0-1,0 0 1,0-1 0,0 1-1,0 0 1,0 0 0,0 0-1,0-1 1,0 1-1,0 0 1,0 0 0,0-1-1,-1 1 1,1 0 0,0 0-1,0 0 1,0-1-1,0 1 1,-1 0 0,-15-18-404,10 12 445,-46-57 53,-44-88-162,41 61 170,-23-29 29,43 71-128,34 46 24,0 0 0,0 0 0,0 0 1,0 1-1,-1-1 0,1 0 0,-1 1 0,1-1 0,-1 1 0,-2-2 0,59 39 238,-17-4-191,-1 3 1,-2 1-1,-1 1 1,-3 2-1,40 62 0,-58-83-108,-9-13 12,0 1 1,0 0 0,0 0-1,-1 1 1,4 7-1,-1 2 197,-4-13-142,-1 1 0,0-1 0,1 1 1,-1 0-1,-1-1 0,1 1 1,0 7-1,-1-8-16,0 0 0,0-1-1,0 1 1,-1 0 0,1-1 0,-1 1 0,1-1 0,-1 1 0,0-1 0,0 1 0,0-1 0,-1 0-1,1 1 1,-3 2 0,2-2 20,-1-1 1,0 0-1,1 1 0,-1-1 0,0 0 0,0-1 1,0 1-1,0-1 0,-1 1 0,-4 1 0,-125 37 116,129-39-158,-167 45 49,78-16-1380,65-24-869,23-5 875,0-1 0,0 1 0,0 1 1,0-1-1,-6 3 0,4 2-4554,5 6 1882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38.28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 54 1056,'0'0'357,"0"5"2187,0-6-2395,0 1-1,0 0 0,0-1 1,0 1-1,0 0 1,0-1-1,0 1 0,0 0 1,0-1-1,1 1 1,-1 0-1,0 0 0,0-1 1,0 1-1,0 0 0,1 0 1,-1-1-1,0 1 1,0 0-1,0 0 0,1-1 1,-1 1-1,0 0 1,0 0-1,1 0 0,-1 0 1,0 0-1,0-1 1,1 1-1,11-10 10267,-15 24-7469,-18 48-2226,20-61-703,-2 10 105,0 1 1,-3 17-1,5-20-81,1-1 0,0 1 0,0-1 0,1 11-1,0-15-17,0 0-1,0 0 1,0 0 0,1-1-1,-1 1 1,1 0-1,0-1 1,0 1-1,0-1 1,1 0-1,3 5 1,-4-6 17,0 0 1,0 0 0,0 0 0,0 0 0,1 0 0,-1 0-1,0-1 1,1 0 0,-1 1 0,1-1 0,0 0 0,-1 0-1,1 0 1,0 0 0,0-1 0,4 1 0,0-1-2,-1 0-1,1-1 1,0 0 0,0 0 0,9-4-1,-12 4-26,21-4 130,-20 5-89,0-1 0,0 0 0,-1 0 0,1 0 0,0-1 0,-1 1 0,1-1 0,-1 0 1,0 0-1,6-4 0,7-9 64,-1-1 0,0 0 1,-1-1-1,-1-1 0,17-26 1,-24 32 94,-1-1 0,0 1 0,-1-1 1,6-21-1,3-4 172,-14 37-367,0 1-1,0-1 1,0 0 0,0 1 0,0-1-1,0 1 1,0-1 0,0 1 0,0-1-1,0 1 1,0-1 0,0 0 0,0 1-1,0-1 1,0 1 0,-1-1 0,1 1-1,0-1 1,0 1 0,-1-1 0,1 0-1,-4 0 241,3 7-157,-3 39 412,-1 2-233,3-38-256,1 0 0,0 0-1,0 0 1,1 0-1,0 0 1,2 10-1,-1-10 53,2 0-1,-1 0 0,1-1 0,0 1 1,1-1-1,0 0 0,9 15 0,-11-20-226,0 0-1,0 0 0,0-1 0,1 1 0,-1-1 0,1 0 1,-1 1-1,1-1 0,0 0 0,0-1 0,0 1 1,0 0-1,0-1 0,0 0 0,0 0 0,1 0 0,-1 0 1,0 0-1,1 0 0,-1-1 0,1 0 0,-1 0 1,0 0-1,5 0 0,18-6-5746,-12 5 3371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38.85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7 5472,'-24'-7'17941,"30"8"-16576,39 15 162,48 10 0,-47-15-1318,56 23 0,-97-32-229,0 0 0,0-1 0,1 0 0,-1 1 0,10-1-1,12 0-6824,-16-1 1555,7 0 2448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39.4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35 7232,'-4'-5'14661,"29"4"-11445,1-4-2414,81-12 795,-95 16-1527,24 2-1,-29 0-74,1 0 0,0-1 1,-1 0-1,1 0 1,0-1-1,-1 0 0,12-3 1,-18 4 4,-1-1 1,1 1 0,-1 0-1,1 0 1,-1-1 0,1 1-1,-1 0 1,1 0-1,-1 0 1,1 0 0,-1 0-1,1 0 1,-1 0-1,1 0 1,-1 0 0,1 0-1,0 0 1,-1 0 0,1 0-1,-1 0 1,1 0-1,-1 1 1,1-1 0,-1 0-1,1 1 1,1 0-65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39.89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 54 6048,'-15'0'8400,"22"-2"-4349,8-4-2471,45-10 2872,-43 10-3786,1 2-1,-1 0 1,22-2 0,-18 4-430,1 0-167,1 1 0,29 3 0,-43-1-222,29 2-1943,-26-4-2751,0-3-3886,1-1 5309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42.4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230 462 4480,'0'0'6277,"0"-7"-1520,-5 4-2282,3 1-2257,-1 0 1,1 0 0,-1 0-1,1 1 1,-1-1 0,0 1-1,0 0 1,1 0 0,-1 0-1,0 0 1,0 0 0,-5 0-1,-4-2 275,1 2-1,-17-2 1,22 4-406,-1 0 0,1 0 0,0 0 0,0 1 0,0 0-1,0 0 1,0 0 0,1 1 0,-1-1 0,1 2 0,-1-1 0,1 0 0,0 1 0,0 0 0,1 0 0,-1 1 0,-6 8 0,8-9-66,0-1 1,0 1-1,1 0 0,-1 0 0,1 0 0,0 0 1,0 0-1,1 0 0,-1 1 0,1-1 1,0 1-1,0-1 0,0 1 0,1-1 0,0 1 1,0 0-1,0-1 0,0 1 0,0-1 0,1 1 1,0-1-1,0 1 0,1-1 0,3 9 1,-1-4 47,1-1 0,0 1 1,0-1-1,1 0 0,9 10 0,-12-16-56,-1 0-1,1 0 0,-1 0 0,1 0 0,-1-1 1,1 1-1,0-1 0,0 1 0,0-1 0,0 0 1,0 0-1,0-1 0,0 1 0,0 0 0,1-1 1,-1 0-1,0 0 0,0 0 0,0 0 0,4-1 1,12-4 6,-1 0 0,0-2 0,0 0 0,-1-1 0,26-16 0,2 0-107,-25 12 126,-15 8-6,1 1 0,0-1 0,8-2 0,15-5-118,-31 12 69,1 0-1,0 0 1,0 0-1,-1 0 0,1 0 1,0 1-1,0-1 1,0 0-1,0 1 1,1-1-1,-1 1 0,0-1 1,1 1-1,-1-1 1,0 1-1,1-1 1,0 1-1,-1 0 0,1-1 1,0 1-1,0 0 1,0-1-1,0 1 1,1 2-1,-1 0 37,0 0-1,1 1 1,-1-1-1,1 0 1,0-1 0,0 1-1,1 0 1,-1 0-1,1 0 1,-1-1 0,1 1-1,4 4 1,-1-2-7,1-1 0,-1 0 1,1 0-1,0 0 0,0-1 0,1 0 1,-1 0-1,1 0 0,0-1 1,0 0-1,0-1 0,1 0 0,-1 0 1,0 0-1,1-1 0,11 1 0,-12-1 17,0-1 0,-1 0 1,1-1-1,0 0 0,-1 0 0,1 0 0,-1-1 0,1 1 0,-1-2 0,0 1 0,1-1 0,-1 0 0,-1 0 0,1 0 0,0-1 0,-1 0 0,0 0 0,0-1 0,6-6 0,-10 10-23,0 0 0,0 0 0,0 0-1,-1 0 1,1 0 0,0 0 0,-1 0 0,1 0-1,0 0 1,-1 0 0,0 0 0,1-1 0,-1 1-1,0 0 1,1 0 0,-1-1 0,0 1 0,0 0-1,0 0 1,0-1 0,0 1 0,-1 0-1,1 0 1,0-1 0,0 1 0,-1 0 0,1 0-1,-1 0 1,1-1 0,-1 1 0,1 0 0,-1 0-1,0 0 1,0 0 0,0 0 0,1 0 0,-1 0-1,0 1 1,0-1 0,0 0 0,-2-1 0,-4-2 11,1 1 1,-1-1 0,1 1 0,-1 0 0,0 1-1,-8-2 1,-3-1-30,1 2 0,-1 0 0,0 1 0,1 1 0,-1 1-1,0 0 1,0 1 0,0 1 0,1 1 0,-19 5 0,20-9-269,15 1 213,5 1 147,-1 0 36,5 0-62,0 0-1,-1-1 1,1 0-1,-1-1 0,1 0 1,0 0-1,9-3 1,2 0 23,135-28 322,-5 0-246,-121 27 28,-12 1 150,1 1 0,31-2 0,-45 4-278,0 1 1,0 0-1,1 1 1,-1-1-1,0 0 1,0 1-1,0 0 1,0-1-1,0 1 1,0 1-1,0-1 1,0 0-1,0 1 1,0-1-1,-1 1 1,1 0-1,-1 0 1,1 0-1,-1 0 1,0 0-1,3 4 1,-4-4-25,0 0-1,0 0 1,1 1 0,-2-1 0,1 1 0,0-1 0,0 1 0,-1-1 0,1 1-1,-1-1 1,0 1 0,0 2 0,-5 33 203,4-34-217,0 1 0,0-1 0,0 1 0,1 0 0,0 0 0,0-1 0,0 1 1,1 7-1,0-4-9,2-15-102,0 1 0,0 0-1,1 1 1,7-11 0,1-1-73,-5 7 136,1 0 0,0 0-1,0 0 1,1 1 0,0 1-1,16-12 1,-24 19 36,-1 1-1,1-1 1,0 0-1,0 0 0,0 1 1,0-1-1,0 1 1,1-1-1,-1 1 1,0-1-1,0 1 1,0 0-1,0-1 1,1 1-1,-1 0 1,0 0-1,0 0 0,0 0 1,1 0-1,-1 0 1,0 0-1,0 1 1,0-1-1,0 0 1,1 1-1,-1-1 1,0 1-1,0-1 1,0 1-1,1 0 0,0 1 10,0 0-1,0 1 1,0-1-1,0 1 1,-1-1-1,1 1 1,-1-1-1,1 1 0,-1 0 1,0 0-1,1 4 1,0 2 10,1 0 0,0 0 0,1 0 0,0-1 0,0 1 0,7 8 0,-9-14-11,1 0 0,-1 0 0,0-1-1,1 0 1,0 1 0,0-1-1,-1 0 1,1 0 0,1 0 0,-1-1-1,0 1 1,0-1 0,0 0 0,1 0-1,-1 0 1,1 0 0,-1 0 0,1-1-1,-1 0 1,5 0 0,-1 0 47,-1-1 0,1 0 0,0 0 0,-1-1 0,0 0 0,1 0 0,-1 0 0,9-6 0,5-3 28,18-14-1,7-5-37,-9 7 31,61-53 0,-81 63-149,-13 11 54,-1 1 0,0-1 0,1 0 0,-1 0 0,0 0-1,0 0 1,2-3 0,12 27 102,-12-12-45,-1 0 0,1 0 0,-2 0 0,1 1 0,-1-1-1,-1 1 1,0-1 0,-1 1 0,0 0 0,0-1-1,-1 1 1,0-1 0,-1 1 0,-4 11 0,2-6-29,4-13-48,-1 1 1,0-1 0,0 0 0,0 1-1,0-1 1,0 0 0,-1 0-1,0 0 1,1 0 0,-1 0 0,0 0-1,0-1 1,-1 1 0,-2 2-1,4-4-27,-1-1-1,1 1 1,-1 0-1,1-1 1,-1 1-1,1-1 1,-1 1-1,0-1 1,1 0-1,-1 0 1,0 0 0,1 0-1,-1 0 1,0 0-1,1 0 1,-1-1-1,0 1 1,1-1-1,-1 1 1,1-1-1,-3 0 1,-38-19-1063,35 16 995,-13-6 52,11 3 80,4 0 28,7 5 48,5 4 172,22 3 275,5 2-194,38 2-1,-61-9-259,0 0-1,0 0 1,0-1-1,0 0 1,0-1-1,0 0 1,17-6-1,-10 0 33,0-1 0,0 0 0,-1-1-1,24-19 1,-8 3 2,32-34-1,-60 54-82,1-1-1,-1 1 1,0-1-1,-1 0 1,0 0-1,6-14 1,13-47 234,-20 56-197,3-9 35,-2 1-1,-1-1 0,2-38 1,-4 44-68,0-16-56,-1 0 0,-1 0 0,-9-47 0,8 69 66,-1-1 0,0 0 0,-1 1 0,-5-12 0,9 21-30,0 1 0,0-1 0,0 0 0,0 0 0,0 0 0,0 0 0,0 0 0,0 0 0,0 1 0,0-1 0,-1 0 0,1 0 0,0 0 0,0 0 0,0 0 0,0 0 0,0 0 0,0 0 0,0 0 0,0 1 0,-1-1 0,1 0 0,0 0 0,0 0 0,0 0 0,0 0 0,0 0 0,0 0 0,-1 0-1,1 0 1,0 0 0,0 0 0,0 0 0,0 0 0,0 0 0,0 0 0,-1 0 0,1 0 0,0 0 0,0 0 0,0 0 0,0 0 0,0 0 0,0 0 0,-1-1 0,1 1 0,0 0 0,0 0 0,0 0 0,0 0 0,0 0 0,0 0 0,0 0 0,0 0 0,0 0 0,-1-1 0,1 1 0,0 0 0,0 0 0,0 0 0,0 0 0,0 0 0,0 0-1,0-1 1,0 1 0,0 0 0,0 0 0,0 0 0,0 0 0,-3 12-10,2-9 28,-6 31-34,2 1 0,2 0 0,1 51 0,2-68 21,1 1 0,1 0-1,1-1 1,0 1 0,1-1 0,1 0 0,1 0 0,13 26 0,-14-33 10,2 1 1,-1-2-1,2 1 1,-1-1-1,1 0 0,1-1 1,0 0-1,0 0 1,1-1-1,0 0 0,0 0 1,1-1-1,17 8 1,-11-8-14,0-1 1,1 0 0,0-1 0,29 4-1,-23-6-1366,33 0-1,-53-3 446,0-1-1,1 1 1,-1-1 0,0 0 0,0 0-1,0 0 1,6-4 0,-4 3-1790,-1 1 177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42.77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14 129 9632,'-13'-21'11583,"26"16"-9960,18-8-274,0 2 0,37-9 0,145-21-3259,-193 37-438,7-2-1051,-8 0-1605,-9 4 1884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45.72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3465 0 1152,'4'0'10000,"-28"35"-7158,11-25-2488,1-1-1,-1 0 1,-16 7 0,11-6-238,-5 3 134,-42 15 0,-8 4 114,13-2 2,2 3 0,-100 75 0,52-22-40,-109 56 292,-13-11 28,-125 80 42,-6 28-151,57-36-12,-8-19-73,101-68-128,168-90-176,1 1 0,-68 62 0,47-28 146,-80 103-1,105-120-191,22-28 52,1 0-1,1 1 1,0 0-1,-16 34 0,27-50-116,1 0 0,-1 0-1,1 0 1,-1 0-1,1 0 1,-1 0 0,1 0-1,-1 0 1,0 0 0,1 0-1,-1 0 1,0-1 0,0 1-1,0 0 1,0 0-1,0-1 1,0 1 0,0-1-1,0 1 1,0-1 0,0 1-1,-2 0 1,2 0 12,1 0-47,-1-1 0,1 1 0,0-1 0,0 1 0,0-1 1,-1 0-1,1 1 0,0-1 0,0 1 0,-1-1 0,1 0 0,0 1 0,-1-1 0,1 0 0,-1 1 0,1-1 1,0 0-1,-1 0 0,1 1 0,-1-1 0,1 0 0,0 0 0,-1 0 0,0 1 0,0-1 0,-1 0-1,1 1 0,0-1 1,0 1-1,0-1 1,0 1-1,0-1 0,0 1 1,0 0-1,1 0 1,-1-1-1,0 1 0,0 0 1,0 0-1,1 0 1,-1 0-1,0 1 0,0-1 1,1 0-1,0-1 1,-1 1-1,1-1 1,-1 1 0,1 0-1,-1-1 1,1 1-1,-1-1 1,1 1-1,-1-1 1,1 0-1,-1 1 1,-1 0-1,-13 9-109,14-9 144,0 0 0,0 0 0,0 0-1,0 0 1,0 0 0,0-1-1,0 1 1,0 0 0,0-1 0,-1 1-1,1-1 1,0 1 0,0-1-1,-1 0 1,1 1 0,0-1-1,-1 0 1,-1 0 0,3 0 6,-1 0 1,1 0-1,-1 0 1,1 0-1,-1 0 1,1 0-1,0 0 1,-1 0-1,1 0 1,-1 0-1,1 0 1,-1 0-1,1 0 1,0-1-1,-1 1 1,1 0-1,-1 0 1,1-1-1,0 1 1,-1 0-1,1 0 1,0-1-1,-1 1 1,1-1-1,-1-10 1227,1 3-1056,1-5-57,1 0 1,1 1 0,-1-1-1,2 1 1,7-19-1,-2 5-194,8-27-99,50-166-110,-60 196 250,-5 19-2,-1-1 0,0 1 1,1-1-1,-1 0 0,0-9 1,-1 13-72,-12 21-1396,-20 42 1210,7-12 176,-3 0 0,-45 61 0,-15-8 0,17-20 107,59-63-192,10-17 169,1 0 1,-1 0 0,0 0-1,0-1 1,0 1-1,0-1 1,-3 4 0,4-6 171,1 18-182,1-17 14,-1 0-1,0-1 1,1 1 0,-1-1-1,1 1 1,-1-1 0,1 1-1,-1 0 1,1-1-1,-1 0 1,1 1 0,-1-1-1,1 1 1,-1-1 0,1 0-1,0 1 1,-1-1-1,1 0 1,0 0 0,-1 1-1,1-1 1,0 0 0,0 0-1,0 0 1,20 3 62,-21-3-69,133 1 475,-74-1-435,297-4 322,-272 8-108,-82-4-287,-10-2-6580,6 2 5861,0-1-1,0 1 1,0-1 0,0 0-1,1 0 1,-1 0 0,0 0-1,1 0 1,-1 0-1,1-1 1,-1 1 0,1 0-1,-1-1 1,1 1 0,-1-3-1,-9-16-4298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26.1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84 4992,'-6'1'584,"1"0"0,0 1 0,0-1 0,-9 5 1,13-5-327,-1-1-1,1 1 1,0-1 0,0 1 0,0 0 0,-1-1 0,1 1 0,0 0 0,0 0 0,0 0 0,0 0 0,0 0 0,0 0 0,1 0-1,-1 1 1,0-1 0,1 0 0,-1 0 0,0 1 0,1-1 0,0 0 0,-1 3 0,1-4-175,0 0-1,0 0 1,0 1 0,0-1-1,1 0 1,-1 1-1,0-1 1,0 0 0,0 0-1,1 1 1,-1-1 0,0 0-1,0 0 1,1 0 0,-1 1-1,0-1 1,1 0 0,-1 0-1,0 0 1,1 0 0,-1 0-1,0 0 1,1 0 0,-1 1-1,0-1 1,0 0 0,1 0-1,-1 0 1,0 0-1,1 0 1,-1 0 0,0-1-1,1 1 1,-1 0 0,0 0-1,1 0 1,-1 0 0,0 0-1,1 0 1,-1-1 0,0 1-1,0 0 1,1 0 0,-1-1-1,3 1 551,123-40 3935,-96 29-4166,4 1-237,1 0-1,1 2 0,54-4 0,-31 8-111,82 4 0,-125 1-540,1-1 0,16-2 1,-3-4-3792,-2-6-4325,-8 4 3718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6:46.9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228 33 2560,'-1'-1'1463,"1"1"-1083,1-1-1,-1 1 1,1 0 0,-1-1-1,1 1 1,-1-1 0,0 1-1,1-1 1,-1 1 0,0-1 0,1 1-1,-1-1 1,0 1 0,0-1-1,1 1 1,-1-1 0,0 0-1,0 1 1,0-1 0,0 1 0,0-1-1,0 0 1,0 0 0,0 0-115,0 0 1,-1 1 0,1-1-1,0 0 1,-1 1 0,1-1 0,-1 1-1,1-1 1,-1 0 0,0 1-1,1-1 1,-1 1 0,1 0 0,-1-1-1,0 1 1,1-1 0,-1 1-1,0 0 1,0-1 0,1 1-1,-2 0 1,-11-7 1360,11 7-1579,1 0 0,-1 0-1,1 0 1,0 0 0,-1 1 0,1-1-1,-1 1 1,1-1 0,0 1-1,0-1 1,-1 1 0,1 0-1,0-1 1,0 1 0,0 0-1,-2 1 1,-24 21 375,17-11-257,1 0 0,0 1 0,1 0 0,-7 14-1,-23 60 404,18-35 59,-22 92 0,40-136-606,1 0 1,0 0 0,1 1-1,0-1 1,0 0 0,1 0-1,0 0 1,0 0 0,1 0-1,5 16 1,-2-12 55,0 0 0,1 0 0,0-1 1,1 0-1,0 0 0,12 13 0,-11-16 110,1-1-1,0 0 0,0 0 0,0-1 1,17 8-1,-12-6 94,-9-5-197,1-1 1,-1-1-1,0 1 1,0-1 0,1 0-1,-1 0 1,1 0-1,-1-1 1,1 1 0,-1-1-1,1-1 1,-1 1-1,7-2 1,11-3 262,39-13 0,-53 15-283,65-21 369,-1-2 0,83-44 0,-144 63-379,-1 0 0,0-1 1,0 0-1,-1 0 0,0-2 1,0 1-1,9-14 0,-16 20-28,-2-1 0,1 0 0,0 0 0,-1 0 0,0 1 0,0-1 1,0 0-1,0 0 0,-1-1 0,0 1 0,0 0 0,0 0 0,0 0 0,0 0 0,-1 0 0,0 0 0,-1-6 0,-2-3-33,-1 1 0,0-1 0,-1 1 0,-8-12 0,4 10-30,-1 1 0,0 1 0,-1 0 0,0 0 0,-1 1 0,0 1 0,-17-11 0,18 13-95,-1 1-1,0 1 1,-1-1 0,0 2-1,1 0 1,-2 1 0,1 0-1,0 1 1,-1 0 0,1 2-1,-1 0 1,0 0 0,0 1-1,1 1 1,-26 4 0,-5 8-1332,24-6-345,7-5-1699,4-2 1066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02.102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152 45 2912,'0'0'81,"0"0"0,-1-1 0,1 1 0,0-1 0,-1 1 0,1-1 0,0 1 0,0-1 0,0 1 0,-1-1 0,1 1 0,0-1 0,0 0 0,0 1 0,0-1 0,0 1 0,0-1 0,0 1 0,0-1 1,0 1-1,0-1 0,1 1 0,-1-1 0,0 0 0,0 1 0,0-1 0,1 1 0,-1 0 0,0-1 0,1 0 0,-2-3 2559,1 4-2632,-6-9 2300,6 9-2234,-1 0-1,1-1 0,0 1 1,0 0-1,0 0 0,0 0 0,-1-1 1,1 1-1,0 0 0,0 0 0,-1 0 1,1 0-1,0-1 0,0 1 0,-1 0 1,1 0-1,0 0 0,0 0 1,-1 0-1,1 0 0,0 0 0,-1 0 1,1 0-1,0 0 0,0 0 0,-1 0 1,1 0-1,0 0 0,-1 0 0,1 0 1,0 0-1,-14 1 2076,13 0-2104,-1-1-1,1 1 1,0 0-1,0 0 1,0 0-1,0 0 1,0 0-1,1 0 1,-1 0-1,0 0 1,0 0-1,1 0 1,-1 1-1,0-1 1,1 0-1,-1 2 1,-9 23 169,3 3 13,1 1 1,2 0-1,-2 45 0,2-13 37,1-28-181,-21 260 533,12-171-190,12-97 82,0-11 222,0-14-378,-3-16 234,2 11-575,1-1-1,-1 0 1,1 0-1,0 0 1,1-7-1,0 6 19,-1 0 0,0 0 0,0 0 0,-1-6 0,-4-16-42,-16-131 197,20 115-39,5-58-1,0 44-113,-2 32-13,0 0 0,2-1 0,2 1 1,14-45-1,-17 62-8,1 1 0,-1-1 0,2 1 0,-1 0 0,1 0 0,0 1 0,1-1 0,8-9 0,-9 13-16,-1 0 1,1 0 0,-1 1 0,1-1-1,0 1 1,1 0 0,-1 1-1,1-1 1,-1 1 0,1 0 0,0 0-1,-1 1 1,1-1 0,7 1-1,-8 0 16,0 1 0,0 0-1,0 0 1,0 1 0,1-1 0,-1 1-1,0 0 1,-1 0 0,1 1-1,0 0 1,0-1 0,0 2 0,-1-1-1,7 5 1,-8-5 25,-1 0 0,1 0-1,-1 1 1,1-1 0,-1 1 0,0 0 0,0 0 0,0 0-1,0 0 1,-1 0 0,1 0 0,-1 0 0,0 1 0,0-1-1,0 0 1,0 1 0,0-1 0,-1 1 0,0-1 0,0 1 0,0 6-1,-1 1 42,-1 0 0,0 0-1,-1-1 1,0 1 0,-6 12-1,-27 52 125,21-46-59,0 0 40,0-1 1,-21 27-1,30-47-120,-41 51 530,40-51-537,0-1 0,0 0 0,-1 0 1,-16 11-1,24-18-65,1 0 1,-1 0 0,0-1 0,0 1 0,0 0-1,0 0 1,0 0 0,0 0 0,0 0 0,0-1 0,0 1-1,0 0 1,1 0 0,-1 0 0,0 0 0,0-1-1,0 1 1,0 0 0,0 0 0,0 0 0,0-1-1,0 1 1,0 0 0,-1 0 0,1 0 0,0 0-1,0-1 1,0 1 0,0 0 0,0 0 0,0 0 0,0 0-1,0 0 1,0-1 0,0 1 0,-1 0 0,1 0-1,0 0 1,0 0 0,0 0 0,0 0 0,0 0-1,-1 0 1,1-1 0,0 1 0,0 0 0,0 0 0,0 0-1,0 0 1,-1 0 0,1 0 0,0 0 0,0 0-1,0 0 1,-1 0 0,1 0 0,0 0 0,0 0-1,0 0 1,0 0 0,-1 0 0,1 0 0,0 0 0,0 0-1,0 1 1,-1-1 0,3-3-56,0 1 1,0-1-1,0 1 0,0 0 1,0 0-1,1 0 0,-1 0 1,0 0-1,1 1 0,0-1 1,4-1-1,-1 0 32,0 1 1,1 0-1,-1 0 0,1 0 1,7 0-1,-5 1 14,0 1-1,1 0 1,-1 0 0,0 0-1,1 2 1,-1-1-1,0 1 1,10 3 0,1 3 11,-1 0 1,31 19 0,-39-20 87,-1 0 1,0 0 0,-1 1 0,1 1-1,14 17 1,-23-25-57,0 1 1,0 0-1,0-1 1,0 1-1,0 0 0,-1-1 1,1 1-1,0 0 1,-1 0-1,1 0 1,-1 0-1,0 0 0,1-1 1,-1 1-1,0 0 1,0 0-1,-1 0 0,1 0 1,0 0-1,-1 0 1,1 0-1,-1-1 0,1 1 1,-1 0-1,0 0 1,0-1-1,0 1 1,0 0-1,0-1 0,0 1 1,0-1-1,0 1 1,-2 1-1,-5 5 110,-1-1 1,0 1-1,0-2 0,-13 9 0,19-13-96,-9 5 42,1-1-1,-2 0 1,1 0 0,0-2 0,-1 1 0,0-2 0,0 1 0,0-2 0,-23 2 0,23-3-74,-2 1-2,0-1 1,0-1-1,0-1 0,-17-2 0,27 3-87,1-1 0,0 0-1,-1 0 1,-7-4 0,12 5 63,0 0 1,0 0-1,0-1 0,-1 1 0,1 0 1,0 0-1,0 0 0,0-1 1,0 1-1,0 0 0,0 0 1,-1 0-1,1-1 0,0 1 1,0 0-1,0 0 0,0-1 1,0 1-1,0 0 0,0 0 0,0-1 1,0 1-1,0 0 0,0 0 1,0 0-1,0-1 0,0 1 1,0 0-1,0 0 0,1-1 1,-1 1-1,0 0 0,0 0 1,0 0-1,0-1 0,0 1 1,0 0-1,1 0 0,-1 0 0,0 0 1,0-1-1,1 1 0,13-7-527,22 0 162,44 3 393,13 0 87,-21-12 94,-39 7-109,-14 4-41,-1 0 1,0-2-1,0 0 0,-1-1 1,0-1-1,0 0 0,-1-2 1,0 1-1,0-2 0,-2 0 1,1-1-1,-2-1 0,0 0 1,0 0-1,16-27 0,-18 23 42,-1 0 0,-1-1 0,12-36 0,-20 54-678,0 5 225,1 17 99,-2 29 186,-3-26 89,-1 10 75,2 0 0,3 59 0,0-86-22,1 0-1,-1 0 0,1 0 1,1 0-1,3 8 0,-6-15-38,0 0-1,0 0 1,0 0-1,0 1 1,0-1-1,1 0 0,-1 0 1,0 0-1,0 0 1,0 0-1,0 1 1,1-1-1,-1 0 1,0 0-1,0 0 1,0 0-1,0 0 1,1 0-1,-1 0 0,0 0 1,0 0-1,0 0 1,1 1-1,-1-1 1,0 0-1,0 0 1,0 0-1,1 0 1,-1-1-1,0 1 0,0 0 1,0 0-1,1 0 1,-1 0-1,9-5 329,5-10 94,-5 0-376,1 1 0,-2-2 1,0 1-1,-1-1 0,6-18 1,-12 30-82,0-1 1,0 1-1,1 0 1,-1-1 0,1 1-1,0 0 1,1 0-1,-1 1 1,0-1 0,5-5-1,-7 9 10,1 0 0,-1 0 0,0 0 0,0-1 0,0 1 0,0 0 0,1 0-1,-1 0 1,0 0 0,0 0 0,0 0 0,1 0 0,-1-1 0,0 1 0,0 0 0,1 0-1,-1 0 1,0 0 0,0 0 0,1 0 0,-1 0 0,0 0 0,0 0 0,0 0 0,1 0 0,-1 0-1,0 0 1,0 0 0,1 1 0,-1-1 0,0 0 0,0 0 0,0 0 0,1 0 0,6 10-243,2 19 22,-7-22 231,2 5 13,-1 0 0,-1 1 1,0-1-1,-1 1 0,0 16 0,-7 66 49,3-64-27,-45 346 292,47-369-329,0 5 110,-1-1-1,-1 1 0,0 0 0,0-1 1,-1 1-1,-1-1 0,0 0 0,-7 12 1,11-22-65,0-1 0,-1 1 0,1-1 0,0 0 0,0 1 0,0-1 1,-1 0-1,1 0 0,-1 1 0,1-1 0,-1-1 0,1 1 1,-1 0-1,0 0 0,1 0 0,-4 0 0,3-1-46,1 0 0,-1 0 0,1 0 0,-1 0-1,1-1 1,-1 1 0,1 0 0,-1-1 0,1 1 0,0-1 0,-1 0-1,1 1 1,0-1 0,-1 0 0,1 0 0,0 0 0,0 0 0,0 0-1,0 0 1,0 0 0,0 0 0,-1-2 0,-3-3-9,1 0 1,0-1-1,0 1 0,1-1 1,0 0-1,0 0 0,1 0 1,-1 0-1,0-8 0,-1-9-176,-1-38-1,3 28 166,1 19-52,1 0 0,0 0 1,1 0-1,0 0 0,1 0 1,1 0-1,7-21 0,-9 34 75,3-11-63,1 0 0,0 1 1,10-17-1,-13 26 65,0 0 1,0 0 0,0 1-1,1-1 1,-1 0-1,1 1 1,-1 0-1,1-1 1,0 1 0,0 0-1,0 0 1,0 0-1,0 1 1,0-1-1,1 1 1,-1 0-1,0 0 1,8-1 0,-5 1 20,1 1 1,0 0 0,0 0 0,0 1 0,-1 0 0,1 0-1,0 1 1,-1 0 0,7 3 0,6 3-48,30 18 1,-4-1 93,-42-23-270,17 6 743,-19-8-711,0 0 1,0 1-1,0-1 1,0 0-1,0 0 1,0 0 0,0 0-1,0 0 1,0 0-1,0 0 1,-1 0-1,1-1 1,0 1 0,0 0-1,0-1 1,0 1-1,0 0 1,0-1 0,0 1-1,1-2 1,7-8-3220,2 0 1057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07.1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276 879 3904,'-6'-3'7783,"1"-5"-5009,-5-3-1267,1 5-1189,-1 1 1,0 0 0,0 0 0,0 1 0,0 0 0,-1 1-1,0 1 1,1-1 0,-1 1 0,0 1 0,0 0 0,0 1 0,-12 1-1,19-1-309,1 1-1,-1 0 1,1 0-1,0 1 1,-1-1-1,1 1 0,0-1 1,0 1-1,0 0 1,0 0-1,0 0 1,0 1-1,1-1 1,-1 1-1,1-1 0,-4 6 1,0 2-8,-1 0 1,2 0-1,-8 17 1,11-21-22,0-1 0,0 1 1,1 0-1,0-1 0,0 1 1,0 0-1,1 0 0,0-1 0,0 1 1,1 8-1,1-2 17,1 0 0,0 0 0,9 21-1,-10-29 18,0 0 0,0-1-1,0 1 1,1-1 0,0 0-1,0 0 1,-1 0 0,2 0-1,-1 0 1,0-1 0,1 1-1,-1-1 1,1 0 0,-1 0 0,1 0-1,0 0 1,4 0 0,2 2 119,0-1 0,0-1 0,0 0 0,1-1 0,17 1 1,-5-3 17,0-2 0,-1-1 1,0 0-1,32-12 0,-33 10-81,9-3 26,-1-1 0,48-23 0,-61 24-52,0 0 0,-1-1-1,0-1 1,0-1-1,22-23 1,-32 31 5,0 0 1,0 0-1,9-5 0,-11 7-54,-1 19-729,-1 23 1,0-34 717,0-1-1,0 0 1,1 0 0,0 1 0,0-1-1,0 0 1,1 0 0,0-1-1,0 1 1,0 0 0,0-1-1,1 0 1,0 0 0,-1 0 0,2 0-1,-1-1 1,9 7 0,-11-10 81,0 1 1,0 0-1,0 0 0,0-1 1,0 0-1,0 1 1,0-1-1,1 0 0,-1 0 1,0 0-1,0 0 1,0 0-1,0 0 0,0-1 1,0 1-1,0-1 1,0 0-1,0 1 1,0-1-1,0 0 0,0 0 1,0 0-1,0-1 1,-1 1-1,1 0 0,0 0 1,-1-1-1,1 0 1,-1 1-1,1-1 0,-1 1 1,0-1-1,0 0 1,0 0-1,0 0 1,0 0-1,0 0 0,-1 0 1,1 0-1,0 0 1,-1 0-1,0 0 0,1 0 1,-1 0-1,0-1 1,0 1-1,0 0 0,-1-3 1,-1-5 69,1 5-84,0 0 0,0 0 0,0 0 0,-3-7 0,3 11-51,0-1 0,0 0-1,0 0 1,0 1-1,-1-1 1,1 1 0,0-1-1,-1 1 1,1-1-1,-1 1 1,0 0 0,1 0-1,-1 0 1,0 0-1,-3-2 1,1 1-83,-1 0 1,1 1-1,-1-1 1,0 1-1,0 0 1,0 0 0,1 0-1,-1 1 1,0-1-1,0 1 1,0 0-1,0 1 1,0-1-1,-6 3 1,0 0-132,-14 5 18,24-8 138,0 0-1,1 1 0,-1-1 0,0 0 1,0 1-1,1-1 0,-1 0 0,0 1 1,1-1-1,-1 1 0,0-1 1,1 1-1,-1-1 0,1 1 0,-1-1 1,1 1-1,-1 0 0,1-1 0,-1 2 1,23-1-241,-5-2 388,-1-1-1,1-1 1,27-7-1,9-3 113,-20 5-174,-24 5 32,0 0 0,-1 1 0,1 1 0,0-1 0,9 1 0,-15 1-13,-1 0-1,1 0 0,-1 1 1,0-1-1,1 1 1,-1 0-1,1-1 1,-1 1-1,0 0 1,0 0-1,0 1 0,1-1 1,-1 0-1,0 1 1,-1-1-1,1 1 1,0-1-1,0 1 0,-1 0 1,1 0-1,-1 0 1,1 0-1,0 3 1,1 1-1,0 1 0,-1-1 1,0 1-1,-1 0 0,0 0 1,0-1-1,0 1 0,-1 0 1,0 0-1,0 0 0,-1 0 1,1 0-1,-4 9 0,4-15-24,0-1 1,0 1-1,0-1 0,-1 1 0,1-1 0,0 1 1,0 0-1,0-1 0,0 1 0,0-1 0,0 1 0,0-1 1,0 1-1,0-1 0,0 1 0,1-1 0,-1 1 1,0 0-1,0-1 0,0 1 0,1-1 0,-1 1 1,0-1-1,1 0 0,-1 1 0,1 0 0,0-1-11,0 1-1,-1-1 1,1 0 0,0 1-1,0-1 1,0 0 0,0 0-1,0 0 1,0 0-1,-1 0 1,1 0 0,0 0-1,0 0 1,0 0 0,1-1-1,6-1 6,-1-1-1,1 1 1,7-5 0,-14 6 0,32-14-58,51-18 1,-70 29 20,-1 1 1,1 0 0,-1 1-1,1 1 1,0 0 0,0 0 0,15 2-1,-25 0-17,0 0 0,0 0-1,-1 0 1,1 0 0,-1 1 0,1-1-1,-1 1 1,1 0 0,3 3-1,28 24-104,-19-15 57,-2-3 35,-12-8 74,0-1 1,1 1 0,-1-1 0,1 0 0,0 0-1,0 0 1,0 0 0,0-1 0,0 1-1,0-1 1,0 0 0,0 0 0,1 0-1,-1 0 1,1 0 0,-1-1 0,4 1 0,-2-1 1,0-1 0,0 1 1,-1-1-1,1 0 0,0 0 1,-1 0-1,1-1 0,-1 1 1,1-1-1,-1 0 0,0 0 1,0-1-1,0 0 1,0 1-1,0-1 0,-1 0 1,1-1-1,-1 1 0,0-1 1,0 1-1,5-9 0,1-4 25,-1 0-1,0 0 1,-2-1-1,7-23 1,-12 35-43,39-176 269,-30 124-252,14-95-3,-5 26-109,-14 99 49,-2 0 0,-1-1 0,-1 0 0,-1 1 0,-2-1 0,-1 1 0,-7-32 0,10 57-14,0 1-1,-1 0 1,1-1 0,-1 1 0,1 0 0,-1-1-1,1 1 1,-1 0 0,0 0 0,0-1-1,-1-1 1,1 3 28,1 0 0,0 0-1,-1 0 1,1 0 0,-1 0-1,1 0 1,0 0 0,-1 0-1,1 0 1,-1 0 0,1 0-1,0 0 1,-1 1 0,1-1-1,-1 0 1,1 0 0,0 0-1,-1 0 1,1 1 0,0-1-1,-1 0 1,1 0 0,0 1-1,0-1 1,-1 0 0,1 1-1,0-1 1,0 0 0,-1 1-1,1-1 1,-3 7-121,0 0 43,1 0 0,0 0-1,0 0 1,1 0 0,-1 8-1,-3 12 20,-10 45 6,-10 120 1,16 74 155,10-220-45,2-1 0,11 60 0,-12-92 67,2 0 0,0-1 0,0 1 0,7 12 1,-10-24-70,-1 1 0,1-1 1,0 1-1,0-1 1,0 0-1,0 0 1,0 0-1,0 1 1,0-1-1,0 0 0,0 0 1,1 0-1,-1 0 1,0-1-1,1 1 1,-1 0-1,1-1 0,-1 1 1,3 0-1,-2-1 8,0 1-1,1-1 0,-1 0 1,1 0-1,-1-1 0,0 1 0,1 0 1,-1-1-1,0 1 0,1-1 1,2-1-1,4-3 58,0 0 0,-1 0 0,0 0 0,0-1 0,9-9 0,4-4-23,-2-1 0,0-2-1,-2 0 1,0 0 0,-1-2-1,-2 0 1,0 0 0,12-32 0,-23 47-140,1 1 1,0 0 0,1 0 0,5-8 0,-10 70-1197,1-37 1222,0-1 1,0 0-1,2 0 1,6 25 0,-6-32 39,0 1 1,1-1 0,0 1-1,1-1 1,0 0 0,0 0 0,1-1-1,9 11 1,-12-16 41,0-1 1,-1 0-1,1 0 1,0 0-1,0 0 0,0-1 1,0 1-1,1-1 1,-1 0-1,0 1 0,1-2 1,-1 1-1,0 0 1,1-1-1,-1 1 0,1-1 1,-1 0-1,1 0 1,-1-1-1,1 1 0,-1-1 1,1 1-1,4-3 1,0 1 3,0-1 1,0 0-1,0-1 1,-1 1-1,1-2 1,-1 1-1,0-1 1,10-8 0,-4 0-15,-1 0 1,-1 0-1,0-1 1,-1 0 0,12-23-1,32-83-155,-13 28-40,-41 92 160,0 0 1,0 0-1,0 0 1,0 0 0,0 0-1,0 0 1,0-1-1,0 1 1,0 0-1,0 0 1,0 0-1,0 0 1,0 0-1,0 0 1,0 0-1,0-1 1,0 1-1,0 0 1,0 0-1,0 0 1,0 0 0,1 0-1,-1 0 1,0 0-1,0 0 1,0 0-1,0-1 1,0 1-1,0 0 1,0 0-1,0 0 1,1 0-1,-1 0 1,0 0-1,0 0 1,0 0-1,0 0 1,0 0 0,0 0-1,0 0 1,1 0-1,-1 0 1,0 0-1,0 0 1,0 0-1,0 0 1,0 0-1,0 0 1,1 0-1,2 8-129,0 14-31,-17 235 85,12-244 63,2-8 43,-1-1 0,1 0 0,0 1 0,0-1 0,0 1 0,1 7 1,0-11-6,4 12 186,-5-13-202,0-1 0,1 1 0,-1 0 0,0 0-1,1 0 1,-1 0 0,0 0 0,0-1 0,1 1-1,-1 0 1,0 0 0,0-1 0,1 1 0,-1 0-1,0 0 1,0-1 0,0 1 0,1 0 0,-1-1-1,0 1 1,0 0 0,0 0 0,0-1 0,0 1-1,0 0 1,0-1 0,0 1 0,0-1 0,35-69 69,-17 15-76,-3 11-39,23-47-1,-36 85 0,1 1 0,0 0 0,0 0 0,1 0 0,-1 0 0,1 0 0,7-5 0,-11 9 32,0 1 0,0 0 0,1 0 0,-1-1 0,0 1 0,1 0 0,-1 0 0,0 0 0,0-1 0,1 1 1,-1 0-1,0 0 0,1 0 0,-1 0 0,1 0 0,-1 0 0,0-1 0,1 1 0,-1 0 0,0 0 0,1 0 0,-1 0 0,0 0 0,1 0 0,-1 1 0,0-1 0,1 0 0,-1 0 1,1 0-1,-1 0 0,0 0 0,1 0 0,-1 1 0,0-1 0,0 0 0,1 0 0,-1 0 0,0 1 0,1-1 0,-1 0 0,0 1 0,0-1 0,0 0 0,1 0 0,-1 1 0,0 0 0,6 19-190,-5-14 180,6 38 4,2 59-1,0 4 45,-8-100 34,0-1 1,0 1-1,1-1 1,0 0-1,0 0 1,1 0-1,0 0 1,0 0-1,0 0 1,5 5 0,-7-11-48,0 1 0,1 0 0,-1 0 0,1 0 0,-1-1 0,1 1 0,-1-1 0,1 1 0,-1-1 0,1 0 0,-1 0 0,1 1 0,-1-1 0,1 0 0,2-1 0,27-3 155,-18 0-133,0 0 0,0-1 0,0 0-1,-1-1 1,19-12 0,53-44 110,-73 54-101,0-1 1,0-1-1,-1 0 0,-1 0 0,11-15 1,-12 14-108,65-97-38,-71 103 77,2-2-451,-4 7 461,0 1 0,0-1 1,1 0-1,-1 0 1,0 0-1,0 0 0,0 0 1,1 0-1,-1 0 0,0 1 1,0-1-1,0 0 0,1 0 1,-1 0-1,0 1 0,0-1 1,0 0-1,0 0 1,0 0-1,1 1 0,-1-1 1,0 0-1,0 0 0,0 1 1,0-1-1,0 0 0,0 0 1,0 1-1,0-1 1,0 0-1,0 0 0,0 1 1,0-1-1,1 10-104,0-1 0,0 0 0,-1 1 0,-1 13 0,0 4 104,2-6 19,1 0 0,1 0 0,0-1-1,2 1 1,1-1 0,9 24 0,-15-43 21,1 0 1,-1 1 0,1-1-1,0 0 1,-1 1-1,1-1 1,0 0-1,0 0 1,0 0-1,0 0 1,0 0-1,0 0 1,0 0 0,0 0-1,0 0 1,1-1-1,-1 1 1,0 0-1,1-1 1,-1 1-1,0-1 1,1 1-1,-1-1 1,0 0 0,1 1-1,-1-1 1,1 0-1,-1 0 1,1 0-1,-1 0 1,1 0-1,-1-1 1,0 1-1,1 0 1,-1-1 0,2 0-1,1 0 11,0-1 0,-1 1 0,1-1 0,-1 0 0,1 0 0,-1-1 0,0 1 0,0-1 0,0 1 0,0-1 0,0 0 0,2-4 0,6-9-45,0 1 0,-2-2 0,0 1 0,-1-1 0,-1-1 0,0 0 0,6-27 0,-11 37-21,15-70 43,-15 72-89,-1 4-113,-1 3-56,-2 18-270,2-11 409,0 39 20,1 0 0,14 83 0,-15-128 108,1 1 0,-1-1 1,1 0-1,0 1 0,-1-1 0,1 0 1,0 0-1,1 0 0,-1 0 1,0 0-1,1 0 0,-1 0 1,1 0-1,-1 0 0,1 0 1,0-1-1,0 1 0,-1-1 1,5 3-1,-3-3 3,0 0-1,-1-1 1,1 1 0,0 0 0,0-1 0,0 0-1,1 0 1,-1 1 0,0-2 0,0 1-1,0 0 1,0-1 0,4 0 0,8-4 52,-1-1 0,0 0 0,0 0 0,24-17 1,-23 12-12,-1 0 1,0 0-1,17-18 1,34-45 29,-60 69-87,21-30 1,-19 25-90,0 1 1,0-1-1,16-13 1,-23 24-36,1 1 1,-1-1 0,1 1 0,-1 0 0,0-1 0,0 1 0,0 0-1,0-1 1,0 1 0,0 0 0,0 1 0,0 3 21,-2 21 62,-4 30 1,3-30 36,-1 30-1,4-49 28,1 0-1,-1-1 1,2 1-1,-1-1 1,3 8 0,-3-13-26,-1 0 0,1 0 0,-1 0 1,1-1-1,0 1 0,0 0 0,-1-1 1,1 1-1,0 0 0,1-1 1,-1 0-1,0 1 0,0-1 0,1 1 1,-1-1-1,0 0 0,1 0 0,-1 0 1,1 0-1,0 0 0,-1 0 1,1-1-1,0 1 0,0 0 0,-1-1 1,5 1-1,1-1 16,0 0 1,0-1-1,0-1 0,0 1 1,0-1-1,0 0 1,-1 0-1,1-1 0,-1 0 1,1 0-1,-1-1 1,0 1-1,10-10 0,-7 6 32,-1-1 0,-1 0 0,1 0 0,-2-1 0,1 0 0,-1 0 0,0-1 0,7-16 0,47-148-32,-5-7-26,24-132-79,-73 286 89,1-5-169,-1-1 1,-2 0-1,0-46 0,-5 69-220,-2 14-9,-4 17-89,7-19 473,-30 138-138,20-86 162,-5 40 358,-5 128 1,20-78-239,1-63 40,0-44-210,2 0-1,12 63 1,-12-73 127,3 12 112,-5-36-184,0-1-1,-1 0 1,1 1-1,0-1 1,0 0-1,0 0 1,0 1-1,0-1 0,1 0 1,-1 0-1,1 0 1,1 1-1,-2-2-8,0-1 0,0 0 0,0 0 0,0 0 0,-1 0 0,1 0 0,0 0 0,0 0-1,0 0 1,0 0 0,0 0 0,0 0 0,-1 0 0,1-1 0,0 1 0,0 0 0,0-1 0,-1 1 0,2-1-1,5-2 131,5-2-74,-1 0 0,-1-1 0,1 0 0,-1-1 0,15-12 0,-4 3-88,-1 2 76,-2-2-1,0 0 1,0-1-1,18-23 1,49-80 48,-79 112-138,0 0 0,12-11 1,-13 15 32,0-2 0,0 1 1,-1 0-1,0-1 0,5-8 0,-2 4-350,-5 16 13,-6 25-150,2-17 412,0 27-58,1-22 123,-3 21 0,1-20 41,0-8-20,1 1 1,1-1 0,0 0 0,0 1 0,2 16 0,1-5 55,2 9 217,-4-33-251,0 1 1,1 0 0,-1 0-1,0-1 1,1 1-1,-1 0 1,0 0-1,1-1 1,-1 1 0,1-1-1,-1 1 1,1 0-1,0-1 1,-1 1-1,1-1 1,0 1-1,-1-1 1,1 1 0,0-1-1,-1 0 1,1 1-1,0-1 1,0 0-1,1 1 1,0-1 8,0 0 1,0 0-1,0 0 0,1 0 0,-1 0 1,0-1-1,0 1 0,0-1 1,4-1-1,-1 0 19,1-1 1,-1 1-1,1-1 1,-1-1-1,0 1 1,9-8-1,-1-2-17,0-1-1,-1 0 0,0 0 0,-1-1 1,12-22-1,58-133-276,-81 170 226,0-1 0,0 1 0,0 0 0,0 0-1,0 0 1,0 0 0,0 0 0,0 0-1,0-1 1,0 1 0,0 0 0,0 0-1,0 0 1,0 0 0,1 0 0,-1 0-1,0 0 1,0 0 0,0-1 0,0 1-1,0 0 1,0 0 0,0 0 0,0 0-1,1 0 1,-1 0 0,0 0 0,0 0-1,0 0 1,0 0 0,0 0 0,1 0-1,-1 0 1,0 0 0,0 0 0,0 0-1,0 0 1,1 0 0,3 5-140,1 13-69,-4 23 122,-1 0 1,-2 0-1,-2 0 0,-2 0 1,-1-1-1,-19 58 0,-46 120 294,9-61-41,54-139-21,-1 0 0,0-1-1,-1 0 1,-1 0-1,0-2 1,-21 22-1,26-31-126,0-1-1,0 0 1,0 0-1,0 0 0,-1-1 1,-9 4-1,12-6-36,1 0 1,-1-1-1,1 0 0,-1 0 0,0 0 0,0 0 1,1-1-1,-1 0 0,0 0 0,0 0 0,0 0 1,-5-2-1,7 1 26,-1 0 0,0-1 0,1 1 0,-1-1 0,1 0 0,-1 0 0,1 0 0,0 0 0,0-1 0,0 1 0,0-1 1,-3-3-1,1 0-28,1 0 1,-1-1 0,1 1-1,0-1 1,-4-11 0,0-4-12,2 0 0,-8-43 1,12 53 74,0 1 0,1 0 0,1 0 0,0 0 0,1-1 0,0 1 0,0 0 0,1 0 1,6-19-1,-5 23-29,0 0-1,0 0 1,1 0 0,0 0 0,0 1 0,0 0 0,1 0 0,0 0 0,0 0 0,1 1-1,-1 0 1,1 0 0,1 0 0,-1 1 0,7-4 0,7-2-26,0 1 1,1 1 0,33-8 0,71-10 134,-43 10-156,-33 7 89,-21 4-185,28-9 1,-39 10-311,-14 3-150,0 1 1,0-1-1,0 0 0,1-1 0,-1 1 1,3-2-1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07.53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14 7808,'28'-3'5021,"35"2"0,157-5-128,92 2-3823,-241 5-2015,-48-1-1817,-40 10-7915,-3-2 7456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07.8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51 14 8480,'-35'-13'3840,"25"13"-3360,5 0-96,10 0-320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08.23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26 36 8384,'-26'-17'3808,"32"17"-3328,-3 0 544,3 0-672,0-5 1120,3 5-832,6-4-353,-1 4-223,3-5-223,-2 5 95,-1-4-32,1 8 32,-9-4-2048,-3 0 1152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08.60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36 7968,'3'-9'3616,"33"0"-3136,-11 5 352,5 4-544,25-9 1600,1 9-1088,38-4 31,5 8-511,16-4-384,-10 9 32,-9-5 224,-11 5-128,-6-4-1887,-9 3 959,4 1-6336,-8 4 4000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29.52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49 2816,'-5'-14'1492,"5"14"-1413,0-1 1,0 1 0,-1 0-1,1 0 1,0-1 0,0 1-1,0 0 1,0 0 0,-1-1-1,1 1 1,0 0 0,0-1-1,0 1 1,0 0 0,0-1-1,0 1 1,0 0 0,0-1-1,0 1 1,0 0-1,0-1 1,0 1 0,0 0-1,0-1 1,0 1 0,1-1-1,-1-1 493,1 1 0,-1-1 0,0 0 1,0 0-1,0 0 0,0 0 0,0 0 0,0-3 0,-1-1 1410,2 69 5180,3 123-5444,-4-182-1700,4 68 458,18 100 0,-13-131-366,10 59 468,-19-80 67,1-9-3560,0-11 2622,-1 0 0,1-1 0,-1 1-1,1 0 1,-1 0 0,1 0 0,-1 0 0,1 0 0,-1-1 0,1 1-1,-1 0 1,1 0 0,-1-1 0,1 1 0,-1 0 0,1-1-1,-1 1 1,1 0 0,-1-1 0,0 1 0,1-2 0,23-15-6566,-4 8 4166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29.9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32 0 6400,'0'0'100,"-1"0"-1,1 0 1,0 0 0,-1 0 0,1 0-1,-1 0 1,1 0 0,-1 0 0,1 0-1,0 1 1,-1-1 0,1 0 0,-1 0-1,1 0 1,0 0 0,-1 1 0,1-1-1,-1 0 1,1 0 0,0 1 0,-1-1-1,1 0 1,0 1 0,-1-1 0,0 12 2187,1-5-204,-4 41 3192,1-26-4662,-9 27 0,11-40-746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30.36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35 219 6464,'-16'-14'2090,"14"12"-1540,0 0-1,0 0 0,1 0 1,-1-1-1,1 1 1,-1-1-1,1 1 0,0-1 1,-1-5-1,0 4 837,2 2-1127,0-1 0,-1 1 0,1 0 0,0-1 0,1 1 0,-1-1 0,0 1 0,1 0 0,-1-1 0,1 1 0,-1 0 0,1-1 0,2-3 0,0-1 195,-1 2-205,1-1 1,0 0-1,0 1 0,1-1 0,-1 1 0,1 0 1,0 0-1,9-8 0,-5 6-22,1 0-1,-1 1 1,1 0-1,14-8 1,-11 8-148,1 1 1,0 1-1,0-1 0,0 2 1,17-3-1,-21 5-48,0 0 0,0 0-1,0 1 1,0 1 0,-1-1 0,1 1 0,0 1-1,0 0 1,10 3 0,-15-3-33,0 0 1,-1 0-1,1 0 1,0 0-1,-1 1 1,1-1-1,-1 1 1,0 0 0,1 0-1,-2 1 1,1-1-1,0 1 1,-1-1-1,1 1 1,-1 0-1,0 0 1,0-1-1,-1 2 1,1-1-1,0 5 1,1 2 30,-1-1 0,-1 0 0,0 1 1,-1 0-1,1-1 0,-2 1 0,-2 16 1,-6 13 89,-1-1 0,-28 68 0,29-82-113,-2-1 1,-1 1-1,-1-2 1,-25 36-1,-19 6 210,5-6 85,40-47-190,-6 7 71,17-18-149,0 0 0,1 0-1,-1-1 1,0 1-1,1 0 1,-1 0 0,1 0-1,-1 0 1,1 0-1,0 0 1,-1 0 0,1-1-1,0 1 1,0 0-1,0 0 1,0 0 0,0 2-1,0-2-3,0-1 0,0 1 0,1-1-1,-1 1 1,0-1 0,1 1 0,-1-1 0,0 1-1,1-1 1,-1 1 0,1-1 0,-1 0 0,1 1 0,-1-1-1,1 0 1,-1 1 0,1-1 0,-1 0 0,1 0-1,-1 1 1,1-1 0,0 0 0,-1 0 0,1 0-1,0 0 1,18 1 170,-14-1-123,94-4 404,139-22 0,-221 24-690,-4 0-758,1 0 0,16-6 0,-27 8 185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27.2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6 709 4480,'-5'7'8697,"10"-12"-4152,0 0-5500,39-72 2882,-6 9-1630,82-110 658,-11 36-398,-75 103-177,54-50 0,-85 86-357,0 1-1,0-1 0,0 1 1,1 0-1,4-2 0,-7 3-22,-1 1 0,1 0 1,0-1-1,-1 1 0,1 0 0,-1 0 0,1 0 0,0 0 0,-1-1 0,1 1 0,0 0 1,-1 0-1,1 0 0,0 0 0,-1 0 0,1 1 0,-1-1 0,1 0 0,0 0 1,-1 0-1,1 0 0,0 1 0,-1-1 0,1 0 0,-1 1 0,1-1 0,-1 0 0,1 1 1,-1-1-1,1 1 0,-1-1 0,1 1 0,-1-1 0,0 1 0,1-1 0,-1 1 1,0-1-1,1 1 0,-1-1 0,1 2 0,0 4 36,1-1 0,-1 1-1,0 0 1,0 0 0,-1 0-1,0 10 1,-6 40 178,2-32-177,-28 151 119,8-55 94,22-111-138,-2 16-14,4-24-55,0 0 0,0 1 0,0-1 0,0 0 0,0 0 0,0 0 1,0 0-1,0 0 0,1 0 0,-1 0 0,0 0 0,1 0 0,-1 0 0,1-1 0,-1 1 0,1 0 0,-1 0 0,1 0 1,1 1-1,-2-2-18,1 0 1,0 1 0,0-1 0,-1 0 0,1 0-1,0 0 1,0 0 0,0 0 0,-1 0-1,1 0 1,0 0 0,0 0 0,0 0-1,-1 0 1,1-1 0,0 1 0,-1 0 0,1-1-1,0 1 1,0 0 0,-1-1 0,1 1-1,0-1 1,-1 1 0,1-1 0,-1 1 0,1-1-1,-1 1 1,1-2 0,3-2 43,0 0 1,0-1-1,6-9 0,54-110 132,-48 91-140,1-1-19,2-7 3,44-67 1,31-12-41,-43 58-5,-31 33-144,-25 36 61,1 0 0,0 1-1,1-1 1,-4 10 0,-15 44 115,21-56-21,-14 44 100,2 0 0,2 0 0,2 1 0,3 1 0,-1 64 1,7-104-59,1 0 0,0 0 0,0-1 0,1 1 0,0-1 1,1 1-1,0-1 0,7 15 0,-8-20-7,0-1-1,1 0 1,0 0-1,0 0 1,0 0-1,0 0 1,1 0-1,-1-1 1,1 0-1,0 0 1,0 0-1,0 0 1,0-1 0,1 1-1,-1-1 1,1 0-1,-1 0 1,1-1-1,0 1 1,6 0-1,6 0 19,-1 0 1,1-2-1,0 0 0,0 0 0,20-5 1,23-7-1776,-2-3-4489,-24 5 2542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30.9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117 4 7136,'-1'-1'127,"0"1"0,1-1 1,-1 1-1,1 0 0,-1-1 1,0 1-1,1 0 0,-1 0 1,0-1-1,0 1 0,1 0 0,-1 0 1,0 0-1,0 0 0,1 0 1,-1 0-1,0 0 0,1 0 1,-1 0-1,0 1 0,0-1 1,1 0-1,-1 0 0,0 1 1,1-1-1,-1 0 0,0 1 0,1-1 1,-1 0-1,1 1 0,-1-1 1,1 1-1,-1-1 0,1 1 1,-1 0-1,-2 3 113,1-1 0,-1 1 0,1 0-1,-3 7 1,3-8 106,-6 17 519,1 1 1,-9 39 0,-2 42 702,5-6-591,4-1 0,4 1 1,12 147-1,-1-201-870,2 1-1,2-1 1,2-1 0,32 76-1,-34-95-227,0 0 1,22 31-1,-24-42-133,1 1 1,0-1 0,1-1-1,0 0 1,19 15 0,-15-16-523,0 0 0,0 0 0,1-2 0,0 0 0,0 0 1,22 5-1,-21-8-820,0-1 1,0 0-1,27 0 1,28-2-2357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31.30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6304,'11'16'7565,"16"19"-5594,-20-22-1308,0 1 1,-1 0 0,0 1 0,3 16 0,12 65 1053,-16-69-1351,12 61 1269,8 167-1,-24-208-1796,-2 1 1,-3-1-1,-1 0 0,-3 0 0,-19 64 1,5-41-2938,6 1 864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33.30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316 376 1568,'8'2'12399,"-7"-7"-9177,-1 4-3154,0 0-1,0 1 1,-1-1 0,1 1-1,0-1 1,-1 1 0,1-1 0,0 1-1,-1-1 1,1 1 0,-1 0-1,1-1 1,-1 1 0,1-1 0,-1 1-1,1 0 1,-1 0 0,1-1 0,-1 1-1,1 0 1,-1 0 0,0 0-1,1-1 1,-1 1 0,1 0 0,-1 0-1,0 0 1,1 0 0,-1 0-1,-5-1 323,5 1-376,-9-4 163,-1 1 1,0 1 0,1 0-1,-1 1 1,0 0-1,0 0 1,-18 2 0,-9 0-116,30-2-63,0 1 0,-1 0 0,1 1-1,0 0 1,-1 0 0,1 0 0,-13 5 0,15-3-19,1 0-1,-1 0 1,0 1-1,1 0 1,0 0-1,0 0 1,0 1-1,0 0 1,1 0-1,0 0 1,0 0-1,-5 10 1,6-11 21,1 1 0,0 0 0,1-1 1,-1 1-1,1 0 0,0 0 0,0 0 0,1 0 0,-1 0 0,1 0 1,0 1-1,0-1 0,1 0 0,0 0 0,0 0 0,0 0 1,2 5-1,-1-5 51,-1 0 0,1-1 1,0 1-1,0-1 0,1 0 1,-1 1-1,1-1 0,0 0 0,0-1 1,1 1-1,-1 0 0,1-1 1,-1 0-1,1 0 0,0 0 1,0 0-1,1-1 0,-1 1 1,0-1-1,1 0 0,0-1 0,-1 1 1,1-1-1,0 0 0,6 1 1,2-2 117,0 0 0,0-1 0,-1-1 0,1 0 0,0-1 0,-1 0 0,1-1 0,-1-1 0,17-8 0,-9 3 32,0-1 0,-1-1-1,0-1 1,27-25 0,-34 26 42,23-27 1,-30 33-197,0-1 0,-1 0 0,0 1 1,0-1-1,-1-1 0,4-10 1,-6 14-34,0-1 1,-1 0 0,1 0 0,-1 0 0,0 1 0,0-1-1,-1 0 1,0 0 0,1 0 0,-4-8 0,0 2 27,0 1 0,0 0 0,-10-15 0,3 9-11,0 0-1,-2 1 0,-26-26 1,21 22-8,0 1-33,-1 1 1,-1 1-1,-37-24 1,41 31-126,0 0 0,0 1 0,0 1 0,-1 1 1,0 0-1,-24-4 0,16 8-268,23 2 0,1 0 0,-1 0 0,1 0 0,-1 0 0,1 0 0,-1 1 0,1-1 0,-1 1 0,1-1 0,-1 1 0,1-1 0,0 1 0,-1 0 0,-1 1 0,2 2-1417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34.1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14 764 3392,'-3'19'1088,"-4"-25"120,4 4-375,6 3 118,-3 0-755,1-1 0,-1 1 1,0-1-1,0 1 1,1-1-1,-1 1 0,0 0 1,0-1-1,0 1 0,0-1 1,0 1-1,0-1 0,0 1 1,0-1-1,0 1 1,0 0-1,0-1 0,0 1 1,0-1-1,0 1 0,-1 0 1,1 4 3430,5-9-1303,0-3-1930,0 0 1,-1 0-1,0-1 0,-1 0 0,0 1 0,0-1 0,3-15 0,-4 15-197,17-69 531,-4 8-299,40-115 323,-31 116-415,29-72 520,-45 123-759,1 0 0,0 1-1,1 1 1,1 0-1,0 0 1,14-13-1,-16 19-122,-4 3 39,0 1-1,0 0 0,9-6 1,-12 10-1,0 0-1,0 0 1,0 0 0,0 0 0,0 0 0,0 0 0,0 1 0,0-1 0,0 1 0,1-1-1,-1 1 1,0 0 0,0 0 0,1 0 0,2 0 0,0 1 10,-1 0 1,1 0 0,-1 0-1,0 1 1,0-1-1,0 1 1,0 0 0,0 0-1,0 1 1,0-1-1,-1 1 1,1 0-1,-1 0 1,0 0 0,5 6-1,-6-7 32,0 1 1,0 0-1,-1-1 0,0 1 0,1 0 1,-1 0-1,0 0 0,-1 0 0,1 0 1,0 0-1,-1 1 0,0-1 0,1 0 1,-1 0-1,0 0 0,-1 0 0,1 0 1,-1 1-1,1-1 0,-1 0 0,0 0 1,-2 4-1,-4 7 178,-1-1-1,0 0 1,-18 22 0,7-9-76,7-10 104,-27 30 1,34-41-286,1-1 1,-2 1-1,1-1 1,0 0-1,-1-1 1,0 1-1,0-1 1,0 0-1,-9 2 1,11-4-392,0 0 0,0-1 0,0 0-1,-1 1 1,1-2 0,0 1 0,-7-1 0,-1-3-3702,3-1-3607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34.7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60 4736,'4'10'13340,"-3"-11"-13184,0 1-1,0 0 0,0-1 1,0 1-1,1 0 0,-1 0 1,0 0-1,0 0 0,0 0 0,1 0 1,-1 0-1,2 1 0,2-1 147,1 1-1,-1-1 0,1 0 0,-1 0 0,0-1 1,9-1-1,4 0 134,194-19 1607,203-15-1198,-232 36-670,-111 2-42,95-10-1,-141 8 43,-24 1-513,-1-1 0,1 0-1,0 0 1,0 0 0,0 0 0,0 0-1,0 0 1,0-1 0,0 1 0,2-1 0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35.5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222 584 5632,'-30'-3'11066,"24"2"-10710,-1 1 1,0-1-1,0 1 0,1 0 0,-1 0 0,0 1 1,1 0-1,-1 0 0,0 1 0,1 0 0,0 0 1,-1 0-1,1 1 0,-6 3 0,4-2-353,1 0 1,0 1-1,1 0 0,-1 0 0,1 0 0,0 0 0,0 1 1,0 0-1,1 1 0,0-1 0,-6 11 0,10-13 11,-1 0-1,1 0 0,0 0 0,0 0 1,1 0-1,-1 0 0,1 0 1,0 1-1,0-1 0,0 0 0,1 0 1,-1 0-1,3 7 0,-3-8 21,1 0 0,0 0-1,0-1 1,0 1-1,0 0 1,1 0 0,-1 0-1,1-1 1,-1 1 0,1-1-1,0 1 1,0-1 0,0 0-1,0 0 1,1 0-1,-1 0 1,1 0 0,-1 0-1,4 1 1,-4-2-6,0-1 1,0 1-1,1-1 0,-1 0 0,0 1 1,0-1-1,0 0 0,0 0 1,0 0-1,0-1 0,0 1 0,0-1 1,0 1-1,0-1 0,0 1 1,0-1-1,0 0 0,2-1 0,2-2 112,1-1-1,0 0 0,7-7 1,-9 7-30,10-9-10,-1 0 0,-1-1 0,0 0 0,-1-1 0,-1-1 0,0 0-1,-1 0 1,-1-1 0,-1-1 0,9-27 0,-14 30-74,0 0-1,-1 0 1,0 0 0,-1-1-1,-1 1 1,-4-30 0,2 17-14,-3-13-4,-1 0 0,-2 1 0,-2-1 0,-1 1 0,-28-63 0,39 104-9,-4-9-202,0 0-1,-10-14 0,13 22 58,0 0-1,0-1 1,0 1-1,0 0 1,0-1-1,0 1 1,0 0-1,0 0 0,-1 0 1,1 0-1,0 0 1,-1 0-1,1 0 1,0 1-1,-1-1 1,1 0-1,-1 1 1,0-1-1,1 1 1,-1 0-1,1-1 1,-1 1-1,0 0 1,1 0-1,-3 0 1,4 0 0,-1 1 0,0-1 1,1 0-1,-1 1 0,1-1 0,0 0 1,-1 1-1,1-1 0,-1 0 1,1 1-1,-1-1 0,1 1 0,0-1 1,-1 1-1,1-1 0,0 1 1,0-1-1,-1 1 0,1-1 0,0 1 1,0 0-1,0-1 0,0 1 1,0-1-1,-1 1 0,1-1 1,0 2-1,4 13-1603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36.31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152 0 3552,'8'5'15067,"-7"-4"-14268,-2 20 220,-2 1 0,-8 36 0,6-36-657,-31 112 481,31-118-785,-37 98 424,26-77-309,2 0 1,-12 52 0,25-83-136,1 1 1,-1 0-1,1-1 1,0 1 0,1 0-1,0-1 1,0 1-1,0-1 1,3 8-1,-3-11 9,0 0 0,0 0 0,0 0-1,0 0 1,1 0 0,-1-1-1,1 1 1,-1 0 0,1-1-1,0 1 1,0-1 0,1 0 0,-1 0-1,0 0 1,1 0 0,-1 0-1,1 0 1,0 0 0,-1-1-1,1 0 1,6 3 0,10-2 145,0 0 1,0-1-1,0-1 0,0-1 1,0 0-1,25-6 1,-32 5-239,-6 1-26,-3 1-30,-1 0 0,0 0-1,1-1 1,-1 1 0,0-1-1,1 0 1,3-2 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36.71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37 63 6464,'-30'-15'2090,"30"14"-1935,-1 1 0,1 0-1,0 0 1,-1-1 0,1 1 0,-1 0-1,1 0 1,-1-1 0,1 1-1,0-1 1,-1 1 0,1 0-1,0-1 1,0 1 0,-1-1-1,1 1 1,0 0 0,0-1 0,-1 1-1,1-2 1,1 8 3450,0-6-3430,-1 1 0,0-1 0,0 0 0,0 1 0,0-1 0,1 0-1,-1 0 1,0 1 0,0-1 0,1 0 0,-1 1 0,0-1 0,0 0 0,1 0 0,-1 1 0,0-1 0,1 0 0,-1 0 0,0 0 0,1 0 0,-1 0 0,0 1 0,1-1 0,-1 0 0,0 0 0,1 0 0,-1 0 0,1 0 0,-1 0 0,0 0 0,1 0 0,0 0 0,17-2 300,-15 2-90,182-6 4533,-33 3-4279,-133 1-709,29-6 1,-20 1-3525,-27 7 3005,1 0 0,-1-1 1,1 1-1,-1-1 0,0 0 0,1 1 0,-1-1 1,0 0-1,0 0 0,0 0 0,1 0 1,-1 0-1,0 0 0,1-2 0,9-7-3405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38.13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38 16 4640,'-14'-11'2533,"10"6"-1208,6 8 49,-1-3-1182,-1 0 1,0 1 0,1-1-1,-1 1 1,0-1-1,0 1 1,0-1 0,1 0-1,-1 1 1,0-1-1,0 1 1,0-1 0,0 1-1,0 0 1,0-1-1,0 1 1,0-1 0,0 1-1,0-1 1,0 1-1,0 0-96,0-1-1,0 0 1,0 0-1,0 0 1,0 1-1,-1-1 1,1 0-1,0 0 1,0 0-1,0 0 1,0 1-1,0-1 1,-1 0-1,1 0 1,0 0 0,0 0-1,0 0 1,-1 1-1,1-1 1,0 0-1,0 0 1,0 0-1,-1 0 1,1 0-1,0 0 1,0 0-1,0 0 1,-1 0-1,1 0 1,0 0-1,0 0 1,-1 0-1,1 0 1,0 0-1,0 0 1,0 0-1,-1 0 1,1 0-1,0 0 1,0 0-1,-1 0 1,1-1-1,0 1 1,0 0-1,0 0 1,0 0-1,-1-1 1,1 1-34,0 0 1,-1 0-1,1 0 1,0-1-1,-1 1 1,1 0 0,0 0-1,-1 0 1,1 0-1,0 0 1,-1 0-1,1 0 1,-1 0-1,1 0 1,0 0-1,-1 0 1,1 0 0,0 0-1,-1 0 1,1 0-1,0 0 1,-1 0-1,1 0 1,0 0-1,-1 0 1,1 1-1,0-1 1,-1 0 0,1 0-1,0 0 1,-1 1-1,0-1 1238,1 0-1276,-1 0 0,1 0 0,0 0 0,0 0 0,0 0 1,0 0-1,-1 0 0,1 0 0,0 0 0,0 0 0,0 0 0,0-1 0,0 1 0,-1 0 0,1 0 1,0 0-1,0 0 0,0 0 0,0 0 0,0-1 0,0 1 0,0 0 0,0 0 0,0 0 0,-1 0 0,1 0 1,0-1-1,0 1 0,0 0 0,0 0 0,0 0 0,0-1 0,0 1 0,0 0 0,0 0 0,0 0 1,0 0-1,0-1 0,0 1 0,0 0 0,1 0 0,-1 0 0,0 0 0,0-1 0,0 1 0,0 0 0,0 0 1,0 0-1,0 0 0,0 0 0,0 0 0,1-1 0,-1 1 0,1-2 360,0 1-258,1 1 0,-1 0 0,0 0-1,1 0 1,-1 0 0,1 0 0,-1 0 0,0 0-1,1 0 1,-1 1 0,0-1 0,2 1-1,25 6 32,-15-5-30,0 0 0,0 0 0,0-1 0,1-1 0,15-1 0,-9 0 169,28 2 1,50 4 338,-69-3-231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38.53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2 7040,'-3'-1'4424,"3"1"-4346,0 0 56,-1 1 1,1-1-1,0 1 0,0-1 1,0 0-1,-1 1 0,1-1 1,0 1-1,0-1 0,0 1 1,0-1-1,0 1 0,0-1 1,0 1-1,0-1 0,0 0 1,0 1-1,0-1 1,1 1-1,1 6 584,-1-1 1,1 0-1,-1 0 0,1 10 1,0 2 217,2 15 78,-2 0 0,0 0 0,-3 0 1,0 0-1,-9 45 0,8-57-784,1 0 0,1 24 0,0-21-68,-2 28-1,2-49-151,0-2-28,0 1 0,-1-1 0,1 1 0,0 0 0,-1-1 0,1 0 0,0 1 0,-1-1 0,0 1 0,1-1 0,-1 0 0,-1 2 0,0 4-1796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27.8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54 195 4384,'-8'0'408,"5"-1"148,1 1 0,0 0 1,-1 0-1,1 0 0,-1 0 0,1 0 0,0 1 1,-1-1-1,1 1 0,0-1 0,-1 1 0,1 0 0,0 0 1,0 0-1,0 0 0,0 0 0,0 1 0,-2 1 1,28 0 4781,2-2-4383,40-3-1,229-41 1366,-152 15-1705,88-16-40,19 7-246,-32 6-370,-171 21 159,-17 0-3068,-15 5 1104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40.6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8 18 3968,'-7'-8'11543,"9"12"-10811,1 1-1,-1 0 0,3 9 1,15 89 1177,5 18-874,5 9 10,-17-97-906,-13-32-108,0 0 1,1 0 0,-1 0 0,0 0 0,0 0-1,1 0 1,-1-1 0,1 1 0,-1 0-1,1 0 1,-1 0 0,1-1 0,-1 1 0,1 0-1,-1-1 1,1 1 0,0 0 0,0-1-1,-1 1 1,1-1 0,0 1 0,0-1 0,0 1-1,-1-1 1,1 0 0,0 1 0,0-1-1,0 0 1,0 0 0,0 0 0,0 0-1,0 0 1,0 1 0,0-2 0,-1 1 0,1 0-1,0 0 1,0 0 0,0 0 0,0-1-1,0 1 1,0 0 0,0-1 0,0 0 0,7-2 42,-1 0 1,1-1 0,12-9 0,-12 8-28,56-35 95,2-1-5,113-89 0,-165 117-110,37-33-70,-47 41 98,0 0 1,1 0-1,-1 0 0,-1 0 0,1-1 1,-1 1-1,4-11 0,-6 14-36,-1 1-1,0-1 1,1 0-1,-1 0 1,0 0-1,0 1 1,0-1-1,0 0 1,-1 0-1,1 0 1,0 1-1,-1-1 1,1 0-1,-1 1 1,0-1-1,0 0 1,1 1-1,-1-1 1,0 1-1,0-1 1,0 1-1,-1-1 1,1 1-1,0 0 1,0-1-1,-1 1 1,1 0-1,-1 0 1,-2-2-1,-3-1-1,-1 0 0,1 1 0,-1-1 0,-15-3 0,-2 1-18,1 1-1,-1 1 0,0 1 0,-49 1 1,38 4-27,1 1 1,-65 16 0,83-15-129,-32 3 0,6-6-7655,42-10 683,4 0 3814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41.12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10 6880,'-5'0'15530,"75"3"-11034,-13-7-3694,215-5 294,-153 11-1502,-93-3-3236,-1 1-3632,-15 2 90,-1 5 2294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41.85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42 3 3968,'-5'1'17635,"5"-2"-16849,-1 1-647,0 0 1,1 0 0,-1 0 0,0 0-1,1 1 1,-1-1 0,0 0 0,1 0-1,-1 1 1,1-1 0,-1 0 0,0 1-1,1-1 1,-1 1 0,1-1 0,-1 1-1,1-1 1,0 1 0,-1 0 0,-15 15 419,14-14-514,2-1-44,-1-1-1,1 1 1,-1-1-1,1 1 1,-1 0-1,1-1 1,-1 1 0,1 0-1,-1-1 1,1 1-1,0 0 1,-1 0-1,1-1 1,0 1 0,0 0-1,0 0 1,0 0-1,-1 0 1,1-1 0,0 1-1,0 0 1,1 0-1,-1 1 1,0-1 303,1-2-289,-1 1 1,0 0 0,0-1-1,0 1 1,0 0 0,0-1-1,1 1 1,-1 0-1,0-1 1,0 1 0,1 0-1,-1-1 1,0 1 0,0 0-1,1 0 1,-1-1-1,0 1 1,1 0 0,-1 0-1,0 0 1,1 0-1,-1-1 1,0 1 0,1 0-1,-1 0 1,0 0 0,1 0-1,-1 0 1,1 0-1,-1 0 1,0 0 0,1 0-1,6-2 281,-5 0-241,-1 0 1,1 1 0,-1-1-1,1 0 1,-1 0 0,1 0-1,-1 0 1,0 0 0,0 0-1,0 0 1,0 0 0,-1 0-1,1-1 1,0 1 0,0-3-1,-1 5-70,0 0 0,0 0 0,-1-1 0,1 1 0,0 0 0,0 0 0,0 0 0,0 0 0,0 0 0,0 0 0,0-1 0,0 1 0,0 0 0,0 0-1,0 0 1,0 0 0,0 0 0,-1 0 0,1-1 0,0 1 0,0 0 0,0 0 0,0 0 0,0 0 0,0 0 0,-1 0 0,1 0 0,0 0 0,0 0 0,0 0 0,0 0 0,0 0 0,-1 0 0,1 0 0,0 0-1,0 0 1,0 0 0,0 0 0,-1 0 0,1 0 0,0 0 0,0 0 0,0 0 0,0 0 0,-10 3-1489,6 2-1512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42.45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275 6 4480,'-10'-5'1445,"9"4"-885,-20 24 9690,14-18-9751,1 0 0,0 0-1,0 1 1,0 0-1,1 0 1,-9 14-1,12-18-398,-11 18 457,1 0 0,0 0 1,-14 38-1,-18 71 402,24-67-531,12-37-188,-8 20 384,-18 90 0,32-122-515,0 1 0,1 0-1,0 0 1,1 0 0,1 0 0,0-1 0,1 1 0,1 0 0,0-1-1,0 1 1,8 16 0,127 243 803,-135-268-848,-1-1-2901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43.20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18 944 4640,'-1'-1'211,"1"0"-119,0 1 1,-1-1-1,1 1 1,0 0 0,0-1-1,-1 1 1,1-1-1,0 1 1,0 0 0,-1-1-1,1 1 1,-1 0-1,1-1 1,0 1 0,-1 0-1,1 0 1,-1-1 0,1 1-1,0 0 1,-1 0-1,1 0 1,-1 0 0,1-1-1,-1 1 1,0 0-1,-2 1 1299,0-2 1362,4-46 1903,17-119-1551,15-89-1645,-26 219-990,2 1-1,23-62 1,-23 78-143,0 0-1,1 1 1,1 1 0,0 0 0,1 0-1,22-22 1,-19 23-199,5-5 273,0 1 0,1 1 0,36-25 0,-51 39-325,0 1 0,1 1-1,0-1 1,0 1-1,0 1 1,0-1-1,0 1 1,1 0 0,-1 1-1,0-1 1,1 2-1,0-1 1,-1 1-1,1 0 1,-1 0-1,1 1 1,-1 0 0,10 3-1,-8-1 11,0 0 0,0 0 0,0 1-1,0 0 1,-1 1 0,13 9 0,-18-12-46,-1-1 1,0 1 0,0 0 0,0 0 0,0 0-1,0 0 1,0 1 0,-1-1 0,1 0-1,-1 1 1,1-1 0,-1 1 0,0 0-1,0-1 1,0 1 0,-1 0 0,1 0 0,-1-1-1,1 1 1,-1 0 0,0 0 0,0 0-1,0 0 1,0-1 0,-1 1 0,0 5-1,-1-4-13,1-1 0,-1 0-1,0 1 1,0-1 0,0 0-1,0 0 1,-1 0 0,1-1-1,-1 1 1,1 0 0,-1-1-1,0 0 1,0 1 0,0-1-1,0 0 1,-1-1 0,-4 3 0,-5 1 15,-1 0 1,-28 7-1,23-9-339,0-1 0,0-1 0,0 0 1,-34-4-1,26 1-1950,-39 2 0,35 0-2145,10-2-1568,14 1 2926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43.99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62 7808,'8'9'10608,"-4"5"-6540,-1 18-4599,-2-16 1884,17 83 94,-6-43-1134,-8-41-69,8 24 0,3 9 271,-12-36-425,-2-9 30,0-1 0,0 1 0,0 0 0,-1 0 0,1-1 0,-1 1 0,0 0 0,1 0 0,-2 4 0,15-4 771,16-35-744,-2-1 0,-2-2 0,-1-1 1,23-43-1,20-28-161,-32 53 60,-28 43-348,9-18 421,-16 27-820,0 0 0,-1 0 0,1 0 0,-1-1 0,1 1-1,-1 0 1,1-4 0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44.3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 12 8800,'-4'1'11219,"23"1"-5267,-9-2-7145,47-6 2659,-5 1-1573,0 2 1,59 3 0,-71 0-3195,-5-1-1395,-31 1 3383,0 1-1,0-1 1,0 1 0,0 0 0,0 0 0,4 2 0,7 5-2527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44.8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1 9888,'1'0'842,"0"0"-733,-1 0 0,1 0 0,-1 0 0,1 0 0,-1 0 0,0 0 0,1 0 0,-1 1 0,0-1 0,1 0 0,-1 0-1,1 0 1,-1 1 0,0-1 0,1 0 0,-1 0 0,0 1 0,1-1 0,-1 0 0,0 1 0,0-1 0,1 0 0,-1 1 0,0-1 0,0 0-1,0 1 1,0-1 0,1 0 0,-1 1 0,0-1 0,0 1 0,0 0 0,12 28 2872,21 39 0,-22-48-2124,-2 0 0,0 1 0,6 23 0,13 66 931,-27-103-1697,55 323 3061,-53-303-3011,-1-1 0,-1 1 1,-1-1-1,-1 0 0,-6 30 1,0-22-483,-1-1 0,-17 43 0,16-54-1173,-1 0 1,-14 22 0,19-35 168,-1-1-1,-1 1 1,1-1-1,-2 0 1,1-1-1,-12 10 1,-14 11-2996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45.63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14 12 6048,'-13'-7'14207,"23"10"-10702,25 6-3196,-5-7 542,0-2-1,-1 0 1,31-6 0,33 0-297,-51 0-490,-34 8-27,-7-2-26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46.01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24 50 8064,'-21'0'2592,"21"0"-2548,-1 0 0,1 0 1,0 0-1,0 0 0,0 0 1,0 0-1,0 0 0,0 0 1,0 0-1,0 1 1,0-1-1,-1 0 0,1 0 1,0 0-1,0 0 0,0 0 1,0 0-1,0 0 0,0 0 1,0 0-1,0 0 0,0 0 1,0 1-1,0-1 0,0 0 1,0 0-1,0 0 1,0 0-1,0 0 0,-1 0 1,1 0-1,0 0 0,0 1 1,0-1-1,0 0 0,0 0 1,0 0-1,1 0 0,-1 0 1,0 0-1,0 0 0,0 0 1,0 1-1,0-1 0,0 0 1,0 0-1,0 0 1,0 0-1,0 0 0,0 0 1,0 0-1,0 0 0,0 0 1,0 0-1,0 0 0,1 1 1,-1-1-1,0 0 0,0 0 1,0 0-1,0 0 0,8 4 5212,57-3 1320,34 3-3067,-46-5-2462,-43 0-947,0 1-1,1 0 1,-1 0-1,0 1 1,1 0-1,18 6 1,-27-6-162,-1-1-1,1 1 1,0 0 0,0-1 0,0 0 0,-1 1 0,1-1 0,0 0 0,0 0-1,0 0 1,0 0 0,-1 0 0,1 0 0,2-1 0,7-6-4432,2-5-3792,10-14 2388,6-3 1930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30.3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71 890 2400,'-2'4'778,"0"1"-1,0-1 1,0 1 0,0-1 0,-1 8-1,3-11-532,-1 0-1,1 0 0,0 0 1,-1 1-1,1-1 0,-1 0 1,1 0-1,-1 0 0,1 0 0,-1 0 1,0 0-1,1 0 0,-1 0 1,0 0-1,0-1 0,0 1 1,0 0-1,0 0 0,0-1 0,0 1 1,0-1-1,0 1 0,0-1 1,0 1-1,0-1 0,-2 1 1,2-1-115,0 0 1,0 0-1,0 0 1,0 0-1,0-1 1,0 1-1,0 0 1,0-1-1,0 1 1,0 0-1,0-1 1,1 1-1,-1-1 1,0 1 0,0-1-1,0 0 1,0 1-1,1-1 1,-1 0-1,0 0 1,1 1-1,-1-1 1,0 0-1,1 0 1,-1 0-1,1 0 1,0 0-1,-1 0 1,1 0-1,0 0 1,-1-1-1,-2-7 180,1-1 0,-1 0-1,2 0 1,-1 0-1,2 0 1,-1 0-1,3-19 1,0 14-118,0 1 1,2-1 0,0 1-1,0-1 1,8-13-1,10-26 463,17-39 109,0 13-188,33-64 332,-51 107-701,44-59 1,36-24-59,-93 110-142,1 1-1,0 0 1,0 1 0,1 0 0,0 1-1,1 0 1,0 0 0,0 1 0,0 1-1,0-1 1,1 2 0,0 0 0,0 0-1,21-2 1,-20 4 0,0 1-1,0 0 0,1 1 1,-1 1-1,0 0 1,0 1-1,16 4 0,-24-5-3,-1 1-1,1-1 1,0 1-1,-1 0 1,1 0-1,-1 1 0,1-1 1,-1 1-1,0 0 1,0 0-1,-1 1 0,1-1 1,-1 1-1,1 0 1,-1-1-1,0 1 0,-1 1 1,1-1-1,-1 0 1,1 1-1,-1-1 0,1 7 1,0-1 45,-2-1 1,1 1 0,-1 0-1,-1 0 1,0 0-1,0-1 1,-1 1-1,0 0 1,-1 0-1,0-1 1,0 1 0,-1-1-1,0 0 1,-1 0-1,0 0 1,0 0-1,-1 0 1,-11 13-1,5-7 30,0-1-1,-2-1 0,0 0 1,0-1-1,-1 0 0,0-1 1,-1-1-1,0 0 0,-20 8 1,28-15-38,1 0 0,-1-1-1,0 0 1,0 0 0,0-1 0,0 0 0,-1 0 0,1-1-1,0 0 1,0 0 0,-1-1 0,1 0 0,0 0 0,0 0-1,0-1 1,-10-4 0,13 5-181,-1-1 0,0 0 0,0-1 0,1 1 0,-1-1 0,1 0 0,0 0 0,0-1 0,0 1 0,0-1 0,1 0 0,-1 0 0,1 0 0,0 0 0,0-1 0,1 1 0,-1-1 0,1 0 1,0 1-1,0-1 0,1 0 0,-3-10 0,4 13-282,0 0-1,0 0 1,-1 0 0,1 1 0,1-1 0,-1 0 0,0 0 0,0 0 0,1 0 0,-1 0 0,1 0 0,-1 0-1,1 1 1,2-4 0,-2 3-68,0 1 0,0 0 0,0 0-1,0 0 1,0 0 0,1 0 0,-1 0 0,0 0 0,1 1-1,-1-1 1,0 0 0,1 1 0,-1-1 0,1 1-1,-1-1 1,1 1 0,0 0 0,-1 0 0,2 0-1,25-1-3294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46.69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231 50 10880,'-2'0'1121,"-1"0"-1,1 0 1,-1 1 0,1-1 0,-1 1 0,1-1 0,-3 2 0,-3 2 381,-3 2-925,1 0 0,0 1 1,0 1-1,1-1 0,0 2 1,0-1-1,-12 16 0,9-6-408,1 0 0,1 1 1,1 0-1,1 0 0,0 1 0,-6 27 0,3-2 151,-7 79 0,17-106-243,1 26-1,1-9-80,0-29 47,-1 1-1,1-1 0,0 1 0,1 0 0,0-1 1,0 0-1,0 1 0,1-1 0,-1 0 0,2 0 1,-1-1-1,4 6 0,-3-6 40,-1-1 0,1 0-1,-1 0 1,1 0 0,0 0 0,1 0 0,-1-1 0,1 0-1,-1 0 1,1 0 0,0-1 0,0 1 0,0-1 0,10 2-1,-4-2-20,1-1 1,-1 0-1,0-1 0,1 0 0,-1-1 0,1 0 0,-1-1 0,0 0 0,0-1 0,0 0 0,0-1 0,-1 0 0,1-1 1,13-7-1,-4 0-7,-1-1 0,0-1 1,0-1-1,-1 0 1,30-36-1,-35 36-23,-2 0 0,0 0 0,-1-1 0,0-1 0,10-26 0,-15 31-46,-1 0-1,0 0 1,-1-1 0,-1 0-1,0 1 1,0-1-1,-1 0 1,-1 0-1,-1-13 1,0 13-32,-1 1 0,-1-1 0,0 1 0,0 0 0,-1 0 0,-1 0 1,0 1-1,-1-1 0,-13-19 0,8 17-117,-1 2 0,-1-1 1,0 1-1,-1 1 0,0 1 1,0 0-1,-1 0 0,-1 2 1,0 0-1,0 0 0,0 2 1,-32-9-1,35 13-105,0 0 1,0 0-1,0 2 1,-1-1 0,1 2-1,0 0 1,0 0-1,-26 7 1,32-6-178,-1 1 1,1 0-1,0 0 1,0 1 0,-7 5-1,4-3-417,6-4 422,-1 1 0,1-1 1,1 1-1,-1 1 0,0-1 0,1 0 1,-1 1-1,1 0 0,0 0 0,0 0 1,1 0-1,-1 0 0,-1 6 1,-10 28-2168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8:59.9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463 0 3488,'0'0'8586,"-16"3"-4383,4 2-3786,-1 0 0,1 0-1,0 1 1,0 1 0,1 0 0,-17 14 0,-9 5-98,3-4-42,-50 44 1,37-26-171,-15 13 20,54-45-92,0 0 0,0 1 1,1 1-1,-12 17 0,14-17 34,0-1-1,1 1 0,-1 0 0,2 0 0,0 0 0,-4 17 0,7-21-37,-1 0 0,1 0 0,1 0 1,-1 0-1,1 0 0,0 0 0,0 0 0,0 0 0,1 0 0,0-1 0,0 1 0,0-1 0,5 7 0,-2-3 65,2 0-1,-1 0 1,1-1 0,1 1-1,-1-2 1,2 1-1,-1-1 1,1 0-1,0-1 1,0 0-1,0-1 1,1 1 0,0-2-1,0 0 1,0 0-1,1 0 1,-1-1-1,1-1 1,0 0-1,0-1 1,0 0-1,0 0 1,13-2 0,-7 1-13,0-2 1,0 0 0,0-1 0,0-1 0,-1-1 0,1 0 0,-1-1-1,0-1 1,-1 0 0,1-1 0,-2-1 0,1 0 0,-1-1-1,-1-1 1,0 0 0,0-1 0,13-16 0,-16 18-6,-1-1 0,-1-1 0,0 1 0,9-18 0,-15 22-32,1 1 0,-1 0 0,0-1 0,0 1 0,-1-1 0,0 0 0,0 1 0,0-1 0,-1 0 0,-1-13 0,0 10-48,-1 0 0,0-1 0,0 1 0,-1 0 0,0 0 0,-1 1 0,0-1 0,-1 1 0,0 0 0,0 0 0,-1 0 0,0 1 0,-1-1 0,0 2 0,0-1 0,-1 1 0,1 0 0,-2 0 0,1 1 0,-1 0 0,0 1 0,0 0 0,0 0 0,-1 1 1,1 0-1,-12-2 0,2 2-215,-36-4 1,48 8-204,-1 0-1,0 0 0,0 0 1,0 1-1,0 1 1,0-1-1,-9 4 0,16-5 262,0 0-1,0 1 0,0-1 0,1 0 1,-1 1-1,0-1 0,0 1 1,0 0-1,0-1 0,1 1 0,-1-1 1,0 1-1,1 0 0,-1 0 1,0-1-1,0 2 0,1-2 16,0 1 0,0-1 0,0 1 0,0-1 0,0 1 0,0-1 0,0 1 0,0-1 0,0 1 0,0-1 0,0 1 0,0-1 0,0 1 0,0-1 0,0 1 0,0-1 0,1 1 0,-1-1 0,0 1 0,0-1 0,1 0 0,-1 1 0,3 2-781,-1-1 0,0 0 0,1 0-1,-1 0 1,1 0 0,-1 0 0,6 2-1,17 8-2540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00.68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31 5216,'1'-17'3095,"-1"17"-2897,0-1 0,0 1 0,0 0 0,0 0 0,0-1 0,0 1 0,0 0 0,1-1 0,1-2 2574,-2 3-2574,0 0 0,0 0 0,1 0 0,-1 0 0,1-1 0,-1-4 3297,0 4-2322,0 5 367,1 1-116,3 18-1088,0 0 1,-1 0 0,-2 1 0,-1 29-1,0-39-238,-2 67 401,1 48 234,4-48-545,-3-39-162,12 75 0,-8-88-1295,-7-24-2093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01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21 80 7968,'-17'-4'2565,"14"3"-1546,19 1 5178,46-1-2024,129 6 352,-181-4-4643,-1-1-1,1 0 0,0-1 0,-1 0 1,1 0-1,0-1 0,-1 0 1,12-5-1,-1-1-2895,0-1-1,26-16 1,-5 2-554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02.03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6 981 3808,'-5'-3'12170,"5"-10"-10298,5-13-1303,-2 10-381,5-28 359,3-52 0,2-19-19,7 18 240,5 0 0,4 2 0,52-118 0,-75 199-657,1 0 0,0 1 0,0 0 1,2 0-1,-1 1 0,2 0 1,18-18-1,-23 25-67,1 0 1,0 1-1,0 0 1,0 0-1,0 1 1,1-1-1,-1 1 1,1 1-1,0-1 1,0 1-1,0 1 0,0-1 1,0 1-1,0 0 1,1 1-1,-1-1 1,14 2-1,-11 1-13,1 0-1,-1 0 0,0 1 0,0 0 1,-1 1-1,1 0 0,0 1 0,-1-1 1,17 13-1,-19-11 67,0-1 1,-1 1-1,0 0 0,0 1 1,0-1-1,-1 1 0,1 0 1,-2 1-1,1-1 0,-1 1 1,0 0-1,3 11 0,-6-15-42,0-1 0,-1 1 0,1-1 0,-1 1 0,0-1 0,0 1 0,0 0 1,-1-1-1,1 1 0,-1-1 0,0 1 0,0-1 0,0 0 0,0 1 0,-3 5 0,1-4-15,0-1 0,0 1 0,0-1 0,-1 1 0,1-1-1,-1 0 1,0 0 0,0-1 0,-9 7 0,-7 1-75,-1 0 1,-1-1-1,0-1 0,0-1 1,-33 7-1,-40 2-4183,66-12-470,22-5 2634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02.93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5 5472,'-4'-4'5960,"7"8"-3469,7 9-110,0 12-1454,-1 0 1,-1 0-1,-2 0 1,6 41-1,-1-6-221,4 5-64,2 1 0,40 95 0,-39-114-373,-12-29-131,2 1 0,0-1 0,1 0 1,12 17-1,-8-12 342,-12-23-461,-1 1 0,0-1 1,0 0-1,1 0 1,-1 0-1,0 0 1,0 0-1,1 1 0,-1-1 1,0 0-1,0 0 1,1 0-1,-1 0 1,0 0-1,1 0 0,-1 0 1,0 0-1,0 0 1,1 0-1,-1 0 1,0 0-1,1 0 0,-1 0 1,0 0-1,0 0 1,1 0-1,-1 0 1,0 0-1,0-1 1,1 1-1,9-6 106,-6 3-4,4-2-87,0 0 1,0-1 0,-1 0-1,0-1 1,0 1 0,-1-1-1,0-1 1,10-14 0,-5 7 21,17-23-74,-2-1 0,25-49 0,67-171-392,-90 204 374,-19 38 13,0 0 0,-1-1 0,8-27 0,-13 36 46,-2 8 56,-1-1 0,1 1-1,-1-1 1,0 1 0,1-1 0,-1 0-1,0 1 1,0-1 0,0-1-1,0 2-63,-1 1 0,1-1-1,0 1 1,-1-1-1,1 1 1,0 0 0,-1-1-1,1 1 1,0-1 0,-1 1-1,1 0 1,-1-1-1,1 1 1,-1 0 0,1 0-1,-1-1 1,1 1-1,-1 0 1,1 0 0,-1 0-1,0 0 1,1-1 0,-1 1-1,1 0 1,-1 0-1,1 0 1,-1 0 0,0 0-1,1 0 1,-1 1 0,-31 0 89,-52 10 0,32-3-83,-155 11-271,62-15-3777,139-4 3267,-18-1-2834,23 1 3237,1-1 1,-1 1-1,0 0 1,0-1-1,0 1 1,0 0-1,1-1 1,-1 1-1,0-1 1,1 1-1,-1-1 1,0 1 0,1-1-1,-2 0 1,1-4-2684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03.34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 0 8320,'-12'3'11353,"22"-2"-8184,33 2-1020,85-2 422,6 0-1926,-62 4-575,80 7-401,-97-3-4497,-3 5-7688,-33-6 8314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03.761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40 44 9792,'-3'2'1169,"-1"1"0,1 0 0,1-1 0,-1 1 0,0 0 1,0 0-1,1 1 0,-4 5 0,6-10-1101,0 1 0,0 0-1,0 0 1,0-1 0,0 1-1,0 0 1,0 0 0,0-1 0,0 1-1,0 0 1,0-1 0,0 1 0,0 0-1,0 0 1,0-1 0,-1 1 0,1 0-1,0 0 1,0-1 0,0 1 0,0 0-1,-1 0 1,1 0 0,0 0 0,0-1-1,-1 1 1,1 0 0,0 0 0,0 0-1,-1 0 1,1 0 0,0-1-1,0 1 1,-1 0 0,1 0 0,0 0-1,0 0 1,-1 0 0,1 0 0,0 0-1,-1 0 1,1 0 0,0 0 0,0 0-1,-1 0 1,1 0 0,0 1 0,0-1-1,-1 0 1,1 0 0,0 0 0,0 0-1,-1 0 1,1 0 0,0 1-1,-1-1 1,6-29 283,-4 24-181,-1 1 0,1 0 0,-1-1 1,1 1-1,1-1 0,-1 1 0,3-6 0,-3 61 1851,-1-49-2602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04.31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0 1 7552,'0'0'3397,"1"6"-58,5 9-1235,0 1 0,2 17 1,10 69 510,-13-65-1885,6 43 120,19 105 679,-26-165-1218,-2 0 0,1 29 0,-3-48-135,1-1-144,0 1 0,-1-1 1,1 0-1,-1 0 0,1 0 1,0 0-1,-1 0 0,1 0 1,0-1-1,-1 1 0,1 0 1,-1 0-1,1 0 0,0-1 1,0 1-1,14-15 100,-1-1-1,22-32 1,-13 14-86,39-68 68,57-100-296,-77 144 357,6-10-3571,-47 63 813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04.67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32 9728,'-6'5'7287,"13"-2"-3385,21-1-1264,-20-2-1698,280 4 1860,-249-5-3403,36-3-2218,-67 3 1171,0 0-1,1-1 1,-1 0 0,0-1 0,-1 0 0,16-7 0,8-8-3630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33.0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296 172 2816,'4'-46'3417,"-2"38"-2344,-1 0 1,0 0-1,0 0 0,-1 0 0,-2-16 0,2 21-691,-1 0 0,0 0 0,0 0 0,0 0 0,0 0 0,-1 0 0,-2-5 0,4 8-364,0-1 0,0 1 0,0 0 0,0 0 0,0 0 0,-1 0 0,1 0 0,0 0 0,0 0 0,0-1 0,0 1 0,0 0 0,0 0 0,0 0 0,0 0 0,0 0 0,-1 0 0,1 0 0,0 0 0,0 0 0,0 0 0,0 0 0,0 0 0,0-1 0,0 1 0,-1 0 0,1 0 0,0 0 0,0 0 1,0 0-1,0 0 0,0 0 0,0 0 0,-1 0 0,1 0 0,0 0 0,0 0 0,0 1 0,0-1 0,0 0 0,0 0 0,-1 0 0,1 0 0,0 0 0,0 0 0,0 0 0,0 0 0,0 0 0,0 0 0,0 0 0,0 1 0,-1-1 0,-3 10 166,2-4-92,-52 158 1204,16-41-538,-33 70 362,3 38-482,29-90 89,30-108 180,198-666 1397,-183 608-2304,69-232 154,-75 256-164,1 0-1,-1 0 0,1 0 0,-1 0 1,1-1-1,-1 1 0,1 0 1,-1 0-1,1 0 0,0 0 1,0 1-1,-1-1 0,1 0 0,0 0 1,1-1-1,-1 2 5,-1 0 0,1 0 0,-1 0 1,1 0-1,-1 0 0,1 0 0,-1 0 0,1 0 0,-1 0 1,1 0-1,-1 0 0,1 0 0,-1 0 0,1 0 0,-1 0 1,1 1-1,-1-1 0,1 0 0,-1 0 0,1 0 0,-1 1 1,0-1-1,1 0 0,0 1 0,2 3 2,0 0 1,0-1-1,0 2 0,0-1 1,3 7-1,-4-8 45,6 11-9,11 19 23,0 0 0,35 41 0,110 89 56,-21-24-46,-104-91 18,-1 1-1,-2 1 1,32 65 0,-63-109-22,8 14 84,-13-19-128,0 0 0,1-1 1,-1 1-1,0 0 0,0 0 0,1-1 0,-1 1 0,0 0 0,0 0 0,0-1 1,0 1-1,0 0 0,0 0 0,0 0 0,0-1 0,0 1 0,0 0 0,0 0 0,-1-1 1,1 1-1,0 0 0,0 0 0,-1-1 0,0 2 0,-10 10 34,-1-1 1,-1 0-1,0 0 0,0-1 0,-1-1 0,0 0 0,-1-1 0,-20 8 1,-135 41-164,138-48 115,-35 11 33,-107 29 116,147-43-85,1-2 0,0 0 0,-1-2 0,-42-2 0,61 0-80,1-1 0,-1 0-1,0 0 1,1-1 0,-1 0 0,1-1 0,-14-6 0,18 8-97,0-1 0,0 0 0,0-1 0,0 1 1,1-1-1,-1 1 0,1-1 0,-1 0 0,1 0 0,0 1 1,0-2-1,0 1 0,1 0 0,-1 0 0,1-1 0,0 1 1,0 0-1,-1-6 0,0 2-662,1 1 1,1-1-1,-1 1 1,1-1-1,0 1 1,1-1-1,-1 1 1,1-1-1,1 1 1,-1-1-1,1 1 1,0 0-1,1 0 0,4-10 1,16-11-2770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05.443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0 8320,'26'0'8793,"37"0"-1701,102 9-5975,-131-4-1018,42 12-1,-53-12-120,-19-5 2,0 1-1,0-1 1,0 1 0,-1 1 0,8 2-1,-9-3 107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05.808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25 36 6816,'-25'3'6964,"25"-3"-6888,1 0 179,0 1 1,0-1 0,0 0-1,0 0 1,0 1 0,0-1-1,0 0 1,0 0-1,0 0 1,0 0 0,2-1-1,4 1 427,100 5 4592,146-5-927,-223 0-4472,0 2 1,52 8 0,-80-9-419,0-1 1,0 0 0,0 0-1,0 1 1,0-2 0,1 1 0,-1 0-1,0 0 1,0-1 0,0 1 0,0-1-1,0 1 1,0-1 0,0 0 0,0 0-1,3-2 1,-1 0-885,0 0 0,0-1 0,0 0 0,0 1 0,3-6 0,13-14-2653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06.220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124 16 10208,'-7'2'889,"1"1"1,0 0 0,1 0-1,-1 0 1,1 1 0,-1 0-1,1 0 1,0 1 0,-6 6-1,5-4-477,1 1 0,0-1 0,0 1 0,0 0 1,1 0-1,-4 12 0,2-3-91,2 0 1,0 0-1,0 0 0,2 0 1,0 1-1,1-1 1,1 1-1,0-1 1,4 23-1,-1-24-191,0 0 0,1 0 0,0 0 0,2-1 0,-1 1 0,2-1 1,0 0-1,1-1 0,1 0 0,10 13 0,-14-20-64,1 0-1,0-1 1,0 0 0,1 0-1,0 0 1,0-1 0,0 0 0,1-1-1,-1 1 1,1-1 0,16 5-1,-19-7-47,0-1 1,1 0-1,-1 0 0,0-1 0,1 0 0,-1 1 0,0-2 0,1 1 0,-1-1 0,0 0 0,0 0 0,1 0 0,-1 0 0,0-1 0,0 0 0,0 0 1,-1-1-1,1 1 0,0-1 0,7-6 0,-3 1-7,0-1 0,0 0 1,-1-1-1,-1 1 0,1-2 0,-1 1 1,-1-1-1,7-14 0,-5 5 33,0 0-1,-2 0 1,0 0-1,-1-1 1,4-37-1,-7 41-63,-1-1 0,-1 1-1,-2-26 1,1 33-5,0 1 1,-1-1 0,-1 1 0,0-1 0,0 1 0,0 0 0,-1 0 0,-6-9 0,6 11-110,0 0 1,0 0 0,-1 1 0,0 0-1,0 0 1,0 0 0,-1 0-1,0 1 1,0 0 0,-1 0-1,1 1 1,-1-1 0,-13-5-1,11 7-383,-1 1 0,1 0-1,0 0 1,-1 0 0,1 2-1,-20-1 1,17 2-1225,0 0 0,-20 6-1,10 0-432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09.37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5 798 4480,'-2'7'1251,"-1"-9"-474,6-10 8211,3 8-8868,-1 0 171,0-1 0,0-1 0,0 1 0,-1-1 0,0 0 0,0 0 0,0 0 0,2-7 0,20-55 312,-19 45-386,11-31 62,29-71 248,-47 124-524,76-160 506,-52 118-407,50-82 628,-62 106-496,-1 0 0,10-24 0,-14 27-30,-1 6-55,-5 8-116,0 0 1,0 0-1,0 0 0,0-1 0,0 1 1,0 0-1,-1 0 0,2-4 0,-15 19-331,-1 4 179,0 2 1,1-1-1,1 1 1,1 1-1,-16 39 1,-28 107 130,10 21 31,24-94-22,-65 238 560,81-311-509,4-14 16,-1 1-1,0-1 1,0 0 0,0 1-1,-7 10 1,63-96 130,-31 43-217,3 1-1,52-56 0,-59 71 63,112-116-51,-1 1-72,-115 118 141,0 1 0,1 1 0,1 0 1,22-15-1,-39 29-72,0 1 0,1 0 0,-1-1 0,1 1 0,-1-1 1,1 1-1,-1 0 0,1-1 0,-1 1 0,1 0 0,-1 0 1,1-1-1,-1 1 0,1 0 0,-1 0 0,1 0 0,0 0 0,-1 0 1,1-1-1,-1 1 0,1 0 0,0 1 0,-10 17-65,-20 33 54,3 1-1,1 1 0,-28 92 1,51-136 45,0-1 1,0 1 0,0 0-1,1 0 1,1 1 0,0 12 0,0-20-20,0 0 0,1 1 0,-1-1 0,1 1 0,-1-1 0,1 0 0,0 0 0,0 0 1,0 1-1,0-1 0,0 0 0,0 0 0,1 0 0,-1 0 0,1-1 0,-1 1 0,1 0 1,0-1-1,0 1 0,0-1 0,0 1 0,0-1 0,0 0 0,0 0 0,0 0 0,0 0 1,0 0-1,1 0 0,2 0 0,3 1 52,1-1 1,0 0 0,-1 0-1,1-1 1,0 0-1,-1-1 1,1 0-1,0 0 1,-1-1 0,1 0-1,-1-1 1,0 1-1,14-8 1,-19 8-69,1 0-1,-1-1 1,0 1-1,0-1 1,0 0 0,0 0-1,0 0 1,-1 0-1,1 0 1,1-5 0,2-3 79,8-22 1,-7 16 48,-2 6-78,-1-1 1,-1 1-1,0-1 1,0 0-1,-1 1 1,-1-1-1,1-20 1,-3 23-58,1 0 1,-1 0-1,-1 0 0,0 1 1,0-1-1,0 0 1,-1 1-1,-1-1 1,1 1-1,-2 0 0,-4-8 1,-6-12-45,15 28 27,-1-1 0,1 1 0,0-1 0,0 1 1,0 0-1,-1-1 0,1 1 0,0-1 0,0 1 0,0-1 0,0 1 0,0-1 0,0 1 0,0-1 0,0 1 0,0-1 0,0 1 0,0-1 0,0 1 0,0-1 1,0 1-1,0-1 0,1 1 0,-1-1 0,0 0 0,12-11-312,18-7 185,-26 17 199,0 1-1,0-1 1,-1 1-1,1-1 1,0 1 0,1 0-1,-1 0 1,0 1 0,0 0-1,0-1 1,8 2 0,-9-1-40,-1 1 0,1 0-1,0 0 1,-1 0 0,1 1 0,-1-1 0,1 1 0,-1-1 0,1 1 0,-1 0 0,0 0 0,0 0 0,0 0 0,0 0 0,0 0 0,-1 1 0,1-1 0,2 5 0,2 4 75,-1 1 1,0 0 0,0 0 0,4 21 0,7 56 192,1 7-62,-15-89-222,3 11 59,12 31 1,-15-45-46,0 1 1,1 0-1,-1-1 1,1 0-1,0 1 1,0-1-1,0 0 1,1 0 0,0-1-1,-1 1 1,7 3-1,-7-5-85,0-1 0,0 0 0,1 0 0,-1 0 0,0 0 0,0 0 0,1-1 0,-1 1 0,0-1 0,1 0 0,-1 0 0,1 0 0,-1-1 0,0 1 0,1-1 0,5-1 0,5-3-1231,0 0 0,18-10 0,-30 14 1039,11-6-1082,-1 0-1,0-1 0,-1-1 1,0 0-1,0 0 1,12-15-1,-21 22 1176,48-47-4032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15.98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18 1331 3648,'-14'8'1802,"14"-8"-1718,0 1 0,-1-1 1,1 0-1,0 0 0,0 1 0,-1-1 0,1 0 1,0 1-1,0-1 0,-1 1 0,1-1 0,0 0 0,0 1 1,0-1-1,0 0 0,-1 1 0,1-1 0,0 1 0,0-1 1,0 1-1,0-1 0,0 0 0,0 1 0,0-1 1,0 1-1,0-1 0,0 1 0,1-1 0,-1 0 0,0 1 1,1 1 1439,15 1 3196,-12-4-4362,0 0 1,0 0 0,0-1-1,-1 0 1,1 0 0,-1 0-1,4-3 1,1-2-169,-1 0 1,0 0-1,-1-1 1,0 0-1,0-1 1,5-11 0,-5 10-64,14-27 283,-1-1 0,14-45-1,-10 26-59,-7 17-128,47-103 798,-61 139-970,17-36 500,-18 37-470,0 0 1,-1 0 0,1 0 0,0 0-1,-1 0 1,0-1 0,0 1-1,0 0 1,0 0 0,0 0 0,-1-5-1,1 8-77,-1-1 0,1 1 0,0 0 0,0-1 0,0 1 0,-1 0 0,1 0 0,0-1 0,0 1 0,-1 0 0,1 0 0,0-1 0,0 1 0,-1 0 0,1 0-1,0 0 1,-1 0 0,1-1 0,0 1 0,-1 0 0,1 0 0,0 0 0,-1 0 0,1 0 0,0 0 0,-1 0 0,1 0 0,0 0 0,-1 0 0,1 0 0,0 0 0,-1 0 0,1 0 0,0 0 0,-1 1-1,-11 4-108,8-1 103,0 0-1,-1 0 1,2 1-1,-1-1 1,0 1-1,1 0 0,0 0 1,0 0-1,1 0 1,-4 10-1,-1 6 32,-6 33 0,8-31-13,-5 22 136,3 0 0,2 0-1,-1 53 1,7-88-82,-1 0-1,1 0 1,0 0-1,1-1 1,1 1 0,-1-1-1,5 11 1,-6-17-40,1 0 1,-1 0-1,0 0 0,1 0 1,0-1-1,-1 1 0,1 0 1,0-1-1,1 0 0,-1 1 1,0-1-1,1 0 0,-1 0 1,1 0-1,0-1 0,-1 1 1,1-1-1,0 1 1,0-1-1,0 0 0,0 0 1,0 0-1,0 0 0,0-1 1,7 1-1,-2-2 40,-1 1 1,1-1-1,0-1 0,-1 0 1,1 0-1,-1 0 0,1-1 1,13-7-1,-2-1 104,33-25 1,-31 19-146,-1 0 0,0-1 0,28-36 0,4-6-113,12-16 58,-60 72 24,-1 0 1,1 0 0,0 1 0,8-6 0,-11 10 8,-1-1-1,0 0 1,1 0 0,-1 1 0,1-1 0,-1 0-1,0 1 1,1-1 0,-1 1 0,0-1-1,1 0 1,-1 1 0,0-1 0,0 1 0,0-1-1,1 0 1,-1 1 0,0-1 0,0 1-1,0-1 1,0 1 0,0-1 0,0 1 0,1 10 14,0 0 0,-1 0 0,0 0 0,-3 20 1,-1 3 0,4 80-37,1-52-10,-1-61 38,0 0 1,0 0 0,0 0-1,0 0 1,0 0 0,0 0-1,0 0 1,0 0 0,1 0 0,-1 0-1,0 0 1,1-1 0,-1 1-1,0 0 1,1 0 0,0 0-1,-1-1 1,1 2 0,0-2-3,-1 1 0,1-1-1,0 0 1,-1 1 0,1-1 0,-1 0 0,1 0 0,0 0 0,-1 0 0,1 0 0,-1 0-1,1 1 1,0-1 0,-1-1 0,1 1 0,0 0 0,-1 0 0,1 0 0,-1 0 0,2 0-1,1-2 31,0 1 0,1-1 0,-1 1 0,0-1 0,0 0 0,0 0 0,3-4 0,2-2-32,0 0 1,-1-1 0,0 0-1,11-16 1,19-46-23,-3 7 129,-9 20-18,10-14-258,-35 58 159,1-3-11,1 1 0,0 0 0,0-1 0,-1 1 1,1 0-1,4-3 0,-5 5 18,-1-1 0,0 1 0,1 0 0,-1 0 1,0 0-1,1 0 0,-1 0 0,1-1 0,-1 1 1,0 0-1,1 0 0,-1 0 0,0 0 0,1 0 0,-1 0 1,1 0-1,-1 0 0,0 1 0,1-1 0,-1 0 1,1 0-1,0 1 9,0-1 0,-1 1 1,1-1-1,0 1 0,-1 0 0,1-1 1,0 1-1,-1 0 0,1 0 1,-1-1-1,1 1 0,0 2 1,3 8 15,0 1 1,0 0 0,-2 0 0,1 0-1,-1 1 1,0 19 0,2 14 20,-1-22-112,8 40 151,-10-60-50,0 1 0,1 0 0,-1 0 0,1-1 0,0 1 0,1-1 0,-1 0 0,1 0 0,0 0 0,3 4 0,-6-8-31,0 1 0,1-1 1,-1 0-1,0 0 0,0 0 0,1 0 0,-1 1 0,0-1 0,1 0 0,-1 0 0,0 0 0,1 0 0,-1 0 0,1 0 0,-1 0 0,0 0 0,1 0 0,-1 0 0,0 0 0,1 0 0,-1 0 0,0 0 0,1 0 0,-1 0 0,0-1 0,1 1 0,-1 0 0,0 0 0,0 0 0,1-1 0,-1 1 0,0 0 0,1 0 0,-1 0 0,0-1 0,0 1 0,0 0 0,1-1 0,-1 1 0,0 0 0,1-1 0,2-3 119,7-2-64,-2-1 0,1-1-1,-1 1 1,0-1 0,0-1 0,11-16 0,34-62 14,-41 64-6,62-98-4,-62 104-154,1 0 0,1 1 0,0 1 0,27-23 0,-38 36 80,-1 0 1,0 1-1,1-1 1,-1 1 0,1 0-1,-1 0 1,1 0-1,0 0 1,-1 0-1,1 0 1,0 1 0,0-1-1,-1 1 1,1 0-1,0 0 1,0 0-1,0 0 1,-1 0-1,1 1 1,0-1 0,0 1-1,-1 0 1,1 0-1,0 0 1,-1 0-1,1 0 1,2 2-1,6 4-11,0 1 0,-1 0 0,0 0-1,14 17 1,-12-13 26,37 40 237,-49-51-97,0-7 240,-2 4-393,0-1 0,0 1-1,0 0 1,0-1-1,0 1 1,0 0 0,-1 0-1,1 0 1,-1 1 0,1-1-1,-1 1 1,0-1-1,1 1 1,-5-1 0,-2-2-41,0 1 0,0 0 0,-12-1 0,14 3 11,0 1-1,-1 0 1,1 0 0,-1 0-1,1 1 1,0 1 0,-1-1-1,1 1 1,0 0 0,0 1-1,0-1 1,1 2 0,-8 3-1,8-4-3,0 1 0,1 0-1,0 0 1,-1 0 0,2 1-1,-1-1 1,0 1 0,1 0-1,0 1 1,0-1 0,0 1-1,1 0 1,0 0 0,-2 6-1,1-2 39,1 0 0,0 1 0,1 0-1,0-1 1,1 1 0,0 0 0,1 0 0,0 0 0,4 21-1,-3-25 6,1 0 1,0 0-1,1 0 0,-1 0 0,1 0 0,1-1 0,-1 1 0,1-1 0,0 0 0,1 0 1,0 0-1,0-1 0,0 0 0,0 0 0,9 7 0,-3-5-9,0 0-1,0 0 1,0-1-1,0 0 1,1-1-1,0 0 1,0-1 0,1-1-1,-1 0 1,1 0-1,17 0 1,-20-3 14,1-1 0,-1 0 0,0-1 0,0 0 0,0-1 1,0 0-1,0-1 0,0 0 0,-1 0 0,1-1 0,-1 0 0,-1-1 1,1 0-1,-1 0 0,0-1 0,0 0 0,-1 0 0,0-1 0,8-10 0,8-21 17,35-80 0,-62 131-127,1-1 0,0 1 0,1 0 0,-1 15 0,1-5 1,2 40-1,1-57 98,0 0 0,0 1 0,0-1 0,1 0 0,0 0 1,0 0-1,0 0 0,0 0 0,1-1 0,0 1 0,0-1 0,0 1 0,0-1 0,1 0 0,0-1 0,5 5 0,-7-6 18,0 0 0,1 0 0,0 0 0,-1-1-1,1 1 1,0-1 0,0 0 0,0 1 0,0-2 0,0 1 0,0 0-1,0 0 1,0-1 0,0 0 0,1 0 0,-1 0 0,0 0-1,0 0 1,0 0 0,0-1 0,0 0 0,0 1 0,0-1-1,0 0 1,0-1 0,0 1 0,4-3 0,-4 2-6,1-1 1,-1 0-1,0 0 0,0 0 1,0 0-1,-1 0 0,1 0 1,-1-1-1,0 1 0,0-1 1,0 0-1,0 0 0,0 0 1,-1 0-1,0 0 1,0 0-1,0 0 0,0 0 1,-1 0-1,0 0 0,0-7 1,0-2-45,-1 0 1,-1 0-1,0 0 1,-1 0-1,-6-18 0,4 17-38,0-1-1,-1 1 0,-1 0 0,-12-18 0,17 28 61,0 1-1,-1-1 1,1 1 0,-1 0-1,0 0 1,0 0 0,0 0-1,0 1 1,-1-1-1,1 1 1,-1 0 0,1 0-1,-1 0 1,0 0 0,0 1-1,0-1 1,0 1 0,0 0-1,0 1 1,-6-2-1,8 2 0,0 1-1,0-1 0,-1 1 1,1-1-1,0 1 0,0-1 1,0 1-1,0 0 0,0 0 1,1 0-1,-1 0 0,0 0 1,0 1-1,1-1 0,-1 0 1,0 1-1,1 0 0,0-1 1,-1 1-1,-1 3 0,-4 3-434,80-37 416,146-59 149,-171 73 78,1 1 1,85-12 0,-129 25-151,-1 1 0,1-1 0,0 1 0,-1 0 0,1 1 1,0-1-1,-1 1 0,1 0 0,4 2 0,-7-3-26,0 1-1,0 0 0,0 0 0,-1 0 0,1 1 0,0-1 0,-1 0 1,1 1-1,0-1 0,-1 1 0,0-1 0,1 1 0,-1 0 0,0 0 1,0-1-1,0 1 0,0 0 0,0 0 0,-1 0 0,1 0 1,0 0-1,-1 3 0,2 3 28,-1 1 1,0 0-1,-1 0 1,0 0-1,-2 13 1,-11 46 125,2-14-117,-7 38 169,18-86-192,5-14-14,6-18-9,-3-3-55,0 0 0,2 0 1,2 2-1,19-38 0,-21 47-32,-9 15 93,1-1 0,0 1 0,0-1-1,0 1 1,0 0 0,1 0 0,-1 0 0,1 0-1,0 0 1,5-4 0,-7 7-15,-1 0-1,0-1 1,1 1 0,-1 0-1,1 0 1,-1 0-1,0 0 1,1 0 0,-1 0-1,1 0 1,-1 0-1,1 0 1,-1 0 0,0 0-1,1 1 1,-1-1 0,1 0-1,-1 0 1,0 0-1,1 0 1,-1 1 0,0-1-1,1 0 1,-1 0-1,0 1 1,1-1 0,-1 0-1,0 1 1,0-1-1,1 0 1,-1 1 0,0-1-1,0 0 1,1 1 0,-1-1-1,0 0 1,0 1-1,0-1 1,0 1 0,0-1-1,0 0 1,0 1-1,0-1 1,0 1 0,4 21 96,-4-22-84,2 71-47,-2-47 4,6 49 1,-5-59 104,1 0-7,-2-14-66,0 0-1,0 0 1,0 0-1,0 0 1,0 0 0,0 0-1,0 0 1,0 0-1,0 0 1,0 0 0,0 0-1,0 0 1,0 1-1,1-1 1,-1 0 0,0 0-1,0 0 1,0 0-1,0 0 1,0 0-1,0 0 1,0 0 0,0 0-1,0 0 1,1 0-1,-1 0 1,0 0 0,0 0-1,0 0 1,0 0-1,0 0 1,0 0-1,0 0 1,0-1 0,0 1-1,0 0 1,1 0-1,-1 0 1,0 0 0,0 0-1,0 0 1,0 0-1,0 0 1,0 0-1,0 0 1,0 0 0,0 0-1,0 0 1,0 0-1,0-1 1,5-8 36,10-16-37,17-39 0,2-4-22,-30 60 6,0 1-1,1 0 1,0 0 0,1 0-1,-1 0 1,1 1-1,0 0 1,1 0-1,0 1 1,7-5-1,-13 9 16,0 0-1,0 1 1,-1-1-1,1 1 1,0 0-1,0-1 1,0 1 0,0 0-1,0 0 1,0 0-1,0-1 1,0 1-1,0 0 1,0 0-1,1 0 1,-1 1-1,0-1 1,0 0 0,0 0-1,0 0 1,0 1-1,0 0 1,1 0-4,0 0 1,-1 0-1,1 0 1,-1 0 0,1 1-1,-1-1 1,0 1-1,1-1 1,-1 1-1,2 3 1,1 3-21,-1 0 0,1 1 1,3 16-1,0 1 64,19 62 92,-21-74-162,0-1 0,2 0 0,0 0 1,12 17-1,-18-27 47,1-1 0,0 0 0,0 0 0,0 0 0,0 0 1,0 0-1,0 0 0,1-1 0,-1 1 0,0-1 0,1 1 0,-1-1 0,1 0 1,0 0-1,-1 0 0,5 1 0,-3-2-1,-1 0 0,1 0 0,-1 0 1,0 0-1,1-1 0,-1 1 0,1-1 0,-1 0 0,0 0 0,1 0 1,-1-1-1,0 1 0,0-1 0,3-2 0,13-8 46,-1-2 0,0 0-1,-1-1 1,0-1 0,24-30-1,63-100-19,-101 142-46,28-35-75,-31 38 78,0 1 0,0 0 0,1 0 0,-1 0-1,0 0 1,0 0 0,0-1 0,0 1 0,0 0 0,0 0-1,0 0 1,0 0 0,1 0 0,-1 0 0,0 0 0,0 0 0,0-1-1,0 1 1,0 0 0,1 0 0,-1 0 0,0 0 0,0 0 0,0 0-1,0 0 1,1 0 0,-1 0 0,0 0 0,0 0 0,0 0 0,0 0-1,1 0 1,-1 0 0,0 0 0,0 0 0,0 0 0,0 0 0,0 0-1,1 1 1,-1-1 0,0 0 0,0 0 0,0 0 0,0 0 0,0 0-1,0 0 1,1 0 0,-1 0 0,0 1 0,0-1 0,0 0-1,0 0 1,0 0 0,0 0 0,0 0 0,0 1 0,0-1 0,0 0-1,0 0 1,0 0 0,3 16-75,-7 49 46,-14 82-1,8-79-17,-86 396 284,74-371-187,-16 68-11,27-118-153,6-28-57,4-14 66,2-7-9,37-203-129,-29 174 235,39-142 126,12-34-110,-39 125-91,22-76 118,-31 124-105,1 0 1,22-41-1,-31 72 55,0 0 0,0 0 1,9-10-1,-12 15 29,1 0 0,0 0 0,0 1 1,0-1-1,0 1 0,0-1 0,0 1 0,0 0 1,0-1-1,0 1 0,1 1 0,-1-1 1,1 0-1,-1 0 0,3 0 0,-4 1-7,1 0 0,-1 1-1,1-1 1,-1 0 0,0 0 0,1 0 0,-1 1-1,0-1 1,0 1 0,1-1 0,-1 1-1,0 0 1,0-1 0,0 1 0,1 0-1,-1 0 1,0 0 0,0 0 0,0 0 0,-1 0-1,1 0 1,0 0 0,0 0 0,0 0-1,0 2 1,2 3-18,0 0 0,0 1 0,-1-1 0,2 8 0,-1 2 40,0 1 0,-1 0 0,-1 0 0,0 0 0,-1 0 0,-5 29 0,-25 98-83,27-134-68,0-1 1,0 0-1,-9 14 0,11-20 54,-1 0-1,0 0 1,0 0-1,0 0 1,0-1-1,0 1 0,-1 0 1,1-1-1,-1 0 1,1 0-1,-1 0 1,0 0-1,-3 2 0,-3-6-99,9 2 145,0 0 1,-1-1 0,1 1-1,0 0 1,0 0 0,-1 0-1,1 0 1,0-1-1,0 1 1,0 0 0,-1 0-1,1-1 1,0 1-1,0 0 1,0 0 0,0-1-1,0 1 1,-1 0 0,1 0-1,0-1 1,0 1-1,0 0 1,0-1 0,0 1-1,0 0 1,0 0-1,0-1 1,0 1 0,0 0-1,0-1 1,0 1-1,0 0 1,0 0 0,1-1-1,-1 1 1,0 0 0,0-1-1,0 1 1,0 0-1,0 0 1,1 0 0,-1-1-1,0 1 1,13-12-44,-5 5 30,89-108 65,112-96 76,-96 102 637,-110 106-714,0 0 0,0-1 0,0 1 0,-1-1 0,1 0 0,-1 0 0,0 0 1,0 0-1,0 0 0,-1 0 0,1 0 0,-1-1 0,0 1 0,0 0 0,-1-1 1,1 1-1,-1-1 0,0 1 0,-1-7 0,10 12-28,0 0 0,0 1-1,11 3 1,-17-4 38,2 1-17,1 0 1,-1 0 0,0 0-1,0 1 1,-1 0-1,1 0 1,-1 0-1,1 1 1,-1-1 0,0 1-1,0 0 1,0 0-1,-1 1 1,0-1-1,0 1 1,0-1 0,0 1-1,0 0 1,1 7-1,5 10 33,-2 0-1,-1 0 1,4 29-1,-6-32-51,0-1 0,0 1 0,14 31 0,-14-40-10,-2-5 2,0 0 0,1-1-1,-1 1 1,6 7 0,-8-11 22,1-1 0,-1 1 0,1 0 0,0 0 0,0-1 0,0 1 0,-1 0 0,1-1 0,0 1 1,0-1-1,0 1 0,0-1 0,0 0 0,0 1 0,0-1 0,0 0 0,0 1 0,0-1 0,0 0 1,0 0-1,0 0 0,0 0 0,0 0 0,0 0 0,0 0 0,0-1 0,0 1 0,2-1 0,0 0-8,0-1-1,0 0 0,0 1 0,0-1 0,-1 0 0,1-1 0,-1 1 1,1 0-1,-1-1 0,3-4 0,19-31 56,51-113 77,-69 141-116,-1-1-1,0 1 0,-1-1 1,-1 0-1,5-21 0,-7 29-27,-1-1-1,1 1 0,-1-1 0,0 1 0,0-1 0,-1 1 0,0-5 0,1 7 10,0 0 0,-1 0 0,1 0-1,-1 0 1,1 0 0,-1 0 0,1-1 0,-1 1 0,1 0 0,-1 1-1,0-1 1,0 0 0,0 0 0,1 0 0,-1 0 0,0 1 0,0-1-1,0 0 1,0 1 0,0-1 0,0 0 0,-1 1 0,1 0 0,-1-1-1,0 0-6,0 1 0,0 0 0,1 0-1,-1 0 1,0 0 0,0 0 0,1 0 0,-1 1-1,0-1 1,0 1 0,1-1 0,-1 1-1,0-1 1,1 1 0,-1 0 0,1 0-1,-1 0 1,1 0 0,-1 0 0,1 0-1,0 0 1,0 0 0,-1 1 0,0 1-1,0-1 18,0 1-1,0 0 1,0 0 0,1 0-1,-1 0 1,1 0-1,0 1 1,0-1-1,0 0 1,0 1-1,0-1 1,1 1-1,-1 5 1,4 133 72,2-104 22,1 6-22,-6-41-91,1 0-1,-1-1 1,1 1-1,0 0 1,0 0-1,0-1 1,0 1 0,0-1-1,4 6 1,16 21 41,-19-27-49,0 0 19,0 0-1,-1-1 1,1 1-1,0-1 1,0 0-1,0 1 1,0-1-1,0 0 1,0 0-1,0 0 1,0-1-1,0 1 1,0 0-1,0-1 1,1 1-1,-1-1 1,0 0-1,1 0 0,-1 0 1,0 0-1,0 0 1,1 0-1,-1-1 1,0 1-1,0-1 1,1 0-1,-1 1 1,0-1-1,2-1 1,6-3 51,-1 0 0,1 0 1,-1-1-1,17-13 0,20-20-36,-2-2 0,70-83-1,-97 102-26,5-5-8,38-39 0,-30 40 191,-20 46-390,-7-4 174,-1-1-1,0 0 0,-2 1 0,0-1 1,-1 18-1,0-20 35,0 13 48,-10 117 100,9-124-146,-2 0 0,0 0 0,-1-1 0,-1 1 0,-12 23 0,17-39-36,-1 0 0,0 0 1,1 0-1,-1 0 0,-1-1 0,1 1 1,-4 3-1,5-5-26,0 0 0,0 0 0,-1-1 0,1 1-1,-1 0 1,1 0 0,0-1 0,-1 1 0,0-1 0,1 1 0,-1-1 0,1 0 0,-1 0 0,1 1 0,-1-1 0,0 0 0,1-1 0,-4 1-1,2-1-28,0 0-1,1 1 1,-1-2-1,0 1 0,0 0 1,0 0-1,1-1 1,-1 1-1,1-1 0,-1 0 1,1 0-1,-3-3 1,1 0 36,0 1 1,0-1 0,0-1 0,1 1 0,-5-9-1,2-2 85,0 0 0,0-1 0,-3-21 1,8 36-56,1 0 1,-1 1 0,1-1 0,0 0-1,0 1 1,-1-1 0,1 0 0,0 1-1,1-1 1,-1 0 0,0 1 0,0-1-1,1 0 1,-1 1 0,1-1 0,0-2 0,0 3 18,0 0 0,1 1 0,-1-1 0,0 0 0,0 0 0,1 0 1,-1 1-1,0-1 0,1 1 0,-1-1 0,0 1 0,1 0 0,-1-1 0,1 1 1,-1 0-1,1 0 0,-1 0 0,1 0 0,1 0 0,78 7 187,-61-4-163,0-1-1,0-1 1,0-1 0,28-3 0,-35 1 101,0 0 1,13-6 0,-21 7-87,-1-1 0,0 1 0,0-1 0,0-1 0,0 1 0,0-1 0,0 1 0,-1-1 0,1 0 0,2-4 0,14-18 84,-1-1 0,-1-1 0,-2-1 0,-1-1 0,16-42 0,-27 57 22,-4 12-124,1 1 0,-1-1 0,0 0 0,1 1 0,-1-1 0,1 1 0,0-1 0,-1 1 0,3-3 0,-3 4-8,0 0 0,0 0 0,0-1 1,1 1-1,-1 0 0,0 0 0,0 0 0,0 0 1,1 0-1,-1 0 0,0 0 0,0 0 0,0 0 1,1 0-1,-1 0 0,0 0 0,0 0 0,1 0 1,-1 0-1,0 0 0,0 0 0,0 0 0,1 0 1,-1 0-1,0 0 0,0 0 0,0 0 0,1 0 1,-1 0-1,0 1 0,0-1 0,0 0 0,0 0 1,1 0-1,-1 0 0,0 0 0,0 1 0,0-1 1,8 12 158,3 18 9,-6 1-76,-2 1 0,-1 0-1,-3 48 1,-1-39-128,1-18 81,0 0 1,-9 46-1,9-66-124,0-1 1,0 1-1,0 0 0,0-1 1,-1 1-1,1-1 0,-1 1 1,1-1-1,-1 0 0,0 1 1,0-1-1,0 0 1,0 0-1,0 0 0,-4 2 1,5-4 48,1 0 1,-1 1 0,0-1-1,1 0 1,-1 0 0,1 0 0,-1 0-1,0 0 1,1 0 0,-1 0 0,0 0-1,1-1 1,-1 1 0,1 0 0,-1 0-1,0 0 1,1-1 0,-1 1 0,1 0-1,-1-1 1,1 1 0,-1 0 0,1-1-1,-1 1 1,1 0 0,-1-1 0,1 1-1,0-1 1,-1 1 0,0-2 0,-13-18-184,12 16 183,-28-48-421,29 50 407,0 0 1,0-1 0,0 1-1,0 0 1,0 0 0,0-1-1,1 1 1,-1-3-1,1 5 36,0 0-1,0 0 0,0-1 0,0 1 0,0 0 0,0 0 0,0 0 1,0 0-1,1 0 0,-1 0 0,0 0 0,0 0 0,0 0 1,0 0-1,0 0 0,0 0 0,0 0 0,0 0 0,1-1 0,-1 1 1,0 0-1,0 0 0,0 0 0,0 0 0,0 0 0,0 0 1,0 0-1,1 0 0,-1 0 0,0 1 0,0-1 0,0 0 0,0 0 1,0 0-1,0 0 0,0 0 0,1 0 0,-1 0 0,0 0 1,0 0-1,0 0 0,0 0 0,12 8-99,-10-6 119,0-1-1,0 0 1,1 1-1,-1-1 1,1 0 0,-1 0-1,0-1 1,1 1 0,-1-1-1,1 1 1,0-1 0,-1 0-1,1 0 1,3 0 0,4-1 67,0 0 1,13-4-1,-11 3 25,13-4 31,-1-1 1,0-2 0,43-19-1,62-46 273,-78 41-348,-2-2 0,45-43 0,-88 73 54,0 0-1,-1-1 0,0 0 1,0 0-1,0 0 0,-1-1 1,4-6-1,-17 24 185,-6 13-232,15-23-64,-3 6 10,0 0 0,0-1 0,1 1 0,0 0 0,0 0 0,1 0 0,-1 1 0,2-1 0,-1 0 0,1 0 0,0 1 0,2 9 0,0-6-49,1 0-1,1 0 0,-1-1 1,10 19-1,-11-26 27,0 0-1,0 0 1,0 0-1,1 0 1,-1-1-1,1 1 1,-1-1-1,6 4 1,-6-4 12,0-1 0,0-1 0,0 1 0,-1 0 0,1 0 0,0-1 0,0 1 0,0-1 0,0 1-1,0-1 1,0 0 0,1 0 0,-1 0 0,0 0 0,0 0 0,3-1 0,-1-1-7,0 1-1,0-1 0,0 0 1,0 0-1,0 0 1,-1 0-1,1 0 1,-1-1-1,0 0 1,4-3-1,29-36 56,-31 36-52,110-168-295,-105 157 240,7-14 12,-2-1 0,-1 0 0,-2-1 0,12-46 0,22-141 373,-45 215-321,2-11 58,-1 0-1,0-1 0,-2 1 0,0-19 0,0 33-57,0 1-1,-1-1 1,1 1 0,0-1 0,-1 1 0,1-1 0,-1 1-1,1-1 1,-2-2 0,2 4-6,0 0 0,-1 0 0,1-1 0,0 1 0,0 0 1,0 0-1,-1 0 0,1 0 0,0-1 0,0 1 0,-1 0 0,1 0 0,0 0 0,0 0 0,-1 0 0,1 0 0,0 0 0,0 0 0,-1-1 1,1 1-1,0 0 0,0 0 0,-1 0 0,1 0 0,0 0 0,0 1 0,-1-1 0,1 0 0,0 0 0,-1 0 0,1 0 0,0 0 0,-2 2 5,0-1-1,0 1 0,0-1 0,1 1 0,-1 0 0,1 0 0,-1 0 0,1 0 0,0 0 0,-2 4 0,-6 13 13,1 1 0,1 0-1,-6 24 1,-8 65 121,8-35-72,-17 119 177,28-161-176,1 0 1,1 0-1,2 0 0,6 32 1,-7-56-51,1-1 1,0 1-1,4 11 0,-5-18-25,-1 0 1,1 1-1,0-1 0,-1 0 0,1 1 0,0-1 0,0 0 0,0 0 0,0 0 1,0 0-1,0 0 0,0 0 0,0 0 0,0 0 0,0 0 0,0 0 0,1-1 1,-1 1-1,0 0 0,1-1 0,-1 1 0,1-1 0,-1 0 0,3 1 0,1-2-5,0 0 0,1-1 0,-1 1 0,0-1 0,-1-1 0,1 1 0,0 0 0,-1-1 0,8-6 0,-9 7-1,17-13-152,-1-1 0,-1-1-1,0 0 1,16-23 0,-7 10 46,-12 14-245,45 21-271,-42-5 615,-1-1 0,1 0 0,-1-2 0,30-7 0,-37 7 17,-1 0 0,1-1 0,-1-1-1,1 1 1,-1-2 0,-1 1-1,1-1 1,-1 0 0,11-12 0,-8 7 20,-1-1 1,-1-1-1,0 0 1,0 0-1,-1-1 1,-1 0-1,-1 0 1,8-24-1,1-14 93,10-62 0,-12 47-94,21-165 607,-34 231-619,1-3 31,-1 0 1,0 0-1,0 0 0,0 0 0,0 1 1,-1-1-1,1 0 0,-1 0 1,-2-6-1,3 10-33,0 0 1,0 0-1,0 0 1,0-1-1,0 1 1,0 0-1,0 0 1,-1 0-1,1 0 1,0-1-1,0 1 1,0 0-1,0 0 1,0 0-1,-1 0 0,1 0 1,0 0-1,0 0 1,0-1-1,0 1 1,-1 0-1,1 0 1,0 0-1,0 0 1,0 0-1,-1 0 1,1 0-1,0 0 1,0 0-1,0 0 1,-1 0-1,1 0 1,0 0-1,0 0 1,0 0-1,0 0 1,-1 0-1,1 0 0,0 0 1,0 1-1,0-1 1,-1 0-1,1 0 1,0 0-1,0 0 1,0 0-1,0 0 1,0 1-1,-1-1 1,1 0-1,0 0 1,0 0-1,0 0 1,0 0-1,0 1 1,0-1-1,0 0 1,0 0-1,0 0 1,0 1-1,-1-1 0,-7 17 107,-6 28 81,2 1-1,2 0 1,-4 58-1,2-18 131,-2-1 28,-3 140 0,17-211-340,1-1 0,0 1 0,0-1 0,2 1 0,-1-1 0,2 0 0,0 0 0,0 0-1,1-1 1,1 0 0,8 15 0,-13-25-6,0 0 0,1 0 1,-1 1-1,1-1 0,-1 0 0,1 0 0,0-1 1,0 1-1,0 0 0,0-1 0,0 1 0,0-1 1,0 0-1,0 1 0,1-1 0,-1 0 0,0 0 1,1-1-1,-1 1 0,1 0 0,-1-1 0,1 0 1,-1 1-1,6-1 0,5-3 8,0 0-1,1 0 1,-1-2 0,-1 1 0,1-2-1,-1 1 1,14-10 0,4-4-94,42-35 0,-51 38 86,-14 11-23,0 0 0,0-1 0,-1 1 0,1-1 0,-1 0 0,-1-1 0,1 1 0,-1-1 0,7-12 0,-12 18 20,1-1-1,-1 1 1,1 0 0,-1-1 0,1 1 0,-1-1-1,1 1 1,-1 0 0,0-1 0,0 1 0,0-1-1,0 1 1,0-1 0,0 1 0,0-1 0,-1 1-1,1-1 1,-1 1 0,1 0 0,-1-1 0,1 1-1,-1 0 1,1-1 0,-1 1 0,0 0 0,0 0-1,0 0 1,0-1 0,0 1 0,0 0 0,0 0-1,0 0 1,0 1 0,-1-1 0,1 0 0,0 0-1,0 1 1,-1-1 0,1 1 0,0-1 0,-3 0-1,0 0 10,0 0-1,-1 0 0,1 0 0,-1 1 0,1 0 1,-1-1-1,1 2 0,-1-1 0,1 0 1,-1 1-1,1 0 0,-1 0 0,-3 2 0,1-1 43,1 1 0,0 1 0,0-1-1,0 1 1,0 0 0,0 0 0,1 1 0,0-1-1,0 1 1,0 1 0,0-1 0,1 1-1,0-1 1,0 1 0,1 0 0,0 1 0,0-1-1,0 0 1,1 1 0,-1 0 0,2 0-1,-1-1 1,1 1 0,-1 8 0,3-2-33,0 0 1,0 0 0,1-1 0,1 1 0,0-1-1,1 1 1,0-1 0,1 0 0,11 19 0,-8-18 18,0 0 0,1 0 1,1-1-1,0 0 1,1-1-1,0 0 1,23 17-1,-23-21-98,-1 0 0,2 0 0,-1-1 0,1-1-1,0 0 1,0 0 0,1-1 0,-1-1 0,19 3-1,-21-5-134,1 0 0,-1-1 0,0 0 1,0-1-1,0 0 0,0-1 0,0 0 0,0 0 0,0-1 0,0 0 0,-1-1 0,17-8 0,-13 4-778,0 0 0,-1-1 1,1-1-1,-2 0 0,1 0 0,-2-1 1,15-18-1,-16 17-907,-1-1 0,-1 0 0,0 0 0,0 0 1,-1-1-1,-1 0 0,6-24 0,-1-4-1948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16.72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6 94 13120,'-5'-5'10431,"10"1"-10719,4 0 160,6-11-1920,11 3 1120,9-14-6015,6-2 3839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19.929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52 1141 4896,'-1'0'42,"1"0"-1,0 0 1,0 0-1,0 0 1,0 0 0,0 0-1,0 0 1,0 0 0,0 0-1,0 0 1,0 0 0,0 1-1,-1-1 1,1 0 0,0 0-1,0 0 1,0 0 0,0 0-1,0 0 1,0 0 0,0 0-1,0 0 1,0 0 0,0 0-1,0 0 1,0 0 0,0 0-1,0 0 1,0 1 0,0-1-1,0 0 1,0 0 0,-1 0-1,1 0 1,0 0 0,0 0-1,0 0 1,0 0 0,0 0-1,0 0 1,0 1 0,0-1-1,1 0 1,-1 0 0,0 0-1,0 0 1,0 0 0,0 0-1,0 0 1,0 0 0,0 0-1,0 0 1,0 0 0,0 1-1,0-1 1,0 0-1,0 0 1,0 0 0,0 0-1,0 0 1,1 0 0,7 1 2577,15-4 232,-17 1-2454,0 0 0,0 0 0,-1-1 0,1 0 0,-1 0 0,1-1 0,-1 0 0,9-7 0,0-3 502,18-24-1,-21 23-616,0 0 0,-2-2 0,0 1 0,0-1 0,-2 0 0,0-1 0,9-35 0,11-78 774,-5-1 0,5-141 0,-23 228-756,-2 24-62,-1 0 1,0 0-1,-4-27 1,2 40-147,1 6-71,0 0-1,0 0 1,0 0-1,-1 0 1,1 1-1,-1-1 1,1 0-1,-2-2 1,2 4-20,-1 0 1,0 0-1,1 0 0,-1 0 1,1 0-1,-1 0 1,1 1-1,-1-1 0,1 0 1,-1 0-1,1 1 1,-1-1-1,1 0 0,-1 1 1,1-1-1,0 0 0,-1 1 1,1-1-1,-1 0 1,1 1-1,0-1 0,0 1 1,-1-1-1,1 1 1,0-1-1,0 1 0,-1-1 1,1 2-1,-8 14 279,3-3-191,0 1 1,1 0-1,1 0 1,-4 28-1,4-15-61,-11 76-5,-10 67 172,-34 121-8,-6 27-232,-18 2 458,74-290-306,-2 0-1,-22 44 1,30-71-192,1-5 10,3-9-47,8-22-7,26-40-25,58-130-134,-65 142 213,52-81 0,52-50 209,29-38 31,60-85-250,-207 296 77,67-92 61,-63 83 103,30-58 0,-43 74-107,-1 0-1,-1-1 1,0 1 0,0-1-1,-2 0 1,1 0 0,0-19-1,-3 31-38,0-1 0,0 0-1,0 1 1,0-1 0,0 0 0,0 1 0,-1-1-1,1 0 1,-1 1 0,1-1 0,-1 1-1,1-1 1,-1 1 0,0-1 0,0 1-1,0-1 1,-1-1 0,1 3-11,1-1 0,-1 1-1,1 0 1,-1-1 0,1 1 0,-1 0 0,0 0-1,1 0 1,-1 0 0,1 0 0,-1 0 0,1 0 0,-1-1-1,0 2 1,1-1 0,-1 0 0,1 0 0,-2 0-1,-15 9-98,-7 11 137,1 1 0,0 0 0,1 2-1,2 1 1,0 0 0,2 1 0,0 2-1,-20 41 1,9 2 89,2 2 1,-16 76-1,29-93-67,-10 74-1,22-107-36,0 1-1,1-1 0,2 0 1,0 1-1,1-1 0,7 29 0,-7-44 16,1 0-1,0-1 0,0 1 1,0-1-1,1 0 0,0 1 0,0-2 1,1 1-1,0 0 0,0-1 0,0 0 1,0 0-1,1-1 0,11 8 0,-12-10 1,-1 0-1,1 0 0,0 0 0,0-1 0,-1 0 0,1 0 0,0 0 0,0-1 0,0 1 0,0-1 0,0 0 0,0-1 0,0 1 0,5-2 1,4-1 62,0 0 0,0-1 1,24-11-1,-20 6-83,-1 0 0,-1-1 0,0-1 0,0 0 0,-1-1 0,0-1 0,-1 0 0,-1-1 0,0-1 0,-1 0 0,-1-1 0,18-30 0,-29 46-16,4-6 33,0-1 0,-1 0 0,0 0 0,4-13 0,-6 19-202,-1 4 58,-2 15 13,-4 28 55,6 32 62,1-32-134,-1-40 133,0 0-1,0 1 0,1-1 1,0 0-1,0 1 1,1-1-1,0 0 0,0 0 1,0 0-1,0 0 1,1-1-1,0 1 1,1-1-1,5 8 0,-8-12-7,0 0 0,0 0 0,0-1 0,0 1 0,0 0 0,0-1 0,0 1 0,0-1 0,0 1 0,0-1 0,1 1 0,-1-1-1,0 0 1,0 0 0,0 0 0,1 0 0,-1 1 0,0-1 0,0-1 0,0 1 0,1 0 0,-1 0 0,0 0 0,0-1 0,0 1 0,1-1-1,-1 1 1,2-2 0,1 0 37,0 0-1,1 0 1,-1-1-1,0 0 1,0 0-1,5-5 1,72-89 153,-54 62-176,19-18 18,-45 53-43,-1 0 0,0 0 0,0 0 0,0 0 0,0 0 0,0 0 0,0 0 0,1 0 0,-1 0 0,0 0 0,0 0 0,0 0-1,0 0 1,0 0 0,0 0 0,1 0 0,-1 0 0,0 0 0,0 0 0,0 0 0,0 0 0,0 0 0,0 0 0,1 1 0,-1-1 0,0 0 0,0 0-1,0 0 1,0 0 0,0 0 0,0 0 0,0 0 0,0 0 0,0 0 0,0 1 0,1-1 0,-1 0 0,0 0 0,0 0 0,0 0 0,0 0-1,0 0 1,0 0 0,0 1 0,0-1 0,0 0 0,0 0 0,0 0 0,0 0 0,0 0 0,0 1 0,0-1 0,0 0 0,0 0 0,0 0-1,0 0 1,0 0 0,-1 1 0,2 13-75,0-5 50,2 8 26,1 0 0,1 0 0,9 19 0,-13-34 1,0 1 0,0-1 0,1 0 1,-1 0-1,1 0 0,0 0 0,-1 0 0,1 0 0,0 0 0,0 0 0,1-1 0,-1 1 1,0-1-1,4 2 0,-2-1 3,1-1 1,-1 1-1,0-1 1,0-1-1,1 1 1,-1 0-1,1-1 1,4 0-1,6-1 21,1-1-1,0-1 0,26-8 1,-18 4-8,-1-2 0,0-1-1,0 0 1,-2-2 0,39-27 0,-58 38-17,1-2 1,2 0-1,-1 1 1,0-1 0,0 1-1,8-3 1,-11 4-2,0 1 1,0 0-1,0-1 0,0 1 1,1 0-1,-1 0 0,0 0 1,0 0-1,0 0 0,1 0 0,-1 1 1,0-1-1,0 0 0,0 0 1,0 1-1,0-1 0,1 1 1,-1-1-1,0 1 0,0-1 1,0 1-1,0 0 0,-1 0 1,1-1-1,0 1 0,0 0 0,0 0 1,0 1-1,4 5-1,-1-1 1,0 1-1,-1 0 1,1 0-1,2 10 0,-4-10 5,1 0 0,0 0 0,0 0 0,7 10 0,-8-15-2,0 0 0,0 0-1,0 0 1,0 0-1,0 0 1,0-1-1,0 1 1,0-1 0,1 1-1,-1-1 1,1 0-1,-1 0 1,1 0 0,-1 0-1,1-1 1,-1 1-1,4 0 1,-1-1-3,0 0 1,0 0-1,0 0 1,0-1-1,-1 1 0,1-1 1,0 0-1,0-1 0,-1 1 1,1-1-1,6-3 0,3-3-3,1-1-1,12-10 1,13-8 30,13 0 21,-33 17 57,37-23-1,-56 32-104,0 0 0,0 1 0,0-1 0,0 0 1,0 0-1,-1 0 0,1 0 0,0 0 0,0 0 0,-1 0 0,1 0 0,0-2 0,-1 3 0,0 0 0,0 0 0,0 0 0,0 0-1,0 0 1,0 0 0,0 0 0,0 0 0,0-1-1,0 1 1,0 0 0,0 0 0,0 0 0,0 0 0,0 0-1,0 0 1,0 0 0,0 0 0,0 0 0,0 0-1,0 0 1,0 0 0,0 0 0,0 0 0,-1 0 0,1-1-1,0 1 1,0 0 0,0 0 0,0 0 0,0 0 0,0 0-1,0 0 1,0 0 0,0 0 0,0 0 0,0 0-1,0 0 1,0 0 0,-1 0 0,1 0 0,0 0 0,0 0-1,0 0 1,0 0 0,0 0 0,0 0 0,0 0-1,0 0 1,0 0 0,0 0 0,0 0 0,0 0 0,-1 1-1,-9 5-92,-5 5 57,1 0 0,0 1-1,0 1 1,2 1 0,-22 28-1,29-35 25,2-1 0,-1 1 0,1 0-1,0-1 1,0 1 0,1 1 0,-3 12 0,4-15-7,1 0 1,0 0-1,0-1 1,0 1-1,0 0 1,1-1 0,0 1-1,0 0 1,0-1-1,1 1 1,-1-1 0,1 1-1,4 6 1,-6-10 23,1 0 0,0 1 0,0-1 0,1 1 0,-1-1 0,0 0 0,0 0-1,0 0 1,1 0 0,-1 0 0,1 0 0,-1 0 0,1 0 0,-1 0 0,1-1 0,-1 1 0,1 0 0,2 0 0,-1-1 0,1 0 1,-1 1-1,0-1 1,1-1-1,-1 1 1,0 0-1,1-1 0,5-1 1,0-2 20,0 1 1,0-1 0,0 0-1,-1-1 1,13-9-1,-9 4 74,19-20-1,-14 13 12,-6 6-69,0 0 0,0 0 0,-2-1 0,1 0 0,-2-1 0,1 0 0,-2 0 0,0-1 0,10-27 0,60-214 35,-65 210-75,2-8 1,31-139 291,-27 73 39,-17 112-302,-1-5 16,0 12-43,0 0-1,0 0 0,0-1 0,0 1 0,0 0 0,0 0 0,0-1 0,-1 1 0,1 0 0,0 0 1,0 0-1,0-1 0,0 1 0,-1 0 0,1 0 0,0 0 0,0 0 0,0-1 0,-1 1 1,1 0-1,0 0 0,0 0 0,-1 0 0,1 0 0,0 0 0,0 0 0,-1 0 0,1 0 1,0 0-1,-1 0 0,1 0 0,0 0 0,-1 0 0,1 0 0,-1 0 0,1 0 0,-1 0 0,1 0 1,0 0-1,-1 1 0,1-1 0,-1 0 0,1 0 0,0 1 0,-1-1 0,1 0 0,-1 1 1,1-1-1,0 0 0,-1 1 0,1-1 0,0 0 0,0 1 0,-1-1 0,1 1 0,0-1 1,0 1-1,-11 20 0,1-1 1,-8 24 0,-2 17 8,-19 94 0,2 70-1182,34-198-145,1 0 0,3 54 1,12 6-5806,-3-50 4082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20.275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41 0 6720,'-35'6'3040,"29"1"-2624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25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46 4064,'-2'12'22825,"3"-12"-22405,0 1-1,0 0 1,1 0-1,-1-1 1,0 1 0,1 0-1,-1-1 1,0 0-1,3 1 1,25 3-4375,-20-3 5516,-9-1-1021,91 1-71,148-17 0,-212 13-388,171-21 20,-152 19-84,201-14 361,-216 17-327,0 2 1,53 5-1,-81-4-28,2-1-54,-1 1 0,0 0-1,0 0 1,0 0-1,4 2 1,-6-2-102,-31-13-21264,-7 16 16400,11 4 3189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25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44 896,'-46'0'304,"43"0"-273,0 0 0,0 0 0,0 0 0,0 0 0,0 1 0,0-1 1,-4 2-1,-1 0 227,-23 5 3189,26-5-2482,0-1 0,-1 0 0,1 0 0,-11 1-1,-8 1 12881,50 3-10629,158-14-443,-166 6-2629,69-3 244,190-12 302,-3 17-306,-202 1-355,-34-1-176,-1 2 1,47 8-1,-83-10-591,1 0 0,-1 0 0,1 0-1,-1 0 1,1 0 0,0 0 0,-1-1 0,1 1 0,-1 0-1,1-1 1,-1 0 0,3 0 0,17-12-5457,-12 7 4979,15-10-3974,5 2 1756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0:59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1352 4384,'-11'9'3397,"11"-9"-3329,0 1-1,0-1 0,0 0 1,0 1-1,0-1 1,0 0-1,0 1 1,1-1-1,-1 0 1,0 1-1,0-1 1,0 0-1,0 1 0,0-1 1,1 0-1,-1 1 1,0-1-1,0 0 1,0 0-1,1 1 1,-1-1-1,0 0 0,1 0 1,-1 1-1,0-1 1,0 0-1,1 0 1,-1 0-1,0 1 1,1-1-1,-1 0 1,0 0-1,1 0 0,-1 0 1,1 0-1,-1 0 1,0 0-1,1 0 1,-1 0-1,0 0 1,1 0-1,-1 0 1,0 0-1,1 0 0,18-7 1577,-15 6-1256,20-10 553,-1 0 0,0-1 1,36-26-1,-43 27-802,-1-1-1,0-1 1,-1 0 0,18-21-1,39-65 36,-55 76-119,157-269 591,-148 247-489,-2-1 0,-2-1 1,24-82-1,13-140 94,-51 230-191,-2 0 0,-2-1 0,-3-55 0,0 91-74,-1 1 0,1 0 0,0 0 1,-1 0-1,0 0 0,0 0 0,0 0 1,0 0-1,-3-5 0,3 7 1,1 1-1,0-1 1,-1 1-1,1-1 1,-1 1-1,1-1 1,-1 1 0,1 0-1,-1-1 1,1 1-1,-1-1 1,0 1-1,1 0 1,-1 0 0,1-1-1,-1 1 1,0 0-1,1 0 1,-2 0-1,1 0-10,0 0 1,0 0-1,0 0 0,0 1 0,0-1 0,0 0 0,0 1 0,0-1 0,0 1 0,0-1 0,0 1 0,0-1 0,1 1 0,-1 0 0,-1 1 0,-3 2-36,1 2 0,0-1 0,0 0 0,0 1 0,1 0 0,0 0 0,0 0 0,-3 11 0,0-4-18,-25 66-56,-34 127-1,51-147 205,3 1 0,3 0 0,-1 61-1,8-67 36,11 100 0,-7-133-53,1 1 1,1-1-1,1 0 1,0 0-1,2 0 1,0-1-1,18 30 1,-21-42 13,1 0 1,-1-1 0,1 0 0,0 0-1,1 0 1,0-1 0,0 0 0,0 0-1,11 6 1,-14-10-20,0 0-1,0 0 1,1-1-1,-1 1 1,1-1-1,-1 0 1,1 0-1,-1 0 1,1-1-1,-1 1 1,1-1-1,0 0 1,-1-1-1,1 1 1,-1-1-1,1 0 1,-1 0-1,1 0 1,-1-1-1,0 1 1,6-4-1,0-1 62,0 0 0,0-1 0,-1 0 0,1-1 0,-2 0 0,16-18 0,40-62 342,-31 37-273,-2-1 0,-2-2 1,26-72-1,-52 120-151,-1-1 0,-1 1-1,2-12 1,-2 16-39,-1-1 0,0 1-1,0 0 1,0-1 0,0 1 0,-1-1-1,1 1 1,-1 0 0,1-1-1,-1 1 1,0 0 0,-1-3 0,1 4 0,1 0 0,-1 0 0,1 1 0,-1-1 0,0 0 0,1 1 0,-1-1 0,0 0 0,1 1 1,-1-1-1,0 1 0,0 0 0,1-1 0,-1 1 0,0-1 0,0 1 0,0 0 0,0 0 0,1-1 0,-1 1 1,-1 0-1,0 0-9,0 0 0,-1 0 0,1 1 0,0-1 1,0 1-1,0-1 0,0 1 0,-3 1 0,-2 1-42,1 0 1,0 1-1,-11 8 0,9-5 39,1 0 1,0 0-1,1 0 1,-1 1-1,1 0 1,1 0-1,0 1 1,-6 11-1,3-1-40,0 0 0,-8 38 0,12-41 40,1 0 0,1 1 0,0 0 1,1 0-1,1 0 0,1-1 0,3 26 0,-2-34 31,0 0-1,0 0 0,1 0 0,0 0 0,1 0 0,-1-1 0,7 10 0,-6-12 12,-1-1 1,1 1 0,0-1-1,0 0 1,0 0-1,1 0 1,-1-1 0,1 0-1,0 0 1,0 0-1,9 4 1,-6-5 38,0 0-1,-1 0 1,1-1-1,0 0 1,1 0-1,-1-1 1,0 0-1,0 0 1,0-1 0,0 0-1,12-3 1,-13 2-11,0-1-1,0 1 1,0-1 0,-1 0 0,1-1 0,-1 0 0,0 0 0,0 0 0,0-1 0,-1 1-1,1-1 1,-1-1 0,0 1 0,-1-1 0,1 0 0,-1 0 0,0 0 0,-1 0 0,0-1-1,0 0 1,0 1 0,0-1 0,1-11 0,10-54 270,-12 61-304,-1 1-1,-1-1 1,0 1-1,-1 0 1,-2-17 0,2 21-13,0 0 0,-1 0 1,0 0-1,0 0 1,0 0-1,-1 0 1,0 0-1,0 1 1,0-1-1,-1 1 0,0 0 1,0 0-1,0 0 1,0 1-1,-1 0 1,-9-7-1,5 5-14,0 1-1,-1 1 1,0 0 0,1 0 0,-13-2-1,17 4-15,0 1 0,0 0-1,0 1 1,0-1 0,-1 1 0,1 0-1,0 0 1,0 1 0,0-1-1,0 1 1,0 0 0,-9 4 0,10-4 17,-22 13-251,25-13 252,1-1 1,-1 0-1,1 1 1,-1-1-1,1 1 1,-1-1-1,1 0 1,-1 1-1,1-1 1,-1 1-1,1-1 1,-1 1-1,1-1 0,0 1 1,0 0-1,-1-1 1,1 1-1,0-1 1,0 1-1,-1 0 1,1-1-1,0 1 1,0 0-1,0-1 1,0 1-1,0 0 1,0-1-1,0 1 1,0 0-1,0-1 1,1 1-1,-1 0 1,0-1-1,0 1 1,0-1-1,1 1 1,0 1-1,0-1 0,0 0-1,0 0 1,1 0 0,-1 1-1,0-1 1,1 0 0,-1-1-1,1 1 1,-1 0 0,1 0-1,0-1 1,-1 1 0,1-1-1,2 1 1,27 2 19,-21-2 13,19 0 77,0-2 0,-1 0-1,1-2 1,-1-1 0,48-13 0,-34 4-46,0-2 1,0-2 0,38-22 0,-69 34-53,0 0 1,0 0-1,1 1 0,0 0 1,16-3-1,-28 7 4,0 0 0,0 0 0,1 0 0,-1 0 0,0 0 0,1 0 0,-1 0 0,0 0 0,1 0 0,-1 0 0,0 0 0,1 0 0,-1 0 0,0 0 0,1 0 0,-1 0 0,0 0 0,1 1 0,-1-1 0,0 0 0,0 0 1,1 0-1,-1 0 0,0 1 0,0-1 0,1 0 0,-1 0 0,0 0 0,0 1 0,1-1 0,-1 0 0,0 1 0,0-1 0,0 0 0,0 0 0,0 1 0,1-1 0,-1 1 0,-2 17 82,-16 55-216,-5 29 100,19-80 33,-16 99 0,17-92 0,1-1 0,3 39 0,-1-63 19,0 0 0,1 1 0,0-1 0,0 0 0,0 1 0,0-1 0,1 0 0,0 0 0,-1 0 0,2 0 0,2 5-1,-4-8 3,0 0-1,0 0 1,0 0-1,0-1 1,0 1-1,0 0 1,0 0-1,0-1 1,0 1-1,1 0 1,-1-1-1,0 1 1,0-1-1,1 0 1,-1 1-1,0-1 1,2 0-1,-1 0 11,1 0 0,-1 0 0,0-1 0,0 1 0,0-1 0,0 1 0,1-1 0,-1 0 0,0 0 0,0 0 0,-1 0 0,1 0 0,3-3 0,6-5 81,-1 0 0,0-1 0,0 0 0,9-15 1,33-49 46,-10 10-131,156-221-62,-191 274-83,-6 9 73,1 0 1,-1 0 0,0 0-1,1 0 1,0 0 0,-1 0-1,1 1 1,0-1-1,0 0 1,0 1 0,0 0-1,0-1 1,0 1 0,2-1-1,-3 2 36,-1 0-1,0 0 0,1 0 1,-1 0-1,1 0 1,-1 1-1,0-1 0,1 0 1,-1 0-1,0 0 1,1 1-1,-1-1 0,0 0 1,1 0-1,-1 1 1,0-1-1,0 0 0,1 1 1,-1-1-1,0 0 0,0 1 1,1-1-1,-1 0 1,0 1-1,0-1 0,0 1 1,0-1-1,0 0 1,0 1-1,1-1 0,-1 1 1,0-1-1,0 0 1,0 1-1,0-1 0,0 1 1,-1 0-1,2 25 13,-1-13-17,24 186-104,-23-191 140,-1-4-5,0 0-1,1-1 1,0 1 0,-1 0-1,1-1 1,0 1 0,1-1-1,-1 1 1,1-1 0,-1 1-1,1-1 1,0 0 0,0 0-1,4 4 1,-6-7-12,1 1 1,-1-1-1,1 0 1,-1 1-1,1-1 1,-1 0 0,1 1-1,-1-1 1,1 0-1,0 0 1,-1 0-1,1 0 1,-1 0-1,1 0 1,-1 1-1,1-1 1,0 0-1,-1-1 1,1 1-1,-1 0 1,1 0-1,0 0 1,-1 0-1,1 0 1,-1-1-1,1 1 1,-1 0-1,1 0 1,-1-1-1,1 1 1,-1 0-1,1-1 1,-1 1-1,1-1 1,-1 1-1,1-1 1,2-2 28,-1 0 1,1 0-1,-1-1 0,0 1 1,4-8-1,4-13 223,8-32-1,-3 9-158,31-69 98,-43 107-286,1 1 1,0-1-1,0 1 1,1 0-1,0 1 1,0-1-1,9-8 1,-11 13 46,1 0-1,-1 0 1,1 0-1,-1 0 1,1 1-1,0 0 1,0-1 0,0 2-1,0-1 1,1 0-1,-1 1 1,0 0-1,1 0 1,-1 0 0,1 0-1,7 0 1,128 12 171,-40-2 158,37-5-938,-47-11-5322,-48 3 2960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34.1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46 195 3968,'-26'-5'2674,"12"5"482,14 0-3040,0 0 0,-1 0 0,1 0 0,0 0 0,0 0 0,-1 0 1,1 0-1,0 0 0,0 0 0,-1 0 0,1 0 0,0 1 0,0-1 1,-1 0-1,1 0 0,0 0 0,0 0 0,0 0 0,0 1 0,-1-1 1,1 0-1,0 0 0,0 1 0,0-1 0,0 0 0,0 0 1,-1 0-1,1 1 0,0-1 0,0 0 0,0 1 0,9-6 4023,193-99 586,-191 98-4597,38-18 331,-45 22-451,-1 1 0,1-1 0,0 1 1,0 0-1,0 0 0,-1 1 0,1-1 1,0 1-1,0 0 0,6 0 0,-8 1-1,-1-1-1,1 1 0,0 0 0,-1-1 0,1 1 1,-1 0-1,1 0 0,-1 0 0,1 0 1,-1 0-1,0 1 0,1-1 0,-1 0 0,0 1 1,0-1-1,0 0 0,0 1 0,0 0 1,0-1-1,-1 1 0,1-1 0,0 1 0,-1 0 1,1 2-1,1 4 21,-1 0 1,0 0 0,0-1-1,-1 9 1,0 20 83,3 100 507,-1-118-486,0 1 0,2 0-1,0-1 1,1 0 0,8 20 0,-13-37-155,10 18 396,-9-18-348,-1-1 0,0 1 0,1-1 0,-1 1 0,0-1 0,1 0 0,-1 1 0,0-1 0,1 1-1,-1-1 1,1 0 0,-1 1 0,0-1 0,1 0 0,-1 1 0,1-1 0,-1 0 0,1 0 0,-1 0 0,1 1 0,-1-1 0,1 0-1,0 0 1,-1 0 0,1 0 0,-1 0 0,1 0 0,-1 0 0,1 0 0,-1 0 0,1 0 0,-1 0 0,1-1 0,0 1 0,0 0 0,4-6 67,0 1 0,0-1 0,0 0 1,-1 0-1,0 0 0,5-12 1,-8 16-83,33-61 219,41-71 6,-70 126-230,14-23 1,1 1-1,2 1 0,30-33 0,-48 58-17,1 0-1,0 0 1,-1 0 0,1 0-1,1 1 1,-1 0 0,0 0-1,1 1 1,0-1-1,0 1 1,-1 0 0,1 1-1,0-1 1,0 1 0,1 1-1,-1-1 1,0 1-1,0 0 1,0 0 0,0 1-1,0-1 1,0 1 0,0 1-1,10 3 1,22 5 168,-14-3-71,28 12-1,32 10 332,-83-28-432,-5-4-3331,-16-15-11225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26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329 37 8128,'-2'0'1026,"1"0"0,-1 0 0,0 1 0,0-1 1,1 1-1,-1-1 0,0 1 0,1 0 0,-3 1 1,-26 20 1411,14-10-1288,-22 17 834,-67 65 1,90-79-1575,0 1 1,2 1-1,0 0 1,1 1-1,1 0 1,-16 37-1,24-47-292,0 0 0,1 0 0,0 1-1,0-1 1,1 1 0,0-1 0,0 1-1,2 9 1,-1-12-79,1 0 1,0 0 0,0 0-1,1 0 1,-1 0-1,1 0 1,1 0-1,-1-1 1,1 1-1,0-1 1,0 0-1,8 9 1,-2-4 16,2 0 0,-1-1 1,1-1-1,0 1 0,1-2 1,0 0-1,0 0 0,1-1 1,-1 0-1,22 5 1,-9-4 52,1-1 1,-1-1-1,1-1 1,48 0 0,-55-5-66,0 0 0,0-1 0,0-1 1,-1-1-1,1-1 0,-1 0 1,24-11-1,-4-2 83,-2-2 0,42-29 1,-61 39-89,-1-2 0,-1 0 0,0-1 1,18-21-1,-27 27-41,0-1 0,0 0 1,-1 0-1,0 0 0,-1-1 1,0 1-1,0-1 0,-1 0 1,0 0-1,-1-1 0,2-11 1,-3 8-30,0 0 1,-1-1-1,-1 1 1,0-1-1,-1 1 0,0 0 1,-1-1-1,-1 1 1,0 1-1,-8-19 1,7 20 0,0 0 0,0 0 0,-1 1 1,-1 0-1,0 0 0,0 1 0,-1-1 0,0 2 1,-1-1-1,0 1 0,-14-10 0,13 13-21,1 0-1,-1 1 0,0 0 1,0 1-1,0 0 0,0 0 1,0 1-1,-1 1 0,1 0 0,-1 0 1,1 1-1,-18 1 0,2 4-702,-1 1 0,1 1 0,0 1 0,-37 17 0,12-2-2878,9 4 1141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43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215 130 2240,'1'-4'284,"1"0"1,-1 1-1,1-1 1,0 0-1,1 1 1,-1 0-1,0-1 1,1 1-1,3-3 1,0-1 1136,0 0-138,0 0-1,0-1 0,-1 0 0,6-12 0,-10 19-1127,0-2 269,0 1 1,0-1 0,1 1-1,-1 0 1,1-1 0,0 1-1,3-3 1,8-7 2444,-14 28 1276,0 11-3709,-6 35-81,-2 0 0,-3 0 0,-2-1 0,-3-1 0,-3-1 0,-34 72 1,34-92-308,-51 72 1,39-65-72,29-41-92,-23 30-483,24-33-50,1 0 1,-1-1-1,0 1 1,0 0-1,0-1 1,0 0 0,-4 3-1,5-1-1411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43.9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81 4640,'-1'0'268,"0"-1"1,-15 2 13423,21-1-11426,23-1-772,37-8 1,-10 2-729,133-18 614,-86 10-950,133-2 0,-150 19-1833,-69-10-10607,-7 7 9045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45.6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340 7 7712,'-3'-6'2579,"2"12"452,1-6-2912,-1 1 0,1-1-1,-1 0 1,1 0-1,0 1 1,-1-1 0,1 0-1,0 1 1,-1-1 0,1 1-1,0-1 1,-1 0-1,1 1 1,0-1 0,0 1-1,0-1 1,-1 1 0,1-1-1,0 0 1,0 1 0,0-1-1,0 1 1,0-1-1,0 1 1,0 0 0,-2 6 428,-33 64 3044,-17 35-1747,8-1-793,-117 295 634,130-295-1163,26-97-137,5-8-369,0 0-1,0 0 1,0 0-1,0 0 1,0 0 0,1 0-1,-1 0 1,0 0 0,0 0-1,0 0 1,0 0-1,0 0 1,0 0 0,0 0-1,0 0 1,0 0-1,0 0 1,0 0 0,0 1-1,0-1 1,0 0 0,0 0-1,0 0 1,0 0-1,0 0 1,0 0 0,0 0-1,0 0 1,0 0 0,0 0-1,0 0 1,0 0-1,0 0 1,0 0 0,0 0-1,0 1 1,0-1-1,0 0 1,0 0 0,0 0-1,0 0 1,0 0 0,0 0-1,0 0 1,0 0-1,0 0 1,0 0 0,0 0-1,0 0 1,0 0 0,0 0-1,0 0 1,0 0-1,0 0 1,0 0 0,0 0-1,-1 0 1,3-16-16,2 10 11,5-8-15,1 0 1,12-13-1,12-5-44,0 1 0,47-31 0,-61 48 9,55-34-93,-73 47 141,0 0-1,1 0 0,-1 0 1,0 0-1,1 0 0,-1 0 1,1 1-1,-1-1 0,1 1 1,-1 0-1,1-1 0,-1 1 1,1 0-1,-1 1 0,1-1 1,-1 0-1,1 1 0,3 1 1,-4-1-2,-1 0 1,1 0 0,-1 0-1,1 0 1,-1 1 0,1-1-1,-1 0 1,0 1 0,0-1-1,1 1 1,-1-1 0,0 1-1,-1 0 1,1 0-1,0-1 1,0 1 0,-1 0-1,1 0 1,-1 0 0,1 0-1,-1 0 1,0-1 0,0 1-1,0 0 1,0 3 0,-1 6 62,0 0 0,0 0 1,-1 0-1,0-1 1,-6 15-1,-22 50 367,18-48-465,8-19-5,-5 14 57,9-21-14,0 0-1,-1 0 0,1 0 1,0 0-1,0 0 0,0 0 1,0 0-1,0 0 0,0 0 1,0 0-1,0 0 0,0 0 0,0 0 1,0 0-1,1 0 0,0 1 1,0 0 432,-1 5-308,29-1-70,-18-6-88,35 0 40,70-8 0,-102 6 21,0-1 0,0 0 0,-1-1 0,1-1 0,-1 0 0,0 0 0,0-2 0,0 1 0,13-11 0,-13 8-4,-9 7-26,-1 0 0,1-1 1,0 0-1,-1 1 0,0-1 0,0-1 1,3-2-1,-2 0-43,-1 1 1,0-1-1,0 1 0,0-1 0,-1 0 0,0 0 0,0 0 1,-1 0-1,0-1 0,0 1 0,0 0 0,-1-1 1,1 1-1,-2 0 0,1-1 0,-1 1 0,0 0 1,0 0-1,0-1 0,-5-9 0,2 4 9,2 6-56,0 0 0,-1 1 0,1-1 1,-1 0-1,-5-6 0,8 11 62,-1 0-1,0 0 1,0 0-1,0 0 1,0 0-1,0 0 1,0 0-1,0 1 1,-1-1-1,1 0 1,0 1-1,0-1 1,-1 0 0,1 1-1,0 0 1,-1-1-1,1 1 1,0 0-1,-1-1 1,1 1-1,-1 0 1,1 0-1,0 0 1,-1 1-1,1-1 1,-1 0 0,1 0-1,0 1 1,-3 0-1,1 1 9,-1-1 0,1 1-1,0 0 1,0 1 0,0-1-1,0 0 1,0 1 0,1 0-1,-1 0 1,1 0 0,-1 0 0,1 0-1,0 0 1,0 0 0,1 1-1,-1-1 1,1 1 0,0-1 0,-1 1-1,1 4 1,-2 2 48,1 0 1,1 0-1,0 1 0,1-1 1,-1 0-1,3 15 0,-1-18 35,1 1 0,0 0-1,0-1 1,1 1 0,-1-1-1,2 0 1,-1 0-1,1 0 1,0 0 0,1 0-1,-1-1 1,1 0 0,0 0-1,1 0 1,10 8 0,-13-12-30,0-1 1,-1 1-1,1-1 1,0 0-1,0 0 1,0 0-1,0 0 1,0 0-1,0 0 1,0-1-1,0 0 1,0 1-1,0-1 1,0 0-1,0-1 1,0 1-1,0-1 1,0 1-1,0-1 1,0 0-1,0 0 1,3-1-1,5-4 20,0 0 0,0 0 0,0-1 0,10-10 0,4-1-54,21-10 82,84-36 0,-113 57-141,-14 5 75,0 0 0,1 1 0,-1-1 0,1 1 0,-1 0 0,1 0 0,0 1 0,0-1 0,-1 1 0,1 0 0,0 0 0,0 0 0,-1 0 0,6 1 0,-8 0-14,0 0 0,0-1-1,0 1 1,0 0-1,0-1 1,0 1-1,0 0 1,0 0 0,0 0-1,0 0 1,0 0-1,-1 0 1,1 0 0,-1 0-1,1 1 1,0-1-1,-1 0 1,0 0-1,1 0 1,-1 1 0,0-1-1,1 0 1,-1 0-1,0 1 1,0-1 0,0 0-1,0 0 1,0 1-1,-1-1 1,1 0-1,-1 2 1,0 3 6,0 0 1,-1 0-1,0 0 1,-5 11-1,6-16-11,-49 106 218,92-127 387,31-23-702,42-21 119,-98 54-105,-15 8 51,1 0 0,0 0 0,0 0-1,0 1 1,0-1 0,0 1 0,0 0 0,0 0 0,0 0 0,6 0 0,-8 1 26,0 0 0,0 0 1,0 1-1,0-1 1,0 0-1,0 1 0,0-1 1,-1 1-1,1-1 0,0 1 1,0-1-1,-1 1 1,1 0-1,0-1 0,-1 1 1,1 0-1,0 0 0,-1-1 1,1 1-1,-1 0 1,0 0-1,1 1 0,10 26 155,-8-17 2,21 50 91,-20-53-260,-1 0 0,1-1 0,0 1 0,1-1 0,0 0 0,0 0 0,1 0 0,-1-1 0,1 1 0,8 4 0,-13-9-174,1-1 0,-1 0-1,1 0 1,0 0 0,-1 0 0,1 0 0,0-1 0,2 2-1,9-1-4651,1-1 1833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47.47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66 35 4992,'6'-13'15311,"-7"13"-15054,0 0 0,0 1-1,0-1 1,0 0 0,0 0 0,0 1-1,1-1 1,-1 1 0,0-1-1,0 1 1,0-1 0,1 1-1,-1-1 1,0 1 0,1-1-1,-1 1 1,-1 1 0,-11 19 836,-5 29-1047,-1 24 448,17-64-445,0 0 1,1 0-1,1 0 0,0 0 0,1 16 1,0-24-15,-1 0 1,0 0-1,0 0 1,1 0 0,-1 0-1,1 0 1,0-1-1,0 1 1,-1 0 0,1 0-1,0-1 1,0 1-1,0-1 1,1 1 0,-1-1-1,0 1 1,1-1-1,-1 0 1,1 1 0,-1-1-1,1 0 1,-1 0-1,1 0 1,0 0 0,0-1-1,-1 1 1,1 0-1,0-1 1,0 1 0,0-1-1,0 1 1,0-1-1,0 0 1,0 0 0,0 0-1,2-1 1,4 0 28,0 0 0,0-1 0,-1 0 0,1-1 0,0 0 0,10-6 0,43-28 24,-39 24-6,10-10-160,0-1-1,-2-1 0,32-33 1,-67 102-301,5-33 361,1 0 1,0-1-1,4 14 0,-4-19 23,0 0-1,1 0 0,-1-1 1,1 1-1,0 0 0,1-1 1,-1 0-1,6 8 0,-3-7 61,0 0-1,0 0 1,0 0 0,0-1-1,1 0 1,-1 0-1,10 5 1,-10-8-21,-1 1-1,1 0 1,-1-1-1,1 0 1,0 0 0,-1-1-1,1 1 1,0-1-1,0 0 1,-1 0 0,9-2-1,-6 1-6,1-1 0,-1-1 0,1 1 1,-1-1-1,0-1 0,0 1 0,0-1 0,-1 0 0,1-1 0,-1 0 0,0 0 0,8-8 1,-3 1-66,0-1 1,0 0 0,-1-1 0,13-25 0,4-21-49,-17 37-131,-10 23 200,0-1-1,0 1 1,0 0 0,0 0-1,1-1 1,-1 1 0,0 0-1,0 0 1,0 0 0,0-1-1,0 1 1,1 0-1,-1 0 1,0 0 0,0 0-1,0-1 1,1 1 0,-1 0-1,0 0 1,0 0 0,1 0-1,-1 0 1,0 0-1,0 0 1,0 0 0,1 0-1,-1 0 1,0 0 0,0 0-1,1 0 1,-1 0 0,9 5-106,8 13 159,-15-15 5,7 8-8,0-1-1,18 16 1,-21-22-29,-1 0 1,1-1-1,-1 0 0,1 0 0,0 0 1,0-1-1,0 1 0,9 1 0,3-1 69,0 0-1,1-1 0,-1 0 0,1-2 1,0 0-1,24-4 0,-30 3-25,0-2 0,0 0 0,-1 0 1,1-2-1,-1 1 0,0-1 0,0-1 0,0 0 0,19-14 0,-24 14-37,1 0-1,-1-1 1,0 1-1,0-1 1,8-13-1,-14 18-25,0 1-1,0-1 0,0 0 0,0 0 1,-1 0-1,1 0 0,-1 1 0,1-1 0,-1 0 1,0 0-1,0 0 0,0 0 0,0 0 1,0 0-1,0 0 0,-1-3 0,1 4-5,-1 0 0,1 0 1,-1-1-1,1 1 0,-1 0 0,0 0 0,1 0 0,-1 0 0,0 0 0,0 0 0,0 0 1,0 0-1,0 0 0,0 0 0,0 0 0,0 1 0,0-1 0,0 0 0,0 1 0,0-1 1,-1 1-1,1-1 0,0 1 0,0-1 0,-1 1 0,1 0 0,-2 0 0,-6-1-22,0 2 0,1-1 0,-1 1 0,0 1 0,1 0 0,0 0 0,-1 0 0,1 1-1,0 0 1,0 1 0,-12 7 0,6-2 113,-1 0-1,1 1 1,1 1 0,-25 24-1,34-31-51,0 1 0,1 0-1,-1 0 1,1 0-1,0 0 1,1 0-1,-1 0 1,1 1 0,-2 6-1,3-10-14,1 0 0,-1 1 0,1-1 0,0 0 0,0 1 0,0-1 0,0 0 0,0 1 0,0-1-1,1 0 1,-1 1 0,1-1 0,-1 0 0,1 1 0,0-1 0,0 0 0,0 0 0,0 0 0,1 0 0,-1 0 0,0 0 0,1 0 0,0 0 0,-1-1-1,4 3 1,2 1 73,-1-1 0,1 0 1,0 0-1,1 0 0,-1-1 0,12 3 0,49 10 74,-60-14-146,24 3 42,0-1 0,0-1 0,44-3 0,-3-5-2408,-68 5 1443,0-1-1,-1 0 1,1 0-1,0 0 0,4-2 1,-6 2-245,-1-1 0,1 1-1,-1 0 1,0-1 0,0 1 0,0-1 0,0 0 0,0 0-1,0 1 1,3-5 0,5-7-3938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49.5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225 57 4320,'0'4'12799,"-1"-6"-12544,1 0-1,-1-1 0,0 1 0,1 0 1,-1-1-1,0 1 0,0 0 0,-1 0 1,1 0-1,0 0 0,-1 0 0,1 0 1,-1 0-1,0 0 0,0 1 0,1-1 1,-1 0-1,0 1 0,0 0 0,0-1 1,-4 0-1,2-1-138,-1 1 0,0 0 1,0 0-1,-1 0 0,1 0 0,0 1 1,0 0-1,-11-1 0,13 2-77,0 1-1,0-1 1,0 1-1,0 0 1,0 0-1,0 0 1,0 1-1,0-1 1,1 1 0,-1-1-1,0 1 1,-2 2-1,-29 27 211,30-26-199,-3 3 29,1 0 0,0 0-1,1 0 1,0 1 0,0 0-1,1 0 1,0 0 0,0 1-1,1-1 1,1 1 0,-3 17-1,4-23-17,1 1 1,0 0-1,1-1 0,-1 1 0,1 0 1,0-1-1,0 1 0,0 0 0,1-1 1,0 0-1,-1 1 0,2-1 0,-1 0 1,0 0-1,1 0 0,0 0 0,5 5 1,-1-1 42,1 0 1,0-1-1,0 0 1,1-1 0,0 0-1,16 9 1,-18-12-69,0 0 0,0-1 0,0 0 0,0-1 0,1 1 0,-1-1 0,0-1 0,1 1 0,-1-1 0,0-1 0,10-1 0,12-3 78,43-13 0,-35 8-54,-2 1 4,0-1 0,49-22 0,-47 14-26,40-25 0,-62 32-2,0 1 0,-1-2 0,0 0 0,24-28 0,-21 19-15,-12 14-57,0 0 1,0 1-1,1-1 0,-1 1 1,1 1-1,1-1 0,-1 1 0,1 0 1,14-8-1,-19 13 27,0-1 0,0 1 0,0 0 0,0-1 1,0 1-1,0 0 0,0 0 0,0 0 0,0 0 0,0 1 1,1-1-1,-1 0 0,0 1 0,0 0 0,-1-1 0,1 1 0,0 0 1,0 0-1,0 0 0,0 0 0,-1 0 0,1 1 0,0-1 1,1 2-1,6 5 28,-1 1 0,-1 0 0,8 10 0,-9-11-18,9 13 9,-10-13 111,0-1 0,9 10 0,-13-17 7,-2 0-100,0 0 0,0-1 0,0 1 0,0-1 0,0 1 0,0-1 0,1 1 0,-1-1 0,0 0 0,0 1 0,1-1 0,-1 0 0,0 0 0,1 0 0,-1 1 0,1-1 0,-1 0 0,1 0 0,0 0-1,-1 0 1,1 0 0,-1-1 0,-9-16-20,4 11-33,0 1 1,-1 0 0,1 0-1,-1 0 1,0 1-1,-9-4 1,13 7-12,-1 0-1,0 1 1,0-1-1,1 1 1,-1 0 0,0 0-1,0 1 1,0-1 0,-1 1-1,1 0 1,0 0-1,0 0 1,0 0 0,0 1-1,0 0 1,-4 1-1,-5 2 28,1 1 0,0 1 0,0 0 0,1 1 0,0 0 0,0 0-1,0 1 1,1 1 0,1 0 0,-1 0 0,1 1 0,1 0 0,-9 12-1,15-19 20,1 0-1,-1-1 0,1 1 0,0 0 0,0-1 0,0 1 0,0 0 0,0 0 0,1 0 0,-1 0 0,1 0 0,0 0 0,0 0 0,0 0 0,0 0 0,0 0 0,1 0 0,0 0 0,-1 0 0,1 0 0,0 0 0,0-1 0,2 4 0,0-1 22,-1-1 0,1 0-1,0 0 1,1-1-1,-1 1 1,1 0 0,0-1-1,-1 0 1,1 0-1,1 0 1,-1-1 0,0 1-1,8 2 1,-5-2 5,-1-1 0,1-1 1,-1 1-1,1-1 0,-1 0 0,1 0 1,0-1-1,0 0 0,-1 0 0,1-1 1,0 0-1,0 0 0,-1 0 0,1-1 1,-1 0-1,1 0 0,-1-1 1,0 0-1,0 0 0,0 0 0,0-1 1,-1 0-1,0 0 0,7-6 0,2-5-77,0-1-1,-2-1 1,1 0-1,12-25 0,-24 38 35,1 1 0,-1 0 0,0 0-1,0-1 1,1-5 0,-2 6-12,1 1-1,-1 0 1,1-1 0,-1 1 0,1 0 0,0 0-1,2-5 1,-4 8-444,-3 9 350,3 2 90,1 0 0,1 12 0,0 1 129,-1-20-93,1 0 0,-1 0 0,2 0-1,-1 0 1,0 0 0,1 0-1,0 0 1,0-1 0,0 1 0,1-1-1,0 1 1,-1-1 0,8 8-1,-7-9 21,0 0-1,0 0 0,0 0 0,0 0 0,1-1 1,-1 1-1,1-1 0,0 0 0,0 0 0,0 0 1,0 0-1,0-1 0,0 0 0,0 1 0,0-2 1,9 2-1,-3-2 46,-1-1 1,1 0-1,0-1 0,0 0 1,-1-1-1,12-4 1,55-28 79,-29 12-156,124-64-45,-168 86 31,0-1 1,0 1-1,-1 0 0,1 0 0,0 0 0,0 1 0,0-1 0,1 1 0,-1-1 0,0 1 0,4 1 0,-6-1 12,0 0 1,0 0-1,0 1 0,0-1 0,0 1 1,0-1-1,0 1 0,0-1 1,0 1-1,0 0 0,-1 0 1,1-1-1,0 1 0,0 0 0,0 0 1,-1 0-1,1 0 0,-1 0 1,1 0-1,-1 0 0,1 0 1,-1 0-1,1 0 0,-1 0 0,0 0 1,1 0-1,-1 0 0,0 0 1,0 0-1,0 0 0,0 0 0,0 1 1,0 1-1,-1 2 49,0 0 0,0 0 0,0 0 0,0 1 1,-4 7-1,3-9-36,0 1 0,1 0 0,0-1 0,0 1 0,-1 7 0,2-12-8,1 1-1,-1-1 0,0 0 0,1 0 0,-1 1 0,0-1 0,0 0 1,1 0-1,-1 0 0,1 0 0,-1 1 0,0-1 0,1 0 1,-1 0-1,0 0 0,1 0 0,-1 0 0,0 0 0,1 0 0,-1 0 1,1 0-1,-1 0 0,0 0 0,1 0 0,-1-1 0,0 1 1,1 0-1,-1 0 0,14-4 110,0-5-120,0 0 1,0-1-1,-1 0 0,23-24 0,-12 11-66,-21 21 48,-1 1 0,1-1 0,0 0 0,-1 1 0,7-3 0,-9 4 19,1-1 0,-1 1 1,1 0-1,0-1 0,0 1 1,-1 0-1,1 0 0,0 0 1,-1 0-1,1-1 0,0 1 1,0 0-1,-1 0 0,1 1 1,0-1-1,0 0 0,-1 0 1,1 0-1,0 0 0,0 1 1,-1-1-1,1 0 0,0 0 1,-1 1-1,1-1 0,-1 1 1,1-1-1,0 1 0,-1-1 1,1 1-1,0 0 0,16 34 121,-12-24 4,0 0 1,0 0-1,14 18 0,-17-26-82,0 0 0,1-1 0,0 1 0,0 0 0,0-1 0,0 0 0,0 0 0,0 0 0,1 0 0,-1 0 0,0-1 0,1 1 0,0-1 0,-1 0 0,1 0 0,5 1 0,-4-2-192,0 0 0,0 0 0,0 0 0,0 0-1,0-1 1,0 0 0,0 0 0,0 0 0,0-1 0,0 1 0,-1-1-1,1-1 1,7-4 0,-1 0-2274,0-2-1,0 1 1,16-18-1,2-2-1282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51.9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1 619 6048,'6'11'13895,"1"-14"-13446,-5 2-1087,5-3 1133,-1 0-1,1-1 1,-1 1-1,0-1 1,9-10-1,24-32 672,-31 37-910,15-21 331,-2 0 0,25-48 0,23-68 615,26-48 235,-94 193-1418,0 1 0,-1-1 1,1 1-1,0-1 0,0 1 0,0 0 0,0-1 0,1 1 0,-1 0 1,0 0-1,0 0 0,1 0 0,-1 0 0,1 0 0,-1 0 1,1 0-1,-1 0 0,1 1 0,0-1 0,-1 1 0,3-1 0,-2 1 3,-1 0-1,1 1 0,0-1 0,0 1 0,-1 0 0,1-1 0,0 1 0,-1 0 0,1 0 0,0 0 0,-1 0 0,0 0 0,1 0 0,-1 0 0,0 1 1,1-1-1,-1 1 0,0-1 0,1 3 0,12 16 0,-1 0 1,-1 1 0,-1 1-1,10 26 1,26 96 110,-39-112-46,-2 1 1,0 0-1,-3 0 0,0 40 1,-3-70-76,-2 35 176,2-36-168,0 0 1,0 0-1,-1-1 1,1 1 0,-1 0-1,1 0 1,-1 0 0,0 0-1,0 0 1,1-1 0,-1 1-1,-1 0 1,1-1-1,0 1 1,-2 1 0,2-2-24,-1-1 1,0 1-1,1 0 1,-1-1-1,1 0 1,-1 1 0,0-1-1,0 0 1,1 0-1,-1 0 1,0 0-1,1 0 1,-1-1-1,0 1 1,1 0 0,-3-1-1,-29-11 9,27 9 81,-8-3-112,0-1 0,1 0 0,-1-1 0,-11-10 0,-44-41-484,61 50 368,8 9 138,0 0 1,0 0-1,0 0 1,-1 0 0,1 0-1,0 0 1,0-1-1,0 1 1,0 0 0,0 0-1,0 0 1,0 0 0,0 0-1,0 0 1,0 0-1,0 0 1,0 0 0,0-1-1,0 1 1,0 0 0,0 0-1,0 0 1,0 0-1,0 0 1,0 0 0,0 0-1,0 0 1,0 0-1,0-1 1,0 1 0,0 0-1,0 0 1,0 0 0,0 0-1,1 0 1,-1 0-1,0 0 1,0 0 0,0 0-1,0 0 1,0 0-1,0 0 1,0 0 0,0-1-1,0 1 1,18 2-245,-4 1 212,68 10-41,-55-7 92,43 3-1,-43-8 95,0-1 0,-1-1 0,39-8 0,-50 6-81,0 0-1,0-2 1,0 0-1,-1 0 1,0-2-1,0 0 1,18-12-1,54-42-71,68-44 115,-149 102-82,-1 0 0,1 0-1,0 1 1,0 0 0,1 0 0,-1 0 0,0 1-1,1-1 1,5 1 0,-8 0 6,1 1-1,0 1 1,0-1 0,-1 0-1,1 1 1,0 0 0,-1 0-1,1 0 1,-1 0 0,1 1-1,-1-1 1,1 1 0,-1 0-1,4 3 1,2 1 11,25 19 78,-31-22-74,0-1 0,-1 1 0,1 0 1,-1-1-1,1 1 0,-1 0 0,0 1 0,2 4 0,-4-8-5,0 0 0,0 0 0,0 0 1,0 0-1,0 0 0,0 0 0,0 1 0,0-1 0,0 0 0,0 0 0,0 0 0,0 0 0,0 0 0,0 0 0,0 0 0,0 0 0,0 0 0,0 0 0,0 1 0,0-1 0,0 0 0,0 0 0,0 0 0,0 0 0,0 0 0,0 0 0,-1 0 0,1 0 0,0 0 0,0 0 0,0 0 0,0 0 0,0 0 0,0 0 0,0 0 0,0 0 0,0 0 0,0 0 0,-1 0 0,1 1 0,0-1 0,0 0 0,0 0 0,0 0 0,0-1 0,0 1 0,0 0 0,0 0 0,0 0 0,-1 0 1,1 0-1,0 0 0,0 0 0,0 0 0,0 0 0,0 0 0,0 0 0,0 0 0,0 0 0,0 0 0,0 0 0,0 0 0,-1 0 0,1 0 0,0-1 0,-12-4 90,-13-9-90,11 4-57,-8-4-86,-1 0 0,0 1 1,-41-15-1,58 25 122,0 1 1,0 1-1,0-1 0,0 1 1,-1 0-1,1 0 0,0 1 0,-1 0 1,1 0-1,-1 1 0,1-1 1,0 1-1,-1 1 0,1-1 0,0 1 1,0 0-1,0 0 0,0 1 1,1 0-1,-9 5 0,3 1 47,0 0 0,1 0 0,0 2 0,-13 16 0,17-20-24,1 1 1,0 0-1,1 0 0,0 0 1,0 0-1,1 1 1,0-1-1,0 1 1,-1 10-1,3-13-3,0 0 1,0-1-1,1 1 0,0 0 1,0 0-1,1 0 1,-1 0-1,1-1 0,0 1 1,1 0-1,-1 0 0,1-1 1,0 1-1,1-1 0,2 5 1,-3-7 15,0-1 1,0 0-1,-1 0 0,1-1 1,0 1-1,0 0 1,1-1-1,-1 1 1,0-1-1,1 0 0,-1 1 1,0-1-1,1 0 1,-1-1-1,1 1 1,0 0-1,-1-1 0,1 1 1,3-1-1,2 0 71,1 0 0,-1 0 1,0-1-1,15-3 0,-4-1-31,0-1 1,-1-1-1,1 0 1,-1-2-1,33-20 0,-34 17-67,-1-1-1,0 0 1,-1-2-1,-1 0 0,0 0 1,23-35-1,-29 37-19,-1 0 0,0-1 0,9-27 0,-10 24 2,-4 12-6,0 0 0,0-1 0,-1 1 0,1 0 0,-1-1 0,-1 1 0,1-1-1,-1 1 1,0-1 0,-1-6 0,1 12 30,0 0 0,0 0 0,0 0 0,0-1 0,0 1 0,0 0 0,0 0 0,0 0 0,-1 0 0,1-1 0,0 1 0,0 0 0,0 0 0,0 0 0,-1 0 0,1 0 0,0 0 0,0-1 0,0 1 0,0 0 0,-1 0 0,1 0 0,0 0 0,0 0 0,0 0 0,-1 0 0,1 0 0,0 0 0,0 0 0,0 0 0,-1 0 0,1 0 0,0 0 0,0 0 0,0 0 0,-1 0 0,1 0 0,0 0 0,0 1 0,0-1 0,-1 0 0,1 0 0,0 0 0,0 0 0,0 0 0,0 0 0,0 1 0,-1-1 0,1 0 0,0 0 0,0 0 0,0 0 0,0 0 0,0 1 0,0-1 0,0 0 0,0 0-1,-1 0 1,1 1 0,0-1 0,-8 13-59,1 3 46,1 0 0,1 1 0,0 0 0,-3 26 0,7-35 11,0-1 0,1 1 0,0 0 0,1-1 0,0 1 0,0-1 0,0 1 0,1-1 0,0 1 0,0-1 0,1 0 0,0 0 0,4 8 0,-3-10 23,-1 0 1,1 0-1,0 0 1,0 0-1,0 0 1,1-1 0,0 0-1,0 0 1,0 0-1,0 0 1,0-1-1,9 4 1,-10-6 7,0 1 1,-1-1-1,1 0 0,0 0 1,0 0-1,1-1 1,-1 1-1,0-1 1,0 0-1,0 0 0,0-1 1,0 1-1,0-1 1,0 0-1,0 0 1,0 0-1,0-1 0,0 1 1,-1-1-1,5-2 1,-1-1-12,-1 0 0,0 0 0,0 0 1,0 0-1,-1-1 0,0 0 0,0 0 0,-1-1 1,5-6-1,3-9 38,13-34 0,82-238-348,-102 283 106,-5 11 180,0 1-1,1-1 1,-1 1-1,0 0 1,1-1-1,-1 1 0,0 0 1,0-1-1,0 1 1,0 0-1,0-1 0,0 1 1,0 0-1,0-1 1,0 1-1,0 0 1,0-1-1,0 2 0,-11 172 168,2-76-37,8-76-89,-1-8 5,1 0 0,1 0 0,0 0-1,1 0 1,3 15 0,-4-27-22,1-1 1,-1 1-1,1-1 1,-1 0-1,1 1 1,-1-1-1,1 1 1,0-1-1,0 0 0,0 0 1,0 1-1,0-1 1,0 0-1,0 0 1,0 0-1,2 2 1,-2-3-4,0 1-1,1-1 1,-1 0 0,0 1-1,0-1 1,0 0 0,0 0 0,0 0-1,0 0 1,1 0 0,-1 0-1,0 0 1,0 0 0,0 0 0,0 0-1,0 0 1,1-1 0,-1 1-1,0-1 1,0 1 0,0-1 0,0 1-1,0-1 1,1 0 0,9-7 46,1-1 1,-1 0-1,-1 0 0,13-15 1,35-48-55,-35 41-10,31-36-44,86-84 0,-139 150 40,-1 1 0,1-1 0,0 0 0,0 0 0,0 1 0,-1-1 0,1 1 0,0-1 0,0 0 0,0 1 0,0 0 0,0-1 0,0 1 0,0 0 0,0-1 0,0 1 0,1 0 0,0 0 0,-2 0 2,1 0 1,0 1 0,-1-1-1,1 0 1,-1 0-1,1 1 1,0-1 0,-1 1-1,1-1 1,-1 0 0,1 1-1,-1-1 1,0 1 0,1-1-1,-1 1 1,1-1 0,-1 1-1,0 0 1,1-1-1,-1 1 1,0-1 0,0 2-1,2 3-12,-1 0-1,0 0 1,0 0-1,-1 1 1,1-1-1,-2 9 0,-1 10 12,-1-1 0,-1 1 0,-1-1 0,-1 0 0,-10 26 0,-56 113 21,40-96-2,-84 200 250,29-37-70,81-211-162,-1-1 1,-1 0-1,-1 0 1,0-1-1,-1 0 1,-15 18-1,24-33-32,1 0-1,-1 0 1,0 0 0,0 0-1,0-1 1,0 1-1,0 0 1,0 0 0,0-1-1,0 1 1,0-1 0,0 1-1,-1-1 1,1 0-1,0 1 1,0-1 0,0 0-1,-2 1 1,2-2-5,0 1 0,0 0 0,0 0 1,0-1-1,0 1 0,0 0 0,0-1 0,1 1 1,-1-1-1,0 1 0,0-1 0,0 0 0,1 1 0,-1-1 1,0 0-1,1 1 0,-1-1 0,0-1 0,-2-2-16,1 0-1,0-1 1,0 1-1,1 0 1,-1-1-1,1 0 1,-2-8-1,1-13 83,2-1 0,0 1-1,2 0 1,7-40 0,-7 55-58,0-1 0,1 1 0,0 0 0,1 0 0,0 0-1,1 1 1,0 0 0,0-1 0,1 2 0,1-1 0,-1 1 0,2 0 0,-1 0 0,1 1 0,0 0 0,1 0 0,0 1 0,0 0 0,1 1 0,0 0 0,19-9 0,10-1 12,1 2 0,65-14 0,84-4-601,-188 32 560,60-6-2223,-21 9-6846,-39-3 8910,-1-1 0,1 1 0,-1 0 0,1 0 0,-1 1 0,1-1 0,-1 0 0,0 0 0,1 0 0,-1 0 0,1 0-1,-1 0 1,0 1 0,1-1 0,-1 0 0,1 0 0,-1 1 0,0-1 0,1 0 0,-1 0 0,0 1 0,1-1 0,-1 1 0,0 8-5574,-1 8 1601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53.7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12 142 4320,'-12'3'13370,"17"-10"-11571,2 0-1321,15-8 269,21-19 0,-31 23-499,0 1 0,1 0 1,1 0-1,-1 2 1,2-1-1,29-11 0,-42 19-187,0 1 1,0-1-1,0 1 0,0-1 0,0 1 0,0 0 0,1 0 0,-1 0 0,0 0 1,0 0-1,0 0 0,0 1 0,0-1 0,0 1 0,1-1 0,-1 1 1,0 0-1,-1 0 0,1 0 0,0 0 0,3 3 0,-2-2-9,-2 0 0,1 0 0,0 0 0,0 0 0,-1 1 0,1-1 0,-1 1 0,0-1 0,1 1 0,-1 0 0,0 0-1,-1-1 1,1 1 0,-1 0 0,1 5 0,2 18 124,1 1-1,1 0 1,1-1-1,11 28 1,-13-42-102,1 1 1,1-2-1,0 1 0,1-1 1,0 0-1,0 0 1,1-1-1,1 0 0,0 0 1,13 11-1,-17-17-13,0-1 1,0 1-1,0-1 0,0 0 0,0-1 0,1 1 1,11 3-1,-15-6-29,1 1-1,0-1 1,-1 0 0,1 0 0,0 1-1,0-2 1,-1 1 0,1 0 0,0-1 0,-1 1-1,1-1 1,-1 0 0,1 1 0,0-1-1,-1-1 1,0 1 0,1 0 0,3-3-1,1-3 24,0 0 0,0 0-1,-1-1 1,1 0-1,-2 0 1,6-10-1,9-11 18,-6 7-76,0 0 0,-1-1 0,11-28 0,-6 0 69,-12 31-50,14-30 1,-19 48 7,0 0 0,0 0 0,0 0 0,0 1 0,0-1 0,0 1 0,1-1 0,-1 1 0,0-1 0,1 1 0,-1 0 0,1-1 0,0 1 0,-1 0 0,1 0 0,0 0 1,2 0-1,-2 0 6,1 1 1,0-1 0,-1 1 0,1 0 0,0 0-1,-1 1 1,1-1 0,0 0 0,-1 1 0,1 0-1,-1-1 1,1 1 0,2 1 0,-1 0-12,1-1 0,-1 0 1,1-1-1,6 1 1,-8-1-19,1 1 0,-1-1 1,1 0-1,-1 1 0,0 0 0,0 0 1,1 0-1,-1 0 0,0 0 1,0 0-1,0 1 0,4 2 1,-5-2-734,14 9 2200,-10-8-4218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54.2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 7808,'-15'-9'9077,"30"22"-3552,-9-10-5008,0 1 1,0-1-1,0 0 1,1 0-1,-1 0 0,1-1 1,13 3-1,-1 0 64,123 26 506,-57-13-729,-55-12-277,109 28 222,-127-31-228,1 0-1,0-1 1,21 1-1,-27-2-594,0-1 0,0-1 0,1 0 1,-1 0-1,0 0 0,0-1 0,13-4 0,-1 0-1667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54.99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0 3488,'-11'9'16549,"12"5"-12603,19-9-895,-14-3-2878,1-1 0,-1 1 1,0-1-1,0-1 0,1 1 1,-1-1-1,0 0 0,1 0 1,-1 0-1,0-1 0,13-3 1,-6 1 95,26 0 0,80 5 206,-100-1-494,-15-1 43,0 1 1,1-1 0,-1 0-1,1-1 1,7-1-1,-6 2 1325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34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130 5 4160,'-5'-1'359,"0"1"1,0-1 0,0 1-1,0-1 1,0 1-1,0 1 1,1-1-1,-1 1 1,0 0-1,0 0 1,-6 2-1,5-1 538,1-1-1,-1 0 1,0 0-1,-5 0 1,6-1 77,1 1 1,-1-1-1,0 1 0,-7 3 1,12-4-901,0 0 1,0 0-1,0 0 0,0 1 1,0-1-1,0 0 1,0 0-1,0 0 0,0 0 1,0 1-1,1-1 1,-1 0-1,0 0 0,0 0 1,0 0-1,0 1 1,0-1-1,0 0 0,0 0 1,0 0-1,1 0 1,-1 0-1,0 1 0,0-1 1,0 0-1,0 0 1,0 0-1,1 0 0,-1 0 1,0 0-1,0 0 1,0 0-1,1 0 0,-1 0 1,0 0-1,0 1 1,0-1-1,0 0 0,1 0 1,9 1 629,0 0 1,0-1 0,18-1-1,-1 0 19,250-8 2102,-108 2-2520,-60 6-200,56-3-1468,-116-1 520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55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17 5216,'0'0'139,"0"-1"1,1 1 0,-1-1-1,0 1 1,0-1 0,0 1-1,0-1 1,1 1 0,-1-1-1,0 1 1,1-1 0,-1 1-1,0-1 1,1 1-1,-1-1 1,0 1 0,1 0-1,-1-1 1,1 1 0,-1 0-1,1-1 1,-1 1 0,1 0-1,-1 0 1,2-1-1,17-4 3088,-3 6 9436,-25 24-10623,-2 6-1915,3-15 133,3-7-197,1 0 0,0 0-1,0 1 1,0-1 0,2 1 0,-1 0-1,1 0 1,-2 18 0,5-17-6,-1 0 0,2 0 0,2 15 0,-3-22-22,0 0 1,0 1 0,1-1-1,0 0 1,0 0 0,0 0-1,0 0 1,0 0 0,1 0-1,-1-1 1,5 5 0,-6-8-20,0 1 1,0 0-1,1 0 1,-1-1-1,0 1 0,0-1 1,0 1-1,1-1 1,-1 1-1,0-1 1,1 0-1,-1 1 1,1-1-1,-1 0 0,0 0 1,1 0-1,-1 0 1,0-1-1,1 1 1,-1 0-1,0 0 1,1-1-1,-1 1 0,0-1 1,0 1-1,1-1 1,-1 0-1,0 1 1,0-1-1,0 0 1,0 0-1,1-1 1,6-4-11,-1-1 0,0 0 0,10-12 0,-8 8 31,15-15-113,36-51 1,-25 31 256,6-10 101,-40 54 153,-1 5-104,-6 13 80,-10 32-50,16-47-356,-2 8 39,1 0 0,-1-1 0,2 1-1,-1 0 1,1 0 0,0 0 0,1-1-1,2 10 1,0-4-20,1-1-1,1 0 1,1 0-1,-1 0 1,13 17-1,-16-25-41,1-1 1,0 0-1,0 0 0,1 0 1,-1 0-1,1 0 0,0-1 0,-1 0 1,2 0-1,-1 0 0,0 0 1,1-1-1,-1 1 0,1-1 1,-1 0-1,1 0 0,0-1 0,6 2 1,-7-3-302,-1 0-1,1 0 1,0-1 0,-1 1 0,1-1 0,-1 0 0,1 1-1,-1-2 1,0 1 0,1 0 0,5-4 0,-3 2-1119,-1-1-1,1 0 1,-1 0 0,1-1-1,4-5 1,5-5-1754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56.2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98 8960,'-1'0'340,"0"-1"-1,0 1 1,-1 0 0,1-1 0,0 0 0,0 1 0,-1-1-1,1 0 1,0 0 0,0 1 0,0-1 0,0 0 0,0 0-1,0 0 1,0 0 0,1 0 0,-1 0 0,0-1 0,-1-1-1,2 2-69,0 1 0,0-1 0,1 0-1,-1 1 1,0-1 0,0 0 0,0 1-1,0-1 1,0 0 0,1 1 0,-1-1-1,0 1 1,1-1 0,-1 0 0,0 1-1,1-1 1,-1 1 0,1-1 0,-1 1 0,1-1-1,-1 1 1,1 0 0,-1-1 0,1 1-1,-1-1 1,1 1 0,-1 0 0,1 0-1,0-1 1,-1 1 0,2 0 0,18-10 2538,-15 8-2472,-1-1-1,1 1 0,0 0 1,10-2-1,24-3 261,1 2 0,0 2 0,56 3 0,1 0-2104,-49-6-4835,-3-5-5374,-20 2 7131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56.9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35 5472,'-14'0'17743,"102"-5"-12921,-20 1-3959,52-5-169,41 0-502,-41 1 3178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57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 16 6560,'-17'0'10058,"23"0"-6661,77-4 2929,-1 0-4455,84 2-932,-25-2-2166,-119 2-2271,-2 5 959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58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35 196 3328,'-5'-6'564,"4"6"-374,0-1-1,0 0 0,1 1 1,-1-1-1,0 0 1,1 1-1,-1-1 0,0 0 1,1 0-1,-1 0 0,1 0 1,-1 1-1,1-1 1,0 0-1,-1 0 0,1 0 1,0 0-1,0 0 0,-1-1 1,2-1 627,-1 1 1,1-1 0,-1 1-1,0-1 1,0 0-1,0 1 1,-1-5 0,1 2 534,4-15 5208,-1 28-2500,7 11-2838,2 5-1102,35 93 494,-4-8-65,-22-53-293,-12-27-192,6 18-33,-9-26 106,1-1 0,10 23 0,-15-39-84,-2-3-27,0 0-1,0 0 0,1 0 1,-1 0-1,1 0 0,-1 0 1,0 0-1,1 0 1,-1 0-1,1-1 0,0 1 1,-1 0-1,1 0 0,0-1 1,1 2-1,-1-2-11,-1 0-1,1-1 0,-1 1 1,1 0-1,0 0 1,-1-1-1,1 1 0,-1 0 1,1-1-1,-1 1 1,1-1-1,-1 1 1,1-1-1,-1 1 0,0-1 1,1 1-1,-1-1 1,0 1-1,1-1 0,-1 0 1,8-15 16,-6 11 5,7-16 4,1 1 0,2 1 0,0 0 0,0 0 0,19-19 0,-6 14-79,2 0-1,0 2 0,50-31 0,43-36 39,-86 60 2,-2-2 0,38-47 0,-51 55-15,-11 14-33,0 0 0,-1-1-1,0 1 1,-1-2 0,9-15 0,-11 17 52,-5 7-36,-6-4-207,6 5 227,0 1-1,0-1 1,0 1-1,0-1 0,0 1 1,0 0-1,0-1 0,0 1 1,-1 0-1,1 0 1,0 0-1,0-1 0,0 1 1,0 1-1,0-1 1,0 0-1,-1 0 0,1 0 1,-2 1-1,-8 1-23,-57 4 44,-90 22-1,-70 29 179,182-45-173,-54 19 0,-24 7-826,120-37 403,0-1 0,1 1 1,-1-1-1,0 0 1,0 0-1,-5-1 0,8 1-300,-1-1 0,1 1-1,0 0 1,-1-1 0,1 1-1,0-1 1,-1 1 0,1-1-1,0 0 1,0 0-1,-2-1 1,9-11-6378,7-1 3782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59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48 6048,'-16'6'19128,"21"-5"-17043,11 2-766,58-7-139,76-13-1,19-1-935,-96 13-142,159-2 180,-121 8-1071,-99-4-3739,-3-1-3243,-1 3 4108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19:59.9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610 0 4736,'0'2'20955,"-3"2"-23367,-7 10 3854,-25 24 0,22-24-966,3-5-272,0 0-1,0-1 1,-1 0-1,0 0 1,-12 5-1,9-5-16,-66 40 525,-76 46-78,114-66-691,-60 53 0,97-77-4,-37 32-626,38-33-76,0 0-1,-1 0 1,1 0-1,-6 2 1,10-5 660,-1 0 0,1 0 0,0 0 0,0 0 0,0 0-1,0 0 1,0 0 0,-1 0 0,1 0 0,0 0 0,0 0 0,0 0 0,0 0 0,-1 0 0,1 0 0,0 0 0,0 0 0,0 0 0,0 0 0,0-1-1,-1 1 1,1 0 0,0 0 0,0 0 0,-1-1-1031,1 1 1031,0 0 0,0-1 0,0 1 0,0 0 0,0 0 0,0 0 0,0 0 0,0-1 0,0 1 0,0 0 0,0 0 0,0 0 0,0 0-1,0 0 1,0-1 0,0 1 0,0 0 0,0 0 0,0 0 0,0 0 0,0 0 0,0-1 0,0 1 0,1 0 0,-1 0-207,4-10-2661,0 5 2097,0 1-1,-1 0 1,1 0-1,1 0 1,-1 1-1,8-6 1,-3 3-365,26-17-1683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00.26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3 8320,'-30'-3'8362,"34"5"-7806,1 0-1,-1 1 1,0-1-1,-1 1 1,1 0-1,4 3 1,10 8 739,67 42 2256,50 36-769,-113-75-2494,-1 0 1,-1 2 0,34 41 0,-3 14-70,-30-41-1430,-14-27 298,0-7-3182,-2 0 1540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01.1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183 300 4736,'-15'-18'7786,"15"23"-4506,-1 19-1691,-2-1-1,-1 0 1,-8 28 0,10-44-1395,-7 22 424,-2-1 0,-1 0 0,-20 35 0,14-30-354,-46 88 707,70-129-2000,6-6 830,-2-1-1,11-17 1,4-21 137,-3-1 0,30-106 0,13-84 1256,-55 200-586,8-25 1227,-16 64-1477,-2 4-223,0-1-1,1 1 1,-1-1-1,1 1 1,0-1 0,-1 1-1,1 0 1,0-1-1,0 1 1,0 0 0,1-2-1,18 44 463,-9-9-378,12 51-1,-6-22-52,-3-14-70,2-2 0,2 0 0,2-1 0,2-1 0,2-1 0,36 49 0,-48-75-38,36 44-41,-38-47 412,-7-7-1806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01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35 11552,'5'0'6835,"13"-2"-3555,-11 1-2409,67-4 2560,26-3-2446,-60 0-926,-28 5-758,1 0 0,0 2 1,14-1-1,-2 1-5290,-11 0 3376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41.467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20 1 992,'-14'9'448,"9"-1"-384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01.8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10 9984,'-10'-10'4984,"17"11"-1963,4 1-1830,-1-1 0,0 0 0,0 0 0,12-2 0,14 1 790,102 12 1981,68 12-3589,-120-21-4709,-31-2-4618,-16 3 4144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04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 4384,'-1'0'14688,"2"5"-12859,-2 15-538,-7 37 0,6-44-1124,-1 1 0,2-1-1,0 1 1,0 0 0,1-1-1,4 24 1,-4-35-137,1 1-1,0-1 1,0 1 0,0-1 0,0 1 0,1-1-1,2 5 1,-3-6-13,0 0 0,-1 0 1,1 0-1,0 0 0,0 0 0,0 0 0,0-1 0,1 1 1,-1 0-1,0-1 0,0 1 0,0 0 0,0-1 0,1 1 0,-1-1 1,0 0-1,1 1 0,-1-1 0,2 0 0,4-1 47,1 0-1,-1 0 0,9-3 1,0 0-24,66-19 18,39-7 166,-102 27-159,-1 0 0,1 1 0,0 1 1,31 3-1,-42-1-3,0 1 1,0 0 0,0 0 0,0 0 0,0 1 0,0 0-1,-1 1 1,1 0 0,-1 0 0,0 1 0,0-1 0,-1 2 0,1-1-1,-1 1 1,-1 0 0,1 0 0,-1 0 0,0 1 0,8 13 0,2 7 88,-2 2 0,0 0 1,15 56-1,-28-84-152,13 48-82,9 70 0,-15-81-1742,-2-11-5939,-3-21 4144,-5-12-1655,-2-1 1691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05.5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126 193 3648,'0'0'-34,"-17"3"12067,15 5-8742,-5 4-3915,-19 25 2850,15-24-1741,1 1 0,1 1-1,-13 25 1,19-34-299,2-2-37,0 0 1,-1 0-1,0 0 1,0 0-1,0 0 1,0-1-1,-5 7 1,11-17 232,0 0 1,0 0-1,6-6 1,-1 0-143,-1 0-102,0-1 0,-1-1 1,10-27-1,9-49 142,-7 19 226,-11 35-289,-7 28-172,1 1 1,0 0 0,4-10 0,-3 15 193,1 8-69,3 15 8,-5-11-147,7 14 27,44 139 476,-51-157-462,-1 0-1,-1 0 0,1 0 1,-1 0-1,0 0 0,0 0 0,-2 10 1,2-12-18,-1 0 1,0 0 0,0 0 0,0-1 0,0 1-1,-1 0 1,1-1 0,-1 1 0,1-1 0,-1 1-1,0-1 1,0 0 0,0 0 0,-5 4-1,3-3-85,-1 0 0,0 0-1,1-1 1,-1 1 0,0-1-1,0-1 1,-1 1 0,1-1-1,0 1 1,0-2 0,-1 1-1,1 0 1,-1-1 0,1 0-1,-1 0 1,1-1 0,0 0-1,-1 0 1,-8-3 0,8 3-629,1-2-1,-1 1 1,1-1 0,-9-5 0,9 4-440,1 1 0,-1-1 0,1 0 0,0 0 0,-4-6 0,-2-5-1578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07.9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5 470 6048,'-1'3'401,"0"-1"0,0 0 0,1 1 0,-1-1 0,1 0 0,0 1 0,0-1 0,0 1 0,0-1 0,0 0 0,0 1 0,0-1 0,1 1 0,-1-1 0,1 0 0,2 5 0,-2-3 47,1-1 1,-1 1-1,1 0 1,0-1-1,0 1 0,1-1 1,-1 1-1,1-1 0,3 4 1,-4-6-294,-1 0 1,1 0-1,-1 0 0,1 0 1,-1-1-1,1 1 0,0 0 1,0-1-1,-1 1 0,1-1 1,0 1-1,0-1 1,0 0-1,-1 0 0,1 0 1,0 0-1,0 0 0,0 0 1,-1-1-1,1 1 0,0-1 1,3 0-1,0-2 90,1 1 1,-1-1-1,0 0 0,0 0 1,6-5-1,20-20 438,0-1 0,31-37 1,-10 9-238,34-28 354,36-39 11,-67 66-210,19-24 317,-73 82-896,-1-1 0,0 0 0,1 1 0,-1-1 0,0 1 0,1-1 0,-1 1 0,1-1 0,-1 1 0,1-1 0,-1 1 0,1 0 0,-1-1 0,1 1 0,0 0 0,-1-1 0,1 1 0,0 0 0,-1 0 0,1-1 0,0 1 0,-1 0 0,1 0 0,0 0 0,0 0-3,-1 0 1,1 1-1,-1-1 0,0 0 1,1 1-1,-1-1 0,0 0 1,1 1-1,-1-1 0,0 0 1,0 1-1,1-1 0,-1 0 1,0 1-1,0-1 1,0 1-1,0-1 0,1 0 1,-1 1-1,0-1 0,0 2 1,0-1 28,5 10 22,-1-3-45,-1 0 0,0 1 0,0-1 0,-1 1 0,0 0 1,1 10-1,-2 24 36,-4 51 0,0-28-29,2-62-25,-11 170 130,9-156-79,0 1 0,-2-1 0,0 0 0,-1 0 0,-1 0 0,0-1 0,-12 19 0,18-33-74,-1-1 0,1 1 0,-1-1 0,1 0 0,-1 1 0,0-1 0,0 0 0,0 0 0,0 0 0,0 0 0,0-1 0,-1 1 0,1 0 0,-1-1 0,1 0 0,-1 0 0,1 1 0,-1-1 0,0-1 0,0 1 0,1 0 0,-5 0 0,-1-1-130,-1-1 0,1 0 0,0 0 0,0-1 0,0 1 0,0-2 0,0 1-1,0-1 1,0-1 0,1 1 0,-1-1 0,1 0 0,0-1 0,-8-7-1,-2-2 146,-16-18-19,30 29-16,1 0 0,-1 0 0,1-1-1,0 1 1,0-1 0,0 1 0,1-1 0,-3-7 0,4 9 7,0 0 0,-1 0 0,1 0 0,1-1 0,-1 1 0,0 0 0,0 0 1,1 0-1,-1 0 0,1 0 0,0 0 0,0 0 0,-1 0 0,1 0 0,0 1 0,1-1 0,-1 0 0,0 0 0,0 1 1,1-1-1,1-1 0,2-2-25,1 0 0,-1 1 0,1-1 0,0 1 0,7-3 0,73-32-53,5-2 17,34-34-66,-77 44 189,88-42-1,-25 20 480,-95 44-156,-12 7 12,-9 5-106,-3 2-124,1 1 0,0 0 0,0 1 0,0 0 0,0 0 0,-9 15 0,8-12-107,2 1 0,-1 1 0,2-1 0,-1 1 1,1 0-1,1 0 0,-5 23 0,2 2 167,-2 50 0,9-80-167,-1 1 0,2 0 1,-1 0-1,1-1 0,0 1 0,0-1 0,1 1 1,0-1-1,1 1 0,5 11 0,-6-16-17,-1 0-1,1 0 1,0-1 0,0 1-1,0-1 1,0 1 0,1-1-1,-1 0 1,1 0 0,-1 0-1,1 0 1,0 0 0,0 0-1,0-1 1,0 1 0,0-1-1,0 0 1,0 0 0,0 0-1,0-1 1,0 1 0,1-1-1,-1 1 1,0-1-1,1 0 1,-1 0 0,6-1-1,-2-1-2,-1 1-1,1-1 0,-1-1 0,1 1 0,-1-1 0,0 0 1,0 0-1,0-1 0,0 0 0,0 0 0,-1 0 0,0-1 1,0 1-1,0-1 0,0 0 0,-1-1 0,5-8 0,0 0-78,-1 0 0,-1 0 0,0-1 0,-1-1 0,0 1 0,3-19 0,-7 23 23,0 1 0,-1-1 0,0 0 0,-1 0 1,0 0-1,0 0 0,-1 1 0,-1-1 0,-3-13 0,3 18 7,0 0 1,0 0-1,0 0 1,-1 0-1,1 0 0,-2 1 1,1-1-1,0 1 1,-1 0-1,0 0 1,0 0-1,-1 1 0,1 0 1,-1-1-1,0 1 1,-10-6-1,-5 1-32,-27-10 1,38 15 29,0 2 0,-1-1 0,0 1 0,0 0 0,-12 0 0,14 4-224,21-2 278,45-7 191,141-12 486,-170 18-545,93 0 440,-100 2-370,-1 0-1,0 2 1,34 9-1,-52-11-175,0 0 0,0 0 0,-1 0 0,1 1-1,0-1 1,0 1 0,-1 0 0,1 0 0,-1 0-1,0 0 1,1 0 0,-1 0 0,0 1 0,0-1-1,-1 1 1,1-1 0,0 1 0,-1 0 0,0-1-1,1 1 1,-1 0 0,0 0 0,1 5 0,0 5 92,-1 0 0,1 0 0,-2 0 0,-1 17 0,1-5 50,0-6-186,0 0 1,-2 0 0,0 0 0,-5 19 0,6-32-92,3-13 55,9-30-92,-6 19 62,2 0 0,0 0-1,1 1 1,0 0 0,14-19 0,-14 25 77,-1 1 1,1 1-1,0-1 1,1 1-1,0 1 0,1 0 1,0 0-1,0 1 1,12-7-1,-20 13 12,0 0-1,0 0 1,0 0-1,0 0 1,0 1-1,0-1 1,0 1-1,0-1 1,0 1-1,4 0 1,-5 0-7,0 0 1,0 0-1,0 0 1,0 1-1,-1-1 1,1 0-1,0 1 1,0-1 0,0 1-1,-1-1 1,1 1-1,0-1 1,-1 1-1,1 0 1,0-1-1,-1 1 1,1 0 0,-1-1-1,1 1 1,-1 0-1,1 0 1,-1 0-1,0-1 1,1 1-1,-1 0 1,0 0-1,1 1 1,0 4 36,0 0 0,-1 0 0,1 0 0,-1-1-1,0 1 1,-1 0 0,-1 7 0,0 9 29,-2 15-81,-13 57 1,16-91-9,1 9-5,0-12 13,0 0-1,0 0 1,1 0-1,-1 0 1,0 0-1,0 0 1,0 1-1,0-1 1,1 0-1,-1 0 1,0 0-1,0 0 1,0 0-1,0 0 1,1 0-1,-1 0 1,0 0-1,0 0 1,0-1-1,0 1 1,1 0-1,-1 0 1,0 0-1,0 0 1,0 0-1,0 0 1,1 0-1,-1 0 1,0 0-1,0 0 1,0-1-1,0 1 1,0 0-1,0 0 1,1 0-1,17-22-329,-9 12 248,7-7-40,6-9 17,2 1-1,0 1 1,2 2 0,29-21 0,-43 35 133,-5 3-20,1 0 1,0 1-1,0-1 0,15-5 1,-21 10-2,-1-1 0,1 1 0,0 0 0,0-1 0,-1 1 0,1 0 0,0 0 0,0 0 0,-1 0 0,1 0 0,0 0 0,0 1 0,-1-1 0,1 1 0,0-1 0,-1 1 0,1-1 0,-1 1 0,1 0 0,0 0 0,-1 0 0,0 0 0,1 0 0,-1 0 0,0 0 0,1 1 0,-1-1 0,0 0 0,0 1 0,1 1 0,74 124 60,-73-122-45,0 0 0,1 0 0,0-1 0,0 0 0,1 0 0,-1 0 0,1 0 0,0 0 0,0-1 0,7 4 0,-9-6-22,0 0 0,-1 0 0,1 0 0,0 0 0,0 0 0,0-1 0,0 1 0,0-1 0,0 0 0,-1 0 0,1 0 1,0 0-1,0 0 0,0-1 0,0 1 0,0-1 0,0 0 0,-1 0 0,1 0 0,0 0 0,3-3 0,1 0 11,-1-1 0,0-1 0,-1 1 1,0-1-1,1 0 0,-2 0 0,1 0 0,6-12 1,-1-2-84,15-35 1,-22 44 63,0 1 1,0 0-1,-1-1 0,-1 0 1,1 0-1,-1-14 0,-1 21-9,-1 1 1,1 0-1,0-1 0,-1 1 0,0 0 0,0-1 0,0 1 0,0 0 0,-2-3 0,3 5 31,0 0 0,-1 1-1,1-1 1,-1 0 0,1 1 0,-1-1-1,1 1 1,-1-1 0,1 1-1,-1-1 1,1 1 0,-1 0-1,0-1 1,1 1 0,-1-1 0,0 1-1,1 0 1,-1 0 0,0 0-1,1-1 1,-1 1 0,0 0-1,0 0 1,1 0 0,-1 0 0,0 0-1,1 0 1,-1 0 0,0 0-1,0 0 1,1 1 0,-1-1 0,0 0-1,1 0 1,-1 1 0,0-1-1,1 0 1,-1 1 0,0-1-1,1 0 1,-1 1 0,1-1 0,-1 1-1,0 1 1,-3 1 38,1 0 1,0 0-1,1 1 1,-1 0-1,1-1 0,-1 1 1,1 0-1,0 0 1,0 0-1,1 1 0,-1-1 1,1 0-1,0 1 1,0-1-1,0 6 1,0 4-31,0 1 1,1-1 0,3 26-1,1-13-6,1-1 0,1 1 0,2-1 0,12 30-1,-18-50-17,2 1 0,-1-1-1,0 0 1,1 0-1,0 0 1,1 0 0,-1-1-1,9 9 1,-10-12-34,-1 0 1,1 0-1,-1-1 1,1 1 0,0 0-1,0-1 1,0 0-1,0 1 1,0-1-1,0-1 1,0 1-1,0 0 1,0-1-1,1 1 1,-1-1-1,0 0 1,0 0-1,1 0 1,-1-1-1,0 1 1,0-1-1,3 0 1,4-3-823,-1 0-1,0-1 1,0 0 0,-1 0 0,1-1-1,-1 0 1,0 0 0,-1-1-1,13-14 1,18-18-2206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10.7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 1065 4992,'-8'4'2487,"3"-1"-478,8 1 633,-2-4-2533,-1 1 0,0-1 0,0 0 0,0 1 0,0-1 0,0 0 0,1 0 0,-1 1 0,0-1-1,0 0 1,0 1 0,1-1 0,-1 0 0,0 0 0,0 0 0,1 1 0,-1-1 0,0 0 0,0 0-1,1 0 1,-1 0 0,0 1 0,1-1 0,-1 0 0,0 0 0,1 0 0,-1 0 0,0 0 0,1 0-1,-1 0 1,0 0 0,1 0 0,-1 0 0,0 0 0,1 0 0,-1 0 0,0 0 0,1 0 0,-1-1-1,0 1 1,1 0 0,-1 0 0,0 0 0,1 0 0,-1-1 0,0 1 0,0 0 0,1 0-1,-1 0 1,0-1 0,0 1 0,0 0 0,1-1 0,-1 1 0,0-1 0,29-25 1952,45-31 0,-43 33-1506,-15 12-177,1 0 1,30-15-1,-41 24-236,1 0 0,-1 1 0,1-1-1,0 1 1,0 1 0,0-1 0,0 1 0,0 0 0,0 1 0,1 0-1,7 0 1,-13 1-83,0-1 0,0 0 0,-1 1 0,1 0 0,0-1 0,0 1 0,0 0 0,-1 0 0,1 0 0,0 0 0,-1 0 0,1 0 0,-1 1 0,1-1 0,-1 0 0,0 1-1,1-1 1,-1 1 0,0-1 0,0 1 0,0 0 0,0 0 0,0-1 0,-1 1 0,1 0 0,-1 0 0,1 0 0,0 3 0,0 5-6,0 0-1,0 0 1,-1 0-1,-2 13 1,1-16-31,-4 66 51,-5 106 136,10-160-149,0 0-1,5 24 0,-4-37-67,0-1 0,0 1 0,1-1 0,0 0 0,0 0 1,0 0-1,1 0 0,-1 0 0,1-1 0,0 1 0,1-1 0,5 7 0,-7-10 6,-1 0 0,1 1 0,-1-1 1,1 0-1,-1-1 0,1 1 0,-1 0 0,1 0 0,0-1 0,0 1 0,-1-1 0,1 1 1,0-1-1,0 0 0,-1 1 0,1-1 0,0 0 0,0 0 0,0-1 0,-1 1 0,1 0 1,0-1-1,0 1 0,0-1 0,-1 1 0,1-1 0,0 0 0,2-1 0,2-2 30,1 0 0,-1-1 0,0 0 0,0 0-1,6-7 1,9-11-11,-2-1 1,0 0-1,23-41 0,37-87-5,-40 72-13,-33 69 8,5-10 72,-2 1 1,10-28-1,-18 40 104,-1 8-175,0 0 0,1 1 0,-1-1 0,0 0 0,0 0 0,0 0 0,0 0 0,1 1 0,-1-1 0,0 0 0,0 0 0,0 0 0,1 0 0,-1 0 0,0 0 0,0 0 0,0 0 0,1 0 0,-1 0 0,0 1 0,0-1 0,0 0 0,1 0 0,-1 0 0,0 0 0,0-1 0,1 1 0,-1 0 0,0 0 0,0 0 0,0 0 0,1 0 0,-1 0 0,0 0 0,0 0 0,0 0 0,1 0 0,-1-1-1,0 1 1,0 0 0,0 0 0,0 0 0,1 0 0,-1-1 0,0 1 0,0 0 0,0 0 0,0 0 0,0 0 0,0-1 0,0 1 0,1 0 0,-1 0 0,0-1 0,0 1 0,0 0 0,0 0 0,0 0 0,0-1 0,0 1 0,0 0 0,0 0 0,0-1 0,0 1 0,0 0 0,0 0 0,-1-1 0,35 30-86,-27-22 45,0-1 1,0 0-1,14 8 1,-8-7 40,0-1 1,1-1 0,0 0-1,-1-1 1,2 0 0,-1-2-1,0 1 1,1-2 0,23 1-1,-18-3 26,0-1-1,0 0 0,0-2 1,-1 0-1,1-1 0,26-11 1,-45 16-32,13-6 20,25-13 0,-36 17-27,-1 1 0,0-1 0,1 1 0,-1-1 0,0 0 0,0 0 0,0 0 0,0 0 0,0 0 0,0 0 0,-1 0 1,1-1-1,-1 1 0,1-1 0,-1 1 0,0-1 0,1-4 0,-2 6 6,0 0 0,0-1 0,0 1 0,0-1 0,0 1 0,0 0 0,-1-1 0,1 1 0,0 0 0,-1-1-1,1 1 1,-1 0 0,0-1 0,1 1 0,-1 0 0,0 0 0,0 0 0,0 0 0,0 0 0,0 0 0,0 0 0,0 0 0,0 0 0,0 0 0,0 0 0,0 1 0,-1-1 0,1 0-1,0 1 1,-2-1 0,-3-1 2,0 0-1,0 0 0,0 1 0,0 0 1,-7 0-1,3 0 56,0 1 0,0 1 0,1-1 0,-1 2 0,0-1 0,0 2-1,1-1 1,-1 1 0,1 0 0,0 1 0,0 0 0,-12 7 0,15-7-36,0 0 0,1 1 0,-1-1 0,1 1-1,-1 0 1,2 0 0,-1 1 0,0 0 0,1 0 0,0 0-1,1 0 1,-1 0 0,1 1 0,0-1 0,1 1 0,-1 0 0,-1 10-1,3-11-13,1 0 0,-1-1-1,1 1 1,0 0-1,1 0 1,-1 0-1,1-1 1,1 1 0,-1 0-1,1-1 1,-1 1-1,4 5 1,-1-4 23,0 0 0,0 0 0,0-1 1,1 1-1,0-1 0,1 0 0,0 0 1,7 5-1,-5-4 3,0-1 0,0 0 0,1-1 0,0 0 0,0-1 0,1 1 0,-1-2 0,1 1 1,0-2-1,0 1 0,0-1 0,0-1 0,0 1 0,12-2 0,-2-1-38,-1-2 1,1 0-1,0-2 0,-1 0 0,0-1 1,0-1-1,0 0 0,21-13 0,18-14-48,59-46-1,-79 53 75,-18 14 6,-8 5-8,21-18 1,-29 23-11,0 0 1,0 0-1,1 1 0,-1-1 1,1 1-1,0 0 0,0 0 1,0 0-1,0 1 0,0 0 1,0 0-1,0 0 0,0 0 1,0 1-1,8 0 0,-12 0 129,-7 0-187,-17 0-615,10-1 510,0 1-1,0 0 0,0 1 0,-21 5 0,30-6 171,1 1 0,0 0 0,0 1 0,-1-1-1,1 1 1,0-1 0,0 1 0,1 0 0,-1 0-1,0 0 1,1 0 0,-1 1 0,1-1 0,-1 1-1,1 0 1,0-1 0,0 1 0,1 0 0,-1 0-1,0 0 1,1 0 0,-2 7 0,2-5-8,0 1 0,0-1 1,0 1-1,1 0 0,0-1 1,0 1-1,1 0 0,0-1 0,0 1 1,0-1-1,0 1 0,1-1 1,0 0-1,0 0 0,4 7 1,-4-8 5,0 0 0,0-1-1,1 1 1,-1 0 0,1-1 0,0 0 0,0 0 0,0 1 0,1-2 0,-1 1 0,1 0 0,-1-1 0,1 1 0,0-1 0,0 0 0,0-1 0,0 1 0,0-1 0,8 2 0,-2-2 14,1 0 0,0-1-1,-1-1 1,1 0 0,-1 0 0,21-6 0,61-25-26,-54 17-11,8-2-29,0-2-1,43-27 1,-76 38 4,0-1 1,-1-1-1,0 0 0,-1-1 1,0 0-1,-1 0 0,11-16 1,-3 2-38,0 0 0,-2-1 1,-1-1-1,12-30 0,34-113-150,-46 126 165,26-78 137,31-151 1,-68 244-166,0 0-1,-2-31 0,-5 41 78,3 19 13,0 0-1,0-1 1,0 1-1,0 0 1,0 0-1,0 0 1,0-1-1,-1 1 0,1 0 1,0 0-1,0 0 1,0 0-1,0-1 1,-1 1-1,1 0 0,0 0 1,0 0-1,0 0 1,-1 0-1,1 0 1,0-1-1,0 1 0,0 0 1,-1 0-1,1 0 1,-1 0-1,-7 7 237,-2 10-208,1 0-1,0 0 1,1 1 0,-9 35-1,11-36-31,-14 49 54,-16 95 0,1 76 136,28-179-159,-5 67 180,12-105-174,1 0 1,0 1-1,2-1 1,5 23-1,-7-39-36,0 1-1,1-1 0,0 1 1,0-1-1,0 0 0,0 0 1,1 0-1,0 0 0,4 4 1,-6-6-16,0-1 0,1 1 1,-1-1-1,1 0 1,-1 1-1,1-1 1,0 0-1,-1 0 0,1 0 1,0-1-1,0 1 1,0 0-1,0-1 1,0 1-1,-1-1 1,1 0-1,0 1 0,0-1 1,0 0-1,0 0 1,0 0-1,0-1 1,0 1-1,4-1 0,15-7-95,-1-2-1,1 0 1,27-19-1,-4 3 309,-16 8-197,-26 17-10,0 0 1,0-1-1,0 0 0,0 1 0,0-1 1,0 0-1,-1 0 0,1 0 0,1-4 1,-3 6 1,0 0 0,0 0 0,0 0 0,1 0 0,-1 0 0,0-1 0,0 1 0,0 0 0,0 0 0,0 0 0,0 0 0,0 0 0,0 0 0,0-1 0,0 1 0,0 0 0,0 0 0,0 0 0,0 0 0,0 0 0,0 0 0,0-1 0,0 1 0,0 0 0,0 0 0,0 0 0,0 0 0,0 0 0,0 0 0,0 0 0,-1-1 0,1 1 0,0 0 0,0 0 0,0 0 0,0 0 0,0 0 0,0 0 0,0 0 1,0 0-1,0 0 0,-1 0 0,1-1 0,-7 3-124,-8 5 116,14-6 23,-11 6 130,-18 15 1,26-19-145,1 1 0,0-1 0,-1 1 0,1 0 0,0 0 0,1 0 0,-1 0 0,-2 8 0,3-8 3,0 0 0,1 0 0,0 0 0,0 1 0,0-1 0,0 0 0,1 1 0,-1-1 0,1 0 0,0 1 0,1-1 0,0 6 0,0-8 9,-1 1-1,1-1 1,0 1-1,0-1 1,1 1-1,-1-1 1,0 0-1,1 1 1,-1-1-1,1 0 1,0 0-1,0 0 1,0 0-1,0-1 1,0 1-1,0 0 1,0-1-1,1 1 1,4 1-1,-1 0 17,1-1-1,0 0 1,0 0-1,0-1 1,0 0-1,0 0 1,0-1-1,0 1 1,0-2-1,12-1 1,-5 0-58,0-1 1,-1 0-1,0-1 1,19-9-1,-27 11 10,0 0-1,0-1 1,-1 0-1,1 0 1,-1 0-1,0 0 1,0-1-1,0 1 1,0-1-1,5-8 1,-7 10 20,-1 1 0,0-1 1,0 0-1,-1 0 1,1 0-1,0 0 0,-1 0 1,1-1-1,-1 1 1,1 0-1,-1 0 1,0 0-1,0 0 0,0 0 1,0-1-1,0 1 1,-1 0-1,1 0 0,-1 0 1,1 0-1,-1 0 1,0 0-1,0 0 1,0 0-1,0 0 0,0 0 1,0 1-1,-1-1 1,-1-2-1,-1 0-24,-1-1 0,1 1 0,-1 1 0,0-1 0,-1 1 0,1 0 0,0 0 0,-1 0 0,0 1 0,-9-3 0,4 2 57,0 0-1,0 1 1,0 0-1,-20 0 1,24 2-86,0 0 0,0 1 0,1 0 0,-1 0 0,-9 4 0,16-5 54,0 0 0,0 0 1,0 0-1,-1 1 1,1-1-1,0 0 0,0 0 1,0 0-1,0 0 0,0 1 1,0-1-1,0 0 0,0 0 1,0 0-1,0 0 0,0 1 1,0-1-1,0 0 0,0 0 1,0 0-1,0 0 1,1 0-1,-1 1 0,0-1 1,0 0-1,0 0 0,0 0 1,0 0-1,0 0 0,0 1 1,0-1-1,0 0 0,1 0 1,-1 0-1,0 0 1,0 0-1,0 0 0,0 0 1,0 0-1,1 0 0,-1 0 1,0 0-1,0 1 0,0-1 1,0 0-1,0 0 0,1 0 1,-1 0-1,0 0 1,0 0-1,12 5 42,-11-4-44,11 3 24,0 0 1,0-1 0,0 0-1,1-1 1,-1 0-1,1-1 1,20-1 0,4-2-2,49-9-1,-51 6-51,-5 0 56,0 0 0,0-2 0,35-13 0,14-15 388,-52 24-511,-26 11 108,0-1 0,0 1 0,1-1 0,-1 1 0,0-1 0,0 1 0,1 0 0,-1 0 0,0 0 1,1 0-1,-1 0 0,0 0 0,0 0 0,1 0 0,-1 1 0,3 0 0,6 7 82,-9-7-75,0-1-1,0 1 1,1 0 0,-1 0-1,0 0 1,0 0-1,0 0 1,0 1 0,0-1-1,-1 0 1,1 0 0,0 1-1,0-1 1,0 3-1,5 16 140,-2 1 1,0 0-1,-1 0 0,0 28 0,-2-26-87,1 1-40,0 0 1,2 0 0,10 37 0,-12-54-50,1 0 1,-1 0 0,1 0 0,1 0-1,-1 0 1,1-1 0,0 1 0,0-1-1,1 0 1,0 0 0,0-1-1,1 0 1,-1 1 0,1-2 0,11 8-1,-12-10-135,0 1 0,0-1 0,1-1 0,-1 1 0,1-1 0,-1 0 0,1 0-1,0 0 1,0-1 0,-1 0 0,1 0 0,0 0 0,-1-1 0,1 0 0,0 0 0,-1-1-1,1 1 1,-1-1 0,9-4 0,5-5-1477,0 0-1,0 0 1,28-25 0,-42 32 1100,35-24-1850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11.1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0 14368,'-24'6'6527,"39"7"-5695,14-4 1184,12 4-1280,44 5 1408,3-1-1248,32-2 0,-9-3-544,38-17-512,-9 1 64,15-14-3232,-16 5 1824,1-13-5855,-15 8 4127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37.6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87 4736,'-4'-15'2366,"12"5"759,-8 9-3064,5-10 3752,-5 13-1978,-1 8-742,-45 190 346,-56 196-585,98-385-850,0-1 39,1 1 0,0 0 0,0 0 0,0 14 0,19-43 543,-4-3-537,-1 0 0,-1-1-1,-1 0 1,9-33 0,18-93-30,-34 136 1,8-37 42,50-203 1743,-57 240-1565,0 1 1,0-15 0,4-11 823,0 22-576,-6 14-432,0-1 0,-1 1 1,1 0-1,0 0 0,-1-1 1,1 1-1,-1-1 0,1 1 1,0-3-1,-1 5-38,0 1 1,0-1 0,0 0-1,1 0 1,-1 0-1,0 0 1,1 0 0,-1 0-1,1 0 1,1 2-1,2 5 45,0 2-4,-2 0 1,1 0 0,-1 0-1,1 16 1,0 2 90,42 235 372,-33-197-450,4-1 0,2 0 0,30 68 0,-43-122-55,10 32-588,-13-37 657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37.9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6 112 10464,'-5'-4'7487,"10"0"-5791,10 4-992,0-9 448,5 4-672,-5-8-192,5 9-192,-5-11 0,3 8-64,-1-8-1920,1 8 1024,3-12-4351,4 10 2879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38.6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15 852 5408,'-4'-1'527,"-7"2"3666,13-8-1847,22-24-221,30-30 0,25-31-1020,-51 51-536,-3-2 0,32-69-1,99-298 2547,-152 400-2959,-2 4-10,0 0 1,0 0-1,-1 0 1,1-1-1,-1-6 1,-1 13-144,0 0 0,0 1 0,0-1 1,0 0-1,0 0 0,0 0 1,0 0-1,0 0 0,0 0 1,0 0-1,0 0 0,0 0 0,0 0 1,0 0-1,0 0 0,0 0 1,0 0-1,0 1 0,0-1 1,-1 0-1,1 0 0,0 0 0,0 0 1,0 0-1,0 0 0,0 0 1,0 0-1,0 0 0,0 0 1,0 0-1,0 0 0,0 0 0,-1 0 1,1 0-1,0 0 0,0 0 1,0 0-1,0 0 0,0 0 1,0 0-1,0 0 0,0 0 0,0 0 1,0 0-1,0 0 0,0-1 1,-1 1-1,1 0 0,0 0 1,0 0-1,0 0 0,0 0 0,0 0 1,0 0-1,0 0 0,0 0 1,0 0-1,0 0 0,0 0 1,0 0-1,0 0 0,0-1 0,0 1 1,0 0-1,0 0 0,0 0 1,0 0-1,-4 4 61,0 1 4,0-1 1,1 1 0,-1 1 0,1-1 0,0 0-1,0 1 1,1-1 0,0 1 0,0 0 0,-2 10-1,-1 9 8,-1 34 0,2-27-3,-2 24 36,-12 134 431,15-143-342,3 0 0,6 48 0,-5-84-183,1-1 0,1 0 1,-1-1-1,2 1 1,-1 0-1,8 12 0,-8-17 4,-1 0-1,2 0 0,-1 0 1,0 0-1,1-1 1,0 1-1,0-1 0,1 0 1,-1 0-1,1-1 0,0 1 1,6 3-1,-9-6-239,0 0-1,1-1 1,-1 1-1,1 0 1,-1-1-1,1 1 1,0-1-1,-1 0 1,1 0 0,-1 0-1,1 0 1,0 0-1,-1 0 1,1-1-1,-1 1 1,1-1-1,3-1 1,-1-1-962,-1 1 1,0 0 0,1-1 0,-1 0-1,0 0 1,-1 0 0,8-8-1,0 1-1227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38.9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31 173 8800,'-26'-4'2842,"21"3"1078,37-11 665,-12 3-3575,202-53 2443,-31 10-4080,-122 25-3037,-42 21 1776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43.644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108 3915 2656,'-3'1'260,"0"0"-1,1 0 1,-1 1 0,1 0-1,0-1 1,-1 1 0,1 0-1,-2 3 1,-6 3 2293,-21 26 2583,30-34-4939,0 1 0,0-1-1,1 1 1,-1-1-1,0 0 1,0 1 0,0-1-1,0 0 1,1 0-1,-1 0 1,0 1 0,0-1-1,0 0 1,-1 0 0,-9 0 2549,7-1-2441,4 1-239,-1 0-1,1 0 1,-1 0-1,1 0 0,-1 0 1,1 0-1,-1 0 1,1 0-1,-1 0 1,1 0-1,0 0 1,-1 0-1,1 1 1,-1-1-1,1 0 1,-1 0-1,1 0 1,0 0-1,-1 1 1,1-1-1,-1 0 1,1 1-1,0-1 1,-1 0-1,1 1 1,0-1-1,-1 1 1,0-1 427,1-3 211,2 1 179,-2 3-606,4-5-140,0 1 0,1-1 0,-2 0 0,1 0 0,0 0 0,-1 0 0,6-10 0,3-2-28,3-2-6,-5 5 34,0 0 0,-1 0 0,13-24 0,47-108 495,70-124 571,-33 113-940,-28 42-41,97-136 402,-19 38 21,-119 159-497,-3-1-1,32-68 1,-35 59-9,26-52 90,-29 66-99,1 2 1,3 1 0,38-43-1,124-111 4,-139 133-57,59-96 0,-45 56 93,25-40 64,-71 116-148,1 0 0,42-39 0,-23 30 135,29-27 4,82-100 1,-88 69-186,-25 33 0,-28 44-7,14-31 1,-18 35 5,0-1-327,-17 18 32,7 0 187,0-1 95,0 0 0,-1 0 0,1 0-1,0 0 1,0 0 0,0 0 0,1-1 0,-1 1 0,0 0-1,0-1 1,1 1 0,-1 0 0,0-2 0,-11-28-25,3-3 68,0 0 0,-3-39 1,6 37-75,4 26 8,0 0-1,1 0 1,0 0-1,1-1 1,1-11-1,1-6-49,-1-31-1,-1 37 14,0 0 0,7-43 0,-3 38 34,-1 0 0,-2-45 0,-1 14-69,1 56 87,-4 1-277,-8 1 190,7 1 63,3 0 7,1-1 0,-1 1 0,0-1 0,1 0 0,-1 1 1,0-1-1,1 0 0,-1 0 0,0 0 0,1 1 0,-1-1 0,0 0 0,0 0 0,1 0 0,-1 0 0,0 0 0,0 0 0,1-1 0,-1 1 0,0 0 0,-3 0 20,0 1 0,0 0 0,0 0 1,-6 3-1,-8 2-164,6-4 184,-1-1 0,-23 0 0,18-1-125,-1 1 1,-34 6-1,43-5 66,0-1 0,0-1 0,0 1-1,-13-3 1,-10 1-3,30 1 21,-38 0-5,-73 8-1,38 3-34,-145 0 0,174-11 20,-51-1 83,-148-3-63,196 3-88,15 0-3,0 1-1,0 2 1,-40 7 0,58-3-2405,16-1 1045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40.02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11 467 5216,'0'0'156,"-1"0"1,1 1 0,0-1-1,-1 0 1,1 0 0,0 0-1,-1 0 1,1 0 0,-1 0-1,1 0 1,0 0 0,-1 0-1,1 0 1,0 0-1,-1-1 1,1 1 0,0 0-1,-1 0 1,1 0 0,0 0-1,-1-1 1,1 1 0,0 0-1,-1 0 1,1 0 0,0-1-1,-1 1 1,1 0-1,0-1 1,-1 1 0,7-10 6570,3-3-7025,10-25 1742,25-77 1,-16 35-574,-18 55-498,2 1 0,20-33 1,-30 53-296,1 0 1,0 0-1,0 1 0,0-1 1,1 1-1,6-5 1,-9 7-62,0 1 1,0-1 0,0 0 0,0 1-1,0-1 1,1 0 0,-1 1-1,0 0 1,0-1 0,0 1 0,1 0-1,-1-1 1,0 1 0,0 0 0,0 0-1,1 0 1,-1 0 0,0 0 0,0 1-1,1-1 1,-1 0 0,0 0-1,0 1 1,1-1 0,-1 1 0,0-1-1,0 1 1,0 0 0,0-1 0,1 2-1,3 4 65,0 0 0,-1 0 0,0 0 0,0 1 0,-1-1 0,1 1 0,-1 0 0,-1 0-1,3 11 1,1 0 65,23 66 304,12 35-70,-34-104-307,0-1 1,1 0 0,0 0-1,1-1 1,0 0 0,1-1-1,1 0 1,0 0 0,1-1-1,0-1 1,0 0 0,1 0-1,23 12 1,-29-19 43,-1 0 0,1 0-1,-1-1 1,1 0 0,0 0 0,0-1 0,0 1-1,0-2 1,0 1 0,0-1 0,0 0 0,13-2 0,-15 2-81,-1-2 1,1 1-1,0 0 1,-1-1-1,1 0 1,-1 0-1,0 0 1,0-1-1,0 0 1,0 1 0,0-1-1,0 0 1,-1-1-1,1 1 1,-1-1-1,0 0 1,0 1-1,0-1 1,3-8 0,3-9 43,-2-1 0,0 0 0,7-45 1,-9 27-69,-1 0-1,-2 0 1,-2 0 0,-9-71 0,8 104-57,0-1 1,-1 0 0,0 1-1,-1-1 1,1 1 0,-1 0-1,-1 0 1,-5-9 0,8 14 22,0 0 1,-1 0-1,1 0 1,-1 0-1,1 0 1,-1 0-1,0 1 1,1-1 0,-1 1-1,0-1 1,0 1-1,0 0 1,0 0-1,0 0 1,-1 0-1,1 0 1,0 0 0,0 0-1,-1 1 1,1-1-1,0 1 1,-1 0-1,1-1 1,0 1 0,-1 0-1,1 1 1,-1-1-1,1 0 1,0 1-1,-5 1 1,-3 2-17,1 0 0,-1 1 0,1 1 1,0 0-1,1 0 0,-1 1 0,1 0 0,0 0 1,1 0-1,0 1 0,-7 11 0,-7 11 83,-31 62 0,43-75 0,-34 66 79,2 0 639,-86 127 0,122-204-615,1 0-1,-1 0 1,0 0-1,-1-1 1,0 1 0,1-1-1,-12 6 1,15-9-100,-1-1 1,0 0 0,0 1 0,0-1-1,0-1 1,0 1 0,0 0 0,0-1-1,0 1 1,0-1 0,0 0-1,-1 0 1,1 0 0,0-1 0,0 1-1,0-1 1,0 0 0,0 1 0,0-1-1,0-1 1,-3 0 0,-1-2-164,0 0 0,0-1-1,1 1 1,-1-1 0,-8-9 0,5 4-1275,1-1-1,-12-16 1,19 24 624,1-1 1,-1 1 0,1 0 0,0 0 0,0 0 0,0-1-1,1 1 1,-1 0 0,1-1 0,0 1 0,0-1 0,0 1-1,1-6 1,2-5-2510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41.9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240 16 6048,'-7'-9'1758,"7"9"-1699,0 0 0,-1 0 0,1 0 0,0-1 0,0 1 0,0 0 0,0 0 0,0 0 0,0 0 0,0 0 0,-1 0 0,1 0 0,0-1 0,0 1 0,0 0 0,0 0 0,0 0 0,0 0 1,0 0-1,0-1 0,0 1 0,0 0 0,0 0 0,0 0 0,0 0 0,0-1 0,0 1 0,0 0 0,0 0 0,0 0 0,0 0 0,0 0 0,0-1 0,0 1 0,0 0 0,0 0 0,0 0 0,1 0 1,-1 0-1,0-1 0,0 1 0,0 0 0,0 0 0,0 0 0,0 0 0,0 0 0,1 0 0,-1 0 0,0 0 0,0 0 0,0-1 0,0 1 0,0 0 0,0 0 0,1 0 0,-1 0 0,0 0 0,0 0 1,0 0-1,1 0 0,0 0 274,0 0 1,0 1 0,0-1 0,0 0 0,0 0 0,0 1-1,0-1 1,0 1 0,0-1 0,0 1 0,0-1 0,0 1-1,0-1 1,-1 1 0,1 0 0,0 0 0,1 0-1,0 2 60,0 0-1,0-1 1,0 1-1,-1 0 1,3 5-1,-1 0 32,0 0 0,-1 1-1,3 13 1,-4-11-165,0-1 0,-1 0 1,-1 1-1,1-1 0,-2 0 0,1 0 0,-5 12 0,-24 66 969,14-52-961,-2-1 0,-2-1-1,-37 51 1,49-74-463,-1 0 0,-1 0 0,-17 14 0,24-22 173,1-1-240,0 0 0,0 1 1,-1-1-1,1 0 0,-1 0 0,0-1 1,0 1-1,0-1 0,0 1 1,0-1-1,0 0 0,0 0 0,-3 1 1,5-2 123,0 0-1,1 0 1,-1 0 0,0 0 0,0 0 0,0 0-1,1 0 1,-1 0 0,0 0 0,0 0 0,1 0-1,-1 0 1,0-1 0,1 1 0,-1 0 0,0-1 0,1 1-1,-1 0 1,0-1 0,1 1 0,-1-1 0,1 1-1,-2-2 1,-4-14-3334,5 11 2682,-6-21-2553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43.0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3 258 4576,'-2'2'10884,"16"-7"-4618,-6 2-8430,89-55 3504,-50 29-1048,-19 11-149,17-11 67,-41 27-187,0 0 0,0 0 0,0 1 0,1-1 0,-1 1 0,0 0 0,1 0 0,8 0 0,-11 1-6,0 0 0,0 0 0,0 1 0,0-1 0,0 1 0,0 0 1,0-1-1,0 1 0,0 0 0,0 0 0,0 0 0,-1 1 0,1-1 0,0 0 0,-1 0 0,1 1 0,-1 0 1,1-1-1,-1 1 0,0-1 0,0 1 0,1 0 0,-1 0 0,0 0 0,-1 0 0,2 3 0,2 6 60,-1 0-1,0 0 0,1 20 1,-2-21-7,0 3 31,7 66 465,-6-60-406,0 0 0,1-1 0,1 0 0,9 24 0,-13-40-110,0 0 1,-1 0 0,1 0-1,0 0 1,1 0-1,-1 0 1,0 0-1,1 0 1,-1 0-1,1 0 1,-1-1-1,1 1 1,0-1-1,-1 1 1,1-1-1,0 0 1,4 2 0,-5-2 13,1-1 0,0 1 1,0-1-1,-1 0 0,1 1 1,0-1-1,0 0 0,-1 0 1,1-1-1,0 1 0,0 0 1,-1 0-1,1-1 0,0 1 1,0-1-1,-1 0 0,1 1 1,-1-1-1,1 0 0,-1 0 1,1 0-1,1-2 0,6-4 46,-1-1-1,-1 0 1,1 0-1,-1 0 1,-1-1-1,9-14 1,26-59 35,-41 82-145,108-222 651,-104 216-571,0-1 1,0 1-1,1 0 1,0 0-1,0 1 1,0-1-1,8-5 1,-10 9-57,1-1 0,-1 1 0,0 0 0,1 1 0,0-1 0,-1 1 0,1-1 0,0 1 0,0 0 1,0 1-1,0-1 0,0 1 0,0-1 0,0 1 0,7 1 0,33 7 75,-1 2 1,-1 1-1,63 27 1,-71-26-98,-10-6 21,-21-5-53,0-1 1,1 1-1,-1 0 1,0 0-1,6 2 0,-8-2-1058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43.7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 0 5728,'-19'0'3226,"-6"0"7970,18 0-7757,23 0 1222,110 6-3776,280 1-432,-336-2-179,-10-1-1369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44.6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37 65 4064,'-7'-6'10867,"6"6"-10527,-16 0 6509,8 0-4484,6 0-1502,7 0 1409,5-1-1232,4-2-866,0 0 0,0 1 0,25-1-1,14-3-94,66-9 70,-52 8-21,-46 6-11,37 2 0,-19 0-100,-36-1 68,-1-6-2790,2-7-6856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45.1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20 5408,'0'6'22000,"6"-6"-17672,-1 0-4254,-1 0-3720,250-6 4830,-176 2-987,63-5-175,-122 6-16,-16 2-48,1 0 0,-1 1 0,1-1 0,0 1-1,-1 0 1,1 0 0,-1 0 0,7 2 0,-8-1-678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46.6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1 107 2816,'14'-14'23682,"-14"34"-21638,0 23-2934,-2-13 936,-2 24 95,2 1 1,6 54-1,-2-89-102,-1-6-24,0 0 0,7 25 1,-6-35 11,-1 0 1,0 0-1,1-1 0,0 1 1,0-1-1,0 1 1,0-1-1,0 0 0,1 0 1,-1 0-1,1 0 1,0 0-1,0 0 0,5 3 1,-6-5 1,-1-1 1,1 1 0,-1-1-1,1 1 1,-1-1-1,1 1 1,0-1 0,-1 0-1,1 0 1,-1 0-1,1 0 1,-1 0-1,1 0 1,0 0 0,-1-1-1,1 1 1,-1 0-1,1-1 1,-1 1 0,1-1-1,2-1 1,2-2 3,0 0 0,0 0 1,7-6-1,-10 8-28,83-73 253,-72 60-254,-1 0-1,0 0 1,19-32-1,-15 18-2,-1 0 1,-1-2-1,12-37 0,-15 32 49,-5 17-14,0-1 1,-2 1-1,0-1 0,-1-1 0,1-39 0,-19 96 145,-6 19-2,-19 80 0,38-129-175,-3 11 13,1 1 0,0 0 0,0 22 0,3-35-15,0 0 0,1 1-1,-1-1 1,1 0 0,1 0 0,-1 0 0,1 0 0,-1 0-1,1 0 1,1-1 0,-1 1 0,1 0 0,-1-1-1,2 0 1,4 7 0,-2-5 27,1 0 0,0-1 0,0 0 0,0 0-1,0 0 1,1-1 0,0 0 0,-1 0 0,2-1 0,-1 0 0,0-1 0,15 3 0,6-1 133,0-1 0,42-2 0,-52-1-139,5-2 63,-18 1-104,0 1 0,0-1 0,0 1-1,8 1 1,-10 0-44,-4-1-38,1 0 1,-1 0-1,1 0 1,-1 1-1,1-1 1,0 0-1,-1 0 1,1 0-1,-1 0 0,1 0 1,-1 0-1,1 0 1,0-1-1,-1 1 1,1 0-1,-1 0 1,1 0-1,-1-1 0,1 1 1,-1 0-1,1 0 1,0-1-1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47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10 5728,'0'0'131,"0"0"0,0 0 1,0 0-1,0-1 0,-1 1 1,1 0-1,0 0 0,0 0 1,0-1-1,0 1 0,0 0 1,0 0-1,-1 0 0,1 0 1,0-1-1,0 1 0,0 0 0,0 0 1,-1 0-1,1 0 0,0 0 1,0 0-1,0-1 0,-1 1 1,1 0-1,0 0 0,0 0 1,-1 0-1,1 0 0,0 0 1,0 0-1,0 0 0,-1 0 0,1 0 1,0 0-1,0 0 0,0 0 1,-1 0-1,1 1 0,-13 1 5991,8-1-2334,-15-1 5267,30 0-8377,6 1-331,28 3-1,-35-3-279,0-1 0,0 0-1,0-1 1,16-2 0,18-1-65,71 0 13,36 1 237,-13 4 33,-80-2-575,-56 1-660,-36 28-25022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51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4 670 6656,'0'0'78,"0"0"1,0 0-1,0 0 1,-1 0 0,1 0-1,0 0 1,0 0-1,0 0 1,-1 1-1,1-1 1,0 0 0,0 0-1,0 0 1,0 0-1,0 0 1,-1 1-1,1-1 1,0 0-1,0 0 1,0 0 0,0 0-1,0 1 1,0-1-1,0 0 1,0 0-1,0 0 1,0 1-1,0-1 1,-1 0 0,1 0-1,0 0 1,0 1-1,0-1 1,1 0-1,-1 0 1,0 0-1,0 1 1,0-1 0,0 0-1,0 0 1,0 0-1,0 1 1,0-1-1,0 0 1,0 0-1,0 0 1,1 0 0,-1 1-1,0-1 1,0 0-1,0 0 1,0 0-1,2 1 1721,0 0-545,2 0-856,0 0 1,1 0-1,-1-1 1,0 1-1,1-1 1,-1 0-1,0 0 1,1 0-1,-1-1 0,6-1 1,-2 1 64,1-2 0,-1 1 0,1-1 0,8-4 0,-8 1-196,1 1 1,-2-2-1,1 1 0,-1-1 0,0 0 1,13-15-1,-2-2 336,18-28 0,-2-4 91,29-64-1,35-69 806,-57 113-1024,-8 17 196,-31 53-611,-3 4-53,1 1 0,-1-1-1,1 1 1,-1 0 0,1-1 0,0 1-1,-1 0 1,1-1 0,0 1 0,0 0-1,0 0 1,0 0 0,0 0-1,0 0 1,0 0 0,1 0 0,1-1-1,-3 2-20,1 1-1,0-1 1,-1 0-1,1 0 1,-1 1-1,1-1 1,-1 0-1,1 1 1,-1-1-1,1 0 1,-1 1-1,1-1 1,-1 1-1,0-1 0,1 1 1,-1-1-1,1 2 1,0-1-29,4 6 21,0 1-1,-1-1 1,0 1-1,-1-1 1,0 1-1,0 0 1,0 0-1,1 13 1,0 4 123,2 42 0,-4-14 143,1 121-132,-4-141 147,-1 0 0,-3 0 0,-9 39 0,14-70-221,0-1-1,-1 1 1,1 0-1,-1-1 1,0 1-1,1-1 0,-1 1 1,0-1-1,0 1 1,0-1-1,-2 2 0,2-2-21,1-1 0,-1 1 0,0-1-1,0 1 1,0-1 0,0 0 0,1 1-1,-1-1 1,0 0 0,0 0 0,0 0-1,0 0 1,0 0 0,1 0-1,-1 0 1,0 0 0,0 0 0,0 0-1,0 0 1,0-1 0,0 1 0,1 0-1,-2-1 1,-3-1-1,0 0 0,1 0 0,-1-1 0,1 1 0,0-1 0,0 0 0,0-1 0,0 1 0,-5-7 0,-2-3-92,-14-24 0,13 17-212,11 19 273,-1-1 1,1 1 0,0-1-1,0 0 1,1 1 0,-1-1-1,0 0 1,1 0 0,-1 0-1,1 1 1,-1-1 0,1 0-1,0 0 1,0 0 0,0 0-1,0 0 1,0 0-1,0 0 1,0 0 0,1 0-1,-1 0 1,1 1 0,-1-1-1,1 0 1,0 0 0,0 0-1,0 1 1,0-1 0,0 1-1,0-1 1,0 1 0,0-1-1,1 1 1,-1-1 0,1 1-1,-1 0 1,1 0 0,-1 0-1,1 0 1,2-1-1,42-25-140,1 2 0,82-31 0,107-19 283,-171 57-193,68-18 175,-126 35-13,-5 0-64,0 0 1,0 1-1,0-1 0,0 1 1,0-1-1,0 1 1,0 0-1,1 0 0,-1 0 1,0 0-1,0 1 1,3 0-1,-5-1-25,0 0 0,1 1 0,-1-1 0,0 0 0,0 1 0,0-1 0,0 1 0,0-1 0,0 0 0,0 1 0,0-1 0,0 0 0,0 1 0,0-1 0,0 1 0,0-1 0,0 0 0,0 1 0,0-1 0,0 0 0,0 1 0,0-1 0,0 0 0,-1 1 0,1-1 0,0 0 0,-1 1 0,-7 17 84,5-13-79,-28 52 56,8-14 44,-30 72 1,46-97-106,0 0-1,1 0 0,-5 27 1,10-39-7,0-1 1,1 0-1,-1 1 1,1-1-1,1 1 0,-1-1 1,1 1-1,0-1 1,0 0-1,0 1 1,1-1-1,0 0 1,3 6-1,-3-6 24,1 0 0,0-1 1,0 1-1,1-1 0,-1 0 0,1 0 0,0 0 0,0 0 0,0-1 0,1 0 1,-1 0-1,1 0 0,-1 0 0,1-1 0,0 1 0,0-1 0,0 0 1,10 1-1,-11-2-3,1-1 0,-1 1 1,1-1-1,-1 0 0,1-1 1,-1 1-1,1-1 0,-1 0 1,1 0-1,-1 0 0,0-1 1,1 1-1,-1-1 0,0 0 1,0 0-1,0-1 0,-1 1 1,1-1-1,0 0 0,-1 0 1,0 0-1,4-5 0,0-1 7,0 0 0,-1-1 0,0 1 0,-1-1 0,0-1 0,-1 1 0,0-1 0,0 0 0,-1 0-1,-1 0 1,3-16 0,-3 6 23,-1 1 0,-1-1 0,-1 0 0,-1 1 0,-6-30-1,7 43-44,0 2 9,1 0 0,-1 0-1,0 1 1,-1-1 0,1 0-1,-1 1 1,0-1-1,0 1 1,0-1 0,-1 1-1,1 0 1,-1 0 0,0 0-1,0 1 1,-5-5-1,0 1-33,0 2-1,0-1 1,-1 1-1,1 0 1,-1 1-1,0 0 0,0 0 1,-1 1-1,1 0 1,-1 0-1,-15-1 1,8 3 47,11 0-19,1 0 1,0 1-1,-1 0 1,1 0-1,-8 2 1,0-1 91,95 0-560,53 1 777,-98-3-1383,61-10-1,-21-1-5584,-34 10 3391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52.5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39 3072,'-7'0'875,"7"-3"-296,1-4 1903,1 4-12,-2 2-2314,1 1 1,-1 0 0,0-1 0,1 1 0,-1 0 0,0-1-1,1 1 1,-1-1 0,0 1 0,0 0 0,0-1-1,0 1 1,1-1 0,-1 1 0,0-1 0,0 1 0,0-1-1,0 1 1,0-1 0,0 1 0,0-1 0,0-10 3845,0 7-1007,0 5-1422,0 1-1460,0-1 0,0 0-1,1 0 1,-1 0 0,1 0 0,-1 1 0,1-1-1,-1 0 1,1 0 0,-1 0 0,1 0 0,1 1-1,6 12 385,21 62 385,35 152 1,-59-204-846,66 283 667,-67-293-466,-1-7-21,-1-1 0,0 1 0,-1 0 0,2 11 0,-3-17 76,10-22 374,0 1-550,10-39-24,-4 9-188,25-52 1,-24 67 54,2 1 0,37-51-1,-40 65 16,1 0 1,1 1-1,1 1 0,37-28 0,133-72-151,-185 115 195,2 0-1,-1 0 0,1 0 0,-1 0 0,0-1 0,0 0 0,-1 0 0,1 0 0,4-7 0,-6 8 0,-2 0-172,-11 4-131,-38 0 66,20-2 169,-26 1 75,-89 10 0,-108 25 460,191-26-399,-32 3-609,79-10 201,-11 1-573,20-4-1383,12-2-2227,35-13-2913,-14 6 4389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3:45.286"/>
    </inkml:context>
    <inkml:brush xml:id="br0">
      <inkml:brushProperty name="width" value="0.05" units="cm"/>
      <inkml:brushProperty name="height" value="0.05" units="cm"/>
      <inkml:brushProperty name="color" value="#FF0066"/>
    </inkml:brush>
  </inkml:definitions>
  <inkml:trace contextRef="#ctx0" brushRef="#br0">1 210 3072,'-1'-1'172,"1"0"1,0 0 0,0 0-1,0 0 1,0 0-1,0-1 1,0 1 0,1 0-1,-1 0 1,0 0-1,0 0 1,1 0-1,-1 0 1,1 0 0,-1 0-1,11-8 8816,-5 8-4859,21-2-3028,-7 1-502,-4-1-363,16-1 459,-1 0 1,1 2 0,32 2 0,-28 3-336,-2 0-2,51-2 1,293-14 394,-229 9-626,173 14 130,-139-1-98,-164-9-151,140 1 484,-129-2-321,0-2 0,-1-2 0,41-10 0,71-19 129,146-16 0,-102 21-90,-153 23-159,108-14 112,-20 19-72,-55 2-209,105 5 187,-73 2 245,1-1 60,-76-7-326,7 1 146,1-1 1,0-2 0,47-9 0,-41 3-230,1 3 1,-1 0-1,59 2 0,-53 5-711,1 5 207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53.0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43 4 6880,'-5'-2'1452,"-1"1"0,1 0 0,-15 4 8117,16 1-7113,1-1-950,12 4-284,-4-5-1062,0 0 0,1 0 0,-1 0 0,1 0 0,0-1 1,-1 0-1,1 0 0,0-1 0,0 0 0,7 0 1,1 0 12,219-5 688,-63-2-607,50 10-51,-213-3-659,1 0 1,0 1-1,9 2 1,9 6-7584,-15-4 5233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53.5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701 4 5888,'-2'-4'13871,"-17"23"-12004,12-11-1545,-1-1 1,0 0-1,-1-1 1,0 0-1,-18 9 0,-10 7 192,-8 6-59,2 3-1,1 0 1,-39 41 0,-85 121 236,17 10-854,136-185 83,6-8-844,1 1 0,0-1 0,-8 19 0,12-23-380,12-7-4517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53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0 10208,'-8'4'6263,"20"6"-2497,0-1-2281,11 14 132,0 1 0,26 38 0,34 61-635,-48-68-714,-11-20-218,92 129-20,-97-144-528,41 35-1,-58-53 139,1 0 1,0 0-1,0 0 0,-1 0 1,1 0-1,0-1 0,1 1 1,-1-1-1,0 0 0,0 1 1,1-2-1,5 2 0,13-3-4057,-4 0 1420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54.7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98 3904,'-3'-4'9760,"2"10"-6130,1-4-3395,0 1 0,0 0 0,0 0 0,-1-1-1,1 1 1,-2 3 0,-47 120 2046,-32 74-1357,42-109-740,-24 54 251,43-110-318,20-35-119,0 1 0,0-1 0,0 0 0,0 1 0,0-1 0,0 1 0,0-1 0,0 0 0,0 1 0,0-1 0,0 1 0,0-1 0,0 0 0,0 1 0,0-1 0,0 0 0,0 1 0,1-1 0,-1 1 0,0-1 0,0 0 0,0 1 0,1-1 0,-1 0 0,0 0-1,0 1 1,1-1 0,-1 0 0,0 1 0,1-1 0,-1 0 0,0 0 0,1 0 0,-1 1 0,0-1 0,1 0 0,-1 0 0,0 0 0,1 0 0,-1 0 0,1 0 0,-1 0 0,0 0 0,1 0 0,-1 0 0,1 0 0,-1 0 0,0 0 0,1 0 0,-1 0 0,1 0 0,-1 0 0,0 0 0,1-1 0,-1 1 0,0 0 0,1 0-1,-1 0 1,0-1 0,1 1 0,-1 0 0,1-1 0,4-4-38,0 0 0,-1 0-1,1-1 1,-1 1-1,0-1 1,4-8 0,119-247 49,-11 21 1144,-88 184-484,14-24 913,-30 65-905,-9 11-381,-1 1 0,1 0 0,-1-1 0,1 1 0,1-5 0,-4 8-269,0 0 1,0 0-1,0-1 0,0 1 0,0 0 0,0 0 0,0 0 1,0-1-1,0 1 0,0 0 0,0 0 0,0 0 1,0-1-1,0 1 0,1 0 0,-1 0 0,0 0 1,0 0-1,0-1 0,0 1 0,0 0 0,1 0 1,-1 0-1,0 0 0,0 0 0,0 0 0,1-1 0,-1 1 1,0 0-1,0 0 0,0 0 0,1 0 0,-1 0 1,0 0-1,0 0 0,0 0 0,1 0 0,-1 0 1,0 0-1,0 0 0,1 0 0,-1 0 0,0 0 1,0 0-1,0 0 0,1 0 0,-1 1 0,9 10 392,-4-4-298,1 2-71,-1 1 0,0-1-1,-1 1 1,0 0-1,0 0 1,-1 0-1,2 15 1,9 25-105,0 3 98,-2 0 0,7 73 0,-1-1-172,-12-96 81,-1 5-984,15 45 0,-19-71-1537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55.0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85 7712,'-22'0'2506,"11"2"2075,18 0 1281,14-2-4107,-1-1 0,32-6 0,-38 4-2038,0-1 0,-1 0 0,0-1 0,20-10 0,-20 9-958,1-2-4165,28-18 0,-27 16 2292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55.5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92 9056,'-17'-2'2340,"3"0"1623,27 1 309,186-14 2556,-1-17-4760,-95 18-1592,14-3-888,-74 11-5465,-36 3 1338,-1 7 1468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56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45 2816,'-1'0'540,"0"-1"0,0 1 0,0-1-1,0 1 1,-17-1 14995,28-1-7765,-2 0-8292,-1-2 574,-1 1 1,1 0-1,-1 1 1,1-1-1,0 1 1,9-1-1,46-5 83,-40 6-83,272-6 323,-201 9-408,-82-1 87,0 1 0,0 0 0,0 0 1,0 1-1,20 7 0,-26-8-1085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57.1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67 4992,'-9'-1'9566,"24"-6"-1730,7-8-4789,-14 9-2265,0 0-1,13-6 1,-11 8-611,1 1 1,0 0-1,0 0 1,0 1-1,0 1 1,17-1-1,-16 2-102,48-2 118,98 12-1,-90-3 6,68 4-352,-130-11 789,4 0-3703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57.7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266 0 9216,'-5'0'1655,"0"1"-1,0 0 1,0-1 0,-7 3 0,-36 16 1639,29-11-2223,10-4-778,0 0 0,1 0 0,-1 1-1,1 0 1,0 1 0,0-1 0,1 2 0,-10 10-1,9-8-107,0 1-1,1 0 0,0 0 1,1 1-1,1 0 0,-7 15 1,5-5-36,1 0 0,1 1 1,0 0-1,2 1 0,0-1 1,2 0-1,0 1 0,2-1 1,0 1-1,9 41 0,-8-56-112,1 1-1,0-1 1,0 0-1,0 0 0,1 0 1,1 0-1,-1-1 1,1 0-1,0 0 1,13 13-1,-10-12 1,2 0 0,-1-1 0,1 0-1,0 0 1,1-1 0,-1-1 0,16 7 0,-7-6 50,0 0 0,1-1 0,-1-1 1,1 0-1,0-2 0,0 0 0,0-2 1,1 0-1,24-3 0,-32 1-22,1 0 0,-1-1 1,1-1-1,-1 0 0,0 0 0,0-1 0,-1-1 1,23-13-1,-27 13-63,-1-1 1,1 0-1,-1 0 1,-1 0-1,10-14 1,-3 2 43,13-27-1,-14 22 34,0-1 0,-1 0-1,13-53 1,2-58-127,-26 129 22,1 1 1,-1-1-1,0 0 1,0 1-1,0-1 0,-1 0 1,0 1-1,-1-1 1,0 1-1,0-1 0,0 1 1,0 0-1,-5-7 0,4 9 0,0-1 0,0 1 0,-1-1-1,0 1 1,0 0 0,0 0 0,0 1-1,0-1 1,-1 1 0,0 0-1,0 0 1,0 1 0,0-1 0,0 1-1,0 0 1,-7-2 0,-22-2-324,-66-5 1,80 10 100,0 0-1,0 2 0,0 0 1,-28 6-1,-15 0-1904,25-4-757,3 2-3543,27 0 3510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59.3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205 612 3648,'-5'-10'13199,"-2"12"-9594,-8 6-2711,10-4-587,-5 2-161,0 1 0,0 0 0,1 1 1,0 0-1,1 1 0,0 0 1,0 0-1,-9 16 0,2 0 93,0 0-1,-14 36 1,24-49-234,1 0 1,0 1-1,1-1 1,0 1-1,1-1 1,-1 15-1,2-21-5,1 0 1,0 0-1,1 0 0,0 0 0,-1 0 1,2 0-1,-1-1 0,1 1 0,0-1 1,0 1-1,0-1 0,1 1 0,0-1 1,0 0-1,5 6 0,-6-9 35,0 0 0,0 0-1,1 0 1,-1 0 0,1 0 0,-1 0-1,6 3 1,-6-5-18,-1 1 0,0-1 0,1 1 0,-1-1 0,1 1 0,-1-1 0,1 0 0,-1 0 0,0 0 0,1 0 0,-1 0 1,1 0-1,-1 0 0,1 0 0,-1-1 0,0 1 0,1 0 0,-1-1 0,2 0 0,2-2 20,0 0 0,0-1-1,-1 1 1,0-1 0,0 0 0,0 0-1,0 0 1,0-1 0,-1 1 0,5-10 0,2-5-72,11-31 0,-11 27 57,4-13 30,0-1-1,11-55 1,-23 64 196,-1 27-215,-1-1-1,0 0 1,0 1-1,-1-1 1,1 0 0,0 1-1,-1-1 1,1 0-1,0 1 1,-1-1-1,0 1 1,1-1-1,-2-1 1,-4 35 826,5-20-851,0 1 0,1-1 0,0 1 0,1 0 1,1-1-1,0 1 0,0-1 0,2 0 0,-1 0 1,1 0-1,1 0 0,11 19 0,-15-28 17,1 1 0,0-1-1,1 0 1,-1 0 0,1-1-1,-1 1 1,1 0 0,0-1 0,0 0-1,0 1 1,0-1 0,0 0-1,0-1 1,1 1 0,-1 0 0,0-1-1,1 0 1,0 0 0,-1 0-1,1 0 1,0-1 0,-1 1 0,1-1-1,0 0 1,0 0 0,-1 0-1,1-1 1,0 1 0,5-3 0,10-4 27,-1 0 1,0-2 0,0 0 0,16-13 0,66-51 56,-59 42-51,-3 2 6,-1-1 0,-1-2 0,48-55 0,-68 67-12,-1-1 0,-1-1-1,-1 0 1,-1 0-1,16-45 1,-17 37 89,-1-1 1,5-35-1,8-70 245,-12 66-103,-10 58-168,0 0 0,-1-17 0,0 12 223,-2 8-178,-2 12-26,-4 16-7,-5 28-186,-11 75-1,21-101 35,-4 31 98,1 0-1,4 84 1,4-96-193,2 1 0,1 0 1,22 74-1,-15-65-945,-2-7-2742,0-15-4185,-7-23 5262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4:12.13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1 419 3072,'2'-5'743,"0"0"-1,0 0 1,1 0 0,0 0 0,6-8-1,-7 10 7,6-10 1046,3 1 4143,-10 9-4483,2-2-625,-3 6-811,1 1 1778,0-3-1777,0 1-1,0 0 1,1 0-1,-1 0 0,0 0 1,0 0-1,0 1 1,0-1-1,0 0 0,2 1 1,0 2-27,0 0 1,0 1-1,-1-1 1,1 1-1,-1-1 1,0 1-1,0 0 1,0 0-1,-1 0 1,1 0-1,-1 0 1,0 0-1,1 8 1,0 6 121,0 34-1,-2 115 84,0-157-129,-1 0 1,-4 16-1,3-16-9,0-1 1,0 14-1,5-15-23,-3-7 26,1-1-1,-1 0 0,0 1 1,1-1-1,-1 1 0,1-1 1,-1 0-1,1 0 0,0 1 1,-1-1-1,1 0 0,-1 0 1,1 0-1,-1 1 0,1-1 1,0 0-1,-1 0 0,1 0 1,-1 0-1,1 0 0,0 0 1,-1 0-1,2-1 0,20-1 8,-9 0 55,48-3 117,74-17 1,62-25 272,-177 42-459,208-48-40,277-10 197,-267 58-204,-231 5-7,355 26 265,-154-6-230,504 9 464,-261-9-570,-155-6 243,-57-6-71,44 12-337,-251-15 362,8-1-43,-39-4 32,-1-7 411,39-103 1261,-12 28-1322,-1 15-127,35-98-57,-48 124-334,-2 0 0,6-45-1,-16 75-286,0 1-1,0-1 0,-1 1 1,-1-1-1,-2-19 1,3 30 229,0-1 0,0 1 1,0 0-1,0 0 1,0 0-1,0-1 0,0 1 1,0 0-1,0 0 1,0 0-1,0-1 0,-1 1 1,1 0-1,0 0 1,0 0-1,0-1 1,0 1-1,0 0 0,0 0 1,0 0-1,-1 0 1,1 0-1,0-1 0,0 1 1,0 0-1,0 0 1,-1 0-1,1 0 0,0 0 1,0 0-1,0 0 1,-1-1-1,1 1 1,0 0-1,0 0 0,-4 7-2675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0:59.6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22 11232,'-21'0'5056,"36"-5"-4385,2 1 1761,7 8-1472,26-4 1376,5 0-1344,10 0 192,-1 0-704,1-4-224,1 4-160,-1-9-992,-1 9 480,1-4-4128,-10 4 2496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1:01.6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20 385 4160,'-9'3'-141,"-1"-3"8301,9 0-8078,13-4 1491,5-4-926,0-1 0,0 0 0,-1-1-1,0-1 1,17-15 0,20-13 421,-26 20-656,-12 9 15,0-1 1,1 2 0,30-14 0,-44 22-339,0 0 0,0 1 1,0-1-1,1 1 0,-1 0 0,0-1 0,1 1 1,-1 0-1,0 0 0,0 0 0,1 1 0,-1-1 1,0 1-1,0-1 0,1 1 0,-1 0 0,0-1 1,0 1-1,0 0 0,0 1 0,0-1 0,0 0 1,0 1-1,3 2 0,2 3 99,-1 1 0,0 0 0,0 0-1,7 14 1,2 1 8,-2-5-178,1-2 0,1 0 0,0 0 0,1-2 0,1 0 0,0-1 0,0 0 0,2-1 0,-1-2 0,25 11 0,-32-16 33,0-1 0,1-1 1,-1 0-1,1-1 0,-1 0 1,1 0-1,0-1 1,0-1-1,0 0 0,0-1 1,-1 0-1,19-5 0,-20 4-66,0 0-1,-1-2 0,1 1 1,-1-1-1,0 0 0,0-1 0,0 0 1,0-1-1,-1 1 0,0-2 0,0 1 1,-1-1-1,1 0 0,9-14 1,-12 14 12,-1 0 0,1 0 0,-2-1 0,1 1 0,-1-1 1,0 0-1,-1 0 0,1 0 0,-2 0 0,1-1 1,-1 1-1,-1 0 0,1-1 0,-1 1 0,-1 0 0,-1-11 1,-1 2 56,0-1 0,-2 1 1,0-1-1,-1 2 1,-1-1-1,0 1 1,-13-21-1,17 32-11,-1-1-1,0 1 1,0-1-1,-1 1 1,1 0-1,-1 1 1,0-1-1,-1 1 1,1 0-1,-1 1 1,0-1-1,1 1 1,-2 0-1,1 0 1,0 1-1,0 0 1,-1 0-1,1 0 1,-1 1-1,0 0 1,1 1 0,-1-1-1,-9 1 1,7 2-56,0-1 1,1 1-1,-1 0 1,1 1 0,-1 0-1,1 0 1,0 1-1,0 0 1,0 0 0,1 1-1,0 0 1,-12 10 0,-2 5 119,0 1 0,-27 36 0,-21 48 742,12-17-153,49-76-484,-2-1 1,1 0-1,-2 0 1,-21 17-1,27-25-159,1 0-1,-1 0 0,0 0 0,0-1 0,0 0 1,-1 0-1,1 0 0,0 0 0,-1-1 1,0 0-1,1 0 0,-1-1 0,1 1 0,-9-2 1,-3-1-209,0 0 0,0-2 0,-23-7 0,34 9 55,-3-1-213,1 0-1,0 0 0,0 0 1,1-1-1,-1 0 1,-9-7-1,14 9-18,0-1-1,0 1 1,1-1-1,-1 0 1,1 0-1,-1 0 1,1 0-1,0 0 1,0 0-1,1-1 1,-1 1-1,1-1 1,-1 1-1,1-1 1,0 1-1,0-1 1,1 0-1,-1-4 1,0-7-2587,3-23 0,7-17-1085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1:42.2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75 714 5312,'-4'-9'9402,"3"20"-7098,-9 96 608,5-35-2245,-23 180 922,4-15-888,21-211-618,3 10 470,1-14 297,3-32 902,2-19-1435,8-91-46,-3 24-238,-4 43 17,2-20-110,23-90-1,-26 141 96,1 0-1,1 1 1,0 0-1,2 1 1,0 0-1,2 0 1,0 1-1,23-28 1,-30 42-17,0-1-1,0 1 1,1 0 0,0 0-1,0 1 1,0 0 0,1 0-1,-1 0 1,9-2 0,-13 5-5,1 0 0,-1 0 0,1 0 1,0 1-1,-1-1 0,1 1 0,-1 0 1,1 0-1,0 0 0,-1 0 0,1 1 0,0-1 1,-1 0-1,1 1 0,-1 0 0,1 0 0,-1 0 1,1 0-1,-1 0 0,1 0 0,-1 1 0,0-1 1,0 1-1,0-1 0,0 1 0,0 0 0,0 0 1,2 2-1,-1 1 6,0-1 0,-1 1 0,1-1 0,-1 1 0,0 0 1,0 0-1,-1 0 0,0 0 0,1 0 0,-2 0 0,1 0 0,0 0 0,-1 0 1,0 1-1,-1 5 0,-1 10 35,-2 1 0,-7 27 0,10-48-48,-2 14 64,-2-1 0,0 0 0,-1 0 0,0 0-1,-1-1 1,-13 20 0,16-28-31,1-1 1,-1 1-1,1-1 1,-1 0-1,-1 0 1,1 0-1,0 0 1,-1-1-1,0 0 1,0 0-1,0 0 1,0 0-1,0-1 0,-1 0 1,1 0-1,-1-1 1,1 1-1,-1-1 1,0 0-1,-5 0 1,9-1-48,1 0 0,-1 0 1,1 0-1,-1 0 0,1 0 0,-1-1 1,0 1-1,1 0 0,-1-1 0,1 1 0,0-1 1,-1 1-1,1-1 0,-1 0 0,1 0 1,0 1-1,-1-1 0,1 0 0,0 0 1,-2-2-1,3 1-6,-1 1-1,1 0 1,0-1 0,-1 1-1,1-1 1,0 1 0,0-1-1,0 1 1,0-1 0,0 1-1,0-1 1,1 1 0,-1-1-1,0 1 1,1 0 0,-1-1-1,1 1 1,0 0 0,-1-1-1,1 1 1,0 0 0,0 0-1,2-3 1,7-9-40,1 0-1,0 1 1,1 0-1,22-18 1,61-36-207,-3 17 64,-43 25 170,7-4 34,2 3 0,60-18 0,-111 41 5,-4 1-31,-4 2-17,-12 5 15,4 0-17,1 0 0,0 0 0,0 1 0,1 0 0,-1 1 0,2-1 0,-9 12 0,2 0 92,1 0-1,-13 28 0,19-34-57,0 1 0,2 0 0,-7 25 0,10-32-4,0 0 1,0 0-1,1 0 1,-1 1 0,2-1-1,-1 0 1,1 0-1,0 1 1,3 8-1,-4-14 19,1 0-1,-1 0 0,1-1 0,0 1 0,0-1 1,0 1-1,0-1 0,0 1 0,0-1 0,0 1 1,0-1-1,1 0 0,-1 0 0,0 0 0,1 1 0,-1-1 1,1-1-1,-1 1 0,1 0 0,0 0 0,-1 0 1,4 0-1,-3-1 9,1 1 0,0-1 0,-1 0 0,1 0 0,-1-1 0,1 1 0,-1 0 0,1-1 0,-1 1 0,1-1 0,-1 0 0,0 0 0,1 0 0,-1 0 0,4-3 0,5-3 50,-1-1-1,0-1 1,0 0 0,-1 0-1,10-14 1,-2 1 125,21-36 0,-33 48-190,0 1 0,0-1 0,-1 0 1,-1 0-1,0 0 0,3-16 0,-5 22-20,-1 0-1,1 0 1,-1 0-1,0 0 1,0 0 0,-1 0-1,1 0 1,-1 0 0,0 0-1,0 0 1,0 0-1,0 0 1,-1 0 0,1 0-1,-1 1 1,0-1 0,0 1-1,0-1 1,-5-4-1,2 4-48,1 0-1,-1 0 0,0 0 0,0 1 0,0 0 1,-8-3-1,10 4 22,0 1 1,-1-1 0,1 1-1,-1 1 1,1-1 0,-1 0-1,1 1 1,-1 0 0,0-1-1,1 1 1,-1 1 0,-6 0-1,-3 0-238,6 1-148,19 4 209,-4-3 233,0 0-1,0-1 0,0 0 1,1 0-1,-1-1 1,14 0-1,52-4 148,-46 1-99,-2 1 58,0-2 0,-1 0-1,42-13 1,-57 13-83,0 0 0,-1-1-1,1 0 1,-1-1 0,0 0 0,0-1-1,0 0 1,-1 0 0,0 0-1,0-1 1,-1-1 0,8-8-1,-9 6-11,0 1 0,0-1 0,-1 0-1,0 0 1,3-11 0,14-56 163,-19 65-151,6-21 38,31-132 169,-33 129-132,-2-1 0,1-57 0,-6 88-117,0 0 0,-1-1 1,0 1-1,0-1 0,0 1 0,-3-7 0,3 12 2,1 1 0,0 0 0,0-1 0,0 1 0,-1 0 0,1 0 0,0-1 0,0 1 0,0 0 0,-1 0 0,1-1 0,0 1 0,-1 0 0,1 0 0,0 0 0,-1 0 0,1-1 0,0 1 0,0 0 0,-1 0 0,1 0 0,0 0 0,-1 0 0,1 0 0,0 0 0,-1 0 0,1 0 0,-1 0 0,1 0 0,0 0 0,-1 0 0,1 0 0,0 0 0,-1 0 0,1 1 0,0-1 0,0 0 0,-1 0 0,1 0 0,0 0 0,-1 1 0,1-1 0,-13 11-297,8-4 275,0 0 1,0 0 0,1 1-1,0-1 1,0 1-1,-2 8 1,-15 54 228,15-48-198,-18 85 17,-10 112 1,32-199-32,0 0 1,2 0 0,0 0-1,1-1 1,1 1 0,1 0-1,0 0 1,2-1 0,0 0-1,2 0 1,12 27 0,-17-42 45,1 1-1,0 0 1,0-1 0,0 1 0,1-1-1,5 6 1,-7-9-16,0 1-1,0-1 1,0 1-1,0-1 1,0 0 0,0 0-1,0 0 1,0 0-1,0 0 1,1 0-1,-1-1 1,0 1 0,1-1-1,-1 0 1,0 1-1,1-1 1,2 0-1,8-3-31,0 0 0,0-1-1,0-1 1,-1 0 0,0 0-1,16-10 1,12-4 2,126-40 54,-74 28-29,-46 18 102,-39 12 17,-12 3-40,-15 6-87,-2 1-123,-92 45 86,101-46 60,0 0-1,0 1 0,1 0 0,0 1 0,1 1 1,-13 14-1,17-16-31,-1 0 1,2 1-1,-1 0 0,1 1 1,1-1-1,0 1 1,0 0-1,1 0 1,1 1-1,0-1 1,0 1-1,1 0 0,1 0 1,0 0-1,0 0 1,2 14-1,-1-22 2,1-1 0,0 0-1,0 0 1,0 0 0,0 1 0,2 3-1,-2-6 2,-1 0 0,1 0 0,-1 0 0,1 0 0,0 0 0,-1 0 0,1-1 0,0 1 0,0 0 0,-1 0 0,1-1 0,0 1 0,0 0 0,0-1 0,0 1 0,0-1 0,0 0 0,0 1 0,0-1 0,0 0 0,0 1 0,0-1-1,2 0 1,0 0 13,0 0 0,0-1 0,0 1 0,0-1 0,0 0 0,0 0 0,-1 0 1,1-1-1,0 1 0,0 0 0,2-3 0,27-22 128,-26 21-111,153-152-143,-50 48 213,-76 71-152,-8 8-90,-23 24 224,-2 13-134,0 4 109,-1-7-57,1 1 1,0 0 0,0 0 0,0 0 0,1-1 0,-1 1 0,1 0 0,1-1-1,-1 1 1,1-1 0,2 7 0,2-2 8,-1-1-1,2-1 1,-1 1 0,1-1-1,13 11 1,-17-16-4,0 0 1,1 0-1,-1 0 1,0 0-1,1-1 1,-1 0-1,1 1 1,-1-1-1,1-1 1,0 1-1,0 0 1,-1-1-1,1 0 1,0 0-1,0 0 1,-1 0-1,1-1 1,6-1-1,-1-1 43,0-1-1,0 0 1,0 0-1,0-1 1,-1-1-1,11-7 1,4-3-159,16-11 128,-24 15 80,31-17-1,-43 28-61,0 0 0,-1 0 0,1 0 0,0 0 0,0 0 0,0 0-1,0 1 1,0 0 0,4-1 0,-6 1-18,0 0 0,1 1 1,-1-1-1,0 0 0,1 1 0,-1-1 0,0 0 0,1 1 0,-1 0 1,0-1-1,0 1 0,0 0 0,1-1 0,-1 1 0,0 0 1,0 0-1,0 0 0,0 0 0,-1 0 0,1 0 0,0 0 0,0 1 1,0 0-1,25 47 205,2-2 0,37 47 0,-53-78-194,1-1 0,1-1 0,0 1 0,1-2 0,0 0 0,1-1 1,1-1-1,-1 0 0,22 9 0,-30-17-34,1 1 0,-1-1 0,1-1 1,0 0-1,0 0 0,0 0 0,0-1 1,12-1-1,-14 0-70,0-1 1,0 0-1,0 0 0,0 0 1,0-1-1,0 0 0,-1-1 1,1 0-1,-1 0 0,0 0 1,8-6-1,-7 4-313,0 0 0,-1-1-1,0 0 1,0 0 0,9-12-1,20-39-3936,-20 32 1439,24-30-1061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1:47.77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450 38 1248,'0'-1'67,"0"0"1,0 1-1,0-1 1,0 0-1,1 1 1,-1-1-1,0 1 1,1-1-1,-1 0 1,0 1-1,1-1 1,-1 1-1,1-1 1,-1 1-1,1-1 0,-1 1 1,1-1-1,-1 1 1,1 0-1,0-1 1,-1 1-1,1 0 1,-1-1-1,1 1 1,0 0-1,-1 0 1,2-1-1,0 1 1153,12-10 1095,1-4 7850,-24 14-9804,1 1 0,0-1 0,0 1 0,-1 1 0,1 0 0,0 0 0,0 1 0,0-1 0,-13 9 0,-1 1-3,-25 20-1,46-31-346,-16 12 123,0 1 0,2 1 0,0 1 1,0 0-1,2 1 0,-17 25 1,-59 119 741,52-89-532,21-42-119,2 1 1,-16 48 0,24-60-114,1 0 1,-3 25-1,7-36-67,1 0 0,-1 1 0,2-1 0,-1 0 0,1 0 0,1 0-1,-1 0 1,4 9 0,3 5 133,0 1 0,1-2 0,1 1 0,21 31 0,-26-46-123,1 1 0,0-1 1,0 0-1,1 0 0,-1-1 0,2 0 0,-1 0 0,1-1 1,-1 0-1,1 0 0,1-1 0,-1 0 0,1 0 0,13 4 1,-13-6-14,-1-1 1,1 1 0,15 0-1,-22-2 60,-3-4-2656,1 3 1635,0-1-1,0 0 1,0 1 0,0-1-1,0 0 1,1 0-1,-1 1 1,0-1 0,1 0-1,-1 1 1,1-1 0,0 1-1,0-1 1,-1 1-1,3-4 1,11-9-2510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1:31.52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110 1124 2976,'0'0'59,"-1"0"0,0 0 0,0 0 0,1 0 0,-1 0 0,0 0 0,0 0 0,1 0 0,-1 1 0,0-1 0,1 0 0,-1 1 0,0-1 0,1 0 0,-1 1 0,0-1 0,1 1 0,-1-1 0,1 1 0,-1-1 0,1 1 0,-1-1 1,1 1-1,-1-1 0,1 1 0,0 0 0,-1-1 0,0 2 0,-7 9 1322,6-9-926,-1 1-1,0-1 1,0 0 0,0 1-1,0-1 1,0-1 0,-1 1-1,1 0 1,0-1 0,-1 0-1,1 1 1,-1-1 0,0-1-1,1 1 1,-6 0 0,8-1-340,1 0 1,-1 0 0,0-1-1,0 1 1,0 0-1,0 0 1,0 0 0,1-1-1,-1 1 1,0 0 0,0-1-1,0 1 1,1-1 0,-1 1-1,0-1 1,1 0 0,-1 1-1,0-1 1,1 1-1,-1-1 1,1 0 0,-1 0-1,1 1 1,-1-1 0,1 0-1,-1-1 1,-4-21 387,4 18-299,0-3-136,1 1 1,0 0-1,0 0 1,0 0-1,1-1 1,0 1-1,0 0 1,3-7-1,3-8-1,10-23-1,-12 33-15,3-5 132,1 0 1,1 0 0,0 1 0,1 0-1,1 1 1,1 0 0,0 1-1,29-25 1,-36 33 63,7-5 193,-12 11-428,-1 0-1,1 0 1,-1 0 0,0 0-1,1 0 1,-1 0 0,1 0-1,-1 0 1,1 0 0,-1 0-1,0 0 1,1 0 0,-1 0-1,1 1 1,-1-1 0,0 0-1,1 0 1,-1 1 0,0-1-1,1 0 1,-1 0 0,0 1 0,1-1-1,-1 0 1,0 1 0,0-1-1,1 0 1,-1 1 0,0-1-1,0 1 1,0-1 0,1 0-1,-1 1 1,0-1 0,0 1-1,0-1 1,0 1 0,9 21 191,-5-13-95,0 0 0,4 17 1,13 118 229,-15-89-163,16 64 0,-16-92-24,-5-20-132,0 0-1,1 0 0,-1-1 1,1 1-1,1-1 1,0 1-1,5 9 0,-6-12-1,-1-2 32,-1-1-1,1 1 1,0-1 0,0 1 0,0 0 0,0-1 0,0 0 0,0 1 0,0-1 0,2 2 0,12-14 799,-13 9-795,1-1-1,-1 0 1,0 0-1,1 0 1,-2-1 0,1 1-1,0 0 1,-1-1-1,1 1 1,1-8 0,-1 3-29,5-15 12,5-42 0,-5 30 52,7-87 189,-10 73-181,0-45 48,-3 73-137,-1 15-51,0 0 0,0 0 0,1 0 0,3-11 0,-2 4-26,-3 13 63,1-1-1,0 0 1,0 1-1,0-1 1,1 1-1,-1-1 1,0 0-1,0 1 1,0-1-1,0 0 0,1 1 1,-1-1-1,0 1 1,0-1-1,1 1 1,-1-1-1,0 0 1,1 1-1,-1 0 1,1-1-1,-1 1 0,1-1 1,-1 1-1,1-1 1,-1 1-1,1 0 1,-1-1-1,2 1 1,1-2 19,1 0-25,-1 0-1,1 0 1,0 0-1,0 1 1,0-1-1,0 1 1,0 0-1,0 0 1,0 1 0,0-1-1,1 1 1,-1 0-1,0 0 1,0 0-1,8 2 1,-8-2 30,21 6 60,-1 0 0,1 2 0,37 16 0,-25-6-77,45 17 0,-80-35-1,20 8 39,0-2 1,25 5 0,-40-10 18,0 0 0,0-1 0,0 0 0,1 0 0,-1 0 0,0-1 0,0 0 0,0-1 0,0 0 0,14-4 0,-16 3-2,0-1 0,0 1 0,0-1 0,-1 0 0,0 0 0,1 0 0,-1 0 0,-1-1 0,1 1 0,-1-1 0,1 0 0,-1-1 0,-1 1 0,1 0 0,-1-1 0,0 1 0,0-1 0,-1 0 0,1 1 0,-1-1 0,0-6 0,-1 9-34,-1 0 0,1 0 0,-1 0 0,0 0 0,0 1-1,0-1 1,0 0 0,0 1 0,0-1 0,-1 1 0,1-1 0,-1 1 0,0 0-1,-2-4 1,1 3-47,0 0 1,-1 0-1,1 1 0,0-1 0,-1 1 0,1-1 0,-1 1 0,-4-2 0,1 2-38,0 0 0,1 1 0,-1-1 1,0 1-1,0 1 0,0-1 0,0 1 0,1 1 0,-1-1 0,0 1 0,0 0 0,0 1 0,-9 2 0,4 1-33,-1 0 0,1 1 0,0 0 0,1 1 0,-19 14 0,26-19 93,1 1 0,0 0 1,0-1-1,0 1 0,0 1 0,1-1 0,-1 0 1,1 1-1,0-1 0,0 1 0,0 0 0,1-1 1,-1 1-1,1 0 0,-1 4 0,1-2-2,0-1 1,1 1-1,0-1 0,0 1 0,1-1 0,-1 1 1,1-1-1,0 1 0,1-1 0,1 6 0,3 4-12,1-1-1,1 1 0,0-2 0,1 1 0,0-1 1,21 23-1,60 53 7,-79-79 44,0-1 0,1-1 1,0 0-1,0 0 0,1-2 0,24 11 0,-35-17-10,1 1-1,0 0 0,0-1 0,-1 0 1,1 1-1,0-1 0,0 0 1,-1 0-1,1-1 0,0 1 1,0-1-1,-1 1 0,1-1 0,3-1 1,-1 0 32,0-1 0,0 0-1,-1 1 1,0-1 0,1-1 0,-1 1 0,4-5 0,2-3 26,0-1 0,-1 0 1,0-1-1,10-19 0,45-91 59,-2 3-320,-46 94 279,-1-2 1,-1 0 0,19-55-1,-14 6 30,-5 0 0,8-107 0,-22 173-248,0 0 0,0 0 0,-4-21 0,4 31 106,0 1 0,0 0-1,0-1 1,0 1 0,0-1-1,0 1 1,0 0 0,0-1-1,0 1 1,0 0 0,-1-1-1,1 1 1,0-1 0,0 1-1,0 0 1,-1-1 0,1 1-1,0 0 1,0 0 0,-1-1-1,1 1 1,0 0 0,0 0-1,-1-1 1,1 1 0,0 0 0,-1 0-1,1 0 1,0-1 0,-1 1-1,1 0 1,-1 0 0,1 0-1,-1 0 1,0 0-16,0 1 0,0-1 1,0 0-1,0 1 0,0 0 0,0-1 0,0 1 1,0-1-1,1 1 0,-1 0 0,0 0 0,-1 1 1,-3 5-68,0 0 0,-7 12 1,1 3 127,0 1 0,2 1 1,-11 40-1,-7 79-151,22-108 105,1 0 1,2 0-1,1 0 1,2 0 0,2 1-1,12 64 1,-11-86 28,0-1 1,1 1 0,1-1 0,0 0 0,0 0-1,12 15 1,-14-21 10,1-1 0,1 1-1,-1-1 1,1 0 0,0 0-1,1-1 1,-1 1 0,1-2-1,0 1 1,0-1 0,15 7 0,-15-9 15,-1-1 0,0 1 1,0-1-1,1 0 0,-1-1 1,0 0-1,1 0 1,-1 0-1,0-1 0,1 0 1,-1 0-1,0 0 1,0-1-1,0 0 0,0 0 1,0-1-1,0 0 0,8-5 1,0-1 24,0-1 0,0 0 0,-1-2 0,-1 1 0,20-24 0,-23 24-38,-1 0-1,0 0 1,11-23 0,-18 31-22,0 0 0,0-1 0,0 1 0,-1 0 1,1 0-1,-1 0 0,1-1 0,-1 1 0,0 0 1,-1-1-1,1 1 0,0 0 0,-2-4 0,2 6-31,0 0-1,-1 0 0,1 0 0,0 0 1,-1 0-1,1 0 0,-1 0 0,0 0 1,1 0-1,-1 0 0,0 0 0,1 0 1,-1 0-1,0 0 0,0 1 0,0-1 1,0 0-1,0 1 0,0-1 0,0 0 1,0 1-1,0-1 0,0 1 0,0 0 1,0-1-1,0 1 0,-1 0 0,1 0 1,0 0-1,0 0 0,0 0 0,0 0 0,-1 0 1,1 0-1,0 0 0,0 0 0,0 1 1,0-1-1,-3 1 0,-1 2-16,-1-1 1,0 1-1,1 0 0,0 1 0,0-1 1,0 1-1,0 0 0,0 0 0,1 1 1,0 0-1,0-1 0,0 1 0,0 0 1,1 1-1,0-1 0,0 1 0,0-1 1,1 1-1,-3 11 0,3-11 34,0 0 0,1-1 0,0 1 0,0 0-1,0 0 1,1 0 0,0 0 0,0 0 0,1 0 0,0 0 0,0 0 0,0 0-1,0 0 1,1 0 0,0-1 0,0 1 0,1-1 0,0 1 0,0-1-1,0 0 1,6 7 0,-2-4 48,1 0-1,-1-1 0,2 0 1,-1-1-1,12 7 1,-17-11 1,0 0 1,0-1-1,0 1 1,0-1-1,0 0 1,1 0 0,-1 0-1,0 0 1,1-1-1,-1 1 1,0-1 0,1 0-1,-1 0 1,1 0-1,-1-1 1,1 1 0,-1-1-1,0 1 1,1-1-1,3-2 1,-4 1 4,0 1 1,0-1-1,-1 0 0,1 0 1,-1 0-1,0 0 1,1 0-1,-1 0 0,0-1 1,0 1-1,0-1 0,-1 0 1,1 1-1,1-4 1,0 1 68,1-2-1,-2 3-65,0 1 0,0-1 0,0 1-1,-1-1 1,1 0 0,-1 1 0,1-7 0,0-1 29,0-1 0,-1 1 0,0-1 1,-1 0-1,-1 0 0,0 0 1,-5-22-1,5 30-75,-1-1-1,0 1 1,0 0-1,0 0 1,0 0-1,-1 0 1,0 0-1,1 1 1,-2-1-1,1 1 1,0-1-1,-1 1 1,1 0-1,-1 1 1,-7-6-1,-5 0-116,0 0 1,-29-10-1,40 16 73,0 0 0,0 0 0,0 1-1,0 0 1,0 0 0,0 0 0,0 0 0,0 1 0,0 0-1,-10 1 1,-9 0-502,23-1 272,12-1-197,11-3 385,0 0 1,1 1-1,30 1 1,-27 1 111,47-7 1,-37 2-35,37-10 6,-49 10 37,0 2-1,29-2 1,-34 4-24,20 1-9,-30 1 4,0 0 1,0 0-1,15-3 0,-11 0 72,-6 1 568,-18 7-293,-60 32-403,67-36 35,1 1 0,0 0 0,0 0-1,0 0 1,0 1 0,0-1 0,0 0 0,1 1 0,-1 0 0,1 0 0,0 0 0,0 0-1,0 0 1,0 0 0,0 1 0,1-1 0,-1 0 0,1 1 0,0-1 0,0 1 0,0 0 0,1-1-1,-1 1 1,1 0 0,0-1 0,0 1 0,0 0 0,0 0 0,1-1 0,0 1 0,-1-1-1,1 1 1,1 0 0,1 4 0,-1-5-4,-1-1 0,1 1 1,0 0-1,0-1 0,0 0 0,1 1 0,-1-1 0,1 0 0,-1 0 1,1 0-1,-1 0 0,1-1 0,0 1 0,0-1 0,0 0 0,6 2 0,-3-1 68,0-1-1,1 0 1,-1 0 0,0 0-1,1-1 1,-1 0-1,9-1 1,14-5 62,-1 0 1,43-16-1,5-1-160,-57 17 88,-1-1 0,1 0 0,-1-1-1,0-1 1,-1-1 0,0-1 0,0 0 0,20-18 0,26-30 146,-57 50-260,-5 9 49,-1-1-1,1 0 1,-1 1 0,1-1-1,-1 0 1,1 1 0,-1-1-1,1 1 1,-1-1 0,1 1-1,0-1 1,-1 1 0,1-1 0,1 0-1,-1 20-977,-2 8 1145,1-5-272,2 34 0,-1-51 128,0 0 0,-1 0 0,1-1 0,1 1 0,-1 0 0,1-1 0,0 1 0,0-1 0,0 0 0,0 1 0,1-1 0,5 7 0,-7-11 15,-1 1 0,1-1 0,-1 1 0,1-1 0,0 1 0,-1-1 1,1 0-1,0 1 0,-1-1 0,1 0 0,0 1 0,0-1 1,-1 0-1,1 0 0,0 0 0,0 1 0,-1-1 0,1 0 0,0 0 1,0 0-1,-1-1 0,1 1 0,0 0 0,0 0 0,-1 0 1,1 0-1,1-1 0,15-12 392,-14 11-371,9-10 50,0 1 1,-2-1-1,0-1 1,0 0-1,14-24 1,28-74-60,-27 41-166,-3-2 1,14-87 0,-19 80 135,-4 26-70,13-74-278,-25 123 294,0 0 1,-1 0 0,0-1 0,0 1-1,0 0 1,0 0 0,-1-1 0,1 1 0,-1 0-1,-2-6 1,2 10 26,1 0 0,0-1 0,-1 1 0,1 0 0,0 0 0,-1 0 0,1 0-1,-1 0 1,1 0 0,0 0 0,-1 0 0,1 0 0,-1 0 0,1 0 0,0 0 0,-1 0 0,1 0 0,0 0-1,-1 1 1,1-1 0,-1 0 0,1 0 0,0 0 0,-1 0 0,1 1 0,0-1 0,-1 0 0,1 1 0,-10 6-145,5-2 174,0 0-1,0 0 1,1 1-1,0 0 1,0 0 0,0 0-1,1 1 1,0-1 0,-5 14-1,1 5 131,-7 36-1,14-59-123,-12 75 145,-4 101 0,13-121-110,0-19 39,2 1-1,7 63 1,-5-91-78,0-4 30,-1-1 0,1 0 0,1 1 0,-1-1 0,1 0 0,0 0-1,1 0 1,-1 0 0,7 10 0,-8-14-14,0 0 1,1 0 0,-1 0-1,0 0 1,1 0-1,0 0 1,-1 0 0,1-1-1,0 1 1,0-1-1,0 1 1,0-1 0,0 0-1,0 0 1,1 0-1,-1 0 1,4 1 0,23 11 164,-21-12-100,1 1-1,-1-1 1,0-1 0,0 0 0,0 0-1,1 0 1,-1-1 0,0 0 0,0-1-1,0 0 1,0 0 0,0-1 0,11-5 0,-6 1 59,93-57 333,-61 29-448,-35 25-75,0 2-1,1 0 1,20-12 0,-31 19 44,1 1-1,-1 0 1,0 0 0,1 0 0,-1 0 0,0 0 0,1 0-1,-1 0 1,0 0 0,0 0 0,1 0 0,-1 0-1,0 0 1,1 0 0,-1 0 0,0 0 0,1 0 0,-1 0-1,0 0 1,1 0 0,-1 0 0,0 0 0,0 0-1,1 1 1,-1-1 0,0 0 0,1 0 0,-1 0-1,0 1 1,6 10-120,-3 14 6,-4 4 177,-8 38 1,1-5 184,-2-6 142,10-56-378,1 0 0,-1 0 0,0 0 0,0 0 0,0 1 0,0-1 0,0 0 0,1 0 0,-1 0 0,0 0 0,0 0 0,0 0 0,0 0 0,1 0 0,-1 0-1,0 0 1,0 0 0,0 0 0,1 0 0,-1 0 0,0 0 0,0 0 0,0 0 0,0 0 0,1 0 0,-1 0 0,0 0 0,0 0 0,0 0 0,0 0 0,1 0 0,-1 0 0,0 0 0,0-1 0,0 1 0,0 0 0,1 0 0,-1 0-1,0 0 1,0 0 0,0-1 0,0 1 0,0 0 0,0 0 0,0 0 0,1-1 0,10-9 269,1-4-65,-1-1 1,15-27-1,3-4-223,-23 38-8,-2 2-5,0 0-1,1 0 0,-1 0 1,1 0-1,0 1 0,10-8 0,-15 13 22,0 0-1,1-1 0,-1 1 1,1 0-1,-1 0 0,0-1 1,1 1-1,-1 0 0,1 0 0,-1-1 1,0 1-1,1 0 0,-1 0 1,1 0-1,-1 0 0,1 0 1,-1 0-1,1 0 0,-1 0 0,1 0 1,-1 0-1,0 0 0,1 0 1,-1 0-1,1 0 0,-1 0 0,1 1 1,-1-1-1,1 0 0,-1 0 1,0 0-1,1 1 0,-1-1 1,0 0-1,1 0 0,-1 1 0,0-1 1,1 0-1,-1 1 0,0-1 1,1 1-1,-1-1 0,0 0 1,0 1-1,0-1 0,1 1 0,-1-1 1,0 1-1,0-1 0,0 0 1,0 1-1,0 0 0,1 4-21,0 0-1,-1 0 0,0 0 1,0 5-1,-1-3 36,-1 41-6,-4 0-1,-16 72 0,7-44 49,-14 47 53,23-102-52,-2-1 1,0-1 0,-20 35-1,21-44-18,1 0 1,-1 0-1,-1 0 0,0-1 0,0-1 0,-1 1 1,0-1-1,0-1 0,-1 0 0,0 0 0,0-1 1,0 0-1,-1-1 0,0 0 0,0 0 0,-1-1 1,1-1-1,-1 0 0,0-1 0,0 0 1,-21 0-1,-52-8 184,65 4-248,17 2 22,0-1-1,0 1 1,1-1-1,-1 0 1,0 0-1,1 0 1,-1 0-1,0 0 1,1-1-1,-5-2 1,6 3 6,0 0 1,0 0-1,1 1 0,-1-1 1,0 0-1,1 0 0,-1 0 1,0 0-1,1 0 0,-1 0 1,1 0-1,0 0 0,-1-1 1,1 1-1,0 0 0,0 0 1,-1 0-1,1 0 1,0 0-1,0-1 0,0 1 1,1 0-1,-1 0 0,0 0 1,0 0-1,0 0 0,1 0 1,-1-1-1,1 1 0,-1 0 1,1 0-1,0-1 0,1-1-16,1-1-1,-1 1 1,1 0-1,0 0 1,-1 0-1,1 1 1,0-1-1,1 1 1,-1-1-1,5-1 1,42-20-144,-36 18 140,49-23 25,-2-3-1,-1-3 0,70-52 1,-25 2-536,-94 80-439,-3 0-2177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1:31.85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15 142 9312,'-3'-2'1024,"2"1"-783,0 0 0,1 1 0,-1-1 1,0 1-1,0-1 0,1 1 0,-1-1 0,-5-1 4149,21 2-2252,-7 0-1204,15-2-191,1-1-1,0-1 0,-1-2 0,38-13 0,2 1-570,48-9 143,-16 4-1307,-33 6-2422,-27 5-2479,-23 10 3403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1:32.20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76 8544,'-36'-18'3872,"27"14"-3360,4-1-64,10 1-352,4-11-1152,12 8 544,10-8-2752,-1 8 1824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1:35.7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32 779 2912,'-12'5'2344,"6"-1"-136,5-4-2119,1 0 1,0 0 0,0 0-1,0 0 1,0 0 0,0 0-1,0 0 1,-1 0 0,0-1 985,1 1-985,0-1 0,0 1-1,0 0 1,0 0 0,0 0-1,0 0 1,0 0 0,0 0-1,0-1 1,0 1 0,0 0-1,0 0 1,0 0 0,0 0-1,0 0 1,0 0 0,0-1-1,0 1 1,0 0 0,0 0-1,0 0 1,0 0 0,0 0-1,0-1 79,0 1 1,0-1-1,0 1 0,0-1 0,0 1 0,-1-1 0,1 1 0,0 0 0,0-1 1,0 1-1,0-1 0,-1 1 0,1 0 0,0-1 0,0 1 0,-1 0 0,1-1 1,0 1-1,-1 0 0,1-1 0,0 1 0,-1 0 0,1 0 0,0-1 0,-1 1 1,0 0-1,1 0-130,0 0 1,0 0 0,-1 0-1,1-1 1,0 1-1,0 0 1,0 0 0,-1 0-1,1 0 1,0 0 0,0 0-1,0-1 1,0 1-1,-1 0 1,1 0 0,0 0-1,0-1 1,0 1 0,0 0-1,0 0 1,0 0-1,-1-1 1,1 1 0,0 0-1,0 0 1,0-1-1,0 1 1,0 0 0,0 0-1,0-1 1,0 1 0,0 0-1,0 0 1,0 0-1,0-1 1,0 1 0,0 0-1,0 0 1,1-1 0,-1 1-1,0 0 1,0 0-1,0 0 1,0-1 0,0 1-1,0 0 1,1 0 0,-1-1-1,15-29 1872,-12 21-1633,1 1 0,0 0 0,7-9 1,14-21 512,-17 25-568,0 1-1,1 0 1,0 0 0,15-12-1,-24 23-215,0 1 0,0 0 0,1-1 0,-1 1 0,0 0-1,1-1 1,-1 1 0,0 0 0,1 0 0,-1-1 0,0 1 0,1 0-1,-1 0 1,0 0 0,1-1 0,-1 1 0,1 0 0,-1 0 0,1 0-1,-1 0 1,0 0 0,1 0 0,-1 0 0,1 0 0,-1 0 0,1 0-1,-1 0 1,0 0 0,1 0 0,-1 1 0,1-1 0,-1 0 0,0 0-1,1 0 1,-1 1 0,1-1 0,-1 0 0,0 0 0,1 1 0,-1-1-1,0 0 1,0 0 0,1 1 0,-1-1 0,0 1 0,0-1 0,1 0-1,-1 1 1,7 24 135,-6-20-153,12 93 674,0 3-433,-13-101-229,3 19 70,2 0-1,0-1 0,12 28 0,-17-45-46,1 0 0,-1 1 1,1-1-1,0 0 0,0 0 0,0 1 0,-1-1 0,1 0 0,0 0 0,0 0 0,1 0 0,-1 0 0,0 0 0,0 0 1,0-1-1,1 1 0,-1 0 0,2 0 0,-1-1 10,0 1 1,-1-1 0,1 0-1,0 0 1,0 0-1,-1-1 1,1 1 0,0 0-1,-1-1 1,1 1-1,0-1 1,-1 1-1,1-1 1,-1 0 0,3-1-1,5-4 73,0 0-1,-1-1 1,0-1-1,0 1 1,-1-1-1,0 0 1,9-13-1,-2 3-117,1-1 46,0-2-1,-2 0 1,0 0-1,-1-1 0,-1-1 1,-2 1-1,0-2 1,-1 0-1,-1 0 1,6-43-1,-10 26-49,-2 41-44,1 0-1,-1 0 0,0 0 1,1 0-1,-1 1 0,0-1 1,1 0-1,-1 1 1,0-1-1,0 0 0,1 1 1,-1 0-1,0-1 0,2 2 1,27 13 111,113 52-25,-131-62 60,11 2-32,0 0 0,0-2 0,41 5 0,-46-7-73,-13-3 51,0 0 0,0 0-1,0 0 1,0-1 0,0 1 0,9-4 0,10 0 124,-21 3-124,-1 1 0,0-1 0,0 0 0,1 1 1,-1-1-1,0 0 0,0 0 0,0 0 0,0-1 1,0 1-1,0 0 0,-1-1 0,1 1 0,0-1 1,-1 0-1,1 1 0,-1-1 0,1 0 0,-1 0 1,0 0-1,0 0 0,0 0 0,0 0 1,0 0-1,-1-1 0,1 1 0,0 0 0,-1-3 1,1-1 39,0 0 0,-1 0 1,0 0-1,0 0 0,-1 1 1,0-1-1,0 0 1,0 0-1,-1 1 0,1-1 1,-5-9-1,3 9-97,-1 0-1,1 1 1,-1-1 0,0 1-1,-5-6 1,8 10 1,0 0 1,0 0 0,0-1-1,0 1 1,-1 0 0,1 0-1,0 0 1,0 1-1,0-1 1,-1 0 0,1 0-1,0 1 1,-1-1 0,1 1-1,-1-1 1,1 1 0,-1 0-1,1-1 1,-1 1-1,1 0 1,-1 0 0,1 0-1,-1 0 1,1 0 0,-1 0-1,1 1 1,-1-1 0,1 0-1,-2 1 1,-2 2-2,1 1-1,0-1 1,0 1 0,0-1 0,0 1-1,0 0 1,1 1 0,0-1 0,0 0-1,0 1 1,-4 9 0,-1 5-69,-9 35 1,16-51 92,0 2-1,0 0-1,0 1 0,0-1 1,1 0-1,0 1 0,0-1 1,0 0-1,1 1 0,0-1 1,2 10-1,2-1 9,0 0 0,13 23 1,-15-31 14,1 0 1,-1 0 0,1 0 0,1-1-1,-1 0 1,1 0 0,-1 0-1,1 0 1,1-1 0,6 5 0,-7-6 22,0-1-1,0 1 1,0-1 0,0 0 0,0-1 0,1 1 0,-1-1 0,0 0 0,1 0-1,-1-1 1,1 1 0,-1-1 0,7-1 0,15-3-24,-1-1 0,-1-1 0,29-10 0,74-34 48,-123 47-62,67-34 33,-16 7 114,-49 27-197,1 0-1,-1 1 0,1 0 0,-1 0 0,13-1 0,-17 2 49,1 1-1,0 0 0,-1 0 0,1 0 1,0 0-1,-1 0 0,1 1 0,0 0 0,-1 0 1,1 0-1,-1 0 0,1 1 0,3 1 0,-6-2 237,-21 1 308,17-1-542,-1 0 0,0 0-1,0-1 1,0 0-1,0 0 1,-6-1-1,-20-2-179,-55 0 0,75 3 43,0 1 0,0 0 0,1 1 0,-1 0 0,0 0 0,1 1 0,-1 0 0,1 1 0,-15 8 0,22-11 114,0 0 1,0 0-1,0 1 1,1-1-1,-1 0 1,0 1-1,1-1 1,0 1-1,-1 0 1,1-1-1,0 1 1,0 0-1,0 0 1,0 0 0,0-1-1,0 1 1,0 0-1,1 0 1,-1 1-1,1-1 1,-1 0-1,1 4 1,0-3 26,1 0-1,-1-1 1,1 1 0,0 0-1,0 0 1,0-1 0,0 1 0,1-1-1,-1 1 1,1-1 0,-1 1 0,1-1-1,0 0 1,0 0 0,0 0-1,5 4 1,14 11 14,0-1-1,2-1 1,0-1 0,0-1-1,2-1 1,36 13 0,-53-22 12,0-1 1,-1-1 0,1 1 0,0-1 0,0-1 0,0 0 0,0 0 0,0 0 0,0-1 0,0 0 0,-1 0 0,1-1 0,0 0 0,10-5-1,-8 3 32,0-1 0,0 0 0,-1-1 0,0 0-1,0-1 1,0 0 0,-1 0 0,0-1 0,12-15-1,-9 8-57,-1 0 0,-1-1-1,-1 0 1,0-1 0,-1 1-1,8-32 1,19-112 12,-26 115-21,62-304-198,-68 342 175,3-34 191,-5 39-214,0-1 1,0 0 0,0 0 0,0 0-1,-1 1 1,1-1 0,-1 0 0,0 0 0,0 1-1,0-1 1,-2-2 0,3 4 28,0 1-1,0 0 1,0 0 0,0 0 0,-1 0 0,1-1-1,0 1 1,0 0 0,-1 0 0,1 0 0,0 0 0,0 0-1,-1 0 1,1-1 0,0 1 0,0 0 0,-1 0-1,1 0 1,0 0 0,0 0 0,-1 0 0,1 0-1,0 0 1,0 0 0,-1 0 0,1 0 0,0 1 0,0-1-1,-1 0 1,1 0 0,0 0 0,0 0 0,-1 0-1,1 0 1,0 1 0,0-1 0,0 0 0,-1 0-1,1 0 1,0 0 0,0 1 0,-9 9-152,1 10 147,0 1-1,2-1 1,0 1 0,-4 35-1,2 13 145,2 0 0,7 113-1,0-156-93,2-1 0,1 1 0,1-1 0,1-1 0,1 1 0,17 39 0,-21-58 2,0 1 1,0-1-1,1 0 1,-1 1-1,1-2 1,1 1-1,-1 0 1,1-1-1,0 0 0,0 0 1,1 0-1,-1-1 1,1 0-1,0 0 1,0 0-1,1-1 1,-1 0-1,1 0 1,12 3-1,-4-4 18,0 0 0,0-2-1,0 1 1,0-2 0,0 0 0,0-1-1,0 0 1,26-9 0,-20 5-27,0-2 0,-1 0 0,0-2 0,-1 0 0,26-18 0,-37 23-37,-1 0 0,0 0 0,0 0 1,-1-1-1,0-1 0,0 1 0,0-1 0,8-13 0,-13 12-126,-5 7-118,3 1 226,-1 0 1,1 1 0,0-1-1,0 1 1,0-1-1,0 1 1,0 0 0,0-1-1,0 1 1,0 0 0,-1 1-1,-1 0-8,-5 6-6,0 1 0,0-1 0,1 1 0,-8 13 0,13-19 44,0 0 1,1 0-1,0 0 0,0 0 0,0 0 0,0 0 0,0 1 0,0-1 1,1 0-1,0 0 0,-1 1 0,1-1 0,1 0 0,-1 0 0,0 1 0,1-1 1,-1 0-1,1 0 0,0 0 0,3 6 0,-2-5 16,1 1 0,0-1 0,0 0 0,1 0 1,-1 0-1,1 0 0,0 0 0,0-1 0,0 0 0,0 0 0,1 0 0,-1 0 0,1-1 0,0 0 0,7 3 0,-9-4 32,-1 0 0,1 0 0,-1-1-1,1 1 1,0-1 0,-1 1 0,1-1-1,0 0 1,-1 0 0,1 0-1,0 0 1,-1-1 0,1 1 0,0-1-1,-1 0 1,1 1 0,-1-1 0,1 0-1,-1-1 1,0 1 0,1 0-1,-1-1 1,0 1 0,0-1 0,0 0-1,0 1 1,0-1 0,0 0 0,0 0-1,-1 0 1,1-1 0,1-2-1,-1 0-38,0 0-1,0-1 1,0 1-1,0-1 1,-1 1-1,0-1 1,0 1-1,-1-1 1,0 1-1,1-1 1,-2 0-1,1 1 1,-3-11-1,2 12-14,0 0 0,0 0 0,0 1 0,-1-1 0,1 0 0,-1 1 0,0-1 0,0 1 0,0 0 0,-1 0 0,1 0-1,-1 0 1,1 0 0,-1 0 0,0 1 0,0-1 0,-1 1 0,1 0 0,0 0 0,-1 0 0,-3-2 0,6 4-4,0 0 1,0 0 0,0 0-1,0-1 1,0 1 0,0 0 0,0 0-1,0 0 1,0 0 0,0 1-1,-2-1 1,-6 1-59,9-1 67,0 0 0,0 0 0,1 0 1,-1 0-1,0 0 0,0 0 0,0 0 0,0 0 0,0-1 0,0 1 0,0 0 1,0 0-1,0 0 0,0 0 0,0 0 0,0 0 0,0 0 0,0-1 0,0 1 0,0 0 1,0 0-1,0 0 0,0 0 0,0 0 0,0 0 0,0 0 0,0-1 0,0 1 0,0 0 1,-1 0-1,1 0 0,0 0 0,0 0 0,0 0 0,0 0 0,0 0 0,0 0 1,0 0-1,0-1 0,0 1 0,0 0 0,-1 0 0,1 0 0,0 0 0,0 0 0,0 0 1,0 0-1,0 0 0,0 0 0,0 0 0,-1 0 0,1 0 0,0 0 0,0 0 0,0 0 1,0 0-1,0 0 0,0 0 0,0 0 0,-1 0 0,1 0 0,0 0 0,0 0 1,7-5-62,-6 5 63,5-4 2,0 1-1,1 1 1,0-1-1,10-2 0,18-7-28,-24 7 23,0 1 0,0 0 0,1 1 0,-1 0 0,1 1 0,16-2 0,-8 2 53,35-9 1,-43 7 24,1 2 1,-1-1 0,0 1 0,1 1 0,-1 0-1,1 1 1,19 2 0,-29-2-54,0 1-1,0 0 1,0-1-1,-1 1 1,1 0 0,0 0-1,0 1 1,-1-1-1,1 0 1,-1 1 0,1 0-1,-1-1 1,0 1-1,1 0 1,-1 0-1,0 1 1,0-1 0,-1 0-1,1 1 1,0-1-1,-1 1 1,1-1-1,-1 1 1,0 0 0,0 0-1,0-1 1,0 1-1,-1 0 1,1 0 0,0 6-1,-1 69-45,0-75 27,1 1 0,-1-1-1,1 1 1,0-1 0,0 1-1,0-1 1,0 0 0,1 0-1,0 1 1,-1-1 0,1 0-1,0 0 1,0-1 0,1 1-1,-1 0 1,1-1 0,-1 1-1,5 2 1,-2-1-12,1 0 1,-1-1-1,1 1 1,-1-1-1,1-1 0,0 1 1,1-1-1,-1 0 0,8 2 1,0-3 44,0 1 1,-1-2 0,1 0-1,0 0 1,0-2 0,0 1-1,-1-2 1,1 0 0,-1 0-1,0-1 1,0-1-1,16-8 1,-21 8 13,-1 1-1,0-1 1,0-1-1,-1 0 1,1 1-1,-1-2 0,-1 1 1,1-1-1,-1 0 1,0 0-1,-1 0 1,5-10-1,-1 0-31,0 0 0,-2-1-1,0 0 1,5-27-1,5-19-360,-14 56 306,-1 11-78,2 6-7,4 9 121,-1 2-1,-2-1 1,1 0 0,-2 1-1,1 32 1,-1-19 105,-1-15 12,-2 1 0,0-1-1,-1 0 1,-1 1 0,-4 18 0,6-36-105,0-1-1,0 0 1,0 1 0,0-1-1,-1 0 1,1 1-1,0-1 1,0 0 0,0 1-1,0-1 1,0 0 0,-1 1-1,1-1 1,0 0-1,0 1 1,-1-1 0,1 0-1,0 0 1,0 1 0,-1-1-1,1 0 1,0 0-1,-1 1 1,1-1 0,0 0-1,-1 0 1,1 0 0,0 0-1,-1 0 1,1 1-1,0-1 1,-1 0 0,1 0-1,-1 0 1,0-1 3,-1 1-1,1 0 1,0-1 0,0 1-1,0-1 1,-1 1 0,1-1 0,0 0-1,0 0 1,-1 0 0,-24-25-46,25 24 16,-7-6 11,6 6 22,1 1 0,0-1 0,-1 1 0,1-1 0,0 0-1,0 1 1,0-1 0,-1-2 0,1 1-53,-1 1 0,1-1 0,0 1 0,0-1 0,-1 1-1,0 0 1,1 0 0,-3-2 0,4 3 34,0 1 0,0 0 0,0 0 0,0 0 0,0 0-1,0 0 1,0 0 0,0 0 0,-1 0 0,1 0 0,0 0 0,0 0 0,0 0 0,0 0-1,0 0 1,0 0 0,0-1 0,0 1 0,0 0 0,0 0 0,0 0 0,0 0 0,-1 0 0,1 0-1,0 0 1,0 0 0,0 0 0,0 0 0,0 0 0,0 0 0,0 0 0,0 0 0,0 0-1,0 0 1,0 0 0,-1 0 0,1 0 0,0 0 0,0 1 0,0-1 0,0 0 0,0 0 0,0 0-1,0 0 1,0 0 0,0 0 0,0 0 0,0 0 0,0 0 0,0 0 0,0 0 0,0 0-1,-1 0 1,1 0 0,0 0 0,0 1 0,0-1 0,0 0 0,0 0 0,0 0 0,0 0 0,0 0-1,0 0 1,0 0 0,0 0 0,0 0 0,0 0 0,0 0 0,0 1 0,4 7-321,-1-5 335,1 0 0,0-1 1,0 1-1,0-1 0,0 0 0,0 0 0,1 0 0,6 2 0,-1-1 37,1 0-1,21 1 1,37-1 14,78-8-1,-88 2-130,-31 1-1434,41-9-1,-51 7-400,-7 0-1763,-5 4 1151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1:36.3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42 140 7296,'-20'-3'2368,"19"3"-2284,1 0 0,-1 0 0,1 0 1,-1 0-1,1-1 0,-1 1 0,1 0 0,-1 0 1,1-1-1,-1 1 0,1 0 0,-1-1 0,1 1 1,0 0-1,-1-1 0,1 1 0,0-1 1,-1 1-1,1-1 0,0 1 0,-1-1 0,1 1 1,0-1-1,0 0 0,0 1-26,0 0-1,0 0 1,0 0 0,0 0 0,0 0-1,0-1 1,0 1 0,0 0-1,-1 0 1,1 0 0,0 0 0,0 0-1,0 0 1,0-1 0,0 1-1,0 0 1,0 0 0,0 0 0,0 0-1,0 0 1,0 0 0,0 0-1,0 0 1,-1 0 0,1-1 0,0 1-1,0 0 1,0 0 0,0 0-1,0 0 1,0 0 0,0 0 0,-1 0-1,1 0 1,0 0 0,0 0-1,0 0 1,0 0 0,0 0 0,0 0-1,-1 0 1,1 0 0,0 0-1,0 0 1,0 0 0,0 0 0,0 0-1,0 0 1,0 0 0,-1 0-1,1 0 1,0 1 0,0-1 0,0 0-1,0 0 1,0 0 0,0 0-1,-2 3 2288,1-3-2228,1 0 1,0 0-1,0 0 1,0 0 0,0 0-1,0 0 1,-1 0 0,1 0-1,0 0 1,0 0 0,-3-1 1999,3 1-1999,1-2 690,5 4 679,2 3-1040,0-1 0,1-1 0,-1 0 0,1 0 0,-1-1 0,1 0 0,12 2 1,68 0 513,100-19 86,-142 9-867,336-56 433,-123-7-2733,-260 69 2091,32-5-6094,-18 4 3291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1:39.17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333 43 2912,'0'-6'1116,"0"5"-841,0 1 0,0-1 0,0 0-1,0 0 1,0 1 0,0-1-1,0 0 1,0 0 0,0 0-1,0 1 1,0-1 0,1 0-1,-1 1 1,0-1 0,0 0 0,1 0-1,-1 1 1,0-1 0,1 1-1,-1-1 1,1 0 0,0 0-1,-1 1-105,0-1-1,0 1 0,0 0 0,0-1 0,0 1 0,0 0 1,0-1-1,0 1 0,0 0 0,0-1 0,0 1 0,0 0 1,0-1-1,0 1 0,0 0 0,0-1 0,-1 1 0,1 0 1,0-1-1,0 1 0,0 0 0,0 0 0,-1-1 0,1 1 1,0 0-1,0 0 0,-1-1 0,1 1 0,0 0 0,-1 0 1,-8-8 1380,6 7-1338,0 1 0,0-1 1,0 1-1,0-1 0,1 1 1,-1 0-1,0 0 0,0 0 1,0 1-1,0-1 0,0 1 1,0 0-1,0-1 0,-3 3 1,-5 2 241,-23 12 1,16-6-286,-24 10 288,-72 50 0,107-66-420,0 1 1,1-1-1,0 1 0,0 0 0,0 1 1,-5 7-1,10-13-29,0 1 0,0-1 0,0 0 0,0 1 1,0-1-1,1 1 0,-1-1 0,1 1 0,-1-1 0,1 1 0,-1 0 0,1-1 1,0 1-1,0-1 0,0 1 0,0 0 0,0-1 0,0 1 0,0-1 0,0 1 0,1 0 1,-1-1-1,1 1 0,-1-1 0,1 1 0,0-1 0,-1 1 0,1-1 0,0 0 0,0 1 1,0-1-1,0 0 0,0 0 0,0 1 0,0-1 0,1 0 0,-1 0 0,0 0 1,3 1-1,1 1 87,1 0 0,0 0 0,0 0 0,0-1 0,0 0 0,0 0 1,0-1-1,0 1 0,1-1 0,-1-1 0,1 1 0,-1-1 0,0 0 0,11-2 1,-9 1-10,-1-1 1,0 0 0,1 0 0,-1-1 0,-1 0 0,1 0-1,0-1 1,-1 0 0,1 0 0,-1 0 0,0-1 0,7-8 0,-4 5-38,0-1 1,-1 0 0,0-1 0,-1 0 0,0 0 0,0-1 0,-2 0 0,1 0 0,-1 0-1,-1 0 1,5-19 0,-2-12 485,-7 42-534,0 1 0,0-1 0,0 0 1,0 0-1,0 0 0,-1 1 1,1-1-1,0 0 0,0 0 1,0 0-1,0 0 0,-1 0 1,1 1-1,0-1 0,0 0 1,-1 0-1,1 0 0,0 0 1,0 0-1,-1 0 0,1 0 1,0 0-1,0 0 0,-1 0 1,1 0-1,0 0 0,0 0 1,-1 0-1,1 0 0,0 0 1,0 0-1,-1 0 0,1 0 0,0 0 1,0 0-1,0 0 0,-1-1 1,1 1-1,0 0 0,0 0 1,0 0-1,-1 0 0,1 0 1,0-1-1,0 1 0,0 0 1,0 0-1,-1 0 0,1-1 1,0 1-1,0 0 0,0 0 1,0-1-1,0 1 0,0 0 1,0 0-1,0-1 0,0 1 1,0 0-1,0 0 0,0-1 1,0 1-1,0 0 0,0 0 0,0-1 1,-3 6-12,1 1-1,0 0 1,0-1-1,1 1 1,-1 0 0,1 0-1,1 0 1,-1 0 0,1 10-1,1-7 33,-1 0 0,2 0-1,-1 1 1,1-1 0,5 13 0,-4-14 21,0 1 1,1-1-1,0 0 1,0 0-1,1-1 1,8 12-1,-11-16-19,1-1-1,-1 0 0,0 0 0,1-1 0,-1 1 0,1 0 0,0-1 0,-1 1 0,1-1 0,0 0 0,0 0 0,0 0 0,0 0 0,0-1 0,0 1 0,0-1 0,0 0 0,0 0 0,0 0 0,0 0 0,0 0 0,0-1 0,3 0 0,27-8 115,0-1-1,-1-2 1,42-22 0,-2 2-1,3-7-99,-74 38-44,-1 1 0,1 0 0,-1 0 0,1 0 0,0 0 0,-1 0 0,1 0 0,-1 0 0,1 0 0,0 0 0,-1 0 0,1 0 0,-1 0 0,1 0 0,0 1 0,-1-1-1,1 0 1,-1 0 0,1 1 0,-1-1 0,1 0 0,-1 1 0,2 0 0,10 13-175,-3-4 154,27 25 21,47 40 100,-18-31 3,-59-41-63,-1 0 0,1 0 0,-1-1 1,1 0-1,0 0 0,0 0 0,0-1 0,0 0 0,0 0 1,0-1-1,0 1 0,0-1 0,0-1 0,0 1 1,0-1-1,0 0 0,0 0 0,0-1 0,0 0 1,-1 0-1,1 0 0,0-1 0,-1 1 0,0-1 0,0-1 1,0 1-1,0-1 0,0 0 0,-1 0 0,1 0 1,-1-1-1,0 1 0,-1-1 0,1 0 0,3-6 0,-2 1 66,1 0 0,-1 0 0,5-14 0,-9 21-87,0 1 0,-1-1 0,1 0 0,-1 0 0,1 0 0,-1 0 0,0 0 0,0 0 0,0 0 0,0 1 0,-1-1 0,1 0 0,-1 0 0,0 0 0,0 0 0,0 1 0,0-1 0,-2-3 0,3 6-23,0-1 0,-1 1-1,1-1 1,-1 1-1,1-1 1,0 1 0,-1-1-1,1 1 1,-1 0-1,1-1 1,-1 1 0,1 0-1,-1 0 1,0-1-1,1 1 1,-1 0 0,1 0-1,-1 0 1,1 0-1,-1-1 1,0 1 0,1 0-1,-1 0 1,1 0-1,-1 0 1,0 0 0,1 1-1,-1-1 1,1 0-1,-1 0 1,0 0 0,1 0-1,-1 1 1,1-1-1,-1 0 1,1 1-1,-1-1 1,1 0 0,-2 1-1,-19 19-201,17-15 226,1-2 14,0 1 0,0 0-1,0 0 1,0 0-1,1 0 1,0 0-1,-1 1 1,2-1-1,-1 1 1,0-1 0,0 6-1,1-6-8,1-1 1,-1 0-1,1 1 0,0-1 1,0 0-1,0 0 0,0 1 0,1-1 1,-1 0-1,1 1 0,0-1 0,0 0 1,0 0-1,0 0 0,1 0 0,1 3 1,0-2-10,0 0 0,-1 0-1,2-1 1,-1 0 0,0 1 0,1-1 0,-1 0 0,1-1 0,0 1 0,0-1 0,0 1-1,0-1 1,1-1 0,-1 1 0,0 0 0,1-1 0,-1 0 0,1 0 0,0 0 0,5-1-1,16 2-63,1-1-1,0-1 1,37-6-1,29-11-3049,-63 10-495,29-13 0,-18 6 315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4:15.2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8426 32 3552,'0'-1'131,"0"1"1,-1 0-1,1-1 0,0 1 1,0-1-1,-1 1 1,1-1-1,0 1 0,0-1 1,0 1-1,0-1 1,0 1-1,0-1 0,0 1 1,0-1-1,0 1 0,0-1 1,0 1-1,0-1 1,0 1-1,0-1 0,0 1 1,0-1-1,1 1 1,-1-1-1,0 0 0,1 1 32,-1-1-1,0 1 0,0-1 0,1 1 1,-1-1-1,0 1 0,0-1 0,0 1 1,0-1-1,0 1 0,0-1 0,0 1 1,0-1-1,0 1 0,0-1 0,0 1 1,0-1-1,0 1 0,0-1 0,0 1 1,0-1-1,-1 1 0,1-1 0,0 1 1,0-1-1,-1 1 0,1-1 0,0 1 1,-1 0-1,1-1 0,0 1 1,-1 0-1,1-1 0,-1 0 0,-1 0 567,2 2-365,-3 0 335,-19 17 3306,21-17-3969,0 0 6,-1 0 1,1 1-1,0-1 1,0 0-1,0 1 1,-1-1-1,1 0 0,0 1 1,1 0-1,-1-1 1,0 1-1,0-1 1,1 1-1,-1 0 1,1-1-1,-1 4 1,1-3-37,-1 1 0,1-1 1,-1 1-1,1-1 0,-1 0 1,0 0-1,-2 5 0,2-5 4,0 0 0,0 0-1,0 1 1,0-1 0,0 0-1,1 1 1,-1 4 0,-3 26 171,3-25-178,0 0 0,-1-1 0,0 1 0,-5 11 0,1-1-130,-2 25 120,7-34 105,-1 1 1,0 0-1,-1-1 1,-5 14-1,-32 53 686,21-66 91,20-8-828,-2 0 269,-6-2 30,4 0-180,0 0-33,0 3-250,3-3 117,0 0 0,0 1 1,0-1-1,-1 0 1,1 0-1,0 0 0,0 0 1,0 0-1,0 0 1,0 1-1,0-1 0,0 0 1,-1 0-1,1 0 1,0 0-1,0 0 0,0 0 1,0 0-1,0 0 1,-1 0-1,1 0 0,0 1 1,0-1-1,0 0 1,0 0-1,0 0 0,-1 0 1,1 0-1,0 0 0,0 0 1,0 0-1,0 0 1,-1 0-1,1 0 0,0-1 1,0 1-1,0 0 1,0 0-1,-1 0 0,1 0 1,0 0-1,0 0 1,0 0-1,0 0 0,0 0 1,0 0-1,-1-1 1,1 1-1,0 0 1,0 0 0,0 0 0,0 0-1,1 0 1,-1 0 0,0 0 0,0 0-1,0 0 1,0 0 0,0 0 0,0 0-1,0 0 1,0 0 0,0 0-1,0 0 1,0 0 0,0 0 0,0 0-1,0 0 1,0 0 0,0 0 0,0 0-1,0 0 1,0 0 0,0 0 0,0 0-1,0 0 1,0 0 0,0 0 0,0 0-1,0 0-8,-1-1 0,0 1-1,1 0 1,-1 0-1,1 0 1,-1 0 0,1 0-1,-1 0 1,0 0 0,1 0-1,-1 1 1,1-1-1,-1 0 1,1 0 0,-1 0-1,0 1 1,1-1 0,-1 0-1,1 0 1,-1 1-1,0 0-7,0-1 23,-1 1 0,1 0 0,0-1 0,0 1 0,0-1-1,0 1 1,0-1 0,-1 1 0,1-1 0,0 0 0,0 0 0,-1 0-1,-1 0 1,-1 2-41,3-2 30,1 0 1,-1 1-1,0-1 1,1 0-1,-1 1 1,0-1-1,1 0 1,-1 0-1,0 0 1,0 0-1,1 1 1,-1-1-1,0 0 1,0 0-1,1 0 1,-1 0-1,0-1 1,-1 1-1,-53 9 121,24-8-170,-49 9-1,13 0 17,24-4 34,-60 18 0,45-9-23,-10 2 80,63-16-60,1-1 6,-8 2 71,9 1-159,3-3 41,-4 5 55,3-5-4,1 0-1,0 1 1,0-1-1,-1 0 1,1 0-1,0 0 1,0 0-1,-1 1 1,1-1-1,0 0 1,-1 0 0,1 0-1,0 0 1,0 0-1,-1 0 1,1 0-1,0 0 1,-1 0-1,1 0 1,0 0-1,-1 0 1,1 0-1,0 0 1,-1 0-1,1 0 1,0 0-1,-1 0 1,1 0-2,0 0-1,0 0 1,0 0-1,0 0 1,0 0 0,0 0-1,0 0 1,0 0 0,0 0-1,0 0 1,0 0-1,0 0 1,0 0 0,0 0-1,0 0 1,0 0 0,0 0-1,0 1 1,0-1-1,0 0 1,0 0 0,0 0-1,0 0 1,0 0 0,0 0-1,0 0 1,0 0-1,0 0 1,0 0 0,0 0-1,0 0 1,0 0 0,0 0-1,0 0 1,0 0-1,0 0 1,0 0 0,1 0-1,-1 0 1,0 0 0,0 0-1,0 0 1,0 0-1,0 0 1,0 0 0,-6 3-12,-1-1-16,6-2 28,2-1 21,-5 2-5,1-1 0,-1 1 0,0-1 0,1 0 0,-1 0 0,-5-1 0,-7 0-117,-2 2 66,1 2 0,-34 8 1,1-1 55,-199 36 46,65-8-213,-121 33 120,266-62 27,-27 5 1,-317 67 29,-168 8-22,-100-13-43,60-28-68,448-37 115,-592 44 187,1-9-186,640-40-46,-492 35-52,-25 22-40,77 26 175,168 11-98,329-88 37,-300 97 168,269-90-235,39-13 45,1 2-1,-44 19 1,60-21-8,-13 7 21,23-12 23,1 1 1,-1-1 0,1 0 0,0 1-1,0-1 1,0 1 0,0-1 0,0 1-1,0-1 1,0 1 0,0 0 0,-1 3-1,2-3-16,0-1-1,-1 1 0,1-1 0,0 1 0,0-1 1,0 1-1,0-1 0,0 1 0,0-1 0,1 1 1,-1-1-1,0 1 0,1-1 0,-1 1 0,1-1 1,0 0-1,-1 1 0,1-1 0,0 0 0,0 1 1,1 0-1,1 2 11,0-1 1,1 0-1,-1 0 1,1 0-1,0 0 1,8 4-1,6 2 46,1-1 0,27 7 1,-43-13-53,58 13 99,1-2-1,109 9 1,-97-14-19,322 30 27,840 100 262,-971-84-409,-60-10 252,-159-38 80,1-2 1,66-2-1,-84-2-244,-28 0 38,-7-9 43,1 3-109,0 1 0,0 0-1,-1 0 1,1 1 0,-1 0 0,0 0 0,-10-6 0,3 2-29,-32-18-90,0 2 0,-73-27 0,64 26 105,34 15 0,-30-11 0,29 13 123,21 8-123,0 0 1,0 0-1,0 0 1,0 0-1,0 0 1,0 0-1,0 0 1,0 0-1,0 0 1,0 0-1,0 0 1,0 0-1,0 0 1,0 0 0,0 0-1,0 0 1,0 0-1,1 0 1,-1 0-1,0 0 1,0 0-1,0 0 1,0 0-1,0 0 1,0 0-1,0 0 1,0 0-1,0 0 1,0 0-1,0 0 1,0 0-1,0 0 1,0-1-1,0 1 1,0 0-1,0 0 1,0 0 0,1 0-1,-1 0 1,0 0-1,0 0 1,0 0-1,0 0 1,0 0-1,0 0 1,0 0-1,0 0 1,0 0-1,0 0 1,0 0-1,0 0 1,0 0-1,0-1 1,0 1-1,0 0 1,0 0-1,0 0 1,0 0-1,0 0 1,0 0 0,0 0-1,0 0 1,0 0-1,0 0 1,0 0-1,0 0 1,-1 0-1,1 0 1,14 1-32,62 3 159,-20-1-37,56 10-368,-110-13 268,1 1 0,0 0 0,-1 0 0,1 0 0,-1 0 1,1 0-1,3 3 0,-5-4 9,-1 1 1,1-1-1,-1 0 0,1 1 1,-1-1-1,1 1 1,-1-1-1,1 1 0,-1 0 1,1-1-1,-1 1 0,0-1 1,1 1-1,-1 0 1,0-1-1,1 1 0,-1 0 1,0-1-1,0 1 0,0 0 1,0-1-1,0 1 1,0 0-1,0 0 0,0-1 1,0 1-1,0 0 0,0-1 1,0 1-1,0 0 1,-1 0-1,-2 4 11,0 0-1,-1-1 1,0 1 0,0-1 0,0 0 0,0 0-1,-8 5 1,-1 1-6,-47 49 217,-61 76 1,86-95-124,22-25-66,1 0 0,1 1 1,-11 18-1,9-17 410,14-21-305,-1 0 1,1-1 0,-1 1-1,0 0 1,0 0 0,-1-7-1,1-2 49,3-65 270,22-120 0,-24 193-496,3-20-239,1 7 86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1:50.99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213 638 4992,'-3'-2'449,"-3"-1"837,9 2 979,-2-3 330,-1 3-2466,0 1 0,0 0 0,0-1 0,0 1 1,0 0-1,0-1 0,0 1 0,0 0 0,-1-1 1,1 1-1,0 0 0,0-1 0,0 1 0,0 0 0,-1-1 1,1 1-1,0 0 0,0 0 0,0-1 0,-1 1 0,1 0 1,0 0-1,0 0 0,-1-1 0,1 1 0,0 0 1,-1 0-1,1 0 0,-1 0-27,1 0-1,-1-1 1,1 1 0,-1 0-1,1 0 1,-1 0 0,1 0-1,-1 0 1,1 1 0,-1-1-1,1 0 1,-1 0 0,1 0-1,-1 0 1,1 0 0,-1 1-1,1-1 1,-1 0 0,1 0-1,-1 1 1,0 0-1,-9 6 431,-32 27 806,-61 54 428,99-84-1754,0 0 1,1 0 0,0 0 0,-1 1 0,2-1-1,-1 1 1,0 0 0,1 0 0,-3 9-1,5-12 10,-1 0 0,1 1-1,-1-1 1,1 0-1,0 0 1,0 1-1,0-1 1,0 0-1,0 1 1,0-1-1,1 0 1,-1 1 0,1-1-1,0 0 1,0 0-1,0 0 1,0 1-1,0-1 1,0 0-1,0 0 1,1 0-1,-1-1 1,1 1 0,-1 0-1,3 1 1,0 1 4,0-1 0,1 0 0,0 0 0,0-1 1,0 1-1,0-1 0,0 0 0,0 0 1,1 0-1,-1-1 0,1 0 0,-1 0 0,1-1 1,-1 1-1,1-1 0,-1 0 0,1-1 0,-1 1 1,1-1-1,-1 0 0,1-1 0,5-1 0,6-3 82,0-1 0,0 0-1,25-16 1,43-36-21,-50 31-105,-2-2 0,0-1 1,-3-2-1,0-1 0,-2-1 0,31-51 1,1-18 1,50-121 1,-96 197 230,-2-1-1,-1 0 1,12-50 0,-23 79-202,0-1 1,1 1 0,-1 0 0,0-1-1,0 1 1,0-1 0,0 1 0,0 0-1,0-1 1,0 1 0,0-1 0,0 1 0,0-1-1,0 1 1,0-1 0,0 1 0,0 0-1,0-1 1,-1 1 0,1-1 0,0 1-1,0 0 1,0-1 0,-1 1 0,1 0 0,-1-1-1,1 1 1,-1 0 0,1 0 0,-1 0 0,1 0 0,-1 0 0,1 0 0,-1 0 0,1 0 0,-1 0 0,1 0 0,-1 1 0,1-1 0,-1 0 0,1 0 0,-1 1 0,1-1 0,-1 0 0,1 1 0,-26 21 275,22-18-255,-4 5 46,0 0 1,1 0 0,-1 1-1,2 0 1,0 0 0,0 1 0,-6 13-1,-23 83 185,27-78-231,-36 142 378,-7 23 130,-24 55 178,73-239-190,3-9-377,2-7 1,0 0-189,2-1 0,-1 1 0,0 0 0,1 0-1,0 0 1,1 1 0,-1 0 0,1 0 0,11-8-1,-6 5-28,19-16-4,38-29-204,-57 45 209,0 1 0,0 1 0,1 0 0,18-6 0,-29 11 40,1 0 1,0 0-1,0 1 1,0-1-1,0 1 1,0 0-1,0 0 1,0-1-1,0 1 0,1 1 1,-1-1-1,0 0 1,0 0-1,0 1 1,0-1-1,0 1 1,-1 0-1,1-1 1,0 1-1,2 1 1,0 1-1,-1 1 0,1-1 1,-1 0-1,0 1 0,0 0 0,4 7 1,4 4 62,7 13 26,-14-20-67,1-1 0,0 1 0,1-1 0,9 10 0,-13-15 24,0 0 1,1-1-1,-1 1 0,0-1 1,1 1-1,-1-1 1,1 0-1,0 0 1,-1 0-1,1 0 1,0 0-1,0-1 0,-1 1 1,1-1-1,0 0 1,0 0-1,0 0 1,4 0-1,0-2 11,-1 1-1,1 0 1,-1-1-1,0 0 1,0-1-1,0 0 0,0 0 1,9-5-1,1-4-89,22-20 0,-4 2 86,-14 13-34,-2 0-1,19-23 1,-25 26 76,-4 6-12,-2 2-26,0 0 0,-1-1 1,1 0-1,-1 0 1,5-10-1,-10 17-33,0 0-1,0 0 1,0 0 0,0-1-1,1 1 1,-1 0-1,0 0 1,0 0 0,0 0-1,0 0 1,0-1-1,0 1 1,0 0 0,0 0-1,1 0 1,-1 0-1,0-1 1,0 1 0,0 0-1,0 0 1,0 0 0,0 0-1,0-1 1,0 1-1,0 0 1,0 0 0,0 0-1,0 0 1,0-1-1,0 1 1,0 0 0,-1 0-1,1 0 1,0 0-1,0-1 1,0 1 0,0 0-1,0 0 1,0 0-1,0 0 1,0-1 0,-1 1-1,1 0 1,0 0-1,0 0 1,0 0 0,0 0-1,0 0 1,-1 0 0,1 0-1,0 0 1,0-1-1,-1 1 1,-11 6-193,-14 15-81,4 9 308,2 0 1,0 1-1,2 2 0,-24 58 0,39-82-32,0 1-1,0-1 0,-1 17 1,3-23 13,1-1 1,-1 1 0,1-1 0,0 1 0,0-1 0,0 1 0,1-1 0,-1 1-1,1-1 1,-1 1 0,1-1 0,0 1 0,0-1 0,0 0 0,0 1-1,0-1 1,0 0 0,1 0 0,1 3 0,-2-4-13,0-1 1,0 1-1,0 0 1,0-1-1,0 1 0,0-1 1,0 0-1,0 1 1,0-1-1,0 0 1,0 1-1,1-1 0,-1 0 1,0 0-1,0 0 1,0 0-1,0 0 1,0 0-1,2-1 1,0 0 19,1 0 0,-1 0 1,0 0-1,0 0 0,0-1 1,5-2-1,3-5 71,1 1-1,12-14 0,-19 18-87,61-61-54,-57 54 43,0-1-1,0 0 1,-1 0-1,8-17 1,-7 12 16,-5 10-55,0 0 1,-1-1-1,0 1 0,0-1 0,0 0 0,-1 1 0,2-14 0,-11 34-224,5-9 259,1 0 0,-1 0-1,1 0 1,0 0-1,1 1 1,-1-1-1,1 0 1,0 1-1,0-1 1,0 0-1,0 1 1,1-1-1,0 0 1,-1 0-1,2 0 1,-1 1-1,4 6 1,-2-5 35,0-1 1,1 0-1,-1 1 0,1-2 1,0 1-1,1 0 0,-1-1 1,1 0-1,0 0 0,0 0 1,0-1-1,7 4 0,-8-4 11,1 0 0,0-1-1,0 1 1,1-1 0,-1 0-1,0 0 1,1-1 0,-1 1-1,1-1 1,-1-1 0,1 1-1,0-1 1,-1 0 0,7 0-1,2-3 27,-1 1 0,1-1 0,0-1 0,-1-1 0,0 0 0,0 0 0,-1-2 0,24-14 0,-4-6-117,39-44 0,-35 39-267,-34 35 275,-1 0 1,0 0-1,1 0 1,-2 0 0,2 5-1,0 4 59,-1 0 1,-1 0-1,0 0 0,-1 0 1,-3 16-1,-1 28 119,8-35 53,12-39-388,-4 6 138,0 0 0,10-15 0,-2 3-16,-5 5 39,-13 15 28,1 1 0,0 0-1,0 0 1,1 0 0,-1 0 0,1 0-1,-1 1 1,1-1 0,0 1-1,5-4 1,-7 5 11,0 1 0,0 0 0,0 0-1,0 0 1,0 0 0,0-1 0,0 1 0,0 0 0,0 1 0,0-1-1,0 0 1,0 0 0,0 0 0,0 1 0,0-1 0,0 0-1,0 1 1,0-1 0,0 1 0,0-1 0,0 1 0,0-1-1,-1 1 1,1 0 0,0 0 0,0-1 0,-1 1 0,1 0-1,-1 0 1,1 0 0,0-1 0,-1 1 0,0 0 0,1 0-1,0 1 1,2 6 104,0-1 0,0 1 0,2 10 0,-3-13-80,4 17 132,-4-9-125,2-1-1,6 16 1,-9-25-33,1 0 0,-1 0 0,1-1 0,-1 1 0,1 0 0,0-1 1,0 0-1,0 1 0,1-1 0,-1 0 0,1 0 0,-1 0 0,1 0 0,4 2 0,-1-2-12,0 0 0,1 0 0,-1-1 0,1 1-1,0-2 1,-1 1 0,1-1 0,0 0-1,-1 0 1,11-2 0,9-3-171,31-9-1,-55 13 181,28-8-34,0-1-1,-1-2 0,-1-1 0,0-1 1,35-24-1,-47 25 66,-1 0 0,0-1 0,-2-1 0,1-1 0,-2 1 0,0-2 0,13-23 0,-24 38-17,0 0 1,0 1-1,0-1 0,-1 0 1,1 0-1,0 0 1,-1 1-1,1-1 0,-1 0 1,0 0-1,1 0 1,-1 0-1,0 0 1,0 0-1,0 0 0,-1 0 1,1-2-1,-1 4-28,0 0 0,0 1-1,0-1 1,0 1 0,0-1 0,1 1-1,-1 0 1,0-1 0,1 1-1,-1 0 1,0-1 0,0 2 0,1-2 4,-17 21-86,1 1 1,1 0-1,-18 35 1,8-12 245,20-38-123,1 1-1,0 0 1,0 0 0,1 0-1,0 0 1,-3 13-1,6-17-9,-1-1 0,1 1 0,0 0 0,0-1 0,0 1 0,1-1 0,-1 1 0,1-1-1,0 1 1,0-1 0,0 1 0,0-1 0,0 0 0,1 1 0,0-1 0,0 0 0,0 0 0,3 4-1,-2-4 23,0 1 1,0-1-1,0 0 0,0 0 0,1 0 0,-1-1 0,1 1 0,0-1 0,0 1 0,6 1 0,-9-3 0,1-1 0,0 1 0,0-1 0,0 0 1,0 0-1,0 0 0,0 0 0,0 0 0,0 0 0,0 0 1,0-1-1,0 1 0,0-1 0,0 1 0,0-1 1,-1 0-1,1 0 0,0 0 0,0 0 0,-1 0 0,1 0 1,-1 0-1,1 0 0,-1-1 0,1 1 0,-1-1 1,2-1-1,1-2 23,0 0 1,-1-1 0,1 1-1,-1-1 1,0 0 0,-1 0-1,3-7 1,9-45 88,-5 16-88,0-7-205,-9 40 95,-2 12 28,2-2 10,-2 7 9,1 0 0,0 0 0,0 1 0,1 13 0,-1 13 58,-5 68 16,-4 44 111,3-84-232,3-20 146,-11 47 1,12-76-78,-1 0 0,0 0 0,-2 0 0,1-1 0,-2 0 0,0 0 0,-10 15 0,14-24-69,0-1 1,1 0 0,-1 0-1,0 0 1,-1 0 0,1 0-1,0-1 1,-5 3 0,7-4 38,0 0 1,-1-1-1,1 1 0,0 0 1,-1-1-1,1 1 1,0-1-1,-1 0 0,1 1 1,-1-1-1,1 0 1,-1 0-1,1 0 0,-1 0 1,1 0-1,-1 0 1,1 0-1,0-1 1,-1 1-1,-1-1 0,0 0-9,1 0-1,0-1 1,0 1-1,0-1 1,0 1-1,0-1 0,0 0 1,0 0-1,0 1 1,1-1-1,-3-3 1,1-1-7,-1-1 0,1 1 0,0 0 0,1-1 0,-1 0 0,1 0 0,0 1 0,-1-13 0,2 7 0,1 0 0,0 0 1,1 0-1,0 0 0,1 0 0,0 1 0,1-1 1,0 1-1,9-20 0,-5 15 24,2 1-1,0 0 0,0 1 1,1 0-1,1 0 1,13-12-1,-1 3 30,2 1 0,37-26 0,56-27 27,81-43 538,-192 114-522,-1 0-1,0-1 1,0 0-1,0 0 1,-1 0-1,10-12 1,-13 13-18,0 1 0,0 0 0,0-1 0,0 1 0,-1-1 0,0 1 0,1-1 0,-1 0 0,0 0 0,-1 1 0,1-1 0,-1 0 0,0 0 0,0-7 0,0 9-43,-1 0 0,1 1-1,-1-1 1,0 0 0,1 1 0,-1-1-1,0 1 1,0-1 0,0 1-1,0-1 1,0 1 0,0-1-1,-1 1 1,1 0 0,0 0-1,-1 0 1,1 0 0,-1 0-1,1 0 1,-1 0 0,1 0-1,-1 0 1,0 1 0,-2-1 0,-2-1 22,1 0 0,-1 1 1,0 0-1,0 0 1,-10 0-1,8 2-19,1-1-1,0 1 1,-1 1-1,1-1 1,0 2-1,-1-1 1,1 1-1,0 0 1,1 0-1,-1 0 1,-12 10-1,14-9 12,-1 0-1,1 0 1,0 1 0,1 0-1,-1 0 1,1 0 0,0 0-1,0 1 1,0-1 0,1 1-1,0 0 1,0 0 0,-2 8-1,4-12-2,1 0-1,-1 0 1,1 0-1,0 0 0,0 0 1,0 0-1,0 0 1,0 0-1,0 0 0,0 0 1,1 0-1,-1 0 1,1 0-1,-1 0 1,1 0-1,0-1 0,0 1 1,2 3-1,-1-2 6,0 0-1,1-1 1,-1 1 0,1-1-1,0 0 1,0 1-1,0-1 1,0-1 0,6 4-1,1-1 16,1 0-1,0 0 1,0-1 0,1-1-1,15 2 1,7-2-195,0-1 0,0-1 1,58-9-1,34-18-5894,-101 16 1830,-3 4 1322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1:53.6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36 571 2912,'-36'4'4368,"53"0"101,6-5-2335,0 0 0,31-7 0,-34 4-1312,1-1 0,-2-1 0,1-1-1,-1-1 1,26-14 0,-35 16-676,-1-1 1,0 0 0,-1 0-1,0-1 1,0 0-1,0-1 1,-1 1-1,-1-1 1,1-1-1,-1 1 1,-1-1-1,6-14 1,5-15 199,20-78 0,-32 101-266,12-41 169,-4 18 136,9-61 0,-14 76-208,-7 24-173,0 0 0,0 0 0,0 0 1,0 0-1,0 0 0,0 0 0,0-1 0,0 1 1,0 0-1,0 0 0,1 0 0,-1 0 0,0 0 1,0 0-1,0 0 0,0 0 0,0-1 0,0 1 0,0 0 1,0 0-1,0 0 0,1 0 0,-1 0 0,0 0 1,0 0-1,0 0 0,0 0 0,0 0 0,0 0 1,0 0-1,1 0 0,-1 0 0,0 0 0,0 0 0,0 0 1,0 0-1,0 0 0,0 0 0,1 0 0,-1 0 1,0 0-1,0 0 0,0 0 0,0 0 0,1 0 0,3 14 198,7 120 199,-6-70-264,6 147 231,-13-171-203,-7 48 1,9-85-105,-1 1 1,0 0 0,0-1-1,0 1 1,0-1-1,-4 7 1,5-9-61,-1 0 1,0 0-1,0 0 1,0 0-1,1 0 0,-1 0 1,0 0-1,0 0 1,0 0-1,-1 0 1,1 0-1,0 0 0,0-1 1,0 1-1,-1-1 1,1 1-1,0-1 1,0 1-1,-1-1 0,1 0 1,0 1-1,-4-1 1,-1 0-68,-1-1 0,0 0 0,1 0 1,-1-1-1,1 0 0,0 0 0,-1 0 1,1-1-1,0 0 0,0 0 0,1-1 0,-1 1 1,0-1-1,1-1 0,0 1 0,0-1 1,1 0-1,-1 0 0,1 0 0,-7-11 0,11 16 60,0 0-1,0 0 0,0-1 0,-1 1 1,1 0-1,0 0 0,0 0 0,0-1 0,0 1 1,0 0-1,0 0 0,0-1 0,0 1 0,-1 0 1,1-1-1,0 1 0,0 0 0,0 0 0,0-1 1,0 1-1,1 0 0,-1 0 0,0-1 1,0 1-1,0 0 0,0 0 0,0-1 0,0 1 1,0 0-1,0 0 0,1-1 0,-1 1 0,0 0 1,0 0-1,0 0 0,0-1 0,1 1 0,12-3-91,21 6 124,-30-2-21,105 8 178,-89-7-83,-4-2-21,0-1 1,0 0-1,0-1 1,0 0-1,0-1 1,-1-1-1,1-1 1,-1 0-1,0-1 0,-1 0 1,1-2-1,23-15 1,-22 12-37,0-1 0,0 0 1,-2-2-1,0 0 0,0 0 1,-1-1-1,-1-1 0,-1 0 1,0 0-1,9-19 0,-7 7 76,-2-1 0,11-35 0,-21 58-114,4-16 1,-5 22-18,0-1 0,0 1 0,0-1 0,1 0 0,-2 1 0,1-1 0,0 0 0,0 1 0,0-1 0,0 1 0,0-1-1,0 0 1,-1 1 0,1-1 0,0 1 0,0-1 0,-1 0 0,1 1 0,0-1 0,-1 1 0,1-1 0,-1 1 0,1-1 0,-1 1 0,1 0 0,-1-1 0,0 1 4,1 0 0,0 0 0,0 0 0,-1-1 0,1 1 0,0 0 0,-1 0 0,1 0 0,0 0 0,-1 0 0,1 1 0,0-1 0,0 0 0,-1 0 0,1 0 0,0 0 0,-1 0 1,1 0-1,0 0 0,0 1 0,-1-1 0,1 0 0,0 0 0,0 0 0,-1 0 0,1 1 0,0-1 0,0 0 0,0 0 0,-1 1 0,1-1 0,0 1 0,-5 9-123,4-9 109,-5 17 15,0 0 1,0 0 0,2 1-1,1-1 1,0 1-1,1 0 1,1 0 0,0 0-1,4 26 1,-1-37 13,0 0 0,0 0 0,1 0 0,0-1 0,0 1 0,1 0 0,0-1 0,0 0 0,1 0 0,0 0 0,0-1 0,1 0 0,0 0 0,0 0 0,0-1 1,0 1-1,1-1 0,0-1 0,0 1 0,0-2 0,1 1 0,0-1 0,-1 0 0,1 0 0,0-1 0,0 0 0,11 2 0,-7-4 6,1-1 0,-1 0-1,0-1 1,0 0 0,0 0-1,0-2 1,-1 1 0,1-1 0,-1-1-1,0 0 1,0-1 0,15-10-1,-16 9 4,-1 0-1,-1 0 0,1-1 0,-1 0 0,-1-1 0,0 0 1,12-17-1,34-72-122,-48 87 92,16-31 4,-11 24 69,-1 0 0,0 0-1,-2-1 1,7-25 0,-13 43-62,-1 0 1,0-1-1,0 1 1,0 0-1,0 0 1,0-1-1,0 1 1,0 0 0,0 0-1,0-1 1,0 1-1,-1 0 1,1 0-1,-1-2 1,1 3-5,0-1 0,-1 1 0,1 0 0,0 0 0,0 0 0,0 0 0,0-1 0,-1 1 0,1 0 0,0 0 0,0 0 0,0 0 0,0 0 0,-1 0 0,1 0 0,0 0 0,0 0 0,0 0 0,-1 0 0,1 0 0,0 0 0,0 0 0,-1 0 0,1 0 0,0 0 0,0 0 0,0 0 0,-1 0 0,1 0 0,0 0 0,-10 9-258,1 3 139,1 0-1,1 0 0,0 1 0,-9 25 0,-15 59 96,23-69 42,-1 2-48,0-5 21,-7 48 0,14-66 25,2 1 0,-1-1 0,1 1-1,0-1 1,1 0 0,-1 1 0,1-1-1,1 0 1,0 0 0,0 0 0,4 10-1,-5-16 9,0 1 0,0 0 0,0-1 0,0 1 0,0-1 0,0 0 0,1 1 0,-1-1 0,1 0 0,-1 0-1,1 0 1,-1 0 0,1 0 0,0 0 0,-1 0 0,1-1 0,0 1 0,0 0 0,0-1 0,-1 0-1,1 1 1,0-1 0,0 0 0,0 0 0,0 0 0,0 0 0,-1 0 0,1 0 0,0-1 0,2 0 0,1 0 14,0 0 1,-1-1 0,1 1 0,-1-1 0,1 0-1,-1 0 1,0-1 0,0 1 0,0-1 0,7-6-1,-8 6-10,0-1 0,0 0 0,0-1 0,-1 1 0,1 0 0,-1-1 0,3-6 0,9-36 72,-11 34-72,11-51 117,10-118 0,-15 103-208,-7 61-71,-2 17 44,-1 3-2,-2 29-61,-8 66 358,-5-1 0,-40 140 1,29-143-250,0 5 30,-56 134 0,82-229-44,-1 1 0,1-1 0,-1 1 0,0-1 0,0 0 0,0 0 0,0 0 1,-1 0-1,0 0 0,1 0 0,-1 0 0,0-1 0,-6 5 0,8-7 58,1 0-1,0 0 1,-1 0 0,1 0-1,-1 1 1,1-1-1,-1 0 1,1 0 0,-1 0-1,1 0 1,0 0 0,-1 0-1,1 0 1,-1 0-1,1 0 1,-1 0 0,1-1-1,0 1 1,-1 0-1,1 0 1,-1 0 0,1 0-1,0-1 1,-1 1 0,1 0-1,0 0 1,-1-1-1,1 1 1,0 0 0,-1-1-1,1 1 1,0 0 0,-1-1-1,1 1 1,0-1-1,0 1 1,0 0 0,0-1-1,-1 1 1,1-1-1,-4-23-191,2 6 129,1-1 1,1 1-1,1-1 0,1 1 1,0-1-1,1 1 0,10-30 1,-7 33 56,0 0 0,1 0 0,1 0 0,0 1 0,1 0 0,22-25 1,-17 24-3,1 1 0,0 1 0,1 0 0,1 1 1,24-14-1,9-4 181,61-49 0,175-181 257,-275 249-275,-8 7-82,0 1-1,0-1 1,1 1 0,-1 0-1,1 0 1,0 0 0,0 1-1,0-1 1,0 1 0,5-2-1,-8 3-48,1 1 0,-1 0 0,0 0 0,0 0 0,1 0 0,-1 1-1,0-1 1,1 0 0,-1 0 0,0 1 0,0-1 0,0 1 0,1-1 0,-1 1-1,0-1 1,0 1 0,0 0 0,0-1 0,0 1 0,0 0 0,0 0-1,0 0 1,0 0 0,-1 0 0,1 0 0,0 0 0,0 0 0,-1 0-1,1 0 1,-1 1 0,1 0 0,2 4 30,-1-1 0,0 1 0,0 0 0,0-1 0,1 10 0,-1 5 21,-2 0-1,-2 35 0,0-34-45,3 42-1,0 0 114,-1-63-131,0 0 1,0 0 0,0 0 0,0 0-1,0 0 1,0-1 0,0 1-1,1 0 1,-1 0 0,0 0 0,0 0-1,0 0 1,0 0 0,0 0-1,0 0 1,0 0 0,0 0 0,0 0-1,0 0 1,0 0 0,0 0-1,0 0 1,0 0 0,0 0-1,0 0 1,1 0 0,-1 0 0,0 0-1,0 0 1,0 0 0,0 0-1,0 0 1,0 0 0,0 0 0,0 0-1,0 0 1,0 0 0,0 0-1,0 0 1,0 0 0,0 0 0,0 0-1,1 0 1,-1 0 0,5-13 42,10-25-138,-12 29 56,19-63-70,-15 44-6,19-44-1,-25 70 109,0 0-1,0 0 0,0 1 0,0-1 1,0 0-1,0 0 0,1 1 0,-1-1 0,0 1 1,1-1-1,0 1 0,1-2 0,-2 3 3,0 0-1,-1-1 1,1 1-1,0 0 1,0 0-1,-1 0 1,1 0-1,0 0 1,0 0-1,0 0 1,-1 0-1,1 0 1,0 0-1,0 0 1,-1 1-1,1-1 1,0 0-1,-1 0 1,1 1-1,0-1 1,-1 0-1,1 1 1,0-1 0,-1 1-1,1-1 1,-1 1-1,1-1 1,-1 1-1,1 0 1,-1-1-1,1 1 1,-1-1-1,0 1 1,1 1-1,31 50 85,-24-37-195,1-1 0,0 1-1,1-2 1,0 1 0,18 17 0,38 21-8532,-65-51 8010,1 0 0,0 1 0,-1-1 0,1 0 0,-1 0 0,1 1 0,-1-1 0,0 1 0,2 2 0,-2 3-5676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1:54.0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76 42 8640,'-34'-19'3904,"7"11"-3392,18 3 448,3 1-1888,6-2 512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1:56.82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62 339 3488,'5'-9'14623,"-5"9"-14583,0 0 0,0 0 0,0 0 0,0 0 0,-1 0 0,1 0 0,0 0 0,0 0 0,0 0 0,0 0 0,-1 0 0,1 0-1,0 0 1,0 0 0,0 0 0,0 0 0,0 0 0,-1 0 0,1 0 0,0 0 0,0 0 0,0 0 0,0 0 0,0 0 0,0 0-1,-1 0 1,1 1 0,0-1 0,0 0 0,0 0 0,0 0 0,0 0 0,0 0 0,0 1 0,-10 15 342,2 1 0,0 0 0,2 0 1,0 0-1,0 1 0,2 0 0,0 1 0,-2 22 1,3 3-142,1 0 1,7 71 0,-4-106-212,1 0 0,0 0 0,0-1 1,1 1-1,0 0 0,0-1 0,1 0 0,6 10 1,-8-14 9,1-1 1,-1 1 0,1-1 0,-1 0 0,1 0-1,0 0 1,0 0 0,1-1 0,-1 1 0,1-1 0,-1 0-1,1 0 1,-1 0 0,1 0 0,0-1 0,0 0-1,0 1 1,0-1 0,8 0 0,-7 0-8,1-2 1,-1 1-1,0 0 1,0-1 0,0 0-1,0 0 1,0-1-1,0 1 1,0-1-1,0 0 1,0 0-1,-1-1 1,1 1-1,-1-1 1,0 0-1,0 0 1,6-6-1,1-3-14,0-1-1,0 0 1,17-30-1,3-13 36,-2-2 0,26-77 0,-24 57 120,-20 51-46,9-42 0,-19 68-117,-1 0 1,0 0-1,0 0 0,1 0 0,-1 0 1,0 0-1,0 0 0,0 0 0,0 0 0,0 1 1,0-1-1,-1 0 0,1 0 0,0 0 0,0 0 1,-1 0-1,1 0 0,-1-1 0,1 2-11,-1 0 0,1-1 0,0 1-1,-1 0 1,1 0 0,-1 0-1,1 0 1,0 0 0,-1 0 0,1 0-1,-1 0 1,1 0 0,0 0-1,-1 0 1,1 0 0,-1 0 0,1 0-1,-1 0 1,1 0 0,0 0 0,-1 1-1,1-1 1,0 0 0,-1 0-1,1 0 1,0 1 0,-1-1 0,1 0-1,0 1 1,-1-1 0,1 0-1,0 0 1,0 1 0,-1-1 0,1 1-1,0-1 1,-1 1 0,-1 2 50,-1 1 0,1 0 0,0 0 0,0 0 0,0 0 0,0 0 1,-1 7-1,-7 34 221,8-35-223,-4 25 23,3-1 1,0 1-1,3 0 1,6 61-1,-4-77-49,10 35 0,-11-47 26,2 0 1,-1-1-1,1 1 1,0-1-1,0 0 1,1 0-1,0 0 1,5 7-1,-8-13-37,0 1-1,-1 0 1,1-1-1,0 1 1,-1-1 0,1 1-1,0-1 1,0 1-1,0-1 1,0 1-1,-1-1 1,1 0 0,0 0-1,0 1 1,0-1-1,0 0 1,0 0-1,0 0 1,0 0 0,0 0-1,0 0 1,-1 0-1,1 0 1,0-1-1,0 1 1,0 0 0,0-1-1,0 1 1,0 0-1,-1-1 1,1 1-1,0-1 1,0 1 0,0-1-1,-1 1 1,1-1-1,0 0 1,0 0-1,4-4 33,-1 0 0,1-1 0,7-10 0,-10 12-46,60-98 51,18-26-69,-50 87-45,2 2 1,39-38-1,-67 73 48,1 0 0,-1 0 1,1 1-1,0 0 0,5-3 0,-9 5 19,0 1-1,0 0 1,-1-1-1,1 1 0,0-1 1,0 1-1,0 0 0,0-1 1,0 1-1,-1 0 1,1 0-1,0 0 0,0 0 1,0 0-1,0 0 0,0 0 1,0 0-1,0 0 1,0 0-1,-1 0 0,1 1 1,0-1-1,0 0 0,0 1 1,0-1-1,-1 1 1,1-1-1,0 1 0,0-1 1,-1 1-1,1-1 0,0 1 1,-1 0-1,1-1 1,0 1-1,-1 0 0,1-1 1,-1 1-1,0 0 0,1 0 1,0 1-1,1 6 10,-1 0-1,0 1 1,0-1-1,-1 0 1,1 1-1,-3 15 1,0-4 99,-14 129 197,8-95-168,0 66-1,10-101-41,-2-19-94,0 0 0,0 1 0,0-1 1,0 1-1,0-1 0,1 0 0,-1 1 1,0-1-1,0 0 0,0 0 0,1 1 1,-1-1-1,0 0 0,1 1 1,-1-1-1,0 0 0,0 0 0,1 1 1,-1-1-1,0 0 0,1 0 0,-1 0 1,1 1-1,1-2-3,-1 1 0,1-1 0,-1 1 0,1-1 0,-1 0 0,1 0 1,-1 0-1,1 0 0,-1 0 0,0 0 0,0 0 0,1 0 0,-1 0 0,0 0 0,0-1 1,0 1-1,1-2 0,24-34-151,-1-1-1,29-58 1,-31 53 102,1 1-1,35-45 1,-52 76-11,8-9-40,-14 19 97,0 0 0,0 1 0,0-1 0,0 0 0,0 0 0,0 1 0,0-1 0,0 0 0,0 1 0,0-1 0,0 1 0,0 0 0,0-1 0,1 1 0,-1 0 0,2-1 0,-3 2 10,1-1-1,0 0 0,0 1 0,0-1 1,0 0-1,-1 1 0,1-1 0,0 1 1,0 0-1,-1-1 0,1 1 0,0-1 0,-1 1 1,1 0-1,-1 0 0,1-1 0,-1 1 1,1 0-1,-1 0 0,1 0 0,-1-1 1,0 1-1,0 0 0,1 0 0,-1 0 0,0 0 1,0 1-1,5 28 133,-5-28-135,2 155 384,-3-88-400,0-66 26,1 0 0,1 1 1,-1-1-1,0 0 0,1 0 1,-1 0-1,1 0 0,0 0 1,0 0-1,0 0 0,2 4 1,-2-7-14,-1 1 0,0-1 1,1 1-1,-1-1 0,0 0 1,1 1-1,-1-1 0,0 1 0,1-1 1,-1 0-1,1 1 0,-1-1 1,0 0-1,1 0 0,-1 1 0,1-1 1,-1 0-1,1 0 0,-1 0 1,1 0-1,-1 0 0,1 1 1,-1-1-1,1 0 0,0 0 0,-1 0 1,1 0-1,-1 0 0,1-1 1,-1 1-1,1 0 0,-1 0 0,1 0 1,-1 0-1,1-1 0,-1 1 1,1 0-1,-1 0 0,1-1 1,15-15-196,-13 12 127,12-15-111,-1 0 0,-1-1 0,15-29 0,-16 25 60,2 2 1,22-31-1,-17 32 120,0 0 0,2 1 0,0 1 0,44-30 0,-65 49 3,0 0-1,0 0 0,0 0 0,0 0 1,0 0-1,0 0 0,0 0 0,0 0 1,0 0-1,-1 0 0,1 0 0,0 0 1,0 0-1,0 0 0,0 0 0,0 0 1,0 0-1,0 0 0,0 0 0,0 0 1,0 0-1,0 0 0,0 0 0,0 0 1,0 0-1,0 0 0,0-1 0,0 1 1,0 0-1,0 0 0,0 0 0,0 0 1,0 0-1,0 0 0,0 0 0,0 0 1,0 0-1,0 0 0,0 0 0,0 0 0,0 0 1,0 0-1,0 0 0,-7 2-66,-2 7 55,0 0 0,1 1 0,0 0 0,1 0 0,-1 1-1,-9 21 1,4-5 106,-14 49 0,21-56-63,-28 100 42,30-102-109,1 0 0,1 1 0,0-1 0,3 31 0,-1-46 34,0-1 1,0 0-1,1 1 0,-1-1 1,1 0-1,-1 1 0,1-1 1,0 0-1,0 0 0,0 0 1,0 0-1,1 0 0,-1 0 1,0 0-1,1 0 0,2 2 1,-3-3-11,1 0 1,-1 0 0,1 0 0,0 0 0,-1-1 0,1 1 0,0 0 0,0-1 0,0 0 0,-1 1 0,1-1 0,0 0 0,0 0 0,0 0 0,0 0 0,-1 0 0,1 0 0,0-1 0,0 1 0,0 0 0,0-1 0,2-1-1,3-1-6,1-1 0,-1 1-1,0-2 1,-1 1 0,1-1-1,-1 0 1,9-8-1,-1-2-19,-1 0-1,13-18 1,11-25-142,32-68 0,-39 67 51,-4-2 1,20-64 0,-39 102 164,-2 0 1,0 0 0,-1 0 0,-2-1 0,0 1 0,-2-1 0,0 1 0,-5-28 0,5 50-41,-1-5-11,0 0 1,0 1 0,0-1-1,-1 1 1,-3-7 0,5 11 10,0 0 1,-1 0-1,0 0 1,1 0 0,-1 0-1,0 0 1,1 0-1,-1 0 1,0 0-1,0 0 1,0 1-1,0-1 1,1 0-1,-1 1 1,0-1 0,0 0-1,-1 1 1,1 0-1,0-1 1,0 1-1,0-1 1,0 1-1,0 0 1,0 0-1,-1 0 1,1 0 0,0 0-1,0 0 1,0 0-1,0 0 1,0 0-1,-1 0 1,1 1-1,-1 0 1,-4 1 10,0 1 1,1 0-1,0 1 1,0-1-1,0 1 1,0 0-1,0 0 0,1 1 1,0-1-1,0 1 1,-7 10-1,-3 7 120,-17 33 1,24-39-91,-1 1-1,2 1 1,0-1 0,2 1 0,0 0 0,-4 32-1,7-23-47,0 1 0,2-1-1,7 49 1,-4-59 31,0 0 0,1 0 1,0-1-1,2 0 0,0 0 1,0-1-1,2 0 0,0 0 0,0-1 1,17 18-1,-19-22 8,2-2-1,-1 1 1,1-1 0,0-1-1,0 0 1,1 0-1,0 0 1,1-1 0,-1-1-1,1 0 1,0-1 0,0 1-1,1-2 1,-1 0 0,22 3-1,-26-6-50,-1 0-1,1-1 1,0 1-1,-1-1 1,1-1-1,-1 1 1,1-1-1,-1 0 1,0-1-1,0 1 1,0-1-1,0-1 1,0 1-1,-1-1 1,1 0-1,-1 0 1,0 0-1,0-1 1,7-9-1,1-2-43,-1-1 0,-1 0 0,-1 0 0,0-1 0,8-22 0,-13 29 63,-1 0-1,4-17 0,-7 24 4,-1 1-1,1 0 1,-1-1-1,0 1 0,0-1 1,0 1-1,0-1 1,0 1-1,-1-1 0,0 1 1,0 0-1,0-1 1,-1-2-1,2 5 0,-1 0 1,1 0-1,0 1 0,-1-1 1,1 0-1,-1 1 0,1-1 1,-1 0-1,1 1 0,-1-1 0,0 1 1,1-1-1,-1 1 0,0-1 1,1 1-1,-1 0 0,0-1 0,1 1 1,-1 0-1,0-1 0,0 1 1,1 0-1,-1 0 0,0 0 1,0 0-1,0 0 0,1 0 0,-1 0 1,0 0-1,0 0 0,0 0 1,1 0-1,-1 0 0,0 1 1,0-1-1,1 0 0,-1 1 0,0-1 1,0 0-1,1 1 0,-1-1 1,0 1-1,1-1 0,-1 1 1,0 0-1,-4 3 11,1 0 0,0 0 0,0 0 0,-6 9 0,4-3 33,0 1 0,1-1 0,0 1 0,-3 13 0,7-22-36,-41 137 363,39-125-348,0-1 0,1 1 0,0 0 0,1 0 0,1 14-1,0-23-15,0 0-1,1 0 0,0 0 1,0-1-1,0 1 0,1 0 1,0-1-1,-1 1 0,1-1 0,1 0 1,-1 0-1,1 0 0,0 0 1,0 0-1,0 0 0,0-1 1,8 7-1,-9-8-8,1 0-1,0 0 1,-1 0 0,1 0 0,0-1 0,0 1-1,0-1 1,1 0 0,-1 0 0,0 0 0,0 0-1,0-1 1,1 1 0,-1-1 0,0 0 0,1 0 0,-1 0-1,0 0 1,1-1 0,-1 1 0,0-1 0,0 0-1,1 0 1,-1 0 0,0 0 0,0-1 0,4-2-1,2-2-30,0-1 0,-1-1 0,0 1 0,0-1 0,12-17 0,-10 13 25,26-32 35,29-35 24,-53 66-28,0 1 0,1 1 0,27-19 0,-38 29-3,0-1 0,1 1-1,-1 0 1,0 0 0,1 0 0,-1 0 0,1 1 0,-1-1 0,1 0 0,-1 1 0,1 0 0,0 0-1,-1 0 1,1 0 0,-1 0 0,1 0 0,0 0 0,-1 1 0,1 0 0,-1-1 0,1 1 0,-1 0-1,0 0 1,1 0 0,-1 1 0,0-1 0,0 0 0,0 1 0,3 2 0,5 6 99,-1-1 0,0 2 0,-1-1 0,13 20 0,0 1 67,-17-26-212,0 0 0,1 0-1,-1 0 1,1-1 0,0 1-1,0-1 1,1-1 0,-1 1-1,1-1 1,0 0 0,0 0-1,0 0 1,0-1-1,0 0 1,0 0 0,1-1-1,-1 0 1,1 0 0,-1 0-1,1-1 1,-1 0 0,1 0-1,-1-1 1,1 0 0,-1 0-1,1 0 1,-1-1-1,0 0 1,12-5 0,-8 2-760,0-1 0,-1 0 0,1 0 0,-2-1 0,1 0 0,-1-1 0,15-16 0,-2-5-1467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00.67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28 666 4896,'-22'4'2712,"17"-3"407,16-3 2484,-4-1-5274,0 1 0,0-1 0,0 0 0,0-1 0,-1 0-1,0 0 1,1 0 0,-2-1 0,1 0 0,0 0 0,5-7 0,-6 6-218,0-1 1,-1 1-1,1-1 1,-1 0 0,0-1-1,4-11 1,-1 3 51,23-61 811,34-130 0,-36 108-368,-26 91-498,0 1-1,0 0 1,-1 0-1,0-1 0,0 1 1,-1-10-1,-2 10 95,-2 9-57,-4 12-33,2 4-36,1 0 0,1 0 0,1 0 1,0 19-1,-2 4 124,-8 87 89,12-109-212,2-1 0,0 1 1,0-1-1,2 1 0,5 17 0,-7-32-34,0 0 0,1 0 0,-1 0 0,1-1 0,0 1 0,0-1 0,1 1 0,-1-1 0,1 0 0,-1 0 0,6 4 0,-6-5-6,0 0-1,0 0 0,1-1 0,-1 0 1,1 1-1,-1-1 0,1 0 0,0 0 1,-1 0-1,1-1 0,0 1 1,0-1-1,-1 1 0,1-1 0,0 0 1,0 0-1,0 0 0,3-1 0,1-1 0,1 0 0,-1 0 0,0 0 0,0-1-1,0 0 1,-1-1 0,1 0 0,-1 0 0,8-6-1,1-2 6,-1-1 0,22-27-1,67-100 84,-50 66-98,20-28 96,-44 60-132,-29 42 6,0 0 0,0 0 0,1 0 0,-1 0 0,0 0 0,0 0 0,0 0 1,0 0-1,0 0 0,1 0 0,-1 0 0,0 0 0,0 0 0,0 0 0,0 1 0,0-1 0,0 0 0,1 0 0,-1 0 1,0 0-1,0 0 0,0 0 0,0 0 0,0 0 0,0 0 0,0 0 0,1 1 0,-1-1 0,0 0 0,0 0 1,0 0-1,0 0 0,0 0 0,0 0 0,0 1 0,0-1 0,0 0 0,0 0 0,0 0 0,0 0 0,0 0 1,0 0-1,0 1 0,0-1 0,2 8 4,0 17 116,-2 0 0,-3 41 0,-1-8 26,5 122 72,-1-175-211,0 0 0,0 1 0,1-1 0,0 1 0,3 7 0,-4-11 2,0-1 1,1 0-1,-1 0 1,1 0-1,-1 0 0,1 0 1,-1 0-1,1 0 1,-1 0-1,1 0 1,0 0-1,0-1 0,-1 1 1,1 0-1,0 0 1,0-1-1,0 1 1,0 0-1,0-1 0,0 1 1,0-1-1,0 1 1,0-1-1,0 0 1,0 1-1,0-1 0,0 0 1,1 0-1,-1 0 1,0 1-1,0-1 1,0 0-1,2-1 0,0 0 6,0 0 0,0 0 0,-1 0-1,1-1 1,0 1 0,-1-1-1,1 1 1,-1-1 0,0 0-1,0 0 1,1 0 0,1-4-1,22-30 73,-20 27-65,81-148-32,-47 79 76,-27 61-67,-13 17 1,0 0 0,0-1 0,1 1 0,-1 0 0,0-1 0,0 1 0,0 0 0,1 0 0,-1-1 0,0 1 0,1 0 0,-1 0 0,0-1 0,0 1 0,1 0 0,-1 0 0,0 0 0,1 0 0,-1 0 0,0 0 0,1-1 0,-1 1 0,0 0 0,1 0 0,-1 0 0,1 0 0,-1 0 0,0 0 1,1 0-1,-1 0 0,0 0 0,1 1 0,-1-1 0,0 0 0,1 0 0,-1 0 0,0 0 0,1 0 0,-1 1 0,0-1 0,0 0 0,1 0 0,-1 0 0,0 1 0,1-1 0,-1 0 0,0 0 0,0 1 0,0-1 0,1 0 0,-1 1 0,7 19-95,-6-14 64,8 30 56,4 43 1,-8-46 81,1-1 0,10 34 0,-14-62-83,-1 0 1,1 0-1,0 0 1,0 0-1,4 6 1,-5-9-16,-1 0 0,1-1 0,0 1 0,-1 0 0,1 0 0,0-1 1,0 1-1,0 0 0,-1-1 0,1 1 0,0-1 0,0 1 0,0-1 0,0 1 1,0-1-1,0 0 0,0 1 0,0-1 0,0 0 0,0 0 0,0 0 1,0 0-1,0 0 0,1 0 0,-1 0 0,0 0 0,2-1 0,0-1 11,1 1 0,0-1 0,0-1 0,-1 1 0,1 0 0,-1-1 0,0 0-1,1 0 1,-1 0 0,-1 0 0,4-4 0,6-9-40,10-19 0,-18 29 25,78-151-89,-53 97 111,42-64 0,-49 80-130,-19 43 48,-2 7 67,-1 8 11,-5 35-12,2 0-1,3 0 1,9 77 0,-8-108-1,2 0 0,0 0 0,1-1-1,1 0 1,0 1 0,2-1 0,0-1 0,9 18 0,-14-32 8,0 1-1,0 0 1,0-1-1,0 1 1,1-1-1,-1 0 1,0 0-1,1 0 1,0 0-1,-1 0 1,1 0-1,4 1 1,-5-2-8,0-1-1,0 1 1,0-1-1,0 1 1,0-1-1,0 0 1,0 0 0,0 1-1,0-2 1,0 1-1,0 0 1,0 0 0,0-1-1,0 1 1,0-1-1,0 1 1,0-1-1,0 0 1,-1 0 0,1 0-1,3-2 1,1-2-49,1-1-1,-1 0 1,-1 0 0,1 0 0,-1-1 0,0 1 0,-1-1-1,1-1 1,4-9 0,3-12 7,10-34 1,-16 43-6,36-122 63,-28 94-167,-7 19 64,-6 21 75,1 1 0,0-1 0,0 0 0,1 1 0,0-1-1,0 1 1,1 0 0,-1 0 0,2 0 0,-1 1 0,7-9-1,-10 15 15,0 0 0,-1 0 0,1-1 0,0 1 0,0 0 0,-1 0 0,1 0-1,0 0 1,-1 0 0,1 0 0,0 0 0,0 0 0,-1 0 0,1 1-1,0-1 1,-1 0 0,1 0 0,0 0 0,-1 1 0,1-1 0,-1 0-1,1 1 1,0-1 0,-1 1 0,1-1 0,0 2 0,19 15 50,-18-16-35,12 12-45,0 1 1,15 19 0,-25-27 31,1 0-1,1 0 1,-1-1 0,1 0 0,-1 0 0,2 0 0,-1-1 0,0 0-1,8 4 1,-11-7-4,0 0 0,-1 1 0,1-2 0,0 1 1,0 0-1,0 0 0,0-1 0,0 0 0,0 0 0,0 0 0,0 0 0,0 0 0,0 0 0,0-1 0,0 1 0,0-1 0,0 0 0,0 0 0,-1 0 0,1 0 0,0-1 1,-1 1-1,1-1 0,0 1 0,3-5 0,-4 4-5,3-1-1,0-2 1,0 1-1,-1-1 1,1 1-1,-1-1 0,0 0 1,0-1-1,-1 1 1,5-10-1,-7 11-1,0-1-1,0 1 1,-1 0-1,1 0 1,-1-1 0,0 1-1,0 0 1,-1 0-1,1 0 1,-1-1-1,0 1 1,0 0 0,0 0-1,-1 0 1,-2-6-1,2 7-12,1 0 0,-1 1 0,1 0 0,-1-1 0,0 1-1,0 0 1,0 0 0,0 0 0,-1 0 0,1 0 0,0 1-1,-1-1 1,0 1 0,1-1 0,-1 1 0,0 0 0,1 0-1,-1 0 1,0 1 0,0-1 0,0 0 0,0 1 0,-4 0-1,5 0 23,0 0 0,0 1-1,0-1 1,0 1 0,0-1-1,0 1 1,0 0 0,0 0-1,0 0 1,0 0 0,0 0-1,1 0 1,-1 1 0,0-1-1,1 1 1,-1-1 0,1 1-1,-1-1 1,1 1 0,0 0-1,0 0 1,0-1 0,0 1-1,-1 3 1,-2 4 1,1 0 1,0 0-1,-4 18 1,0 7 48,-4 62 1,11-83-34,0 1 1,0-1-1,2 0 0,-1 1 1,2-1-1,0 0 0,9 24 1,-11-34-28,0-1 0,0 0 0,0 0 0,0 0 0,1 0 0,-1 0 0,1 0 1,-1-1-1,1 1 0,0 0 0,0-1 0,0 0 0,0 1 0,0-1 0,0 0 0,0 0 0,0 0 0,0 0 1,0 0-1,1 0 0,-1-1 0,0 1 0,1-1 0,-1 0 0,1 1 0,-1-1 0,3 0 0,4-3 14,0 1-1,0-1 0,0-1 0,-1 1 1,1-1-1,-1-1 0,0 0 0,0 0 0,8-7 1,7-9 78,30-33 1,-19 17-59,134-132-128,-153 152 41,-11 13 62,0 0 0,0 0 0,0 0 0,0 0 0,0 1 0,10-6 0,-13 8 3,6-1-141,-6 8-101,-1 3 239,1 5-4,0-1-1,2 0 1,0 0 0,0 0 0,1 0 0,7 16 0,8 25 73,-10-25-87,1 0 0,2-1 1,25 46-1,-34-70 39,0 0 1,-1 1-1,2-1 0,-1 0 1,0-1-1,1 1 0,5 3 0,-8-6-21,0 0 0,0 0 0,0 0 0,1-1 0,-1 1 0,0-1 0,0 1 0,0-1 0,1 1 0,-1-1 0,0 0 0,1 1 0,-1-1 0,0 0 0,1 0 0,-1 0 0,0 0 0,1 0 0,-1 0 0,0-1 0,1 1 0,-1 0 0,0-1 0,1 1 0,-1-1 0,0 1 0,0-1 0,0 0 0,1 1 0,-1-1 0,0 0 0,0 0 0,1-2 0,3-2 12,0-1 0,0-1 0,-1 1 0,0-1 0,0 0 0,5-14 0,14-49-154,-14 41 126,7-19 7,28-55-1,-37 76 34,-6 24-9,-1 0-1,1 0 0,-1 0 1,1-1-1,0 1 1,1 1-1,-1-1 1,2-3-1,0 6-93,0 6 41,0 11-15,-3-14 14,4 36 86,-1-1 0,-3 1 1,-4 46-1,1-43-5,2 10-19,1-28 28,-1 1 0,-1-1 0,-1 0 0,-6 26 0,6-38-62,1-5-113,0 0 0,0-1 0,-1 1 1,-3 7-1,5-13 96,1 0 0,-1 0 0,1 0 0,-1-1 1,1 1-1,-1 0 0,0 0 0,1-1 0,-1 1 0,0 0 1,0-1-1,1 1 0,-1-1 0,0 1 0,0-1 0,0 1 1,0-1-1,1 0 0,-1 1 0,0-1 0,0 0 0,0 0 1,0 0-1,0 0 0,0 0 0,0 0 0,0 0 0,0 0 1,0 0-1,0 0 0,0 0 0,0 0 0,0-1 0,1 1 1,-3-1-1,1-1 8,-1 1-1,1-1 1,0 0 0,0 0 0,0 0-1,0-1 1,0 1 0,0 0 0,0-1-1,1 1 1,-1-1 0,1 1 0,-2-6-1,-7-10-14,0-1-164,6 12 171,10 10 3,1 1-1,0-1 1,0 0 0,1 0-1,-1-1 1,1 0 0,-1 0-1,14 1 1,-6-4 30,0-1 0,-1 0-1,0-1 1,0 0 0,0-1 0,0-1 0,0 0 0,-1-1 0,0-1 0,0 0 0,-1 0 0,19-16-1,-2 0 20,-1-2 0,-2 0-1,44-56 1,-32 37-59,-21 24 16,-1 0 1,0-1-1,24-43 0,-35 55 103,-1 1 0,1 1-1,7-10 1,-11 15-48,0 0-1,0 0 1,0 0 0,0 0-1,0 0 1,-1-1 0,1 1 0,-1 0-1,1-3 1,-1 5-35,0-1-1,0 1 1,1 0-1,-1-1 1,0 1 0,0 0-1,0-1 1,0 1 0,0 0-1,0-1 1,0 1 0,0 0-1,0-1 1,0 1 0,0 0-1,0-1 1,0 1-1,-1-1 1,1 1 0,0 0-1,0 0 1,0-1 0,0 1-1,-1 0 1,1-1 0,0 1-1,0 0 1,-1 0-1,1-1 1,0 1 0,0 0-1,-1 0 1,1-1 0,0 1-1,-1 0 1,1 0 0,0 0-1,0 0 1,-1 0 0,1-1-1,-1 1 1,1 0-1,0 0 1,-1 0 0,1 0-1,0 0 1,-1 0 0,1 0-1,0 0 1,-1 0 0,1 0-1,0 0 1,-1 1 0,1-1-1,0 0 1,-1 0-1,1 0 1,0 0 0,-1 1-1,-4 2 0,1-1 0,-1 2-1,1-1 1,0 0-1,0 1 1,0 0-1,1 0 1,-1 0-1,1 0 1,0 1 0,0-1-1,1 1 1,-1 0-1,1-1 1,0 1-1,-1 6 1,-4 9-37,2 1 0,-5 35 0,5-23 69,0 49 0,5-68-18,1 0 1,0 0 0,1-1-1,1 1 1,0-1-1,6 19 1,-7-28-18,0 0 1,0 0-1,0 0 0,1 0 1,0 0-1,-1-1 1,1 1-1,0-1 0,0 0 1,1 0-1,-1 0 0,1 0 1,0-1-1,-1 1 0,1-1 1,0 0-1,6 2 0,-6-3-27,-1 0-1,0 0 1,1 0-1,-1 0 1,0-1-1,1 0 1,-1 0-1,1 0 1,-1 0 0,1 0-1,-1-1 1,0 1-1,1-1 1,-1 0-1,0 0 1,1-1-1,-1 1 1,0 0-1,0-1 1,0 0-1,0 0 1,0 0-1,2-3 1,9-8 34,0-1 1,-1-1 0,-1 0 0,-1-1-1,13-22 1,40-92-142,-49 98 67,-9 18 72,-5 10-33,0 0 0,1 0 0,0 0 0,0 1-1,0-1 1,3-4 0,-5 18-205,-10 31 274,-10 80 0,18-104-26,2 1 0,0-1-1,0 0 1,2 0 0,0 0-1,1-1 1,8 27 0,-11-42-12,0 0 1,0 0-1,1 0 1,-1 0-1,1 0 1,-1 0-1,1-1 1,-1 1-1,1 0 1,-1 0-1,1 0 1,0 0-1,0-1 1,-1 1-1,1 0 1,0 0 0,0-1-1,0 1 1,0-1-1,0 1 1,1 0-1,-1-1-7,0 0 1,0 0-1,0 0 0,0 0 0,0 0 0,0-1 1,0 1-1,-1 0 0,1 0 0,0-1 0,0 1 1,0-1-1,0 1 0,0-1 0,0 1 0,-1-1 1,1 1-1,1-2 0,2-2-2,1-1 1,-1 0-1,0 0 1,0 0-1,3-7 1,0 0-60,-2-1 1,1 0-1,-2 0 1,1 0-1,-2-1 0,4-26 1,-4 14 11,-1 1 0,-4-51 0,1 63 43,0 3-17,0 1-1,-4-19 1,5 25 20,-1 1 0,0 0 0,0 0 0,0-1 0,0 1 0,0 0 0,-1 0 0,1 0 0,0 0-1,-1 0 1,0 0 0,1 1 0,-1-1 0,0 0 0,0 1 0,-3-3 0,-2 1-17,6 1-9,-1 1 0,0 0-1,0 0 1,0 0 0,0 0 0,0 0-1,-1 0 1,1 0 0,0 1 0,0-1-1,-1 1 1,1 0 0,0-1 0,0 1-1,-1 0 1,-3 1 0,3 0-232,3-3-17,8-2 97,10-3 168,0 0 1,1 1 0,0 1 0,23-3-1,80-4 293,-104 11-115,1 0 0,-1 1-1,0 1 1,1 0-1,-1 2 1,21 4-1,-34-5-82,0 0 0,0 0 0,-1 0 0,1 1-1,-1-1 1,1 1 0,6 7 0,-8-8-49,-1 0 1,0 0-1,0 0 1,0 1-1,0-1 1,0 1 0,-1-1-1,1 1 1,-1 0-1,1 0 1,-1 0-1,0 0 1,0 0-1,0 4 1,0 4 25,-2 0 0,1 0 0,-1 0 0,-4 12 1,3-9-79,-16 66-216,21-81-16,5-6 136,10-11 108,7-16 26,-20 27-43,0 0 1,0 0-1,0 0 1,1 1-1,0 0 1,0 0-1,0 0 1,1 1-1,0-1 1,12-5-1,-17 10 31,0 1 0,0-1 0,-1 1 1,1-1-1,0 1 0,0 0 0,0 0 0,0 0 0,0 0 0,0 0 1,0 0-1,0 1 0,0-1 0,0 1 0,0-1 0,0 1 0,0 0 0,0-1 1,0 1-1,-1 0 0,1 0 0,0 1 0,-1-1 0,1 0 0,-1 0 0,1 1 1,-1-1-1,2 3 0,4 5 9,0 0 1,-1 0-1,9 19 0,-11-22-11,3 9-249,-1 0 0,7 20 0,-4-5-3359,-4-13-771,-2-11 1238,-2-12-2106,-1-3 1877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01.01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153 4 10464,'-75'10'4736,"39"-16"-4096,21 6-512,10 6-192,-7-12-1024,9 6 608,-3-4-3264,6 0 2080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01.36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35 78 13312,'-25'0'6015,"20"-4"-5247,1-2-896,8 12-96,1-12-544,10 3 448,6-7-1888,0 1 1217,15-14-4577,9 1 3104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01.72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 7392,'-3'0'498,"0"3"2328,3-3-2658,1 1 1,0-1-1,-1 1 0,1-1 1,-1 0-1,1 1 0,0-1 1,-1 1-1,1-1 0,-1 1 1,1-1-1,-1 1 0,1 0 1,-1-1-1,0 1 0,1 0 1,-1-1-1,1 2 0,82 214 7075,-26-98-5243,17 42 272,-52-103-1618,-3 2 1,21 99 0,-33-118-549,-2-1 1,-2 1-1,-1 0 0,-2 0 1,-6 50-1,1-64-504,0-1 1,-2 1-1,0-1 0,-21 45 1,16-46-1029,-2 1 0,-19 26 0,28-43 535,-2 0 0,1-1 1,-1 1-1,0-1 0,-1-1 1,1 1-1,-1-1 1,-1-1-1,1 0 0,-12 6 1,-33 16-3686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13.35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14 296 4576,'-1'1'163,"1"-1"0,-1 0 0,1 0 0,-1 0 0,1 0 0,-1 1 0,1-1-1,-1 0 1,1 0 0,-1 0 0,1 0 0,-1 0 0,0 0 0,1 0 0,-1 0 0,1-1 0,-1 1 0,-2-1 636,5 0 455,-1-12 7903,0 11-8993,-1 0 0,1 0-1,-1 0 1,1 0 0,0 1 0,0-1-1,0 0 1,0 0 0,0 1-1,0-1 1,0 0 0,1 1-1,-1-1 1,1 1 0,1-2-1,31-23 285,-28 22-192,5-4-4,-2 1-194,0 0 1,0 1-1,1 0 1,0 1-1,0 0 1,13-4-1,-13 6 29,7-2 198,31-5 0,-43 9-225,0 1 0,0-1 0,-1 1 0,1 0 0,0 1 0,0-1 0,0 1 0,-1 0 0,1 0-1,0 1 1,8 3 0,-8-3 0,1 1 0,0 0 0,-1 0-1,1 1 1,-1 0 0,0 0 0,0 0 0,-1 0 0,1 1-1,-1 0 1,0 0 0,0 0 0,4 7 0,-1 1-29,0-1 38,-1 1-1,0 0 0,-1 0 1,5 17-1,-5-14-57,0-1 1,1 0 0,1-1-1,0 1 1,14 19-1,-18-30 13,-1 0-1,1-1 0,1 0 1,-1 1-1,0-1 1,1 0-1,-1-1 0,1 1 1,0-1-1,0 1 1,0-1-1,0 0 0,0-1 1,1 1-1,-1-1 1,0 0-1,1 0 0,-1 0 1,1 0-1,-1-1 1,7 0-1,0 0 50,-1-1 0,1 0 1,-1-1-1,0 0 0,0-1 0,0 0 0,0 0 0,10-6 1,-16 7-38,-1 0 1,0 0 0,0 0 0,0-1 0,-1 0 0,1 1 0,-1-1-1,1 0 1,-1 0 0,0 0 0,3-6 0,2-2 70,-3 4-24,0-1 1,0 0-1,0 0 1,-1 0 0,0 0-1,-1-1 1,3-14-1,3-68 303,-6 55-384,0-32-91,-2 38-56,6-47 0,-6 76 140,0 0 0,0 0 0,0 1 0,0-1 0,1 0 0,-1 0-1,0 0 1,1 0 0,-1 1 0,0-1 0,1 0 0,-1 0 0,1 1 0,-1-1 0,1 0 0,0 1-1,-1-1 1,1 1 0,-1-1 0,1 1 0,0-1 0,0 1 0,-1-1 0,1 1 0,0-1-1,0 1 1,0 0 0,-1 0 0,1-1 0,0 1 0,0 0 0,0 0 0,0 0 0,0 0 0,-1 0-1,1 0 1,0 0 0,0 0 0,1 1 0,4 0 36,0 1 0,0 0 0,-1 0 0,10 5 0,-9-4 18,28 13 47,0-2 0,1-1 0,1-2 0,44 8 0,-54-18-1717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13.8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24 56 5888,'-23'0'6929,"35"0"2125,63-3-6753,115-21 0,34-3-1596,-220 27-699,33-2 177,45 4 1,-72-1-307,1 1 0,19 4 0,-20-2-3527,0 1-3594,-4-1 4300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4:20.66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1557 4224,'-7'5'4439,"7"-14"3253,2-10-6565,-2 14-876,1 0 1,-1 1-1,1-1 0,0 0 0,1 0 0,-1 0 0,1 1 1,3-8-1,24-34 477,-23 37-597,27-37 321,14-23 147,51-106 526,-88 156-1084,85-162 662,-81 158-613,2 1 1,0 0-1,2 1 0,0 1 0,28-24 0,-41 40-106,-1 0 0,1 0-1,1 0 1,-1 1 0,9-4 0,-13 7 10,0-1 0,0 1 0,0-1 0,0 1 0,0 0 0,0 0 0,0 0 0,0-1 0,0 1 0,0 0 0,0 0 1,0 1-1,0-1 0,0 0 0,0 0 0,0 0 0,0 1 0,0-1 0,0 0 0,0 1 0,0-1 0,0 1 0,0-1 0,0 1 0,0 0 0,-1-1 1,1 1-1,0 0 0,0-1 0,-1 1 0,1 0 0,0 0 0,-1 0 0,1 0 0,-1 0 0,1 0 0,-1 0 0,0 0 0,1 0 0,-1 0 1,1 1-1,1 6 2,-1 0 0,1 0 0,-1 0 1,-1 0-1,0 0 0,0 0 1,-2 15-1,-14 61-4,14-75 8,-84 269 239,86-277-238,-13 44 58,9-30 202,-9 26 1,15-42 82,6-6-139,0 1 0,9-9 1,75-87 3,77-90-269,-142 158 15,41-40-1,-64 71 19,0 0-1,0-1 1,1 1 0,5-3-1,-9 6 23,0-1 0,0 1-1,-1-1 1,1 1-1,0-1 1,0 1 0,0 0-1,0 0 1,-1-1-1,1 1 1,0 0 0,0 0-1,0 0 1,0 0 0,0 0-1,0 0 1,0 0-1,-1 0 1,1 0 0,0 1-1,0-1 1,0 0-1,0 0 1,-1 1 0,1-1-1,0 1 1,0-1 0,0 1-1,-1-1 1,1 1-1,0-1 1,-1 1 0,2 1-1,1 4-18,-1 0 0,0 1 0,0-1 0,0 1 0,-1 0 0,0-1 0,0 11 0,-1 36 91,-7 59 0,-1-55-30,4-39 58,2 0 0,0 1 0,1 0 0,3 32 0,-1-42 182,0-5-30,0-6-60,3-6-50,13-13 48,-9 10-135,0 0 0,9-15 1,6-17-27,-6 9-45,2 0 1,45-58-1,-63 90-6,1 0 1,-1 1-1,1-1 0,0 0 1,0 1-1,-1 0 0,1-1 1,0 1-1,0 0 0,0 0 0,1 0 1,3-1-1,-5 2 16,0 0 1,0 0-1,0 0 0,1 0 1,-1 0-1,0 0 0,0 0 1,0 0-1,0 1 1,0-1-1,0 0 0,0 1 1,0-1-1,0 1 0,0-1 1,0 1-1,0 0 0,0-1 1,-1 1-1,1 0 0,0 0 1,0-1-1,-1 1 0,1 0 1,0 0-1,-1 0 1,1 0-1,0 2 0,3 6-18,-1 1-1,0-1 0,0 1 1,-1 0-1,-1 0 0,1 0 1,-1 20-1,0-8 22,-1 47 217,-2-52-185,2 0 0,0 0 1,1 0-1,6 30 1,-7-45-9,1 0 1,-1 0 0,1 0 0,0 0-1,0-1 1,-1 1 0,1 0 0,0 0-1,1-1 1,-1 1 0,0-1 0,0 1-1,1-1 1,-1 1 0,1-1 0,-1 0-1,1 0 1,-1 1 0,1-1 0,0 0 0,0-1-1,-1 1 1,1 0 0,0 0 0,0-1-1,0 1 1,0-1 0,0 0 0,0 1-1,0-1 1,0 0 0,0 0 0,0 0-1,4-1 1,17-2 28,1 0 0,0-2 0,-1 0 0,0-1 1,0-2-1,-1 0 0,0-2 0,0 0 0,20-15 0,-12 6-36,-1-1 1,-1-2-1,0-1 0,-2-1 1,35-41-1,-42 42 17,1 0 58,-1 0-1,-1-2 0,-1 0 0,16-32 0,-30 52-119,-2 3-2,0 0 0,1 0 0,-1 0 0,0-1 0,-1 1 0,1 0 0,0-1 0,-1 1 0,1-5 1,-8 9-113,2 1 121,1 1-1,0-1 1,0 1-1,0 0 1,0 0 0,1 0-1,-5 7 1,-19 39-168,9-17 101,-113 162-101,116-175 212,1 0-1,1 1 1,-12 24 0,24-43-11,0 1 0,0-1 0,1 1 0,-1-1 1,1 0-1,-1 1 0,1-1 0,0 1 1,-1-1-1,1 1 0,1-1 0,-1 1 1,0-1-1,1 1 0,-1-1 0,1 1 1,0-1-1,-1 0 0,1 1 0,0-1 1,1 0-1,-1 0 0,0 0 0,1 0 1,-1 0-1,1 0 0,0 0 0,-1 0 1,1 0-1,0-1 0,0 1 0,0-1 1,0 1-1,0-1 0,1 0 0,-1 0 0,0 0 1,1 0-1,-1-1 0,0 1 0,1 0 1,-1-1-1,5 1 0,-1-1 34,-1 0 0,1 0 0,-1 0 0,0-1 0,1 0 0,-1 0 0,1 0 0,-1-1 0,0 0 0,0 0 0,0 0 0,10-6 0,-8 3-5,0-1 0,0 1-1,-1-1 1,0 0 0,0-1-1,0 0 1,6-10 0,1-5-17,-1 0 1,-1-1-1,-1 0 0,11-41 0,-5 9-72,11-82 0,-24 124-152,-1 11-19,-4 8 87,-4 30 60,2-1 0,0 1 0,3 0 0,1 0 0,7 59 0,-5-85 113,-1 0 0,2-1 0,-1 1 0,6 11 0,-7-17-17,1-1-1,0 1 0,0-1 0,0 1 0,0-1 1,0 0-1,1 0 0,0 0 0,-1 0 0,1 0 1,0-1-1,1 1 0,3 1 0,-2-1 35,0-1 0,0 0 0,0 0 0,1-1 0,-1 1 0,0-1-1,1-1 1,9 1 0,3-1 75,24-3 0,-19 0-89,0 0 1,0-2 0,0 0-1,-1-1 1,0-2-1,21-9 1,-19 4-50,-1-1 1,0 0-1,-1-2 1,-1-1 0,31-30-1,-26 18 39,-1-1 1,29-48-1,30-71 92,-83 145-113,9-14 18,-1-1 0,-1 0 0,7-25-1,-14 43-35,-1 0 0,0 0 0,1 0 0,-1 0-1,0 0 1,1 0 0,-1 0 0,0 0-1,0 0 1,0 0 0,0-1 0,0 1-1,0 0 1,-1 0 0,1 0 0,0 0-1,0 0 1,-1 0 0,1 0 0,-1 0 0,1 0-1,-1 0 1,1 0 0,-1 0 0,1 0-1,-2-1 1,2 2 7,0 0 0,0 0 0,-1 0 0,1 0 0,0 0 0,0 0 0,0-1 0,-1 1-1,1 0 1,0 0 0,0 0 0,0 0 0,-1 0 0,1 0 0,0 0 0,0 0 0,0 0 0,-1 0 0,1 0 0,0 0 0,0 0 0,-1 0-1,1 0 1,0 0 0,0 0 0,0 0 0,-1 0 0,1 0 0,0 0 0,0 1 0,0-1 0,-1 0 0,1 0 0,0 0 0,0 0 0,-6 4-48,1-1 1,0 1-1,1 0 1,-1 1-1,1-1 1,-1 1 0,1-1-1,1 1 1,-7 11-1,-3 8-28,-11 25-1,23-45 73,-18 39-45,3 1 0,-13 52 1,24-76 62,1 0-1,1 0 1,1 1 0,0-1 0,2 1 0,0-1 0,6 34 0,-5-46 13,1-1 1,0 1 0,1-1-1,3 8 1,-5-12 4,0-1 0,0 0 0,0 0 0,1 0 0,-1 0 0,1 0 0,-1 0 0,1-1 0,0 1 0,0 0-1,0-1 1,0 1 0,0-1 0,0 0 0,0 0 0,5 2 0,-7-3-14,1 1 1,0-1-1,0 0 0,0 0 0,0 0 0,0 0 1,0 0-1,0 0 0,0 0 0,0 0 0,0 0 0,-1 0 1,1-1-1,0 1 0,0 0 0,0-1 0,0 1 1,0 0-1,0-1 0,0 0 0,1 0 7,0-1 1,-1 1-1,1-1 0,-1 0 0,0 1 0,1-1 0,-1 0 1,2-3-1,1-4 38,0-1 0,-1 0 0,2-10 0,-2 12-5,6-37-31,-1-1-1,-2 0 0,0-66 0,-4 65 1,-1 28-6,1-11-109,-1-1 0,-5-35 0,1 51-290,3 15 379,-1 0-1,1 0 1,0 0 0,0 0 0,0 0-1,0 0 1,0 0 0,0 0 0,0 0-1,0 0 1,-1 0 0,1 0 0,0 0-1,0 0 1,0 0 0,0 0 0,0 0-1,0 0 1,0 0 0,0 0 0,-1 0-1,1 0 1,0 0 0,0 0 0,0 0-1,0 0 1,0 0 0,0 0 0,0 0-1,0 0 1,0 0 0,0 0 0,-1 0-1,1 0 1,0 0 0,0 1 0,0-1-1,0 0 1,0 0 0,0 0 0,0 0-1,0 0 1,0 0 0,0 0 0,0 0-1,0 0 1,0 1 0,0-1 0,0 0-1,0 0 1,0 0 0,0 0 0,0 0-1,0 0 1,0 0 0,0 0 0,0 1-1,-6 31-211,0 57 74,5 95 1,3-66 59,-8 444 200,5-517-33,-2-1 0,-1 1 1,-3-1-1,-13 44 0,19-83-50,0-1 14,0 0-1,-1 0 1,1 0 0,-1 1 0,-3 3-1,4-7-32,0 0 0,0 0 0,0 0 0,0 1 0,0-2 0,0 1 0,0 0 1,0 0-1,0 0 0,0 0 0,-1-1 0,1 1 0,0 0 0,-1-1 0,1 0 0,0 1 0,-1-1 0,1 0 0,-1 1 0,1-1 0,-3 0 0,-2-1 6,-1 0-1,0 0 1,1-1 0,-1 1-1,1-2 1,0 1 0,-1-1 0,1 0-1,-7-4 1,-5-5-21,-27-20 1,38 26 12,0-1 0,0 1-1,1-1 1,0 0 0,0-1 0,0 0 0,1 0 0,0 0-1,1 0 1,0-1 0,0 1 0,1-1 0,-3-11 0,4 8-11,0 0 0,0-1 1,2 1-1,-1 0 0,2-1 0,-1 1 1,2 0-1,0-1 0,6-21 0,1 6-44,2 1-1,1 0 0,1 0 1,1 1-1,1 1 0,2 0 1,26-31-1,-11 20 29,2 2 0,1 1-1,1 1 1,2 3 0,45-28 0,0-1 64,89-79 1,-111 79-82,-39 36-26,0 1 0,51-37 0,-72 58 45,0-1 1,0 0 0,0 1 0,1-1 0,-1 0 0,0 1 0,0-1 0,0 1 0,1 0 0,-1-1 0,0 1 0,0 0 0,1 0 0,-1 0 0,0 0 0,1 0 0,-1 0 0,0 0 0,0 0-1,1 0 1,-1 1 0,2 0 0,-2 0 7,1 0 0,-1 0-1,0 0 1,1 0 0,-1 0-1,0 1 1,0-1 0,0 0-1,0 1 1,0-1 0,0 1-1,0-1 1,0 1 0,0 1-1,2 6-10,0 0 0,-1 0 0,-1 0 0,2 16 0,-2-2-21,0-1 0,-6 44 0,3-54 82,0 0 0,-1 0 0,0-1 1,-1 1-1,0-1 0,-1 0 0,-7 11 0,9-18 229,4-12-37,6-13 1,34-72-138,-37 82-85,26-62-126,-27 66 72,1 0-1,0 1 0,0-1 0,0 1 1,1 0-1,0 1 0,0-1 1,7-5-1,-11 10 31,0 1 1,-1-1-1,1 1 1,0-1-1,0 1 0,-1-1 1,1 1-1,0-1 1,0 1-1,0 0 1,0-1-1,-1 1 1,1 0-1,0 0 1,0 0-1,0-1 0,0 1 1,0 0-1,0 0 1,0 1-1,0-1 1,0 0-1,-1 0 1,1 0-1,0 0 0,0 1 1,0-1-1,0 1 1,0-1-1,-1 0 1,1 1-1,0-1 1,0 1-1,-1 0 0,1-1 1,0 1-1,-1-1 1,1 1-1,-1 0 1,1 0-1,-1-1 1,1 1-1,0 1 0,2 3-31,-1 1-1,0-1 0,0 0 1,0 1-1,1 6 0,3 31-42,-1-1 0,-2 85-1,-3-102 85,0-23 3,0 4 24,0 0 0,0 0 0,1 0-1,-1 0 1,2 0 0,1 6 0,-3-11-13,0 0-1,1 0 1,0 0 0,-1 0 0,1 0 0,0 0 0,0 0 0,-1 0 0,1 0 0,0 0-1,0 0 1,0 0 0,0-1 0,0 1 0,0 0 0,0-1 0,0 1 0,1-1-1,-1 1 1,0-1 0,0 0 0,0 1 0,1-1 0,-1 0 0,0 0 0,0 0-1,0 0 1,1 0 0,-1 0 0,0 0 0,0 0 0,1-1 0,-1 1 0,2-1-1,6-1 70,0-1-1,1-1 0,-1 0 1,14-8-1,36-26-20,-11 1-67,-2-1 0,-1-3 1,49-58-1,-83 87-90,1 0-1,0 1 1,15-11 0,-26 22 86,-1-1 0,0 1 1,0 0-1,1-1 0,-1 1 1,0 0-1,1 0 0,-1 0 1,0-1-1,1 1 0,-1 0 1,0 0-1,1 0 0,-1 0 1,0 0-1,1 0 0,-1 0 0,0 0 1,1 0-1,-1 0 0,0 0 1,1 0-1,-1 0 0,1 0 1,-1 0-1,0 0 0,1 0 1,-1 0-1,0 0 0,1 0 1,-1 1-1,0-1 0,1 0 0,-1 0 1,0 0-1,1 1 0,-1-1 1,0 0-1,0 0 0,1 1 1,-1-1-1,0 0 0,0 1 1,0-1-1,1 0 0,-1 1 1,0-1-1,0 0 0,0 1 0,0-1 1,4 22-117,-5-8 115,-1 1 1,-1-1 0,0 0-1,0 0 1,-1 0 0,-8 15-1,6-12 25,0 1 0,1-1 0,-5 35 0,9-46-16,1 0 1,0 0-1,0 0 1,0 0-1,1 1 1,2 8-1,-2-13 15,-1 0 0,1 0-1,0 0 1,0 1 0,0-1 0,0 0-1,0-1 1,0 1 0,1 0 0,-1 0 0,1 0-1,-1-1 1,1 1 0,0-1 0,0 1-1,-1-1 1,1 0 0,0 0 0,0 0 0,0 0-1,3 1 1,-1-1 19,-1 0-1,0 0 1,1-1 0,-1 1-1,1-1 1,-1 0-1,0 0 1,1-1 0,-1 1-1,1-1 1,-1 1 0,0-1-1,1 0 1,3-2-1,0 0-1,-1 0 0,0-1 0,0 0 0,0 0-1,0 0 1,7-8 0,3-6-11,0 0-1,-1 0 1,12-22 0,-27 39-21,65-112 24,-9 13-2,108-156 116,-5-57-171,-105 188 33,30-60-18,-69 154-183,21-57 0,-35 80-50,-4 6-62,-7 9 37,6-2 244,0 0 0,1 0-1,-1 1 1,1-1 0,1 1 0,-4 7 0,-2 5-23,-71 160-240,-17 35 380,67-153-118,3 1 0,3 1 0,-21 87 0,36-114 54,-8 31 116,-12 124 1,28-176-96,0-1 1,0 1 0,1-1-1,1 1 1,0-1 0,7 19 0,-8-27-13,1 0 1,0 0-1,1 0 1,-1 0-1,1-1 1,0 1-1,0-1 0,6 5 1,-7-6-10,1-1 1,0 0-1,-1 0 0,1 0 0,0 0 1,0 0-1,0-1 0,1 0 0,-1 1 1,0-1-1,0 0 0,1 0 1,6 0-1,-4-1-10,0 0 0,0 0-1,0-1 1,0 0 0,0 0 0,0-1 0,0 1 0,9-5-1,0-1 4,0 0-1,14-10 0,-17 9-3,-1-1-1,0 0 1,0-1-1,-1 0 1,0 0 0,0-1-1,-1-1 1,14-24-1,-2-3 81,25-66-1,7-15 13,-46 106-51,0 0-351,-5 14 83,-3 9 12,-40 287-53,30-211 402,9-67-33,0 1 0,2 0 0,2 26 0,-2-42-64,1 1 1,0 0-1,0-1 0,0 1 1,2 4-1,-3-8-30,0 1-1,0-1 1,1 1-1,-1-1 1,0 1-1,0-1 1,1 1-1,-1 0 1,0-1-1,1 0 1,-1 1-1,1-1 1,-1 1-1,0-1 1,1 1 0,-1-1-1,1 0 1,-1 1-1,1-1 1,-1 0-1,1 0 1,0 1-1,-1-1 1,1 0-1,-1 0 1,1 0-1,0 0 1,-1 0 0,1 1-1,-1-1 1,1 0-1,0 0 1,-1-1-1,1 1 1,-1 0-1,2 0 1,1-2 12,1-1 0,-1 1 0,0-1 0,0 1 0,0-1 0,0 0 0,0 0 0,2-4 0,20-30-12,3-15 31,36-87 0,-57 121-153,-2 11-245,-3 13 150,-3 17 22,-2 10 71,1-7 84,-7 31 1,4-36 37,-3 27 0,8-42 0,-1 1-1,1-1 0,0 0 1,1 0-1,0 1 1,0-1-1,0 0 1,1 0-1,1 6 0,-2-10 3,0-1-1,0 1 1,-1-1 0,1 1-1,0-1 1,0 0-1,0 1 1,0-1-1,1 0 1,-1 0-1,0 0 1,0 0-1,1 0 1,-1 0-1,1 0 1,-1-1-1,1 1 1,-1 0-1,1-1 1,-1 1-1,1-1 1,-1 1-1,1-1 1,0 0-1,-1 0 1,1 0-1,0 0 1,-1 0 0,1 0-1,-1 0 1,1 0-1,0-1 1,-1 1-1,4-2 1,5-1 6,-1-1 1,1-1 0,-1 1-1,12-9 1,-12 7-4,12-7 39,30-25 1,-10 6-22,-14 12-32,0-2 1,-2 0-1,0-2 1,27-33-1,53-96-7,-100 144-128,0 2 0,1-1 0,9-9 0,-13 15 111,-2 2-19,0 3-50,0-2 98,0-1 0,1 0 1,-1 0-1,0 1 1,1-1-1,-1 0 0,0 0 1,1 0-1,-1 1 1,1-1-1,-1 0 0,0 0 1,1 0-1,-1 0 1,1 0-1,-1 0 0,0 0 1,1 0-1,-1 0 1,1 0-1,0 0 0,-6 1-29,1 0 0,-1 1 0,1-1 0,-6 4 0,-6 4-53,0 1 0,1 0 0,-22 20 0,17-14 46,-11 10-27,0 2 0,2 0 0,1 2-1,-45 63 1,67-84 26,0 1 0,-9 20 0,14-26 38,-1 0-1,1 1 0,-1-1 0,2 1 1,-1-1-1,0 1 0,1-1 1,0 1-1,0 7 0,1-10 0,-1 0 0,1 0 0,-1-1 0,1 1 0,0 0 0,-1 0 0,1-1 0,0 1 0,0-1 0,1 1 0,-1-1 0,0 1 0,0-1 0,1 0 0,-1 1 0,1-1 0,-1 0 0,1 0 0,-1 0 0,1 0 0,0 0 0,-1 0 0,1-1 0,0 1 0,0-1 0,0 1 0,0-1 1,-1 0-1,5 1 0,0-1 18,1 1 1,0-1 0,0 0 0,-1-1 0,1 0 0,0 0 0,8-3 0,-5 0-27,1 0-1,-1-2 1,0 1-1,0-1 1,0 0-1,-1-1 1,0 0 0,0-1-1,-1 0 1,0 0-1,10-14 1,1-2 8,-1-1 1,-2 0-1,22-43 1,26-82-79,-31 64 84,24-97 1,42-305-131,-83 399-101,-14 82 156,-1 0 1,0 1 0,0-1-1,-1 0 1,0 0 0,-1-7-1,1 14 45,0 0 1,0-1-1,0 1 0,0 0 1,0-1-1,0 1 0,0 0 1,0-1-1,0 1 0,0 0 1,-1-1-1,1 1 0,0 0 1,0 0-1,0-1 0,0 1 1,-1 0-1,1 0 0,0-1 1,0 1-1,0 0 0,-1 0 1,1 0-1,-1-1 0,-4 5-275,-7 19-9,-1 14 225,-14 72-1,19-71 66,-59 272 65,52-227-68,3 2 0,-1 100 0,11-123 44,10 103-1,-7-157-1,0 1 0,1-1 0,0 1 0,0-1-1,1 0 1,0 0 0,9 15 0,-11-21-17,1 1 1,0 0 0,0-1 0,0 0 0,0 1 0,0-1-1,1 0 1,-1 0 0,1 0 0,0 0 0,-1-1-1,1 1 1,0-1 0,0 1 0,0-1 0,0 0 0,0 0-1,0-1 1,0 1 0,0-1 0,0 1 0,0-1-1,1 0 1,3 0 0,14-3 1,-1 0 1,0-2-1,-1 0 0,27-10 0,72-39 99,-93 41-77,-2-1 1,1-1-1,-2 0 1,28-26-1,-37 28-17,1-1 1,-2 0-1,0-1 1,0 0-1,-2-1 1,0 0-1,8-18 0,-16 30-26,0 0-1,-1-1 0,1 1 0,-1-1 0,0 1 0,0-1 1,0 1-1,-1-1 0,0 0 0,0-6 0,0 8-6,-1 1 0,1-1 0,-1 1 0,0-1-1,0 1 1,0-1 0,0 1 0,0 0 0,0-1 0,0 1-1,-1 0 1,1 0 0,-1 0 0,0 0 0,0 0 0,0 0 0,0 1-1,0-1 1,-2-1 0,0 1-20,0 0-1,0 1 1,0-1-1,0 1 1,-1 0-1,1 0 1,0 0-1,0 1 1,-1 0-1,1 0 1,0 0-1,-1 0 1,-6 2-1,1-1 9,0 1 0,0 1 0,0 0-1,0 0 1,0 1 0,1 0 0,-1 1-1,1 0 1,0 0 0,-13 11 0,7-3 34,0 0 1,2 1 0,-1 0-1,-18 28 1,25-32 28,1-1-1,0 1 1,1 1-1,0-1 1,1 1 0,0 0-1,0 0 1,1 0-1,-2 23 1,4-28-18,1 0 0,0 1 0,0-1 0,1 1-1,-1-1 1,2 1 0,-1-1 0,1 0 0,0 1 0,0-1 0,0 0 0,1 0 0,0-1 0,0 1 0,1 0-1,-1-1 1,1 0 0,1 0 0,6 7 0,1-2 9,1 0 0,0-1 0,1 0 0,0-1 0,0-1 0,1 0 0,18 6 0,-4-4 32,-1-1 0,2-2 0,29 4 0,-44-9-130,0 0 1,1-1-1,20-2 0,-28 1-414,0 0 1,0-1-1,-1 0 0,1 0 0,0-1 0,-1 0 1,0 0-1,7-5 0,14-9-1643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15.99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18 5888,'-6'-4'22420,"19"5"-21940,-5 2-459,1-1 0,-1 0-1,1 0 1,0-1-1,0 0 1,0-1-1,11 0 1,69-10 98,-42 4-77,113 1 17,-14 0 42,-85 5 46,-26 1-140,-34-1-252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16.94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64 116 3808,'2'-3'1033,"0"0"0,0 0 1,0 1-1,0-1 0,0 1 1,0-1-1,4-2 0,-5-2 3527,-4 12-3566,1-1 0,-1 1 1,1 0-1,-3 9 0,-6 12-29,1-6-736,1 1-1,1 0 1,0 0 0,2 0 0,1 1-1,0 0 1,2 0 0,-2 24 0,5-41-214,1 0 0,-1 0 1,1 1-1,0-1 1,0 0-1,1 0 1,-1 0-1,1-1 1,0 1-1,1 0 0,4 7 1,-6-10 8,1 1-1,0-1 1,0 0 0,0 1-1,1-1 1,-1 0 0,1 0-1,-1 0 1,1-1 0,-1 1-1,1-1 1,0 1 0,0-1-1,0 0 1,0 0 0,0 0-1,0 0 1,0-1 0,0 1 0,5-1-1,5-1 81,0 0 0,0-1 0,-1 0 0,1-1 0,-1-1 0,0 0 0,0-1 0,18-9 0,5-5-57,44-33 0,-61 39-36,-1 0 0,0-1 0,-1-1 1,-1 0-1,-1-1 0,0-1 0,-1 0 1,16-28-1,0-8 176,23-60-1,-49 97 279,-2 12-70,-3 11-188,-1 24-43,1 1 1,1 0 0,1 0-1,2 0 1,2 0-1,11 48 1,-14-73-153,2 0 1,-1 0-1,1 0 1,0-1-1,0 1 0,1-1 1,-1 0-1,1 0 1,1 0-1,7 7 1,-11-11-167,2 0 1,-1 0 0,0 0 0,0 0 0,0 0-1,1 0 1,-1-1 0,1 1 0,0-1 0,-1 1-1,1-1 1,0 0 0,0 0 0,0-1-1,-1 1 1,1 0 0,0-1 0,0 0 0,0 0-1,0 0 1,0 0 0,0 0 0,0-1 0,0 1-1,0-1 1,5-1 0,-1-5-2599,3 0 885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17.3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13 6048,'0'0'139,"0"-1"-1,0 1 1,1-1 0,-1 1-1,0-1 1,0 1 0,0-1 0,-1 1-1,1 0 1,0-1 0,0 1 0,0-1-1,0 1 1,0-1 0,-1 1 0,1-1-1,0 1 1,0 0 0,0-1-1,-1 1 1,1-1 0,0 1 0,-1 0-1,1-1 1,0 1 0,-1 0 0,1-1-1,-1 1 1,-8-1 5630,7 1-3876,12 2 4827,18 5-5003,-11-2-1113,0 0-1,0-1 1,34 3 0,54-3-292,-53-3-197,77-4 67,-29-1-1420,-25 9-5972,-58-1 2250,3 8 1590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19.58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4 455 5216,'-4'1'9984,"11"-5"-9229,-1 0 0,0 0 0,0-1 0,0 0 0,-1 0 0,1 0 0,5-9 0,34-49 1511,-8 11-1597,-24 33-525,0-2 0,-1 1 0,17-44 0,2-22 731,-30 84-837,0 0 1,0 0-1,-1-1 1,1 1-1,-1 0 1,0-1-1,1 1 1,-1-5-1,-1-1-27,-9 72-288,4-25 383,3-21-2,-1 22 0,3-35-93,2 1 0,-1 0 0,0 0-1,1 0 1,0 0 0,1 0-1,3 9 1,-3-9 16,0-1 0,1 0 0,-1 0 0,1 0 1,1 0-1,-1-1 0,1 1 0,-1-1 0,1 0 0,0 0 0,1 0 0,-1-1 1,1 1-1,0-1 0,-1 0 0,1-1 0,1 1 0,-1-1 0,0 0 0,1 0 1,-1 0-1,8 0 0,2 1 64,-1-2 0,0 0 0,1-1 0,-1 0 0,0-1 0,1-1 0,-1 0 0,0-1 1,0 0-1,0-1 0,0-1 0,23-11 0,-15 4 59,0 0 0,34-27-1,-48 32-107,0 0 0,0-1 0,-1 0 0,0 0 0,0-1 0,-1 0 0,-1 0 0,1 0 0,4-12 0,47-136 230,-54 151-281,-1 6-14,2 14-53,0 23-88,3 23 110,-4-39 73,-1 0 0,0 0 0,-3 23-1,-9 45 180,7-77-90,0 1-1,-1-1 1,0 0 0,-11 22-1,14-32-87,0-1-1,1 0 0,-1 0 0,0 1 1,0-1-1,0 0 0,0 0 0,0 0 1,0 0-1,0 0 0,0 0 0,-1 0 1,1 0-1,0 0 0,0-1 0,-1 1 1,1-1-1,0 1 0,-1-1 0,1 1 1,-1-1-1,1 1 0,-1-1 0,1 0 1,-1 0-1,1 0 0,-1 0 0,1 0 1,-1 0-1,1-1 0,-1 1 0,1 0 1,0-1-1,-1 1 0,1-1 0,-1 1 1,1-1-1,0 0 0,0 0 0,-3-1 1,3 1-15,-11-6 21,0-1-1,0 0 1,1 0-1,-15-16 1,18 14-50,-3-7-155,7 13-86,12 6 157,8-1-200,-1 0 0,1 0 0,-1 2 0,1 0 0,-1 0 0,0 2 0,24 10 0,-34-13-706,1 0 0,-1-1 0,1 0 0,-1 0 0,9 1 0,-9-2-619,0 1 0,0-1 0,0 1 1,0 1-1,0-1 0,6 3 0,-6 1-468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19.93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51 7968,'-54'-9'3616,"27"-1"-3136,22 1-416,5 2-1440,11 1 800,19-4-3360,6 10 2176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22.5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15 779 4160,'-1'-1'212,"1"-1"0,-1 1 0,0 0 0,0-1 1,1 1-1,-1-1 0,1 1 0,-1-1 0,1 1 0,0-1 0,-1 0 1,1 1-1,0-1 0,0 1 0,0-1 0,0 0 0,0 1 0,1-1 1,-1 1-1,0-1 0,1 1 0,-1-1 0,1 1 0,0-1 0,-1 1 1,2-3-1,5-3 5481,-7 15-2402,0 5-3214,5 88 1970,-2 42-478,-13 223 276,9-342-1699,-4 24 1,2-26 258,0 23 1,5-32 621,-2-34-374,-6-45-527,4-1 0,2 0-1,3 1 1,18-107 0,2 51 48,12-54 8,-25 135-148,2 0 1,21-45-1,-30 79-42,0 0 1,0 1-1,1 0 1,0-1 0,5-5-1,-8 11-2,0-1-1,0 1 1,0 0-1,0 0 1,0 0 0,1 0-1,-1 1 1,0-1-1,0 0 1,1 0-1,-1 1 1,0-1-1,1 1 1,-1-1 0,1 1-1,-1 0 1,1-1-1,-1 1 1,1 0-1,-1 0 1,1 0 0,-1 0-1,1 0 1,-1 1-1,1-1 1,-1 0-1,1 1 1,-1-1-1,0 1 1,1-1 0,1 2-1,3 2 22,-1 0-1,0 0 1,0 1 0,-1 0-1,1 0 1,-1 0-1,0 0 1,0 1 0,-1-1-1,0 1 1,3 6-1,2 1 18,7 15 22,-1 0 1,-2 1 0,18 57-1,-29-77-47,1-1-1,-1 1 0,0-1 0,0 1 0,-1-1 0,-1 1 0,1-1 0,-1 1 0,-1-1 0,1 1 1,-2-1-1,1 0 0,-5 11 0,4-13 20,0 0 1,-1 1-1,1-1 1,-1-1-1,0 1 0,-1 0 1,1-1-1,-1 0 1,0 0-1,-1 0 1,1-1-1,-1 0 0,0 0 1,0 0-1,0-1 1,-11 5-1,6-5 103,1 0 1,0 0-1,-19 2 0,24-5-113,-1 0 1,1 0-1,0 0 0,0 0 1,-1-1-1,1 0 0,0 0 1,0 0-1,-8-4 0,12 5-20,0 0 0,1 0 0,-1 0 0,0-1-1,1 1 1,-1 0 0,1-1 0,-1 1 0,1-1 0,-1 1 0,1 0-1,-1-1 1,1 1 0,-1-1 0,1 1 0,-1-1 0,1 0 0,0 1-1,-1-1 1,1 1 0,0-1 0,-1 0 0,1 1 0,0-1 0,0-1-1,0 1-5,0 1-1,0-1 0,1 0 0,-1 0 1,0 0-1,1 0 0,-1 1 0,1-1 1,-1 0-1,1 0 0,-1 1 0,1-1 1,0 0-1,-1 1 0,1-1 0,1 0 1,2-2-42,0 0 1,0 1 0,0-1-1,1 1 1,6-3-1,18-2-34,35-5 0,-7 2 57,95-18 38,74-16-5,-113 18 139,-107 23-303,-11 11 56,-1 19 55,5-19 28,0-1 0,-6 14 0,-5 7 83,5-15-70,2 0-1,-8 24 1,12-34 16,0 1 0,0-1 0,1 0 0,0 1 0,-1-1 0,1 1 1,1-1-1,-1 1 0,0-1 0,1 1 0,0-1 0,-1 0 0,1 1 0,1-1 1,-1 0-1,2 4 0,-2-6 5,0 0-1,-1 0 1,1 0 0,0-1 0,0 1 0,-1 0 0,1 0-1,0-1 1,0 1 0,0-1 0,0 1 0,0 0-1,0-1 1,0 0 0,0 1 0,0-1 0,0 0-1,0 1 1,1-1 0,-1 0 0,0 0 0,0 0 0,0 0-1,0 0 1,0 0 0,0 0 0,0-1 0,1 1-1,-1 0 1,0-1 0,0 1 0,0 0 0,0-1-1,0 1 1,0-1 0,0 0 0,1-1 0,3-1 25,0 0 1,0-1-1,0 0 0,-1 0 1,0-1-1,5-5 1,-5 5 19,1-1 0,-1-1 0,-1 1 0,1-1 0,-1 1 0,-1-1 0,1 0 1,-1 0-1,0 0 0,1-8 0,-3 10-68,1 0 0,-1-1 0,0 1 0,0-1-1,-1 1 1,1 0 0,-1-1 0,-1 1 0,1 0 0,-1 0 0,0 0 0,0 0 0,0 0 0,-6-9 0,2 4-52,4 6 10,0 1 0,0 0 0,0 0-1,0 0 1,-1 0 0,-3-4 0,1 3 102,-4-4-479,9 8 422,0-1 0,-1 1-1,1 0 1,0 0 0,0 0-1,0 0 1,0 0 0,-1-1 0,1 1-1,0 0 1,0 0 0,0 0-1,0 0 1,-1 0 0,1 0-1,0 0 1,0 0 0,0 0-1,-1 0 1,1 0 0,0 0-1,0 0 1,0 0 0,-1 0 0,1 0-1,0 0 1,0 0 0,0 0-1,-1 0 1,1 0 0,0 0-1,0 0 1,0 1 0,-1-1-1,1 0 1,0 0 0,12 2-243,-5 0 219,0-1-1,0 1 1,9-1 0,-8-3 56,1 0 0,-1-1 0,0 0-1,0 0 1,0-1 0,0 0 0,-1-1-1,9-6 1,-6 5-16,48-35 160,-3-2-1,53-53 1,-89 79-158,5-5 12,147-148 276,-154 150-235,-1 0 0,-1-1 1,-1-1-1,-1 0 0,-1-1 0,0-1 0,8-28 0,-16 37-33,0-1-1,-2 0 1,0 1 0,0-1-1,-1 0 1,-3-29 0,2 42-73,-1 0 1,1 0 0,0 0-1,-1 1 1,0-1 0,1 0-1,-1 0 1,0 1 0,0-1-1,-1 0 1,-1-2 0,3 4 33,0 1 1,-1 0-1,1-1 0,0 1 1,0-1-1,-1 1 0,1 0 1,0-1-1,-1 1 0,1 0 1,-1 0-1,1-1 1,0 1-1,-1 0 0,1 0 1,-1-1-1,1 1 0,0 0 1,-1 0-1,1 0 0,-1 0 1,1 0-1,-1 0 1,1 0-1,-1 0 0,1 0 1,0 0-1,-1 0 0,1 0 1,-1 0-1,1 0 0,-1 0 1,1 0-1,-1 0 1,1 1-1,0-1 0,-1 0 1,-15 14-125,13-10 106,-18 18-20,0 1 1,1 2 0,2 0-1,1 0 1,1 2 0,1 0-1,-19 47 1,17-26 113,2 0 0,-9 57 0,19-76-28,1 0-1,2 0 1,1 1-1,1-1 1,5 38-1,-3-52-27,2 0 0,0 0-1,0-1 1,2 1 0,-1-1-1,2 0 1,9 14 0,-12-20 14,1-1 0,0 0 1,0 0-1,1 0 0,0-1 0,0 0 1,1 0-1,0-1 0,-1 1 1,2-1-1,-1-1 0,1 0 1,15 7-1,-16-9 6,1 0 0,0 0 1,0-1-1,0 0 0,0 0 1,0-1-1,0 0 0,0 0 0,0-1 1,9-2-1,-7 1-13,1-1 1,-1-1-1,0 0 0,0 0 0,-1-1 1,16-10-1,2-6 28,0-1-1,-2-2 1,38-44 0,-41 44 50,-17 19-82,9-11 138,16-22 0,-27 34-131,0 0 0,-1 0-1,1 0 1,-1-1 0,0 1 0,0-1 0,-1 0 0,1 0 0,-1 1-1,0-1 1,1-7 0,-2 11-24,0 1 0,0-1 0,0 0 0,0 0 0,0 0 0,0 0 0,0 1 0,-1-1 0,1 0-1,0 0 1,0 0 0,-1 0 0,1 1 0,0-1 0,-1 0 0,1 0 0,-1 1 0,1-1 0,-1 0 0,0 0 0,0 1-2,1-1 0,-1 1-1,1 0 1,-1 0 0,1 0 0,-1 0 0,0 0 0,1 0 0,-1 0 0,1 0-1,-1 0 1,0 0 0,1 0 0,-1 0 0,1 1 0,-1-1 0,1 0 0,-1 0-1,0 0 1,1 1 0,-1 0 0,-4 2-43,0 0 1,1 1-1,-1 0 0,-5 6 0,0 4 9,-1-1-1,1 1 1,1 0-1,-8 18 1,-26 66 140,32-73-144,-14 41 139,23-59-116,1-1 1,-1 1 0,1 0 0,1-1-1,-1 1 1,1 0 0,2 13 0,-3-20 33,1 1 0,0 0 0,0-1 0,1 1 0,-1 0 0,0 0 0,0-1 1,0 1-1,0 0 0,1-1 0,-1 1 0,0 0 0,0-1 0,1 1 0,-1 0 0,1-1 0,-1 1 0,0-1 0,1 1 1,-1-1-1,1 1 0,-1-1 0,1 1 0,0-1 0,-1 0 0,1 1 0,-1-1 0,1 0 0,0 1 0,-1-1 1,1 0-1,0 0 0,0 1 0,-1-1 0,1 0 0,0 0 0,-1 0 0,1 0 0,0 0 0,0 0 0,-1 0 1,2-1-1,2 0 37,0-1 1,0 0 0,0 0-1,0 0 1,6-5 0,-2 2 56,-1 0-99,0 0-1,0-1 1,-1 1-1,0-1 1,0-1-1,0 1 1,-1-1-1,0 0 1,0 0-1,0 0 1,-1-1-1,5-12 0,0-5 36,-2-1 0,8-44 0,-9 41-53,-4 24-224,-1 10-36,2 6 209,0-2 64,1 0-1,0 0 1,0 0-1,1 0 1,0-1 0,0 0-1,1 0 1,0 0-1,1-1 1,-1 0 0,1 0-1,1-1 1,-1 1-1,1-2 1,0 1 0,1-1-1,16 8 1,-12-8 16,0 0 0,0-1 0,1 0 1,-1-1-1,1-1 0,0 0 0,0-1 0,-1 0 1,26-3-1,-28 1-12,0-1 0,0 0-1,0-1 1,0-1 0,-1 1 0,1-2 0,-1 1-1,0-1 1,0-1 0,-1 0 0,0 0 0,12-12-1,-9 6 21,0 0 0,-1-1-1,15-26 1,-17 25-49,1 0 0,0 1 0,1 0 0,12-12 0,-22 25 30,-1-1 0,1 1-1,-1 0 1,1 0 0,0-1 0,-1 1 0,1 0-1,-1 0 1,1 0 0,-1 0 0,1 0-1,0 0 1,-1 0 0,1 0 0,-1 0 0,1 0-1,-1 0 1,1 0 0,0 0 0,-1 0-1,1 0 1,-1 1 0,1-1 0,-1 0 0,1 0-1,-1 1 1,1-1 0,-1 0 0,1 1-1,-1-1 1,1 0 0,-1 1 0,0-1 0,1 1-1,-1-1 1,1 1 0,-1-1 0,0 1-1,0-1 1,1 1 0,-1 0 0,14 26 150,-14-25-150,17 43 275,-10-23-132,14 27 0,-18-42-123,1-1-1,0 1 0,0-1 0,1 0 0,-1-1 0,1 1 0,1-1 1,7 6-1,-8-7-90,0 0-1,0 0 1,1-1 0,-1 0 0,1 0 0,0 0-1,0-1 1,0 0 0,0 0 0,0 0 0,1-1 0,-1 0-1,0 0 1,1-1 0,-1 1 0,1-1 0,9-2-1,0 1-688,32-6-2969,-41 6 2230,1-1 0,-1 0 1,0-1-1,11-5 0,8-5-1962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23.81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66 288 4480,'-9'3'853,"-7"2"408,5-4 2427,3 1-376,-14 2 9936,24-4-13072,291 7 608,-223-7-734,223-8 204,-96-7-9,8-1 38,-167 9-129,-42 4-16,1 0 0,-1 0 0,0 0 0,0 1 0,0-1 0,0 1 0,-6-2 0,-107-46 20,28 12-13,-93-53 0,95 35-385,87 56 240,0 0 0,0 0-1,-1 0 1,1-1-1,0 1 1,0 0-1,0 0 1,0 0 0,-1 0-1,1 0 1,0 0-1,0 0 1,0 0-1,0 0 1,-1-1 0,1 1-1,0 0 1,0 0-1,0 0 1,0 0-1,0 0 1,0-1 0,0 1-1,0 0 1,-1 0-1,1 0 1,0 0-1,0-1 1,0 1 0,0 0-1,0 0 1,0 0-1,0-1 1,0 1 0,0 0-1,8-1-38,15 6-72,67 20-22,97 41-1,-135-46 204,-8-5-84,-1 3 0,-1 1 0,-1 3 0,55 37 0,-93-57 19,1 1 0,-1 0 0,0 0 0,0 0 0,0 0 1,0 0-1,-1 1 0,1-1 0,-1 1 0,0-1 0,0 1 0,0 0 0,-1 0 0,1 0 0,-1 0 0,1 5 0,-2-6 2,1 1 1,-1-1 0,0 0 0,-1 1-1,1-1 1,0 1 0,-1-1 0,0 0 0,0 0-1,0 1 1,0-1 0,-1 0 0,1 0-1,-1 0 1,0 0 0,1 0 0,-1-1-1,-1 1 1,1 0 0,0-1 0,-4 4-1,-6 3-249,1 0 0,-1-1 0,0-1 0,-22 11-1,-54 17-5316,64-26 2474,6 0 295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25.5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 27 4064,'0'-6'12721,"0"3"-10442,0 0-553,0 8 502,6 0-1167,11 17-694,0 2 0,-2 0 0,0 0-1,19 49 1,6 8 34,132 190-289,-119-206 30,-35-46-76,-2 1 1,19 29-1,-32-43 48,1 0-1,0 0 1,1 0-1,-1 0 1,1-1-1,11 10 1,-16-15-95,0 0 1,0 1-1,0-1 1,1 0 0,-1 0-1,0 0 1,0 0-1,0 1 1,1-1-1,-1 0 1,0 0 0,0 0-1,1 0 1,-1 0-1,0 0 1,0 0-1,1 0 1,-1 1-1,0-1 1,0 0 0,1 0-1,-1 0 1,0 0-1,1 0 1,-1-1-1,0 1 1,0 0-1,1 0 1,-1 0 0,0 0-1,0 0 1,1 0-1,-1 0 1,0 0-1,0-1 1,0 1-1,1 0 1,-1 0 0,0 0-1,0 0 1,0-1-1,1 1 1,-1 0-1,0 0 1,0 0-1,0-1 1,0 1 0,0 0-1,0 0 1,1-1-1,-1 1 1,0 0-1,0 0 1,0-1-1,0 1 1,0 0 0,0-1-1,0 1 1,0 0-1,0 0 1,0-1-1,0 1 1,0 0-1,-1-1 1,3-5 271,8-18-253,0 0 0,-2 0 0,11-48 0,-10 35-67,13-51-80,48-121-1,-62 191 83,0 0-1,2 1 1,0-1-1,1 2 1,0 0-1,2 0 1,0 1-1,0 0 0,2 1 1,0 1-1,18-13 1,-31 25 13,0-1 0,1 0 0,-1 0 1,0 0-1,0-1 0,0 1 0,2-3 0,10-11-30,-14 16 42,0-1 0,1 1 0,-1 0 0,0 0 0,1-1 0,-1 1 0,0 0 0,1 0 0,-1-1 0,0 1 0,0 0-1,1-1 1,-1 1 0,0-1 0,0 1 0,0 0 0,0-1 0,1 1 0,-1-1 0,0 1 0,0 0 0,0-1 0,0 1 0,0-1 0,0 1 0,0 0 0,0-1 0,0 0 0,-1 1 2,1-1 0,-1 1 0,1-1 0,-1 1 0,1-1 0,-1 1 0,1-1 0,-1 1 1,0 0-1,1 0 0,-1-1 0,0 1 0,1 0 0,-1 0 0,0 0 0,0-1 0,-38-1 117,-75 5 11,24-1-222,-1 4-1,-121 23 1,45-2-3740,164-26 3148,-1 0 0,0-1 1,1 1-1,-1 0 0,1 1 0,-5 1 1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26.1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97 33 8320,'-44'-9'4618,"28"9"-213,15 1-4047,-1-1-1,1 0 1,-1 1-1,0-1 1,1 0 0,-1 0-1,1 0 1,-1 0-1,1 0 1,-1-1 0,1 1-1,-1 0 1,1-1 0,-1 1-1,1-1 1,0 1-1,-1-1 1,1 0 0,-3-1-1,-1 3 3072,13-1-3210,616-20 1274,-536 20-1136,-38 1-4799,-34 5-7733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26.72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 18 7712,'-16'-18'12079,"24"27"-10521,0 0-1,12 20 0,24 52 23,-12-20-866,-12-26-432,31 49 219,21 24-325,-66-98-721,0-1 0,1 0 0,13 12-1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4:21.0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21 6304,'0'0'63,"0"0"0,0 0 0,0 0 0,0 0 0,0 0 0,-1 0 0,1 0 0,0 0 0,0 0 0,0 1 0,0-1 0,0 0 0,0 0 0,0 0 0,0 0 0,0 0 0,0 0 0,0 0 0,0 0 0,0 1 1,0-1-1,-1 0 0,1 0 0,0 0 0,0 0 0,0 0 0,0 0 0,0 1 0,0-1 0,0 0 0,0 0 0,1 0 0,-1 0 0,0 0 0,0 0 0,0 0 0,0 1 0,0-1 0,0 0 0,0 0 0,0 0 0,0 0 0,0 0 0,0 0 0,0 0 0,8 5 1944,17 1 1156,52-1 1530,103-4-1778,-106-1-2470,289-9 40,-143-14-2477,-171 16-1456,-28 5-1773,-2 4 1643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27.0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719 1 6048,'-17'0'9466,"-5"43"-4257,14-27-4550,0-1 0,-1 0 0,-12 15 0,1-7-249,0-1 0,-2-2-1,0 0 1,-2-1 0,0-1-1,-35 19 1,-168 73 257,154-77-890,-48 31-4475,100-50 2884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28.99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322 127 2144,'1'-1'329,"0"-1"0,0 0 0,0 1 0,0-1 0,1 1 0,-1-1 0,1 1 0,-1 0 0,1-1 0,0 1 0,-1 0 0,4-2 791,-4 3-857,-1 0 1,0 0-1,1-1 1,-1 1-1,0 0 1,1 0-1,-1 0 1,0 0-1,1 0 1,-1 0-1,0 0 0,1 0 1,-1 0-1,1 0 1,-1 0-1,0 0 1,1 0-1,-1 0 1,0 0-1,1 0 1,-1 0-1,1 0 1,-1 0-1,0 0 1,1 1-1,-1-1 1,0 0-1,1 0 1,-1 1-1,-2 7 4420,-2 0-4941,-225 412 3143,207-387-2864,-49 56 1,46-61-385,29-33-102,6-4 445,0-1 1,0 0-1,13-19 0,109-215 383,-36 62 431,-15 51 945,-35 58 1013,-46 73-2727,0 0 0,1 0 1,-1 0-1,0 0 0,0 0 0,0 0 1,1 0-1,-1 0 0,0 0 1,0 0-1,0 0 0,1 0 0,-1 0 1,0 0-1,0 1 0,0-1 1,0 0-1,1 0 0,-1 0 0,0 0 1,0 0-1,0 0 0,0 1 0,0-1 1,1 0-1,-1 0 0,0 0 1,0 0-1,0 1 0,0-1 0,0 0 1,0 0-1,0 0 0,0 0 1,0 1-1,0-1 0,9 16 232,4 20-73,17 138 77,-18-93-155,15 68-73,6-2 36,-30-123-243,-3-18 17,0-1 0,1 1 0,0-1 1,0 1-1,0-1 0,1 0 0,3 8 0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29.35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 56 7040,'0'0'271,"-1"0"1,0 0 0,1 0-1,-1 0 1,0 0-1,1 1 1,-1-1-1,0 0 1,1 1 0,-1-1-1,1 0 1,-1 1-1,0-1 1,0 1 0,1-1-233,0 0 0,0 0 0,0 0 0,0 0 1,0 0-1,0 1 0,-1-1 0,1 0 0,0 0 1,0 0-1,0 0 0,0 0 0,0 0 0,0 0 1,0 0-1,0 0 0,0 0 0,0 0 0,-1 0 1,1 0-1,0 1 0,0-1 0,0 0 0,0 0 1,0 0-1,0 0 0,0 0 0,0 0 0,0 0 1,0 0-1,0 1 0,0-1 0,0 0 0,0 0 0,0 0 1,0 0-1,0 0 0,0 0 0,0 0 0,0 0 1,0 1-1,0-1 0,0 0 0,0 0 0,0 0 1,1 0-1,-1 0 0,0 0 0,0 0 0,0 0 1,0 0-1,0 0 0,0 1 0,0-1 0,0 0 1,0 0-1,0 0 0,0 0 0,1 0 0,-1 0 1,0 0-1,0 0 0,0 0 0,0 0 0,0 0 1,0 0-1,0 0 0,1 0 0,32-4 6226,15-12-3652,-18 5-1630,-6 3-670,-10 3-1027,27-6 1,-40 11 380,-1 0 0,1 0 0,0 0 0,-1-1 0,1 1 0,0 0 0,0 0 1,-1-1-1,1 1 0,0 0 0,-1-1 0,1 1 0,-1 0 0,1-1 0,0 1 1,-1-1-1,2 0 0,4-2-4176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29.70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74 16 8128,'-25'-11'2618,"24"10"-2481,-1 1 0,1-1 0,-1 1-1,1-1 1,-1 1 0,1-1 0,-1 1 0,0 0-1,1 0 1,-1 0 0,0 0 0,1 0-1,-1 0 1,-1 1 0,-6 0 1726,-5 0 7865,34 3-8960,1-1 1,-1-1-1,37 0 1,-14-2-372,31 2 65,40 2-156,-53-2-238,-33-1-1635,47 7 0,-54-4-3724,-7 0 3067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30.38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180 194 5056,'-2'-1'764,"0"1"0,0 0 0,0-1 0,-1 1 0,1 0 0,0 0 0,0 0 0,0 0 0,-3 1 1,-17-1 2356,7-2-2050,0-1-1,0-1 1,1-1 0,-1 0-1,1 0 1,0-2 0,-15-9-1,28 16-1048,1 0 0,0-1 0,0 1 1,0 0-1,-1 0 0,1-1 0,0 1 0,0 0 0,0-1 0,0 1 0,-1-1 0,1 1 0,0 0 0,0-1 0,0 1 0,0 0 1,0-1-1,0 1 0,0-1 0,0 1 0,0 0 0,0-1 0,0 1 0,0 0 0,1-1 0,-1 1 0,0 0 0,0-1 1,0 1-1,0 0 0,1-1 0,-1 1 0,0 0 0,0-1 0,0 1 0,1 0 0,-1-1 0,11-9 558,-1 4-433,0 1 0,0 0 0,0 1 0,1 0 0,19-4 0,60-6-68,-39 6-235,-23 4-260,-17 3-1197,1-1 0,0 0 0,-1 0 1,1-1-1,-1-1 0,21-10 0,-2-5-5144,5 1 2197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32.78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11 569 5728,'-11'10'11386,"20"-9"-9664,4-1-841,-4-3-596,0 0 1,1-1 0,-1 1 0,-1-2-1,1 1 1,0-1 0,-1-1-1,0 0 1,-1 0 0,1 0-1,-1-1 1,0 0 0,-1 0-1,0-1 1,7-11 0,7-12 3,-2-2 0,24-60 0,-23 48 129,-17 41-387,7-16 232,-1 0 0,0 0-1,4-22 1,-8 132 399,-3-75-658,2-1 0,-1 1 1,2-1-1,0 0 0,1 0 1,11 24-1,-11-29 37,0 0 0,0 0-1,1-1 1,0 0 0,1 0 0,0 0 0,0-1 0,0 0 0,1 0 0,16 10-1,-14-13 40,0 0-1,1 0 0,-1-1 1,1 0-1,0 0 0,-1-2 1,13 2-1,-12-3 0,-1-1-1,1 0 1,-1 0 0,0-1-1,1 0 1,-1-1 0,16-6-1,-23 8-51,2-1 0,1 0 1,-1-1-1,0 0 0,0 0 0,0 0 0,0-1 0,0 1 1,-1-1-1,0 0 0,0-1 0,6-7 0,1-3-7,-2 0-1,11-23 0,0-7 41,-3-1 1,-2-1-1,12-60 0,-5 17-40,-13 52-94,-9 38 63,1 0 0,-1 1-1,0-1 1,1 0 0,-1 0 0,0 0 0,1 0 0,-1 1 0,0-1 0,1 0 0,-1 0-1,0 0 1,0 1 0,1-1 0,-1 0 0,0 1 0,0-1 0,1 0 0,-1 1 0,0-1-1,0 0 1,0 0 0,0 1 0,4 8 33,-2 1 1,1-1-1,-1 0 0,0 1 0,-1-1 0,-1 1 1,1 0-1,-2 9 0,2 9 23,-1-16-14,1 225 242,-2-223-259,0 5 39,-6 33 0,6-48-100,0 1 0,0-1-1,0 1 1,-1-1 0,0 1-1,0-1 1,0 0-1,-1 0 1,1 0 0,-1 0-1,0-1 1,-4 4-1,6-5 16,-1-1 0,0 1 0,-1-1 0,1 0 0,0 0 0,0 0 0,0-1 0,-1 1 0,1 0 0,0-1 0,-1 1 0,1-1 0,-1 0 0,1 0 0,0 0 0,-4 0 0,5-1 22,-1 1 0,1 0-1,0 0 1,-1 0 0,1-1-1,0 1 1,0-1 0,0 1-1,0-1 1,-1 1-1,1-1 1,0 0 0,0 0-1,0 1 1,0-1 0,0 0-1,1 0 1,-1 0 0,0 0-1,0 0 1,0 0 0,1 0-1,-1 0 1,1 0 0,-1-1-1,1 1 1,-1 0 0,1 0-1,0-1 1,-1 1 0,1 0-1,0 0 1,0-3-1,0 3 14,0 0 0,1-1-1,-1 1 1,0 0-1,0 0 1,1 0-1,-1 0 1,1 0 0,-1 0-1,1 0 1,0 0-1,-1 0 1,1 0-1,0 0 1,-1 0 0,1 0-1,0 0 1,0 0-1,0 1 1,0-1-1,0 0 1,0 1 0,0-1-1,0 1 1,0-1-1,0 1 1,0 0-1,1-1 1,-1 1 0,0 0-1,0 0 1,0-1-1,0 1 1,2 0 0,7 0 2,0 0 1,0 0-1,12 2 1,-10-1-33,84 5-3104,-40-5-5413,-41 2 6049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33.13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93 27 8128,'-66'-17'3680,"46"11"-3168,14 2-1568,6 8 480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35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126 929 6048,'-1'-1'347,"-5"-1"1296,13 1 1289,-7 3-1561,-1 100 4902,0-44-5136,-4-1 1,-13 69-1,6-68-576,-6 32 470,-36 105 1,40-137-765,13-56-259,-1-6 21,3-17 43,1 0 0,8-36 0,16-44 34,-19 75-108,57-178 983,-57 181-933,4-9 99,2 1 0,0 0 0,2 1-1,2 0 1,25-35 0,-31 50-65,1 1-1,0 0 1,1 1 0,1 0-1,0 1 1,0 1 0,1 0 0,1 1-1,0 0 1,0 1 0,20-7-1,-29 14-37,-1 0-1,1 0 0,0 1 0,-1-1 0,1 2 0,0-1 0,0 1 1,0 0-1,7 1 0,-11-1-30,0 0 1,0 1 0,0 0-1,-1-1 1,1 1-1,0 0 1,-1 0-1,1 1 1,0-1 0,-1 0-1,0 1 1,1 0-1,-1 0 1,0-1 0,0 1-1,0 0 1,0 1-1,0-1 1,0 0-1,-1 1 1,1-1 0,-1 1-1,3 3 1,-3 1 20,1-1 1,-1 0-1,0 1 1,0-1-1,-1 1 0,0-1 1,0 1-1,0 0 1,-1-1-1,0 0 1,0 1-1,-1-1 0,1 1 1,-4 6-1,-3 5 21,0 0 0,-1-1 0,-16 24 0,10-19-46,-1-2 0,-1 0 1,-1-1-1,0 0 0,-2-2 1,0 0-1,-42 26 0,54-38-100,1-1-1,-1 1 1,0-2-1,0 1 1,-11 2-1,107-41-1044,-63 25 1141,144-66 89,-120 50-96,62-42 1,134-115 316,-236 171-147,-15 24-160,-16 38-187,13-32 95,-10 29 0,18-42 84,-28 95 4,24-80-1,2-1 0,0 1 0,0 26 0,3-43 12,0 0 0,0 0-1,1 0 1,-1 0 0,1 0 0,0 0-1,0 0 1,0 0 0,0 0 0,0-1-1,0 1 1,1-1 0,0 1 0,-1-1-1,1 1 1,0-1 0,0 0 0,0 0 0,0 1-1,5 1 1,-5-2-12,-1-1-1,1 0 1,0-1-1,0 1 1,0 0-1,0 0 1,0-1-1,1 0 1,-1 1 0,0-1-1,0 0 1,0 0-1,0 0 1,0 0-1,1 0 1,-1 0-1,0-1 1,0 1 0,0-1-1,0 0 1,0 1-1,0-1 1,0 0-1,0 0 1,0 0-1,-1-1 1,1 1 0,3-3-1,-2 1-26,0 1-1,-1-1 1,1 0 0,-1 0-1,1-1 1,-1 1 0,0 0-1,0-1 1,-1 0 0,2-4-1,1-5-31,4-25-1,-6 30 38,2-20-3,-1 1-1,-2 0 1,0-1-1,-2 1 1,-1-1-1,-1 1 1,-1 0-1,-14-44 0,16 63-31,-1 0-1,0 0 1,-1 0-1,0 1 1,0 0-1,-1-1 1,0 2-1,-10-12 1,98 24-474,-50-8 606,62-12 1,-71 10-71,37-9 67,80-27-1,-113 30-39,-1-1-1,0-1 0,-1-2 0,33-21 0,-51 28-31,1 0 0,-1 0 0,0 0-1,-1-1 1,0 0 0,0-1 0,-1 0 0,0 0 0,6-12-1,-3 1 9,-1 0-1,0 0 0,6-33 0,-2 1 143,-3-1 0,-2-1-1,-2 0 1,-4-99-1,-2 146-110,1-1 0,-1 1 0,-4-14 0,4 19-40,1 0 1,-1 0 0,0 0 0,0 0-1,0 1 1,0-1 0,0 0-1,0 1 1,0-1 0,0 1-1,0-1 1,-1 1 0,1 0-1,-1-1 1,1 1 0,-1 0-1,0 0 1,-2-1 0,3 1-3,1 1 0,-1 0 0,1 0 0,-1 0 0,1 0 0,-1 0 0,0 0 0,1 0 0,-1 0 0,1 0 0,-1 0 0,0 0 0,1 0 0,-1 0 0,1 0 0,-1 1 0,0-1 0,1 0 0,-1 0 0,0 1 0,-3 1-19,1 1 0,-1-1 0,1 1 0,0-1 0,-1 1 1,1 0-1,1 1 0,-1-1 0,0 0 0,1 1 0,0-1 0,-3 6 0,-11 22-1,2 1 0,-13 41 0,-17 76 176,22-70 100,2-7-101,-11 76-1,25-107-90,2 1 0,2-1 1,4 56-1,0-65-96,3 1 1,13 54-1,-14-73 64,1 1-1,1-1 0,0 0 0,1 0 0,0-1 1,1 0-1,1 0 0,10 11 0,-17-21-29,1 0-1,0 0 0,0-1 1,0 1-1,0 0 0,1-1 0,3 2 1,-5-3-10,0 0 0,0 0 0,0-1 0,0 1 0,0-1 0,0 1 0,0-1 0,0 0 0,0 0 0,0 0 0,0 0 0,0 0 0,0 0 0,0-1 0,0 1 0,0-1 0,1 0 0,4-2-28,0 0 0,-1-1 0,1 0 0,-1 0 1,0 0-1,0-1 0,-1 0 0,9-9 0,3-6-71,16-25 0,-14 19 57,83-97-2,-37 48 275,-51 60-159,1-1-7,-15 16-55,1-1-1,-1 0 0,1 1 0,-1-1 0,0 0 0,1 0 0,-1 1 0,0-1 1,1 0-1,-1 0 0,0 0 0,0 1 0,0-1 0,0 0 0,0 0 1,0 0-1,0 0 0,0 1 0,0-2 0,0 1-6,-1 1 0,1 0 0,0-1 0,-1 1 0,1-1 0,0 1 0,-1 0 0,1-1 0,-1 1 0,1 0 0,-1 0 0,1-1 0,0 1 0,-1 0 0,1 0 0,-1 0 0,1-1 1,-1 1-1,1 0 0,-1 0 0,1 0 0,-1 0 0,0 0 0,1 0 0,-1 0 0,1 0 0,-1 0 0,1 1 0,-1-1 0,-19 5-113,14-3 156,1 1-1,0 0 1,0 0-1,0 0 1,0 1-1,1-1 1,-1 1-1,1 0 1,0 1-1,0-1 1,-5 8-1,-3 6 117,-18 35 0,-31 91-43,50-117-158,6-13 36,0 1 1,1-1-1,-3 18 0,6-26 35,1-1-1,-1 1 1,1 0 0,0-1-1,0 1 1,1-1-1,0 1 1,0-1-1,0 1 1,1-1-1,3 10 1,-5-14-25,1-1 0,-1 0 0,0 1 0,0-1 1,0 0-1,1 1 0,-1-1 0,0 0 0,0 1 0,1-1 1,-1 0-1,0 0 0,1 1 0,-1-1 0,0 0 1,1 0-1,-1 0 0,0 1 0,1-1 0,-1 0 0,1 0 1,-1 0-1,0 0 0,1 0 0,-1 0 0,1 0 0,-1 0 1,1 0-1,13-6-85,9-16-76,-12 6 101,0 1-1,-1-2 1,-1 0 0,0 0 0,6-21 0,2 1 38,104-218 509,-115 243-326,-6 12-153,0 0-1,0 0 1,0 0 0,0 0 0,0 0-1,0 0 1,0 0 0,0 0 0,0 0 0,-1 0-1,1 0 1,0 0 0,0 0 0,0 0 0,0 0-1,0 0 1,0 0 0,0 0 0,0 0 0,0 0-1,0 0 1,0 0 0,0 0 0,0 0 0,0 0-1,0 0 1,0 0 0,0 0 0,0 0 0,0-1-1,0 1 1,0 0 0,0 0 0,-11 24 204,5 2-186,1 1-1,0 0 1,3 0 0,0 0-1,1 0 1,2 0-1,1 0 1,1 0-1,8 36 1,-9-56-4,0 0 1,0 0 0,1 0 0,-1 0-1,1-1 1,1 1 0,0-1-1,6 9 1,-8-11-9,1-1 0,0 0 0,0 0 0,0-1-1,0 1 1,1 0 0,-1-1 0,1 0 0,-1 0 0,1 0-1,0 0 1,0-1 0,0 1 0,0-1 0,0 0 0,0 0 0,4 0-1,8-1 60,0 0 0,0 0 0,0-2 0,0 0 0,-1-1 0,1 0 0,-1-1 0,22-10 0,-12 4-771,0-2 0,-1-1 0,0-1 0,24-19-1,-48 32 502,14-9-1949,-14 9 1762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35.84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37 283 6464,'-7'4'2057,"5"-3"-1850,1 0 1,0-1 0,0 1 0,-1-1-1,1 1 1,0-1 0,-1 1-1,1-1 1,-1 0 0,1 0-1,-2 1 1,-8-4 2145,11 3-2291,0 0 0,0 0 0,0 0 0,0-1 0,0 1 1,0 0-1,-1 0 0,1 0 0,0-1 0,0 1 0,0 0 0,0 0 0,0-1 0,0 1 0,0 0 0,0 0 0,0 0 0,0-1 0,0 1 0,0 0 0,0 0 0,1 0 0,-1-1 0,0 1 1,0 0-1,0 0 0,0 0 0,0-1 0,17-17 2254,-3 4-1297,50-85 2271,-37 57-1221,40-52 1,-66 93-1904,0-1 0,1 0 0,-1 1 0,1-1 0,-1 1 0,1-1 0,0 1 0,0 0 0,3-2 0,-5 3-126,1 0 0,-1-1 0,0 1 0,1 0 0,-1 0 0,0 0 0,0 0 0,1 0 0,-1 1 0,0-1 0,0 0 0,1 0 0,-1 0 0,0 0 0,1 0 0,-1 0 0,0 0 0,0 0 0,1 1 0,-1-1 0,0 0 0,0 0 0,0 0 0,1 0 0,-1 1 0,0-1 1,5 14 444,-2 11-48,-1 35 0,-2-35-205,5 40 1,-1-40-165,-2-9 67,5 21 0,-6-33-119,0 0-1,0 0 0,1 0 0,-1-1 1,1 1-1,0-1 0,0 1 1,0-1-1,1 0 0,4 5 1,-6-6-171,1-1 0,0 0 0,0 0-1,0 0 1,0 0 0,0 0 0,0 0 0,0-1 0,0 1 0,0-1 0,0 1 0,1-1 0,-1 0 0,0 0 0,0 0 0,4 0 0,-4 0 1,29 0-1499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57.08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 2173 5632,'-3'-2'19457,"7"8"-16340,5 7-6484,-4-7 5029,-1-2-1647,0-1 0,0 1 1,0-1-1,0 1 1,0-1-1,1-1 1,0 1-1,-1-1 0,1 1 1,0-1-1,0-1 1,6 2-1,8 1 36,-1-1-1,22 1 1,-22-3-51,0 1 55,0-1 1,1-2-1,-1 1 1,0-2-1,0-1 1,0 0-1,24-8 1,-34 9 36,1-2 0,-1 1 0,-1-1 0,1 0 0,0 0 0,-1-1 0,0 0 0,0-1 0,-1 0 0,1 0 0,-1 0 1,0 0-1,-1-1 0,0 0 0,0 0 0,0-1 0,6-14 0,-4 5-43,0 0 1,-1 0-1,-1-1 1,-1 0-1,-1 0 1,0 0-1,-1 0 0,-1-1 1,-1 1-1,-4-34 1,-30-131 19,21 124-69,-61-225-27,61 243-30,-48-168-110,43 133 85,-11-102-1,19 106-95,5 0 1,4-117-1,2 179 116,-1 2-47,1 1 1,0-1-1,0 1 1,4-11-1,-4 16 83,0-1 0,0 1-1,1-1 1,-1 1 0,1-1 0,-1 1 0,1 0-1,0 0 1,0 0 0,0 0 0,0 0 0,1 0-1,-1 1 1,0-1 0,4-1 0,2-1 17,-1 1 0,1 1 1,-1-1-1,1 1 0,0 1 0,0-1 1,9 1-1,7-2 15,216-20-1,-68 5 43,-56 6-133,257-22 165,-54 12-13,-270 19-65,500-7 945,-439 10-843,-109 0 45,-7 0 75,-32-23-39,-62-26 0,12 6-96,80 39-74,-200-116 66,203 116-98,1 1 0,0-1 1,0 1-1,0-1 0,1-1 1,-1 1-1,-2-5 0,6 9 14,0-1-1,-1 1 1,1 0-1,0 0 0,0-1 1,0 1-1,0 0 0,0-1 1,0 1-1,0 0 1,0-1-1,0 1 0,0 0 1,0 0-1,0-1 1,0 1-1,1 0 0,-1-1 1,0 1-1,0 0 0,0 0 1,0-1-1,0 1 1,1 0-1,-1 0 0,0-1 1,0 1-1,0 0 1,1 0-1,-1 0 0,0-1 1,0 1-1,1 0 0,-1 0 1,0 0-1,0 0 1,1 0-1,-1-1 0,0 1 1,1 0-1,-1 0 1,0 0-1,0 0 0,1 0 1,-1 0-1,0 0 0,1 0 1,-1 0-1,18-1 31,-18 1-26,12 1 17,1 0 0,-1 0 1,0 2-1,0-1 0,12 6 0,60 25-358,-57-22 326,6 3 9,-1 1-1,38 24 1,-58-31 28,-1 0 0,0 0 0,0 1 0,-1 1 0,-1-1 1,1 2-1,-1-1 0,12 21 0,-19-28-17,0 0 0,-1 1 1,1-1-1,-1 1 0,0-1 1,0 1-1,0-1 0,0 1 1,-1 0-1,1-1 0,-1 1 1,0 0-1,0-1 0,0 1 1,-1 0-1,1-1 0,-1 1 1,0 0-1,0-1 0,0 1 1,-1-1-1,1 0 0,-1 1 1,0-1-1,0 0 0,0 0 1,0 0-1,-4 4 0,0 0-329,0-1 0,-1 0 0,1-1 0,-13 9 0,8-7-1407,-1-1-1,-15 6 0,22-10 561,1 0 0,-1 0 0,0 0 0,1 1 0,0 0 0,-1 0 0,-4 4 0,-7 14-3016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4:21.35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80 27 7712,'-55'-26'3520,"35"34"-3072,15-8-224,5 4-224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58.33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179 188 4896,'0'-3'319,"-1"1"0,1-1 0,0 1 1,-1-1-1,1 1 0,1-1 0,-1 1 0,0-1 1,0 1-1,1-1 0,0 1 0,-1-1 0,1 1 1,0-1-1,0 1 0,1 0 0,-1 0 0,0-1 0,2-1 1,2-3 1383,-2 3-406,0 0-1,0-1 1,-1 1 0,3-7-1,-5 11-1247,0 0 0,0 0 1,0 0-1,0 0 0,-1 0 0,1 0 0,0 0 1,0 0-1,0 0 0,0 0 0,0-1 0,0 1 1,-1 0-1,1 0 0,0 0 0,0 0 0,0 0 1,0 0-1,0 0 0,-1 0 0,1 0 0,0 1 1,0-1-1,0 0 0,0 0 0,0 0 0,0 0 1,-1 0-1,1 0 0,0 0 0,0 0 0,0 0 1,0 0-1,0 0 0,0 0 0,0 1 0,-1-1 99,-4 11 161,0 0-1,1 0 1,-4 13-1,-1 1 37,-58 184 826,2-7-268,54-168-754,5-15 139,-12 26 1,12-32 208,4-10 152,2-6-63,3-8-356,13-53 27,-3 15-258,35-156 42,-34 159-53,2 1 0,29-58 0,-33 79 48,1 1-1,2 1 0,0 0 0,26-27 0,-27 33 127,-11 11-88,1 0 1,1 1-1,-1 0 0,6-5 1,-8 9-78,-1 1-1,0-1 1,1 1 0,-1-1-1,0 1 1,1 0 0,-1 0 0,0 0-1,0 0 1,0 0 0,0 0-1,1 1 1,17 17-8,-9-3 81,-1 0 0,0 1-1,10 30 1,13 56 0,-18-54-40,0-3 16,78 228 527,-36-161-275,-56-112-111,-9-13-4448,-35-33-15696,37 35 16304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58.84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10 85 5888,'-10'-3'13626,"12"-3"-11103,4 2-2069,0-1 0,1 1 0,-1 1 0,1-1 0,0 1 0,0 0-1,11-3 1,-3 1-288,9-3-259,1 1 1,-1 1-1,1 1 0,31-2 1,-25 5-4066,45 3 0,-74-1 4046,8 1-2245,0-1 0,0 0 0,13-2-1,-2-1-1732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2:59.3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30 31 6976,'-29'-6'16058,"33"5"-15684,0-1-1,0 1 1,0-1-1,0 1 1,0 1 0,0-1-1,1 1 1,6-1 0,-4 1-164,150-5 718,-61 0-746,2-1-3205,-77 7-633,25 3-1,-12 4 612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3:00.750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69 448 2304,'-22'3'752,"21"-2"-676,0-1 1,0 0-1,0 0 1,0 1-1,0-1 1,1 1-1,-1-1 0,0 0 1,0 1-1,0 0 1,0-1-1,1 1 1,-1-1-1,0 1 1,1 0-1,-1 0 1,0-1-1,1 1 0,-1 0 1,1 0-1,-1 1 1,-3 4 1531,-21 10 6766,32-16-3039,28 0-3028,-23-1-1811,-1-1 0,1-1 0,0 0 1,20-9-1,43-24 317,-46 21-667,-16 7-52,0 1-1,0-2 1,-1 0 0,0 0 0,-1-1 0,0-1-1,10-12 1,-7 5 67,0 0 1,-2-1-1,0 0 1,8-22-1,2 2 116,-17 32-230,-1 0 0,0-1 0,0 1 0,3-13 0,-7 37-216,2 27 0,1 16 91,-3-54 65,0 3 20,0 0 0,0 1 0,1-1 0,0 0 0,0 1 0,1-1 0,4 11 0,-2-11 29,0 0 0,0 0 0,0-1 0,1 0 0,1 0 0,0 0 0,6 7 0,-10-12-5,1-1 1,-1 0-1,1 0 1,0 0-1,0 0 1,0 0 0,0-1-1,0 1 1,0-1-1,0 0 1,0 0-1,0 0 1,1 0-1,-1 0 1,0-1 0,1 0-1,-1 1 1,0-1-1,1 0 1,-1-1-1,0 1 1,1-1 0,3 0-1,-2-1-3,0 0 1,0-1-1,0 1 0,0-1 0,0 0 1,-1 0-1,0 0 0,1-1 0,-1 1 1,-1-1-1,1 0 0,0 0 0,5-9 0,-5 8-18,11-18 67,0 0-1,-2-2 0,-1 1 1,15-41-1,17-35 28,1 5 40,-40 85-265,2-1-197,-6 12 312,-1-1 0,1 1 0,-1-1 0,0 1 0,1-1 0,-1 1-1,0 0 1,1-1 0,-1 1 0,0 0 0,0-1 0,1 1 0,-1 0 0,0 0 0,0-1 0,0 1 0,0 0 0,0-1 0,0 2 0,2 25 17,-1-1 1,-1 0-1,-4 29 0,1-18-78,2-20 48,0 11-59,-10 48-1,5-38 155,-2 13 130,7-46-189,-1-1 0,1 0-1,-1 0 1,1 0 0,-1 0-1,0 0 1,0 0 0,-5 5-1,6-8 4,0 0-1,1 0 1,-1 0-1,0 0 1,0 0-1,0 0 1,0 0-1,0 0 1,0-1-1,0 1 1,0 0-1,0-1 1,-1 1-1,1-1 1,-2 1-1,1-1 9,1-1 0,-1 1-1,0-1 1,0 1 0,1-1-1,-1 0 1,0 0 0,1 1 0,-1-1-1,1-1 1,-1 1 0,-1-2-1,0 0-41,0 1-1,0-1 1,0 0-1,0 0 1,1-1-1,0 1 1,-1 0-1,1-1 1,0 1-1,-1-5 0,0 2 5,3 6 12,0-1 1,0 1 0,0 0 0,0 0 0,0 0 0,0 0 0,-1 0-1,1-1 1,0 1 0,0 0 0,0 0 0,0 0 0,0-1-1,0 1 1,0 0 0,0 0 0,0 0 0,0-1 0,0 1-1,0 0 1,0 0 0,0 0 0,0 0 0,0-1 0,0 1-1,1 0 1,-1 0 0,0 0 0,0 0 0,0-1 0,0 1-1,0 0 1,0 0 0,0 0 0,1 0 0,-1-1 0,2-2-44,-1 3 31,0-1 0,0 1 0,1 0 0,-1 0 0,0-1 1,0 1-1,0 0 0,1 0 0,-1 0 0,0 0 0,0 0 0,0 1 1,1-1-1,1 1 0,23 4-93,46 17-204,28 7-5466,-83-25 1413,22 9-1,-38-12 3984,19 7-2044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3:01.11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51 27 7968,'-36'-9'3616,"27"-1"-3136,3 7-1056,12 3 224,-1-4-2304,10 4 1472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3:02.4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266 169 3072,'2'-2'218,"0"0"0,0 0 0,0 0-1,0 1 1,0-1 0,0 1 0,4-3 0,12-7 2997,-17 10-2971,0 1 1,-1-1 0,1 0 0,0 1 0,-1-1 0,1 1 0,-1-1 0,1 0 0,-1 0-1,1 1 1,-1-1 0,0 0 0,1 0 0,-1 1 0,0-1 0,1 0 0,-1 0-1,0-1 1,2-5 2371,-2 6-2467,0 1 0,1 0 0,-1-1 0,0 1 1,0-1-1,0 1 0,0 0 0,0-1 0,1 1 0,-1-1 0,0 1 0,0-1 0,0 1 1,0-1-1,0 1 0,0 0 0,0-1 0,0 1 0,-1-1 0,1 1 0,0-1 0,0 1 1,0-1-1,0 1 0,-1 0 0,1-1 0,0 1 0,0-1 0,-1 1 0,1 0 0,0-1 1,-1 1-1,1 0 0,0 0 0,-1-1 0,-2 0-7,0 0 0,0 0 0,0 0-1,0 0 1,0 1 0,0 0 0,0-1 0,0 1-1,0 0 1,0 0 0,0 1 0,1-1 0,-1 1 0,0-1-1,0 1 1,0 0 0,-3 1 0,-9 4 169,-24 13 0,33-16-190,-9 6-63,0 0 0,1 2 0,-1 0 0,2 0 0,0 1 0,0 1 0,1 0 0,1 1 0,0 0-1,1 1 1,0 0 0,2 0 0,-1 1 0,-5 19 0,11-29-13,1 0 0,0 1 0,0-1 0,1 1 0,0 0 0,1 0 0,-1-1-1,1 1 1,0 0 0,2 8 0,-2-12-19,1 0 0,0 0 0,-1 0 1,2 0-1,-1 0 0,0-1 0,0 1 0,1 0 0,0 0 0,-1-1 0,1 1 0,0-1 0,0 0 0,1 1 0,-1-1 1,0 0-1,1 0 0,-1-1 0,1 1 0,0 0 0,-1-1 0,1 1 0,6 1 0,-2-1 7,0 0 1,0-1-1,1 0 0,-1 0 1,1 0-1,-1-1 0,1 0 0,-1 0 1,1-1-1,-1 0 0,0 0 0,1-1 1,-1 0-1,0 0 0,0-1 0,0 0 1,0 0-1,6-5 0,-1 0-4,0 0 0,-1-1-1,0 0 1,0-1 0,-1 0 0,-1-1-1,1 0 1,9-17 0,-8 12 27,0-1 1,-1-1-1,0 0 1,9-28 0,-17 39-90,6-12 80,-2-1 0,0 0 1,-1-1-1,-1 0 0,2-31 0,-7 44 2,1-17 352,1 19-226,2 12-139,-1 31 18,6-16-8,2 0 1,0-1 0,16 26-1,-23-42-22,1 2 30,-1 0 0,1-1 1,7 8-1,-9-11-37,-1-1 0,0 0-1,1 0 1,-1 0 0,1 0 0,-1 0 0,1 0-1,0 0 1,-1 0 0,1-1 0,0 1 0,-1-1 0,1 1-1,0-1 1,0 0 0,0 1 0,-1-1 0,4 0-1,8-2 19,-1 0 0,1-1 0,-1-1-1,0 0 1,16-7 0,57-33 80,-42 20 25,55-26 276,46-25-789,-143 74 374,7-4 49,1 1 1,0 0-1,0 0 0,15-4 1,-21 7-27,-1 0 1,1 1-1,-1 0 0,1 0 1,-1 0-1,1 0 0,-1 0 1,1 0-1,-1 0 0,1 1 1,-1 0-1,1-1 1,-1 1-1,1 0 0,-1 0 1,0 0-1,0 0 0,1 1 1,-1-1-1,0 1 0,0-1 1,0 1-1,2 2 0,2 3-3,-1 0-1,0 0 1,0 1-1,-1 0 1,0 0-1,5 11 1,13 53-16,-11-36 1,71 243 159,-80-272-3292,1-19-3745,2-5 3336,1 0 1195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3:02.79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499 3 5472,'0'0'89,"0"0"0,0 0 0,-1-1 0,1 1 0,0 0 0,-1-1 0,1 1 0,0 0 0,-1 0 0,1 0 0,-1-1 0,1 1 0,0 0 0,-12 6 10153,9 3-6956,-5 15-2013,1-13-278,-14 17 0,1-2 13,-13 24 83,-8 14-623,-2-1 0,-58 62 1,66-92-749,-1-1 1,-52 35 0,46-42-3475,38-23 1417,9-11-3769,8 5 3776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3:04.26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9 1216 4800,'-2'1'228,"2"-1"-105,-1 1 0,1-1 0,-1 0 0,1 0 0,-1 1 0,1-1 0,-3 7 5700,8-7-5295,1-1 1,0 1 0,-1-1-1,1 0 1,-1-1 0,1 1 0,-1-1-1,0 0 1,1 0 0,-1-1-1,0 1 1,-1-1 0,1 0-1,7-6 1,35-33 943,60-67-1,-18 16-633,-45 51-468,156-142 2460,-184 170-2190,-16 24-251,-7 16-373,2 1 0,1 0 0,2 1 0,0-1 0,2 0 0,4 44 0,-3-61 15,1 0-1,0 0 0,1-1 0,0 1 1,1-1-1,0 1 0,0-1 0,9 14 0,-12-22-19,1 1 1,-1 0-1,1-1 0,-1 0 0,1 1 0,0-1 0,-1 0 0,1 1 0,0-1 0,0 0 0,0-1 0,0 1 0,0 0 0,0 0 0,0-1 0,0 1 0,0-1 0,0 0 0,0 0 0,1 0 0,-1 0 0,0 0 0,0 0 0,4-1 0,-2 0 14,0 0 0,-1 0 0,1 0 0,0-1 1,-1 1-1,1-1 0,-1 0 0,0 0 0,1-1 1,-1 1-1,0-1 0,5-5 0,6-11 56,-1 0 0,-1-2 0,16-34 0,4-7 11,-21 43-85,2 1 1,0 0-1,0 1 0,2 0 0,0 1 1,1 1-1,1 0 0,0 1 1,1 1-1,30-17 0,-30 20-46,22-9 0,-34 16-25,1 1 0,0 0-1,0 0 1,0 1 0,0 0-1,13-1 1,-11 2 1,0 1 0,-1-1 0,1 1 0,0 1 0,14 4 0,-20-5 65,1 0 1,0 1-1,-1 0 0,1 0 0,-1 0 0,1 0 0,-1 1 0,0-1 0,0 1 0,0 0 0,-1 0 0,1 0 0,-1 0 0,4 5 0,-6-7 201,-1 3 55,-4 5-127,1-8-94,-1 1-1,1-1 1,-1 0-1,1 0 1,-1-1-1,1 0 0,-1 0 1,0 0-1,-8-1 1,-3 0 41,-24 0-4,22 0-255,-34 3-1,45-1 136,0 0-1,0 0 0,0 1 0,1 0 1,-1 1-1,1 0 0,-1 0 1,-7 5-1,7-4 51,0 1-1,0 0 1,1 1 0,-1 0 0,2 0 0,-1 0-1,0 1 1,1 0 0,1 0 0,-1 0 0,1 0 0,0 1-1,1 0 1,-1-1 0,2 1 0,-1 1 0,1-1-1,0 0 1,1 1 0,-1 15 0,2-23-3,0 0 0,0 0 0,0 0 0,0 0 0,0 0 0,0-1 0,0 1 0,0 0 0,0 0 0,1 0 0,-1 0 0,0 0 0,1 0 0,-1 0 0,1 0 1,-1 0-1,1-1 0,0 1 0,-1 0 0,2 1 0,-1-2 9,0 1 0,-1-1 1,1 0-1,0 0 1,0 0-1,0 1 0,0-1 1,-1 0-1,1 0 0,0 0 1,0 0-1,0 0 0,0 0 1,-1-1-1,1 1 1,0 0-1,0 0 0,0 0 1,0-1-1,4-1 44,-1-1 0,0 1 0,1-1 0,-1 0 0,0 0 0,-1 0 0,5-4 0,54-54 123,12-12-306,-23 24-282,-45 58 65,20 51 375,-17-39-27,-1-1 0,2 0-1,20 30 1,-26-45 9,0 0 1,0 0-1,1 0 0,0-1 1,0 1-1,0-1 0,0 0 1,0 0-1,1-1 1,0 0-1,0 0 0,0 0 1,0-1-1,0 0 0,0 0 1,11 2-1,-10-4 16,0 1 0,-1-1 0,1 0 1,0-1-1,0 1 0,-1-1 0,1-1 0,-1 1 0,1-1 0,-1 0 0,0-1 0,0 1 0,0-1 0,0-1 1,0 1-1,6-5 0,6-7 2,0-1 1,-1 0-1,18-23 0,-14 16-20,36-41 11,35-36 178,-64 72-131,-1-1 0,-1-1-1,43-66 1,-38 37-46,45-122 1,-74 177-19,26-86 47,-26 83-78,-1-1-1,1 0 1,-1 0 0,-1 0 0,0 1-1,0-1 1,0 0 0,-1 0 0,-3-11-1,4 18 12,-1-1 0,1 0 0,-1 0 0,0 1 0,0-1 0,0 0 0,0 1 0,0-1 0,0 1 0,0-1 0,0 1 0,0-1 0,-1 1 0,1 0 0,-1 0 0,-2-2 0,3 2 9,-1 1 0,1-1-1,-1 1 1,1 0-1,-1-1 1,1 1-1,-1 0 1,0 0-1,1 0 1,-1 0 0,1 0-1,-1 1 1,1-1-1,-1 0 1,0 1-1,1-1 1,-1 1 0,1-1-1,0 1 1,-1 0-1,-1 1 1,-6 3 13,1 2 1,0-1 0,0 1-1,1 1 1,0-1 0,0 1-1,0 0 1,1 1 0,-8 14-1,-5 13 11,-15 38-1,33-73-17,-20 53 25,2 1-1,2 0 1,-13 84 0,26-116-89,2 0 1,1 0 0,0 0-1,2 0 1,1 0-1,0 0 1,2 0-1,0-1 1,2 1 0,1-1-1,0 0 1,2-1-1,0 0 1,17 27-1,-20-40-659,-1 0-1,2-1 0,-1 0 0,1 0 0,13 11 0,20 8-7126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3:04.61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 16 8640,'-32'-10'3200,"28"14"-2496,4-8-192,4-1-2016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3:26.075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366 0 1824,'-1'2'16952,"2"4"-18086,-2 1 1591,0 0 0,0-1 0,0 1 0,-1 0 0,1-1 0,-2 1 0,1-1 0,-1 0-1,-4 7 1,-6 9 372,-17 22 0,30-44-811,-30 37 498,-2-2 0,-35 32 0,-18 18 618,69-66-705,0 0 0,-23 39-1,37-55-396,0 1 0,0 0 0,0 0 0,0 0 0,1 0 0,0 0 0,0 0 0,0 0-1,0 0 1,1 0 0,-1 1 0,1-1 0,0 0 0,1 0 0,-1 0 0,2 6 0,-1-5 47,1 0 1,0 0-1,1 0 1,-1 0 0,1 0-1,0 0 1,0-1-1,0 1 1,1-1-1,0 0 1,4 4-1,4 2 86,2 0-1,-1 0 0,1-1 0,1-1 0,-1-1 0,1 0 1,20 6-1,-6-4-31,1-2 1,40 5 0,-47-8-103,11-3-172,-23-1-1196,-11-6-3605,0 5 4288,0 0 0,-1 0 0,1 0 0,-1 1 0,1-1 0,-1-1 0,-13-11-5813,13 12 5847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1:05.8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18 478 2560,'0'0'64,"-1"1"-1,1-1 1,0 1-1,0 0 1,-1-1 0,1 1-1,0-1 1,0 1 0,-1-1-1,1 1 1,-1-1-1,1 0 1,0 1 0,-1-1-1,1 1 1,-1-1 0,1 0-1,-1 1 1,1-1-1,-1 0 1,1 0 0,-1 0-1,0 1 1,-6 3 441,7-4-477,0 0 0,0 0 0,0 1 0,0-1 0,0 0 0,0 0 0,0 0 0,0 0 0,0 1 0,0-1 0,0 0 0,0 0 0,0 0 0,0 1 0,0-1 0,0 0 0,0 0 0,0 0 0,0 1 0,0-1 0,0 0 0,3 3 2465,11-5 110,-9 0-2419,0-1-1,-1 0 1,1 0 0,-1 0 0,0-1 0,0 0 0,0 0 0,-1 0 0,1 0 0,-1 0 0,0-1-1,3-5 1,4-8 91,13-37-1,-16 35-72,19-54 302,-22 62-450,-2 1 0,1-1 0,-2 0-1,2-16 1,-10 71-342,-30 334 1382,19-189-741,-2 36 344,19-186-276,2-25 148,-2 0 0,-3 23 0,3-33 57,-2-11-228,-2-8-292,2 0 0,0-1 0,-1-23-1,2-55-238,2 78 136,2-42-117,3 0 0,2 1-1,3 0 1,2 0 0,3 1-1,2 1 1,2 1-1,36-71 1,-42 101 227,1 0 0,2 1-1,0 1 1,1 0 0,1 1 0,33-30-1,-22 26 365,48-33 0,-61 49-393,1 1 0,-1 0-1,1 1 1,1 0 0,20-5-1,-32 12-79,0-1-1,1 1 0,-1 0 0,0 0 0,1 1 1,-1 0-1,1 0 0,-1 1 0,1 0 0,-1 0 1,0 0-1,1 1 0,-1 0 0,6 2 0,-7-1 3,0-1-1,-1 1 0,1 0 1,-1 0-1,0 0 0,0 1 1,0 0-1,0 0 0,0 0 1,-1 0-1,0 0 0,0 1 1,0-1-1,0 1 0,-1 0 1,0 0-1,3 8 0,2 16 82,-2 1 0,0 0-1,0 58 1,-4-63 19,-1 1-1,-1 0 1,-2 0-1,-8 41 1,9-58-40,-1 1-1,0-1 1,-1 0 0,1 0-1,-2-1 1,1 1 0,-1-1-1,-1 0 1,1 0 0,-1 0-1,-1-1 1,1 0 0,-1 0-1,-1 0 1,-8 5 0,5-5 41,-1-1 1,1 0-1,-1-1 1,0 0-1,0-1 1,-1-1-1,1 0 1,-21 2-1,-8-2 1,-54-2 1,47-2-403,45 1 274,0 0 0,0 0-1,0 0 1,0 1 0,1-1 0,-1 1-1,0-1 1,0 1 0,-3 1 0,6-1 7,0-1 1,0 1-1,0-1 1,0 1 0,0-1-1,0 1 1,0-1-1,1 1 1,-1-1-1,0 0 1,0 1 0,0-1-1,1 1 1,-1-1-1,0 0 1,1 1-1,-1-1 1,0 0 0,1 1-1,-1-1 1,0 0-1,1 1 1,-1-1 0,1 0-1,-1 0 1,0 1-1,1-1 1,16 11-104,0-2 86,18 9 196,-1 2 0,47 35 1,-60-38 21,-2 0 1,-1 1-1,0 1 1,-1 0-1,23 36 1,33 76 251,16 23 762,-76-125-762,-10-20-384,-2-8 152,-14 9 389,10-5-595,3-9-166,2-9-41,-2 12 157,4 1 45,-2 0-7,0 0 0,0 0 0,0 0 0,-1 0 0,1-1 0,0 1 0,0-1 0,0 1 0,0-1 0,-1 1 0,3-2 0,26-8-102,-24 9 128,0-1 0,0 0 0,-1 0 0,8-4 0,-3-1-6,0-1-1,0-1 1,-1 1 0,-1-1-1,1-1 1,-1 0 0,7-12-1,-7 12 37,4-7 6,-1 0 1,0-1 0,-2 0-1,0-1 1,-1 0-1,0 0 1,6-29 0,-13 39-29,0 1 1,0-1 0,-1 1-1,0-1 1,0 0 0,-1 1-1,-4-17 1,5 23-32,-1 0-1,1 1 0,-1-1 1,0 0-1,0 1 1,0-1-1,0 1 0,0-1 1,0 1-1,0 0 1,0-1-1,0 1 0,-1 0 1,1 0-1,0 0 1,-1 0-1,1 0 0,-1 0 1,1 0-1,-1 0 1,0 1-1,1-1 0,-1 1 1,0-1-1,1 1 1,-1 0-1,-2-1 0,1 1-11,0 0 0,0 0 0,0 0-1,1 1 1,-1-1 0,0 1-1,0 0 1,1 0 0,-1-1 0,0 2-1,1-1 1,-1 0 0,1 0-1,-1 1 1,1 0 0,0-1-1,-3 4 1,-9 11-41,2 2 1,-1 0-1,2 0 0,-16 35 1,16-29 32,2-1 1,0 2 0,-6 28 0,12-39 8,1-1 0,0 1-1,1-1 1,1 1 0,0 0-1,0-1 1,5 22 0,-4-28 22,2 1 0,-1-1 0,1 0 1,0 0-1,0 0 0,1 0 0,0-1 0,0 1 1,0-1-1,1 0 0,0 0 0,1-1 0,-1 1 1,1-1-1,8 6 0,-6-6 13,-1-1 0,1 1 0,0-1 0,0-1 0,1 0-1,-1 0 1,1 0 0,-1-1 0,1 0 0,0-1 0,0 0 0,0-1 0,9 0 0,-3-1 5,0-1 0,1-1 1,-1 0-1,0-1 0,-1-1 1,1-1-1,-1 0 0,0 0 1,0-1-1,20-16 0,-20 13 23,0 0-1,-2-2 0,1 0 1,18-23-1,-10 6 40,21-38-1,62-143-19,-75 147-197,-22 49 5,0 1 0,11-15 0,-18 27 120,0 1 1,0 0-1,1 0 0,-1 0 1,0 0-1,0 0 0,0 0 1,0 0-1,0 0 0,0 0 1,0 0-1,0 0 0,1 0 1,-1 0-1,0 0 0,0 0 0,0 0 1,0 0-1,0 0 0,0 0 1,0 0-1,0 0 0,0 0 1,1 0-1,-1 0 0,0 0 1,0 1-1,0-1 0,0 0 1,0 0-1,0 0 0,0 0 0,0 0 1,0 0-1,0 0 0,0 0 1,0 0-1,1 0 0,-1 0 1,0 0-1,0 1 0,0-1 1,0 0-1,0 0 0,0 0 1,0 0-1,0 0 0,0 0 0,0 0 1,0 0-1,0 1 0,0-1 1,0 0-1,0 0 0,0 0 1,0 0-1,1 8-55,-2 10-59,-6 33 0,-1 2 115,-8 193 338,15-240-242,0 16 120,1-22-202,0 0 1,0 0-1,0 1 1,-1-1-1,1 0 0,0 1 1,0-1-1,0 0 1,0 0-1,0 1 0,0-1 1,1 0-1,-1 0 1,0 1-1,0-1 1,0 0-1,0 0 0,0 1 1,0-1-1,0 0 1,0 0-1,1 1 1,-1-1-1,0 0 0,0 0 1,0 1-1,1-1 1,-1 0-1,0 0 0,0 0 1,0 0-1,1 0 1,-1 1-1,0-1 1,0 0-1,1 0 0,-1 0 1,0 0-1,0 0 1,1 0-1,-1 0 0,0 0 1,1 0-1,-1 0 1,0 0-1,0 0 1,1 0-1,-1 0 0,0 0 1,0 0-1,1 0 1,-1 0-1,1 0 1,-1-1 2,1 1 0,-1 0 0,1-1 1,0 1-1,-1-1 0,1 1 1,-1-1-1,1 1 0,-1-1 1,1 1-1,-1-1 0,1 0 1,-1 1-1,1-1 0,0-1 1,10-24 135,13-44 0,-13 38-129,88-228-294,-92 243 148,-3 6-322,-5 22 167,-21 169 40,5-30 403,-52 408-79,62-492-48,1 5 205,-23 103 0,25-160-111,-1-1-1,0 0 0,-10 20 0,13-29-96,-12 19 205,13-22-213,0 1 0,-1-1 0,1 0 0,0 0 0,0 0-1,-1 0 1,1 0 0,0-1 0,-1 1 0,1 0 0,-1-1 0,1 1 0,-1-1 0,1 1 0,-3 0 0,1-1-15,1 0-1,0 0 1,-1-1 0,1 1 0,-1 0 0,1-1 0,0 1-1,-1-1 1,1 0 0,0 0 0,0 0 0,-1 0 0,1 0-1,0-1 1,0 1 0,0 0 0,0-1 0,1 0 0,-1 1-1,0-1 1,1 0 0,-1 0 0,1 0 0,0 0 0,-1 0-1,1 0 1,-1-4 0,-3-5-68,0-1-1,1 0 1,0 0-1,-2-15 0,2-4-47,0 0 0,2-1-1,2 1 1,0-1-1,3 1 1,7-40-1,-5 47 70,2 1 0,0 1 0,2-1 0,0 1-1,1 1 1,17-26 0,-13 27 32,1 1 0,0 0 0,36-33 0,-39 40 2,107-92-127,-63 57 194,19-17-10,129-118-121,-189 166 39,-5 5 4,1 0-1,0 1 1,0 0 0,1 1 0,0 0-1,19-10 1,-30 18 26,1 1 1,-1-1-1,0 1 0,0-1 1,0 1-1,1 0 0,-1-1 0,0 1 1,0 0-1,1 0 0,-1 0 1,0 0-1,0 0 0,1 0 0,-1 1 1,0-1-1,0 0 0,0 0 1,1 1-1,-1-1 0,2 2 0,-2-1-4,0 0 0,1 0-1,-1 1 1,0-1 0,0 0-1,0 1 1,0-1 0,0 1 0,0-1-1,0 1 1,-1 0 0,1-1-1,0 4 1,1 5-30,0 0 0,-1 1 1,0-1-1,-1 13 0,0-18 27,0 49 177,-9 58 0,4-87-84,0 11 290,6-37-339,-1 1-1,1 0 0,-1-1 1,1 1-1,0 0 0,-1-1 1,1 1-1,-1 0 0,1-1 1,0 1-1,-1-1 1,1 1-1,-1-1 0,0 0 1,1 1-1,-1-1 0,1 0 1,48-119 91,-8 17-151,-32 84-7,2 0 0,0 0 0,15-20 0,-23 35 19,3-4-52,1-1 1,0 1-1,15-13 1,-21 20 45,1 0 0,0 0 0,0-1 1,0 1-1,0 0 0,0 1 0,0-1 0,0 0 1,0 0-1,4 0 0,-5 1 7,0 0 0,0 0 0,1 0 0,-1 1 0,0-1 0,0 0 0,0 0 0,1 1 0,-1-1 0,0 1 0,0-1 0,0 1 0,0-1 0,0 1 0,0 0 0,0-1 0,0 1 0,0 0 0,0 0 0,1 1 0,0 2-6,0-1 1,0 0 0,-1 1 0,1-1 0,-1 1 0,0 0 0,1 0 0,-2-1 0,1 1 0,0 0 0,-1 0-1,0 0 1,0 7 0,0 0-10,-4 180 114,3-177-67,1-7-9,-1 1 1,1-1 0,1 1-1,-1-1 1,1 1 0,0-1-1,4 11 1,-4-16 4,0 0 0,-1 0 0,1 0 0,0 0 0,1-1 0,-1 1-1,0 0 1,1-1 0,-1 1 0,1 0 0,-1-1 0,1 0 0,-1 1 0,1-1 0,0 0 0,0 0 0,0 0-1,0 0 1,0 0 0,0 0 0,0-1 0,0 1 0,0-1 0,0 1 0,0-1 0,0 0 0,0 0-1,1 0 1,-1 0 0,3 0 0,7-2 20,0 0 0,0-1 0,-1 0 0,1-1 0,-1 0 0,0-1 0,17-10 0,0-1-1,42-34-1,-65 46-32,23-18-75,0-2-1,-1 0 0,23-28 0,-50 51 72,0 1 0,0 0 0,1 0 0,-1 0 0,0-1 0,0 1-1,0 0 1,0 0 0,0 0 0,0 0 0,0-1 0,1 1 0,-1 0 0,0 0 0,0 0 0,0 0-1,0 0 1,1 0 0,-1-1 0,0 1 0,0 0 0,0 0 0,1 0 0,-1 0 0,0 0 0,0 0-1,0 0 1,1 0 0,-1 0 0,0 0 0,0 0 0,1 0 0,-1 0 0,0 0 0,0 0 0,0 0-1,1 0 1,-1 0 0,0 0 0,0 0 0,0 0 0,1 1 0,-1-1 0,0 0 0,0 0 0,0 0-1,0 0 1,1 0 0,-1 1 0,0-1 0,0 0 0,1 1-4,-1 0 0,0 0 0,1 0 0,-1 0 0,0 0 0,0 0 0,0 0 0,1 0 0,-1 0 0,0 0 0,-1 2 0,-1 11-16,-1-1 1,-9 25 0,-2 9-38,14-46 64,-3 11-9,0 0 0,1 0 0,1 0 0,-1 15 0,3-23 2,-1 1 1,1-1-1,0 1 1,0-1-1,0 0 1,1 0-1,-1 0 1,1 0 0,0 0-1,1 0 1,-1 0-1,0 0 1,1-1-1,6 7 1,-7-8 21,0 1 0,1-1 0,-1 0 0,1 0 0,-1 0 1,1-1-1,0 1 0,0 0 0,0-1 0,0 0 0,0 0 0,0 0 0,6 1 1,-7-2-6,0 0 1,0 0 0,0 0 0,0 0 0,0 0 0,0 0-1,-1-1 1,1 1 0,0-1 0,0 1 0,0-1-1,-1 0 1,1 0 0,0 0 0,-1 0 0,1 0 0,0 0-1,-1 0 1,0-1 0,1 1 0,-1 0 0,0-1 0,0 1-1,2-4 1,0 0 41,0-1-1,-1 0 0,0 0 1,0 0-1,0 0 0,-1 0 1,0 0-1,1-11 0,-1 2-40,-1 0 0,-3-22 0,1 23-23,0 0 0,-1-1 0,-1 1 0,0 1 0,-1-1 0,-12-23 1,12 28-19,-1 1 0,0 0 0,0 0 1,0 0-1,-1 1 0,-1 0 1,1 0-1,-1 0 0,0 1 1,-16-9-1,6 7-40,15 7 49,-1 0 0,0-1 0,0 0 1,1 1-1,-7-6 0,10 7 6,0 0-1,0-1 1,0 1 0,0 0-1,0 0 1,0 0 0,0-1-1,0 1 1,0 0 0,0 0 0,0 0-1,0 0 1,1-1 0,-1 1-1,0 0 1,0 0 0,0 0 0,0 0-1,0 0 1,0-1 0,1 1-1,-1 0 1,0 0 0,0 0 0,0 0-1,0 0 1,1 0 0,-1 0-1,0 0 1,0 0 0,0 0-1,1 0 1,-1-1 0,0 1 0,0 0-1,1 0 1,13-4-272,-3 0 204,190-102 375,-131 67-296,-47 26-26,110-65 61,-115 65 10,0 0 0,-1-2-1,-1 0 1,29-33 0,-19 12-35,-1-2-1,-2 0 1,21-50 0,-30 56 11,0-2 0,-3 1 0,-1-1 0,-1-1 0,-2 0 0,3-36 0,-10 65-61,1-1 0,-1 0-1,-1 1 1,1-1-1,-3-7 1,3 12 29,-1 1 1,1-1-1,-1 0 1,1 1-1,-1-1 0,0 0 1,1 1-1,-1-1 1,0 1-1,0-1 1,0 1-1,0 0 1,-1-1-1,1 1 0,0 0 1,-1 0-1,1 0 1,0 0-1,-1 0 1,1 0-1,-1 0 0,0 0 1,1 1-1,-1-1 1,-1 0-1,0 1-2,-1-1-1,1 1 1,0 0-1,0 0 1,0 1 0,0-1-1,0 0 1,0 1-1,0 0 1,0 0-1,0 0 1,0 0-1,0 0 1,0 0 0,0 1-1,1 0 1,-6 3-1,-4 5-25,0 1 0,0 0 0,1 1 0,1 0-1,-12 17 1,-40 72-122,31-41 69,3 1 0,3 2 0,-30 110 1,44-127 115,2 2 1,2-1 0,2 1 0,2 0 0,7 91 0,-2-119-15,1 0 1,1 0-1,0-1 1,2 1-1,10 25 1,-11-35-2,0 0 1,1-1 0,0 1-1,0-1 1,1 0 0,0 0 0,1-1-1,0 0 1,0 0 0,0-1-1,11 7 1,-8-8 26,1 0 0,-1 0 0,1-1 0,0-1 0,0 0 0,1-1 0,-1 0 0,1 0 1,0-2-1,-1 1 0,1-2 0,0 0 0,0 0 0,0-1 0,0-1 0,-1 0 0,23-7 0,-3-3-17,0-2 0,-1-1 1,-1-1-1,32-23 0,5-6 39,93-82-1,-147 114 24,1 0 0,21-29 0,-34 40-78,1 0 1,-1 0 0,1 0-1,-1 0 1,0-1-1,0 1 1,0-1 0,0 1-1,0-1 1,0-4-1,-1 7-6,0-1-1,0 0 0,0 1 1,0-1-1,0 0 0,0 1 1,0-1-1,-1 0 1,1 1-1,0-1 0,0 0 1,-1 1-1,1-1 0,-1 0 1,1 1-1,0-1 0,-1 1 1,0-1-1,0 0-5,-1 0 0,1 0-1,-1 0 1,1 0 0,-1 0-1,1 1 1,-1-1 0,0 1 0,1-1-1,-4 0 1,-1 1-11,0 0 0,0 0 0,0 0-1,0 1 1,0 0 0,0 0 0,1 0 0,-1 1 0,0-1-1,1 2 1,-1-1 0,1 0 0,-8 6 0,-6 4-25,1 1 0,-26 22 0,24-16 25,1 1-1,1 0 1,-21 30 0,14-12-17,-26 50 0,48-82 19,1-1 0,-1 1 1,1-1-1,0 1 0,1 0 1,-1-1-1,1 1 0,0 6 0,1-9 16,0-1 0,0 1 0,0-1 0,0 1 0,1-1-1,0 0 1,-1 1 0,1-1 0,0 0 0,0 0 0,0 1-1,0-1 1,1 0 0,-1 0 0,0 0 0,1 0 0,0-1-1,-1 1 1,1 0 0,0-1 0,4 3 0,-3-2 12,0 0 0,0 0 0,1-1 1,-1 0-1,1 0 0,0 0 0,-1 0 0,1 0 1,0-1-1,-1 0 0,1 1 0,0-1 0,-1-1 0,1 1 1,0-1-1,-1 1 0,7-3 0,7-2 75,-1-1-1,24-11 0,-33 13-52,15-7 19,-1-1-1,-1-1 0,0 0 1,21-20-1,-7 2-51,34-40-1,-34 31 48,-2-2 0,-2-1-1,45-88 1,-63 105-24,0-1 0,-2 0 0,-1 0 1,-1-1-1,6-44 0,-6 25-30,-2 0 0,-3 1-1,-1-1 1,-2 0 0,-12-82 0,10 119-22,0 1 0,-1 1 0,0-1 0,0 0 0,-1 1 0,-6-12 0,9 18 12,0 0 0,0 1-1,0-1 1,-1 0-1,1 1 1,0-1 0,-1 1-1,1-1 1,-1 1-1,1 0 1,-1 0-1,0 0 1,0-1 0,0 2-1,1-1 1,-1 0-1,0 0 1,0 1 0,0-1-1,0 1 1,0-1-1,0 1 1,0 0-1,0 0 1,0 0 0,0 0-1,0 0 1,0 0-1,-3 1 1,0 1-19,0-1-1,0 1 1,1 0-1,-1 1 1,1-1 0,-1 1-1,1 0 1,0 0 0,0 0-1,-6 6 1,-4 8 17,0-1-1,1 2 1,1 0 0,1 0 0,0 1-1,-9 26 1,8-20 15,-43 102-66,47-106 74,2 1 1,0-1-1,2 2 1,-3 30-1,6-17 64,2 1-1,1-1 0,2 1 1,1-1-1,2 0 1,2-1-1,1 0 0,2 0 1,1-1-1,28 51 0,-33-70-23,0-1 0,1 0 0,1-1-1,0 0 1,18 17 0,-20-23 15,0 0 0,0 0 0,1-1 0,0 0 0,0 0 0,1-1 0,-1-1 1,1 1-1,16 4 0,-21-8-27,0 0 0,1 0 0,-1 0 0,1 0 0,-1-1 0,0 0 0,1 0 0,-1 0 0,1-1 0,-1 0 0,0 0 0,1 0 0,-1 0 0,0-1 0,9-4 0,-9 2 1,0 1 0,0-1 0,-1 0 1,1-1-1,-1 1 0,0-1 0,4-5 0,23-40 78,-25 39-103,45-79 121,43-73 99,-80 142-295,30-32 0,-3 5 68,-38 43-33,1 0 0,0 1-1,0-1 1,0 1 0,1 0 0,5-4 0,-9 7 22,0 1 0,0-1 0,0 1 0,1-1 0,-1 1 0,0-1 0,0 1-1,0 0 1,0-1 0,1 1 0,-1 0 0,0 0 0,0 0 0,1 0 0,-1 0 0,0 0 0,0 1 0,1-1 0,-1 0 0,0 0 0,0 1-1,0-1 1,0 1 0,0-1 0,1 1 0,-1 0 0,0-1 0,0 1 0,0 0 0,0 0 0,-1-1 0,1 1 0,0 0 0,0 0 0,0 0 0,0 2-1,3 2-4,-1 0-1,-1 1 1,1-1-1,-1 0 1,0 1-1,3 10 1,5 39 32,-7-35-16,3 32 84,-2 0 0,-2 0 1,-10 103-1,7-147-33,0-1 1,-1 0-1,0 1 1,-1-1-1,1 0 0,-1 0 1,0-1-1,-1 1 0,0-1 1,-6 9-1,8-12-30,0-1 0,0 0 0,0 0 0,0 0 0,0 0-1,-1 0 1,1 0 0,-1-1 0,1 1 0,-1-1 0,0 1 0,1-1 0,-1 0 0,-4 1 0,2-1 6,0 0 0,0-1 0,0 1 0,-1-1 0,1 0 1,0-1-1,-10-1 0,4-1 7,1 0-1,-1 0 1,0-2 0,1 1 0,0-1 0,0 0-1,-11-9 1,9 6-47,-1-1-9,1 0 0,0 0 0,0-1 0,-17-20 0,28 29 5,1 1 0,-1 0 1,1-1-1,-1 1 1,1-1-1,-1 1 0,1-1 1,0 0-1,-1 1 0,1-1 1,0 1-1,0-1 0,-1 0 1,1 1-1,0-1 1,0 0-1,0 0 0,9 1-251,-1 1 256,51 6-163,157 25 252,-177-24 22,0 2 0,-1 1 0,55 26 0,-81-32-194,24 7 1,-21-7-878,-1-1 230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4:22.96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25 375 6304,'-4'3'976,"3"-2"-595,-1 0 0,1 0 1,-1 0-1,1 1 0,0-1 1,-1 0-1,1 1 0,0-1 1,-7 11 8900,8-12-9133,0-1 0,0 0-1,0 0 1,0 0 0,0 1 0,0-1 0,1 0-1,-1 0 1,0 0 0,0 1 0,1-1 0,-1 0-1,0 1 1,1-2 0,1-2 206,3-10-206,1 1 1,1-1-1,0 2 1,1-1-1,0 1 1,18-20-1,-1 4-195,45-36 0,-56 53 24,1 0 0,0 1 0,1 1-1,1 0 1,32-12 0,-45 20 5,0 0-1,-1 0 1,1 0 0,0 0-1,0 0 1,-1 1 0,1 0-1,5 0 1,-7 0 19,0 0 0,-1 1 0,1-1 0,0 1 0,0-1 0,0 1 0,0 0 0,0 0 0,-1 0 0,1 0 0,0 0 0,-1 0 0,1 0 1,-1 0-1,1 1 0,-1-1 0,0 1 0,2 1 0,3 7-6,0 1 1,0 0 0,-1 0-1,5 18 1,-7-19 66,1 0 0,-1-1 0,1 0-1,1 0 1,0 0 0,0 0 0,1-1 0,6 8 0,-10-14 12,0 0 1,0 0-1,0 0 1,1 0-1,-1-1 0,1 1 1,-1-1-1,1 0 1,-1 0-1,1 0 0,0 0 1,0 0-1,-1 0 1,1-1-1,0 1 0,0-1 1,0 0-1,0 0 1,0 0-1,-1 0 0,1-1 1,0 1-1,0-1 1,0 1-1,-1-1 0,1 0 1,0 0-1,-1 0 1,1-1-1,3-1 0,5-4 165,0-1-1,0-1 0,0 0 1,16-18-1,-24 24-221,46-56 149,-35 42-143,0 0 1,23-22-1,-36 38-101,46-43 718,-28 19-2064,-17 22 524,0 0-1,-1 0 0,1 0 0,-1 0 0,0 0 1,1-4-1,1 2-2258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3:28.3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165 453 4736,'0'0'82,"-1"0"0,1-1 0,0 1 0,-1 0 1,1 0-1,-1-1 0,1 1 0,0 0 0,-1 0 0,1 0 0,-1 0 1,1 0-1,-1-1 0,1 1 0,0 0 0,-1 0 0,1 0 0,-1 0 1,1 0-1,-1 0 0,1 0 0,-1 1 0,1-1 0,-1 0 0,0 0 0,-9 2 4669,-12 7 2389,5-2-5873,16-6-1171,-1-1-1,1 1 0,-1-1 0,1 1 1,-1 0-1,1-1 0,0 1 1,-1 0-1,1 0 0,0 0 0,-2 2 1,-8 7 425,0 0 0,1 1 0,0 0 0,0 1 0,1 0 0,-9 17 1,17-27-494,0-1-1,0 1 1,1 0 0,-1 0 0,0 0 0,1-1 0,0 1 0,-1 0 0,1 0 0,0 0 0,0 0 0,0 0 0,0 0 0,0 0 0,0-1-1,1 1 1,-1 0 0,1 0 0,-1 0 0,1 0 0,0-1 0,0 1 0,-1 0 0,1-1 0,0 1 0,1-1 0,0 3 0,0-3-26,-1 0 1,0 0 0,1 0 0,-1 0-1,1 0 1,-1-1 0,1 1-1,0 0 1,-1-1 0,1 1 0,0-1-1,-1 0 1,1 1 0,0-1 0,0 0-1,-1 0 1,1 0 0,0 0 0,0-1-1,-1 1 1,1 0 0,0-1-1,-1 1 1,1-1 0,0 1 0,-1-1-1,1 0 1,-1 0 0,3-2 0,11-6-90,-1-1 1,-1 0-1,0-1 0,-1-1 1,0 0-1,0-1 1,-1 0-1,-1 0 1,0-1-1,-1-1 1,-1 0-1,0 0 1,-1 0-1,-1-1 1,0 0-1,-1-1 1,4-22-1,-4 7 193,-2 0 0,-2 0 0,0-1 1,-2 1-1,-2 0 0,-1 0 0,-1 0 0,-13-41 0,18 71-85,-1-1 1,0 1-1,1 0 0,-1 0 1,0 0-1,-1 0 0,1 0 1,0 0-1,0 0 0,-1 0 1,1 0-1,-1 0 0,0 1 1,-2-2-1,4 2-14,0 1-1,-1 0 1,1 0-1,0 0 1,-1-1 0,1 1-1,-1 0 1,1 0 0,0 0-1,-1 0 1,1 0 0,-1 0-1,1 0 1,0 0-1,-1 0 1,1 0 0,-1 0-1,1 0 1,0 1 0,-1-1-1,1 0 1,-1 0-1,1 0 1,0 0 0,-1 1-1,1-1 1,0 0 0,-1 0-1,1 1 1,0-1 0,-1 0-1,1 1 1,0-1-1,0 0 1,-1 1 0,1-1-1,0 0 1,0 1 0,-9 18 174,8-14-125,-6 15 92,0 0 1,2 1 0,1 0-1,0 0 1,0 35-1,7 106 406,-3-159-547,2 23 130,7 40 1,-8-59-99,1-1 0,0 1 0,0-1-1,1 1 1,-1-1 0,2 0 0,-1 0 0,0 0 0,1 0 0,9 9-1,-9-11-44,1 0-1,0-1 0,0 0 1,0 0-1,0 0 0,0 0 1,1-1-1,-1 0 0,1 0 1,0-1-1,-1 1 0,1-1 1,0 0-1,0-1 0,0 0 1,0 0-1,6 0 0,9-2-152,-1-1 0,1 0-1,27-10 1,-21 6-128,62-20-185,-76 22 476,0 0-1,-1-1 1,0 0-1,19-14 1,10-11 865,-41 31-865,0 0 0,0 0 0,0 1 0,-1-1 0,1 0-1,0 0 1,0 0 0,0 0 0,0 0 0,0 0 0,-1 0 0,1-1-1,0 1 1,0 0 0,0 0 0,0 0 0,0 0 0,0 0 0,0 0 0,-1 0-1,1 0 1,0 0 0,0 0 0,0 0 0,0 0 0,0 0 0,0 0-1,0-1 1,0 1 0,0 0 0,-1 0 0,1 0 0,0 0 0,0 0 0,0 0-1,0 0 1,0-1 0,0 1 0,0 0 0,0 0 0,0 0 0,0 0 0,0 0-1,0 0 1,0-1 0,0 1 0,0 0 0,0 0 0,0 0 0,0 0-1,-9 7 135,-1-1 0,-13 7 0,-18 13 253,38-24-367,0 1 0,0-1 0,0 1 0,0 0 0,1 0 0,-1 0 1,1 0-1,0 1 0,-3 6 0,4-9-17,0 0-1,1 1 1,-1-1 0,1 0 0,0 0 0,-1 1-1,1-1 1,0 0 0,0 1 0,0-1 0,0 0-1,0 1 1,0-1 0,0 1 0,0-1 0,1 0-1,-1 1 1,0-1 0,1 0 0,-1 0 0,1 1-1,1 1 1,-1-1-4,1-1 0,-1 1-1,1-1 1,0 0 0,0 1 0,-1-1-1,1 0 1,0 0 0,0 0 0,0 0-1,0 0 1,4 0 0,3 1-33,0-1-1,-1 0 1,1 0 0,0-1 0,16-1-1,-20 0-32,-1 0-1,0 0 1,1 0-1,-1-1 0,0 0 1,0 0-1,0 0 1,0 0-1,0 0 0,0-1 1,-1 0-1,1 0 1,-1 0-1,0 0 0,0 0 1,4-6-1,-5 7 52,-1-1 0,1 0-1,-1 1 1,1-1 0,-1 0-1,0 1 1,0-1 0,0 0 0,-1 0-1,1 0 1,-1 0 0,1 0-1,-1 0 1,0 0 0,0 0-1,0 0 1,-1 0 0,1 0 0,-1 0-1,0 0 1,0 0 0,1 1-1,-2-1 1,1 0 0,0 0-1,-4-4 1,2 2 37,0 1 0,-1-1 0,0 1 0,0 0-1,0 0 1,-10-7 0,12 10-2,0-1 0,-1 1-1,1 0 1,-1 0 0,1 0-1,-1 0 1,1 0 0,-1 0-1,1 1 1,-1-1 0,0 1 0,1 0-1,-1-1 1,0 1 0,1 1-1,-6 0 1,7-1-11,1 0 0,-1 0-1,0 0 1,1 0 0,-1 0 0,1 0-1,-1 1 1,1-1 0,-1 0 0,1 0 0,-1 1-1,1-1 1,-1 0 0,1 1 0,-1-1-1,1 0 1,-1 1 0,1-1 0,0 1-1,-1-1 1,1 1 0,0-1 0,-1 1-1,1-1 1,0 1 0,-1 0 0,1 0-2,1 0 1,-1 0-1,0 0 1,0-1-1,0 1 1,1 0-1,-1 0 1,0 0-1,1-1 1,-1 1-1,0 0 1,1 0-1,-1-1 0,1 1 1,0 1-1,3 1 14,-1 0 0,0 0 0,1 0 0,-1 0 0,6 3 0,5 1 103,-1-1 0,0 0 0,1-1 0,0-1-1,16 4 1,-22-7-99,-1 0-1,0 0 1,0-1 0,1 0-1,-1 0 1,0-1 0,1 0-1,-1 0 1,0-1-1,0 1 1,0-2 0,7-2-1,32-19-160,15 0 112,-51 20-134,-9 4 122,1-1 0,0 1 1,-1-1-1,1 1 1,-1-1-1,1 1 0,-1-1 1,1 0-1,-1 0 1,0 0-1,1 0 0,-1 0 1,0 0-1,0 0 1,1 0-1,0-2 0,3-10-313,-10 4 255,3 7 66,0 0 0,0 0 0,0 0 0,0 1 0,-1-1 0,1 1 0,0-1 0,-1 1 0,1 0 0,-1 0 0,1 0 0,-1 0 0,0 0 0,1 1 0,-4-1 0,5 1 32,-1 0 0,0 0 0,0 0-1,1 0 1,-1 1 0,0-1 0,1 0 0,-1 1 0,0-1 0,1 1 0,-1 0 0,1-1 0,-1 1 0,1 0 0,-1 0 0,1 0 0,0 0-1,-1 0 1,1 0 0,0 1 0,0-1 0,0 0 0,0 1 0,0-1 0,0 1 0,-1 1 0,-1 2 58,0 1 0,1-1 0,-1 1 1,1 0-1,0 0 0,-1 9 0,3-13-29,0 1-1,0-1 0,0 1 0,0-1 1,0 1-1,1-1 0,-1 0 1,1 1-1,-1-1 0,1 1 1,0-1-1,0 0 0,0 0 1,1 1-1,-1-1 0,0 0 0,1 0 1,-1 0-1,4 3 0,3 2 28,0-1 0,0 0 0,0 0 0,1-1-1,-1 0 1,1 0 0,1-1 0,-1 0-1,1-1 1,-1 0 0,1-1 0,18 3 0,-2-2-65,1-2 1,-1 0-1,45-6 1,-55 3-1,0 0-1,0-2 1,-1 1 0,1-2-1,-1 0 1,0-1-1,0 0 1,18-12 0,-22 10 8,-2 0 0,1-1 0,-1 0-1,-1 0 1,0-1 0,0 0 0,-1 0 0,12-22 0,-11 13 95,-8 16-68,1 1 0,0-1-1,1 0 1,-1 1 0,0-1 0,4-4 0,-5 7-31,0 0 0,0 0 0,0 0 0,1 0 0,-1 0-1,0 0 1,0 0 0,0 0 0,0 0 0,0 0 0,1 0 0,-1 0 0,0 0 0,0 0 0,0 0 0,0 0 0,1 0 0,-1 0 0,0 0 0,0 0 0,0 0 0,0 0 0,0 0 0,1 0 0,-1 0 0,0 0-1,0 0 1,0 0 0,0 0 0,0 1 0,0-1 0,1 0 0,-1 0 0,0 0 0,0 0 0,0 0 0,0 0 0,0 1 0,0-1 0,0 0 0,0 0 0,0 0 0,0 0 0,0 0 0,0 1 0,1-1 0,-1 0-1,0 0 1,0 0 0,0 1 0,4 14 65,2 4 17,0-9-71,-1 1-1,0 0 1,-1 0-1,0 0 1,-1 0-1,0 1 1,-1 0-1,2 19 0,-4-29 5,0-1-1,0 1 0,0 0 0,0-1 1,0 1-1,0 0 0,0 0 0,-1-1 1,1 1-1,0 0 0,-1-1 0,0 1 1,1-1-1,-1 1 0,0 0 0,0-1 1,0 0-1,0 1 0,0-1 0,-2 3 1,1-4-56,0 1 0,-1 0 0,1-1 0,-1 1 0,1-1 0,-1 0 0,1 0 0,-1 0 0,1 0 0,-1 0 0,1 0 0,-1-1 0,1 1 0,0-1 0,-3 0 0,-36-15-196,8 3 203,-110-23 256,130 33-135,11 3-55,1 0 0,0-1 0,-1 1 0,1 0 0,0-1 0,-1 1 0,1-1 0,0 1-1,0-1 1,-1 0 0,-1-1 0,14 3 110,48 17 220,0-2 1,97 12-1,-99-24-903,-18-4-3931,-17 0-1651,-8 0 2942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3:31.01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0 692 3968,'0'1'13461,"6"-3"-15034,-1 1 1880,0 0 0,-1-1 0,1 0 0,0 0 0,0 0 0,-1 0 0,1-1 0,-1 0 1,8-6-1,1-3 451,18-21 1,-7 7-78,24-30 725,-16 17-567,-31 38-734,0 0-1,1-1 1,-1 1-1,0 0 1,0 0-1,0 0 1,1 0 0,-1 0-1,3-1 1,1 4 721,-3 9-90,2 110 389,-4-121-1237,0 0-59,0 0 171,0 0-1,-1 0 1,1 0 0,0 0 0,0-1-1,0 1 1,0 0 0,0 0 0,0 0-1,0 0 1,0 0 0,0 0 0,0-1-1,0 1 1,0 0 0,0 0 0,0 0-1,1 0 1,-1 0 0,0-1 0,0 1-1,0 0 1,0 0 0,0 0 0,0 0-1,0 0 1,0 0 0,0 0-1,0-1 1,0 1 0,1 0 0,-1 0-1,0 0 1,0 0 0,0 0 0,0 0-1,0 0 1,1 0 0,5-3 25,-4 2-21,1 0 1,0-1 0,-1 1 0,0-1 0,1 1 0,-1-1 0,4-4 0,40-38 11,-41 39 99,0 1 1,0 0 0,0 0-1,0 1 1,10-6-1,-4 26 616,-9-13-644,-1 0 1,1 0-1,-1 1 0,0-1 1,0 0-1,0 1 1,0 6-1,0-6-33,-1 1 0,1-1 0,1 1 1,-1-1-1,5 11 0,-2-7-61,-4-8 11,0 1-1,0-1 0,1 0 1,-1 0-1,1 0 1,-1 1-1,1-1 1,-1 0-1,1 0 0,0 0 1,0 0-1,-1 0 1,1 0-1,0 0 0,0 0 1,0-1-1,0 1 1,0 0-1,0 0 1,0-1-1,0 1 0,1-1 1,-1 1-1,0-1 1,0 1-1,0-1 1,1 0-1,-1 0 0,2 1 1,13-3-41,0 0 0,0 0 1,0-2-1,28-9 0,-1 0-195,79-26 93,-99 30 89,-19 7 98,0 0-1,0 0 1,1 1-1,-1 0 1,1-1-1,9 0 1,-14 2-43,0 0 0,0 0 0,0 1 0,1-1 0,-1 0 0,0 0 0,0 0 0,0 0 0,0 0 0,1 0 0,-1 0 0,0 0 0,0 1 0,0-1 0,0 0 0,1 0 0,-1 0 0,0 0 0,0 1 0,0-1 0,0 0 0,0 0 0,0 0 0,0 1 0,0-1 0,0 0 0,0 0 0,1 0 0,-1 1 0,0-1 0,0 0 0,0 0 0,0 0 0,0 1 0,0-1 0,-1 0 0,1 0 0,0 0 0,0 1 0,0-1 0,0 0 0,0 0 0,0 0 0,0 1 0,0-1 0,0 0 0,0 0 0,-1 0 0,1 0 0,0 1 0,0-1 0,0 0 0,0 0 1,-1 0-2,-8 14-18,7-11 30,0 1-21,-1-1-1,1 1 0,1-1 1,-1 1-1,0 0 1,1 0-1,-1 6 1,1-8 3,1-1 1,0 0 0,0 1-1,0-1 1,0 1 0,0-1-1,0 0 1,0 1 0,0-1 0,1 0-1,-1 1 1,1-1 0,-1 0-1,1 1 1,-1-1 0,1 0-1,0 0 1,-1 1 0,1-1-1,0 0 1,0 0 0,0 0-1,0 0 1,0 0 0,0 0-1,2 1 1,-1-1-1,0 1 0,0-1 0,0 1 0,0-1 0,0 0 0,1 0-1,-1 0 1,0 0 0,1 0 0,-1-1 0,1 1 0,-1-1 0,0 1 0,1-1 0,-1 0 0,1 0 0,-1 0 0,1-1-1,-1 1 1,1 0 0,-1-1 0,4-1 0,-4 2-10,4-1-28,0-1-1,0 0 1,0 0 0,10-5-1,-14 6 35,-1 1 0,1-1-1,-1 0 1,0-1-1,1 1 1,-1 0-1,0 0 1,0-1 0,0 1-1,0 0 1,0-1-1,0 1 1,0-1-1,0 1 1,0-1 0,-1 0-1,1 1 1,-1-1-1,1 0 1,-1 1-1,0-1 1,1 0 0,-1-2-1,0 0 12,-1 1 1,1-1-1,-1 1 0,0-1 1,0 1-1,0-1 0,0 1 1,-1-1-1,1 1 0,-1 0 1,0 0-1,0 0 0,0 0 1,0 0-1,0 0 0,-1 1 1,1-1-1,-1 1 0,0-1 1,0 1-1,0 0 0,0 0 1,0 0-1,0 1 0,0-1 1,-1 1-1,1 0 0,-1 0 1,1 0-1,-7-1 0,4 1 11,-1 0-1,1 1 1,-1 0-1,1 0 0,-1 1 1,1-1-1,-1 1 1,-8 3-1,15-4-16,-1 0 0,1 0-1,-1 0 1,1 0 0,-1 0 0,1 0 0,0 1-1,-1-1 1,1 0 0,-1 0 0,1 0 0,0 1-1,-1-1 1,1 0 0,0 0 0,-1 1 0,1-1-1,0 0 1,-1 1 0,1-1 0,0 0 0,0 1-1,-1 0 1,1-1 3,0 0 0,0 1-1,0-1 1,0 1 0,1-1 0,-1 0 0,0 1-1,0-1 1,0 0 0,0 1 0,1-1-1,-1 0 1,0 0 0,0 1 0,1-1-1,-1 0 1,0 1 0,0-1 0,1 0-1,0 1 1,1 0 10,0 0 0,0 0-1,0 0 1,0 0-1,0 0 1,1 0 0,2 0-1,76 5-32,-69-6 102,0-1 0,-1 0 0,1 0 0,22-7 0,-17 3-12,28-13 0,-39 15-84,1-1-1,-1 0 0,0 0 0,0-1 0,0 1 0,-1-1 0,8-9 0,2-5 54,-1-2 0,0 0 0,10-23-1,27-72 116,-37 80 18,-2-1-1,13-75 1,-23 90 8,0-32 0,-2 48-132,-1 0 20,-2 7-28,-3 9-11,4-2-27,0-1 0,0 0 1,-1 15-1,1-6-1,-26 255 37,24-218-101,4 71-1,2-42-2558,-2-79 1799,0 1 1,0-1-1,0 1 0,1-1 0,0 1 0,-1-1 0,3 5 0,-2 1-4010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3:31.35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10 11136,'-27'-9'5056,"39"15"-4417,-7-6 1793,5 0-1472,5 0 864,11 3-1056,4-6-64,0 3-416,6-6-416,6 12 64,8-6-2176,1 0 1216,15 0-3999,0 7 2815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3:34.369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148 601 1568,'-15'-9'4176,"20"4"-1734,-4 4-2300,8-10 4041,-10 10-4049,1 1 0,0-1-1,0 1 1,0-1 0,0 1-1,0-1 1,-1 1 0,1-1 0,0 1-1,0 0 1,-1-1 0,1 1-1,0-1 1,-1 1 0,1 0-1,0-1 1,-1 1 0,1 0-1,-1-1 1,1 1 0,-1 0-1,1 0 1,0-1 0,-1 1-1,1 0 1,-1 0 0,1 0-1,-1 0 1,1 0 0,-1 0-1,-3-1 231,0 0 0,0 0 0,0 1 0,0 0 0,0 0-1,0 0 1,0 0 0,0 1 0,0 0 0,0-1 0,1 1-1,-1 1 1,0-1 0,0 0 0,-3 3 0,0-1-173,1 0 1,0 1 0,0 0-1,1 0 1,-1 0 0,1 0 0,0 1-1,-5 5 1,8-8-128,1 0 1,-1 0-1,1 0 0,0 0 1,0 0-1,0 1 0,0-1 1,0 0-1,0 0 0,0 1 1,1-1-1,-1 0 0,1 1 1,-1-1-1,1 1 0,0-1 0,0 1 1,0-1-1,1 0 0,-1 1 1,1-1-1,-1 1 0,1-1 1,1 3-1,-1-2-32,1-1 1,-1 1-1,1-1 1,0 0-1,0 0 0,0 1 1,1-1-1,-1-1 0,0 1 1,1 0-1,-1-1 1,1 1-1,-1-1 0,1 1 1,0-1-1,0 0 0,-1 0 1,1-1-1,0 1 1,4 0-1,12 1 16,1 0 1,-1-2-1,31-2 1,58-13-348,-107 15 297,20-4-8,0 0-1,-1-2 0,0 0 1,0-1-1,20-11 0,-27 11-38,-1 1 0,-1-2 0,0 0-1,0 0 1,0-1 0,-1 0 0,0-1 0,15-20 0,-12 10 31,-1 0 0,0-1 0,-2 0 0,0-1 1,6-23-1,26-116 56,-34 129-1,26-152 992,-31 159-703,-4 20-56,-1 19-77,-19 164 907,-9 67-371,20-167-666,-6 29-40,15-103-25,1-4-1,-1 0-1,1 1 1,0-1 0,0 0 0,0 0-1,0 1 1,-1-1 0,1 0-1,0 0 1,0 1 0,0-1 0,0 0-1,0 0 1,0 1 0,0-1 0,0 0-1,0 1 1,0-1 0,0 0-1,0 0 1,0 1 0,0-1 0,0 0-1,0 1 1,0-1 0,0 0-1,0 0 1,0 1 0,0-1 0,1 0-1,-1 0 1,0 1 0,0-1 0,0 0-1,0 0 1,1 1 0,-1-1-1,0 0 1,0 0 0,0 0 0,1 0-1,-1 1 1,0-1 0,1 0-1,1-4-465,113-103 570,-115 106-95,0 1-1,0 0 0,1 0 0,-1 0 0,0-1 0,0 1 0,0 0 0,1 0 0,-1 0 1,0 0-1,0 0 0,1 0 0,-1-1 0,0 1 0,0 0 0,1 0 0,-1 0 1,0 0-1,0 0 0,1 0 0,-1 0 0,0 0 0,0 0 0,1 0 0,-1 0 0,0 0 1,0 0-1,1 0 0,-1 0 0,0 1 0,0-1 0,1 0 0,-1 0 0,0 0 0,0 0 1,0 0-1,1 0 0,-1 1 0,0-1 0,0 0 0,0 0 0,1 0 0,-1 1 0,7 13 66,-3-6 60,-2-3-75,0 0 0,0 0 1,0 0-1,-1 0 0,0 0 0,1 6 0,-1-3 18,1-1 0,-1 1-1,5 9 1,-6-16-80,1 1 0,0-1 0,0 0 1,0 0-1,-1 0 0,1 0 0,0 1 0,1-1 0,-1 0 0,0-1 0,0 1 1,0 0-1,0 0 0,1 0 0,-1-1 0,0 1 0,1-1 0,-1 1 1,1-1-1,-1 1 0,1-1 0,-1 0 0,1 0 0,-1 0 0,0 0 0,3 0 1,5 0-46,-1-1 0,1-1 0,12-3 0,-11 3 66,53-13-175,0-2 0,65-28 0,-92 27 315,-1-1 0,-1-1-1,-1-2 1,42-35 0,-135 116-102,16-23-7,2 3 1,-40 48-1,80-85-13,0 1 1,0-1-1,1 1 1,-1 0-1,1 0 1,-3 6-1,4-9-29,0 1 0,0-1 0,0 1-1,0-1 1,-1 1 0,1-1 0,0 1 0,0 0 0,0-1-1,0 1 1,0-1 0,0 1 0,1-1 0,-1 1 0,0-1 0,0 1-1,0-1 1,0 1 0,1-1 0,-1 1 0,0-1 0,0 1 0,1-1-1,-1 1 1,0-1 0,1 0 0,-1 1 0,1-1 0,-1 1-1,0-1 1,1 0 0,-1 1 0,1-1 0,-1 0 0,1 0 0,-1 0-1,1 1 1,-1-1 0,1 0 0,-1 0 0,1 0 0,-1 0-1,1 0 1,0 0 0,-1 0 0,1 0 0,-1 0 0,1 0 0,0 0-1,12-1-62,0 0 0,0-1 0,-1 0-1,1-1 1,-1 0 0,1-1-1,-1-1 1,0 0 0,-1 0-1,1-1 1,-1-1 0,0 0 0,-1 0-1,1-1 1,-2 0 0,14-15-1,-21 21 55,-1 0 0,1 0-1,-1-1 1,0 1 0,0 0-1,0-1 1,1-3-1,3-7 71,-8 20 371,-4 13-323,5-13-37,2 0 0,-1 0-1,1 1 1,1-1 0,-1 0 0,1 0-1,2 8 1,-2-11-51,0-1 1,0 0-1,1 1 0,-1-1 0,1 0 0,0 0 1,0 0-1,0 0 0,0 0 0,0-1 0,1 1 1,-1 0-1,1-1 0,0 0 0,-1 0 1,7 4-1,-6-5 3,0 1 1,0 0-1,1-1 0,-1 0 1,1 0-1,-1 0 1,1 0-1,-1 0 0,1-1 1,0 0-1,-1 1 1,1-1-1,-1-1 0,5 1 1,-1-2-48,-1 0 1,0 0-1,1 0 0,-1-1 1,0 0-1,0 0 1,5-4-1,112-57-201,-78 43 301,31-8 63,-42 17 64,-34 12-202,0 0 0,1 0-1,-1 0 1,0 0-1,0 0 1,1 0 0,-1 0-1,0 0 1,1 0-1,-1 0 1,0 0 0,0 0-1,1 0 1,-1 1-1,0-1 1,0 0 0,0 0-1,1 0 1,-1 0 0,0 1-1,0-1 1,0 0-1,1 0 1,-1 0 0,0 1-1,0-1 1,0 0-1,0 0 1,0 1 0,0-1-1,0 0 1,1 0-1,-1 1 1,0-1 0,0 0-1,0 0 1,0 1 0,0-1-1,0 0 1,0 1-1,0 10-32,-3-4 26,0 1-1,0-2 1,-1 1 0,-8 12 0,2-3 92,-4 2 83,11-15-153,1-1 0,0 0 0,0 1-1,0-1 1,-2 7 0,0-7-372,8-3 94,17-6 6,1-1 0,-1 0 0,24-15 0,-22 12 331,0 0 1,35-11-1,-46 18-14,-1 1 0,1 1 0,0 0 0,14 0 0,-22 2-44,0 0 1,0 0-1,0 0 0,0 1 0,-1-1 1,1 1-1,0 0 0,-1 1 1,1-1-1,0 0 0,-1 1 0,0 0 1,1 0-1,-1 0 0,0 0 0,0 1 1,4 3-1,11 17 181,6 5-177,-22-27-37,-1 1 1,0-1-1,1 1 0,-1-1 0,1 0 0,0 0 0,-1 1 0,1-1 0,0 0 0,0-1 1,0 1-1,0 0 0,-1-1 0,1 1 0,0-1 0,0 1 0,0-1 0,0 0 0,1 0 1,-1 0-1,0 0 0,0 0 0,3-1 0,12-2-43,-1-1 0,1-1-1,-1 0 1,0-2 0,0 1 0,23-15 0,-18 10 22,24-16-116,79-59 1,-56 36 309,-67 50-183,0-1-1,1 0 1,-1 0-1,0-1 1,0 1-1,0 0 1,0 0-1,0 0 1,2-4-1,-3 5 18,0 0 0,0 0 0,0 0 0,0 0 0,0 0 0,0 0 0,0 0 0,0 0 0,0 0 0,0 0 0,0 0 0,0 0 0,0-1 0,0 1 0,0 0 0,0 0 0,0 0 0,0 0 0,0 0 0,0 0 0,0 0 0,0 0 0,0 0 0,0 0 0,-1 0 0,1 0 0,0 0 0,0 0-1,0 0 1,0 0 0,0 0 0,0 0 0,0 0 0,0 0 0,0 0 0,0 0 0,0 0 0,0 0 0,0 0 0,0 0 0,-1 0 0,1 0 0,0 0 0,0 0 0,0 0 0,0 0 0,0 0 0,0 0 0,0 0 0,0 0 0,0 0 0,0 0 0,0 0 0,0 0 0,0 0 0,0 0 0,0 0 0,-1 0 0,1 0 0,0 0 0,0 0 0,-11 7-39,-21 18 154,2 0-1,-46 51 0,42-42-141,20-21-49,-15 21-1,18-23-31,10-9 69,-1-1-1,1 0 0,0 1 0,-1-1 0,1 1 0,0-1 0,0 1 0,0 0 0,0-1 0,0 1 0,0 0 0,1 0 0,-1 0 0,0 0 0,1 0 0,-1 2 0,13-5-164,-5-1 164,-1-1-1,0 0 1,0 0-1,-1 0 0,1-1 1,0 0-1,-1 0 1,0 0-1,7-9 1,10-6 47,39-26 418,-60 44-409,-1 1-1,1-1 1,0 1 0,0-1-1,-1 1 1,1 0 0,0-1-1,0 1 1,0 0 0,0 0-1,-1 0 1,1-1 0,0 1-1,0 0 1,0 0 0,0 0-1,0 1 1,-1-1-1,1 0 1,0 0 0,0 0-1,0 1 1,0-1 0,-1 0-1,1 1 1,0-1 0,0 0-1,-1 1 1,1-1 0,0 1-1,-1 0 1,1-1 0,0 1-1,-1-1 1,1 2 0,1 0 14,-1 0 0,0 0 0,0 0 0,0 0 0,0 0-1,0 1 1,0-1 0,0 0 0,-1 0 0,0 1 0,1-1 0,-1 4 0,-1 2 23,0 0-1,-1 0 0,0 0 0,0 0 0,0-1 0,-6 11 0,-2 8 5,-18 60-67,-30 78 289,23-79-62,-33 71-346,66-153 73,0 1 1,0-1-1,0 0 1,-1 1-1,-3 3 1,5-7 39,1 0 0,0 1 1,-1-1-1,1 0 1,0 1-1,-1-1 1,1 0-1,-1 0 0,1 1 1,-1-1-1,1 0 1,-1 0-1,1 0 1,-1 0-1,1 0 0,-1 1 1,1-1-1,-1 0 1,1 0-1,-1 0 0,0-1 1,1 1-5,-1 0 0,1-1 0,-1 1 1,1-1-1,-1 1 0,1-1 0,-1 1 0,1-1 1,-1 0-1,1 1 0,0-1 0,0 1 0,-1-1 1,1 0-1,0 1 0,0-1 0,0 0 0,-1 1 1,1-1-1,0 0 0,0 0 0,-1-14-84,0 1 0,0 0 0,2 0 0,-1 0 0,2-1 0,0 1 0,6-20 0,-3 21 112,0 2-1,1-1 1,0 1 0,1 0-1,0 0 1,1 1-1,0 0 1,1 0 0,0 1-1,0 0 1,1 0-1,18-11 1,10-4 45,0 2 0,52-22 1,-89 44-48,47-22 58,6-2 43,-1-2 0,67-44-1,-107 59 58,1 0-1,-2-1 0,0-1 0,0 0 0,16-25 0,-27 37-127,0 0 0,-1 0 0,1 0 0,-1 0 0,1 0 0,-1-1 0,0 1 0,1 0 0,-1 0 1,0 0-1,0 0 0,0-1 0,0 1 0,0-1 0,0 1-26,0 1 1,0 0-1,0 0 1,0 0 0,0-1-1,0 1 1,0 0-1,0 0 1,0 0-1,0-1 1,0 1 0,-1 0-1,1 0 1,0 0-1,0 0 1,0 0-1,0-1 1,0 1 0,-1 0-1,1 0 1,0 0-1,0 0 1,0 0-1,-1 0 1,1 0-1,0 0 1,0 0 0,0-1-1,-1 1 1,-9 4 200,5 1-115,-1-1 0,0 1-1,1 0 1,0 0-1,0 1 1,0 0-1,-5 9 1,9-14-78,-1 1 0,1 0-1,0 0 1,0 0 0,1 0 0,-1 0 0,0 0-1,1 0 1,-1 0 0,1 0 0,0 0 0,-1 0-1,1 1 1,0-1 0,0 0 0,1 0 0,-1 0-1,0 0 1,1 0 0,-1 0 0,1 1 0,0-1-1,-1 0 1,1 0 0,0-1 0,0 1 0,0 0-1,1 0 1,1 2 0,2 1-88,0 0 1,0 0-1,1-1 0,0 1 0,0-1 1,11 5-1,-13-7-133,0 0 0,0-1 0,0 1 0,0-1 1,0 0-1,0-1 0,1 1 0,-1-1 0,0 0 0,0 0 0,1 0 1,6-1-1,212-55-16742,-145 26 10032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3:36.75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27 421 6240,'-2'0'230,"1"0"-18,-1 1 1,0-1-1,1 1 0,-1-1 1,0 1-1,1 0 1,-1 0-1,1 0 0,-1-1 1,1 1-1,-3 3 0,0 7 3228,4-11-3275,1 1-1,-1 0 0,0 0 0,0-1 1,1 1-1,-1 0 0,1-1 0,-1 1 1,1 0-1,-1-1 0,1 1 0,-1 0 1,1-1-1,-1 1 0,1-1 0,0 1 1,-1-1-1,1 0 0,0 1 0,-1-1 1,1 0-1,0 1 0,-1-1 0,1 0 1,1 1-1,19 3 1008,-21-4-1116,7 1 274,0-1-1,0 1 1,0-1 0,0-1 0,0 1 0,0-2-1,-1 1 1,1 0 0,0-1 0,0 0-1,-1-1 1,0 0 0,12-6 0,-10 3-229,1 0 0,-1 0 0,0-1-1,0 0 1,-1-1 0,0 0 0,0 0 0,8-14 0,-7 8-5,0 0 0,-2-1 1,0 1-1,5-17 0,13-64 470,-5 17-98,-10 52-224,-6 16 67,1-1 1,-1 1 0,-1-1-1,2-19 1,1 44 483,4 84-363,-2 112 0,-7-202-373,0 1 1,0-1 0,-1 0-1,0 1 1,-1-1 0,1 0-1,-2 0 1,1 0 0,-1 0-1,-6 11 1,9-18-101,-1 0 0,1 0 0,-1 0 1,0 0-1,0 0 0,1 0 0,-1-1 0,0 1 1,0 0-1,0-1 0,0 1 0,0 0 0,0-1 1,0 1-1,0-1 0,0 1 0,0-1 1,0 0-1,0 1 0,-1-1 0,1 0 0,-1 0 1,0 0-17,0 0 1,0-1 0,0 1-1,0-1 1,1 1 0,-1-1 0,0 0-1,0 0 1,1 0 0,-1 0-1,0 0 1,-1-2 0,-3-2-60,0-1 0,0 0-1,0-1 1,-8-13 0,-31-43 362,54 66 44,0 0 0,19 3 1,-18-3-139,9 0-68,1 0-1,0-1 0,0-1 0,0-1 0,0-1 1,0-1-1,0 0 0,27-8 0,-21 3-65,-1-1-1,0-1 0,0-1 1,-1-1-1,41-26 1,-42 22 39,-1 0 0,-1-2 0,-1-1 0,0 0 0,-1-2 1,29-39-1,-43 51 215,-5 6-64,0 5 90,-3 10-151,-23 143 122,26-150-263,-1 0-1,1-1 0,1 1 0,-1 0 1,1 0-1,0-1 0,0 1 0,1-1 1,0 1-1,-1-1 0,2 0 0,-1 1 1,1-1-1,0 0 0,5 7 0,-5-8-3,0-1-1,0 0 0,0 0 1,1 0-1,-1-1 0,1 1 0,-1-1 1,1 0-1,0 0 0,0 0 0,0 0 1,0-1-1,0 1 0,0-1 1,1 0-1,-1 0 0,0-1 0,1 1 1,-1-1-1,0 0 0,6-1 0,3-1-38,0 0 0,-1 0 0,1-2 0,-1 0 0,0 0 0,0-1 0,12-7 0,-8 3 25,1-2 0,-1 0 0,-1-1-1,15-14 1,23-24-14,-20 22-62,-2-3 0,-1 0-1,30-41 1,-57 67 101,0 1 0,0-1 0,-1 1 0,0-1 0,0 0 0,2-8 0,-4 12-14,1 0 0,-1 0 1,0 1-1,0-1 0,0 0 0,0 0 0,0 0 1,0 0-1,0 0 0,0 1 0,-1-1 0,1 0 0,0 0 1,0 0-1,-1 0 0,1 1 0,0-1 0,-1 0 0,0-1 1,0 2-13,0-1 1,1 1-1,-1-1 1,0 1 0,0-1-1,0 1 1,0 0-1,0-1 1,0 1-1,0 0 1,0 0 0,0 0-1,0 0 1,0 0-1,0 0 1,0 0-1,0 0 1,0 0 0,0 0-1,-2 1 1,-3 0-12,1 1 1,0 0-1,0 1 0,0-1 1,0 1-1,1 0 1,-1 0-1,1 0 1,-1 1-1,1 0 0,-4 4 1,-7 9 44,-19 25 1,-27 57 113,31-49 28,26-43-175,1 0 0,0 0-1,0 0 1,0 1-1,1-1 1,-2 10-1,-1 5 31,4-20-19,1 0 0,0 1 1,-1-1-1,1 1 0,0-1 0,0 0 0,1 1 1,-1-1-1,0 0 0,1 1 0,-1-1 0,1 0 0,0 1 1,0-1-1,0 0 0,0 0 0,0 0 0,0 0 1,1 0-1,-1 0 0,1 0 0,-1 0 0,1 0 0,0-1 1,2 2-1,-3-2-2,0 0 0,0 0 0,1 0-1,-1-1 1,1 1 0,-1-1 0,0 1 0,1-1 0,-1 1 0,1-1 0,-1 0 0,1 0 0,-1 0 0,1 0-1,-1 0 1,1 0 0,-1 0 0,1 0 0,-1-1 0,1 1 0,-1-1 0,1 1 0,-1-1 0,1 1 0,1-2 0,5-2-25,0 0 0,13-10 1,-20 13 24,10-7 1,9-5 6,35-33 0,-47 37 86,2 1 1,-1 0 0,14-8-1,-23 16-82,0 0-1,0 0 1,0 0-1,0 0 0,0 0 1,0 0-1,1 0 1,-1 0-1,0 0 0,0 0 1,0-1-1,0 1 1,0 0-1,0 0 0,0 0 1,0 0-1,0 0 1,1 0-1,-1 0 0,0 0 1,0 0-1,0 0 1,0 0-1,0 0 0,0 0 1,0 0-1,0 0 1,0 0-1,1 0 0,-1 0 1,0 0-1,0 0 0,0 0 1,0 0-1,0 0 1,0 1-1,0-1 0,0 0 1,0 0-1,1 0 1,-1 0-1,0 0 0,0 0 1,0 0-1,0 0 1,0 0-1,0 0 0,0 0 1,0 0-1,0 1 1,0-1-1,0 0 0,0 0 1,0 0-1,0 0 1,0 0-1,0 0 0,0 0 1,0 0-1,0 0 1,0 1-1,0-1 0,0 0 1,0 0-1,0 0 1,-3 12 89,-9 15-43,-30 43 73,8-17 2,34-53-128,-22 38 156,-26 59 0,26-42-282,-54 98-1,73-148 28,-1 0 0,0 0 0,0 0 0,-9 7 0,9-9 20,0 0-149,0-10-76,2-1 212,0-1 0,1 1 0,0 0 1,0-1-1,1 1 0,0 0 0,1-12 0,2 3-10,0 0 0,8-28 0,-6 32 98,0 0-1,1 0 0,0 1 0,1 0 0,1 0 0,0 0 0,1 1 0,0 0 0,0 1 0,1 0 0,0 0 0,20-13 0,9-3-1,1 3 1,63-29-1,-27 15 86,-25 9 58,65-48-1,38-44 542,-102 79-197,-49 38-376,0 0 0,1 1 0,-1 0-1,1 0 1,-1 0 0,1 0 0,7-2 0,-10 3-90,0 1 0,0 0 0,0 0 0,0 0 0,0 0 0,0 0 1,0 1-1,0-1 0,0 0 0,0 0 0,0 1 0,-1-1 1,1 0-1,0 1 0,0-1 0,0 1 0,0-1 0,-1 1 1,1-1-1,0 1 0,0 0 0,-1-1 0,1 1 0,0 0 1,-1 0-1,1 0 0,-1-1 0,1 1 0,-1 0 0,0 0 1,1 0-1,-1 0 0,0 0 0,1 0 0,-1 1 0,2 7 40,0 0 0,0 0 0,-1 0 0,0 1 0,-1-1 0,0 0 0,-1 9 0,-12 67 36,10-67-151,-4 7 47,5-21 20,1 1 1,-1 0 0,1 0 0,-1 8-1,2-12-19,0-1-1,0 0 0,0 0 1,0 0-1,1 0 1,-1 0-1,0 0 0,0 0 1,0 0-1,0 0 0,0 1 1,0-1-1,0 0 0,0 0 1,1 0-1,-1 0 0,0 0 1,0 0-1,0 0 1,0 0-1,0 0 0,0 0 1,0 0-1,1 0 0,-1 0 1,0 0-1,0 0 0,0 0 1,0 0-1,0 0 1,0 0-1,1 0 0,-1 0 1,0 0-1,0 0 0,0 0 1,0 0-1,0 0 0,0 0 1,0-1-1,0 1 1,1 0-1,-1 0 0,0 0 1,0 0-1,0 0 0,0 0 1,0 0-1,0 0 0,0-1 5,4-1-62,-1-1-1,0 0 1,0 0 0,0-1 0,0 1 0,0-1 0,-1 0 0,1 1-1,-1-1 1,0 0 0,0 0 0,-1 0 0,2-5 0,11-22 24,-7 18 68,2-1-1,0 1 0,14-15 0,-20 23 8,1 1-1,0 0 0,1 1 0,-1-1 0,1 1 0,-1 0 1,1 0-1,0 0 0,0 1 0,0-1 0,1 1 1,8-2-1,-10 4 6,0-1 1,0 1-1,0 0 1,1 1-1,-1-1 0,0 1 1,0 0-1,0 0 1,-1 0-1,1 0 1,0 1-1,0 0 1,-1-1-1,6 5 1,4 2 61,-1 1 1,16 15-1,154 139-2332,-179-161 1717,7 8-961,-7-3-4010,-11 0-227,5-5 4631,-18 12-3226,-7-1 1468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3:37.087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87 18 10720,'-77'-14'3968,"71"11"-3072,3 3-288,18 0-1440,9 0-704,18 0 864,3 3-3232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3:37.468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0 1 8896,'36'17'3296,"4"24"-2560,26 40-224,-34-36 2400,3 10-1697,5 9 1697,-4 8-1664,-6 20 320,-9 25-928,-6 1 416,-10-10-608,-10-18-800,-5-7 160,-5-11-2624,-11 5 1536,-14 0-4575,-28 13 3263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3:42.02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80 8 3136,'5'-7'13008,"-9"95"-7931,-11 43-3017,2-19-1256,-22 157 529,30-237-1255,0 0 296,-3 55 1,9-70-140,0-14-98,0-12-24,0 0-126,1-1 0,0 1 0,1 0 0,0 0 0,0 0 0,1 0 0,6-8 1,2-10-61,3-9 1,4-10 79,35-59-1,-52 101 30,1 0 0,-1 1-1,1-1 1,0 0 0,0 1-1,1 0 1,-1 0 0,6-4-1,-8 6-17,0 0-1,0 1 0,0 0 1,0-1-1,0 1 0,0-1 0,0 1 1,1 0-1,-1 0 0,0 0 1,0 0-1,0 0 0,0 0 1,0 0-1,0 0 0,0 0 0,0 0 1,1 0-1,-1 1 0,0-1 1,0 0-1,0 1 0,0-1 1,0 1-1,0-1 0,0 1 1,-1 0-1,1-1 0,0 1 0,0 0 1,0 0-1,0-1 0,-1 1 1,1 0-1,0 0 0,-1 0 1,1 0-1,-1 0 0,1 2 0,5 10 93,-1 0 0,0 0-1,-1 1 1,-1-1-1,0 1 1,1 18-1,2 4 47,0 3 305,2 79 1,-8-111-417,-1 0 0,0 0 1,0-1-1,-1 1 0,1 0 1,-2 0-1,1-1 0,-1 1 1,0-1-1,0 0 0,0 0 1,-1 0-1,0 0 0,-1 0 1,-7 7-1,9-10-70,0 0-1,0-1 1,0 0 0,0 1-1,0-1 1,-1 0 0,1-1-1,-1 1 1,1 0 0,-1-1-1,0 0 1,0 0 0,-6 1-1,-5 0-270,-1-1-1,-15 0 1,30-1 281,-8-1-241,11-1 96,15 0 123,0 0 52,1 0 1,0-1-1,-1-1 0,0 0 0,0-1 1,31-14-1,-39 14-12,17-5 2,-1-2-1,-1-1 1,25-18-1,-29 18-31,17-15-81,-33 25 83,-1 0 1,0 0-1,0 0 0,0-1 1,-1 1-1,1-1 0,-1 0 0,3-5 1,-3 4-33,0-1 0,-1 1 1,0-1-1,0 0 0,0 1 1,-1-1-1,0 0 0,0-10 1,-1 11 59,1 1 1,-1-1-1,0 1 1,0 0-1,-1-1 1,1 1-1,-1 0 1,0 0 0,0 0-1,0 0 1,0 1-1,-4-6 1,5 8 9,0 1 0,1-1-1,-1 0 1,0 1 0,0-1 0,1 0 0,-1 1 0,0-1 0,0 1-1,0 0 1,0-1 0,1 1 0,-1-1 0,0 1 0,0 0 0,0 0-1,0 0 1,0-1 0,0 1 0,0 0 0,0 0 0,0 0 0,0 1-1,0-1 1,0 0 0,0 0 0,0 0 0,0 1 0,0-1 0,1 0-1,-1 1 1,0-1 0,0 1 0,0-1 0,0 1 0,1-1 0,-1 1-1,0 0 1,0-1 0,1 1 0,-1 0 0,1 0 0,-1-1 0,0 2-1,-3 4 18,0-1 0,1 1 0,0 0 0,0 0-1,-3 9 1,1-2 83,0 1 0,1-1 0,1 1 0,-3 25 1,6-35-93,0 1 1,0 0 0,0-1 0,0 1 0,1 0 0,0-1 0,0 1 0,0-1 0,1 1-1,0-1 1,-1 0 0,1 1 0,1-1 0,-1 0 0,1 0 0,-1-1 0,1 1 0,6 5-1,-4-5-16,-1 0 0,1-1 0,0 1 0,0-1-1,0 0 1,0-1 0,0 0 0,1 1-1,-1-2 1,1 1 0,-1 0 0,1-1-1,0 0 1,8 0 0,3-1-31,1-1 0,-1-1 0,30-5 0,-9-1-48,62-21 0,-82 22 22,0-1-1,0 0 0,-1-2 1,0 0-1,20-15 0,1-6 18,30-23 44,-67 53-10,1 0 0,-1 0 0,0 0 0,1 0 0,-1 1 1,1-1-1,-1 0 0,1 1 0,-1-1 0,1 1 0,0 0 0,-1-1 0,1 1 1,0 0-1,-1 0 0,1 0 0,0 0 0,-1 0 0,1 1 0,1-1 1,2 2 17,0 1 1,0-1 0,-1 1 0,1-1 0,5 6-1,5 2 81,-14-9 164,-14-6-977,10 3 714,0 1-1,0-1 1,-1 1-1,1 0 1,0 0 0,-1 0-1,1 0 1,0 1-1,-1-1 1,1 1-1,-1 0 1,1 0-1,0 0 1,-1 0 0,1 1-1,-1-1 1,1 1-1,0 0 1,-1 0-1,1 0 1,0 1 0,0-1-1,0 1 1,0 0-1,-3 2 1,3-2 36,-5 2 52,0 1-1,0 1 1,1 0-1,-11 10 1,16-14-60,0 0 1,0 1-1,1-1 1,-1 0-1,1 1 1,0-1-1,0 1 1,0-1-1,0 1 1,0 0 0,0 0-1,1-1 1,-1 1-1,1 0 1,0 0-1,0 0 1,0-1-1,0 1 1,1 5-1,0-4 2,0-1-1,1 1 0,-1-1 0,1 0 0,0 1 0,-1-1 1,2 0-1,-1 0 0,0 0 0,1 0 0,-1-1 0,1 1 0,0-1 1,0 1-1,0-1 0,0 0 0,6 3 0,0 0 1,1-1-1,-1 0 0,1 0 1,0-1-1,14 3 1,-1-1-13,-18-4-62,0 1 1,0-1 0,0 0-1,0-1 1,0 1 0,0-1-1,1 0 1,-1-1 0,8 0-1,21-6-181,-7 3-101,-1-2 0,38-13 1,-8-2-82,85-38-131,-119 48 593,0-1 0,0-2 1,-1 0-1,21-19 0,-36 29 6,14-13 121,-20 16-176,1 1-1,-1-1 1,1 1-1,-1-1 1,1 0-1,-1 1 1,1-1-1,-1 1 0,0-1 1,1 0-1,-1 1 1,0-1-1,0 0 1,1 0-1,-1 1 1,0-1-1,0 0 1,0 1-1,0-1 0,0 0 1,0 0-1,0 1 1,0-1-1,0 0 1,0 0-1,0 1 1,-1-2-1,1 2-3,0 0 0,-1-1-1,1 1 1,0 0 0,-1-1-1,1 1 1,-1 0 0,1 0-1,0-1 1,-1 1 0,1 0-1,-1 0 1,1 0 0,-1-1 0,1 1-1,-1 0 1,1 0 0,-1 0-1,1 0 1,-1 0 0,1 0-1,-1 0 1,1 0 0,0 0-1,-2 1 1,-12 3 36,14-4-32,-22 10 142,1 0 0,0 2 0,-26 18 0,12-6 102,6-6-88,-29 24 0,50-35-65,-1 1 0,2 0-1,-1 0 1,1 0-1,0 1 1,1 0 0,-8 14-1,14-22-85,0 0 0,-1 0-1,1 0 1,0 0-1,0 0 1,0 0-1,0 0 1,0 1-1,0-1 1,0 0 0,0 0-1,0 0 1,0 0-1,1 0 1,-1 0-1,0 0 1,1 0 0,-1 1-1,1-1 1,-1 0-1,1-1 1,0 1-1,-1 0 1,1 0-1,0 0 1,0 0 0,0 0-1,1 1 8,0 0-1,0-1 1,0 1-1,0-1 1,0 1-1,0-1 1,0 0-1,1 0 1,-1 0 0,3 1-1,3-1-31,-1 0-1,1 0 1,0-1 0,-1 0-1,1 0 1,0-1 0,-1 0-1,1-1 1,10-3-1,-7 2-58,0-2-1,-1 0 1,0 0-1,0-1 0,15-11 1,-1-2-98,-2-2 1,0-1 0,32-40-1,-44 47 268,14-22 0,-7 8 9,-17 30-102,0-1 0,0 0 0,0 0 0,0 0 0,0 0 0,1 0 0,-1 0 0,0 1 1,0-1-1,0 0 0,0 0 0,0 0 0,0 0 0,0 0 0,0 0 0,0 0 0,0 1 0,0-1 0,1 0 1,-1 0-1,0 0 0,0 0 0,0 0 0,0 0 0,0 0 0,0 0 0,0 0 0,1 0 0,-1 0 0,0 0 0,0 0 1,0 0-1,0 0 0,0 0 0,1 0 0,-1 0 0,0 0 0,0 0 0,0 0 0,0 0 0,0 0 0,0 0 1,1 0-1,-1 0 0,0 0 0,0 0 0,0 0 0,0 0 0,0 0 0,0 0 0,1 0 0,-1-1 0,0 1 1,0 0-1,0 0 0,0 0 0,0 0 0,0 16 32,0-12-29,0 2-6,0 18 76,3 24 0,-2-40-51,1 1 1,0-1-1,0 0 1,0 0-1,1 0 0,7 12 1,-6-11 32,1-1 0,1 0 0,-1 0 0,12 11 0,-16-17-53,1 0 1,0 0-1,0-1 0,-1 0 1,1 1-1,0-1 0,0 0 1,0 0-1,1 0 0,-1 0 1,0 0-1,0 0 0,0 0 1,1-1-1,-1 1 0,0-1 1,1 0-1,-1 0 0,0 0 1,1 0-1,-1 0 0,0 0 1,5-2-1,0 0-40,-1-1 0,1 0-1,0 0 1,-1-1 0,0 1 0,0-1 0,0-1-1,0 1 1,-1-1 0,0 0 0,9-10 0,-1-3 14,-1-1 0,15-29 0,-13 22 218,-11 22-57,-2 5-41,-1 11 12,-4 16 12,1-14-101,0 0-1,1 0 0,1 0 0,0 20 1,1-32-32,0 0 0,1 0 1,-1 0-1,0-1 0,0 1 0,1 0 1,-1 0-1,1-1 0,1 3 1,0 1-43,-2-5 47,0 0 0,0 1 0,0-1 1,0 1-1,0-1 0,0 1 0,0-1 1,1 0-1,-1 1 0,0-1 1,0 0-1,1 1 0,-1-1 0,0 0 1,0 1-1,1-1 0,-1 0 0,0 1 1,1-1-1,-1 0 0,0 0 0,1 0 1,-1 1-1,1-1 0,-1 0 0,0 0 1,1 0-1,-1 0 0,1 0 0,-1 0 1,1 0-1,-1 0 0,0 0 0,1 0 1,-1 0-1,1 0 0,-1 0 0,0 0 1,1 0-1,-1 0 0,1 0 0,0-1-24,1 1 8,-1 0 1,1 0 0,0 0 0,0-1-1,-1 1 1,1-1 0,0 0 0,-1 1-1,1-1 1,0 0 0,-1 0 0,1 0-1,-1 0 1,2-2 0,19-21-406,-4 5 250,-10 11 224,-6 6-15,0 0-1,0-1 0,0 1 0,1 0 1,-1 0-1,1 1 0,-1-1 0,1 0 0,-1 1 1,1 0-1,0-1 0,5 0 0,-7 2-17,0 1 0,0-1 0,0 1 0,-1-1 0,1 1 0,0 0 0,0 0 0,0-1 0,0 1 0,-1 0 0,1 0 0,0 0 0,-1 0 0,1 0 0,0-1 0,-1 1 0,0 1 0,1 0 0,1 2 51,2 3-59,0-1 1,0 0-1,0 0 0,1 0 1,0 0-1,0-1 1,0 0-1,1 0 0,0 0 1,0 0-1,0-1 0,0 0 1,1-1-1,-1 1 0,1-1 1,0 0-1,0-1 0,0 0 1,1 0-1,11 1 0,-8-2-8,0-1 0,0 0 1,0-1-1,0 0 0,-1-1 0,1 0 0,0-1 0,-1 0 0,1 0 0,-1-1 0,0-1 0,0 0 0,0 0 0,-1-1 0,0 0 0,0-1 0,0 1 0,14-17 0,-16 15-29,-1-1 0,0 0 1,0 0-1,7-18 0,10-15 265,-15 27-58,-7 12-148,0 1 0,1 0-1,-1-1 1,0 1 0,1 0 0,-1 0-1,1 0 1,0 0 0,3-3-1,0 15 117,-1-1-126,-1 1-1,0 0 1,-1 0-1,0 0 1,0 0-1,-1 0 1,0 1-1,-1-1 1,0 0-1,-1 0 1,0 1-1,0-1 1,-1 0-1,-1 0 1,0 0-1,0 0 1,-6 11-1,9-20-59,-1 0 1,0 1-1,0-1 1,0 0-1,0 1 0,0-1 1,-1 0-1,1 0 1,0 0-1,0 0 0,-1 0 1,1 0-1,-1-1 1,1 1-1,-1 0 0,1-1 1,-1 1-1,1-1 1,-1 1-1,0-1 0,1 0 1,-1 0-1,1 0 1,-3 0-1,3 0 30,-1 0 0,1 0 0,0 0 0,0 0 1,0 0-1,0 0 0,0 0 0,-1 0 0,1 0 0,0 1 0,0-1 0,-2 1 0,2 0-21,0-1 0,-1 1 0,1-1-1,0 0 1,0 0 0,-1 1 0,1-1-1,0 0 1,0 0 0,-1 0 0,1 0 0,-2-1-1,2 1 18,1 0 0,-1 0 0,1 0-1,-1 0 1,0 0 0,1 0-1,-1 0 1,1 0 0,-1-1-1,1 1 1,-1 0 0,1 0-1,-1-1 1,1 1 0,-1 0-1,1-1 1,-1 1 0,1 0 0,0-1-1,-1 1 1,1-1 0,0 1-1,-1-1 1,1 1 0,0-1-1,-1 1 1,1-1 0,0 1-1,0-1 1,0 1 0,-1-1 0,1 1-1,0-1 1,0 1 0,0-2-1,0 1 20,1 1-1,-1-1 1,1 0-1,-1 0 1,1 0 0,-1 1-1,1-1 1,-1 0-1,1 0 1,0 1-1,-1-1 1,1 1-1,0-1 1,-1 0 0,1 1-1,0-1 1,0 1-1,1-1 1,13-4 121,0 0 0,1 1 0,0 0 0,-1 2 0,1 0 0,0 0 0,22 2 0,-12-1-162,41-6 1,-58 6 82,0-1-1,0-1 0,-1 1 1,1-1-1,0-1 1,-1 0-1,0 0 1,13-9-1,-20 12-53,0-1 0,1 0-1,-1 0 1,0 0 0,0 0 0,0 1-1,0-1 1,-1-1 0,1 1 0,0 0-1,-1 0 1,0 0 0,1 0 0,-1 0-1,0-1 1,0 1 0,0 0 0,0 0-1,-1 0 1,1 0 0,-1 0-1,1-1 1,-1 1 0,0 0 0,1 0-1,-1 0 1,0 0 0,-1 1 0,1-1-1,0 0 1,0 0 0,-1 1 0,-1-3-1,-8-7 257,10 9-194,-1 0 0,1 1 1,-1-1-1,1 1 0,-1-1 0,0 1 0,0 0 0,1-1 1,-4 0-1,4 2-17,0 0 0,0 0 0,1 0 0,-1 0 0,0 0 1,0 0-1,0 0 0,0 0 0,1 1 0,-1-1 0,0 0 0,0 1 1,1-1-1,-1 0 0,0 1 0,0-1 0,1 1 0,-1-1 0,0 1 1,1 0-1,-1-1 0,1 1 0,-1 0 0,1-1 0,-1 1 0,1 0 1,-1-1-1,1 1 0,0 0 0,-1 1 0,0-1-14,0 1 0,1 0-1,-1 0 1,0-1 0,1 1 0,-1 0 0,1 0-1,-1 0 1,1 0 0,0 0 0,0-1-1,0 1 1,0 0 0,0 0 0,0 0 0,1 0-1,-1 0 1,0 0 0,1-1 0,0 1-1,-1 0 1,1 0 0,0-1 0,0 1 0,0 0-1,0-1 1,0 1 0,0-1 0,3 2-1,-1 1-23,1-1 0,-1 0-1,1 0 1,0 0-1,0-1 1,0 1-1,0-1 1,1 0-1,-1 0 1,1 0-1,5 1 1,8 0-601,0 0-1,1-1 0,-1-1 1,1 0-1,26-4 1,-19 0-3706,40-11-1,-56 12 3008,-1-1-1,1-1 0,-1 1 1,-1-2-1,1 1 1,0-1-1,-1-1 0,0 1 1,0-1-1,-1-1 0,14-14 1,11-24-1834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3:43.194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20 131 4160,'-2'-1'201,"0"0"1,1-1-1,-1 1 1,0-1-1,1 0 0,-1 0 1,1 1-1,-1-1 1,-1-3-1,3 3-31,0 1-1,-1-1 0,1 1 1,0-1-1,0 1 1,-1 0-1,1-1 1,0 1-1,1-1 0,-1 1 1,0-1-1,0 1 1,1-1-1,-1 1 1,1-3-1,6-17 2768,-6 15-2086,1 0 0,-1 1-1,1-1 1,1 1 0,-1-1 0,1 1 0,0 0-1,0 0 1,5-7 0,-7 12-749,-1 0 0,0-1 0,1 1 0,-1 0 0,1-1 0,-1 1 0,0 0-1,1-1 1,-1 1 0,1 0 0,-1 0 0,1 0 0,-1 0 0,1 0 0,-1-1 0,1 1 0,-1 0 0,1 0 0,-1 0 0,1 0-1,-1 0 1,1 0 0,-1 1 0,1-1 0,-1 0 0,1 0 0,-1 0 0,1 0 0,-1 1 0,1-1 0,-1 0 0,1 0-1,-1 1 1,1-1 0,-1 0 0,0 1 0,1-1 0,-1 0 0,0 1 0,1-1 0,-1 1 0,0-1 0,0 1 0,1 0 0,10 25 1118,-9-22-1043,9 34 678,7 49 1,-7-33-525,0 6 248,-6-30-145,14 48-1,-12-57-299,0 1 1,-1-1 0,4 32-1,-9-45-62,0 0-1,1 0 0,4 9 0,0 6 108,-5-21-253,-1-1 121,0 0 1,0 0-1,1 0 1,-1 0 0,0 0-1,1 0 1,-1 0-1,0 0 1,1 0-1,-1 0 1,1 0-1,0 1 1,0-2-31,0 0 0,-1 0-1,1 0 1,0 0 0,-1 0 0,1 0 0,-1 0 0,1 0-1,0-1 1,-1 1 0,1 0 0,-1 0 0,1 0 0,0-1-1,-1 1 1,1 0 0,-1-1 0,1 1 0,-1 0 0,1-1-1,-1 1 1,1-1 0,-1 1 0,1-1 0,-1 0 0,58-63-460,66-31 229,-12 10 81,-45 27 131,90-102-1,-143 146 36,-11 11-66,0 0-1,0 0 1,-1 0-1,1 0 1,-1 0-1,0 0 1,3-7-1,-2 3-89,-2 7 102,-1-1 0,1 0 0,-1 1 0,0-1 0,1 0 0,-1 0-1,0 1 1,1-1 0,-1 0 0,0 0 0,0 1 0,0-1 0,0 0 0,0 0 0,1 0 0,-2 0 0,1 1 0,0-1 0,0 0 0,0 0 0,0 0 0,0 1-1,-1-1 1,1 0 0,0 0 0,-1 1 0,1-1 0,0 0 0,-1 1 0,1-1 0,-1 0 0,1 1 0,-1-1 0,0 0 0,1 1 0,-1-1 0,1 1-1,-1-1 1,0 1 0,0 0 0,1-1 0,-2 1 0,-3-3 6,1 0 1,-1 1-1,1 0 0,-1 0 1,0 1-1,0-1 0,0 1 0,-6-1 1,-44-2 82,3 2 178,-1 3-1,1 3 1,-54 9-1,70-6-241,1 2 1,0 1-1,1 1 0,0 2 1,-42 23-1,70-33-431,-1 0-1,1 0 1,-1 0-1,-9 1 1,-12-1-8390,42-25-5524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3:43.763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57 14 6560,'-15'-1'-530,"-15"-1"7673,19 2 604,32 3-3686,10 0-2559,1-2 0,62-4 0,44-9-854,242 10 0,-311 2-2232,-40 0-3722,-23 1 3485,-1-1 1,0 1 0,1 0-1,-1 0 1,0 1-1,8 3 1,13 8-2200,0 8-166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4:27.7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25 121 832,'-16'-7'17215,"14"9"-18585,2 12 2867,-1 0 0,-2 18-1,0 5-1009,4 61 0,0-36-154,5 58 163,-3-103-321,0-1 0,0 1 0,2-1 0,0 0 0,8 17 1,-12-32-136,-1 1 1,1-1 0,-1 0 0,1 0-1,0 0 1,-1 0 0,1 0 0,0 0-1,0 0 1,0 0 0,0 0 0,0 0-1,0 0 1,0 0 0,0-1 0,0 1-1,0 0 1,1-1 0,-1 1 0,2 0-1,-1-1-6,0 0-1,0 0 1,-1 0-1,1 0 1,0-1-1,-1 1 1,1 0-1,0-1 1,-1 1-1,1-1 0,0 0 1,-1 1-1,1-1 1,1-1-1,5-4 70,1-1 0,-2 1 0,1-2-1,9-10 1,-9 10 26,4-7-60,0 1 0,0-2 0,-1 0 0,9-19 0,32-75-71,-3 7 27,-14 35 93,26-47-135,-54 102 19,-1 1 0,5-17 1,-4 10-149,-7 19 143,0 0-1,1 0 1,-1 0 0,0 0-1,0 0 1,0 0-1,0-1 1,0 1 0,0 0-1,0 0 1,0 0-1,0 0 1,0 0-1,0 0 1,0 0 0,0 0-1,0 0 1,0 0-1,0 0 1,0 0 0,0 0-1,0 0 1,0 0-1,0 0 1,0-1 0,0 1-1,0 0 1,0 0-1,0 0 1,0 0 0,0 0-1,0 0 1,0 0-1,0 0 1,0 0 0,0 0-1,0 0 1,0 0-1,0 0 1,0 0-1,0 0 1,0 0 0,0 0-1,0 0 1,0-1-1,0 1 1,-1 0 0,1 0-1,0 0 1,0 0-1,0 0 1,0 0 0,0 0-1,0 0 1,0 0-1,0 0 1,0 0 0,0 0-1,0 0 1,0 0-1,0 0 1,0 0 0,-6 3-86,-4 6-109,0 8 212,0 0 1,1 0 0,1 1-1,1 1 1,0-1-1,1 1 1,1 0-1,1 1 1,1-1-1,-1 30 1,3-39 27,-1 18 60,2 1 1,2 33-1,-1-53-16,1 0 0,0 0-1,0 0 1,1-1-1,0 1 1,0 0-1,1-1 1,0 0-1,0 0 1,1 0-1,6 7 1,-8-11-20,1-1 1,-1 0-1,1 0 0,0 0 1,0 0-1,0-1 0,0 1 1,0-1-1,0 0 1,1 0-1,-1-1 0,1 0 1,-1 1-1,8 0 0,-4-1 18,0 0 0,0-1 0,-1 0-1,1 0 1,0-1 0,-1 0 0,1 0-1,9-3 1,-12 2-30,-1 0 0,1 0 0,0 0 0,0 0 0,6-6 0,-9 8-30,-1-1 0,0 0-1,0 0 1,1-1 0,-1 1 0,0 0 0,0 0-1,0 0 1,-1-1 0,1 1 0,0 0 0,0-1-1,-1 1 1,1-1 0,-1 1 0,1-1 0,-1 1-1,1-1 1,-1-2 0,-7-13-1213,1 9-2848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3:53.771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7 298 5632,'-7'2'2527,"14"2"675,13 2-457,-13-5-2326,-1 0 0,1 0-1,0-1 1,-1 0 0,1-1 0,-1 1-1,1-1 1,-1 0 0,1-1 0,-1 1-1,0-2 1,0 1 0,0 0 0,0-1-1,0 0 1,0-1 0,-1 1 0,1-1-1,4-4 1,7-8-56,-1-1 0,-1 0 1,-1-1-1,13-20 0,-24 35-314,8-15 173,0-1 0,-1-1 0,-1 0-1,9-29 1,-16 33 57,-2 11-30,-2 12-94,-2 13-58,0-1 0,1 1 1,1 0-1,1 0 0,1 1 0,1-1 0,0 0 1,2 0-1,0-1 0,1 1 0,2-1 1,7 22-1,-10-35-14,-1-1-1,1 1 1,0-1 0,1 0 0,-1 0 0,1 0 0,5 4-1,-7-7-53,0 1 0,1-1 0,-1 0 0,1-1 0,0 1 0,-1 0 0,1-1 0,0 0 0,0 1 0,0-1 0,0 0-1,0-1 1,0 1 0,0 0 0,6-1 0,0 0 30,0-1 0,0-1 0,-1 1-1,1-2 1,-1 1 0,1-1 0,-1 0 0,0-1 0,12-6-1,9-8 17,29-24 0,-38 27 19,23-18-49,-2-2 1,-2-1-1,67-81 0,-91 100-159,10-14-252,-24 33 304,0-1 0,1 1 0,-1-1 0,0 1-1,0 0 1,-1 0 0,1 0 0,1 2-1,0 13 5,-1 0 0,0 0 0,-1 0 0,-1 0 0,-5 30 0,-1-16 142,0-1 0,-16 37 0,22-62-57,-1 1-1,0-1 0,-1 0 0,1 0 1,-1 1-1,0-2 0,-1 1 0,1 0 0,-1-1 1,0 1-1,-5 4 0,8-8-22,0-1-1,0 1 1,0-1-1,1 0 1,-1 1-1,0-1 1,0 0-1,0 1 1,0-1-1,0 0 1,1 0-1,-1 0 1,0 0-1,0 0 1,0 0-1,0 0 1,0 0-1,0 0 1,0-1-1,1 1 1,-1 0-1,0 0 1,0-1-1,0 1 1,0-1-1,1 1 1,-1-1-1,0 1 1,0-1-1,1 1 1,-1-1-1,0 1 1,1-1-1,-1 0 1,1 0-1,-2-1 1,2 1-20,-1 0 0,0 0 0,1 0 0,-1 0 0,1 0 0,0-1 1,-1 1-1,1 0 0,0 0 0,-1-1 0,1 1 0,0 0 0,0 0 1,0-1-1,0 1 0,1 0 0,-1-1 0,0 1 0,0 0 0,1 0 1,-1 0-1,1-1 0,-1 1 0,1 0 0,-1 0 0,2-1 0,1-2-9,1 0 0,0 0-1,0 1 1,1-1 0,-1 1 0,1 0-1,-1 1 1,1-1 0,0 1-1,0 0 1,0 0 0,0 0-1,1 1 1,9-2 0,6 1-353,0 0 0,32 2 1,-25 1-1209,-16-1-443,0 1-1,15 3 1,0 1-3376,-12-2-456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3:54.116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68 97 5824,'-57'-19'2144,"46"15"-1664,11-9-128,17 3-1824,7 1 736,18-4-960,18 0 960,6-2-1568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3:56.642"/>
    </inkml:context>
    <inkml:brush xml:id="br0">
      <inkml:brushProperty name="width" value="0.05" units="cm"/>
      <inkml:brushProperty name="height" value="0.05" units="cm"/>
      <inkml:brushProperty name="color" value="#008C3A"/>
    </inkml:brush>
  </inkml:definitions>
  <inkml:trace contextRef="#ctx0" brushRef="#br0">79 767 7136,'9'0'9216,"-8"2"-7867,1 3-978,-1-1 0,0 1-1,0-1 1,0 1 0,-1-1 0,1 1 0,-1-1 0,-1 6 0,-6 42 854,3-25-748,-51 342 1949,34-256-2068,21-106-172,-2 4 23,2-11-206,0 0 0,0-1 1,0 1-1,0 0 0,0 0 0,0 0 1,0 0-1,0 0 0,-1 0 0,1 0 0,0 0 1,0 0-1,0 0 0,0 0 0,0 0 1,0 0-1,0 0 0,0 0 0,0 0 1,0 0-1,0 0 0,0 0 0,0 0 1,-1 0-1,1 0 0,0 0 0,0 0 1,0 0-1,0 0 0,0 0 0,0 0 1,0 0-1,0 0 0,0 0 0,0 0 0,0 0 1,-1 0-1,1 0 0,0 0 0,0 0 1,0 0-1,0 0 0,0 0 0,0 0 1,0 0-1,0 0 0,0 1 0,0-1 1,0 0-1,0 0 0,0 0 0,0 0 1,0 0-1,0 0 0,0 0 0,0 0 1,0 0-1,0 0 0,0 0 0,0 0 0,0 1 1,0-1-1,0 0 0,-1-2 10,1 1 0,-1-1 0,1 0 0,0 1 1,0-1-1,0 1 0,0-1 0,0 0 0,0-1 0,1-6 22,1-38 15,2 1 1,2 0 0,24-89-1,-16 88-13,2 0 0,2 2-1,27-50 1,-29 67 98,1 0 1,1 2 0,1 0-1,2 0 1,39-37-1,-54 58-85,0 0-1,0 0 0,1 0 1,-1 1-1,1 0 0,0 0 1,8-2-1,-12 5-29,0 0 0,-1 0-1,1 1 1,0-1 0,-1 1 0,1-1-1,0 1 1,0 0 0,-1 0 0,1 0 0,0 1-1,-1-1 1,1 1 0,0 0 0,-1-1-1,1 1 1,0 0 0,-1 0 0,0 1-1,1-1 1,-1 0 0,0 1 0,5 3-1,0 2 39,0 0 0,0 0 0,-1 1 0,0 0 0,0 0 0,0 0 0,-1 1 0,-1 0 0,6 13 0,-9-18-39,1 1 0,-1-1 0,0 1-1,0 0 1,-1-1 0,1 1 0,-1 0 0,0-1 0,-1 1 0,1 0-1,-1-1 1,1 1 0,-2-1 0,1 1 0,0-1 0,-1 1 0,0-1-1,0 0 1,0 0 0,0 0 0,-1 0 0,-5 6 0,0-1 43,-1 0-1,-1 0 1,1-1 0,-1-1 0,-1 1-1,1-2 1,-22 11 0,12-9-44,0 0-1,-1-1 1,-37 7 0,48-13-67,1 0-1,-1 0 1,0-1 0,0 0-1,0-1 1,0 0 0,-16-5-1,3 5-22,15 1-128,8 0 56,21 0-330,20-1 341,55-11 0,-28 3 159,191-33 101,-194 26-100,122-46 0,-80 11 629,-113 53-752,5-2 73,-1 1 0,1-1 0,-1 1 0,1 0 0,0-1 0,-1 1 0,1 0 0,0 0 0,-1 0 0,1 0 0,0 0 0,-2 2 0,-22 26-75,10-13 103,1 0 1,0 1-1,2 1 1,-13 22-1,22-35 7,1 1-1,-1-1 0,2 0 0,-1 1 1,0-1-1,1 1 0,0 0 0,0-1 1,1 1-1,0 0 0,0 0 0,0-1 1,1 1-1,-1 0 0,1-1 0,1 1 1,-1-1-1,1 1 0,0-1 1,4 9-1,-4-11 12,-1 0 0,1 0 0,0 0 0,-1 0 0,1-1 0,0 1 0,1-1 0,-1 1 1,0-1-1,1 0 0,-1 0 0,1 0 0,4 2 0,-5-3-21,0 0 0,0-1 0,0 0 0,0 1 0,1-1 0,-1 0 0,0 0 0,0 0 0,0-1-1,0 1 1,0 0 0,0-1 0,0 1 0,0-1 0,0 0 0,0 1 0,0-1 0,0 0 0,0 0 0,0-1 0,-1 1 0,4-3 0,2-1-20,1-1 0,-1-1 1,0 0-1,-1 0 0,0 0 1,0 0-1,0-1 0,-1 0 0,0 0 1,7-17-1,-10 19-2,0 0 0,0 0 0,-1 0 0,0 0 0,0 0 0,0 0 0,-1-1 0,0 1 0,0 0 0,0-1 0,-1 1 0,0 0 0,0 0 0,-1 0 0,0 0 0,0 0 0,-4-9 0,2 7 38,-1 0 0,0 1 1,0-1-1,-1 1 0,0 1 0,0-1 0,-1 1 0,1 0 0,-10-6 0,14 11-30,0 0 0,0 0 0,0 0 0,0 0-1,0 0 1,0 1 0,0-1 0,0 1 0,-1-1-1,1 1 1,-3 0 0,4 0 3,0 0-1,1 0 1,-1 0-1,0 0 1,1 0-1,-1 0 1,0 0-1,0 0 1,1 0-1,-1 1 1,0-1-1,1 0 1,-1 0-1,1 1 1,-1-1-1,0 0 1,1 1-1,-1-1 1,1 1-1,-1-1 1,1 1-1,-1-1 1,1 1 0,-1-1-1,1 1 1,-1 0-1,1-1 1,0 1-1,0 0 1,-1-1-1,1 1 1,0 0-1,0-1 1,0 1-1,-1 0 1,1-1-1,0 2 1,1 1 17,0-1 1,-1 0-1,1 0 1,0 0-1,0 0 1,1 0 0,-1 0-1,0-1 1,1 1-1,-1 0 1,1-1-1,-1 1 1,1-1-1,3 3 1,0-1 9,1 0 0,-1-1 0,1 1 0,0-1 1,0 0-1,0-1 0,0 0 0,0 0 0,0 0 0,0 0 0,1-1 1,7-1-1,9 0 130,43-10 1,-64 11-145,173-43 232,-154 36-230,-1 0 0,0-2 0,-1 0 0,0-1 1,-1-1-1,27-21 0,-22 12 1,-1-2 1,-1-1-1,-1 0 0,-1-2 1,23-38-1,66-141 114,-90 168-73,2-4-50,-2 0 0,23-73 1,-39 103 53,0 0 0,-1-1 0,0-19 0,-1 29-60,0 1 1,0 0-1,0 0 1,0-1 0,0 1-1,0 0 1,0 0-1,0-1 1,0 1-1,0 0 1,0 0-1,0-1 1,0 1 0,0 0-1,0 0 1,0-1-1,0 1 1,0 0-1,0 0 1,-1 0-1,1-1 1,0 1-1,0 0 1,0 0 0,0 0-1,-1-1 1,1 1-1,0 0 1,0 0-1,0 0 1,-1 0-1,-6 4-167,-10 16-11,13-15 167,-8 12-17,1-1 0,1 2 0,0 0 1,2 0-1,0 0 0,-8 30 0,-23 123 72,26-104 8,6-35 15,-27 151 92,29-145-67,1 0 1,4 71 0,1-99-62,0 0-1,1 0 0,0-1 1,1 1-1,3 10 1,-4-17-16,-1 0 1,1 0 0,-1 0 0,1 0 0,0 0 0,0 0 0,1-1-1,2 4 1,-4-5 2,1 0 0,-1 0 0,1 0 0,-1 0 0,1 0 0,-1-1 0,1 1 0,-1 0 0,1-1 0,0 1 0,-1-1 0,1 0 0,0 1 0,-1-1 0,1 0 0,0 0-1,2 0 1,1-1-10,0 0-1,1-1 0,-1 1 0,0-1 0,0 0 0,0 0 1,0 0-1,4-4 0,37-27-356,-13 8 311,254-150-226,-268 165 296,27-13-97,-42 22 62,1-1 0,-1 1 0,0 0 0,1 0-1,-1 0 1,1 0 0,0 1 0,7 0-1,-9 1 11,0 0 0,0 0 0,0 1-1,1-1 1,-1 1 0,-1 0 0,1 0-1,0 0 1,0 0 0,-1 0 0,1 0-1,-1 1 1,0-1 0,1 1 0,-1 0-1,2 4 1,-1-3 19,0 1-1,-1-1 1,1 1-1,-1 0 0,0 0 1,0 0-1,0 0 1,-1 0-1,0 0 1,1 7-1,-2-11-8,0 0-1,0 0 0,0 0 1,0 1-1,0-1 1,0 0-1,0 0 0,0 0 1,0 0-1,-1 1 1,1-1-1,-1 0 0,1 0 1,-1 0-1,1 0 1,-2 2-1,1-3 22,-1 1-1,1-1 0,-1 1 1,1-1-1,0 1 1,-1-1-1,0 0 0,1 0 1,-1 0-1,1 0 1,-4 0-1,-13-2 26,0 0-1,0-1 0,0-1 1,-19-6-1,-6-1-22,22 5-75,-2 2 0,1 1 0,-36-2 0,50 5 31,0 1 1,1-1-1,-1 2 0,0-1 1,1 1-1,-1 0 0,1 0 0,0 1 1,-1 0-1,1 0 0,1 1 1,-1 0-1,-12 9 0,12-7 6,1 0 0,0-1 1,0 2-1,0-1 0,1 1 0,0 0 0,-5 9 0,8-12 5,0 0-1,0 1 1,1-1-1,-1 1 1,1-1-1,0 1 1,1 0-1,-1-1 1,1 1-1,0 0 1,0-1-1,0 1 1,1 0-1,1 6 1,-1-8 4,0 0-1,0 0 1,0 0 0,1 0 0,-1-1-1,1 1 1,-1-1 0,1 1 0,0-1-1,0 0 1,0 1 0,0-1 0,1 0-1,-1 0 1,0-1 0,1 1 0,0 0-1,-1-1 1,5 2 0,-1 0 3,-1-1 1,1-1-1,0 1 0,0-1 1,0 0-1,0 0 0,0 0 0,11-1 1,6-2 11,0-1 1,0-1 0,0-1-1,-1-1 1,0-1 0,0-1-1,0-1 1,-1-1 0,-1-1-1,0-1 1,0 0 0,-1-1-1,-1-2 1,0 0 0,-1 0-1,0-2 1,19-25 0,-25 29 32,-5 6 1,0 0-1,0 0 1,-1-1-1,7-14 1,-15 30-15,0 0-1,1 0 0,0 0 1,1 0-1,-2 15 1,3-16-39,-1 0 0,2 0 1,-1 0-1,1-1 0,0 1 1,0 0-1,1-1 0,0 1 1,0-1-1,1 1 0,-1-1 1,1 0-1,1 0 0,-1 0 1,8 9-1,-9-13 14,0 1 0,0-1-1,0 0 1,1-1 0,-1 1 0,0 0 0,1-1-1,-1 1 1,1-1 0,-1 0 0,1 0-1,0 0 1,-1 0 0,1 0 0,0 0 0,0-1-1,0 1 1,0-1 0,0 0 0,-1 0-1,1 0 1,0-1 0,0 1 0,0 0-1,0-1 1,-1 0 0,4-1 0,8-3 9,-1 0 0,1-1 0,-1-1 0,13-9 0,-14 9 3,106-71 197,-68 44-116,66-36 1,-114 69-96,1 0-1,-1 0 1,0 0 0,1 0 0,-1 1 0,1-1 0,-1 1 0,1-1 0,-1 1-1,1 0 1,-1 0 0,1 0 0,-1 0 0,1 0 0,-1 1 0,1-1 0,-1 1-1,1-1 1,-1 1 0,1 0 0,-1 0 0,0 0 0,1 1 0,-1-1 0,0 0 0,0 1-1,0-1 1,0 1 0,0 0 0,2 2 0,4 6 30,-1 1 1,1 0 0,-2 0-1,11 22 1,-3-5 74,-9-19-64,1-1 0,0 1 1,1-1-1,0 0 0,0-1 1,10 9-1,4 1 41,30 17 1,-38-27-90,0 0 1,0-1-1,1-1 1,0 0-1,0-1 1,0 0-1,0-1 1,1-1-1,-1 0 1,30-1-1,-2-3-640,-1-2 1,64-13-1,-93 14-282,3 1-505,-1-2 0,19-6-1,-29 9 661,-1-1-1,1 0 0,-1 1 0,1-1 1,-1-1-1,1 1 0,-1 0 0,0-1 0,0 0 1,0 0-1,-1 0 0,1 0 0,3-5 1,-2 0-680,0-1 0,-1 0 0,3-11 0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4:47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622 202 2976,'-1'-1'3584,"0"1"-3410,1 0 0,-1 0 0,0 0 0,1 0 0,-1-1 0,0 1 0,1 0 0,-1 0 0,0 0 0,1-1 0,-1 1 0,1 0 0,-1-1 0,1 1 0,-1-1 0,0 1 0,1 0 0,0-1 0,-1 1 0,1-1 0,-1 1 0,0-2 0,-5-3 624,-16-1 262,-9-3-62,18 4-767,-2 0 0,1 1 1,0 0-1,-1 1 0,0 0 0,0 2 0,0 0 0,0 0 0,0 1 0,0 1 0,0 1 1,1 0-1,-1 1 0,0 0 0,1 1 0,0 1 0,-27 12 0,37-15-209,-10 4 69,1 1 1,-1 0-1,1 1 0,1 1 1,0-1-1,-14 14 0,11-7-24,1 1-1,0 1 0,1 0 1,1 1-1,1 0 0,0 0 0,1 2 1,1-1-1,1 1 0,1 0 1,1 1-1,0 0 0,-3 29 0,6-22 90,0 37-1,3-54-41,1 0 0,0 0 0,0 0 0,1 0 1,1-1-1,4 15 0,-6-23-75,-1 0 1,1 0-1,0-1 1,0 1-1,0 0 0,0 0 1,0-1-1,0 1 1,0 0-1,1-1 1,-1 0-1,1 1 1,-1-1-1,1 0 1,-1 1-1,1-1 1,0 0-1,0 0 0,-1 0 1,1-1-1,0 1 1,0 0-1,0-1 1,0 1-1,0-1 1,0 0-1,0 1 1,0-1-1,0 0 1,0 0-1,2-1 1,2 0 46,0-1 1,-1 1-1,1-2 1,-1 1 0,1 0-1,-1-1 1,0 0 0,8-6-1,39-32 433,84-86 0,-29 25-421,-78 76-47,35-40 0,-53 53-20,-1 0 0,-1-1 0,0 0 0,0-1 0,11-28 0,-11 19-84,-2-1 1,9-45-1,-14 60-2,-1 0 0,0 0 0,-1 0 0,0 0 0,0 0 0,-1-1 0,-1 1 0,1 0 0,-2 1 1,-3-13-1,6 21 32,-1 0-1,1 0 1,0 0 0,-1 0 0,1 1 0,-1-1 0,1 0-1,-1 0 1,0 0 0,1 1 0,-1-1 0,0 0 0,1 1 0,-1-1-1,0 1 1,0-1 0,1 1 0,-1-1 0,0 1 0,0-1 0,0 1-1,0 0 1,0-1 0,0 1 0,0 0 0,0 0 0,0 0 0,0 0-1,1 0 1,-1 0 0,0 0 0,0 0 0,-1 0 0,-2 1-23,1 0 1,0 0 0,0 1-1,0-1 1,0 1 0,1-1 0,-1 1-1,-2 2 1,-8 8 46,1 0 0,0 1 0,1 0 0,0 1-1,-11 21 1,15-25 29,1 0 0,1 1-1,0-1 1,0 1-1,1 0 1,1 0 0,-4 19-1,6-22 6,0 0 0,0 0 0,1 0 0,1 0 0,-1 0 0,1 0 0,1 0 0,-1 0 0,1 0-1,1 0 1,5 13 0,-1-7 26,1-1 0,0 0 0,1-1 0,14 16 0,46 42 299,-61-62-267,21 19 291,60 45 0,-83-68-582,1-1 0,0 1 0,0-1 1,0 0-1,13 2 0,38 6-6327,-28-5 3352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15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1284 8064,'-2'4'5954,"2"-4"-5837,8 3 1305,-6-2-1168,0-1 0,0 0 0,0 0 0,0 0 0,1 0 0,-1 0 0,0 0 0,0-1 0,0 1 1,0-1-1,0 1 0,1-1 0,-1 0 0,0 0 0,0 0 0,-1 0 0,4-2 0,-1-1 15,1 0 0,0-1 0,-1 1 0,5-8 0,-4 7-86,32-46 918,53-98 0,-55 89-663,52-78 810,-22 33-274,-55 87-727,-9 16-234,0 0 0,0 1 0,0-1-1,0 1 1,0-1 0,0 1 0,1 0 0,-1 0-1,0-1 1,1 1 0,-1 0 0,1 0 0,0 0-1,-1 0 1,3 0 0,-3 0-16,1 1 0,-1 0 0,0 0 0,0 0 0,0 0 0,1 0 0,-1 0 0,0 1 0,0-1 0,0 0 0,1 1 0,-1-1-1,0 1 1,0-1 0,0 1 0,0-1 0,0 1 0,0 0 0,0-1 0,0 1 0,0 0 0,-1 0 0,1 0 0,0 0 0,0 0 0,0 2 0,9 11 24,-1 0 1,-1 1-1,0 1 1,-1-1-1,-1 1 1,0 0-1,-1 1 1,-1-1-1,-1 1 1,0 0 0,0 18-1,-1 20 108,-2 0 0,-8 62 0,7-104-97,0 0 0,-1 0 0,-1 0 0,0-1 0,-1 1 0,0-1 0,0 0 0,-13 23 0,13-31-34,1 0 1,0 0-1,-1 0 0,0 0 1,0-1-1,0 0 0,0 0 1,-1 0-1,1 0 0,-1 0 1,1-1-1,-1 0 0,0 0 1,0-1-1,0 1 0,0-1 0,-1 0 1,1 0-1,0-1 0,-9 1 1,0-2-82,0 1 1,0-2-1,0 0 0,0 0 1,0-1-1,-20-8 1,29 9 73,0 0 0,0 0 0,1 0 0,-1-1 1,0 1-1,-7-7 0,12 8 5,-1 0-1,0 1 1,0-1 0,0 0 0,0 0-1,1 0 1,-1-1 0,0 1-1,1 0 1,-1 0 0,1 0 0,0 0-1,-1-1 1,1 1 0,0 0 0,-1 0-1,1-1 1,0 1 0,0 0 0,0 0-1,0-1 1,1 1 0,-1 0 0,0 0-1,0-1 1,1 1 0,-1 0-1,1 0 1,-1 0 0,1-1 0,-1 1-1,2-1 1,0-2 7,0 1 0,1 0 1,0 0-1,-1 0 0,1 0 0,0 0 0,0 1 0,0-1 0,4-1 1,39-20 116,-24 13-74,36-17 37,109-58 211,-123 61-317,71-55-1,-44 22 419,-45 39-294,-25 18-96,-1 1 0,0 0 0,0-1 0,0 1 0,1 0 0,-1-1 0,0 1 0,0 0 0,0-1 0,0 1 0,0-1 0,0 1 0,0 0 0,0-1 0,0 1 0,0 0 0,0-1 0,0 1 0,0-1 0,0 1 1,0 0-1,0-1 0,-1 1 0,1-1 39,3-7 18,0-1-1,0 1 0,7-12 1,-10 48-665,-2-3 528,-17 200-21,-27 121 151,-7 66 216,48-329-133,19-149-376,-4 15 151,46-177 44,-17 78 197,54-182-249,-72 275 29,3 1 1,53-90-1,-69 133 147,16-22 0,-22 33-63,-1 0 0,1 0 0,0-1 0,0 1-1,0 1 1,0-1 0,0 0 0,1 0 0,-1 1 0,0-1 0,1 1 0,0 0 0,-1 0 0,1 0 0,-1 0 0,1 0 0,3 0 0,-5 1-8,0 0-1,0 0 1,0 0-1,-1 0 0,1 0 1,0 1-1,0-1 1,0 0-1,0 0 1,0 1-1,0-1 1,0 1-1,0-1 1,-1 1-1,1-1 1,0 1-1,0-1 1,0 1-1,-1 0 1,1-1-1,0 1 0,-1 0 1,1 0-1,-1-1 1,1 1-1,0 2 1,0 0 10,0 0 0,0 0 0,-1 0 0,1 1 0,0 6 0,-1-5 15,1 9 19,-2 0 0,1 0 0,-2 0 0,1 0 0,-6 16 0,-22 67 115,24-83-166,-7 20 4,-1-1 0,-31 59 0,35-77-14,-27 44-271,32-54 154,0 0 0,0 0 0,0-1 0,-1 0-1,0 1 1,1-1 0,-2-1 0,-7 6-1,11-8 68,-1-1-1,1 1 1,0 0-1,-1-1 1,1 0-1,-1 1 1,1-1-1,-1 0 1,1 0-1,-1 0 1,1-1-1,-4 0 1,1 0-115,0 0 1,-1-1-1,1 1 1,-6-4-1,7 1-34,7 2-38,11 2-107,-12 0 336,9-1 57,0 0 0,0-1 0,0-1-1,0 0 1,12-4 0,6-2 145,12-3-86,-1-1 0,0-3 1,-1-1-1,0-1 0,-2-3 1,0 0-1,60-49 0,5-25 175,-20 17-173,79-52 91,-57 48-68,-79 61-71,-1-1 0,-1-1-1,-1-1 1,-1-1 0,-2-1 0,30-49 0,3-21 83,44-115 1,-30 57 133,-64 150-177,0-1 1,-1 0-1,1 1 0,-1-1 0,0 0 1,1-8-1,-3 11 64,-2 5-120,-4 11-92,6-12 52,-32 80-177,29-72 180,-108 264 99,55-158-113,-41 93 99,-18 83 170,42-103-18,30-72 33,42-113-223,0 0-1,1 0 1,0 1 0,0-1 0,0 0-1,-1 7 1,2-11-53,0 0 0,0 0 1,0 0-1,0 0 0,0 0 0,0 0 0,0 0 0,0 0 0,0 0 1,0 0-1,0 0 0,0 0 0,0 0 0,0 0 0,0 1 0,0-1 1,0 0-1,0 0 0,0 0 0,0 0 0,0 0 0,0 0 1,0 0-1,0 0 0,0 0 0,0 0 0,0 0 0,0 0 0,0 0 1,0 0-1,0 1 0,0-1 0,0 0 0,0 0 0,0 0 0,0 0 1,0 0-1,0 0 0,0 0 0,0 0 0,0 0 0,0 0 0,0 0 1,0 0-1,0 0 0,1 0 0,-1 0 0,0 0 0,0 0 1,0 0-1,0 0 0,0 0 0,0 0 0,0 0 0,0 0 0,0 0 1,0 0-1,0 0 0,0 0 0,0 0 0,0 0 0,1 0 0,-1 0 1,0 0-1,0 0 0,0 0 0,0 0 0,0 0 0,0 0 0,3-5-57,30-57-173,-23 43 231,89-155-149,-67 128 66,41-46-1,-59 77 83,0 1 0,1 0 0,0 1-1,1 0 1,0 2 0,28-16-1,-41 25-4,1 0 0,0 1-1,0-1 1,1 1-1,-1 0 1,0 0-1,0 0 1,0 0-1,5 1 1,-7 0 5,0 0 1,0 0 0,0 1-1,0-1 1,0 1 0,0-1-1,0 1 1,0 0 0,0 0-1,0 0 1,-1 0-1,1 0 1,0 0 0,-1 0-1,1 0 1,0 1 0,-1-1-1,0 1 1,1-1-1,0 3 1,6 9 17,-1 0 0,-1 0 1,0 1-1,-1-1 0,6 23 0,-2-7 2,1 3 3,-5-12 2,2 0 0,0-1 0,1 0-1,0 0 1,18 25 0,-25-41-8,1-1-1,-1 0 0,1 0 1,0 0-1,0 0 0,0 0 0,0 0 1,0-1-1,0 1 0,0-1 0,0 1 1,1-1-1,-1 0 0,1 0 0,-1 0 1,1 0-1,-1 0 0,1-1 0,0 1 1,-1-1-1,1 0 0,0 0 1,-1 0-1,1 0 0,0 0 0,-1 0 1,1-1-1,0 1 0,2-2 0,1 0 12,-1-1 0,1-1-1,-1 1 1,1-1 0,-1 0-1,0 0 1,-1-1-1,1 1 1,-1-1 0,0 0-1,0 0 1,4-6-1,3-10 69,0 1 0,8-25-1,-6 15-70,-2 2-83,-2-1 0,7-29-1,-14 52 38,-1 0 0,0 1 0,0-1-1,0 0 1,-1 0 0,1 1 0,-1-1-1,-1 0 1,1 0 0,-1 0 0,0 1 0,0-1-1,-1 0 1,-2-6 0,4 12 25,-1-1 1,1 1-1,0-1 0,-1 0 1,1 1-1,0-1 1,-1 1-1,1-1 1,-1 1-1,1-1 0,-1 1 1,1 0-1,-1-1 1,0 1-1,1 0 1,-1-1-1,1 1 0,-1 0 1,0 0-1,1 0 1,-1-1-1,0 1 0,1 0 1,-1 0-1,0 0 1,1 0-1,-1 0 1,0 0-1,1 0 0,-1 0 1,0 0-1,1 1 1,-1-1-1,1 0 1,-1 0-1,0 1 0,-2 0 7,1 0-1,0 1 1,-1-1-1,1 1 1,0-1-1,0 1 0,0 0 1,0 0-1,-2 3 1,-3 6-2,0-1-1,1 1 1,1 0 0,0 1 0,0-1-1,-4 21 1,2-5 36,2 0-1,-2 28 0,0 92 200,7-138-197,0 1 0,1-1-1,0 0 1,1 1 0,0-1-1,0 0 1,1 0 0,6 15-1,-8-22-25,0 0 0,0 0 0,1 1 0,-1-1 0,0 0 0,1 0 0,-1 0 0,1-1 0,-1 1 0,1 0 0,0-1 0,0 1 0,0-1 0,0 1 0,0-1 0,0 0 0,0 0 0,0 0 0,1 0 0,-1 0 0,0 0 0,1-1 0,-1 1 0,0-1-1,1 0 1,-1 1 0,1-1 0,-1 0 0,1 0 0,-1-1 0,5 0 0,3-1-1,0-1-1,0 0 0,0-1 0,0 0 1,17-11-1,2-3 22,0 0-1,26-25 0,47-48 134,-65 56-156,23-28 52,-42 43-91,0 1 1,0 1 0,27-20-1,-44 38 12,0-1 0,0 0 0,0 0 0,0 1 0,1-1 0,-1 1 0,0-1 0,0 1 0,0-1 0,0 1 0,1 0 1,-1 0-1,0-1 0,0 1 0,3 0 0,-3 1 6,0-1 0,0 0 1,0 1-1,-1-1 0,1 1 1,0 0-1,0-1 1,0 1-1,0 0 0,-1-1 1,1 1-1,0 0 1,-1 0-1,1 0 0,0-1 1,-1 1-1,1 0 1,-1 0-1,1 0 0,-1 1 1,3 5 7,-1 0 0,0-1 0,0 1 0,-1 0 0,1 9 0,3 11 41,-5-25-42,29 107-114,-26-99 134,1 0-1,0 0 0,1-1 0,0 0 0,0 0 0,1 0 0,0 0 0,13 12 0,-18-19-13,1-1-1,0 1 1,0-1-1,-1 0 1,1 0-1,0 0 0,0 0 1,0 0-1,0 0 1,1 0-1,-1 0 0,0-1 1,0 0-1,0 1 1,1-1-1,-1 0 1,0 0-1,0 0 0,1 0 1,-1 0-1,0 0 1,0-1-1,0 1 1,1-1-1,-1 0 0,0 0 1,0 1-1,2-3 1,1 1 3,-1-1 0,1-1 0,-1 1 0,0 0 0,0-1 0,0 0 0,-1 0 1,1 0-1,-1 0 0,0-1 0,4-7 0,5-12-158,0-2 1,-1 0-1,-2 0 0,-1-1 0,-1 0 1,-1 0-1,-1-1 0,1-48 0,-6 71 129,0 0-1,0 0 0,-1 0 1,0 1-1,-2-8 0,3 11 29,0 0 0,0 0 0,-1 0 0,1 0 0,0 1 0,-1-1 0,1 0-1,-1 1 1,1-1 0,-1 0 0,1 1 0,-1-1 0,1 0 0,-1 1 0,0-1 0,1 1 0,-1-1-1,0 1 1,0-1 0,1 1 0,-1 0 0,0-1 0,0 1 0,0 0 0,1 0 0,-1-1 0,0 1-1,0 0 1,0 0 0,0 0 0,1 0 0,-1 0 0,0 0 0,0 0 0,0 1 0,0-1-1,-1 1 1,0 0-4,-1 0 1,1 0-1,0 0 0,0 1 0,0-1 0,0 1 0,0 0 0,1-1 0,-1 1 0,0 0 0,1 0 0,-1 0 0,1 0 0,0 1 0,-1-1 0,1 0 1,0 0-1,-1 5 0,-1 4 32,0 0 1,1 0 0,-2 12-1,1 4 111,1 0-1,1 0 1,4 37-1,-2-54-88,0 0-1,1 0 1,1-1-1,-1 1 1,2-1-1,-1 1 1,1-1-1,1 0 1,-1-1-1,1 1 1,1-1-1,12 15 1,-6-12-2,0 0 1,1 0-1,1-1 1,0-1-1,0 0 1,1-1-1,0-1 1,0 0-1,1-1 1,19 5-1,-14-5-415,0-2-1,0 0 0,1-2 0,-1 0 1,1-1-1,-1-1 0,32-5 1,-43 4-646,1-1 1,-1-1 0,0 1-1,0-2 1,15-6-1,-20 7 377,-1 1 0,0-1 0,0 1 0,0-1 0,0 0 0,0-1 0,-1 1 0,1 0 0,-1-1 0,0 0 0,0 0 1,0 0-1,-1 0 0,1-1 0,1-4 0,18-36-3580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35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238 762 4320,'-1'0'174,"1"-1"1,0 0-1,0 1 1,0-1-1,0 0 1,0 1-1,0-1 0,0 0 1,0 1-1,0-1 1,0 0-1,0 1 1,1-1-1,-1 1 1,0-1-1,0 0 0,1 1 1,-1-1-1,0 1 1,1-1-1,-1 1 1,1-1-1,-1 1 0,1-1 1,-1 1-1,1-1 1,-1 1-1,1-1 1,0 1-1,6-6 2614,-9 11-1843,0-1 0,0 1-1,0 0 1,-1 6 0,-6 21-261,-60 122 1684,48-105-2036,-88 234 461,79-184-228,27-92 80,7-25-330,47-179 416,-21 118-718,77-147 1,-34 79 245,13-22 676,-85 167-906,20-29 277,-19 29-283,-1 0 0,1 0 1,-1 0-1,1 0 0,0 1 0,0-1 0,0 1 0,0-1 0,0 1 0,0 0 0,0 0 0,3-1 0,-4 2-9,0 0 1,-1 0-1,1 0 0,0 0 1,-1 0-1,1 0 1,0 0-1,-1 0 0,1 0 1,0 1-1,-1-1 1,1 0-1,0 0 0,-1 1 1,1-1-1,-1 0 1,1 1-1,-1-1 0,1 1 1,-1-1-1,1 1 0,-1-1 1,1 1-1,0 0 1,7 14 132,-1 3-100,-2 0 1,0 1 0,-1-1 0,-1 1 0,-1 0 0,0 0 0,-2 21-1,-1-16 41,-1 0-1,-1 0 0,-1 0 1,-1 0-1,-10 28 0,12-43-71,-1-1-1,0 1 1,0-1 0,-1 0-1,0 0 1,0 0 0,-1-1-1,0 0 1,0 0-1,0 0 1,-1-1 0,0 0-1,-15 10 1,20-15-43,0 0 0,1 0 0,-1 0 0,0 0 0,0 0 0,0 0 0,0 0 0,0-1 0,1 1 0,-1-1-1,0 1 1,-1-1 0,1 0 0,0 0 0,0 0 0,0 0 0,0 0 0,0-1 0,0 1 0,0 0 0,0-1 0,0 0 0,0 1 0,1-1 0,-1 0 0,0 0 0,0 0 0,-3-2 0,5 2 9,0 1 0,0 0 1,0 0-1,0 0 0,0 0 0,0 0 1,0-1-1,0 1 0,0 0 0,0 0 1,0 0-1,0 0 0,0-1 0,0 1 1,0 0-1,0 0 0,0 0 0,0 0 1,0-1-1,0 1 0,0 0 0,0 0 1,0 0-1,0 0 0,1 0 0,-1-1 1,0 1-1,0 0 0,0 0 0,0 0 1,0 0-1,0 0 0,0 0 0,1 0 1,-1 0-1,0-1 0,0 1 0,0 0 1,12-8-287,17-7 177,-24 13 77,177-81 107,0 2 309,-140 59-164,0-2 0,42-32 0,-64 40 64,34-36 0,0-1 674,-51 51-897,-1 0 0,0 0 0,1-1 0,-1 1 0,0-1 0,0 1 0,0-1 0,0 0 1,-1 0-1,1 0 0,-1 0 0,2-5 0,-3 8-48,0-1 0,0 1 0,-1 0 0,1 0 0,0 0 0,0 0 0,0-1 0,-1 1 0,1 0 0,0 0 0,0 0 0,0 0 0,-1 0 0,1 0 0,0 0 0,0-1 0,-1 1 0,1 0 0,0 0 0,0 0 0,-1 0 0,1 0 0,0 0 0,0 0 0,-1 0 0,1 0 0,0 0 0,0 0 0,-1 1 0,1-1 0,0 0 0,0 0 0,0 0 0,-1 0 0,1 0 0,0 0 0,0 0 0,-1 1 0,1-1 0,0 0 0,0 0 0,0 0 0,0 1 1,-1-1-1,1 0 0,0 0 0,0 0 0,0 1 0,0-1 0,0 0 0,0 0 0,0 1 0,0-1 0,0 0 0,0 0 0,0 1 0,0-1 0,0 0 0,0 0 0,0 1 0,25 62-262,10 41 256,-25-77 67,-3-8-110,12 26-1,-7-19 2,-8-16 74,0-1-1,0 0 0,11 16 0,-13-23-6,0 0 0,-1 0 0,1 0 0,0 0 0,0-1 0,0 1 0,0 0 0,0-1-1,0 0 1,1 1 0,-1-1 0,0 0 0,1 0 0,-1 0 0,1-1 0,-1 1 0,1 0-1,-1-1 1,1 0 0,2 1 0,4-2 34,-1 0 0,1 0 0,-1 0 0,1-1 0,-1-1 0,14-5 0,45-25 40,-60 29-96,13-6 88,-1-2 0,0 0-1,18-16 1,-31 23-25,0-1 0,-1 1 0,1-1 0,-1-1 0,0 1 0,-1-1 1,1 0-1,-1 0 0,-1 0 0,1 0 0,-1-1 0,2-8 0,-5 15-69,1-1 0,-1 0 0,1 0-1,-1 0 1,0 0 0,0 0 0,0 0 0,0 0 0,0 0 0,0 0 0,-1 0 0,1 0 0,-1 0 0,1 0 0,-1 0-1,0 0 1,1 0 0,-1 1 0,0-1 0,0 0 0,-1 1 0,1-1 0,-2-2 0,1 3-16,1 0 0,-1 0 1,0 1-1,1-1 0,-1 0 0,1 1 1,-1-1-1,0 1 0,0 0 1,1-1-1,-1 1 0,0 0 0,1 0 1,-1 0-1,0 0 0,0 1 1,1-1-1,-1 0 0,0 1 0,1-1 1,-1 1-1,0 0 0,1-1 0,-1 1 1,1 0-1,-1 0 0,1 0 1,-3 2-1,-5 4-34,-1 0 1,2 1 0,-1 0-1,1 1 1,0-1-1,0 2 1,1-1 0,1 1-1,-8 14 1,12-19 67,-1 0 0,2 0 0,-1 0-1,0 0 1,1 1 0,0-1 0,1 0 0,-1 1 0,1-1 0,0 7 0,1-8-11,-1 0 1,1 0-1,0 0 1,0 0 0,1 0-1,-1 0 1,1-1 0,0 1-1,0-1 1,0 1-1,1-1 1,-1 0 0,1 0-1,-1 0 1,5 4-1,-1-3 45,-1 0-1,1 0 1,1 0-1,-1 0 1,0-1-1,1 0 1,0 0-1,-1-1 1,1 0-1,0 0 0,0-1 1,0 0-1,9 1 1,6-2 135,1 0 0,-1-1 0,23-5-1,-29 4-94,1-1 0,0 0 0,-1-1-1,0-1 1,0-1 0,28-14-1,-28 11-42,0-1-1,-1-1 1,0 0-1,-1-1 0,-1-1 1,1 0-1,-2 0 0,15-22 1,-14 15-10,11-24 0,5-7 175,-21 33-32,-4 9-154,-3 15-148,-8 100-41,0 2 254,15-12-63,-8-95 187,22-1 352,-22 0-552,1-1 0,0 1 0,-1-1 0,1 1 0,0-1 0,-1 1 0,1-1 0,-1 0 0,1 1 0,-1-1 0,1 0 0,-1 1 0,0-1 0,1 0 0,-1 0 0,6-9-14,-4 7-50,-1 3 63,-1 0 0,0 0 0,0 0 0,0 0 0,1 0 0,-1-1-1,0 1 1,0 0 0,0 0 0,1 0 0,-1 0 0,0-1-1,0 1 1,0 0 0,0 0 0,0-1 0,1 1 0,-1 0-1,0 0 1,0-1 0,0 1 0,0 0 0,0 0 0,0-1-1,0 1 1,0 0 0,0 0 0,0-1 0,0 1 0,0 0-1,0 0 1,0-1 0,-4-42-791,2 36 796,1-1-1,1 0 0,0 1 0,0-12 1,1-61 25,10-121-27,-8 174 0,21-174 200,-15 148-118,25-87 0,-29 125 33,4-29 1,-8 38-69,1-5 67,-3 21-308,0 7 67,-10 70-6,-6 34-17,-22 125 215,23-166-16,-30 87-1,-68 139-21,50-158 163,-96 162 0,151-296-96,24-36-406,90-139-189,-68 100 505,2 1 0,47-56-1,-81 111-2,138-159 4,-129 151 114,-12 12-124,0 0 0,0 0 0,-1-1 0,1 1 0,0-1 0,-1 1 0,0-1 0,1 1 0,-1-1 0,0 0-1,0 1 1,0-1 0,0 0 0,0 0 0,1-3 0,-2 5-2,1-1 0,-1 0-1,0 0 1,1 0 0,0 0 0,-1 1-1,1-1 1,-1 0 0,1 1 0,0-1-1,0 0 1,-1 1 0,1-1 0,0 1 0,0-1-1,0 1 1,0-1 0,-1 1 0,1 0-1,2-1 1,31-10-96,-12 3 83,119-49 2,-119 45 69,-1 0 0,0 0 0,0-2 0,22-20 0,-35 27-36,0-1 0,0 0 1,-1 0-1,0 0 0,0-1 0,-1 0 1,0-1-1,-1 1 0,8-19 0,-10 21 22,-1-2 0,0 1-1,0 0 1,-1 0-1,0-1 1,0 1-1,-1 0 1,-1-15 0,1 20-68,0 0-1,-1 1 1,1-1 0,-1 0 0,0 1 0,0-1 0,0 0 0,0 1 0,0-1 0,-1 1 0,1 0 0,-1-1 0,1 1 0,-1 0 0,0 0 0,0 0 0,0 0 0,0 0 0,0 0 0,-1 1 0,1-1 0,0 1 0,-1-1 0,1 1 0,-1 0 0,0 0 0,1 0 0,-1 1 0,0-1 0,1 0 0,-4 1 0,0-1-2,0 1-1,0 1 1,0-1 0,0 1 0,0 0 0,0 0 0,0 1 0,0 0-1,0 0 1,1 0 0,-1 1 0,1-1 0,0 1 0,0 1-1,0-1 1,-7 6 0,-2 5-62,-1 0 1,2 0-1,-23 31 0,26-30 97,1 0 0,0 1-1,0 0 1,2 0 0,0 1-1,1 0 1,-6 24 0,12-37-4,-1 0 0,1-1 0,-1 1 0,1 0 0,0 0 1,0 0-1,1 0 0,-1-1 0,1 1 0,0 0 0,0 0 0,0-1 0,0 1 1,1-1-1,2 6 0,-1-5 9,0-1 1,0 1 0,0-1-1,1 1 1,-1-1-1,1 0 1,-1 0 0,1 0-1,0-1 1,0 0-1,6 3 1,2 0 53,0-1 0,1 0 0,0-1 0,0-1 0,0 0 0,0 0 0,0-2-1,16 0 1,-10-1-18,0-1-1,0 0 1,0-2-1,0 0 1,23-9-1,-29 8-36,-1 0 0,-1-1 0,1 0 0,-1-1 0,0 0 0,0-1 0,-1 0 0,0-1 0,9-10 0,-4 2 31,-1-1-1,-1-1 1,-1-1-1,17-35 1,-27 52-37,42-105 96,-35 84-53,-2-1 1,6-35-1,-11 47-39,3-25-365,10 76 36,-6 7 172,5 81-1,-1-4 185,-10-102-16,-1-3-2,1 0-1,1 0 1,8 25-1,-11-40-8,0 0 0,1 0 0,-1-1-1,0 1 1,0 0 0,1-1 0,-1 1-1,1-1 1,-1 1 0,1-1-1,0 0 1,0 0 0,0 0 0,-1 0-1,1 0 1,0 0 0,0 0 0,0-1-1,0 1 1,0 0 0,1-1-1,-1 0 1,0 0 0,0 0 0,0 0-1,2 0 1,7 0 35,-1-1 0,0-1-1,18-4 1,-10 1-23,0-1-1,-1-1 1,0-1 0,0 0-1,-1-1 1,29-22 0,-26 16 7,-2 0 0,1-1 1,-2-1-1,0 0 0,15-24 1,115-194 115,-137 212-138,-1 0-6,-7 22 0,-1 0 0,0 1 0,1-1 0,-1 0 0,1 1 0,-1-1 0,1 1 0,-1-1 0,1 1 0,-1-1 0,1 1 0,0-1 0,-1 1-1,1-1 1,-1 1 0,1 0 0,0-1 0,0 1 0,-1 0 0,1 0 0,0-1 0,0 1 0,1 0 0,0 0-7,0 0 0,-1 1 1,1-1-1,0 1 0,0-1 0,0 1 0,0 0 0,-1-1 1,1 1-1,0 0 0,-1 0 0,1 0 0,0 0 0,-1 1 1,1-1-1,-1 0 0,0 1 0,1-1 0,-1 1 0,0-1 1,0 1-1,0 0 0,1 2 0,2 4-27,-1 0-1,0 0 1,0 0-1,1 10 1,2 17 34,3 41 0,2 19-112,-6-51 152,-3-28-35,0 0 1,5 20-1,-6-32 2,1 1 1,-1-1 0,1 0-1,0 0 1,0 0 0,0 0-1,1 0 1,0 0-1,0 0 1,0-1 0,0 1-1,5 3 1,-6-5-3,1-1 0,-1 0-1,0 0 1,1 0 0,0 0 0,-1 0 0,1 0 0,-1 0 0,1-1 0,0 0 0,0 1 0,-1-1 0,1 0 0,0 0 0,-1-1-1,6 0 1,5-2-31,0 0-1,15-6 1,-18 5-21,62-23 143,-63 23-67,0-1-1,1 0 1,-2-1-1,1 0 0,10-10 1,-5 2-3,-1-1 1,-1-1 0,-1 1-1,0-2 1,-1 0 0,0 0-1,-2 0 1,0-1 0,-1-1-1,7-28 1,-12 37-2,0 0 0,-1 0 0,0 0 0,0 0-1,-2-14 1,1 21-37,0 0 0,0 0 0,-1-1 0,1 1 0,-1 0-1,0 0 1,0 0 0,0 0 0,-1 0 0,1 0-1,-1 0 1,1 0 0,-1 0 0,0 1 0,0-1 0,0 1-1,-3-3 1,2 3-9,1 1-1,0-1 1,-1 1-1,1 0 0,-1 0 1,1 0-1,-1 0 1,1 1-1,-1-1 1,0 1-1,1-1 1,-1 1-1,0 0 0,1 0 1,-1 0-1,0 0 1,1 1-1,-1-1 1,0 1-1,1 0 1,-5 1-1,-3 2 1,1 0 0,1 1 1,-1 0-1,0 1 0,1-1 0,0 2 0,1-1 0,-1 1 1,1 0-1,1 0 0,-1 1 0,-6 10 0,-1 4 9,1 0 0,1 0-1,-15 43 1,22-55-4,2 0 0,0 1 0,0 0 0,1 0 0,0-1 0,0 1 0,2 0 0,0 21 0,0-29 14,1 0 0,-1 0 0,1 0 0,0 0 0,0 0 0,0 0 0,0-1 0,0 1 0,1 0 0,-1-1 0,1 1 0,0-1 0,0 1 0,0-1 0,0 0 0,0 1 1,1-1-1,-1-1 0,0 1 0,1 0 0,0 0 0,-1-1 0,6 2 0,4 2-4,0 0 1,1-2-1,0 1 1,14 1-1,11 0 21,0-1-1,64-2 0,74-18 114,-138 8-98,-1-1 0,0-2 0,56-24 0,-79 29 90,46-23 349,-60 29-475,0 0 0,0 0 0,-1 0 0,1 0 0,0-1 0,0 1 0,0 0 0,0 0 0,0 0 0,0 0 0,0 0 0,0 0 0,0 0 0,0 0 0,0 0 0,0 0 0,0-1 0,0 1 0,0 0 0,0 0 0,0 0 0,0 0 0,0 0 0,0 0 0,0 0 0,0 0 0,0 0 0,0-1 0,0 1 0,0 0-1,0 0 1,0 0 0,0 0 0,0 0 0,0 0 0,0 0 0,0 0 0,0 0 0,0 0 0,0-1 0,0 1 0,0 0 0,1 0 0,-1 0 0,0 0 0,-3 0-69,-1 1 1,1-1-1,0 1 0,0 0 1,-1 0-1,1 0 0,0 0 1,0 1-1,0-1 0,-4 4 1,-30 23-330,15-11 242,8-6 38,-59 46-266,65-50 365,1 0-1,0 1 0,0 0 1,1 0-1,0 0 1,-9 18-1,14-25 10,1 1 1,-1-1-1,1 1 0,-1 0 1,1-1-1,0 1 0,-1 0 0,1-1 1,0 1-1,0 0 0,0-1 1,1 1-1,-1 0 0,0-1 1,1 1-1,-1 0 0,1-1 0,-1 1 1,1-1-1,0 1 0,-1-1 1,1 1-1,0-1 0,0 1 0,0-1 1,0 0-1,0 0 0,1 1 1,1 1-1,0-1 21,0 0 1,0 0-1,0 0 1,0-1-1,0 1 1,0-1-1,0 1 1,1-1-1,-1 0 1,0 0-1,1-1 1,-1 1-1,5 0 0,2-2 20,-1-1 0,0 1 0,1-2 0,-1 1 0,0-1 0,0-1 0,-1 1 0,1-1-1,-1-1 1,1 0 0,13-11 0,-11 7-16,-1 1 0,-1-2 1,1 1-1,-2-1 0,13-18 0,-18 24-5,17-25 29,-1-1 1,15-35 0,-20 38-13,6-12 6,132-283 256,-143 297-185,0 0-1,9-51 1,-17 70-72,0 1 1,-1-1-1,1 1 0,-1-1 0,0 1 1,-1-1-1,1 1 0,-1-1 0,0 1 1,-1 0-1,1-1 0,-4-7 0,4 11-22,0 0-1,-1 0 1,1 0-1,0 0 1,-1 0-1,1 0 1,-1 0-1,1 0 1,-1 1-1,0-1 1,0 1-1,0-1 1,0 1-1,0 0 1,0-1-1,0 1 1,0 0-1,-1 1 1,1-1-1,0 0 0,0 1 1,-1-1-1,1 1 1,-1 0-1,1-1 1,0 1-1,-3 1 1,-3-1-12,1 1-1,-1 1 1,1-1 0,-1 1 0,1 1 0,0 0 0,-8 3-1,7-1 20,0 0-1,0 0 0,0 1 1,1 0-1,0 0 0,0 1 1,0 0-1,1 0 0,0 1 1,0 0-1,1 0 0,-6 12 1,0 1 25,2 2-1,0-1 1,-9 40 0,6-14-19,3 1 0,2 0 1,-2 80-1,10-110-136,-1 0 0,2 1 0,1-1 0,9 36 0,-9-46-245,0 1-1,1-1 1,1 1 0,-1-1 0,1 0 0,1-1 0,0 1-1,0-1 1,1 0 0,-1-1 0,11 8 0,-6-6-1387,1-1 0,24 13 0,34 12-1918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4:50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1194 3552,'-14'-3'1147,"14"3"-1127,-1 0 0,1 1 0,0-1 0,0 0 1,-1 0-1,1 0 0,0 1 0,0-1 0,0 0 1,-1 1-1,1-1 0,0 0 0,0 0 0,0 1 1,0-1-1,0 0 0,-1 1 0,1-1 0,0 0 1,0 1-1,0-1 0,0 0 0,0 1 0,0-1 1,0 0-1,0 1 0,2 3 3984,4-2-2949,-6-1-915,1-1 1,-1 0-1,1 0 1,0 1-1,-1-1 1,1 0 0,0 0-1,-1 0 1,1 0-1,0 0 1,-1 0-1,1 1 1,0-2 0,-1 1-1,1 0 1,0 0-1,-1 0 1,1 0-1,-1 0 1,1 0-1,0-1 1,0 1 0,5-4 227,0 0 0,0 0 1,-1-1-1,1 0 1,-1 0-1,0 0 1,-1 0-1,1-1 0,-1 0 1,0 0-1,4-9 1,10-23 321,-2-1 1,17-63 0,14-36 213,-31 97-759,-6 15 76,19-35-1,-21 42-198,-8 17-54,0 0 0,1 1 0,-1-1 0,1 1 0,0-1 0,-1 1 1,1-1-1,0 1 0,2-3 0,-2 4 15,-1-1 0,1 1 0,0 0-1,0-1 1,-1 1 0,1 0 0,0 0 0,0 0 0,0-1 0,-1 1 0,1 0 0,0 0 0,0 0 0,0 0 0,-1 1 0,1-1 0,0 0 0,0 0-1,0 0 1,-1 1 0,1-1 0,0 0 0,0 1 0,-1-1 0,2 1 0,3 2 18,0-1-1,0 1 1,0 1 0,-1-1 0,1 1-1,-1-1 1,0 1 0,0 1-1,0-1 1,0 0 0,-1 1 0,0 0-1,0 0 1,0 0 0,0 0-1,-1 0 1,0 1 0,0-1 0,0 1-1,-1-1 1,1 7 0,1 11 79,-2 0 0,0-1 1,-5 46-1,3-46-12,1-18 7,-1 0-1,1 0 1,-1 0-1,0 0 1,0 0-1,0 0 0,0 0 1,-1 0-1,1 0 1,-1-1-1,0 1 1,0-1-1,0 1 0,-1-1 1,1 0-1,-4 4 1,2-5-16,1 1 0,-1-1-1,1 0 1,-1 0 0,0 0 0,0-1 0,0 1 0,0-1 0,0 0 0,0 0 0,0 0 0,0-1 0,0 1 0,-8-1 0,8 0-70,-2 0 22,1 0-1,-1 0 1,0 0 0,1-1-1,-1 0 1,1 0 0,-1 0-1,1-1 1,-6-2 0,2 3 17,7 2-153,4-1-98,-1 0-12,12-3-175,-5 1 473,16-9 223,-1 0-1,0-2 0,-1 0 0,31-26 0,25-14-169,-34 25-75,-26 16-90,-1 0 0,2 1 1,0 2-1,0 0 1,27-9-1,-44 17 3,0 0 0,1 1 1,-1-1-1,0 1 0,0 0 0,0 0 0,0 0 1,0 0-1,1 0 0,-1 0 0,0 0 0,0 1 1,0-1-1,0 1 0,0-1 0,0 1 0,0 0 1,0 0-1,2 1 0,-1 0 28,-1 1 0,0-1 0,0 1 0,0-1 0,0 1 1,0 0-1,0-1 0,-1 1 0,0 0 0,1 0 0,1 7 0,0 1 10,-1 1 1,1 0-1,-2 0 0,1 24 0,-2-21-11,6 204-39,-8-159 207,-14 99 0,9-114-121,4-22 142,-1 0 0,-7 26 0,10-40 601,3-14 778,4-35-738,-3 21-688,33-124 175,1-54-319,-2 19 14,-25 137-126,2 1 0,21-48 1,-30 83 59,-1-1 1,1 1 0,1-1-1,-1 1 1,1 0 0,0 0 0,7-6-1,-10 9 47,0 1 0,1 0-1,-1 0 1,0 0-1,1 1 1,-1-1-1,0 0 1,1 0-1,-1 1 1,1-1-1,-1 1 1,1-1-1,0 1 1,-1 0 0,1 0-1,-1-1 1,1 1-1,-1 0 1,1 1-1,0-1 1,-1 0-1,1 0 1,-1 1-1,1-1 1,-1 0-1,1 1 1,-1 0 0,1-1-1,-1 1 1,1 0-1,-1 0 1,0 0-1,1 0 1,-1 0-1,1 1 1,1 1 16,0 1 1,0-1-1,0 1 1,-1 0-1,0 0 0,0 0 1,0 0-1,3 8 1,-2-3-43,-1 1 1,4 19 0,-6-11 123,0-1 0,-1 1 0,0 0 0,-7 26 0,8-43-75,0 0 29,0 1 0,0-1-1,-1 0 1,1 0 0,0 1-1,-1-1 1,1 0 0,-1 1-1,1-1 1,-1 0 0,0 0 0,1 0-1,-1 0 1,0 0 0,0 0-1,-1 1 1,1-1-5,0-1 1,0 0-1,1 0 0,-1 0 1,0 0-1,0 0 1,0 0-1,0 0 0,0 0 1,0 0-1,1 0 0,-1 0 1,0-1-1,0 1 0,0 0 1,0-1-1,1 1 0,-1-1 1,0 1-1,0-1 0,1 1 1,-1-1-1,0 1 0,1-1 1,-1 1-1,1-1 1,-2-1-1,-8-9-35,1 0-1,-16-25 1,20 32-299,5 3 304,0 1 0,0 0 0,0 0 0,-1 0 0,1 0 0,0 0 0,0 0 0,0 0 0,0 0 0,-1 0 0,1-1 0,0 1 0,0 0 0,0 0 0,0 0 0,0 0 0,0 0 0,0 0 0,0-1 0,-1 1 0,1 0 0,0 0 0,0 0 0,0 0 0,0-1 0,0 1 0,0 0 0,0 0 0,0 0 0,0-1-1,0 1 1,0 0 0,0 0 0,0 0 0,0 0 0,0-1 0,0 1 0,0 0 0,0 0 0,1 0 0,-1 0 0,0-1 0,0 1 0,0 0 0,0 0 0,0 0 0,0 0 0,0 0 0,1 0 0,-1-1 0,0 1 0,0 0 0,0 0 0,0 0 0,0 0 0,1 0 0,-1 0 0,0 0 0,0 0 0,0 0 0,0 0 0,1 0 0,-1 0 0,0 0 0,0 0 0,0 0 0,0 0 0,1 0 0,-1 0 0,3-1-4,0 0-1,1 0 0,-1 0 1,0 1-1,5-1 1,8-1 25,-4-1 15,0-1 0,18-8-1,3-2-15,54-14 115,-35 12 147,56-25 0,-80 28-174,-1-1 0,47-33 1,-62 38-68,0 0 1,-1-1 0,-1-1-1,1 0 1,-2 0 0,0-1-1,0 0 1,8-16 0,-2-6-5,-2 0 0,17-69 1,17-109 24,-33 102-394,-6 90-249,-8 20 583,0 0-1,0 0 1,0 0-1,0 0 1,0-1-1,0 1 1,0 0 0,0 0-1,0 0 1,0 0-1,0 0 1,0 0-1,0 0 1,0 0 0,0 0-1,0 0 1,0 0-1,0 0 1,0 0-1,0-1 1,0 1 0,0 0-1,0 0 1,0 0-1,0 0 1,0 0-1,0 0 1,0 0 0,0 0-1,0 0 1,1 0-1,-1 0 1,0 0-1,0 0 1,0 0 0,0 0-1,0 0 1,0 0-1,0 0 1,0 0-1,0 0 1,0 0 0,0 0-1,0 0 1,0 0-1,1 0 1,-1 0-1,0 0 1,0 0 0,0 0-1,0 0 1,0 0-1,0 0 1,0 0-1,0 0 1,0 0 0,0 0-1,0 0 1,0 0-1,0 0 1,0 0-1,1 1 1,-2 11-178,-20 160 15,11-73 207,-31 143 0,4-128-71,3-6 122,25-79-30,6-21-18,0 1 0,1 0 0,0-1 0,1 1 0,-2 10 0,5-19 824,2-5-302,8-17-88,9-13-432,31-30 21,-45 58-105,0 0-1,0 0 1,1 1-1,0 0 0,0 1 1,11-6-1,-9 5-89,-7 4 56,0 0 0,0 0 0,0 1 0,0-1-1,7-1 1,-9 3 67,-1-1 0,1 1 0,0 0 0,0 0 0,0 0 0,0 0 0,0 0 0,-1 0 0,1 1 0,0-1 0,0 0 0,0 0 0,-1 1 0,1-1 0,0 0 0,0 1 0,0-1 0,-1 1 0,1-1 0,0 1 0,-1-1 0,1 1 0,0-1 0,-1 1 0,1 0 0,-1-1 0,1 1 0,-1 0 0,1 1 0,9 15-40,0 1 0,-1 0-1,9 26 1,-17-41 68,-1 0 0,1-1 0,0 1 0,0 0 0,1-1 0,-1 1 0,1-1 0,-1 1 0,1-1 0,0 0 0,0 0 0,0 0 0,0 0 0,0 0 0,0 0 1,5 2-1,-4-2 10,0-1 0,0 0 0,1 0 0,-1 0 0,1 0 0,-1 0 1,0-1-1,1 0 0,-1 0 0,1 0 0,-1 0 0,4-1 0,9-2 85,0-1 0,-1-1 0,0 0-1,27-14 1,-26 12-79,16-7 63,0-2 0,-1-1-1,-1-1 1,-1-2-1,0-1 1,32-31-1,-43 30-119,-17 21-11,0 0-1,-1 0 1,1 0-1,-1-1 1,1 1-1,-1 0 0,0-1 1,1 1-1,-1 0 1,0-1-1,0 1 1,0 0-1,0-1 1,0 1-1,0 0 1,-1-3-1,1 4 19,0 0-1,0-1 0,0 1 1,0 0-1,0-1 0,-1 1 1,1 0-1,0 0 0,0-1 1,0 1-1,0 0 1,-1 0-1,1 0 0,0-1 1,0 1-1,-1 0 0,1 0 1,0 0-1,0-1 0,-1 1 1,1 0-1,0 0 1,0 0-1,-1 0 0,1 0 1,0 0-1,-1 0 0,1 0 1,0 0-1,-1 0 1,-11 2-219,-10 11 83,11-4 119,-1 0 1,2 1-1,0 0 1,0 0-1,-9 13 1,15-18 21,1 0 1,0 0-1,0 0 1,0 1-1,0-1 1,1 1 0,0 0-1,0 0 1,1 0-1,-1-1 1,1 1-1,1 0 1,-1 1 0,1 10-1,1-11 31,0-1 0,0 1-1,0-1 1,1 1 0,0-1-1,0 0 1,0 0 0,1 0-1,5 10 1,-5-12 2,0 0 0,-1 0-1,1 0 1,0 0 0,1 0 0,-1-1 0,0 0 0,1 1-1,0-1 1,-1 0 0,1-1 0,0 1 0,0-1 0,6 2 0,-5-2 36,0-1-1,-1 1 1,1-1 0,0 0 0,-1-1 0,1 1 0,0-1 0,-1 0 0,1 0 0,-1 0 0,1 0 0,4-3 0,8-4 69,28-18-1,-18 9-45,51-33-20,-33 20-134,-43 28 48,1 0 0,-1 1 0,1 0 0,0 0 0,-1-1 0,1 2 0,0-1 0,0 0 1,0 0-1,0 1 0,0 0 0,0-1 0,0 1 0,0 0 0,0 1 0,-1-1 0,1 0 0,0 1 0,0 0 0,0 0 1,0-1-1,0 2 0,-1-1 0,1 0 0,0 0 0,-1 1 0,1 0 0,-1-1 0,0 1 0,1 0 0,-1 0 0,2 3 1,24 28 70,-15-18-27,0-1 0,0 0 0,17 13 0,-25-23 5,0-1-1,0 1 1,1-1-1,0 0 0,0 0 1,0-1-1,0 0 0,0 0 1,0 0-1,0-1 1,1 0-1,-1 0 0,9 0 1,-5-2 22,0 1 1,0-2 0,0 0-1,0 0 1,0 0-1,16-8 1,52-29 312,-54 27-328,1-1 5,0-1 1,-1-2-1,0 0 0,22-21 1,-31 19-30,-15 18-20,1-1 1,-1 0-1,0 1 0,1-1 0,-1 0 1,0 1-1,0-1 0,0 0 1,1 0-1,-1 1 0,0-1 0,0 0 1,0 0-1,0 0 0,0 1 1,0-1-1,-1 0 0,1 0 0,0 1 1,0-1-1,0 0 0,-1-1 0,0 1-24,0 1-1,1-1 0,-1 1 1,1-1-1,-1 1 0,0 0 1,1-1-1,-1 1 0,0-1 1,1 1-1,-1 0 0,0 0 1,0-1-1,1 1 0,-1 0 1,0 0-1,0 0 0,0 0 1,1 0-1,-2 0 0,-14 2-163,8 1 149,0 0 0,0 0 0,0 1 0,0 0 0,0 0 1,1 1-1,0 0 0,-10 9 0,15-12 56,0 0 0,0 0 0,0 0 0,0 0 1,1 1-1,-1-1 0,1 1 0,-1-1 0,1 1 0,0-1 0,0 1 0,0 0 1,0 0-1,0 0 0,1 0 0,-1-1 0,1 1 0,0 0 0,0 0 0,0 0 1,0 0-1,0 0 0,1 0 0,0 0 0,-1 0 0,1-1 0,0 1 0,2 4 1,0-3 13,-1 1 0,1-1 0,0 0 1,1 0-1,-1 0 0,1 0 0,0-1 1,-1 1-1,2-1 0,-1 0 0,0 0 1,1 0-1,-1-1 0,1 0 0,0 0 1,0 0-1,-1 0 0,1-1 1,1 1-1,5-1 0,0 1 59,1-1-1,-1 0 1,1-1 0,-1 0 0,1-1-1,-1-1 1,0 1 0,13-5-1,27-17-2572,-40 17-1015,-2 1 1062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4:52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33 538 4160,'-22'8'1333,"22"-8"-1306,-1 0 0,1 0 0,-1 1 0,1-1 0,-1 0-1,1 1 1,-1-1 0,1 0 0,0 1 0,-1-1 0,1 0 0,0 1 0,-1-1 0,1 1-1,0-1 1,-1 1 0,1-1 0,0 1 0,0-1 0,0 1 0,-1-1 0,1 1 0,0-1-1,0 1 1,0-1 0,0 1 0,0 0 0,0 0 116,-1 1-25,1-1 1,0 0-1,-1 0 0,1 0 1,0 1-1,0-1 0,0 0 1,-1 0-1,2 0 0,-1 1 1,0-1-1,0 0 0,0 0 1,0 1-1,1-1 0,-1 0 0,1 0 1,-1 0-1,1 0 0,-1 0 1,1 1-1,0-1 0,-1 0 1,1 0-1,0 0 0,1 1 1,0 0 65,0-1 0,0 1 1,0-1-1,-1 1 0,1-1 1,1 0-1,-1 1 1,0-1-1,0 0 0,0-1 1,0 1-1,1 0 1,3 0-1,-1-1 114,0 0-1,0 0 1,0 0-1,0-1 1,0 1-1,0-1 1,0-1-1,0 1 1,0-1 0,0 1-1,5-5 1,-2 2-16,-1 0 0,0-1 1,-1 0-1,1-1 0,-1 1 1,7-9-1,2-4 177,-2-1-1,0-1 1,20-40-1,12-42 107,3-4 102,11-35 810,-59 138-1474,1 0 1,-1 0-1,1 0 0,-1 0 0,0 0 0,-1-3 0,1-1-654,-3 12-122,-1 16 523,-2 3 289,2 0-1,-2 43 1,6-67-38,0 22 130,1-1 0,3 25 0,-3-40-4,1 0-1,-1-1 1,1 1 0,0 0 0,0-1 0,0 1 0,1-1 0,0 1 0,0-1-1,1 0 1,-1-1 0,8 9 0,-9-12-66,0 0 0,0 0-1,0 0 1,0 0 0,0 0 0,0 0 0,0 0-1,1-1 1,-1 1 0,0-1 0,0 1-1,1-1 1,-1 0 0,0 0 0,1 0 0,-1 0-1,0 0 1,1-1 0,-1 1 0,0-1 0,0 0-1,1 1 1,-1-1 0,0 0 0,2-2 0,5-1 92,0-1 0,0 0 0,-1-1 0,15-12 1,79-77 480,-56 58-530,51-44 6,15-11-105,-106 86 145,-3 4-212,-1 0 1,1 0 0,-1 1-1,1-1 1,-1 0-1,1 1 1,6-3 0,-8 4 34,0 0 0,0 0 0,1 0-1,-1 0 1,0 0 0,0 0 0,0 1 0,1-1 0,-1 0 0,0 1 0,0-1 0,0 0 0,0 1 0,0 0 0,0-1-1,0 1 1,0-1 0,0 1 0,0 0 0,0 0 0,0 0 0,0 0 0,0-1 0,-1 1 0,2 2 0,2 3 15,-1 0 1,1 0-1,-1 0 0,-1 0 1,1 0-1,-1 0 1,1 7-1,1 3 16,3 32-1,-6-10 23,-5 45 0,1-35 50,-2 15 162,4-56-208,-1-1 0,1 1 0,-1 0 0,-1-1 0,1 0 0,-7 13 0,8-18-4,0 0 0,0 0 0,0 0 0,0 0 0,0 0 0,0 0 0,0 0 0,0-1 0,0 1 0,0 0 0,0-1 0,-1 1 0,1-1 0,0 1 0,-1-1 0,1 1 0,0-1 0,-1 0 0,1 0 0,0 0 0,-1 0-1,1 0 1,-1 0 0,1 0 0,0 0 0,-1 0 0,1-1 0,0 1 0,-1 0 0,1-1 0,-2 0 0,-1-1 24,0 0 0,0 0 1,0 0-1,0-1 0,0 1 0,0-1 0,-6-6 0,-42-47 57,39 41-104,-18-27 0,21 28-4,9 14-2,1-1-1,0 1 1,0 0-1,-1-1 1,1 1 0,0 0-1,0-1 1,0 1-1,-1 0 1,1-1-1,0 1 1,0 0-1,0-1 1,0 1 0,0 0-1,0-1 1,0 1-1,0-1 1,0 1-1,0 0 1,0-1-1,0 1 1,0-1 0,0 1-1,0 0 1,0-1-1,0 1 1,1-1-1,-1 1-11,1-1 0,-1 1-1,1-1 1,-1 1 0,1 0-1,0-1 1,-1 1 0,1 0-1,-1 0 1,1-1 0,0 1-1,-1 0 1,1 0-1,1 0 1,27 0-421,-26 0 413,30 4 4,42 11 1,-36-7 98,-15-1-128,0 1 1,33 14 0,-26-9-14,-1 0 6,17 5 413,-16-8-4704,-30-9 3799,1-1 0,-1 0 0,0 1-1,1-1 1,-1 0 0,0 0 0,1 0 0,-1 0-1,0-1 1,1 1 0,-1 0 0,0 0-1,0-1 1,1 1 0,-1-1 0,0 1-1,0-1 1,0 0 0,1 1 0,-1-1 0,0 0-1,2-1 1,6-5-3250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4:52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61 7040,'-51'-28'3200,"36"24"-2752,15-2-128,5 6-256,5-4-1024,10 1 544,26-7-2464,6 5 1600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4:55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307 883 2656,'6'-1'622,"-1"-1"0,0 1 0,0-1 0,7-4 0,-12 6-454,1 0 1,-1-1-1,1 1 1,-1 0-1,1 0 1,0-1-1,-1 1 0,1 0 1,-1-1-1,0 1 1,1 0-1,-1-1 1,1 1-1,-1-1 1,1 1-1,-1-1 1,0 1-1,1-1 1,-1 1-1,0-1 1,0 1-1,1-1 1,-1 0-1,0 1 1,0-1-1,0 1 1,0-1-1,0 0 1,0 1-1,0-1 1,0 1-1,0-1 1,0 0-1,0 1 1,0-1-1,0-1 1,-2 0 133,0 0 0,0 0 0,0 0 0,-1 0 1,1 1-1,0-1 0,-1 1 0,1-1 0,-1 1 1,1 0-1,-1 0 0,0 0 0,1 0 0,-1 0 1,0 1-1,0-1 0,-3 0 0,-5 0-76,0 1-1,0 0 0,-13 1 1,12 1-105,-1 0-1,1 1 1,0 0 0,-15 6 0,-48 24 539,58-24-314,12-7-314,1 1 0,-1-1-1,1 1 1,0 0 0,0 1-1,1-1 1,-1 1 0,1-1-1,-1 1 1,1 0 0,0 0-1,0 1 1,1-1 0,0 1-1,-3 5 1,0 5 86,1-1 0,1 1 0,1 0 0,0 0 0,0 0 0,2 0 0,0 16 0,2-9-65,-3 42 1,0-47 81,0 0 1,1 0-1,1 0 1,4 24-1,-3-36-37,0 1 1,-1-1-1,2 0 1,-1 1-1,1-1 1,-1 0-1,1-1 0,5 6 1,-6-7-52,0-1 0,0 1 1,0-1-1,1 0 0,-1 0 1,1 0-1,-1 0 0,1-1 0,0 1 1,0-1-1,0 1 0,0-1 1,0 0-1,0 0 0,5 1 1,4-2 31,-1 0 1,1 0 0,0-1-1,-1-1 1,1 0 0,-1 0-1,15-6 1,2-2 180,44-22 0,-41 15-141,0-2 1,-1-1 0,30-26-1,74-77 36,-103 93-137,-22 21-51,4-2 49,-1-2 0,13-16 1,-25 28-54,1 1 1,-1-1 0,0 1 0,0-1 0,1 1-1,-1-1 1,0 0 0,0 1 0,0-1 0,0 0-1,0 1 1,0-1 0,0 0 0,0 1 0,0-2-1,-2 1-642,-1 8 380,3-7 293,-3 6-71,1 0 0,0 0 1,0 0-1,1 0 0,0 0 0,-1 13 0,2-13 100,1 0-1,-1 1 1,1-1-1,1 0 1,-1 0-1,1 0 1,0 0-1,1 0 1,4 7-1,2 3 173,21 26-1,-24-35-152,-6-5-11,1-1 0,0 0 0,0 0 0,0 0 0,-1 0 0,1 1 0,1-1 0,-1-1 0,0 1 0,0 0 0,0 0 0,0 0 0,0 0 0,1-1 0,-1 1 0,0-1 0,1 1 0,-1-1 1,1 1-1,-1-1 0,0 0 0,1 0 0,-1 0 0,1 0 0,-1 0 0,1 0 0,-1 0 0,0 0 0,1 0 0,-1-1 0,1 1 0,-1 0 0,0-1 0,1 0 0,-1 1 0,2-2 0,3-2 53,-1-1 1,1 0-1,-1 0 0,-1 0 1,1 0-1,4-7 1,1-1 27,0-1 24,0 0 0,-1 0 0,13-26 0,-20 34-126,1 1 1,-1-1 0,0 0-1,-1 0 1,1 0-1,-1 0 1,0-9 0,-1 12-59,0-1 1,0 1 0,0-1 0,0 1-1,-1-1 1,0 1 0,0-1 0,0 1-1,0 0 1,0-1 0,0 1 0,-1 0-1,0 0 1,-2-4 0,2 6-18,0-1 0,0 1 0,1-1 1,-1 1-1,-1 0 0,1 0 0,0 0 0,0 0 0,0 0 0,0 1 1,-1-1-1,1 0 0,0 1 0,-1 0 0,1 0 0,0 0 1,-1 0-1,1 0 0,-3 0 0,-3 1-90,0 0-1,0 1 0,0-1 1,-9 5-1,6-2 171,0 0-1,1 1 1,-1 0-1,1 1 1,0 0-1,-10 8 1,20-14-1,0 0 0,0 0 1,0 0-1,0 0 0,0 1 1,0-1-1,-1 0 0,1 0 1,0 0-1,0 0 0,0 0 1,0 1-1,-1-1 0,1 0 0,0 0 1,0 0-1,0 0 0,0 0 1,-1 0-1,1 0 0,0 0 1,0 0-1,-1 0 0,1 0 1,0 0-1,0 0 0,0 0 1,-1 0-1,1 0 0,0 0 1,0 0-1,0 0 0,-1 0 1,1 0-1,0 0 0,0-1 1,0 1 0,0-1 0,1 1 0,-1 0-1,0-1 1,0 1 0,1 0 0,-1 0 0,0-1 0,1 1-1,-1 0 1,0-1 0,1 1 0,-1 0 0,0 0 0,1 0-1,-1 0 1,0-1 0,1 1 0,-1 0 0,1 0 0,-1 0-1,0 0 1,1 0 0,0 0 0,78-18 268,-54 9-225,13-4-51,0 1 0,1 2-1,39-5 1,-49 12 21,1 1-1,-1 1 1,0 1 0,33 5 0,-56-4-43,-1 0 0,1 0 0,-1 1 0,0 0 0,1 0 0,-1 0 0,0 1 0,6 3 0,-9-4 14,0 0 1,0 0-1,0 0 1,0 0-1,0 0 1,0 0-1,0 0 1,-1 1-1,1-1 1,-1 0-1,0 1 1,0-1-1,1 1 1,-2 0 0,1-1-1,0 1 1,-1 0-1,1 3 1,0 3 53,-1 1 0,0-1 1,0 1-1,-1-1 0,0 0 1,-1 1-1,-4 13 0,3-20 137,6-3 15,-3 0 216,1-2-101,2-1-226,0-1-1,0 1 0,0 0 1,0 0-1,7-4 0,10-11-7,-13 10-118,1 1 0,1 0 1,-1 0-1,1 0 1,0 1-1,1 1 1,-1-1-1,1 1 1,0 1-1,1 0 0,10-3 1,-20 7 8,0 0 0,-1 0 1,1 0-1,0 0 0,-1 0 0,1-1 0,0 1 1,0 1-1,-1-1 0,1 0 0,0 0 1,-1 0-1,1 0 0,0 0 0,-1 1 1,1-1-1,-1 0 0,1 0 0,0 1 0,-1-1 1,1 1-1,-1-1 0,1 0 0,0 2 1,0-1-4,0 1 0,0-1 0,0 1 0,0 0 0,0-1 0,-1 1 0,1 0 0,-1 0 0,1 2 0,1 7-17,-1 0 1,-1 18-1,-1-20-8,1 36 488,39-75 832,-24 15-1195,15-20-1,-8 10-22,-11 14-133,-1 1 0,2 1-1,-1 0 1,17-10 0,-28 19 63,1-1 1,-1 1-1,1 0 0,-1 0 0,1-1 0,-1 1 0,1 0 1,-1 0-1,1 0 0,-1-1 0,1 1 0,0 0 1,-1 0-1,1 0 0,-1 0 0,1 0 0,-1 0 1,1 0-1,-1 1 0,1-1 0,0 0 0,-1 0 0,1 0 1,-1 0-1,1 1 0,-1-1 0,1 0 0,-1 0 1,0 1-1,1-1 0,-1 0 0,1 1 0,-1-1 0,1 1 1,-1-1-1,0 1 0,1-1 0,-1 1 0,0-1 1,0 0-1,1 1 0,-1 0 0,0-1 0,0 1 1,1 0-1,1 5-14,-1 0-1,1 0 1,1 10 0,-1-1 109,-1-11-75,0-1 0,0 1 0,1 0 0,-1-1 0,1 0 0,-1 1 1,1-1-1,0 0 0,5 5 0,-6-7 21,1 1 0,-1-2 0,1 1 0,-1 0 0,1 0 0,0 0 0,-1-1 0,1 1 0,0-1 0,0 1 0,-1-1 0,1 0 0,0 0 0,0 1-1,-1-1 1,1 0 0,0-1 0,0 1 0,0 0 0,-1-1 0,1 1 0,0 0 0,1-2 0,76-28 752,-6 2-545,37-17-215,-43 15-92,-63 28 12,0 1 1,-1 0-1,1-1 0,0 1 1,-1 1-1,1-1 1,0 0-1,0 1 0,7 0 1,-11 0 45,1 1 1,-1-1 0,1 0-1,-1 1 1,0-1 0,1 0-1,-1 1 1,0-1 0,1 0-1,-1 1 1,0-1 0,0 0-1,1 1 1,-1-1 0,0 1-1,0-1 1,0 1-1,0-1 1,0 1 0,1-1-1,-1 0 1,0 1 0,0-1-1,0 1 1,0-1 0,0 2-1,-3 14-101,2-12 56,-39 146-74,15-61 187,-64 213-187,81-278 128,-111 332 363,105-304-149,14-52-186,0 0-1,0 0 1,0 0-1,0 0 1,0 0 0,0 0-1,0 0 1,0 0-1,0 0 1,0 0-1,0 0 1,0 0-1,1 0 1,-1 0 0,0 0-1,0 0 1,0 0-1,0 0 1,0 0-1,0 0 1,0 0-1,0 0 1,0 0 0,0 1-1,0-1 1,0 0-1,0 0 1,0 0-1,0 0 1,0 0 0,0 0-1,0 0 1,0 0-1,0 0 1,0 0-1,0 0 1,0 0-1,0 0 1,0 0 0,0 0-1,1 0 1,-1 0-1,0 0 1,0 0-1,0 0 1,0 1-1,0-1 1,0 0 0,4-6 147,32-51 564,25-42-491,44-161 30,-94 229-240,131-371-65,-80 260-388,-59 136 351,0 1 1,0-1-1,1 1 0,6-9 1,-9 13 37,0 0 1,0 0 0,0-1-1,0 1 1,1 0 0,-1 0-1,0 0 1,1 0-1,-1 0 1,0 1 0,1-1-1,0 0 1,-1 1 0,1-1-1,-1 1 1,1-1-1,-1 1 1,1 0 0,0 0-1,-1 0 1,3 0-1,-3 0 11,0 1 0,1-1 0,-1 1-1,0 0 1,0 0 0,0 0-1,0-1 1,1 1 0,-1 0 0,-1 0-1,1 1 1,0-1 0,0 0-1,0 0 1,0 0 0,-1 0 0,1 1-1,-1-1 1,1 0 0,-1 1-1,1-1 1,-1 0 0,0 3-1,2 2-43,-1 1 0,0-1 0,0 11 0,-2 5 27,-1 1 0,0-1 0,-10 35 0,-25 62 183,21-87-34,16-32-121,0 1-1,-1 0 1,1-1-1,0 1 1,-1 0-1,1-1 1,0 1-1,-1 0 1,1-1-1,-1 1 1,1-1-1,-1 1 0,1-1 1,-1 1-1,0-1 1,1 1-1,-1-1 1,1 1-1,-1-1 1,0 0-1,1 0 1,-1 1-1,0-1 1,0 0-1,1 0 1,-1 0-1,0 1 1,0-1-1,1 0 1,-1 0-1,0 0 1,0 0-1,1-1 1,-1 1-1,0 0 1,0 0-1,1 0 1,-1-1-1,0 1 1,1 0-1,-1 0 1,0-1-1,0 0 1,0 1 3,1-1 0,0 1 0,0-1 1,-1 1-1,1 0 0,0-1 0,0 1 1,0-1-1,0 1 0,-1 0 0,1-1 1,0 1-1,0-1 0,0 1 1,0-1-1,0 1 0,0-1 0,0 1 1,0-1-1,0 1 0,0 0 0,1-1 1,-1 1-1,0-1 0,0 1 1,0-1-1,0 1 0,1 0 0,-1-1 1,12-19-434,-7 11 356,-1 4 106,0 1 0,0-1-1,0 1 1,1 0 0,-1 0 0,1 1 0,9-6-1,-2 1 10,223-131 606,-93 61-533,-123 67-72,-1-1 0,0-1 1,0 0-1,-1-1 0,-1-1 0,-1-1 1,0 0-1,15-22 0,-10 6-37,0 0-1,-3-1 1,21-53-1,26-113 5,-54 165-106,-2-1 0,-1 1 0,5-66 0,-12 91 4,-1 1 1,1-1-1,-1 0 0,-3-8 1,4 16 82,0 0 1,0 0-1,-1 0 1,1 0-1,0 0 0,-1 1 1,1-1-1,-1 0 1,1 0-1,-1 0 1,1 1-1,-1-1 1,1 0-1,-1 1 1,0-1-1,1 1 1,-1-1-1,0 0 1,0 1-1,1-1 1,-1 1-1,0 0 1,0-1-1,0 1 1,0 0-1,1-1 1,-1 1-1,0 0 1,0 0-1,0 0 1,0 0-1,0 0 1,0 0-1,0 0 1,0 0-1,1 0 1,-1 0-1,0 1 0,0-1 1,0 0-1,-1 1 1,-3 1-22,1 0 0,-1 0-1,1 1 1,-1 0 0,-6 5 0,2-1 38,2 1-1,-1-1 1,1 1 0,-12 17 0,-17 39 19,32-58-13,-14 33 24,1 1 1,2 1-1,1 0 1,3 0 0,1 2-1,2-1 1,2 1-1,-1 76 1,7-96 81,1 0 1,6 27-1,-5-39-73,0-1 0,1 0 0,0 0-1,1 0 1,0-1 0,0 1 0,7 9 0,-2-6 83,0-1 0,0 0 0,1 0 0,22 20 0,-28-29-34,1 1-1,0-1 0,0 0 1,0 0-1,0-1 0,0 1 1,1-1-1,-1 0 0,1-1 1,-1 1-1,1-1 0,0 0 1,-1-1-1,1 1 0,10-1 1,-7-2-16,1 1 1,-1-1 0,0-1 0,0 0 0,0 0 0,0-1 0,-1 0 0,1 0 0,-1-1-1,0 0 1,0-1 0,-1 1 0,0-1 0,0-1 0,0 0 0,-1 0 0,8-9-1,-2-5-189,-12 20 75,1 0-1,-1 0 1,1 0-1,-1 0 1,0 0-1,1 0 1,-1 0-1,0 0 1,0 0-1,1 0 0,-1 0 1,0 0-1,0 0 1,0 0-1,-1 0 1,1 0-1,0-1 1,0 1-1,-1-1 1,1 2 18,-1 0 0,1-1 0,0 1 0,0 0 0,-1 0 0,1 0 0,0-1 0,-1 1 0,1 0 0,-1 0 0,1 0 0,0 0 0,-1 0 0,1 0 0,0 0 0,-1-1 0,1 1 0,-1 0 0,1 1 0,0-1 0,-1 0 0,1 0 0,0 0 0,-1 0 0,1 0 0,-1 0 0,1 0 1,0 0-1,-1 1 0,1-1 0,0 0 0,-1 0 0,1 1 0,0-1 0,0 0 0,-1 0 0,1 1 0,0-1 0,0 0 0,-1 0 0,1 1 0,-11 14-69,10-14 67,-3 4 4,0 1 0,1-1 1,0 1-1,0 0 0,0 0 0,-3 13 0,6-17 47,-1 0 0,1 1 0,0-1-1,0 0 1,0 0 0,0 0 0,1 0 0,-1 0 0,1 0-1,-1 0 1,1 0 0,0 0 0,-1 0 0,1 0 0,0 0-1,0 0 1,1 0 0,-1 0 0,0-1 0,1 1 0,-1-1-1,1 1 1,-1-1 0,1 1 0,-1-1 0,3 2 0,1-1 52,-1 0 1,0 0-1,1 0 1,-1 0-1,1 0 1,-1-1-1,1 0 1,0 0-1,-1 0 1,1-1 0,0 0-1,0 1 1,0-2-1,-1 1 1,1 0-1,7-3 1,8-2 98,1 0 1,28-14-1,-35 14-106,132-60 471,-135 59-506,-1 1 2,0-1-1,13-9 0,-13 5 8,17-17 0,-17 15-17,8-9 14,-1-1 1,-1 0-1,-1-2 1,-1 0-1,-1 0 0,11-30 1,46-159-132,-57 171 68,28-118 50,-35 125-267,-1 1 1,2-57 0,-7 90 219,0 1 0,0-1 0,0 1 0,0-1 0,0 1 0,0-1 1,0 1-1,0-1 0,0 0 0,0 1 0,0-1 0,0 1 1,0-1-1,0 1 0,-1-1 0,1 1 0,0-1 0,0 1 0,-1-1 1,1 1-1,0-1 0,0 1 0,-1-1 0,1 1 0,-1 0 1,1-1-1,0 1 0,-1-1 0,0 1 12,0 1-1,0-1 1,1 0 0,-1 0-1,0 1 1,0-1-1,1 1 1,-1-1 0,0 1-1,1-1 1,-1 1-1,1-1 1,-1 1 0,1-1-1,-1 1 1,0 1-1,-4 5 4,0 1 0,-6 11-1,3-1-6,1 0-1,1 0 1,1 0-1,-5 27 1,-4 79 67,11-84-9,-3 39 150,8 155 0,24-15 131,-22-187-240,-3-20-180,0-1 0,1 1 0,4 11 0,-4-14-4052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4:28.66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 17 2496,'-21'-16'2667,"21"16"-2630,0 0 0,0 0 0,0 0 0,0 0 0,0 0 0,0 0 0,0 0 0,0 0 0,0 0 0,0 0 0,0 0 0,0 0 0,0 0 0,-1 0 0,1 1 0,0-1 0,0 0 0,0 0 0,0 0 0,0 0 0,0 0 1,0 0-1,0 0 0,0 0 0,0 0 0,0 0 0,0 0 0,0 0 0,0 0 0,0 0 0,0 0 0,0 1 0,0-1 0,0 0 0,0 0 0,0 0 0,0 0 0,0 0 0,0 0 0,0 0 0,0 0 0,0 0 0,0 0 1,0 0-1,1 0 0,-1 0 0,0 0 0,0 0 0,0 1 0,0-1 0,0 0 0,0 0 0,0 0 0,0 0 0,0 0 0,0 0 0,0 0 0,0 0 0,0 0 0,-13 1 9653,25-2-5710,5 1-3201,-10 0-614,0 0 0,1 0 0,-1 0-1,0 1 1,9 2 0,-14-2-160,1 0 1,-1 0-1,0 0 1,1 0-1,-1 0 1,0 1-1,0-1 1,0 1-1,0 0 1,0-1-1,0 1 1,-1 0-1,1 0 1,0 0-1,-1 0 1,0 1-1,1-1 1,0 4-1,1 0 32,-1 1-1,0 0 1,0-1 0,-1 1-1,1 0 1,-2 0-1,1 0 1,-1 0 0,-1 12-1,-2 4 198,-9 34-1,12-55-223,-8 24 103,-1-1 1,-1 0-1,-1-1 1,-1 0 0,-1 0-1,-17 22 1,30-46-89,0 1 0,-1-1 1,1 0-1,0 0 0,0 1 1,0-1-1,0 0 1,-1 1-1,1-1 0,0 0 1,0 0-1,0 1 0,0-1 1,0 0-1,0 1 0,0-1 1,0 0-1,0 1 1,0-1-1,0 0 0,0 0 1,0 1-1,0-1 0,0 0 1,0 1-1,0-1 0,0 0 1,1 1-1,-1-1 1,0 0-1,0 0 0,0 1 1,0-1-1,1 0 0,-1 0 1,0 1-1,0-1 0,1 0 1,-1 0-1,0 0 1,1 1-1,17 3 766,23-4-103,3-4-540,-16 1-29,0 1 1,32 2-1,-51 0-227,1 1 1,-1-2-1,13-1 0,-20 2 17,12-1-411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4:56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38 173 8800,'-30'-19'2842,"29"19"-2793,1-1-1,-1 1 0,1 0 1,0 0-1,-1-1 1,1 1-1,-1 0 0,1-1 1,0 1-1,-1 0 0,1-1 1,0 1-1,-1 0 1,1-1-1,0 1 0,0-1 1,-1 1-1,1-1 1,0 1-1,0-1 0,0 1 1,0 0-1,0-1 0,-1 1 1,1-1-1,0 1 1,0-1-1,0 1 0,0-1 1,0 1-1,1-1 0,-1 1 1,0-1-1,0 1 1,0-2-1,1 1 290,-1 0-111,1 0-1,-1 0 1,1 0 0,-1 0-1,1 0 1,0 0-1,-1 0 1,1 0-1,0 0 1,0 0 0,0 0-1,0 1 1,0-1-1,0 0 1,0 0 0,0 1-1,0-1 1,0 1-1,0-1 1,0 1-1,0-1 1,2 1 0,7-5 657,11-6-5,2 0 0,-1 2 0,45-13 0,78-10-351,-100 23-391,-19 3-298,41-6-228,-59 11-346,-1 1 0,1-1 0,-1 2 0,1-1 0,-1 1 0,14 3-1,1 4-1471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4:57.3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1192 7232,'0'0'3232,"5"-7"741,-2 6-3679,0 0 0,0-1 0,0 0 1,0 0-1,0 0 0,-1 0 0,1 0 0,-1-1 0,1 1 1,-1-1-1,0 1 0,0-1 0,0 0 0,1-4 0,-2 5-245,0 0 0,0 0 0,0 0 0,0-1 0,0 1 0,-1 0 0,1 0 0,-1-1 0,0 1 0,0-1 0,0 1-1,0 0 1,0-1 0,0 1 0,-1 0 0,1-1 0,-1 1 0,1 0 0,-1-1 0,-1-2 0,1 4-63,1 1 0,0-1 1,-1 0-1,1 1 1,-1-1-1,1 0 0,-1 1 1,1-1-1,-1 0 1,1 1-1,-1-1 0,0 1 1,1-1-1,-1 1 0,0-1 1,1 1-1,-1 0 1,0-1-1,0 1 0,0 0 1,1 0-1,-1-1 1,0 1-1,0 0 0,0 0 1,1 0-1,-1 0 0,0 0 1,0 0-1,0 0 1,1 0-1,-1 0 0,0 1 1,0-1-1,0 0 1,1 0-1,-1 1 0,0-1 1,0 0-1,1 1 0,-2 0 1,-2 2 9,0 0 0,0 0 1,1 1-1,-1-1 0,-3 6 1,3-5 229,1-1-126,1 0 0,0-1 0,0 1 0,0 0 0,0 0-1,1 1 1,-1-1 0,1 0 0,-1 1 0,1-1 0,0 0 0,1 1 0,-1-1 0,1 1 0,-1-1 0,1 1 0,0 0 0,0-1 0,0 1 0,2 4 0,-2-5-11,1-1 1,0 1-1,0 0 1,1-1-1,-1 1 1,0-1-1,1 1 1,0-1-1,-1 0 1,1 1-1,0-1 1,0 0 0,0 0-1,0 0 1,1-1-1,-1 1 1,0-1-1,1 1 1,-1-1-1,1 0 1,0 1-1,-1-1 1,1-1-1,0 1 1,5 1-1,6-1 37,-1-1 0,0 0 0,0-1 0,0 0 1,22-6-1,-19 4-24,-8 2-77,35-6 137,-1-2 1,64-22-1,-35 0 41,-55 23-195,0 0 0,0-1 0,0-1 0,-2-1 0,1 0 0,-1-1 0,-1 0 0,0-1 0,-1 0 0,0-1 0,14-22 0,-6 4-16,33-70 0,6-41-184,-32 76 88,31-122 0,-40 98 18,6-121 1,-23 178-164,-1 1 0,-4-38 0,4 70 208,0-1-1,0 1 0,-1-1 0,1 1 1,0-1-1,-1 1 0,1 0 0,0-1 1,-1 1-1,0 0 0,1-1 1,-2-1-1,2 3 28,-1 0 1,1 0-1,0 0 0,0 0 1,0-1-1,-1 1 1,1 0-1,0 0 0,0 0 1,-1 0-1,1 0 0,0 0 1,0 0-1,-1 0 1,1 0-1,0 0 0,0 0 1,0 0-1,-1 0 1,1 0-1,0 1 0,0-1 1,-1 0-1,1 0 1,0 0-1,0 0 0,0 0 1,-1 1-1,-9 10-222,2 3 222,0 0 1,2 0-1,-1 1 0,-4 20 0,2-9 131,7-21-102,-113 365 839,99-291-642,3 0-1,-4 147 1,17-212-95,1 1 1,0 0-1,1-1 0,0 0 1,1 1-1,1-1 0,0 0 1,1 0-1,1-1 0,12 23 1,-16-33-67,-1-1 1,1 1 0,0-1 0,0 1 0,0-1 0,0 0 0,0 0-1,0 0 1,1 0 0,-1 0 0,0-1 0,1 1 0,0-1 0,-1 0-1,1 1 1,0-1 0,0 0 0,-1-1 0,1 1 0,0 0 0,0-1-1,0 0 1,0 0 0,0 0 0,0 0 0,0 0 0,4-1 0,0 0 13,-2-1 1,1 0 0,0-1-1,0 1 1,-1-1 0,1 0-1,-1 0 1,0-1-1,0 1 1,0-1 0,8-8-1,11-14 59,70-67-216,-94 93 74,1-1 0,0 0-1,-1 1 1,1-1-1,0 1 1,0-1-1,0 1 1,-1-1-1,1 1 1,0-1-1,0 1 1,0 0-1,0-1 1,0 1-1,0 0 1,0 0-1,0 0 1,0 0-1,1 0 1,-1 0 1,0 0 1,-1 0 0,1 1-1,-1-1 1,1 1-1,-1-1 1,1 1 0,-1-1-1,1 0 1,-1 1-1,0-1 1,1 1-1,-1 0 1,0-1 0,1 1-1,-1-1 1,0 1-1,0 0 1,1-1 0,-1 1-1,0 0 1,1 5-37,0 0 1,-1 0-1,0 0 1,0-1 0,-1 7-1,-14 115-85,14-119 211,1 0 0,0 1 1,0-1-1,0 1 0,1-1 1,1 0-1,2 10 0,-4-17-43,0-1 1,0 1-1,1 0 0,-1-1 0,0 1 0,1 0 0,-1-1 1,1 1-1,-1-1 0,0 1 0,1-1 0,0 1 0,-1-1 1,1 1-1,-1-1 0,1 1 0,-1-1 0,1 0 0,0 1 1,-1-1-1,1 0 0,0 1 0,0-1 0,1 0 12,0 1 0,0-1-1,0 0 1,0 0-1,0 0 1,-1-1-1,1 1 1,4-1 0,2-2 80,0 0 0,16-8 1,-21 10-64,70-37 43,-2-3-1,70-54 0,-126 83-124,-10 8-47,0-1-1,1 1 1,0 0-1,-1 1 1,1 0 0,1 0-1,5-3 1,-11 6 51,-1 0 1,1 0-1,-1 0 0,1 0 1,-1 0-1,1 0 0,0 0 1,-1 0-1,1 0 1,-1 0-1,1 0 0,-1 0 1,1 0-1,-1 0 0,1 0 1,-1 1-1,1-1 1,-1 0-1,1 0 0,-1 1 1,1-1-1,-1 0 0,1 0 1,-1 1-1,0-1 1,1 1-1,-1-1 0,0 0 1,1 1-1,-1-1 0,0 1 1,1-1-1,-1 1 0,0 0 1,1 1-15,-1-1 0,1 1 0,-1 0 0,0-1 0,1 1 0,-1-1 0,0 1-1,0 0 1,0-1 0,-1 1 0,1 0 0,0-1 0,-1 3 0,-7 15-134,0-1 0,-14 22 0,-63 100 58,0-1 111,-101 205 20,46-81 116,74-147 150,62-110-254,2-2-6,0 0 0,-1 0 0,1-1-1,-1 1 1,0-1 0,0 0-1,0 1 1,-1-1 0,1-1 0,-1 1-1,1 0 1,-6 2 0,8-5-22,0 1 0,0-1 1,-1 1-1,1-1 0,0 0 0,0 0 1,0 0-1,0 0 0,0 0 0,0 0 1,-1 0-1,1 0 0,0 0 0,0 0 1,0 0-1,0-1 0,0 1 1,0 0-1,0-1 0,0 1 0,-2-2 1,0 0 2,1 0 1,0 0 0,-1 0 0,1-1 0,-3-4 0,3 5 1,-1-3-5,0-1 1,0 1 0,0-1-1,0 1 1,1-1-1,0 0 1,1 0 0,-1 1-1,1-1 1,-1-7-1,1 7-4,-2-16 59,2 0 0,0 0 0,3-42 0,17-59 325,-7 60 51,2 1 0,39-107 1,-47 157-411,-1 0 1,1 0 0,1 0-1,0 1 1,9-11 0,-9 15-35,-1 0 0,2 0 0,-1 0 1,1 1-1,0 0 0,0 1 0,15-8 1,-5 5-38,0 1 1,1 1 0,38-8-1,60-3-76,26 4 42,-110 12-1499,-1 2-1,45 5 1,-50 1-2930,-5 5 1403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03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10 942 4640,'0'0'95,"-1"0"-1,0 1 1,1-1 0,-1 0-1,1 1 1,-1-1 0,1 1-1,-1-1 1,1 1-1,-1-1 1,1 1 0,-1-1-1,1 1 1,0 0 0,-1-1-1,1 1 1,0 0 0,0-1-1,-1 1 1,1 0 0,0-1-1,0 1 1,0 0 0,0-1-1,0 1 1,0 0 0,0 0-1,0 2 1277,5-3 1333,-2 1-2379,0-1 0,0 1-1,0-1 1,0 0 0,0 0 0,0 0 0,0-1 0,0 1-1,0-1 1,0 1 0,0-1 0,0 0 0,0 0-1,-1-1 1,1 1 0,4-3 0,3-3 326,-1 0 1,0 0 0,8-10-1,-10 11-294,2-3-58,-1-1-1,0 0 1,0 0 0,-1-1 0,-1 0-1,0 0 1,6-15 0,26-87 1082,14-88-497,-37 141-947,-13 52 58,4-14-177,-6 22 177,0 0 1,0 0-1,0 0 1,1-1-1,-1 1 1,0 0-1,0 0 1,0 0-1,0 0 1,0-1-1,1 1 0,-1 0 1,0 0-1,0 0 1,0 0-1,0 0 1,1 0-1,-1-1 1,0 1-1,0 0 1,0 0-1,1 0 1,-1 0-1,0 0 1,0 0-1,0 0 1,1 0-1,-1 0 1,8 8-115,-1 7 109,0 0 0,-1 0 1,0 0-1,4 20 0,9 66-197,-16-77 249,-1 0 0,-1 0 0,-1-1 0,-1 1 0,-1 0 0,-1 0 1,-1-1-1,-1 1 0,-10 26 0,14-47 21,-1 0-1,1 0 1,-1 0 0,0 0-1,0 0 1,0 0 0,0 0-1,0 0 1,-1-1 0,1 1-1,-1-1 1,1 0 0,-1 1-1,0-1 1,-6 2 0,7-3-38,0-1 1,0 0 0,0 1 0,0-1-1,-1 0 1,1 0 0,0-1 0,0 1 0,0 0-1,-1-1 1,1 1 0,0-1 0,0 0-1,0 0 1,0 1 0,0-1 0,0-1-1,0 1 1,0 0 0,-2-3 0,-5-3-118,1-1 1,-12-13 0,16 16 181,-25-27-165,23 26-194,-1-1-8,7 7 268,0 0 0,0 0 0,0 0 0,0-1 0,0 1-1,0 0 1,0 0 0,0 0 0,0 0 0,0 0-1,0 0 1,0 0 0,-1 0 0,1 0 0,0 0-1,0 0 1,0 0 0,0 0 0,0 0 0,0 0-1,0 0 1,0 0 0,0 0 0,0 0 0,-1 0-1,1 0 1,0 0 0,0 0 0,0 0 0,0 0 0,0 0-1,0 0 1,0 0 0,0 0 0,0 0 0,0 1-1,0-1 1,-1 0 0,1 0 0,0 0 0,0 0-1,0 0 1,0 0 0,0 0 0,0 0 0,0 0-1,0 0 1,0 0 0,0 0 0,0 1 0,0-1-1,0 0 1,0 0 0,0 0 0,0 0 0,0 0-1,0 0 1,0 0 0,0 0 0,0 0 0,0 1 0,0-1-1,0 0 1,0 0 0,0 0 0,0 0 0,0 0-1,0 0 1,0 0 0,2 1-69,0-1 1,0 0-1,0 1 1,0-1-1,0 1 0,-1 0 1,1 0-1,2 1 1,1 0 92,4 1 106,1-1 0,0 0-1,0-1 1,0 0 0,0-1-1,0 0 1,0 0 0,12-2-1,80-20 500,-101 21-603,58-15 233,64-28 0,-88 29-180,0-1 0,64-43-1,-77 43-557,38-36 0,-65 102-514,3-41 984,-1 0 1,-6 15 0,5-17 9,2 0 0,-1 0-1,1 0 1,0 1 0,-2 9-1,4-11 43,-1-1 0,1 1-1,0-1 1,0 1 0,1 0 0,0-1-1,0 1 1,0-1 0,4 10 0,-4-12 12,0-1 0,0 0 0,0 0-1,1 0 1,-1-1 0,1 1 0,-1 0 0,1 0 0,-1-1 0,1 1 0,0-1 0,0 1 0,0-1 0,0 0 0,0 0 0,0 0 0,0 0 0,1 0 0,-1 0 0,0-1 0,0 1 0,1-1 0,-1 1 0,0-1 0,1 0 0,2 0 0,-2 0 44,1-1-1,-1 1 1,1-1 0,-1 0 0,1 0-1,-1 0 1,1 0 0,-1-1 0,0 1-1,0-1 1,0 0 0,0 0 0,0 0-1,5-5 1,2-3 65,0 0-1,11-18 1,-9 13-114,-4 3-24,0 0 0,7-14 0,6-11-607,-21 37 575,0 0 0,0 0-1,0 0 1,0 0 0,0 0 0,0 0 0,0 0 0,0 0 0,0 0 0,0 0 0,0 0-1,0 0 1,0 0 0,0 0 0,0 0 0,0 0 0,0 0 0,0 0 0,1 0-1,-1 0 1,0 0 0,0 0 0,0 0 0,0 0 0,0 0 0,0 0 0,0 1 0,0-1-1,0 0 1,0 0 0,0-1 0,0 1 0,0 0 0,0 0 0,0 0 0,0 0-1,0 0 1,0 0 0,1 0 0,-1 0 0,0 0 0,0 0 0,0 0 0,0 0 0,0 0-1,0 0 1,0 0 0,0 0 0,0 0 0,0 0 0,0 0 0,0 0 0,0 0-1,0 0 1,0 0 0,0 0 0,0 0 0,0 0 0,0 0 0,0 0 0,0-1-1,0 1 1,0 9-300,-4 17 202,-30 109 227,6-26-95,12-39-88,-46 171 137,51-209 14,-1 0 0,-2 0 0,-1-2 0,-1 0 0,-27 37 0,31-52-34,-1-1 1,0-1-1,-1 0 0,0-1 1,-1-1-1,-1 0 1,0-1-1,0 0 1,0-1-1,-34 12 1,43-19-28,-1 1-1,0-1 1,0 0 0,0-1 0,1 1-1,-1-2 1,-1 1 0,-12-2 0,18 1-17,-1 0 0,0-1 0,1 1 0,-1-1 0,1 0 0,0 0 0,-1-1 0,1 1 1,0-1-1,0 1 0,0-1 0,0 0 0,0 0 0,0-1 0,0 1 0,1-1 1,-1 1-1,1-1 0,-1 0 0,1 1 0,-3-7 0,4 7-7,1 1 1,-1-1-1,1 0 0,0 1 0,-1-1 0,1 0 1,0 1-1,0-1 0,0 0 0,0 1 0,0-1 0,1 0 1,-1 1-1,0-1 0,1 0 0,-1 1 0,1-1 1,0 1-1,-1-1 0,1 1 0,0-1 0,0 1 1,0-1-1,0 1 0,0 0 0,0 0 0,2-2 1,4-3-28,0 0 0,0 0 1,12-7-1,88-45-222,-72 40 332,-1-1 1,49-36-1,-51 28-57,-1-1 0,-1-2 1,-2-1-1,0-2 0,42-67 0,-45 60 65,45-55 1,-54 77-59,0 1 0,1 0 0,1 1 0,0 1 0,22-13 0,103-51 322,11 7-223,-86 42-71,-54 23-40,14-6 70,0 1 0,30-8 0,-55 20-95,-1-1 0,1 1 0,0 0 0,-1-1 0,1 1 0,0 0 0,-1 1 0,1-1 0,-1 0 0,1 1 0,0-1 0,-1 1 0,1 0 0,-1 0 0,0 0 0,1 0 0,-1 0 0,0 1 0,1-1 0,-1 1 0,0-1 0,0 1 0,0 0 0,0 0 0,1 3 0,1-1 4,-1 1 1,1 0-1,-2 0 0,1 0 0,0 1 0,-1-1 0,0 0 1,0 1-1,-1 0 0,2 6 0,-2 0 41,1 0 0,-2 17 0,0-24-24,0-1 0,-1 1 1,1 0-1,-1-1 0,-1 1 0,1-1 0,0 0 1,-1 1-1,-3 5 0,2-5 206,4-7 153,10-11 181,-7 8-514,1 0 0,-1 0 0,-1 0 0,5-7 0,15-19-102,-15 22 13,1 0-1,0 0 0,1 1 0,15-10 0,-23 17 22,1-1 1,-1 1-1,0 0 1,1-1-1,-1 1 1,1 0 0,0 0-1,-1 1 1,1-1-1,0 1 1,-1-1-1,1 1 1,0 0-1,0 0 1,-1 0-1,1 0 1,0 0-1,-1 1 1,1-1 0,0 1-1,-1 0 1,1 0-1,0 0 1,-1 0-1,1 0 1,-1 1-1,4 2 1,-4-2 19,0 0 0,0 0 1,0 1-1,0-1 0,-1 1 0,1-1 1,-1 1-1,0 0 0,1 0 1,-1-1-1,0 1 0,-1 0 0,2 4 1,-1 4-51,1-1-1,-1 18 1,-1-28 68,0 0 0,0 1 0,0-1-1,0 0 1,0 1 0,1-1 0,-1 0 0,0 0-1,0 1 1,0-1 0,1 0 0,-1 0 0,0 0-1,0 1 1,1-1 0,-1 0 0,0 0 0,1 0-1,-1 0 1,0 0 0,0 1 0,1-1 0,-1 0-1,0 0 1,1 0 0,-1 0 0,0 0 0,1 0-1,-1 0 1,0 0 0,1 0 0,-1 0 0,0 0-1,1 0 1,-1 0 0,0-1 0,1 1 0,19-4 320,-13 2-297,19-6 36,0-1-1,45-22 1,-6 2-8,-34 15-60,-21 9-75,-1 0 0,1 1 0,0 0 0,0 1-1,1 0 1,-1 1 0,15-2 0,-24 4 65,0 0 0,0 0 1,0 0-1,0 0 0,0 1 0,0-1 1,0 0-1,0 0 0,0 1 1,0-1-1,0 1 0,0-1 0,0 1 1,0-1-1,-1 1 0,1 0 0,0-1 1,0 1-1,-1 0 0,1-1 1,0 1-1,-1 0 0,1 0 0,-1 0 1,1 0-1,0 1 0,1 3-24,-1 0 0,0 0 0,0 0-1,1 7 1,-2-8 39,1 1 0,0-1-1,0 0 1,3 9-1,1-1 94,-2-7-107,-1 0 1,1 1-1,6 7 1,-8-11 19,1-1-1,-1 1 1,1-1 0,-1 0 0,1 1 0,-1-1-1,1 0 1,0 0 0,0 0 0,0 0 0,-1-1-1,1 1 1,0 0 0,4 0 0,-3 0 52,0-1-35,-1 1 0,0-1 0,0 0 0,0 0 0,0 0-1,0 0 1,0 0 0,0 0 0,0 0 0,0-1 0,3 0-1,4-1 86,-7 2-96,1-1-1,-1 1 1,0-1 0,1 0 0,-1 1 0,0-1 0,0 0-1,0 0 1,0-1 0,2-1 0,17-11 72,-12 7-33,0 1 1,0-2 0,-1 1 0,13-15-1,10-19-58,-19 24 5,1 0 1,0 1-1,29-26 0,-40 40 0,3-2-49,0 0-1,0 0 1,0 1 0,0 0 0,0 0 0,6-3 0,-9 6 30,-1-1 1,1 1 0,-1 0 0,1-1 0,-1 1-1,1 0 1,0 0 0,-1 0 0,1 0-1,-1 1 1,1-1 0,-1 0 0,1 0-1,0 1 1,-1-1 0,1 1 0,-1 0 0,0-1-1,1 1 1,-1 0 0,0 0 0,1 0-1,-1 0 1,0 0 0,0 0 0,0 0 0,0 0-1,2 3 1,0 0-18,0 0-1,0 1 1,0 0 0,0-1-1,-1 1 1,0 0-1,0 0 1,0 1 0,0-1-1,-1 0 1,0 0-1,0 1 1,-1-1 0,0 10-1,0-3 35,-2-2-1,1 1 1,-2 0 0,1 0-1,-2-1 1,-4 13-1,7-21 60,0 1-1,0-1 1,0 1-1,0 0 1,1 0-1,-1-1 1,1 1-1,0 5 0,16-13 111,1-1-1,-1-1 0,19-11 0,-7 4-109,119-60-120,-136 69-35,1 1 0,-1 0 1,1 0-1,17-2 0,-28 6 77,0-1 1,1 1-1,-1 0 1,0 0-1,0 0 1,1 0-1,-1 1 1,0-1-1,0 0 1,1 0-1,-1 1 1,0-1-1,0 1 1,0-1-1,0 1 1,0-1-1,1 1 1,-1 0-1,0 0 0,0-1 1,-1 1-1,1 0 1,0 0-1,0 0 1,0 0-1,0 0 1,-1 0-1,1 0 1,-1 0-1,1 0 1,-1 1-1,1-1 1,-1 0-1,1 0 1,-1 0-1,0 1 1,0-1-1,0 0 1,0 0-1,0 3 1,0 4-9,0-1 0,0 1 0,-1-1 0,0 1 0,-3 9 0,-1-3-35,4-11 69,0 0 1,0 0-1,0 0 0,0 0 1,1 0-1,-1 3 0,1-5 0,0-1-1,1 0 0,-1 1 0,0-1 1,1 0-1,-1 1 0,0-1 0,1 0 1,-1 1-1,0-1 0,1 0 0,-1 0 1,1 0-1,-1 1 0,0-1 0,1 0 1,-1 0-1,1 0 0,-1 0 1,1 0-1,-1 0 0,1 0 0,0 0 1,-1 0 16,4 0 24,0-1 0,0 1 0,1-1 0,-1 0 0,0 0 0,0-1-1,0 1 1,-1-1 0,1 0 0,4-3 0,37-28 60,-25 18-217,-10 7 46,1 0-85,1 0 1,16-10 0,-27 18 127,0 0 0,-1 0-1,1 0 1,0 0 0,0 0 0,-1 0 0,1 0 0,0 0 0,0 0 0,-1 0-1,1 0 1,0 0 0,0 0 0,-1 1 0,1-1 0,0 0 0,0 1-1,-1-1 1,1 0 0,0 1 0,-1-1 0,1 1 0,-1-1 0,1 1 0,-1-1-1,1 1 1,-1-1 0,1 1 0,-1 0 0,1-1 0,-1 1 0,1 0 0,-1-1-1,0 1 1,0 0 0,1 1 0,2 5-76,-1 1 0,4 13 0,-4-13 160,0 0-36,0 0 0,1 1 1,0-1-1,1 0 0,0-1 1,7 12-1,-9-16-13,-1-1 1,1 0-1,0 0 0,0 0 1,0 0-1,0 0 0,1 0 1,-1-1-1,1 1 0,-1-1 1,1 1-1,-1-1 0,1 0 1,0 0-1,-1 0 0,1 0 1,0-1-1,0 1 1,-1-1-1,1 0 0,0 0 1,0 0-1,3 0 0,14-2 82,0-2 0,0 0-1,-1-1 1,1-1 0,24-10 0,-34 11-38,19-8 62,-1 0-1,26-19 1,-47 28-152,-1 0-1,0-1 1,1 0 0,-2 0-1,1-1 1,-1 0-1,1 0 1,-2 0 0,1-1-1,-1 1 1,0-1 0,0 0-1,3-10 1,-6 15-7,0 0 1,-1 0-1,0 1 0,0-1 1,1 0-1,-1 0 0,0 0 1,0 0-1,-1 1 0,1-1 1,0 0-1,-1 0 1,1 0-1,-1 1 0,1-1 1,-1 0-1,0 0 0,0 1 1,-1-3-1,1 3 4,1 0 1,-1 0-1,0 0 0,0 0 1,0 0-1,0 1 0,0-1 0,0 0 1,-1 0-1,1 1 0,0-1 1,0 1-1,0-1 0,-1 1 0,1-1 1,0 1-1,0 0 0,-1 0 1,1 0-1,0 0 0,-1-1 0,1 2 1,0-1-1,-1 0 0,1 0 1,-2 1-1,-8 2 21,1 1 0,-1 1 0,1 0 1,0 0-1,1 1 0,-1 0 0,1 0 0,1 1 1,-1 1-1,1-1 0,0 2 0,1-1 0,-12 16 1,17-20 11,0 0 0,0 0 1,0-1-1,1 1 0,0 0 1,-1 0-1,2 1 0,-1-1 1,0 0-1,0 4 1,2-5 5,-1-1 1,0 1-1,0-1 1,1 0-1,-1 1 1,1-1-1,0 0 1,0 1-1,0-1 1,0 0-1,0 0 1,0 0-1,0 0 1,1 0-1,-1 0 1,1 0-1,0 0 1,2 2 0,4 1 55,-1 1 0,0-2 0,1 1 0,0-1 0,0 0 0,1 0 0,-1-1 1,1-1-1,-1 1 0,1-1 0,0 0 0,0-1 0,15 0 0,6-2 182,0-1 0,51-10-1,-75 11-233,3 0 20,0 0 0,0-1-1,0-1 1,0 1 0,0-1-1,-1-1 1,0 0 0,1 0 0,-1 0-1,-1-1 1,1 0 0,-1-1-1,13-12 1,-17 16-19,7-9 37,-1 0 0,0-1 0,11-17 0,0-12-25,-2-1 0,16-58 0,-28 84-20,80-234-257,-66 202 231,-10 25-48,9-29 0,-17 43 19,2-2-86,-1-1 1,0 1-1,2-20 0,-5 31 121,0-1-1,0 0 1,0 1-1,0-1 1,0 1-1,0-1 0,0 0 1,0 1-1,-1-1 1,1 1-1,0-1 1,0 0-1,0 1 0,-1-1 1,1 1-1,0-1 1,-1 1-1,1-1 1,0 1-1,-1-1 0,1 1 1,-1-1-1,0 0 1,1 1 0,-1 0 1,1 0 0,-1 0-1,0 0 1,1 0-1,-1 0 1,0 0 0,1 0-1,-1 0 1,1 0-1,-1 0 1,0 0 0,1 0-1,-1 1 1,1-1 0,-1 0-1,0 0 1,0 1-1,-3 2-14,1-1-1,-1 1 1,1-1-1,-1 1 0,-3 5 1,0 2-8,0 0-1,1 0 1,1 1 0,-1 0-1,2 0 1,-6 19 0,6-20 21,-43 170-143,14 3 246,22-118 33,-1 37-73,11-85-15,1 0 0,1 0 0,5 30 0,-6-44 7,1-1-1,-1 0 0,1 0 0,0 1 0,-1-1 0,1 0 0,0 0 0,1 0 0,-1 0 0,0 0 0,0 0 0,1 0 0,-1 0 0,1 0 0,0-1 0,-1 1 0,1-1 0,0 1 1,0-1-1,0 0 0,0 0 0,0 0 0,0 0 0,1 0 0,1 1 0,1-1 19,0-1 1,0 1-1,0-1 0,0 0 1,0 0-1,0-1 1,0 1-1,0-1 0,0 0 1,9-4-1,-2 1-6,132-50 329,-130 47-359,1-1 0,-1 0 1,-1 0-1,0-2 0,0 1 1,-1-2-1,17-17 0,-20 18-56,0-1 0,0-1-1,-1 1 1,11-23 0,-17 19-50,-3 14 81,1 0 0,0 0 0,0 1 1,0-1-1,0 0 0,0 0 0,0 0 1,1 0-1,-1 0 0,0 0 0,0 1 1,1-1-1,-1 0 0,0 0 0,1 0 1,-1 1-1,1-1 0,-1 0 0,1 0 1,0 0-1,2-1-8,0 0 0,0 0 0,0 1 0,1-1 0,-1 1 0,0 0 0,1 0 1,-1 0-1,1 0 0,0 1 0,-1-1 0,1 1 0,-1 0 0,1 0 0,0 0 0,3 1 0,11 2 36,-2 0 0,20 7 0,-34-9-33,3 0-11,0 0-1,0 1 1,0 0-1,-1 0 1,1 0-1,-1 1 0,1 0 1,-1-1-1,0 2 1,0-1-1,-1 0 1,1 1-1,0 0 0,-1-1 1,0 1-1,0 1 1,0-1-1,-1 0 0,1 1 1,-1-1-1,0 1 1,0 0-1,-1 0 1,1 0-1,-1 0 0,0 0 1,-1 0-1,1 0 1,-1 7-1,0 87 12,1-98 29,-1 0 0,1 0 0,-1-1 0,1 1 0,-1 0 0,1 0 0,0 0 0,0 0-1,-1 0 1,1-1 0,0 1 0,0 0 0,0-1 0,0 1 0,1 0 0,16 8 207,-14-8-178,0 0 0,-1-1 0,1 1 0,0-1 0,0 0 0,-1 0 0,1 0 0,0 0 0,0-1 0,-1 0 0,1 0 0,0 0 0,-1 0 0,1 0 0,-1-1 0,0 1 0,1-1 0,2-2 0,9-6-3,-1 0-1,20-19 1,-31 27-38,8-9-29,37-34 134,-42 39-181,-1 0 0,1-1 1,-2 0-1,1 0 0,6-13 0,-14 28-934,-19 67 744,22-70 303,0 0-1,0 0 1,0 0 0,0 0-1,1 0 1,0-1 0,0 1-1,0 0 1,1 0 0,-1-1-1,1 1 1,5 8 0,-6-12-19,0 0 0,0 0 1,0 0-1,0 0 0,0 0 1,0 0-1,0 0 0,0 0 0,0 0 1,1 0-1,-1-1 0,0 1 1,1 0-1,-1-1 0,0 1 0,1-1 1,-1 0-1,1 1 0,-1-1 1,0 0-1,3 0 0,34-2 159,-33 2-148,61-10 226,109-31 0,-138 29-275,0-2 0,-1-1 0,-1-2 0,-1-1-1,63-44 1,1 3-135,-97 60-64,-2 4-75,-5 8 127,-50 46-73,35-38 243,1 1 0,-26 38-1,45-58 3,-1 1-1,1-1 0,-1 1 0,1-1 1,0 1-1,0 0 0,0 0 0,0 0 0,0-1 1,1 1-1,-1 0 0,1 3 0,0-4 4,0-1 0,0 1 1,1-1-1,-1 1 0,1-1 0,-1 0 0,1 1 0,-1-1 0,1 0 0,0 1 1,0-1-1,0 0 0,-1 0 0,1 0 0,0 0 0,0 0 0,1 0 0,-1 0 0,0 0 1,0 0-1,0 0 0,1-1 0,-1 1 0,0 0 0,1-1 0,-1 1 0,2-1 0,4 3 43,1-1-1,-1-1 0,0 0 0,1 0 0,0 0 1,-1-1-1,1 0 0,9-1 0,9-3 26,28-8 1,-27 6-71,107-22 10,54-12-118,-143 27 85,0-1 0,45-21 0,-50 17-31,0-1-1,48-33 0,-86 50 24,0 0-1,0 1 1,1-1-1,-1 1 1,1 0-1,-1 0 0,5-1 1,-7 2 14,0 0 1,0 0-1,0 0 0,0 0 1,0 0-1,0 0 0,0 0 1,0 0-1,0 0 0,1 0 1,-1 0-1,0 0 0,0 0 1,0 0-1,0 0 0,0 0 1,0 0-1,0 0 0,0 0 1,0 0-1,0 0 1,0 0-1,1 0 0,-1 1 1,0-1-1,0 0 0,0 0 1,0 0-1,0 0 0,0 0 1,0 0-1,0 0 0,0 0 1,0 0-1,0 0 0,0 0 1,0 1-1,0-1 0,0 0 1,0 0-1,0 0 0,0 0 1,0 0-1,0 0 0,0 0 1,0 0-1,0 0 1,0 1-1,0-1 0,0 0 1,0 0-1,0 0 0,0 0 1,0 0-1,0 0 0,0 0 1,0 0-1,0 0 0,-10 13-236,-37 35 151,-88 70-1,130-115 115,1 1 0,0-1 0,-1 1-1,1 0 1,1 0 0,-1 0 0,0 1-1,1-1 1,0 1 0,0 0 0,1 0 0,-4 7-1,6-11-16,0 0 0,0 0 0,0 0 0,0-1 0,0 1 0,0 0 0,0 0 0,0 0-1,0-1 1,0 1 0,1 0 0,-1 0 0,0-1 0,1 1 0,-1 0 0,0 0 0,1-1-1,-1 1 1,1 0 0,-1-1 0,1 1 0,-1-1 0,1 1 0,0-1 0,-1 1 0,1-1-1,0 1 1,-1-1 0,1 0 0,0 1 0,0-1 0,0 1 0,2 0 20,0 0 1,0 0 0,0 0 0,0-1-1,0 1 1,6-1 0,-1 0-18,0-1 1,0 0-1,-1-1 1,1 1-1,-1-2 1,1 1-1,-1-1 1,0 0-1,0-1 1,0 1-1,-1-1 1,1-1-1,10-8 1,-2-1-142,0 0 0,-1-1 0,-1-1 1,12-17-1,-3-1 71,-20 31-49,-1 0-1,1 0 1,-1 0-1,0-1 1,0 1-1,0 0 1,0-1-1,0-5 1,-1 8 104,0 1 1,0 0 0,0 0-1,0 0 1,0 0-1,0 0 1,0-1-1,0 1 1,0 0-1,0 0 1,0 0 0,0 0-1,0-1 1,0 1-1,0 0 1,0 0-1,0 0 1,0 0 0,0 0-1,0 0 1,0-1-1,0 1 1,0 0-1,-1 0 1,1 0 0,0 0-1,0 0 1,0 0-1,0 0 1,0-1-1,0 1 1,-1 0-1,1 0 1,0 0 0,0 0-1,0 0 1,0 0-1,0 0 1,-1 0-1,1 0 1,0 0 0,0 0-1,0 0 1,0 0-1,0 0 1,-1 0-1,1 0 1,0 0-1,0 0 1,0 0 0,0 0-1,0 0 1,-1 0-1,1 0 1,0 0-1,0 0 1,0 0 0,0 1-1,0-1 1,0 0-1,-1 0 1,1 0-1,0 0 1,0 0 0,0 0-1,0 0 1,0 1-1,-8 6-166,8-6 169,-2 2-4,0 0 0,0 0 0,0 0 0,1 0 0,0 1 1,0-1-1,0 0 0,0 1 0,0-1 0,0 8 0,0-2-1,0 0 1,1 0 0,2 10-1,-2-15 51,0-1-1,1 0 0,-1 0 0,1 1 0,0-1 0,0 0 0,0 0 0,0 0 0,1 0 0,-1 0 0,1 0 0,0 0 0,0-1 0,0 1 0,0-1 0,0 1 0,1-1 0,-1 0 0,1 0 0,-1 0 0,1 0 0,0 0 0,0-1 0,0 1 0,0-1 0,0 0 0,0 0 0,4 1 0,5-1 17,0 0 0,0-1-1,0 0 1,0-1 0,0 0 0,0-1-1,12-4 1,-1 1 17,16-4 71,0-1-1,50-22 1,-71 25-120,-1-1-1,1-1 1,-2 0 0,1-2 0,-1 1 0,-1-2 0,0 0 0,15-16-1,-11 7 11,-1-1 0,-1-1 0,-1-1 1,21-41-1,40-111-69,-73 164 26,15-43 7,-17 48-6,0 1 0,-1-1 0,0 0 0,-1 1 0,1-1 0,-2-8-1,1 14-3,0-1 1,0 1-1,0 0 0,0-1 0,0 1 0,-1 0 0,1-1 0,-1 1 0,1 0 0,-1 0 0,1-1 0,-1 1 0,0 0 0,1 0 0,-1 0 0,0 0 1,0 0-1,0 0 0,0 0 0,0 0 0,0 0 0,0 1 0,0-1 0,0 0 0,0 0 0,0 1 0,-1-1 0,1 1 0,0-1 0,0 1 0,-1 0 1,1-1-1,0 1 0,-1 0 0,1 0 0,0 0 0,-1 0 0,1 0 0,-2 1 0,-3 0 3,1 0-1,0 0 0,0 1 1,0 0-1,0 0 1,0 0-1,0 1 0,0 0 1,-5 4-1,-4 4-11,0 1 0,1 1 0,1 0 0,0 1 0,0 1 0,-9 16-1,-1 5 81,-27 61-1,33-60-3,-18 66-1,29-84-40,1 1 1,1 0 0,0 0 0,2 0 0,0 26 0,2-36 6,0 0 1,1 0 0,0 0 0,0 0-1,1 0 1,1 0 0,0 0-1,6 11 1,-7-16-170,0 0 0,0-1 1,1 1-1,-1 0 0,1-1 0,0 0 1,1 0-1,-1-1 0,1 1 0,-1-1 0,1 0 1,0 0-1,0 0 0,1-1 0,9 4 0,-7-4-835,-1 0 0,0 0 0,1-1 0,12 1 0,5-2-1235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03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23 10560,'-30'-13'8799,"36"7"-9375,3 6 320,-3-3-1887,3 3 1183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0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6 7712,'-30'-4'2506,"30"4"-2475,-1-1 1,1 1-1,0 0 0,0 0 0,0 0 0,0 0 0,-1 0 0,1 0 1,0 0-1,0 0 0,0 0 0,-1 0 0,1 0 0,0 0 0,0 0 1,0 0-1,-1 0 0,1 0 0,0 0 0,0 0 0,0 0 0,-1 0 1,1 0-1,0 0 0,0 1 0,0-1 0,0 0 0,-1 0 0,1 0 0,0 0 1,0 0-1,0 0 0,0 1 0,0-1 0,-1 0 0,1 0 0,0 1 1,2 2 2731,9 0 12,-1-1-1412,127 27 4366,78 1-3640,-162-23-1571,360 22 689,-1-36-4216,-376 4-421,-9-3 1030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20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6 5312,'0'0'158,"0"-1"0,-1 1 0,1 0 0,0 0 0,0-1-1,0 1 1,0 0 0,0 0 0,0-1 0,-1 1 0,1 0 0,0 0 0,0-1 0,0 1 0,-1 0 0,1 0 0,0 0 0,0-1 0,-1 1 0,1 0 0,0 0-1,-1 0 1,1 0 0,0 0 0,0 0 0,-1-1 0,1 1 0,0 0 0,-1 0 0,1 0 0,0 0 0,0 0 0,-1 0 0,0 0 0,-6 10 6015,3-4-6664,-101 146 4619,69-96-4029,3-5-2291,10-18-4648,21-28 3699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22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1251 4992,'-1'0'138,"0"0"1,0 0 0,1 0-1,-1 0 1,0 1-1,1-1 1,-1 0-1,0 1 1,1-1 0,-1 1-1,1-1 1,-1 0-1,0 1 1,1-1 0,-1 1-1,1-1 1,-1 1-1,1 0 1,0-1-1,-1 1 1,1 0 0,0-1-1,-1 1 1,1 0-1,0-1 1,-1 1-1,1 1 1,-8 10 5012,10-14-3536,19-18 1216,31-57-2069,-20 31-495,1-2-219,42-47 0,51-25-6,-86 85 82,-2-2 0,-1-1 0,32-44 1,-44 42-43,-1 0 1,-3-1 0,17-45-1,-36 83-80,52-140 914,-51 126-746,-3 17-169,0 0 0,0 0 0,0 0 0,0 0 0,0 0 0,0 0 0,0 0-1,0 0 1,0 0 0,0 0 0,0 0 0,-1 0 0,1 0 0,0-1 0,0 1 0,0 0 0,0 0 0,0 0 0,0 0 0,0 0 0,0 0 0,0 0-1,0 0 1,0 0 0,0 0 0,0 0 0,0 0 0,0 0 0,0 0 0,-1 0 0,1 0 0,0 0 0,0 0 0,0 0 0,0 0 0,0 0-1,0 0 1,0 0 0,0 0 0,0 0 0,0 0 0,0 0 0,0 0 0,0 0 0,-1 0 0,1 0 0,0 0 0,0 0 0,0 0 0,0 0 0,0 0-1,0 0 1,0 0 0,0 0 0,0 0 0,0 1 0,-7 8 32,-159 291 313,144-258-155,2 2 1,-17 54-1,32-84-168,2 0 0,-1-1 1,2 2-1,0-1 0,0 0 1,1 0-1,1 1 0,1-1 1,0 0-1,1 0 0,6 25 1,-8-36 4,1-1 1,0 1 0,0-1 0,0 1 0,0-1-1,1 0 1,-1 0 0,1 1 0,-1-1 0,1 0-1,0 0 1,0 0 0,-1-1 0,2 1 0,-1 0-1,0-1 1,0 1 0,0-1 0,1 0 0,-1 0-1,1 0 1,-1 0 0,1 0 0,-1 0 0,1-1-1,-1 1 1,1-1 0,0 0 0,-1 0 0,1 0-1,-1 0 1,1 0 0,0 0 0,-1-1 0,1 1-1,-1-1 1,1 0 0,-1 0 0,5-2 0,3-2 22,0 0 0,-1-1 1,0 0-1,15-13 1,29-33-5,48-64 71,-80 88-70,-1-1-1,24-45 1,63-184 75,-13 46 0,-62 146-38,-12 24-12,-5 11 123,15-40-1,-29 59-142,-1 12-49,0 0 1,0 0 0,0-1 0,-1 1-1,1 0 1,0 0 0,0 0-1,0 0 1,-1 0 0,1 0-1,0 0 1,0 0 0,0 0 0,-1 0-1,1 0 1,0 0 0,0 0-1,0 0 1,0 0 0,-1 0 0,1 0-1,0 0 1,0 0 0,0 1-1,-1-1 1,1 0 0,0 0 0,0 0-1,0 0 1,0 0 0,-1 0-1,1 0 1,0 1 0,-18 16 464,6-3-317,0 0-1,2 1 0,0 1 0,1 0 1,0 0-1,-7 20 0,-32 107 448,41-120-513,-104 338 698,92-307-626,11-34-68,2-1-1,-7 31 1,8-33 52,5-16-134,0-1 1,-1 1-1,1-1 0,0 1 1,-1-1-1,1 1 1,-1-1-1,1 1 0,-1-1 1,1 1-1,-1-1 1,1 0-1,-1 1 0,1-1 1,-1 0-1,1 1 1,-1-1-1,0 0 0,1 0 1,-1 0-1,1 1 1,-1-1-1,0 0 0,0 0 1,-4 3-47,0 0 1,1 0 0,-1 0-1,1 1 1,-5 5 0,-5 11 37,9-12 86,0 0-1,-12 13 0,14-18-128,-3 3-3,8-9 115,14-23-113,-8 11 10,0 1 1,1 0-1,0 1 1,2 0 0,-1 1-1,1 0 1,1 0-1,0 1 1,1 1-1,16-11 1,7 3 123,-36 18-89,1 0 0,-1 0 0,0 0 0,1 0-1,-1 0 1,0 0 0,1 0 0,-1 0-1,0 0 1,1 0 0,-1 0 0,0 0-1,1 0 1,-1 0 0,0 1 0,1-1-1,-1 0 1,0 0 0,0 0 0,1 0-1,-1 1 1,0-1 0,0 0 0,1 0 0,-1 1-1,0-1 1,0 0 0,1 0 0,-1 1-1,0-1 1,0 0 0,0 1 0,0-1-1,1 0 1,-1 1 0,5 12 30,9 51 71,-10-43-128,7 23 1,-9-36 73,1-1-1,0-1 1,0 1 0,0 0-1,1-1 1,0 1-1,5 5 1,-6-9-24,0-1 0,-1 1 0,1-1 0,0 1-1,0-1 1,0 0 0,1 0 0,-1-1 0,0 1 0,1-1 0,-1 1 0,1-1-1,0 0 1,-1 0 0,1-1 0,0 1 0,-1-1 0,1 0 0,0 0 0,-1 0-1,1 0 1,0-1 0,5 0 0,7-3 29,-1-1 1,0 0-1,0-1 0,15-8 0,-28 13-49,28-14 9,-1 0 1,0-2-1,33-26 0,-51 33-48,0 1 0,0-1 0,-1-1 0,0 0-1,-1-1 1,-1 1 0,1-2 0,-2 1-1,11-24 1,-17 34 24,0 0-1,0 0 1,0-1 0,0 1-1,0 0 1,-1 0-1,1-1 1,-1 1 0,0-1-1,0 1 1,0 0 0,0-1-1,0 1 1,-1-4-1,1 5 10,0 1-1,0-1 1,0 0-1,-1 1 1,1-1-1,0 0 1,0 1-1,-1-1 1,1 0-1,-1 1 0,1-1 1,0 1-1,-1-1 1,1 1-1,-1-1 1,1 1-1,-1-1 1,0 1-1,1-1 1,-1 1-1,1 0 1,-1-1-1,0 1 0,1 0 1,-2-1-1,0 1 5,0 0 0,0 0 0,0 0 0,0 0-1,0 0 1,1 0 0,-1 0 0,0 1-1,-3 0 1,-4 2 16,0 1 0,1 0-1,-9 5 1,16-8-19,-11 5 24,1 1 0,0 0-1,0 1 1,1 0 0,-15 16 0,22-21-12,1 0 0,-1 0 0,1 0 0,0 0 0,0 0 0,0 1 0,0-1 0,1 1 0,-1-1-1,1 1 1,0 0 0,0 0 0,1-1 0,-1 1 0,1 0 0,-1 0 0,1 0 0,0-1 0,1 1 0,-1 0 0,1 0 0,-1 0 0,1-1-1,2 5 1,0 0 0,1-1-1,0-1 1,0 1-1,1 0 1,0-1-1,0 0 1,0 0-1,1-1 1,9 8-1,1 0-107,1-1 0,25 13 0,-33-20-244,0-1 0,1 0 1,-1 0-1,1-1 0,-1-1 0,1 1 1,0-2-1,10 2 0,-16-3-35,0 0-1,0 1 1,-1-2 0,1 1-1,0 0 1,0-1 0,-1 0-1,1 0 1,0 0 0,-1 0-1,6-3 1,-3 1-659,-1-1 0,1 0 1,-1 0-1,0 0 0,7-7 0,8-4-1391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22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26 7712,'-62'4'3520,"37"11"-3072,19-15 1888,6 4-1376,6 2 1567,9 1-1439,21-1 512,4 3-928,52-14 96,10 5-448,26-10-192,-6 6-64,6-9-1632,-11-2 864,9-2-4351,-7 4 2783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25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167 830 3904,'1'-1'201,"-1"1"-1,0-1 1,0 1 0,0-1 0,0 1 0,0-1-1,0 1 1,0-1 0,0 1 0,0-1 0,0 1-1,0-1 1,0 1 0,-1-1 0,1 1 0,0-1-1,0 1 1,0-1 0,-1 1 0,0-1 0,-3-8 2606,3 6-1753,1 1-708,0 1 0,-1 0 1,1 0-1,0 0 0,-1 0 1,1 0-1,-1 0 1,1-1-1,-1 1 0,0 0 1,-1-1-1,0 1-81,1 0 0,-1 0-1,0 0 1,0 0 0,0 0-1,0 1 1,0-1 0,0 1 0,0-1-1,-2 1 1,-1-1-40,0 1 0,0 0 0,0 0 0,-1 1 0,1 0 0,0 0 0,0 0 0,0 0 0,0 1 0,1-1 0,-1 1 0,0 1 0,1-1 0,-6 4 0,6-4-161,0 1 1,1 0 0,-1-1 0,1 1-1,-1 1 1,1-1 0,0 0-1,0 1 1,0 0 0,1-1-1,-1 1 1,1 0 0,0 1-1,0-1 1,0 0 0,-1 7 0,2-8-20,1 1 1,0-1-1,0 0 0,0 0 1,1 1-1,-1-1 1,1 0-1,0 0 1,0 0-1,0 0 1,0 1-1,0-1 1,1-1-1,-1 1 0,1 0 1,0 0-1,0-1 1,0 1-1,0-1 1,0 1-1,1-1 1,2 2-1,-3-2 1,-1 0 0,1-1 0,1 1-1,-1-1 1,0 0 0,0 0 0,0 1 0,1-1-1,-1-1 1,0 1 0,1 0 0,-1-1 0,1 1 0,-1-1-1,1 0 1,-1 0 0,1 0 0,-1 0 0,1 0-1,-1 0 1,1-1 0,-1 1 0,1-1 0,-1 0 0,1 1-1,3-3 1,2-3 24,0-1 0,0 0 0,-1 0 0,0-1 0,8-10 0,-3 4-58,-8 9-25,0 0 0,0 0 1,-1-1-1,1 1 0,-1-1 0,0 1 0,2-10 0,-4 11 32,0 1-1,0 0 1,-1-1-1,1 0 0,-1 1 1,0-1-1,0 1 1,-1-1-1,1 1 1,-1-1-1,1 1 0,-1-1 1,0 1-1,0-1 1,-2-3-1,-1 1-55,1 0 1,-1 0-1,-8-10 0,11 14 14,0 1 0,0 0 0,1 0 1,-1 0-1,-1 0 0,1 0 0,0 0 0,0 0 0,0 0 0,0 0 1,-1 0-1,1 1 0,0-1 0,-1 1 0,1-1 0,0 1 1,-1-1-1,1 1 0,-1 0 0,1-1 0,-1 1 0,1 0 0,-1 0 1,1 0-1,-3 1 0,-12-1-245,17 0 382,0 0-83,0 0 167,15 0 228,30-2-243,58-10 1,-26 1-7,-63 10-141,12-3 35,1 2 0,0 1 0,41 4 0,-61-2 1,-1 1 0,0-1 0,0 2 0,1-1 0,-1 1 1,-1 0-1,1 0 0,7 6 0,-12-8-46,0 0 1,0 1 0,0-1 0,0 1-1,0-1 1,-1 1 0,1 0 0,0 0-1,-1-1 1,0 1 0,1 0 0,-1 1-1,0-1 1,0 0 0,0 0 0,0 0-1,-1 1 1,1-1 0,-1 0-1,1 1 1,-1-1 0,0 0 0,0 1-1,0-1 1,0 0 0,0 1 0,0-1-1,-1 1 1,0 1 0,-1 1 19,0 0-1,0-1 1,-1 1 0,0-1 0,0 1 0,0-1-1,-5 5 1,-3 4 30,-3 6 15,10-12-78,-1 0 1,0 0-1,-1-1 0,1 1 1,-14 10-1,50-41-408,24-18 539,-40 33-196,7-6-20,31-14-1,-50 28 77,0 0 0,0 0 0,-1 1 0,1-1 0,0 0 0,0 1 0,0 0 0,0 0 0,5 0 0,-7 0 0,0 0-1,0 0 0,0 1 1,1-1-1,-1 0 1,0 1-1,0-1 1,0 0-1,0 1 1,0-1-1,0 1 1,0-1-1,-1 1 0,1 0 1,0-1-1,0 1 1,0 0-1,0 0 1,-1 0-1,1 0 1,0-1-1,-1 1 1,1 0-1,-1 0 1,1 0-1,0 2 0,3 28 83,-4-24-82,1 0 0,0 0 0,3 9 0,2 8-89,-4-14 87,0-1 1,1 0-1,4 10 0,-6-17 10,-1 0 1,1 0-1,0 0 1,1-1 0,-1 1-1,0 0 1,0-1-1,1 1 1,-1-1 0,1 1-1,-1-1 1,1 0 0,0 1-1,-1-1 1,1 0-1,0 0 1,0 0 0,0-1-1,3 2 1,-3-2-13,0 0 1,0 1 0,0-2-1,0 1 1,1 0 0,-1 0-1,0-1 1,0 1 0,0-1-1,0 1 1,0-1 0,0 0-1,0 0 1,0 0 0,0 0-1,3-3 1,4-3-13,-1 0 1,9-9-1,-9 8 9,54-50 3,48-48 0,-83 77 0,-2-1 0,22-34 0,80-168 59,-75 133-18,19-43-98,-63 121 106,9-41 1,-13 47-16,-3 12-42,-1 0 0,1-1 0,-1 1 0,0 0 1,0-1-1,0 1 0,0-1 0,0 1 0,-2-5 0,2 7 6,-1-1 0,1 1-1,0 0 1,-1 0 0,1 0 0,-1 0-1,0 0 1,1 1 0,-1-1 0,0 0 0,1 0-1,-1 0 1,0 0 0,0 1 0,0-1-1,1 0 1,-1 1 0,0-1 0,0 1 0,0-1-1,0 1 1,0-1 0,0 1 0,0 0-1,-1-1 1,1 1 0,0 0 0,0 0 0,0 0-1,0 0 1,0 0 0,0 0 0,-2 0-1,-7 3 27,0 0 0,0 0 0,1 0-1,0 2 1,-1-1 0,2 1-1,-1 0 1,-13 11 0,8-4-26,0 1 0,1 0 1,1 1-1,0 0 0,1 1 0,-11 20 1,3-2 95,-28 70 0,16-21 14,5 0 1,-21 111-1,46-188-127,-3 14 58,1 0 0,1-1 0,0 1 0,2 20 0,1-34-8,-1 0 0,1 0 0,0 0 1,0 0-1,1-1 0,0 1 0,-1 0 0,6 7 0,-6-9-15,1-1 1,0 1 0,1 0-1,-1-1 1,0 0-1,1 0 1,-1 0-1,1 0 1,0 0-1,-1 0 1,1 0-1,0-1 1,0 0 0,5 2-1,-2-2 23,-1 0-1,1 0 1,-1 0-1,1-1 1,-1 0-1,1-1 0,10-1 1,41-11 179,-54 12-211,52-14 81,90-40 0,-144 54-88,20-8 43,0-1 0,37-24-1,-57 33-51,0 0-1,0 1 1,0-1-1,0 0 0,0 1 1,0-1-1,0 0 1,1 1-1,-1 0 1,0-1-1,2 1 0,-3 0 7,0 0-1,1 0 0,-1 0 1,0 0-1,0 0 0,1 0 0,-1 0 1,0 0-1,0 0 0,1 0 1,-1 0-1,0 0 0,0 1 0,0-1 1,1 0-1,-1 0 0,0 0 1,0 0-1,0 1 0,1-1 0,-1 0 1,0 0-1,0 0 0,0 1 0,0-1 1,0 0-1,0 0 0,1 1 1,-1-1-1,0 0 0,0 0 0,0 1 1,0 2-21,0 1 0,0 0 0,0-1 0,-1 1 0,-1 6 0,1 0 48,-1 6 40,-1 1-72,1 1-1,1-1 0,0 1 1,4 35-1,-3-52 10,0 0-1,0-1 0,0 1 0,0 0 0,0 0 0,1 0 0,-1 0 1,0 0-1,0 0 0,1-1 0,-1 1 0,1 0 0,-1 0 0,1 0 1,-1-1-1,1 1 0,-1 0 0,1-1 0,0 1 0,-1 0 0,1-1 1,0 1-1,-1-1 0,1 1 0,0-1 0,0 1 0,0-1 0,-1 0 1,1 1-1,0-1 0,0 0 0,0 0 0,0 0 0,0 1 0,0-1 1,-1 0-1,1 0 0,0 0 0,0 0 0,0-1 0,0 1 0,0 0 1,0 0-1,0 0 0,-1-1 0,1 1 0,0-1 0,0 1 0,0 0 1,0-2-1,5-1 41,0-1 1,-1 1-1,0-1 0,0-1 1,7-6-1,-1-1-17,1-1-45,0 0-1,1 1 0,0 0 0,1 1 0,18-11 1,-31 21 22,0 1 0,0-1 1,-1 1-1,1 0 1,0-1-1,0 1 0,0 0 1,0-1-1,0 1 0,0 0 1,0 0-1,0 0 0,0 0 1,0 0-1,0 0 1,0 0-1,2 1 0,-3-1-1,1 0 0,0 1-1,-1-1 1,1 1 0,-1-1 0,1 1-1,-1-1 1,1 1 0,-1-1 0,1 1-1,-1-1 1,1 1 0,-1 0-1,0-1 1,1 1 0,-1 0 0,0-1-1,0 1 1,1 1 0,0 5-10,0-1 1,-1 1 0,0 0-1,-1 11 1,1-6-1,-8 85 42,-4 0 0,-38 153 0,32-186 30,-3-1-1,-2 0 0,-57 105 1,63-138-50,-1-1 1,-37 47-1,48-68-93,0 0 1,0 0-1,-1-1 1,0 1-1,0-2 1,-1 1-1,0-1 0,-10 5 1,15-9 31,1 0 0,-1-1-1,1 1 1,-1-1 0,1 0 0,-1 0 0,0 0 0,0 0 0,1-1 0,-1 0 0,0 0 0,-5 0 0,6-1 21,0 1 1,0-1-1,0-1 1,0 1 0,0 0-1,0-1 1,0 1-1,1-1 1,-1 0 0,1 0-1,-1 0 1,1 0-1,0 0 1,0-1 0,0 1-1,-3-4 1,0-3 16,-1 0 1,1 0 0,1 0 0,0-1-1,0 1 1,1-1 0,0 0-1,1 0 1,0-1 0,0 1-1,1 0 1,1-1 0,0-16-1,1 15 66,0 0 1,1 0-1,0 0 0,1 1 0,0-1 0,1 0 0,0 1 0,1 0 1,0 0-1,1 0 0,11-15 0,-5 10 91,1 1 0,1 1-1,0 0 1,1 1 0,33-22 0,-16 12-53,109-72-154,-123 84 76,96-59-3417,-88 54-352,-5 5 1124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05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4 3072,'14'-3'15381,"-16"5"-15195,1 0 0,0 1 1,-1-1-1,1 1 1,0-1-1,0 1 0,1-1 1,-2 6-1,-1 1 126,-66 278 1860,62-254-1981,-32 252 850,37-266-957,-2 24 13,2-17 262,-8 43 1,9-63-327,-1 0 576,2-6-805,-1 0 1,1 0-1,-1 0 0,1-1 1,-1 1-1,1 0 1,0 0-1,-1 0 0,1 0 1,-1-1-1,1 1 0,0 0 1,-1 0-1,1-1 0,-1 1 1,1 0-1,0-1 0,0 1 1,-1 0-1,1-1 0,-3-3-3062,7 3 1013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4:29.39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52 67 3488,'-37'-4'3269,"36"4"-2982,0 0-1,1 0 0,-1 0 1,0-1-1,1 1 0,-1 0 1,0 0-1,1-1 1,-1 1-1,1 0 0,-1-1 1,1 1-1,-1-1 1,1 1-1,-1-1 0,1 1 1,-1-1-1,1 1 1,-1-1-1,1 1 0,0-1 1,-1 1-1,1-1 1,0 0-1,0 1 0,-1-1 1,1 0-1,0 1 0,0-2 1,2 0 100,0 0-1,0-1 1,0 1 0,1 0 0,-1 0-1,1 0 1,-1 1 0,1-1 0,0 1 0,0-1-1,0 1 1,0 0 0,0 0 0,0 0-1,4 0 1,8-2 484,29-2 0,-7 5-499,0 1 1,52 8-1,16 1-145,124-3 456,284-29 0,-476 19-615,177-9 397,-198 13-428,-13 0-20,0-1 1,0 1-1,1-1 0,-1 0 1,0 0-1,0 0 0,0 0 1,0-1-1,0 1 0,0-1 1,4-1-1,-7 2-69,0 0 0,0 0-1,0 0 1,0 0 0,0-1 0,0 1-1,0 0 1,0 0 0,0 0 0,0 0 0,0 0-1,0 0 1,-1-1 0,1 1 0,0 0-1,0 0 1,0 0 0,0 0 0,0 0-1,0 0 1,0 0 0,0-1 0,0 1-1,0 0 1,-1 0 0,1 0 0,0 0-1,0 0 1,0 0 0,0 0 0,0 0-1,0 0 1,-1 0 0,1 0 0,0 0-1,0 0 1,0 0 0,0 0 0,0 0-1,0 0 1,-1 0 0,1 0 0,0 0 0,0 0-1,-17 0-4300,-5 7-1758,-1 6 1919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06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0 536 6144,'0'0'2757,"15"-4"2320,16-25-1312,-18 17-3118,-2 0-1,16-21 0,-7 7-291,87-109 935,-31 35-476,20-27 234,-84 112-906,-9 11-86,0 0 1,1 0 0,-1 0 0,1 0-1,0 0 1,0 1 0,0 0-1,0 0 1,7-4 0,-10 7-34,0-1 0,0 1 0,-1 0-1,1-1 1,0 1 0,0 0 0,-1 0 0,1 0 0,0 0 0,0 0 0,0 0 0,-1 0 0,1 0-1,0 0 1,0 0 0,-1 0 0,1 0 0,0 1 0,0-1 0,-1 0 0,1 1 0,0-1-1,0 1 1,0 0-1,1 0 0,-1 0 0,0 0-1,0 1 1,0-1 0,0 0-1,-1 0 1,1 1 0,0-1 0,0 1-1,0 1 1,1 5 22,0 1 0,0-1 0,1 14 0,-3-18-17,2 39 224,-1 1 0,-3 0 0,-8 46 0,3-19-369,5-61 145,0 9 551,3-16-143,3-9 29,78-215 111,-61 164-745,-19 51 149,11-25-89,-12 29 105,0 1 1,0-1 0,0 0 0,0 0-1,1 1 1,-1-1 0,1 0-1,0 1 1,-1 0 0,1-1 0,0 1-1,3-2 1,-5 3 2,1 0 1,0 0-1,0 0 0,0 0 0,-1 0 0,1 0 1,0 0-1,0 0 0,-1 0 0,1 0 0,0 1 1,0-1-1,-1 0 0,1 0 0,0 1 0,0-1 1,-1 1-1,1-1 0,0 1 0,-1-1 0,1 1 1,-1-1-1,1 1 0,-1-1 0,1 1 0,-1 0 1,1-1-1,-1 1 0,1 0 0,13 24-65,-14-24 65,19 42 0,-11-25 72,0 0 0,20 32 0,20 12 143,-40-54-220,0-1 0,0 1 0,1-1 0,-1-1 0,11 6 0,28 14-2652,2-3-5535,-19-9 4424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08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1211 4576,'-14'7'1259,"12"-5"-835,0-1-1,-1 1 1,0-1 0,1 0-1,-1 0 1,0 0-1,0 0 1,-4 1 0,1 0 2923,14-4 2153,-4 1-5257,0-1-1,0 1 0,0-1 0,-1 0 1,1 0-1,-1-1 0,1 1 0,-1-1 1,0 0-1,5-4 0,30-40 560,-34 41-706,27-40 153,-3 0-1,-1-2 1,-3-1-1,28-81 1,43-102 498,5-18 308,-91 224-1012,-2 0 0,-1 0-1,-1-1 1,4-53 0,-9 80-47,0-1 1,0 1 0,0 0 0,0-1-1,0 1 1,0 0 0,0 0 0,0-1-1,0 1 1,0 0 0,0-1-1,0 1 1,0 0 0,0 0 0,0-1-1,-1 1 1,1 0 0,0 0 0,0-1-1,0 1 1,0 0 0,-1 0 0,1-1-1,0 1 1,0 0 0,-1-1 0,1 2-6,0-1 1,-1 0 0,1 1 0,0-1-1,-1 0 1,1 0 0,0 1 0,0-1 0,0 0-1,-1 1 1,1-1 0,0 1 0,0-1-1,0 0 1,0 1 0,-1-1 0,1 0-1,0 1 1,0-1 0,0 1 0,0-1-1,0 1 1,-37 147-136,15-72 203,-39 184 71,-31 110-25,-36-15 204,97-294-199,13-27 319,18-33-427,-1 0 25,1 1 1,-1-1-1,1 0 1,-1 1-1,0-1 0,0 1 1,0-1-1,0 0 0,0 0 1,0 1-1,0-1 1,0 0-1,0 0 0,-1 0 1,1 0-1,0 0 0,-1-1 1,-1 2-1,3-2-30,-1 0-1,0 0 0,0 1 1,1-1-1,-1 0 0,0 0 1,0 0-1,1 0 1,-1 0-1,0-1 0,0 1 1,1 0-1,-1 0 0,0 0 1,1-1-1,-1 1 1,0 0-1,0 0 0,1-1 1,-1 1-1,1-1 0,-1 1 1,0-1-1,1 1 1,-1-1-1,1 1 0,-1-1 1,1 1-1,0-1 0,-1 0 1,1 1-1,-1-1 1,1 0-1,0 1 0,0-1 1,-1 0-1,1 0 0,0 1 1,0-1-1,0 0 0,0 1 1,0-1-1,0 0 1,0 0-1,0 1 0,0-1 1,0 0-1,0 0 0,1-1 1,2-7-22,0 1 0,1-1 0,0 1 0,1 0 0,0 0 1,0 0-1,1 1 0,10-11 0,16-17-139,54-42 1,-68 61 133,212-169-40,-159 128 129,92-94 0,21-46 233,-144 149-198,-2-2 1,41-72 0,-69 103-68,-1 1 0,-1-2 1,-1 1-1,-1-1 1,0 0-1,3-26 1,-3 13-38,-1-1 1,-2 0 0,-1 0 0,-1 0 0,-3 0 0,-5-41 0,7 75 1,0-1 1,0 1-1,0 0 1,0 0-1,0-1 1,0 1 0,0 0-1,0 0 1,0-1-1,0 1 1,0 0-1,0 0 1,0-1 0,0 1-1,0 0 1,0 0-1,-1-1 1,1 1-1,0 0 1,0 0 0,0 0-1,0-1 1,0 1-1,-1 0 1,1 0-1,0 0 1,0-1 0,0 1-1,-1 0 1,1 0-1,0 0 1,0 0-1,0 0 1,-1 0 0,1-1-1,0 1 1,0 0-1,-1 0 1,1 0 0,0 0-1,0 0 1,-1 0-1,1 0 1,0 0-1,0 0 1,-1 0 0,1 0-1,0 0 1,0 0-1,-1 0 1,1 1-1,0-1 1,0 0 0,-1 0-1,1 0 1,0 0-1,0 0 1,-1 0-1,1 1 1,0-1 0,-13 17-250,-3 12 169,1 0-1,-12 40 1,-3 5 199,-28 40 105,31-65-172,-23 62 0,37-76 9,2 1 0,1 0 0,2 1 0,-6 61 0,13-79-23,0 0 0,2 0 0,0 1 0,1-1-1,0-1 1,2 1 0,0 0 0,1-1 0,1 0 0,1 0 0,10 20 0,-13-31 28,1-1 1,-1 1 0,1 0 0,1-1 0,-1 0 0,1 0 0,0-1 0,12 9 0,-14-11-29,0-1 1,0 1 0,1-1-1,-1 0 1,0-1-1,1 1 1,-1-1 0,1 0-1,0 0 1,-1 0 0,1 0-1,0-1 1,0 0-1,-1 0 1,1 0 0,6-2-1,-2 0-5,-1-1 1,0 0-1,0 0 0,0-1 0,0 0 0,-1-1 1,0 1-1,0-2 0,0 1 0,9-9 0,6-9 82,28-37 0,-41 49-102,19-25 67,-1-1 0,-2-2 0,27-54 0,-51 92-98,0-1-1,-1 1 1,1-1 0,0 1-1,-1-1 1,0 1 0,1-1-1,-1 1 1,0-1 0,0-2-1,0 4 19,0 0-1,0 0 1,0-1 0,0 1-1,0 0 1,0 0 0,0 0-1,0 0 1,-1-1-1,1 1 1,0 0 0,0 0-1,0 0 1,0 0-1,0 0 1,0 0 0,0-1-1,-1 1 1,1 0 0,0 0-1,0 0 1,0 0-1,0 0 1,0 0 0,-1 0-1,1 0 1,0 0-1,0 0 1,0 0 0,0 0-1,-1 0 1,1 0-1,0 0 1,-10 4-185,4 1 137,1 0-1,-1 0 1,1 0-1,1 1 1,-1 0-1,1 0 1,0 0-1,0 0 1,-4 10-1,-3 8 40,-8 31 0,12-34 14,0 1-42,0 0 1,2 1-1,0 0 1,2 0-1,-1 25 1,4-43 73,0 0 0,1-1 1,-1 1-1,1-1 0,0 1 0,1-1 0,-1 1 1,1-1-1,0 0 0,0 0 0,0 0 0,0 0 1,1 0-1,0 0 0,4 4 0,-5-6 7,0 0 1,0-1-1,0 1 0,0 0 0,0-1 0,0 0 0,1 1 0,-1-1 0,0 0 0,1 0 1,-1 0-1,1-1 0,0 1 0,-1-1 0,1 1 0,-1-1 0,1 0 0,0 0 0,-1 0 0,1 0 1,0 0-1,-1-1 0,1 1 0,-1-1 0,1 0 0,-1 0 0,1 0 0,2-1 0,1-1 12,1-1 0,-1 0-1,0 0 1,0-1 0,0 0-1,-1 0 1,1 0 0,-1-1-1,-1 1 1,1-1 0,-1 0-1,0-1 1,0 1 0,-1-1-1,5-11 1,-1-1-75,-2-1 1,0-1-1,-1 1 0,-1-1 1,0 0-1,-2 0 0,-1 1 1,0-1-1,-2 0 0,0 0 1,-1 0-1,-7-23 0,7 36-52,0 1 0,0-1 0,-1 1-1,0-1 1,0 1 0,-1 0 0,-10-12-1,13 16 40,0 1 0,0 0-1,0 0 1,-1 0 0,1 0-1,0 0 1,-1 0 0,0 0-1,1 1 1,-1-1 0,0 1-1,0 0 1,0 0 0,0 0-1,0 0 1,0 0 0,0 1-1,0 0 1,0-1 0,0 1-1,0 0 1,0 0 0,0 1-1,-5 0 1,6 0 28,0 0 0,0 0 0,0 0 0,0 1 1,0-1-1,0 1 0,1-1 0,-1 1 0,0-1 0,1 1 1,-1 0-1,1 0 0,0 0 0,0 0 0,0 0 0,0 0 0,0 0 1,0 0-1,0 0 0,1 0 0,-1 1 0,1-1 0,-1 0 1,1 4-1,-1 0 13,1-1 0,0 1-1,0 0 1,0 0 0,1 0 0,0-1 0,0 1 0,3 7 0,-2-6 22,1-1 0,0 0-1,0-1 1,1 1 0,-1-1 0,1 1 0,0-1 0,1 0 0,-1-1 0,1 1 0,10 7-1,-7-7 27,0 0 0,0-1-1,1 0 1,-1-1 0,1 1-1,-1-2 1,18 4 0,-8-4 30,0 0 1,-1-1 0,1-1-1,0-1 1,0-1 0,0 0 0,-1-1-1,21-7 1,-17 3-21,-1-1 0,0-1 0,-1 0 0,0-2 0,31-22 0,-13 4 39,52-52-1,-79 71-80,0-1 6,1 1-1,0 0 1,15-10-1,-26 20-25,0 0 1,0 0-1,0 0 0,0 0 0,0 0 0,1 0 1,-1 0-1,0 0 0,0 0 0,0 0 1,0-1-1,0 1 0,0 0 0,0 0 0,0 0 1,1 0-1,-1 0 0,0 0 0,0 0 0,0 0 1,0 0-1,0 0 0,0 0 0,0 0 1,0 0-1,1 1 0,-1-1 0,0 0 0,0 0 1,0 0-1,0 0 0,0 0 0,0 0 1,0 0-1,0 0 0,0 0 0,0 0 0,1 0 1,-1 0-1,0 0 0,0 1 0,0-1 0,0 0 1,0 0-1,0 0 0,0 0 0,1 8-56,-4 17 29,1-14-11,-7 70 43,-2 40 54,7-63-6,0 105 82,4-138-45,0-20-36,-1 0 0,2-1 1,-1 1-1,0 0 0,2 5 0,-2-9-36,0-1-1,0 1 0,0-1 0,1 0 1,-1 1-1,0-1 0,0 1 0,0-1 0,1 0 1,-1 1-1,0-1 0,0 0 0,1 1 1,-1-1-1,0 0 0,1 1 0,-1-1 1,1 0-1,-1 0 0,0 1 0,1-1 0,-1 0 1,1 0-1,0 0 7,0 0 1,-1 0-1,1 0 0,-1 0 1,1 0-1,0 0 0,-1 0 1,1 0-1,0 0 0,-1-1 0,1 1 1,-1 0-1,1-1 0,-1 1 1,1 0-1,-1-1 0,1 1 1,-1 0-1,1-1 0,-1 1 1,1-1-1,0 0 0,5-8 73,-1 1-1,1-1 0,7-17 1,41-118 186,3-6-272,-54 144 6,10-23-99,1 1 1,29-43-1,-30 58 15,-13 13 62,0-1-1,0 1 1,1 0-1,-1 0 1,0-1-1,0 1 0,1 0 1,-1 0-1,0 0 1,0-1-1,1 1 0,-1 0 1,0 0-1,1 0 1,-1 0-1,0 0 1,1-1-1,-1 1 0,0 0 1,1 0-1,-1 0 1,0 0-1,1 0 1,-1 0-1,0 0 0,1 0 1,-1 0-1,0 0 1,1 1-1,-1-1 0,0 0 1,0 0-1,1 0 1,-1 0-1,0 0 1,1 1-1,-1-1 0,0 0 1,0 0-1,1 0 1,-1 1-1,0-1 1,0 0-1,1 0 0,-1 1 1,0-1-1,0 0 1,0 1-1,0-1 1,0 0-1,1 0 0,-1 1 1,3 19-122,-3-16 90,5 54-180,-3-27 187,1 1 0,2-1 0,9 34 0,-9-48 67,0 0-1,2 0 0,0-1 1,0 1-1,2-1 0,0-1 1,14 19-1,-21-31-11,0-1 0,0 0 1,0 0-1,0 0 0,0 0 0,1 0 0,-1 0 1,1-1-1,-1 1 0,1-1 0,-1 0 0,1 1 1,0-1-1,0-1 0,-1 1 0,1 0 0,0-1 1,0 1-1,0-1 0,0 0 0,0 0 0,0 0 1,0 0-1,0 0 0,0-1 0,-1 0 0,1 1 0,0-1 1,0 0-1,4-2 0,-2-1 7,-1 1 1,1-1-1,-1 0 0,0 0 0,0-1 1,0 1-1,-1-1 0,0 0 0,0 0 1,0 0-1,4-10 0,1-5 9,8-39 0,-10 37-28,5-28-97,6-73 0,-7 45 48,-10 77 31,0-1-1,0 0 1,1 1-1,-1-1 1,1 1 0,-1-1-1,1 0 1,-1 1-1,1-1 1,0 1-1,0-1 1,-1 1 0,1 0-1,0-1 1,0 1-1,1 0 1,-1 0-1,0 0 1,0 0 0,1 0-1,0-1 1,1 1-5,-1 0 0,1 1 0,-1-1 0,1 1 0,-1-1 0,1 1 1,-1 0-1,1 0 0,-1 0 0,1 1 0,-1-1 0,1 0 0,-1 1 0,3 1 0,10 3 56,0 1 0,0 0-1,17 11 1,-12-6-16,7 3-18,-9-4 0,1 0 1,39 13-1,-16-13-2567,-23-6-1555,1-1 1,37 0 0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1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98 482 3808,'-4'-17'6213,"3"33"-2842,-10 97-367,5-36-2051,-21 166 1479,-9 144-13,31-306-1958,5-72-403,0-6 21,0 0 1,0 0 0,0 0-1,-1 0 1,1 0-1,-1 0 1,0 0-1,1 0 1,-1 0-1,-2 3 1,5-14 234,0-1-1,-1 1 1,0 0-1,0-14 1,3-14-207,32-192 389,-23 165-508,17-78-11,48-140-1,-67 253 43,1 0 1,24-42-1,-27 56 43,0 0-1,1 0 1,1 1 0,0 0 0,1 1 0,16-13 0,-23 21-62,1 0 0,-1 0 0,1 1 0,0 0 1,0 0-1,0 0 0,0 1 0,0 0 1,1 0-1,-1 1 0,1 0 0,-1 0 1,1 0-1,12 1 0,-14 0 14,0 1 0,1 0 0,-1 0 1,0 1-1,0-1 0,0 1 0,0 1 0,0-1 0,0 0 0,0 1 0,-1 0 1,1 0-1,-1 1 0,0-1 0,0 1 0,0 0 0,-1 0 0,5 7 1,-2-3 10,-1 0 1,-1 1 0,0 0 0,0-1 0,-1 2 0,5 15 0,5 58 134,-10-59-116,-2 1 0,-1-1 0,-1 0 0,-1 0 0,-1 0 0,-1 0 0,-9 29 0,11-46-11,-1 0-1,0 0 1,-1-1 0,1 1-1,-10 11 1,12-16-17,-1 0-1,0 1 1,0-1-1,0 0 1,0 0-1,-1 0 1,1 0-1,-1-1 1,1 1-1,-1-1 1,1 1-1,-1-1 1,0 0-1,0 0 1,0 0-1,1 0 1,-1-1-1,-4 1 1,0-1 4,1 0 0,0-1 1,0 1-1,0-1 1,0-1-1,0 1 1,0-1-1,0 0 0,0-1 1,1 1-1,-9-6 1,10 5-75,0 1-1,0-1 0,1 0 0,-1-1 0,1 1 0,-4-5 0,6 7 42,0 0 1,1 0 0,-1 0-1,1 1 1,-1-1 0,1 0-1,0 0 1,-1 0-1,1 0 1,0 0 0,0 0-1,0 0 1,-1 0-1,1 0 1,0-1 0,0 1-1,1 0 1,-1 0-1,0 0 1,0 0 0,0 0-1,1 0 1,-1 0 0,0 0-1,1 1 1,-1-1-1,1 0 1,-1 0 0,1 0-1,1-1 1,14-11-159,51-36 66,2 2 0,2 4 1,2 3-1,2 3 0,80-28 0,-121 52 171,223-75 609,-254 87-640,-1 1-15,0 0 0,0-1 0,0 0 1,0 1-1,0-1 0,-1 0 0,1 0 1,0 0-1,-1 0 0,1 0 0,1-2 0,-3 3-21,0 0-1,0 0 0,0 0 0,0 0 0,0 0 0,0 0 0,0 0 0,0 0 0,-1 0 0,1 0 0,0 0 0,0 0 0,0 0 0,0 0 0,0 0 0,0 0 0,0 0 0,-1 0 0,1 0 0,0 0 0,0 0 0,0 0 0,0 0 0,0 0 0,0-1 0,0 1 0,0 0 0,0 0 0,-1 0 0,1 0 1,0 0-1,0 0 0,0 0 0,0 0 0,0 0 0,0-1 0,0 1 0,0 0 0,0 0 0,0 0 0,0 0 0,0 0 0,0 0 0,0 0 0,0 0 0,0-1 0,0 1 0,0 0 0,0 0 0,0 0 0,0 0 0,0 0 0,0 0 0,0 0 0,0-1 0,0 1 0,0 0 0,0 0 0,0 0 0,0 0 1,0 0-1,1 0 0,-17 2-157,8 0 124,0-1 7,-1 2-1,1-1 1,0 1 0,-13 6 0,-5 6 47,1 0 0,0 2-1,1 1 1,1 1 0,1 1 0,1 1 0,0 1 0,2 1-1,0 1 1,2 0 0,1 1 0,1 1 0,1 0 0,-21 57 0,22-53 91,-4 13 81,15-39-160,1 0-1,0-1 1,1 1-1,-1 0 1,1 0-1,-1 0 1,1 0-1,1 5 1,-1-8-15,0 1 0,0-1 0,0 0 0,1 0 0,-1 1 1,0-1-1,1 0 0,-1 0 0,1 0 0,-1 0 1,1 1-1,-1-1 0,1 0 0,0 0 0,0 0 1,0 0-1,-1 0 0,1-1 0,0 1 0,0 0 1,0 0-1,0-1 0,0 1 0,1 0 0,-1-1 1,0 1-1,0-1 0,0 1 0,0-1 0,1 0 0,-1 0 1,0 1-1,0-1 0,1 0 0,-1 0 0,0 0 1,0 0-1,2-1 0,2 0 32,1 0 1,-1 0-1,0-1 1,0 0-1,-1 0 0,1 0 1,7-5-1,2-3 31,-2 0-1,1 0 1,-1-1-1,14-16 0,38-53 153,-57 70-203,62-87 44,35-45-326,-102 140 234,0-1-1,0 1 0,0 0 1,0 0-1,0 0 0,0 0 1,1 0-1,-1 0 0,6-2 1,-8 4 13,1 0 0,-1 0 0,1 0 1,-1-1-1,1 1 0,0 0 0,-1 0 1,1 1-1,-1-1 0,1 0 0,-1 0 1,1 0-1,0 0 0,-1 0 1,1 1-1,-1-1 0,1 0 0,-1 0 1,1 1-1,0-1 0,0 2-9,0-1-1,1 1 1,-1-1 0,0 1-1,0-1 1,1 1-1,-1-1 1,1 4-1,42 100-59,-3-5 93,-33-83 100,1-1 1,1 0-1,21 27 1,-30-42-115,1 1 29,-1 0 0,1 0 0,-1-1 0,1 1 0,0-1 0,-1 1 0,4 1 0,-4-3-21,0 1 1,0-1-1,-1 0 1,1 0-1,0 0 1,0 0-1,0 0 1,-1 0-1,1 0 0,0 0 1,0 0-1,0 0 1,-1 0-1,1 0 1,0 0-1,0-1 1,-1 1-1,1 0 1,0-1-1,0 1 1,-1 0-1,1-1 0,0 1 1,-1-1-1,1 1 1,-1-1-1,1 1 1,-1-1-1,2-1 1,4-5 56,0-1 1,-1 0-1,1 0 1,-2-1-1,1 1 1,4-15 0,18-60 104,-18 52-149,52-136 8,-56 157-107,-1-1 1,2 1-1,0 0 0,14-18 1,-20 28 69,0 0 0,0-1 0,0 1 0,0 0 0,0 0 0,1 0 0,-1 0 0,0-1 0,0 1 0,0 0 0,0 0 0,1 0 0,-1 0 0,0 0 0,0-1 0,0 1 0,1 0 0,-1 0 0,0 0 0,0 0 0,1 0 0,-1 0 0,0 0 0,0 0 0,1 0 0,-1 0 0,0 0 0,0 0 0,1 0 0,-1 0 0,0 0 0,0 0 0,0 0 0,1 1 0,-1-1 0,0 0 0,0 0 0,1 0 0,-1 0 0,0 0 0,0 0 0,0 1 0,1-1 0,4 12-197,-3 13 176,0 0 0,-2 1-1,-4 41 1,3-56 14,-7 66-79,-32 136 1,20-148 271,18-59-159,0-1 1,-1 0-1,1 1 0,-6 6 0,7-11-26,1 0 1,-1 0-1,0 0 0,0 0 0,0 0 0,0 0 0,0 0 0,0 0 0,0-1 1,0 1-1,0 0 0,0-1 0,0 1 0,-1-1 0,1 1 0,0-1 1,0 1-1,-1-1 0,1 0 0,0 0 0,0 0 0,-1 0 0,1 0 0,0 0 1,-3 0-1,2-1-9,1 1 0,-1-1 0,0 0 0,1 0 0,0 0 1,-1 0-1,1 0 0,-1 0 0,1 0 0,0 0 0,0-1 0,0 1 1,0-1-1,0 1 0,0 0 0,0-1 0,0 0 0,0 1 0,1-1 1,-1 1-1,1-1 0,-1 0 0,1 1 0,-1-1 0,1 0 0,0 0 1,0-2-1,0-1-21,0 0 1,0 0-1,0-1 1,0 1-1,1 0 1,0 0-1,0 0 1,3-6-1,-3 8 17,1 0 0,0 1-1,-1-1 1,1 1-1,0-1 1,0 1-1,0 0 1,0 0-1,1 0 1,-1 0 0,1 0-1,4-2 1,1 0 16,0 0 0,0 1 1,10-3-1,32-8-33,-24 8 14,36-15-1,-16 2 167,-1-1-1,0-3 0,66-46 1,-66 35 74,65-64 0,-89 76-160,-1 0 1,-1-2-1,-1 0 0,25-46 0,-29 40 14,-1 0 1,14-53-1,-26 78-68,9-35-20,-2-1 0,4-48 0,-9 63-130,-2 21 102,-1 2-27,0 4 4,-4 17-15,-2 25 14,1 0 1,1 46 0,2-29 197,-2 63-172,26 236 0,-16-301-510,4 27-2473,-7-68 1863,5 31-3651,-10-18-2535,0-24 3708,1-3 1260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12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69 9888,'-21'-16'4480,"32"16"-3904,-1-3 1887,5 3-1471,11-4 1088,10 4-1216,5-6 320,4 6-704,6-3-192,-5 3-192,4-6-224,1 2 64,11-5-2016,-5 5 1152,9-6-5119,-6 7 3359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12.5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539 27 4992,'-1'-2'163,"0"1"77,0 0 1,0 0 0,1-1 0,-1 1-1,0 0 1,0-1 0,1 1-1,-1 0 1,-7-10 8258,7 11-8178,-16-2 2653,-19 3-1754,22 1-941,0 1 0,-1 1 0,1 0 0,1 1 0,-22 10-1,9-1 289,-40 28-1,40-24-360,2 1 0,1 1 0,0 1 0,2 1 1,0 1-1,1 0 0,2 2 0,0 0 1,2 1-1,1 1 0,-15 35 0,27-53-40,-1 1 0,1-1 0,1 1 0,-2 14 0,3-21-103,1 0 1,0 0-1,0-1 1,0 1-1,1 0 1,-1 0-1,1-1 0,0 1 1,1 3-1,-2-5-29,1 1 0,0-1 1,0 0-1,-1 1 0,1-1 0,0 0 0,0 0 0,1 0 0,-1 0 0,0 0 0,0 0 0,0 0 1,1 0-1,-1-1 0,0 1 0,1 0 0,-1-1 0,2 1 0,0 0-7,0 0 1,1-1-1,-1 0 0,0 1 0,0-1 1,1 0-1,-1-1 0,0 1 0,0 0 1,0-1-1,1 0 0,-1 0 0,0 0 1,3-1-1,5-3-57,-1-1 1,14-8 0,-24 13 28,16-10-25,-1-1 0,0 0 0,-1-1-1,17-21 1,46-65 0,-56 69-24,1 1 0,2 1 0,36-34 0,-60 62 57,0-1 1,1 1-1,-1-1 1,1 1-1,-1-1 1,1 1-1,-1 0 1,1-1-1,-1 1 1,1 0-1,0 0 1,-1-1-1,1 1 1,-1 0-1,1 0 1,0 0-1,-1 0 1,1 0-1,0 0 1,-1 0-1,1 0 1,0 0-1,-1 0 1,1 0-1,0 0 1,-1 0-1,1 0 1,-1 1-1,1-1 1,0 0-1,-1 0 1,1 1-1,-1-1 1,1 0-1,-1 1 1,1-1-1,-1 1 1,1-1-1,-1 1 1,1-1-1,-1 1 1,1 0-1,1 3 30,1 0-1,-1 1 1,0-1 0,3 9 0,-2-3 6,10 23 89,36 80 204,-43-101-325,1 0 1,0-1-1,1 0 1,0 0 0,1-1-1,0 0 1,12 10-1,-17-17-220,0 0 0,1-1 0,-1 1 0,1-1 0,-1 0 0,1 0 0,0 0 0,0-1 0,0 0 0,0 0 0,0 0 0,0 0 0,0-1 0,0 0 0,0 0 0,0 0 0,0-1 0,0 1 0,0-1 0,6-2 0,19-6-1674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40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266 651 2656,'15'-8'2299,"-13"8"-1929,0 0 1,1-1 0,-1 1 0,0 0 0,0-1 0,0 0 0,0 1 0,0-1-1,0 0 1,-1 0 0,1 0 0,0 0 0,0-1 0,-1 1 0,4-3 0,-5 3-210,1 1 1,-1-1 0,1 1-1,-1-1 1,0 1-1,1-1 1,-1 0 0,0 1-1,0-1 1,1 0-1,-1 1 1,0-1 0,0 0-1,0 1 1,0-1 0,0 0-1,0 1 1,0-1-1,0 0 1,0 0 0,0 0-1,-1 0 10,1 0-1,-1-1 1,0 1-1,1 0 1,-1 0-1,0 0 1,0 0 0,0 0-1,0 0 1,0 0-1,0 1 1,0-1-1,0 0 1,0 1-1,-2-2 1,0 0-57,-1 1-1,1 0 1,0 0 0,0 0 0,0 0 0,-1 0 0,1 1-1,0-1 1,-1 1 0,1 0 0,0 0 0,-1 0 0,1 1-1,0-1 1,-1 1 0,1 0 0,0-1 0,0 2 0,-1-1-1,1 0 1,0 1 0,0-1 0,0 1 0,-3 2 0,-6 5-62,1 1 1,-1 0 0,2 1-1,-11 13 1,15-18 11,-9 11 37,-8 9 20,1 1 0,-28 44 0,45-62-122,0 0-1,0 1 1,1-1 0,0 1 0,1 0 0,0 1-1,1-1 1,0 0 0,0 1 0,1-1-1,1 1 1,0 16 0,1-21 49,-1-1 0,1 1 1,0-1-1,1 0 0,-1 0 0,1 0 0,0 1 0,4 5 1,-5-10-7,0 1 0,0 0 1,0-1-1,1 1 1,-1-1-1,0 0 0,1 1 1,-1-1-1,1 0 1,0 0-1,-1 0 0,1 0 1,0 0-1,0 0 1,0 0-1,-1-1 0,1 1 1,0-1-1,0 1 1,0-1-1,0 0 0,0 0 1,0 0-1,0 0 1,2 0-1,1-1 20,-1 0 1,1 0-1,-1 0 1,0-1-1,0 1 1,0-1-1,1 0 0,-2-1 1,1 1-1,0-1 1,0 1-1,3-5 1,7-6 140,18-24 0,-17 19-66,13-12 14,-18 20-114,0 0 0,-1-1 0,0 0 0,0-1 0,7-14 0,-3-3 78,-1-1 0,-1 0 1,14-61-1,8-100 156,-30 167-267,6-30-13,-4-2 1,-2 1-1,-2-1 1,-9-80-1,7 130 25,0 1-1,-1 0 1,1-1 0,-4-5-1,5 10-21,0 0 0,-1 0 0,1-1 0,-1 1 0,1 0 0,-1 0 1,0 0-1,1 0 0,-1 0 0,0 0 0,0 0 0,0 0 0,0 0 0,0 1 0,0-1 0,0 0 0,0 1 0,0-1 0,0 0 0,0 1 0,0-1 1,-2 1-1,-4 4-122,3 0 135,1 1 0,0-1 0,-1 1-1,1 0 1,1 0 0,-1 0 0,-3 10 0,-11 48 145,16-62-151,-7 41 80,1 0 1,-1 63 0,8 89 222,2-159-259,0-1 1,3 1-1,15 63 1,-15-84 33,0 0 0,0-1 0,1 1 0,1-1 0,0 0 0,0-1 0,2 0 0,-1 0 0,2-1 0,0 0 0,19 17 1,-23-23-1,1 0 1,0-1 0,0 0 0,0 0-1,1 0 1,-1-1 0,1 0 0,0 0-1,0-1 1,0 0 0,0-1 0,1 0-1,-1 0 1,0-1 0,0 0 0,1 0-1,12-2 1,-5-1 5,0-1 1,-1-1-1,1 0 0,-1-1 0,0-1 0,0 0 1,24-17-1,-28 17-43,-2-2 0,1 1-1,14-20 1,-10 12 68,-8 10-90,0-1 0,-1 0 0,1-1 0,-2 1 0,1-1 0,-1 0 0,0 0 0,-1 0 0,0-1 0,0 1 0,2-17 0,-1 4 171,-4 21-199,0-1 1,0 1 0,0-1-1,0 0 1,0 1 0,0-1-1,1 0 1,-1 1-1,0-1 1,0 1 0,1-1-1,-1 1 1,0-1 0,1 1-1,-1-1 1,1 1 0,-1-1-1,1 1 1,-1-1 0,1 1-1,-1 0 1,1-1-1,-1 11-221,-4 6 142,1-1 0,1 1-1,0 0 1,1 1 0,1-1-1,0 0 1,1 0 0,1 0 0,0 0-1,5 16 1,-3-19 87,-2-7 48,-1 0 0,1 0 0,0 0 0,1-1 0,-1 1 0,1-1 0,0 1 0,1-1 0,-1 0 0,1 0 0,5 5 0,-7-9-22,-1 0 1,0-1-1,1 1 0,-1 0 1,1-1-1,-1 1 0,1-1 1,-1 0-1,1 1 1,-1-1-1,1 0 0,0 0 1,-1 0-1,1 0 0,-1 0 1,1-1-1,-1 1 0,1 0 1,-1-1-1,1 1 0,-1-1 1,1 1-1,-1-1 0,2-1 1,7-3 85,0 0 1,12-10 0,-15 11-102,38-30 258,70-65 1,-90 74-257,-2 0 0,-1-1 1,25-40-1,-42 61 25,-2-1 0,1 0 0,-1 0-1,1 0 1,-2 0 0,1 0 0,-1 0 0,0-1-1,0 1 1,1-11 0,-3 15-45,0 1 1,1-1-1,-1 1 0,0 0 0,1-1 1,-1 1-1,1 0 0,-1-1 1,1 1-1,-1 0 0,1 0 0,0-1 1,0 1-1,0 0 0,0 0 0,0 0 1,0 0-1,0 0 0,0 0 1,0 0-1,0 0 0,0 1 0,1-1 1,-1 0-1,0 1 0,0-1 0,1 1 1,-1-1-1,1 1 0,-1 0 0,0 0 1,1-1-1,-1 1 0,3 0 1,-1 0-10,1 0 1,-1 0 0,0 0-1,1 1 1,-1-1 0,0 1-1,1 0 1,-1 0 0,0 0-1,0 0 1,0 1 0,0-1-1,0 1 1,0 0 0,0 0-1,2 2 1,5 5-33,-1 1 0,-1 0 0,0 1 0,0 0 0,-1 0 0,0 0 0,-1 1 0,-1 0 0,0 0 0,0 1 0,3 18 0,19 75 208,-25-100-176,-1 0 1,1 0-1,4 12 0,-5-17 15,0 1-1,-1-1 0,1 0 0,0 1 0,0-1 0,0 0 0,0 1 0,0-1 0,0 0 0,0 0 0,0 0 0,0 0 0,1 0 0,-1 0 0,0 0 1,1 0-1,-1 0 0,1-1 0,1 2 0,7-1 67,-1 1 0,17-1-1,-23-1-62,1 0-1,-1-1 0,1 1 0,-1-1 0,1 0 1,-1 0-1,1 0 0,-1 0 0,0 0 1,5-3-1,19-12-4,0 2 0,1 1 1,33-11-1,28-3 48,-60 19-53,-5-1 147,42-20 0,-64 28-120,0 0 0,0 0 0,0-1 0,0 1 0,0 0 0,0-1 0,-1 1 0,1-1-1,0 0 1,-1 1 0,0-1 0,1 0 0,-1 0 0,0 0 0,0 0 0,0 0 0,0 0 0,0-1 0,1-3 0,-2 3-7,0 0 0,0-1 0,0 1 0,0 0 0,0 0-1,0 0 1,-1 0 0,0 0 0,1 0 0,-1 0 0,-1 0 0,1 0 0,-2-4-1,1 3-24,0 1 0,-1 0-1,1-1 1,-1 1-1,0 0 1,0 0-1,0 0 1,0 0-1,0 1 1,-5-4 0,6 5-21,-1 0 1,1 0 0,0 0 0,-1 0 0,1 0 0,-1 0 0,0 0 0,1 1-1,-1-1 1,0 1 0,1 0 0,-1 0 0,0 0 0,1 0 0,-1 0 0,-3 2-1,-3 0-62,1 2-1,0-1 1,0 1-1,0 0 1,0 1-1,1 0 0,-1 0 1,1 1-1,0-1 1,1 2-1,-10 10 1,8-7 94,1-1 0,0 1 0,0 1 0,1-1 1,1 1-1,-1 0 0,-5 22 0,9-28-3,1 0 0,0 0 0,0 1 0,1-1 0,0 0 0,0 0 0,0 1 1,0-1-1,1 0 0,1 7 0,-1-9 6,0 0-1,0 0 1,0-1 0,1 1 0,-1 0 0,1-1 0,0 1 0,-1-1-1,1 1 1,0-1 0,0 0 0,1 0 0,-1 0 0,0 0 0,1 0-1,-1-1 1,1 1 0,-1 0 0,5 0 0,0 1 12,0-1-1,1 0 1,-1 0 0,1 0 0,-1-1 0,11 0-1,47-4 191,-48 2-175,58-9 108,107-27 0,-162 33-147,118-41-146,-71 22 213,-59 20-35,0 1 102,0-1-1,1-1 1,8-4 0,-19 11-153,-1-1 0,0 1 0,1 1 0,0-1-1,-1 0 1,1 1 0,0-1 0,1 1 0,-3 5 0,-13 43-267,16-50 297,1-1-1,-1 1 0,1-1 0,0 1 0,0-1 0,-1 1 0,1-1 0,0 1 0,0 0 0,0-1 0,0 1 1,1-1-1,-1 1 0,0-1 0,1 1 0,-1-1 0,1 1 0,-1-1 0,1 1 0,0-1 0,0 0 0,-1 1 1,1-1-1,0 0 0,0 0 0,0 0 0,1 0 0,-1 1 0,0-1 0,0-1 0,0 1 0,1 0 0,-1 0 1,1 0-1,-1-1 0,0 1 0,1-1 0,-1 1 0,1-1 0,-1 1 0,1-1 0,-1 0 0,1 0 0,0 0 1,-1 0-1,3 0 0,10-1 13,0-1 1,0 0 0,0-1-1,17-7 1,-1 2-7,-2 1 71,0-1 1,-1-2-1,0-1 0,-1-1 1,45-27-1,-57 28-54,1-1 0,-2 0 0,1-1-1,-2 0 1,0-2 0,17-24 0,-3-2 145,23-54 0,-15 22-56,-4-1 0,-3-2 0,-3 0 0,15-87 0,-36 147-72,-1 6-129,0 0-1,0-18 0,-2 31-17,-1 0 1,1 0 0,-1 0 0,0 0-1,-3 4 1,-2 10-14,3 0 84,1 0 0,0 1 0,1 20-1,1-1 33,6 283 111,1-249-81,19 73-1,-18-109-2,3 0 1,0-1-1,33 64 0,-43-95-9,1 0 0,0 0 0,0 0 0,0 0 0,0 0 0,5 4 0,-6-7-30,0 1 1,0 0 0,-1-1-1,1 1 1,0-1-1,0 1 1,0-1 0,0 0-1,0 1 1,0-1-1,0 0 1,0 0-1,0 1 1,0-1 0,0 0-1,0 0 1,0 0-1,0 0 1,0 0-1,0-1 1,0 1 0,0 0-1,2-1 1,10-2-1074,-11 3 868,-1 0 0,1 0-1,-1-1 1,1 1 0,-1 0 0,0-1 0,1 1 0,-1 0-1,0-1 1,1 0 0,-1 1 0,0-1 0,0 0 0,1 0-1,-1 0 1,0 0 0,0 1 0,0-2 0,0 1 0,0 0-1,0 0 1,1-2 0,-1-1-274,0 1 0,-1-1 0,1 0 0,0 0-1,-1 0 1,0 1 0,0-1 0,0 0 0,-1 0 0,1 1 0,-1-1 0,0 0 0,-2-6 0,-2-2-542,0 0 0,-11-20 0,3 12 918,0 0 1,-1 0-1,-1 1 1,-20-19-1,22 26 668,0 0-1,-1 1 1,-1 0-1,1 1 1,-32-15-1,12 11 448,0 1 1,-1 2-1,0 1 0,-71-9 0,99 18-673,-1 0-1,0 1 0,0 0 0,0 0 1,0 0-1,-11 3 0,19-3-293,0 0-1,-1 0 0,1 0 1,0 0-1,0 0 1,-1 0-1,1 0 0,0 0 1,0 0-1,0 0 1,-1 1-1,1-1 0,0 0 1,0 0-1,0 0 1,-1 0-1,1 0 0,0 1 1,0-1-1,0 0 0,0 0 1,0 0-1,-1 0 1,1 1-1,0-1 0,0 0 1,0 0-1,0 0 1,0 1-1,0-1 0,0 0 1,0 0-1,0 1 1,0-1-1,0 0 0,0 0 1,0 1-1,0-1 0,0 0 1,0 0-1,0 0 1,0 1-1,0-1 0,0 0 1,0 0-1,0 1 1,0-1-1,0 0 0,0 0 1,1 0-1,-1 1 1,9 8 772,5-2-332,-1 0 0,1 0 0,26 7 0,48 9 201,-49-14-523,12 4 241,67 6 0,-91-16-643,33-3-1,-40-1-1066,0-1 0,26-6 0,88-17-9129,-92 20 8858,52 0 0,-91 5 1838,1 0 1,0 0-1,-1 0 1,1 1-1,0-1 1,-1 1-1,1 0 1,0 0 0,-1 1-1,1-1 1,-1 1-1,0-1 1,0 1-1,1 0 1,-1 0-1,0 1 1,-1-1-1,1 1 1,0-1 0,-1 1-1,1 0 1,-1 0-1,0 0 1,3 5-1,-2-1 249,-1 0 0,1 0 0,-1 0-1,0 1 1,-1-1 0,0 0 0,0 1-1,0-1 1,-1 1 0,0-1 0,-2 10-1,-2 14 251,-2 21-235,8-16-3682,-2-36 2888,0 1 0,0 0-1,0 0 1,0 0 0,0 0-1,0 0 1,1-1 0,-1 1-1,0 0 1,0 0 0,1 0-1,-1 0 1,1-1 0,-1 1-1,1 0 1,-1-1 0,1 1 0,-1 0-1,1-1 1,-1 1 0,1 0-1,0-1 1,-1 1 0,1-1-1,0 1 1,0-1 0,-1 1-1,1-1 1,0 0 0,0 0-1,0 1 1,0-1 0,-1 0-1,1 0 1,0 0 0,0 0-1,0 0 1,0 0 0,0 0-1,-1 0 1,3 0 0,11 0-2019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40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0 110 5728,'6'-40'2592,"-6"21"-2240,0 10 992,4 5-800,1-11-416,5 11-128,1-9-768,-1 7 448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41.0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26 6304,'0'41'2826,"-3"-12"-1479,2-18 134,0 1-1,0-1 1,2 20 0,-1-29-1310,1 4 468,0 0 0,1-1 1,-1 1-1,1 0 0,3 6 0,-4-10-522,0-1 1,0 0-1,0 1 0,0-1 0,0 0 1,0 0-1,0 0 0,0 0 0,0 0 1,1 0-1,-1 0 0,0 0 1,1 0-1,-1 0 0,1-1 0,-1 1 1,1-1-1,-1 1 0,1-1 1,-1 1-1,1-1 0,0 0 0,-1 0 1,3 0-1,3 0 35,0-1-1,-1 0 1,1 0-1,-1-1 1,0 0-1,1 0 1,-1 0 0,0-1-1,0 0 1,0 0-1,-1-1 1,1 0-1,-1 0 1,0 0 0,0 0-1,0-1 1,0 0-1,4-6 1,-6 8-75,0-1 1,-1 1-1,0-1 1,0 1-1,0-1 0,0 0 1,-1 1-1,0-1 1,1 0-1,-1 0 0,0 0 1,-1 0-1,1 0 1,-1 0-1,0-1 1,0 1-1,0 0 0,0 0 1,-1 0-1,0 0 1,0 0-1,0 0 0,0 0 1,-1 0-1,1 1 1,-1-1-1,0 0 1,0 1-1,0-1 0,-5-5 1,4 6-112,0-1 1,-1 1-1,1 0 1,-1 0 0,0 0-1,0 0 1,0 0-1,0 1 1,0 0-1,0 0 1,-9-3-1,10 4 7,0 1-1,0-1 0,0 1 0,0 0 0,0 0 0,0 0 0,0 0 1,0 0-1,0 1 0,0-1 0,0 1 0,0 0 0,0 0 0,1 0 0,-1 0 1,0 0-1,0 1 0,1-1 0,-1 1 0,-2 2 0,-9 8-905,-20 21 0,16-12-2849,30-20-5791,2-1 6955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41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8064,'6'7'11124,"-2"1"-9385,-2-2-1151,1 0-1,-2 0 0,1 1 0,-1-1 0,0 1 1,0-1-1,0 1 0,-1 0 0,-1 12 0,0-1-32,-2 8-189,2-21-319,1 0-1,-1 0 1,1-1 0,0 1 0,0 0-1,1 6 1,0 10 128,-2-13 679,11-9-454,2-12-361,0 0 0,0 0-1,-2-1 1,1-1 0,-2 1-1,14-29 1,-9 17-46,19-27-1,-31 51 62,7-11 50,-8 13-95,-1 0-1,0 0 0,0-1 1,0 1-1,0 0 1,1 0-1,-1 0 1,0 0-1,0 0 1,0-1-1,1 1 1,-1 0-1,0 0 1,0 0-1,0 0 0,1 0 1,-1 0-1,0 0 1,0 0-1,1 0 1,-1 0-1,0 0 1,0 0-1,0 0 1,1 0-1,-1 0 1,0 0-1,0 0 0,1 0 1,-1 0-1,0 0 1,0 0-1,0 1 1,1-1-1,-1 0 1,0 0-1,0 0 1,0 0-1,1 0 1,-1 1-1,0-1 0,0 0 1,0 0-1,0 0 1,0 0-1,1 1 1,-1-1-1,0 0 1,0 0-1,0 1 1,0-1-1,0 0 1,0 0-1,0 0 0,0 1 1,0-1-1,15 61 370,-12-47-354,0 0-1,0 1 0,2-1 0,0-1 0,9 18 1,-13-28-72,1 0 0,0 0 0,0 0 0,1-1 0,-1 1 1,0-1-1,1 0 0,0 0 0,-1 0 0,1 0 0,0 0 0,0 0 0,0-1 1,0 1-1,1-1 0,-1 0 0,0 0 0,0 0 0,5 0 0,5 0-2133,0 0 0,-1-1 0,25-3 0,-22 2-1182,9 0-18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4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16 11648,'-75'-15'5247,"60"15"-4543,9 0-896,12 0-1343,3 0 927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4:30.29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1 969 3232,'2'5'6311,"-1"-5"-6199,12-1 3181,15-4-401,-17 1-2365,1 0 1,-1-1 0,0 0 0,0-1 0,0 0 0,-1-1 0,0 0-1,0 0 1,-1-1 0,15-16 0,6-11 34,39-56 1,-38 48-12,138-158 798,-118 146-990,58-68 40,-96 104-374,-1 0 0,-1 0 0,16-40 0,-27 58-24,8-16 74,-1-1 0,-1 0 0,5-23 0,-10 35-60,0 1-1,0-1 1,-1 1 0,0-1 0,0 1 0,0-1 0,-1 1 0,1-1-1,-1 1 1,-1-1 0,1 1 0,-1 0 0,0-1 0,-5-9 0,5 13-27,1 0 1,-1-1 0,1 1-1,-1 0 1,0 0 0,0 0-1,0 0 1,0 0 0,-1 0 0,1 1-1,0-1 1,-1 1 0,1-1-1,-1 1 1,0 0 0,1 0-1,-1 0 1,0 1 0,1-1 0,-1 1-1,0-1 1,0 1 0,0 0-1,0 0 1,1 0 0,-5 1-1,0 0-19,0 1-1,0 0 0,0 0 0,1 1 0,-1 0 0,1 0 0,-1 0 0,1 1 0,-6 5 1,-9 9-50,1 0 1,1 1 0,1 1-1,-29 41 1,36-47 66,-7 9 124,1 1 1,2 1 0,0 0 0,1 1 0,2 0-1,1 1 1,1 0 0,-9 36 0,14-37 136,1 1-1,1-1 1,1 1 0,1 0-1,2-1 1,1 1-1,0 0 1,2-1 0,1 0-1,2 0 1,12 33 0,-17-52-213,1-1 1,0 0-1,0 1 0,1-2 1,0 1-1,0 0 1,0-1-1,1 1 0,0-1 1,0 0-1,0-1 1,1 1-1,-1-1 0,1 0 1,0-1-1,0 1 1,1-1-1,-1 0 0,10 2 1,-2-2-65,-1 0 1,1-1-1,0-1 1,0 0-1,15-2 1,-2-1-2411,45-10 1,8-4-788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43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70 605 4800,'-30'0'1557,"29"0"-1515,0-1 0,0 1 0,1 0-1,-1 0 1,0 0 0,0 1 0,0-1 0,1 0 0,-1 0-1,0 0 1,0 0 0,0 1 0,1-1 0,-1 0 0,0 1-1,0-1 1,1 1 0,-1-1 0,1 1 0,-1-1 0,-1 2-1,0 0 250,-13 9 3814,14-11-4004,1 1 0,0-1 0,0 0 0,-1 0 0,1 0 0,0 1 0,0-1 0,-1 0 1,1 0-1,0 1 0,0-1 0,0 0 0,0 0 0,-1 1 0,1-1 0,0 0 1,0 1-1,0-1 0,0 0 0,0 0 0,0 1 0,0-1 0,0 0 0,0 1 0,0-1 1,0 0-1,0 1 0,0-1 0,0 0 0,0 1 0,0-1 0,0 0 0,0 0 1,0 1-1,0-1 0,0 0 0,1 1 0,-1-1 0,0 0 0,0 0 0,1 1 1,0-1 123,0 1 0,0-1 1,0 0-1,1 0 1,-1 0-1,0 0 0,0 0 1,0 0-1,0 0 1,1 0-1,-1 0 0,0 0 1,0-1-1,2 0 1,4 0 499,14-2 462,-7 3-708,-1-1 0,0-1 0,1 0 0,-1-1 0,0-1 0,-1 0 0,1 0 0,15-9 1,-12 3-243,0-1 1,0 0 0,-1-1-1,0-1 1,-1 0 0,20-27-1,-18 20-79,-2-2 0,0 0 0,-2 0 0,14-35 0,49-149 967,-69 188-624,-7 20-516,-1 1 0,1-1 0,0 0 0,0 0 0,1 1 0,-1-1-1,0 1 1,1-1 0,0 1 0,-1-1 0,1 3 0,-1 6-28,-21 123-263,19-104 259,1 0 0,3 46-1,0-43 42,-1-25 24,0-1 0,0 1 0,1-1 1,0 0-1,0 1 0,0-1 1,1 0-1,1 0 0,4 11 0,-7-16 0,1-1-1,0 1 0,0-1 1,0 0-1,0 0 0,0 1 1,1-1-1,-1 0 0,0 0 1,0 0-1,1 0 0,-1 0 1,1-1-1,-1 1 0,1 0 1,-1-1-1,1 1 0,-1-1 1,3 1-1,0 0 23,0-1 1,0 0-1,0 0 1,0 0-1,-1 0 0,1-1 1,7-2-1,3-1 41,0-1-1,-1-1 1,18-9-1,-2-3-17,0-1 0,-1-1 0,-1-2 0,-1-1-1,-1 0 1,0-2 0,21-31 0,130-204 132,-161 235-183,-12 21-9,-1-1 6,1 0-1,0 1 0,1 0 0,-1 0 1,5-5-1,-5 6 52,8-4-5,-11 7-58,1 0 0,-1 0 0,1 1 0,-1-1-1,1 0 1,-1 1 0,1-1 0,-1 0 0,0 1 0,1-1 0,-1 1 0,0-1-1,1 0 1,-1 1 0,0-1 0,0 1 0,1-1 0,-1 1 0,0-1 0,0 1-1,0-1 1,0 1 0,0-1 0,0 1 0,1-1 0,-1 1 0,0-1 0,0 1 0,-1 0-1,5 44-7,-2 0 0,-4 55-1,0-58 9,0-1 16,-2 1-1,-17 74 0,18-106-10,0 1-1,0-1 0,-2 0 0,1 0 1,-1-1-1,-1 1 0,1-1 1,-14 15-1,15-19 34,0-1 0,0 0 0,0-1-1,-1 1 1,1-1 0,-1 1 0,0-1 0,0-1 0,0 1 0,0-1 0,0 0 0,-1 0 0,1 0 0,-1-1 0,0 0 0,1 0-1,-10 0 1,-4-2-9,1-1 0,0-1 0,0 0-1,0-2 1,-19-6 0,58 0-207,-12 8 143,-1 0-1,1 1 1,1 0 0,-1 1 0,0 0 0,0 0-1,16 1 1,3 0-88,-22-1 82,115-5-990,-41-1-3259,-68 6 1977,-1-1 0,21-7 0,-25 7-144,-1 0 0,0-1 0,8-4-1,-3 2-621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43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55 7456,'-27'-14'3392,"23"5"-2944,4 0-512,10 9-64,11-14-800,9 5 512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49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1114 5568,'-2'1'260,"1"-1"1,-1 1-1,0 0 1,1-1-1,-1 1 0,1 0 1,-1 0-1,1 0 1,-1 0-1,1 0 1,-3 2-1,23-8 6629,15-3-5538,-17 2-848,0-2 0,0 0 0,-1 0 1,27-20-1,-18 9 25,43-43 1,-42 35-193,-2-2 0,34-51 0,29-69 472,-48 79-496,6-14-4,41-66 125,-9 18 532,-63 106-484,-11 21-428,-1 2-9,-3 5-46,-16 31-147,-4 24 190,3 1 0,-22 116 0,30-99 58,4 0 1,6 120 0,0-188-17,1 0 1,0 0 0,0 0 0,0-1 0,1 1 0,3 7 0,-5-13-61,1 1 0,0 0 0,0-1 0,0 1 0,0 0 1,0-1-1,0 1 0,0-1 0,0 0 0,1 1 0,-1-1 1,0 0-1,1 0 0,-1 0 0,1 0 0,0 0 0,-1 0 1,1 0-1,0 0 0,-1-1 0,1 1 0,0-1 0,0 1 0,0-1 1,-1 0-1,1 0 0,0 1 0,3-2 0,4-1 20,0 0-1,-1 0 0,1-1 1,-1-1-1,0 1 1,0-1-1,0-1 0,-1 1 1,1-1-1,6-6 1,-14 10-40,17-12 36,0-1 1,23-26-1,-22 21-40,145-165 188,-92 94-73,61-101 1,-117 166-57,0-1 1,21-55 0,-25 50 109,-1-1 0,-2-1 0,-2 1 0,0-1 0,0-47 0,-13 118-456,2-8 241,0-1 0,-3 0 1,-20 55-1,27-82 47,-138 347 405,36-34-207,67-224 266,32-83-11,10-15-234,5-4-190,-2 0 0,1-1 0,-2-1 1,0 0-1,12-23 0,-5 8-23,4-6-39,11-21-25,69-92 0,-99 146 54,16-16-91,-15 17 92,-1 0-1,0-1 0,1 1 0,-1 0 1,0-1-1,1 1 0,-1 0 1,0-1-1,1 1 0,-1 0 0,1 0 1,-1 0-1,1-1 0,-1 1 1,1 0-1,-1 0 0,1 0 0,-1 0 1,1 0-1,-1 0 0,1 0 1,-1 0-1,0 0 0,1 0 0,-1 0 1,1 0-1,-1 0 0,1 1 1,-1-1-1,1 0 0,-1 0 1,1 0-1,-1 1 0,0-1 0,1 0 1,-1 1-1,1-1 0,-1 0 1,0 1-1,1-1 0,2 5-37,0 0 0,-1 1 0,0-1 0,0 0 0,0 0 0,2 12 1,2 37-179,-4-34 180,5 44 63,17 73 0,-22-130-27,0-1 0,0 0 0,1 0 0,0 0 0,0 0 0,0 0 0,8 9 0,-9-12 5,0-1-1,0 1 0,1-1 1,-1 1-1,1-1 1,0 0-1,-1 0 0,1 0 1,0-1-1,0 1 1,1-1-1,-1 1 0,0-1 1,0 0-1,1 0 1,5 0-1,1-1 34,0 0 1,0-1-1,0 0 0,0 0 0,-1-2 0,1 1 1,-1-1-1,1 0 0,8-5 0,13-7-60,34-23 0,-59 35 43,37-25 27,-1-2 0,-2-1 1,44-45-1,-34 25 240,74-100 1,-119 145-238,-4 5-41,0 0 1,0 0 0,-1 0-1,1 0 1,0 0 0,0 0 0,-1 0-1,1 0 1,-1-1 0,1 1-1,-1 0 1,0 0 0,1 0-1,-1-1 1,0-1 0,0 3-8,1-1-1,-1 1 1,0 0 0,0 0-1,0 0 1,0-1 0,0 1 0,0 0-1,0 0 1,0-1 0,0 1 0,0 0-1,0 0 1,0 0 0,0-1 0,0 1-1,-1 0 1,1 0 0,0-1 0,0 1-1,0 0 1,0 0 0,0 0 0,0 0-1,0-1 1,-1 1 0,1 0 0,0 0-1,0 0 1,0 0 0,0 0 0,-1-1-1,1 1 1,0 0 0,0 0 0,0 0-1,-1 0 1,1 0 0,0 0 0,0 0-1,-1 0 1,1 0 0,0 0 0,0 0-1,0 0 1,-1 0 0,-12 7-100,-1 5-8,1-1 1,-22 26-1,-22 36-126,55-71 231,-5 8-24,-92 128-91,83-113 159,1 0 1,2 1-1,-19 51 1,30-71-55,0 0 0,0 0 0,1 1 0,0-1 0,0 8-1,1-12 12,0 0-1,0-1 0,0 1 0,0 0 0,0-1 0,1 1 1,-1-1-1,1 1 0,-1 0 0,1-1 0,0 1 1,0-1-1,-1 0 0,1 1 0,0-1 0,0 1 0,1-1 1,-1 0-1,0 0 0,0 0 0,0 0 0,1 0 0,-1 0 1,3 1-1,0 0 34,0 0 0,1-1 1,-1 0-1,1 0 0,0 0 0,-1 0 1,1-1-1,0 0 0,0 0 0,-1 0 1,1 0-1,0-1 0,-1 0 1,7-1-1,1-2-14,-1 1 0,0-2 0,0 1 0,15-9 0,-18 7-1,1 0 0,-1-1 0,0 1 0,0-2 0,-1 1 0,0-1 0,0 0 0,-1 0 0,7-13-1,3-7-30,19-49-1,-8 4 45,18-78 0,-26 82-247,-20 76 34,0 0 0,0 1-1,0-1 1,1 10 0,0 13 97,-7 47 79,2-35 25,2 0 0,3 44 0,0-80-17,1 9 14,1 1-1,4 17 0,-5-30-8,0 1 0,0 0 0,0 0-1,1 0 1,-1-1 0,1 1 0,0-1-1,1 1 1,-1-1 0,0 0 0,1 0-1,0 0 1,3 3 0,-4-5 5,-1 0 1,0-1-1,0 1 0,1 0 1,-1-1-1,0 0 1,0 1-1,1-1 0,-1 0 1,0 1-1,1-1 0,-1 0 1,1 0-1,-1 0 1,0 0-1,1-1 0,-1 1 1,0 0-1,1 0 1,-1-1-1,0 1 0,1-1 1,1 0-1,0-1 26,1 0 0,-1 0 1,1-1-1,-1 1 0,0-1 0,0 1 0,3-5 0,2-3 9,-1-1 0,-1 0 0,0 0 0,8-19-1,9-26 25,45-98 70,48-62-59,-68 131 40,47-116 0,-85 173 38,12-55-1,-20 76-67,-3 11-71,-3 14-69,-23 68-131,-24 79 413,37-110-199,-8 58 0,11-2-86,5 0-1,8 120 1,-1-218-184,0 0 0,1 1 0,0-1 0,1 0 0,0 0 0,10 25 0,-12-37 62,0 1-1,0 0 1,1-1-1,-1 0 1,0 1-1,1-1 1,-1 0-1,0 1 1,1-1-1,0 0 0,-1 0 1,1 0-1,0 0 1,-1-1-1,1 1 1,0 0-1,3 0 1,-1 0-491,0 0 0,0 0 1,0-1-1,0 0 0,0 0 1,0 0-1,5 0 0,10-1-1478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4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9056,'-27'4'1263,"15"-2"-41,-1-1-1,-16 0 1,29-1-1154,0 0 0,0 0 0,0 0 0,0 0 0,-1 0 1,1 0-1,0 0 0,0 0 0,0 0 0,0 0 0,0 0 0,-1 1 1,1-1-1,0 0 0,0 0 0,0 0 0,0 0 0,0 0 1,0 0-1,0 1 0,0-1 0,0 0 0,0 0 0,-1 0 1,1 0-1,0 1 0,0-1 0,0 0 0,0 0 0,0 0 0,0 0 1,0 1-1,0-1 0,0 0 0,0 0 0,0 0 0,0 0 1,0 1-1,1-1 0,-1 0 0,0 0 0,0 0 0,0 0 1,0 1-1,6 12 3071,-4-8-2546,1-1-1,-1 0 0,1 0 0,5 5 0,-2-4-408,-1-1-1,1 0 0,1-1 1,-1 1-1,0-1 0,1-1 1,7 3-1,52 12-37,-51-14-116,211 27-3395,-217-29 3034,38 1-2736,-5 2 972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5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13 8064,'-15'-3'3648,"20"-3"-3168,1 2 1696,3 8-1280,27-4 2175,6 0-1727,39 0 960,5 9-1344,22-3 64,-7 2-640,27-8-96,-7 5-160,18-5-160,-18 0 0,-2-5-1600,-18 5 896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51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187 893 2496,'6'-18'751,"-4"13"-432,-1 0 0,1 1 0,0-1 0,4-7 1,-4 9 273,-1 0 0,1-1 1,-1 1-1,0-1 1,0 0-1,0 1 1,0-1-1,0 0 0,-1 1 1,0-1-1,0 0 1,0 0-1,0 1 1,-1-1-1,1 0 0,-1 0 1,0 1-1,0-1 1,0 1-1,0-1 1,-4-5-1,4 8-455,1-1 0,-1 1 0,0 0-1,0 0 1,0 0 0,1 1 0,-1-1 0,0 0 0,0 0 0,0 0-1,0 1 1,0-1 0,-1 0 0,1 1 0,0-1 0,0 1-1,0-1 1,-1 1 0,1 0 0,0 0 0,0-1 0,-1 1-1,1 0 1,0 0 0,0 0 0,-1 0 0,1 0 0,0 1 0,-2-1-1,-1 1-38,0 0 0,1 0 0,-1 1 0,1-1 0,0 1 0,-1 0 0,1-1 0,0 1 0,-4 4 0,-1 1-31,0 1 0,1 1-1,0 0 1,1 0 0,-7 11 0,-26 55 179,26-50-138,7-13-45,1 1-1,0 0 1,1 0 0,-5 22-1,8-31-6,0 0-1,1 1 0,-1-1 1,1 0-1,0 0 0,0 0 1,0 0-1,1 0 0,-1 0 1,1 0-1,0 0 0,0 0 1,1 0-1,-1 0 0,1-1 1,0 1-1,0 0 1,0-1-1,5 6 0,-5-7-11,0 0 0,0-1-1,0 0 1,0 1 0,0-1-1,1 0 1,-1 0 0,0 0-1,1 0 1,-1 0 0,1-1-1,-1 1 1,1-1 0,-1 1-1,1-1 1,-1 0 0,1 0-1,0 0 1,-1-1 0,1 1-1,-1 0 1,1-1 0,-1 0-1,1 0 1,-1 1 0,0-1-1,4-2 1,1-1 17,0 0 1,0-1-1,0 1 0,-1-1 1,0 0-1,0-1 0,8-9 1,-9 9-56,0 0 0,-1 0 0,0-1 1,0 0-1,-1 0 0,0 0 0,0 0 0,2-12 1,-3 14-22,-1 0 1,-1 1 0,1-1-1,-1 0 1,0 0-1,0 0 1,0 1-1,-1-1 1,1 0 0,-1 0-1,-1 0 1,1 1-1,0-1 1,-1 1 0,-3-6-1,-16-26-322,21 35 302,0 1 1,0-1-1,0 0 0,0 1 0,0-1 1,0 0-1,0 1 0,1-1 0,-1 1 0,0-1 1,0 0-1,0 1 0,1-1 0,-1 1 1,0-1-1,1 1 0,-1-1 0,0 1 0,1-1 1,-1 1-1,0-1 0,1 1 0,-1 0 1,1-1-1,-1 1 0,2-1 0,23-16 307,7-5 222,73-79 773,-85 80-1069,100-120 761,-98 112-816,1-1 48,-1-1 0,-1-1 0,-2-1 0,28-68 0,22-124 628,-56 177-542,-11 38-279,0 1-84,-1 20-21,-17 176-211,13-163 314,-24 155-2,19-137 5,-19 94 0,-51 149 0,-40 66 84,92-278-51,-121 298 282,138-351-276,6-11 16,-1 0 0,-1 0 0,1 0 1,-2-1-1,1 1 0,-1-1 0,-10 11 0,15-18-55,1-1 0,0 1 1,-1-1-1,1 1 0,-1-1 0,1 1 0,-1-1 1,1 0-1,-1 1 0,1-1 0,-1 0 0,1 1 0,-1-1 1,0 0-1,1 0 0,-1 1 0,1-1 0,-1 0 1,0 0-1,1 0 0,-1 0 0,0 0 0,1 0 0,-1 0 1,0 0-1,1 0 0,-1 0 0,0 0 0,1-1 1,-1 1-1,1 0 0,-1 0 0,0 0 0,1-1 0,-1 1 1,1 0-1,-1-1 0,1 1 0,-1-1 0,1 1 1,-1-1-1,1 1 0,-1-1 0,1 1 0,-1-1 0,0-3 6,-1 1-1,1 0 1,-1-1-1,1 0 0,-1-6 1,2 9-4,-4-22-10,0-1 1,2 0 0,2-33 0,10-66-167,-8 100 161,2 1-1,0-1 1,14-38-1,-15 52 1,1 0-1,1-1 1,-1 2-1,2-1 1,-1 0-1,1 1 1,0 0-1,1 1 0,0-1 1,15-11-1,-8 9 7,1 1-1,0 1 0,0 0 0,1 1 0,0 0 0,0 2 1,1 0-1,0 0 0,0 2 0,18-2 0,9 1-532,0 2 0,79 8 0,-61 2-4111,-37-4 2299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5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1 183 4384,'0'-1'347,"0"-1"0,1 0 0,-1 0 0,0 0 0,1 0 0,0 1 0,-1-1 0,1 0 0,0 1 0,0-1 0,0 0 0,0 1 1,1-2-1,19-19 5505,-7 7 4457,-12 12-10668,-2 4 397,4-6-12,-1 1-6,0 1 1,0-1 0,-1 0-1,0-1 1,1 1 0,-1 0-1,1-6 1,12-14 166,-11 12 481,-3 8-27,-1 5-255,0 0 52,-1 0-402,1-1-1,-1 1 1,1-1 0,-1 0-1,1 1 1,-1-1 0,0 1-1,1 0 1,0-1 0,-1 1-1,1-1 1,-1 1 0,1 0-1,0-1 1,-1 1 0,1 0-1,0-1 1,0 1 0,-1 0-1,1 1 1,-2 3 57,-7 18 25,0 0-1,2 1 0,-8 42 1,12-50-157,-16 130 99,18-130-75,1 0 0,1 0 1,0 0-1,1 0 1,1 0-1,0 0 0,6 16 1,-8-27 13,1-1 0,0 0 0,0 1 1,0-1-1,1 0 0,0 0 0,-1-1 0,1 1 1,0-1-1,1 1 0,-1-1 0,1 0 0,-1 0 1,1 0-1,0-1 0,0 1 0,0-1 0,1 0 1,-1 0-1,0 0 0,8 1 0,-2-1 15,0-1 0,0 0 0,1 0-1,-1-1 1,0-1 0,0 1 0,0-2 0,20-4-1,-21 4-1,0-1 0,0 1 0,0-2 0,-1 1 0,1-1 0,-1-1 0,0 1 0,0-1 0,0-1-1,-1 0 1,1 0 0,8-10 0,-4 3-4,-1-2 0,0 1-1,-1-1 1,-1-1 0,12-27-1,27-87 142,-31 78-13,32-119 152,-48 149-244,-1 12 445,-6 96 731,0-11-1021,1-5-121,0 36-29,5-88-34,1-1 0,0 0 0,2 0 0,4 18 0,-5-29-9,0 0 0,0 0 0,1 0 0,-1 0 0,2 0 0,-1-1 0,0 1 0,1-1 0,7 8 0,-8-11 0,0 1 1,0 0-1,0-1 1,0 1 0,1-1-1,-1 0 1,1 0-1,-1-1 1,1 1-1,0-1 1,0 1-1,0-1 1,0 0-1,0-1 1,0 1 0,6-1-1,6 0-205,0-1 0,0-1-1,23-5 1,-30 5-1175,0-1-1,0 0 1,0 0-1,9-6 1,-3 1-1213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54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4480,'2'0'26611,"7"0"-30017,220-11 5120,-155 5-1370,126-10 378,53-3 108,-3 16-377,-66 3-2325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5:55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0 5632,'-7'4'19706,"7"-4"-19574,-1 1 1,1-1-1,-1 1 0,0-1 1,1 1-1,-1-1 0,1 1 1,0-1-1,-1 1 0,1-1 1,-1 1-1,1-1 1,0 1-1,-1 0 0,1-1 1,0 2-1,-8 10 636,4-9-609,1 1-1,0-1 0,0 1 0,0 0 1,-3 7-1,4-8-73,-1 4 262,10-9 87,4-2-287,-8 3-117,-1 0 0,1 0 1,-1-1-1,0 1 0,1-1 0,-1 0 0,0 1 0,3-4 1,-5 4-22,1 1 1,-1-1 0,1 1 0,-1 0 0,0-1-1,0 1 1,1-1 0,-1 1 0,0-1 0,0 1-1,1-1 1,-1 1 0,0-1 0,0 1-1,0-1 1,0 1 0,0-1 0,0 1 0,0-2-1,0 2 1,0 0 0,-1-1 0,1 1 0,0 0 0,-1-1 0,1 1 0,-1 0 0,1-1 0,0 1 0,-1 0 0,1 0-1,-1-1 1,1 1 0,-1 0 0,1 0 0,-1 0 0,1 0 0,-1 0 0,1 0 0,-1 0 0,1 0 0,-1 0 0,1 0 0,-1 0-1,0 0 1,-8 4-78,8-4 75,0 1 0,1-1 0,-1 0-1,0 1 1,1-1 0,-1 1 0,0-1 0,0 0 0,1 0-1,-1 1 1,0-1 0,0 0 0,0 0 0,1 0 0,-1 0 0,-1 0-1,-11 5 208,10-2-278,11-1-267,-6-2 328,0 0 7,-1 0 0,1 0-1,-1 0 1,1 0 0,0 0 0,-1-1-1,1 1 1,0 0 0,-1-1 0,1 1-1,-1-1 1,1 0 0,-1 1 0,3-3-1,0 2-1252,-11-7-4019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6:38.3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643 741 2080,'-3'-5'772,"15"0"9448,-11 5-10042,0-1-1,0 0 1,0 0 0,-1 0 0,1 0 0,0 1 0,0-1 0,-1 0 0,1 0 0,-1-1 0,1 1 0,-1 0-1,1 0 1,-1 0 0,0 0 0,1 0 0,-1 0 0,0-1 0,0 1 0,0 0 0,0 0 0,0 0 0,0-1 0,-1-1-1,-2-7 113,-1 0 0,0 0 0,-1 0 0,0 1-1,0 0 1,-1 0 0,0 0 0,-1 1-1,0-1 1,-1 2 0,-15-14 0,12 13-142,0 0 0,-1 1 0,0 1 0,0 0 0,-1 0-1,0 2 1,-14-5 0,1 3-2,-1 1 0,-40-2 0,59 7-155,-1-1 0,0 2 0,0-1 0,1 1 0,-1 0 0,0 1 0,1 0 0,-1 1 0,1 0 0,0 0-1,-15 8 1,14-5-2,1 0 0,-1 0 0,1 1 0,1 0 0,-1 0 0,1 1 0,0 0 0,1 0 0,-7 11 0,5-3 34,0 0 1,1 0-1,1 0 0,0 1 0,1 0 0,1 0 0,1 1 0,0-1 0,1 1 0,1 0 1,2 31-1,0-42 13,-1 0 0,1 0 0,0 0 1,1 0-1,0 0 0,0 0 1,0 0-1,1-1 0,0 1 0,1-1 1,-1 0-1,1 0 0,0 0 0,0 0 1,1-1-1,0 0 0,0 0 0,0 0 1,1 0-1,-1-1 0,1 0 1,0 0-1,0 0 0,7 2 0,15 5 131,0-1-1,31 6 0,-50-14-94,1 0-1,-1-1 1,1 0-1,-1-1 1,1 0-1,-1 0 1,1-1-1,-1 0 1,1-1-1,12-4 1,-17 5-22,-5 1-40,0 0 0,1 0 0,-1 0 0,0 0 1,1 0-1,-1 0 0,0 0 0,1 0 0,-1-1 1,0 1-1,0 0 0,1 0 0,-1 0 0,0 0 1,0 0-1,1-1 0,-1 1 0,0 0 0,0 0 0,1-1 1,-1 1-1,0 0 0,0 0 0,0-1 0,0 1 1,1 0-1,-1 0 0,0-1 0,0 1 0,0 0 1,0-1-1,0 1 0,0 0 0,0 0 0,0-1 1,0 1-1,0-1 0,0 1 5,-1-1-1,1 1 1,0-1 0,-1 1-1,1-1 1,-1 1 0,1 0-1,-1-1 1,1 1 0,-1 0 0,1-1-1,-1 1 1,1 0 0,-1 0-1,1-1 1,-1 1 0,1 0-1,-1 0 1,-1 0 0,2 0 0,-5-1-33,0 0 0,0 1 0,0-1 0,0 1 0,0 1 0,0-1 0,-6 2 0,-33 8-222,18-2 160,0 1 0,0 1 1,-36 20-1,50-23 84,0 0 0,0 1 0,1 1 0,0 0 0,1 1 0,0 0 0,0 0 0,-14 21 1,11-9 83,1 1 0,1 0 0,2 1 0,0 0 0,1 0 0,1 1 0,2 0 0,0 0 0,-1 35 0,6-51-12,0 1 0,0 0 1,1 0-1,1-1 0,-1 1 1,2-1-1,-1 1 1,7 13-1,-7-18-44,0 0 1,0 0-1,1-1 0,0 1 1,0-1-1,0 1 0,0-1 1,1 0-1,0-1 0,-1 1 1,2 0-1,-1-1 0,0 0 1,1 0-1,-1 0 0,1-1 0,6 3 1,-4-3-4,-1-1 1,1 1 0,-1-1-1,1-1 1,-1 1-1,1-1 1,-1 0 0,1-1-1,7-1 1,8-3 14,29-10 0,-51 15-44,29-10 19,-1-2 1,-1-1 0,0-1-1,-1-1 1,47-36-1,110-113 186,-76 64-298,69-35-51,-73 60 96,-99 72 37,13-12-178,-16 15 186,-1 0-1,0 0 1,0-1-1,0 1 1,0 0-1,0 0 1,0 0-1,0-1 0,1 1 1,-1 0-1,0 0 1,0 0-1,0 0 1,0-1-1,0 1 1,0 0-1,0 0 1,0 0-1,0-1 1,0 1-1,0 0 1,0 0-1,0 0 0,0-1 1,0 1-1,0 0 1,0 0-1,-1 0 1,1-1-1,0 1 1,0 0-1,0 0 1,0 0-1,-1-1-3,0 1 0,0-1 0,0 1 0,0 0 0,0-1 0,1 1 0,-1 0 0,0 0 0,0 0 0,0 0 0,0 0 0,-2 0 1,-7 0-28,0 1 1,-1 1-1,1 0 1,0 0-1,0 1 1,0 0 0,0 0-1,1 1 1,0 1-1,-1 0 1,1 0 0,1 1-1,-1 0 1,1 0-1,-14 14 1,6-3-33,1 0 0,1 1 0,0 1-1,2 0 1,0 0 0,-10 23 0,8-8 112,1 1-1,1-1 0,-12 63 1,24-96-45,-2 7 27,1 0 0,0 0 0,0 12 0,1-19-17,-1 1-1,1-1 1,0 0-1,1 1 1,-1-1-1,0 0 0,0 0 1,0 1-1,1-1 1,-1 0-1,1 0 1,-1 1-1,1-1 0,-1 0 1,1 0-1,0 0 1,-1 0-1,1 0 1,0 0-1,0 0 1,0 0-1,0 0 0,0 0 1,0-1-1,0 1 1,0 0-1,0 0 1,0-1-1,0 1 0,3 0 1,-3-1-4,0 0 1,0 0 0,1 0-1,-1 0 1,0 0-1,0 0 1,1 0 0,-1-1-1,0 1 1,0 0-1,0-1 1,1 1 0,-1-1-1,0 1 1,0-1-1,0 1 1,0-1 0,0 0-1,1-1 1,16-19 135,-15 18-123,56-82 103,20-27-38,118-114 154,-173 196-318,-22 27-115,-3 3-23,-12 13-188,-6 9 345,0 0 0,2 1 1,1 1-1,1 1 1,-15 33-1,-10 36 4,-35 118 0,24-59 110,-55 204-44,66-183 28,28-84 266,11-79-293,5-15 24,10-24 20,6-26-45,-8 21 8,1 0 1,2 1 0,25-41 0,25-9-56,-16 22-43,93-135-149,-21-5 302,-65 104-114,20-39 13,-19 30 216,-27 57-89,-14 22-101,26-54 1,-24 31-154,-20 108-234,-5 58 442,4-92 11,1-1 0,2 1 0,0-1 0,5 26 0,-5-34-60,0-15 8,0 1 0,0-1-1,0 1 1,0-1 0,0 1 0,0-1 0,1 1-1,-1-1 1,1 0 0,-1 1 0,1-1 0,-1 1 0,1-1-1,1 2 1,-2-2-4,0-1-1,0 0 1,0 0-1,1 0 1,-1 1-1,0-1 1,0 0-1,0 0 1,1 0-1,-1 0 1,0 0-1,0 1 1,1-1-1,-1 0 0,0 0 1,0 0-1,1 0 1,-1 0-1,0 0 1,0 0-1,1 0 1,-1 0-1,0 0 1,0 0-1,1 0 1,-1 0-1,0 0 1,0 0-1,1 0 1,-1 0-1,0 0 1,0 0-1,1 0 1,-1-1-1,0 1 1,0 0-1,0 0 1,1 0-1,-1 0 1,0 0-1,0-1 1,0 1-1,1 0 1,-1 0-1,0 0 1,0-1-1,0 1 1,1-1-1,9-15 203,-4 6-173,3-2 0,0-1 0,-1 0 1,0 0-1,6-16 0,29-58-40,13-30 113,-52 106-96,-2 8-17,0-1-1,-1 0 0,1 1 1,-1-1-1,0 0 1,1-6-1,-7 16-284,3-1 311,1 1 0,1 0 0,-1 0 0,1 9-1,-2 19 126,-3-9-96,1 1 0,2 0 0,1 40 1,2-53-24,0 0 1,1 0-1,0-1 1,1 1-1,1 0 1,0-1-1,0 0 1,13 23-1,-16-34-20,0 1 1,0-1-1,0 0 0,0 1 1,0-1-1,1 0 0,-1 0 0,1 0 1,-1 0-1,0 0 0,1 0 1,0-1-1,-1 1 0,1 0 1,-1-1-1,1 1 0,0-1 0,0 0 1,-1 1-1,1-1 0,0 0 1,0 0-1,-1 0 0,1 0 0,0-1 1,2 1-1,2-2 7,0 1 0,1-1 0,-1 0 0,0 0 0,0-1 0,7-4 0,106-70-53,14-8-33,-66 41-25,-50 32 71,0 1 0,0 0-1,1 1 1,0 1 0,39-13 0,-45 18 18,-12 4 8,1 0 0,-1 0 0,0 0 0,0 0 0,1 0 1,-1 0-1,0 0 0,1 0 0,-1 0 0,0 0 0,0 0 1,1-1-1,-1 1 0,0 0 0,0 0 0,1 0 0,-1 0 1,0-1-1,0 1 0,0 0 0,1 0 0,-1 0 0,0-1 1,0 1-1,0 0 0,0 0 0,0-1 0,1 1 0,-1 0 1,0 0-1,0-1 0,0 1 0,0 0 0,0 0 0,0-1 1,0 1-1,0 0 0,0 0 0,0-1 0,0 1-5,-1 0 0,1 0-1,-1 0 1,1 0 0,-1 0 0,1 0 0,-1 0-1,1 0 1,-1 0 0,1 0 0,0 1 0,-1-1-1,1 0 1,-1 0 0,1 0 0,-1 1-1,1-1 1,0 0 0,-1 1 0,1-1 0,0 0-1,-1 1 1,1-1 0,0 0 0,-1 1 0,-15 17 8,3-4-7,-27 18 2,27-22 3,0 0 1,-15 17 0,7-3 45,1 1-1,-34 54 1,43-59 13,1-1 0,1 1 0,1 1-1,0 0 1,-5 27 0,12-43-66,0 0-1,0 0 0,1 0 1,0 0-1,0-1 1,0 1-1,1 0 0,0 0 1,0 0-1,0 0 1,0 0-1,4 8 0,-4-12 4,0 1 0,0-1 0,-1 0 0,1 0 0,0 0 0,0 1 0,0-1 0,0 0-1,1 0 1,-1-1 0,0 1 0,0 0 0,0 0 0,1-1 0,-1 1 0,0 0-1,1-1 1,2 1 0,-2-1 11,1 0-1,-1 0 0,0 0 1,1 0-1,-1-1 1,1 1-1,-1-1 0,0 1 1,1-1-1,-1 0 1,0 0-1,0 0 0,0 0 1,0-1-1,3-1 0,7-7 38,0-1-1,-1-1 1,0 0-1,0 0 1,-1-1-1,13-24 1,61-125-316,-80 151 266,15-25-29,-9 16 16,0 0 0,6-23 0,-9 152-768,-6-86 786,1 0 0,0 0 0,2 0 0,1 0 0,1-1 0,0 1 0,13 26 0,-18-47 11,0 1 1,1-1-1,-1 0 0,0 0 1,1 0-1,0 0 1,2 2-1,-3-3-7,-1 0-1,1-1 1,0 1-1,-1-1 1,1 1-1,0-1 1,0 0-1,0 1 1,0-1-1,-1 0 1,1 1-1,0-1 1,0 0-1,0 0 1,0 0-1,0 0 1,0 0-1,0 0 1,0 0 0,-1 0-1,1 0 1,0 0-1,0-1 1,2 0-1,1-1-8,1-1 0,-1 0 1,1 0-1,-1 0 0,0 0 0,5-7 0,23-26 73,-29 31-51,127-161-164,-107 136 114,6-13 8,-1 0 0,-3-2 0,-1-1 0,-2-1 0,17-57 0,58-197-116,-52 100 165,-34 147-62,19-138 211,-28 177-109,-2 1-1,0-1 0,0 1 0,-5-23 0,3 30-36,0 7-64,-1 16-91,2-10 103,-51 281-414,39-204 565,-43 345 469,54-401-643,-15 256 211,17-229-66,2 1 1,3-1 0,13 61-1,-16-105-31,0-1 0,6 13-1,-7-19-30,0 0 0,1 0 0,0 0 0,0 0-1,0 0 1,0 0 0,0-1 0,1 1 0,-1-1 0,4 3-1,-6-5-33,1 1-1,-1-1 0,1 0 0,-1 1 0,1-1 0,0 0 0,-1 1 0,1-1 0,-1 0 0,1 0 0,0 0 0,-1 0 1,1 0-1,0 0 0,-1 0 0,1 0 0,0 0 0,-1 0 0,1 0 0,0 0 0,-1 0 0,2-1 0,-1 1-16,1-1 0,0 0 0,-1 0 0,0 0 0,1 0 0,-1 0 0,0 0 0,3-3 0,2-4-99,0 0 1,7-14-1,-13 21 108,116-231-848,-111 221 869,0 0 0,12-20 0,-17 31-16,0 0-1,0 0 1,1 0 0,-1 0-1,0-1 1,0 1 0,0 0-1,0 0 1,0 0 0,1 0-1,-1 0 1,0 0 0,0 0 0,0 0-1,0 0 1,0 0 0,0 0-1,1 0 1,-1 0 0,0 0-1,0 0 1,0 0 0,0 0-1,0 0 1,1 0 0,-1 1 0,0-1-1,0 0 1,0 0 0,0 0-1,0 0 1,0 0 0,0 0-1,1 0 1,-1 0 0,0 0 0,0 1-1,0-1 1,0 0 0,0 0-1,0 0 1,0 0 0,0 0-1,0 0 1,0 1 0,0-1-1,0 0 1,0 0 0,0 0 0,0 0-1,0 1 1,5 10 10,-1 7 76,-1 1-1,-1-1 1,0 1-1,-2-1 1,-1 24-1,2 43-38,3-46-18,1 1-1,20 70 1,-23-105-37,-1-1 0,1 1 0,0-1 0,0 0 0,1 0 0,-1 0 0,1 0 0,6 7 0,-8-10 10,0 0-1,0 0 0,0-1 1,0 1-1,0 0 0,0 0 1,1-1-1,-1 1 1,0-1-1,0 1 0,1-1 1,-1 0-1,0 1 0,1-1 1,-1 0-1,0 0 0,1 0 1,-1 0-1,1 0 0,-1 0 1,0-1-1,1 1 1,-1 0-1,0-1 0,1 1 1,-1-1-1,0 1 0,0-1 1,0 1-1,1-1 0,-1 0 1,0 0-1,0 0 0,0 1 1,0-1-1,1-1 0,9-11-56,1 0-1,-2 0 0,0-1 0,12-22 1,-9 17-29,168-252-418,-173 259 392,-1 0-1,1-1 0,6-19 1,-13 29-43,-6 11 70,-6 15 52,7-9 69,0 1 1,1-1-1,1 1 0,0 0 0,1 0 1,1 0-1,0 0 0,1 0 1,1 0-1,0 0 0,1-1 0,0 1 1,2-1-1,-1 0 0,2 0 0,0 0 1,0 0-1,2-1 0,-1 0 0,2-1 1,0 0-1,13 15 0,-17-23-12,-1 0-1,1 0 1,0 0 0,0-1-1,1 0 1,-1 0-1,1 0 1,-1-1 0,1 0-1,10 3 1,-14-4-34,1-1 0,0 0 0,-1 1 0,1-1 0,-1 0 0,1 0 0,-1 0 0,1-1 0,-1 1 0,1 0 0,-1-1 0,1 0 0,-1 0 0,1 1 0,-1-2 0,0 1 0,1 0 0,-1 0 0,0-1 1,0 1-1,0-1 0,0 1 0,0-1 0,0 0 0,-1 0 0,1 0 0,0 0 0,-1 0 0,2-4 0,3-7-13,0-1 1,-1 0-1,0 0 1,-1 0-1,-1-1 0,0 1 1,-1-1-1,-1 1 1,0-1-1,-1 0 1,-1 0-1,0 0 0,-4-18 1,3 26 6,1 1 0,-1 0 0,-1 0 0,1 0 0,-1 0 0,0 0 0,0 1 0,-1-1 0,1 1 1,-1 0-1,-1 0 0,1 0 0,-1 0 0,1 1 0,-1 0 0,0 0 0,-9-5 0,3 3-21,-1 1 0,1 0 0,-1 1-1,0 0 1,-15-2 0,-65-7-80,72 11 164,-29-6-246,44 6-32,5 0 76,12-1 7,173-39 87,-12 3 672,-161 37-561,5-2 203,25-2 0,-37 6-140,0 0 0,0 0 0,0 0 0,0 1 0,0-1 0,-1 1 0,1 0 0,0 1 0,9 3 0,-12-4-60,0 1 0,1 0 0,-1 0 0,0 0 0,0 0 0,0 0 0,0 1 0,0-1 0,0 1 0,-1-1 0,1 1 0,-1 0 0,0-1 0,0 1 0,0 0 0,0 0 0,0 0 0,0 0 0,-1 0 0,0 0 0,1 3 0,-1 9 60,1 0 1,-5 27-1,4-35-114,-3 14 39,2-16-6,0 0 0,0 1 0,1-1 0,-1 0 0,1 1 0,1 5 0,1-5-177,-2-4 39,0-4 15,5-9-82,-5 11 168,7-16-32,1 2 1,0-1-1,1 1 0,20-23 1,-26 34 49,0 0 0,0 0 0,1 0 1,-1 1-1,1-1 0,0 1 0,-1 0 1,1 0-1,0 0 0,7-2 1,-8 4 11,0-1 1,1 1-1,-1 0 1,0 0-1,1 0 1,-1 0-1,1 0 1,-1 1-1,0-1 1,0 1-1,1 0 1,-1 0-1,0 0 1,0 1 0,5 2-1,2 3-3,1 0 1,-1 1-1,-1 0 1,0 1-1,0 0 0,9 12 1,-7-9-20,1 2-236,-1 1-1,-1 0 1,0 1-1,-1 0 1,-1 0 0,7 20-1,-1 2-5251,14 67 0,-27-98 4146,1 0 0,-1 1 0,0-1 0,-1 0 1,0 12-1,0-1-1735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5:33.08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48 9 7392,'-48'-8'3360,"54"8"-2944,-1 0-1120,9 0 288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6:38.7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 64 9376,'-56'-9'4256,"41"9"-3680,9 0 1727,6-4-1855,6 4-288,-3-5-768,9 1 321,3-6-1089,5 1 768,1-4-3008,-2 3 1984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6:39.1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14 145 10208,'-13'-16'3290,"13"16"-3211,0 0-1,0-1 1,0 1-1,0 0 1,0 0-1,0 0 0,0-1 1,0 1-1,0 0 1,1 0-1,-1 0 1,0 0-1,0-1 1,0 1-1,0 0 1,0 0-1,0 0 1,0 0-1,1 0 0,-1-1 1,0 1-1,0 0 1,0 0-1,0 0 1,1 0-1,-1 0 1,0 0-1,0 0 1,0 0-1,0 0 1,1 0-1,-1 0 0,0 0 1,0 0-1,0-1 1,1 2-1,-1-1 1,8-2 971,252-27 5367,-59 8-5485,143-22-462,-117 23-1671,-141 14-1934,-35 3-1583,50 3 1,-42 6 627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6:40.2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332 673 4736,'-1'-2'928,"0"1"1,-1 0-1,1-1 1,0 1-1,-1 0 0,1 0 1,-1 0-1,1 0 1,-1 0-1,1 0 0,-1 1 1,0-1-1,-3-1 1,2 2-357,-1-1 1,1 1 0,-1-1-1,0 1 1,1 0 0,-6 1-1,-4 1-628,1 1 0,-24 8-1,29-8 755,-7 2-549,-1 1 0,1 1 0,0 1-1,0 0 1,1 0 0,0 2 0,-22 20-1,27-22-96,0-1-1,1 2 0,0-1 0,1 1 0,0 0 1,0 0-1,1 1 0,0 0 0,1 0 1,0 0-1,1 0 0,-4 15 0,6-21-5,1 0-1,0 1 1,-1-1-1,1 0 1,1 1-1,-1-1 1,1 0-1,-1 1 1,1-1 0,1 0-1,2 8 1,-3-9-23,1 0 0,0-1 1,-1 1-1,1-1 1,0 1-1,0-1 0,0 0 1,1 1-1,-1-1 1,0 0-1,1-1 0,0 1 1,-1 0-1,1-1 0,0 1 1,5 1-1,-2-2 20,-1 0-1,0 0 1,0 0-1,1-1 1,-1 0-1,0 0 1,0 0-1,1-1 1,-1 1-1,0-1 1,0-1-1,0 1 1,0-1-1,0 1 0,6-4 1,0-1 9,1 0 0,-1-1-1,-1 0 1,20-17 0,-23 18-66,0-1 0,-1 1 0,1-1 0,-1 0 0,-1 0 0,0-1-1,0 0 1,0 0 0,-1 0 0,4-10 0,-1 0-84,-2 7 20,-1 1-1,-1-1 0,3-12 0,-5 20 68,-1-1-1,1 0 0,-1 1 1,0-1-1,0 0 0,-1 1 1,1-1-1,-1 0 0,0 1 1,0-1-1,0 1 1,0-1-1,-3-4 0,1 1 2,-1 1-1,0 1 1,0-1-1,0 0 1,-1 1 0,-6-7-1,8 10-19,1 0 0,-1 0 0,0 0 0,0 0 0,0 1 0,0-1 0,0 1 0,0 0 0,0-1 0,-1 2 0,1-1 0,0 0 1,-1 0-1,-5 1 0,3 1-153,7 2 38,10 2 185,-5-5 133,1 0 1,0-1 0,0 0-1,0 0 1,-1-1 0,14-4 0,-14 4-94,0-1 0,0 0 0,0 0 0,0 0 0,0-1 0,-1 0 0,1 0 0,-1-1 1,7-6-1,-3 0-19,-1 0 0,1 0 0,9-18 0,8-25 22,-1-1 0,30-104 0,5-12 367,-23 86-3,-36 84-420,-1 0-1,1 0 0,-1 0 0,1 0 1,0 0-1,0 0 0,-1 0 0,1 1 1,0-1-1,0 0 0,0 0 0,-1 1 1,1-1-1,1 0 0,-1 1-14,-1 0 1,0 0-1,1 0 0,-1 0 1,0 0-1,0 0 0,1 0 1,-1 0-1,0 0 0,0 0 1,1 0-1,-1 0 0,0 0 1,0 0-1,1 0 0,-1 0 1,0 0-1,0 0 0,1 0 1,-1 0-1,0 1 0,0-1 1,1 0-1,-1 0 0,0 1 1,5 10 158,-1 29-85,-3 0 1,-2 47-1,-1-53-79,-29 325 221,18-243-205,4-40-15,-36 294 62,28-266 83,-47 152 0,64-255-152,-22 61-27,19-54-20,0 0-1,-1 0 1,-1-1-1,1 1 1,-7 7-1,10-14 9,0 0 0,0 0 0,0 0 1,0 0-1,0 0 0,0 0 0,0 0 0,0 0 0,-1 0 0,1-1 0,0 1 0,-1 0 1,1-1-1,0 1 0,-1-1 0,1 0 0,-1 1 0,1-1 0,0 0 0,-1 0 0,-2 0 1,3 0 8,-1-1 1,0 1 0,0-1-1,1 0 1,-1 1-1,0-1 1,1 0 0,-1 0-1,1 0 1,-1-1 0,1 1-1,0 0 1,-1 0 0,-1-3-1,-1-2 2,-1-1 0,1 0-1,0 0 1,1 0-1,0 0 1,-3-10-1,3 9 40,1-1 0,0 0 0,1 1 0,0-1 0,0 0 0,1 0 0,0 1 0,1-1 0,3-15 0,-3 18 73,1-1 0,0 1-1,0 0 1,1 0 0,0 0 0,0 0 0,0 0-1,1 1 1,0-1 0,0 1 0,0 0 0,1 0-1,7-6 1,5-2 31,1 1 0,0 1 0,30-14 0,62-19-41,19 0-185,35-12-4105,-61 8-5252,-67 22 2326,-5 3 2352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6:43.4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102 1594 6048,'-46'21'2725,"27"-8"-1488,-1 3 3606,20-15-4771,0-1 1,-1 0 0,1 0-1,0 0 1,0 1-1,0-1 1,-1 0 0,1 0-1,0 0 1,0 0-1,0 0 1,-1 1 0,1-1-1,0 0 1,0 0-1,-1 0 1,1 0 0,0 0-1,0 0 1,-1 0-1,1 0 1,0 0 0,0 0-1,-1 0 1,1 0-1,0 0 1,0 0 0,-1 0-1,1 0 1,0 0-1,-1-1 1,-4-7 1447,1-16-345,6 4-716,0 0 0,2 0 0,6-23 0,-6 28-188,2-9-17,2 1 1,0-1-1,2 2 0,0-1 1,1 1-1,17-22 0,-6 14 48,1 0-1,1 1 1,34-29 0,204-202 2417,-260 258-2671,0 0-1,1 0 1,-1 0-1,0 0 1,1 0-1,-1 0 1,1 1-1,-1 0 1,1-1-1,0 1 1,3-1-1,-4 2-31,-1-1 0,1 1 0,-1 0 0,1 0-1,0 0 1,-1 0 0,1 1 0,-1-1 0,1 0 0,-1 1-1,1-1 1,-1 0 0,1 1 0,-1 0 0,0-1-1,1 1 1,-1 0 0,0 0 0,1 0 0,-1 0-1,0 0 1,0 0 0,1 1 0,1 2 26,0 0 0,0 0 1,-1 0-1,0 1 0,0-1 1,0 0-1,0 1 0,-1-1 1,2 7-1,0 4 104,2 24-1,-4-12-45,-1 1 0,-4 40-1,-15 53 103,7-53-233,9-46 174,3-20-62,3-12-71,3-12-7,1 0-1,1 0 1,0 1-1,2 1 0,17-28 1,-22 39-7,7-11-33,0 1 1,20-24-1,-24 33 47,1 1-1,0 0 0,0 0 1,1 1-1,20-12 1,-28 18-1,0 1 1,0 0 0,0 0-1,0 0 1,0 0 0,0 1-1,0-1 1,1 1-1,-1-1 1,0 1 0,0 0-1,1 0 1,-1 0 0,0 0-1,0 0 1,1 0-1,-1 1 1,0-1 0,0 1-1,1-1 1,-1 1-1,0 0 1,0 0 0,0 0-1,0 0 1,0 0 0,0 1-1,0-1 1,-1 0-1,1 1 1,0 0 0,-1-1-1,1 1 1,-1 0 0,0 0-1,1 0 1,-1-1-1,0 2 1,0-1 0,1 3-1,0 3 23,-1 1-1,0-1 1,0 0-1,0 1 1,-1-1-1,-1 1 0,1-1 1,-1 0-1,-4 15 1,3-13-24,0 0 1,1-1-1,0 1 0,0 0 1,1 0-1,2 12 1,-2-22-10,0 1 1,0 0-1,0-1 1,0 1 0,0-1-1,0 1 1,1-1-1,-1 1 1,0-1 0,0 1-1,1 0 1,-1-1-1,0 1 1,0-1-1,1 0 1,-1 1 0,1-1-1,-1 1 1,0-1-1,1 1 1,-1-1-1,1 0 1,-1 1 0,1-1-1,-1 0 1,1 0-1,-1 1 1,1-1 0,0 0-1,-1 0 1,1 0-1,-1 0 1,1 1-1,-1-1 1,1 0 0,0 0-1,-1 0 1,2-1-1,1 1-1,1-1 0,-1-1 0,0 1 0,1 0 0,4-4 0,-3 3 31,141-81 44,-24 12-381,-118 69 305,0 0 1,0 0-1,0 1 1,1-1-1,-1 1 0,1 0 1,-1 0-1,1 0 0,-1 1 1,1 0-1,6 0 0,-9 0 2,0 0 0,0 1 0,0-1 0,0 1 0,0-1 0,0 1 0,0 0 0,0 0 0,0 0 0,-1 0 0,1 0 0,0 0 0,-1 1 0,1-1 0,0 0 0,-1 1 0,0-1 0,1 1 0,-1 0 0,0-1 0,0 1 0,0 0 0,0 0 0,0 0 0,0 0 0,0 2 0,1 4 13,0-1 0,-1 1 0,0 9-1,-1-9 3,1 1 0,4 14 0,-5-21-13,1 0 0,-1 0 0,1 0 1,0 0-1,0 0 0,0 0 0,1 0 0,-1 0 0,0-1 0,1 1 0,-1 0 1,1-1-1,-1 1 0,1-1 0,2 2 0,-3-2-6,1 0 0,0-1 0,0 1 0,0-1 0,0 1 0,0-1 0,0 0 0,0 0 0,0 0 0,0 0 0,0 0-1,0 0 1,0 0 0,0-1 0,0 1 0,0-1 0,0 1 0,-1-1 0,1 0 0,0 0 0,3-1 0,5-4-36,0-1 0,14-10 0,-22 15 40,58-53 70,-48 42-51,1 1-1,0 0 1,0 1 0,2 0 0,15-9 0,-30 20-23,1 0 0,-1 0-1,0 1 1,0-1-1,0 0 1,0 0 0,0 0-1,0 0 1,1 0-1,-1 0 1,0 0-1,0 0 1,0 0 0,0 0-1,0 0 1,0 0-1,0 0 1,0 0 0,1 1-1,-1-1 1,0 0-1,0 0 1,0 0 0,0 0-1,0 0 1,0 0-1,0 0 1,0 1 0,0-1-1,0 0 1,0 0-1,0 0 1,0 0-1,0 0 1,0 0 0,0 1-1,0-1 1,0 0-1,0 0 1,0 0 0,0 0-1,0 0 1,0 0-1,0 1 1,0-1 0,0 0-1,0 0 1,0 0-1,0 0 1,-3 16-63,-6 18 92,5-20 3,0 0 0,1 0 0,1 1-1,-1 18 1,3-24-29,0 0-1,0 0 1,1 0-1,0-1 1,0 1-1,1 0 1,1-1-1,3 12 1,-4-17 11,0 0-1,0 0 1,0 0 0,0-1 0,0 1-1,0-1 1,1 1 0,-1-1 0,1 0-1,0 1 1,0-1 0,0-1 0,0 1-1,0 0 1,0-1 0,0 0 0,0 1-1,1-1 1,-1 0 0,1-1 0,-1 1-1,0-1 1,1 1 0,-1-1 0,1 0-1,-1 0 1,1-1 0,-1 1 0,1-1-1,-1 0 1,0 0 0,1 0 0,-1 0-1,0 0 1,0-1 0,1 1 0,-1-1-1,3-3 1,-1 1 1,0 0-1,0 0 1,-1-1-1,1 1 1,-1-1-1,0 0 1,-1-1-1,1 1 1,-1-1-1,0 1 1,-1-1 0,3-8-1,-3 10-8,-1-1 0,0 0 1,0 0-1,0 0 0,-1 1 0,0-1 0,0 0 0,0 0 1,0 0-1,-1 0 0,0 0 0,0 1 0,0-1 1,-1 0-1,0 0 0,-3-7 0,1 7-22,0 0 1,0 1-1,-1-1 0,1 1 0,-1-1 1,0 2-1,0-1 0,0 0 0,-1 1 0,1 0 1,-10-4-1,-10-5-39,20 9 3,0 1 0,0 0 1,-1 1-1,1-1 0,-1 1 1,0 0-1,-10 0 0,18 2 47,1-1 1,-1 1-1,1 0 0,-1 0 0,1 0 0,-1 0 0,1 0 0,3 3 0,9 4-2,2-2 22,0-1 1,1-1-1,-1 0 1,34 2-1,73-5 82,-89-4 8,1-1-1,50-14 1,-36 1 326,-48 14-170,-1 0-128,0 2-135,4-2 17,-1 0 1,0 0-1,1 0 1,-1-1-1,0 1 0,-1-1 1,1 0-1,-1 0 1,1-1-1,-1 1 0,3-7 1,40-110-13,-32 81-44,40-129-88,-37 113 118,-1 4 39,32-114 173,-6-40-164,-36 178 24,-3 1-1,0 0 0,-1-1 1,-4-36-1,-2 50-112,4 14 55,0 0-1,0 0 0,0 0 1,0-1-1,0 1 0,0 0 0,0 0 1,0 0-1,0 0 0,-1 0 0,1 0 1,0 0-1,0 0 0,0-1 1,0 1-1,0 0 0,-1 0 0,1 0 1,0 0-1,0 0 0,0 0 0,0 0 1,0 0-1,-1 0 0,1 0 1,0 0-1,0 0 0,0 0 0,0 0 1,-1 0-1,1 0 0,0 0 0,0 0 1,0 0-1,0 0 0,0 0 1,-1 1-1,0 0-16,0 0 1,0 1 0,0-1-1,0 0 1,0 1 0,0-1-1,0 1 1,0 0-1,0-1 1,0 3 0,-27 75-8,3 2 1,4 0-1,3 2 0,-11 144 1,16 6 20,12-171-14,14 108 0,-12-164 36,-1 0-1,2 0 1,-1 0-1,1 0 1,0 0-1,0 0 1,0 0-1,1-1 1,4 7-1,-7-11-9,1-1 0,-1 1 0,1 0 0,0 0 0,-1-1 0,1 1 0,0 0 0,0-1 0,0 1 0,-1 0-1,1-1 1,0 1 0,0-1 0,0 0 0,0 1 0,0-1 0,0 0 0,0 1 0,0-1 0,0 0 0,0 0-1,0 0 1,0 0 0,0 0 0,0 0 0,0 0 0,0 0 0,0-1 0,0 1 0,1-1 0,3 0 34,-1-1 1,1 0 0,-1-1 0,8-5 0,-10 7-28,14-11-12,0-1 0,-1-1 1,-1 0-1,0-1 1,12-16-1,55-87-198,-61 87 127,-3 5 31,58-83-105,-66 101 149,-9 8-8,0 0-1,1 0 1,-1 0 0,0 0-1,0 0 1,0 0 0,1 0-1,-1 0 1,0 0 0,0 0-1,1 0 1,-1 0 0,0 0-1,0 0 1,1 0 0,-1 0-1,0 0 1,0 0 0,0 0-1,1 1 1,-1-1 0,0 0-1,0 0 1,0 0 0,0 0-1,1 0 1,-1 1 0,1 0-7,0 1 0,-1-1 0,1 1 0,0 0 0,-1-1-1,1 1 1,-1-1 0,0 1 0,1 3 0,3 103 62,2 17-106,-5-119 47,1 1-1,-1-1 0,1 1 0,0-1 0,1 0 1,-1 1-1,1-1 0,0-1 0,1 1 0,0 0 1,0-1-1,0 0 0,0 0 0,1 0 0,0 0 1,0-1-1,0 1 0,7 3 0,-5-4 7,0 0 0,0-1 0,0 0 1,0 0-1,0-1 0,1 0 0,-1 0 0,1-1 0,0 0 0,-1 0 0,1 0 0,0-1 0,0-1 0,-1 1 0,12-3 0,-5 0-21,0-1 0,0-1-1,0 0 1,-1-1 0,0 0-1,0-1 1,0 0 0,-1-1-1,13-11 1,23-25-9,-14 12 167,-19 18-86,-5 4 7,-8 8-48,-2 3-23,-4 7-39,0 0 0,0 0 0,-2 10-1,4-12 33,-2 5 31,-3 7 16,1 1 0,-5 21-1,10-34-36,0 1 0,1-1 0,0 1-1,0 0 1,0-1 0,0 1 0,1 0-1,0-1 1,1 1 0,2 6 0,-3-11 5,0 0 1,0 0-1,0 0 1,0 0-1,0-1 1,0 1 0,1 0-1,-1-1 1,1 1-1,-1-1 1,1 0-1,-1 1 1,1-1-1,0 0 1,0 0-1,0 0 1,0 0-1,0 0 1,0-1 0,0 1-1,0-1 1,0 1-1,0-1 1,0 0-1,0 1 1,0-1-1,0 0 1,0 0-1,3-1 1,4 0 35,0 0 0,-1-1 1,1 0-1,-1 0 0,15-7 0,-18 7-38,1 0 0,-1-1 0,0 0 0,0 0 0,-1-1 0,1 0 0,-1 1 0,1-1 0,-1-1 0,0 1 0,3-6 0,-5 7-5,1-1 0,-2 1 0,1-1 0,0 1 0,-1-1-1,0 0 1,1 0 0,-2 1 0,1-1 0,0 0 0,-1 0 0,0 0-1,1 0 1,-2 0 0,1 0 0,0 0 0,-1 0 0,-1-5-1,-3-5-3,-1 0 0,0-1 0,-1 2 0,-1-1 0,0 1 0,-1 0 0,0 1 0,-1 0 0,-16-16 0,18 22 27,1 0 0,-1 1-1,0 0 1,-15-7 0,6 3 66,15 8-98,1 0 1,-1 0-1,0 0 1,0 0-1,0 1 1,1-1-1,-1 0 1,0 1-1,-4-1 1,12-5-92,0 0 0,1 0 0,-1 0 0,13-8 0,31-14 79,87-36 0,-105 52 117,0 1-1,1 2 1,0 1-1,39-4 1,-64 11-41,0 1 1,0 0 0,0 0-1,0 0 1,0 1-1,0 0 1,-1 1 0,1-1-1,10 5 1,-14-4-10,0 0-1,1 0 1,-1 1-1,-1-1 1,1 1 0,0 0-1,-1 0 1,1 1 0,-1-1-1,0 1 1,0-1 0,0 1-1,0 0 1,-1 0-1,0 0 1,3 8 0,0 0 76,-1 1 0,-1 0 0,0 0 0,-1 0 0,0 1 0,-1-1 0,0 0 0,-2 0 0,-1 20 0,-2-7-29,-1 1 0,-1-1 0,-16 42 0,18-59-107,3-7 12,0 1 0,0-1-1,0 0 1,0 0 0,1 1 0,-1-1 0,0 4 0,1-5 9,0-1 0,0 0 0,0 0-1,0 0 1,0 1 0,0-1 0,0 0 0,0 1 0,0-1-1,0 0 1,0 0 0,0 1 0,0-1 0,0 0 0,0 0-1,0 1 1,0-1 0,0 0 0,0 0 0,0 0 0,0 1 0,0-1-1,1 0 1,-1 0 0,0 1 0,0-1 0,0 0 0,0 0-1,1 0 1,-1 1 0,0-1 0,0 0 0,0 0 0,1 0-1,-1 0 1,0 0 0,0 0 0,0 1 0,1-1 0,-1 0 0,0 0-1,0 0 1,1 0 0,-1 0 0,0 0 0,1 0 0,-1 0-1,0 0 1,0 0 0,1 0 0,-1 0 0,0 0 0,0 0-1,1 0 1,-1-1 0,0 1 0,0 0 0,0 0 0,1 0 0,11-10-119,-11 9 93,6-5 5,-1-1 1,0-1-1,0 0 0,0 1 1,4-11-1,20-43-57,-24 47 32,11-26 74,2 2 0,36-56 0,-53 91-12,1 0 0,-1 0-1,1 0 1,0 1 0,0-1-1,5-3 1,-8 6-6,1-1-1,0 1 1,0-1 0,0 1 0,0-1 0,-1 1-1,1 0 1,0-1 0,0 1 0,0 0 0,0 0-1,0 0 1,0 0 0,0 0 0,0 0-1,0 0 1,0 0 0,0 0 0,0 0 0,0 0-1,0 1 1,0-1 0,0 0 0,-1 1 0,1-1-1,0 0 1,0 1 0,1 0 0,3 4 50,-1-1 1,0 1-1,0 0 1,0 0-1,0 0 1,5 12 0,16 39 167,-14-29-163,10 23-400,3-1 1,39 61-1,-44-86-1529,-7-9-2057,-1 1-7585,-6-12 8546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6:43.8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10 8736,'-62'0'3936,"38"0"-3424,18 0 1792,1 0-1217,10 0-639,-5-3-1183,6 3 383,-2-6-1504,7 12 1024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6:44.1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15 104 11392,'-15'-9'5151,"57"5"-4479,3-5 1184,11 5-1152,37-11 1472,3 8-1216,26-12 576,1 9-896,29 1-96,-20 5-320,-4-5-416,-20 9 96,-16-4-608,-17 8 384,-3-4-5632,-16 9 3265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6:46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316 591 4224,'14'-15'8240,"-13"15"-8137,-1 0 0,0 0-1,0-1 1,1 1 0,-1 0 0,0-1 0,0 1 0,0 0 0,1-1 0,-1 1 0,0 0 0,0-1 0,0 1 0,0 0 0,0-1 0,0 1 0,0-1 0,0 1 0,0 0 0,0-1 0,0 1 0,0 0 0,0-1 0,0 1 0,0 0-1,-1-1 1,1 1 0,0-1 0,0 1 0,0 0 0,0 0 0,-1-1 0,1 1 0,0 0 0,0-1 0,-1 1 0,1 0 0,0 0 0,0-1 0,-1 1 0,1 0 0,0 0 0,-1 0 0,1-1 0,-1 1 0,-15-7 2355,13 7-2333,1 0 0,-1 0 1,1 0-1,-1 0 0,0 1 0,1-1 1,-1 0-1,1 1 0,-1 0 0,1 0 0,-1 0 1,1 0-1,-1 0 0,1 0 0,0 1 0,0-1 1,0 1-1,-3 1 0,-3 5 72,-1 1 1,-12 16-1,19-23-171,-139 167 652,128-153-579,1 0 0,0 0 1,-14 28-1,23-38-54,1-1 0,-1 1 0,1 0 1,0 0-1,1 0 0,-1 0 0,1 0 0,1 0 0,-1 0 1,1 0-1,0 0 0,0 0 0,1 1 0,-1-1 0,4 11 1,-3-14-20,0 0 0,0-1 0,1 1 0,-1 0 0,1-1 0,-1 1 0,1-1 0,0 1 0,0-1 0,0 0 1,0 0-1,1 0 0,-1 0 0,0 0 0,1 0 0,-1-1 0,1 1 0,0-1 0,-1 0 0,1 0 0,0 0 1,0 0-1,0 0 0,0-1 0,0 1 0,0-1 0,0 0 0,0 1 0,4-2 0,1 1 74,0-1 0,0 0 0,0-1 0,0 0 0,-1 0-1,1-1 1,-1 0 0,1 0 0,12-8 0,-14 7-70,-1-1 0,1 1 1,-1-1-1,0 0 0,0 0 1,-1-1-1,1 0 0,-1 1 0,6-14 1,-2 4-11,-2-1 0,10-33 0,-3 1 83,-2 0 0,-2-1 1,-2-1-1,0-56 1,-7 101-95,0 1 0,0-1 0,-1 1-1,0-1 1,-1-6 0,-2 22 94,1-1 0,-2 21 0,-1 17 183,2 1 0,2 1 0,2-1 0,13 95 0,-12-134-221,1 0 1,0 0 0,1 0-1,0 0 1,7 16 0,-9-24-45,1 1-1,-1-1 1,0 0 0,1 0 0,-1 0-1,1 1 1,0-1 0,0-1 0,-1 1-1,1 0 1,0 0 0,1-1 0,-1 1-1,0-1 1,0 0 0,1 0 0,-1 0 0,1 0-1,-1 0 1,1 0 0,-1 0 0,1-1-1,-1 0 1,1 1 0,0-1 0,3 0-1,-1-1-3,1 0 1,-1 0-1,1 0 0,-1-1 0,0 0 0,10-5 0,-1 1-19,17-8 4,0-2-1,-2-1 1,0-1 0,50-40 0,90-103 185,-130 123-95,-32 30-80,-5 6-6,0-1 0,1 1 0,0-1-1,-1 1 1,1 0 0,0 0-1,0 0 1,4-2 0,-6 4-6,-1 0 1,1 0-1,-1 0 0,1-1 1,-1 1-1,1 0 0,-1 0 1,1 1-1,-1-1 0,1 0 1,-1 0-1,1 0 1,-1 0-1,1 0 0,-1 0 1,0 1-1,1-1 0,-1 0 1,1 0-1,-1 1 1,1-1-1,-1 0 0,0 1 1,1-1-1,-1 0 0,0 1 1,1-1-1,-1 0 1,0 1-1,0-1 0,1 1 1,-1-1-1,0 1 0,0-1 1,0 0-1,0 1 1,0-1-1,1 1 0,-1-1 1,0 2-1,3 22 36,-3-20-23,1 17 59,-2-1-1,0 1 1,-1 0 0,-1-1 0,-9 30 0,1 4-50,10-51-19,0 1 1,1-1-1,-1 0 1,1 0-1,0 0 1,0 1-1,0-1 0,1 5 1,-1-8 1,1 1 1,-1-1 0,0 1-1,0-1 1,0 0-1,1 1 1,-1-1-1,0 1 1,1-1-1,-1 0 1,0 1 0,1-1-1,-1 0 1,0 0-1,1 1 1,-1-1-1,1 0 1,-1 0-1,0 1 1,1-1 0,-1 0-1,1 0 1,1 0 13,-1 0 0,0 0 0,1 0 0,-1 0 0,0 0 0,1 0 0,-1 0 0,0-1 0,1 1 0,1-1 0,3-2-13,0 0 0,-1 1 0,0-2 0,0 1 0,0-1 0,0 1 0,0-1 0,-1-1 0,8-8 0,1-5 10,16-26-1,-11 17-53,1-4 20,-8 13 13,1 1 0,0 0 1,25-25-1,-37 41 4,0 1 0,1-1-1,-1 1 1,0-1 0,1 1 0,-1-1 0,1 1 0,-1-1-1,1 1 1,-1 0 0,1-1 0,-1 1 0,1 0-1,-1 0 1,1-1 0,0 1 0,-1 0 0,1 0-1,-1 0 1,1 0 0,0 0 0,-1 0 0,1 0-1,-1 0 1,1 0 0,0 0 0,-1 0 0,1 0-1,-1 0 1,1 0 0,0 1 0,-1-1 0,1 0 0,-1 0-1,1 1 1,-1-1 0,1 0 0,-1 1 0,1-1-1,-1 0 1,1 1 0,-1-1 0,0 1 0,1-1-1,-1 1 1,1-1 0,-1 1 0,0-1 0,0 1-1,1-1 1,-1 2 0,2 3-12,0 1 0,0 0 0,0-1-1,0 9 1,-2-12 13,3 16 21,-2 1 0,-1 19 0,0-25-32,0 1-1,1-1 1,0 1 0,1-1 0,0 1-1,5 12 1,-7-24 9,1 0 0,0 0 0,0 0-1,1 0 1,-1 0 0,0-1 0,0 1 0,1 0 0,-1-1 0,1 1-1,-1-1 1,1 0 0,0 1 0,0-1 0,0 0 0,-1 0-1,1 0 1,0 0 0,0-1 0,0 1 0,0 0 0,3 0 0,4 0 0,0 0 0,0 0 0,0-1 0,9-1 0,-13 1-14,22-2 17,0 0 0,-1-2 0,1-1 0,-1-1-1,0-2 1,-1 0 0,0-2 0,0 0 0,-1-2 0,0 0-1,-1-2 1,35-27 0,-38 25-10,28-31 0,-40 39-28,-1 0 0,-1-1 0,0 0 0,0 0 0,0 0 0,5-14 0,-11 23 20,0 0 15,-1 0 0,1 1 0,0-1 0,0 0 1,0 0-1,0 0 0,0 0 0,0 0 0,0 0 1,-1 0-1,1 0 0,0 1 0,0-1 0,0 0 1,0 0-1,0 0 0,-1 0 0,1 0 0,0 0 0,0 0 1,0 0-1,0 0 0,0 0 0,-1 0 0,1 0 1,0 0-1,0 0 0,0 0 0,0 0 0,-1 0 0,1 0 1,0 0-1,0 0 0,0 0 0,0 0 0,0-1 1,-1 1-1,1 0 0,0 0 0,0 0 0,0 0 1,0 0-1,0 0 0,0 0 0,0-1 0,0 1 0,-1 0 1,1 0-1,0 0 0,0 0 0,0 0 0,0 0 1,0-1-1,0 1 0,0 0 0,0 0 0,0 0 1,0 0-1,0-1 0,0 1 0,0 0 0,0 0 0,0 0 1,0 0-1,0 0 0,0-1 0,0 1 0,0 0 1,0 0-1,-7 6-5,0 1 1,-10 12-1,13-14 0,-79 81-105,-34 42-11,113-124 118,0 2 0,1-1 0,0 0 0,-1 1-1,2-1 1,-1 1 0,-2 9 0,4-13 4,1-1 0,0 1 0,0 0 0,-1 0 0,1-1 0,0 1 0,0 0-1,1 0 1,-1 0 0,0-1 0,1 1 0,-1 0 0,1 0 0,-1-1 0,1 1 0,0 0 0,0-1 0,0 1 0,0-1 0,0 1 0,0-1 0,0 1 0,0-1 0,1 0 0,-1 0 0,0 0 0,1 1 0,-1-1 0,1-1 0,0 1 0,1 1 0,3 1 24,0-1 1,0 1-1,1-1 1,-1-1 0,1 1-1,-1-1 1,1 0-1,-1-1 1,1 1-1,0-1 1,7-1-1,-3-2 11,1 0-1,-1 0 0,1-2 1,-1 1-1,-1-1 0,1-1 1,11-7-1,-15 8-38,-1 0 0,0-1 1,0 1-1,-1-1 0,1 0 0,-1-1 0,-1 1 0,1-1 0,-1 0 1,4-10-1,3-8 6,0 1 0,-2-2 1,6-27-1,-9 32 10,29-118 117,27-237 0,-58 348-79,-2 0-1,-1 0 1,-1 0 0,-1 1 0,-10-56 0,10 79-30,1 1 0,-1 0 0,0 0 0,-1-1 0,-1-4 0,3 8-15,-1 0 0,1 0 0,0 0 0,0 0 0,0 0 0,0-1 0,0 1 0,0 0-1,0 0 1,-1 0 0,1 0 0,0 0 0,0 0 0,0 0 0,0 0 0,0-1-1,-1 1 1,1 0 0,0 0 0,0 0 0,0 0 0,0 0 0,-1 0 0,1 0 0,0 0-1,0 0 1,0 0 0,0 0 0,-1 0 0,1 0 0,0 0 0,0 0 0,0 0 0,0 1-1,-1-1 1,1 0 0,0 0 0,0 0 0,0 0 0,-8 13 137,-7 27-79,1 0 1,2 1 0,-8 49-1,9-4-43,4 1 0,3-1-1,12 140 1,-6-206-223,0 0 1,2-1-1,0 1 0,1-1 0,1 0 1,1 0-1,0 0 0,2-1 0,11 18 1,-18-32-233,1 0 1,-1-1 0,1 1-1,0-1 1,1 0-1,-1 0 1,0 0 0,1 0-1,0 0 1,0-1 0,-1 1-1,2-1 1,-1 0-1,0-1 1,0 1 0,0-1-1,1 1 1,-1-1 0,1 0-1,-1-1 1,7 1-1,-4-2-839,0-1-1,1 1 0,-1-1 1,10-4-1,33-13-3033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6:51.4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63 433 2976,'-2'-2'345,"1"-1"-1,0 0 1,0 1 0,0-1 0,0 0 0,0 0-1,0 0 1,1 0 0,-1 0 0,1 0-1,0 0 1,0-5 0,6-38 5647,-2 23 1661,-8 128-3793,-11 58-2498,4-49-936,-19 316 443,29-407-756,0-11 49,0 0-1,3 23 1,-1-4 227,-1-31-380,0 0-1,0 0 1,0 0 0,0 0-1,0 0 1,0 0-1,0 0 1,0 0 0,0 0-1,1 0 1,-1 0-1,0 0 1,0 0 0,0 0-1,0 0 1,0 0 0,0 0-1,0 0 1,0 0-1,1 0 1,-1 0 0,0 0-1,0 0 1,0 0-1,0 0 1,0 0 0,0 0-1,0 0 1,0 0 0,0 0-1,1 1 1,-1-1-1,0 0 1,0 0 0,0 0-1,0 0 1,0 0-1,0 0 1,0 0 0,0 0-1,0 0 1,0 0-1,0 1 1,0-1 0,0 0-1,0 0 1,0 0 0,6-11 61,-5 10-26,76-185 142,-18 40-212,-22 73-54,-31 63 113,0 0 0,1 1 0,0 0 0,16-15 0,-22 22-27,1 1-1,-1 0 1,0 0-1,1 0 1,-1 0-1,1 0 1,-1 0-1,1 0 1,-1 0-1,1 0 0,0 1 1,-1-1-1,1 1 1,0-1-1,0 1 1,-1 0-1,1 0 1,0 0-1,0 0 1,1 0-1,-1 1-6,0-1 0,0 1 0,-1 0 0,1 0 0,0 0 0,-1 0 1,1 1-1,-1-1 0,0 0 0,1 1 0,-1-1 0,0 1 0,0-1 0,0 1 0,0-1 0,0 1 0,0 0 0,0 0 0,0 1 0,4 11 60,-1 0-1,0 0 0,-1 0 1,0 0-1,-1 0 0,-1 0 1,-1 28-1,-2-7 89,-1-1-1,-10 40 1,9-55-94,-1-1 1,-1 0-1,0 0 0,-1 0 0,-1-1 1,-17 27-1,21-38-56,-1 1 0,1-1 0,-2 0 1,1 0-1,-1-1 0,0 1 0,0-1 1,0-1-1,0 1 0,-1-1 0,0 0 0,0-1 1,0 1-1,-1-1 0,1-1 0,-1 1 1,1-1-1,-13 1 0,-19 1-312,39-3 311,0-1-1,0 0 1,-1 0-1,1 0 0,0 0 1,0 0-1,0 0 1,0 0-1,-1 0 0,1 0 1,0 0-1,0 0 1,0 0-1,-1 0 0,1 0 1,0 0-1,0-1 1,0 1-1,0 0 0,-1 0 1,1 0-1,0 0 1,0 0-1,0 0 0,0 0 1,0 0-1,0-1 1,-1 1-1,1 0 0,0 0 1,0 0-1,0 0 1,0 0-1,0-1 0,0 1 1,0 0-1,0 0 1,0 0-1,-1 0 1,1-1-1,0 1 0,0 0 1,5-8-98,12-5 28,344-149-246,-157 57 440,-6-17 77,-163 100-173,-33 21 1,1-1 0,-1 1 0,0 0 1,0-1-1,-1 1 0,1-1 0,0 0 0,0 0 0,-1 0 0,1 0 0,-1 0 0,3-3 0,-14 10 49,-25 29-2,2 2-1,-45 65 0,74-96-64,-7 11-12,-12 22-1,21-34-4,-1 0 0,2 0 0,-1 0 0,0 0 0,1 1 1,0-1-1,0 0 0,0 1 0,1-1 0,-1 1 0,1 6 0,1-8 9,0 1 0,0-1 0,1 0 1,-1 0-1,0 1 0,1-1 0,0 0 0,0 0 0,0 0 0,0-1 0,0 1 1,1 0-1,-1-1 0,1 0 0,-1 1 0,1-1 0,0 0 0,0 0 1,0-1-1,0 1 0,0-1 0,6 2 0,1 1 35,0-1 0,0 0 0,0-1 0,0 0 1,0-1-1,17 1 0,-14-2 62,1 0-1,26-5 1,-35 4-88,0-1-1,-1 1 0,1-1 1,-1 1-1,1-1 1,-1-1-1,0 1 1,0 0-1,0-1 0,0 0 1,0 0-1,4-5 1,-3 1 7,0 0 0,0 0 0,-1 0-1,0 0 1,0-1 0,0 0 0,-1 0 0,-1 0 0,1 0 0,-1 0 0,0-1 0,0-15 0,-1-2-67,-1 0-1,-5-47 1,3 63 31,1 1 0,-1-1 0,-1 1-1,0 0 1,0 0 0,-1 0 0,0 0 0,-1 1 0,1-1 0,-8-7-1,11 14 22,-1-1-1,0 1 0,0 0 0,0-1 0,-1 1 1,1 0-1,0 1 0,-1-1 0,1 0 0,-1 1 1,0-1-1,0 1 0,1 0 0,-1 0 0,0 0 1,0 0-1,0 1 0,0-1 0,0 1 0,0-1 1,0 1-1,0 0 0,0 0 0,0 1 1,0-1-1,0 1 0,0-1 0,0 1 0,0 0 1,0 0-1,0 0 0,1 0 0,-1 1 0,0-1 1,-3 4-1,2-3 0,1 0 0,-1 1 0,1 0 0,0 0 0,0 0-1,0 0 1,0 0 0,-4 6 0,6-7-8,0-1-1,1 1 0,-1 0 0,0-1 0,1 1 0,-1 0 1,1 0-1,-1 0 0,1 0 0,0-1 0,0 1 0,0 0 1,0 0-1,0 0 0,0 0 0,0 0 0,1 0 0,-1-1 1,1 1-1,-1 0 0,1 0 0,0-1 0,1 3 0,0 0 11,0-1-1,1 0 1,0 0-1,-1 1 1,1-2-1,0 1 1,0 0-1,1-1 1,-1 1-1,1-1 1,-1 0-1,1 0 0,0 0 1,-1-1-1,1 1 1,0-1-1,0 0 1,0 0-1,5 0 1,-2 0 4,1 0 0,-1-1 0,0 0-1,1 0 1,-1-1 0,0 0 0,1 0 0,-1-1 0,13-4 0,23-14 94,71-42-1,-53 26-23,23-9 81,51-31 211,-122 72-303,-13 4-63,0 0 0,1 0 1,-1 0-1,0 0 0,0 0 0,0 0 1,0 0-1,1 0 0,-1 0 0,0 0 1,0 0-1,0 0 0,0 0 0,1 0 1,-1 0-1,0 0 0,0 0 0,0 0 1,0 0-1,0 1 0,1-1 1,-1 0-1,0 0 0,0 0 0,0 0 1,0 0-1,0 0 0,0 1 0,0-1 1,1 0-1,-1 0 0,0 0 0,0 0 1,0 1-1,0-1 0,0 0 1,0 0-1,0 0 0,0 0 0,0 1 1,0-1-1,0 0 0,0 0 0,0 0 1,0 0-1,0 1 0,0-1 0,0 0 1,0 0-1,0 0 0,0 0 1,-1 1-1,-4 9 70,4-8-55,-18 26-23,3 1-1,0 1 1,2 0-1,1 1 1,1 1 0,2 0-1,1 0 1,2 1-1,-4 45 1,10-73 7,1 0 1,0-1-1,1 1 1,-1 0-1,1-1 1,0 1-1,0 0 1,0-1-1,1 1 1,-1-1-1,1 0 1,0 1-1,0-1 1,1 0-1,-1 0 1,1-1-1,0 1 1,0 0-1,0-1 1,1 0-1,-1 0 1,1 0-1,4 3 1,-2-2 21,-1-1-1,1 0 1,0-1-1,0 1 1,0-1-1,0 0 1,0-1-1,1 0 1,-1 0 0,0 0-1,1 0 1,-1-1-1,1 0 1,-1-1-1,1 1 1,7-3-1,-1 0-7,0-1-1,-1 0 1,1-1-1,-1-1 1,-1 0-1,1 0 1,-1-1-1,0-1 0,19-16 1,-15 9-20,-2 0 1,0 0-1,0-1 1,-1-1-1,18-34 1,25-68 61,-29 59-107,-18 42 140,1 0 0,14-19 0,-23 37-91,0 0 1,0 0 0,0 0 0,0 0-1,0 0 1,0 0 0,0 0 0,0 0-1,0 0 1,0-1 0,0 1 0,1 0-1,-1 0 1,0 0 0,0 0 0,0 0-1,0 0 1,0 0 0,0 0-1,0 0 1,0 0 0,0 0 0,0 0-1,0 0 1,1 0 0,-1 0 0,0 0-1,0 0 1,0 0 0,0 0 0,0 0-1,0-1 1,0 1 0,0 1 0,1-1-1,-1 0 1,0 0 0,0 0 0,0 0-1,0 0 1,0 0 0,0 0 0,0 0-1,0 0 1,0 0 0,1 0-1,-1 0 1,0 0 0,0 0 0,0 0-1,0 0 1,0 0 0,0 0 0,0 0-1,0 0 1,0 1 0,0-1 0,0 0-1,2 9-130,-2 16-51,-4 15 191,-2 11 25,2 1 0,3 56 0,3-93-36,5 27 1,-6-37 5,1 1 0,0 0 1,0-1-1,0 1 0,1-1 1,-1 0-1,6 7 0,-7-11 7,0 0 0,-1 1 0,1-1 0,0 0 0,0 0 0,0 0 0,0 0-1,0 0 1,0-1 0,1 1 0,-1 0 0,0 0 0,0-1 0,1 1 0,-1-1 0,0 1-1,1-1 1,-1 1 0,0-1 0,1 0 0,-1 0 0,1 1 0,-1-1 0,1 0 0,-1-1-1,3 1 1,-1-1-3,0-1 0,0 1 0,0-1 0,0 0 0,0 1 0,-1-2 0,1 1 0,0 0-1,3-5 1,22-23 30,41-60 0,7-8 55,-62 81-177,9-10 48,1 1-1,1 0 1,47-34-1,-71 58 39,1 1 0,-1 0 0,0 1 1,1-1-1,-1 0 0,1 0 0,0 1 0,-1-1 0,1 1 0,0-1 0,-1 1 1,1 0-1,0-1 0,-1 1 0,1 0 0,0 0 0,-1 0 0,1 1 1,0-1-1,2 1 0,-3 0 1,1-1 0,-1 1 0,0 0 0,1 0 0,-1 0 0,0 0 0,0 0 0,0 0 0,0 1 0,0-1 1,0 0-1,0 1 0,0-1 0,-1 0 0,1 1 0,0-1 0,-1 1 0,1-1 0,-1 1 0,0-1 0,1 3 0,1 12 3,-1-1-1,-1 1 0,-1 0 1,0 0-1,-6 28 0,0 9-3,1-6-18,3-31-5,1 0 0,0 1-1,2-1 1,1 21 0,4-17 57,-5-19-33,0-1 1,0 1 0,0-1 0,0 0-1,0 1 1,1-1 0,-1 1-1,0-1 1,0 1 0,0-1 0,1 0-1,-1 1 1,0-1 0,1 0 0,-1 1-1,0-1 1,1 0 0,-1 1-1,0-1 1,1 0 0,-1 1 0,1-1-1,-1 0 1,0 0 0,1 0 0,-1 0-1,1 1 1,-1-1 0,1 0-1,-1 0 1,1 0 0,-1 0 0,0 0-1,1 0 1,-1 0 0,1 0 0,-1 0-1,1 0 1,-1 0 0,1-1-1,-1 1 1,1 0 0,0 0 0,5-5-38,1 0-1,-1-1 1,0 1 0,0-1 0,0 0 0,9-14 0,27-49-29,0-10-102,-23 41 136,1 1 0,49-67 0,-69 104 29,0-1-1,0 1 1,0 0-1,0-1 0,1 1 1,-1 0-1,0 0 0,0-1 1,1 1-1,-1 0 1,0 0-1,0 0 0,1 0 1,-1-1-1,0 1 1,1 0-1,-1 0 0,0 0 1,0 0-1,1 0 0,-1 0 1,0 0-1,1 0 1,-1 0-1,0 0 0,1 0 1,-1 0-1,0 0 1,1 0-1,-1 0 0,0 0 1,1 0-1,-1 0 1,0 0-1,1 0 0,-1 0 1,0 1-1,0-1 0,1 0 1,-1 0-1,0 0 1,0 1-1,1-1 0,-1 0 1,0 0-1,0 1 1,0-1-1,1 0 0,-1 0 1,0 1-1,0-1 0,0 0 1,0 1-1,0-1 1,1 0-1,-1 1 0,0-1 1,5 22-98,-1 97 111,-5-84 14,2 0 1,8 48-1,-9-80-35,0-1-1,1 1 1,-1-1-1,1 1 1,0-1-1,0 1 1,0-1-1,0 1 1,0-1 0,0 0-1,1 0 1,-1 0-1,1 0 1,0 0-1,0 0 1,-1 0-1,1 0 1,0-1 0,0 1-1,1-1 1,-1 1-1,0-1 1,0 0-1,1 0 1,-1 0-1,1 0 1,-1 0 0,1-1-1,-1 1 1,1-1-1,-1 1 1,1-1-1,0 0 1,2 0-1,2-1-9,-1 0-1,1-1 0,-1 1 0,0-1 0,1-1 0,-1 1 0,10-7 0,-6 4 9,46-26-56,-3-2-1,75-60 1,-59 40-14,-3 2 73,81-82 0,-141 128-18,16-19-204,-21 23 202,-1 0 0,1 1 0,-1-1 0,1 0 0,-1 0 0,1 0 0,-1 1 0,1-1 0,-1 0 0,0 0 0,0 0 0,1 0 0,-1 0-1,0 0 1,0 0 0,0 1 0,0-1 0,0 0 0,0 0 0,0 0 0,0 0 0,-1 0 0,1 0 0,0 0 0,0 0 0,-1-1 0,0 1 17,0 1 0,0-1 1,0 1-1,0-1 0,1 1 1,-1 0-1,0-1 0,0 1 0,0 0 1,0 0-1,0-1 0,0 1 1,0 0-1,0 0 0,0 0 1,0 0-1,0 0 0,0 0 0,0 1 1,0-1-1,1 0 0,-1 0 1,0 1-1,0-1 0,0 1 0,-1 0 1,-3 0-21,-18 7 23,0 0 0,0 2 0,1 0 0,0 2 0,1 0 0,0 1 0,-25 22 0,21-13 45,0 1 0,2 1 1,1 1-1,1 1 0,1 1 1,1 1-1,-24 49 0,37-65-52,0 0-1,1 1 1,0 0 0,1 0-1,1 0 1,0 0-1,-2 24 1,5-33 13,0 0 0,0 1 0,0-1 0,0 0 0,1 0 1,0 0-1,-1 1 0,2-1 0,-1 0 0,0 0 0,1 0 0,0 0 0,0-1 1,0 1-1,0 0 0,1-1 0,-1 1 0,1-1 0,0 0 0,0 0 1,0 0-1,1 0 0,-1-1 0,0 1 0,1-1 0,0 0 0,6 3 0,-1-2-13,0 0-1,0 0 1,0-1-1,0-1 0,0 1 1,1-1-1,-1-1 1,0 0-1,1 0 1,-1-1-1,0 0 0,12-3 1,-12 1-2,0 0-1,0-1 1,0 0 0,0 0 0,-1-1 0,1 0-1,-1-1 1,13-11 0,-10 4-6,0-1 0,0 0 0,-1-1 0,15-30 0,24-68-134,-20 39 189,34-139 0,-24-30-61,-17-4 309,-21 234-249,2-63 135,-3 69-141,0 0-1,-1-1 1,0 1 0,-1 0-1,1 0 1,-1 0 0,-4-9-1,6 16-22,0 0 0,0-1 0,0 1 0,0 0 0,0 0 0,0-1 0,0 1 0,0 0 0,0 0 0,-1-1 0,1 1 0,0 0 0,0 0 0,0 0 0,0-1 0,0 1 0,-1 0 0,1 0 0,0 0 0,0 0 0,0-1 0,0 1 0,-1 0 0,1 0 0,0 0 0,0 0 0,-1 0 0,1 0 0,0-1 0,0 1 0,-1 0 0,1 0 0,0 0 0,0 0 0,-1 0 0,1 0 0,0 0 0,0 0 0,-1 0 0,1 0 0,0 0 0,0 0 0,-1 0 0,1 1 0,0-1 0,0 0 0,0 0 0,-1 0 0,1 0 0,0 0 0,0 0 0,-1 1 0,1-1 0,0 0 0,0 0 0,0 0 0,-1 1 0,-8 16 106,8-14-86,-64 179 81,34-87-62,17-55-69,1 0 0,2 0 1,2 1-1,-5 57 0,10-47 61,3-1 0,10 88-1,-5-106 2,1-1-1,2-1 1,1 1-1,2-1 0,21 47 1,-25-66-33,-1-1 1,2 0 0,-1 0-1,11 10 1,-15-17-8,1 0 0,0 0 0,0 0 0,0-1 1,0 1-1,0-1 0,0 0 0,1 0 0,-1 0 0,1-1 1,-1 1-1,1-1 0,0 0 0,0 0 0,5 1 0,-6-2 5,0 0 0,0-1 0,0 1 0,0-1 0,-1 1 0,1-1 0,0 0 0,0 0 0,0 0 0,-1-1 0,1 1 0,0 0 0,3-4 0,3-2-26,17-17 1,-17 16 3,35-38-44,44-59 1,-2 3 209,-86 100-141,7-4 26,-1 0 1,0-1-1,-1 0 0,1 0 0,-1-1 1,-1 1-1,0-1 0,5-11 0,-10 15 10,-6 5-26,-13 13 8,8-3-8,2 0-1,-1 1 1,2 1 0,-15 22 0,-28 63 99,50-95-111,-19 40-62,2 1-1,2 1 0,-18 74 1,34-111 67,-1-1-1,1 0 1,1 1 0,-1-1 0,1 0 0,0 1-1,3 11 1,-3-17 2,0 0 0,1 0 0,-1 0 0,1 0 0,0 0 0,0-1 0,0 1 0,0 0-1,0 0 1,0-1 0,0 1 0,0-1 0,1 1 0,-1-1 0,0 1 0,1-1 0,-1 0 0,1 0 0,0 0 0,0 1-1,-1-2 1,1 1 0,0 0 0,0 0 0,0-1 0,0 1 0,0-1 0,-1 1 0,1-1 0,0 0 0,0 0-1,3 0 1,1 0-8,-1 0-1,1-1 0,0 0 1,-1 0-1,1-1 0,-1 1 0,0-1 1,1 0-1,-1-1 0,7-3 0,-1-2 9,0 0-1,0 0 0,10-12 0,-6 5-17,-1 0 0,-1-2 1,-1 0-1,0 0 0,-1-1 1,-1-1-1,9-21 0,-2-6 49,23-87-1,-36 119 6,-2 0-1,0 1 1,1-23 0,-3 34-46,0 0 1,0 1 0,0-1 0,0 0-1,0 0 1,-1 0 0,1 0-1,-1 1 1,1-1 0,-1 0 0,0 0-1,1 1 1,-1-1 0,0 1-1,0-1 1,0 1 0,0-1 0,0 1-1,-1-1 1,0 0 0,1 1 2,0 0 1,-1 1-1,1-1 1,0 1-1,0-1 1,0 1-1,0 0 1,0-1-1,-1 1 1,1 0-1,0 0 1,0 0-1,0 0 1,-1 0-1,1 0 1,0 0-1,0 0 1,0 1-1,-1-1 1,1 0-1,0 1 1,0-1-1,0 1 1,0-1-1,0 1 1,0 0-1,0-1 1,0 1-1,-1 1 1,1-2 0,-6 6 12,1 0 1,-1 0 0,1 0-1,1 0 1,-1 1-1,1 0 1,0 0 0,-4 9-1,9-16-13,-18 33 14,2 0-1,1 1 0,-12 41 1,23-63-27,0 1 0,1 0 0,0 0 1,1 0-1,1 0 0,0 1 0,2 16 1,-1-25 14,1 0 1,-1 0 0,1 0 0,1 0 0,-1-1 0,1 1-1,-1 0 1,1-1 0,1 1 0,-1-1 0,1 0-1,0 0 1,0 0 0,0 0 0,0 0 0,0 0-1,1-1 1,0 0 0,0 0 0,0 0 0,0 0 0,6 3-1,0-2-2,0 0 0,1-1 0,-1 0 0,1 0 0,0-1 0,0 0-1,0-1 1,16 0 0,-9-2 26,0 0 0,0-1 0,-1-1 0,27-8-1,-34 8-31,-2 0 0,1-1 0,0 0 0,-1-1 0,1 0 0,-1 0 0,-1-1 0,1 0 0,7-8-1,-4 2 29,0 0 0,-1-1 0,-1 0 0,12-20-1,-6 4 15,-1-1 0,19-58 0,6-62 86,-31 117-37,-8 30-70,10-46 259,-10 45-235,1 0 1,-1-1 0,0 1-1,-1 0 1,1 0-1,-1 0 1,1 0 0,-4-8-1,2 1-242,2 11 201,0 0 0,0 0 0,0 0 0,0 1 0,0-1 0,0 0 0,0 0 0,0 0 0,0 0 0,0 0 0,0 0 0,0 0 0,0 0 0,0 0 0,0 0 0,0 0 0,0 0 0,0 0 0,0 0 0,0 0 0,0 0 0,0 0 0,0 0 0,0 0 0,0 0 0,1 0 0,-1 0 0,0 1 0,0-1 0,0 0 0,0 0 0,0 0 0,0 0 0,0 0 0,0 0 0,0 0 0,0 0-1,0 0 1,0 0 0,0 0 0,0 0 0,0 0 0,0 0 0,0 0 0,1-1 0,-1 1 0,0 0 0,0 0 0,0 0 0,0 0 0,0 0 0,0 0 0,0 0 0,0 0 0,0 0 0,0 0 0,0 0 0,0 0 0,0 0 0,0 0 0,0 0 0,0 0 0,0 0 0,0 0 0,0 0 0,20 4-430,-6 3 410,1-2 0,0 0 0,17 3 0,-21-6 31,-1 1 0,0-1 0,0 2-1,0-1 1,0 2 0,0-1 0,-1 1 0,0 0 0,14 11-1,-18-11 33,0 1 0,0 0 0,0 0 1,0 0-1,-1 0 0,0 1 0,-1-1 0,4 10 0,2 6-36,6 31 0,-1-3-49,-11-40 18,0 0-1,1 0 0,1 0 0,-1-1 0,2 1 0,8 11 0,-13-19 21,2 1 0,-1-1-1,0 0 1,0 0-1,1 0 1,-1 0-1,1-1 1,-1 1 0,1-1-1,0 0 1,0 1-1,-1-1 1,1 0-1,0-1 1,0 1 0,0 0-1,0-1 1,0 0-1,0 1 1,0-1-1,1-1 1,-1 1 0,0 0-1,0-1 1,0 1-1,0-1 1,3-2-1,10-2 17,-1-2 0,-1 0-1,0 0 1,0-2 0,0 0 0,-1 0-1,0-1 1,-1-1 0,18-19-1,9-16 56,43-63-1,-54 70-55,12-17 119,-40 56-125,0 1 1,0-1-1,0 0 0,0 0 1,0 0-1,0 0 0,0 0 1,0 0-1,0 0 0,0 0 0,0 0 1,0 0-1,0 0 0,0 0 1,0 0-1,0 0 0,0 0 1,0 0-1,0 0 0,1 1 1,-1-1-1,0 0 0,0 0 0,0 0 1,0 0-1,0 0 0,0 0 1,0 0-1,0 0 0,0 0 1,0 0-1,0 0 0,1 0 1,-1 0-1,0 0 0,0 0 1,0 0-1,0 0 0,0-1 0,0 1 1,0 0-1,0 0 0,0 0 1,0 0-1,0 0 0,0 0 1,0 0-1,1 0 0,-1 0 1,0 0-1,0 0 0,0 0 0,0 0 1,0 0-1,0 0 0,0 0 1,0 0-1,0-1 0,0 1 1,0 0-1,0 0 0,0 0 1,0 0-1,0 0 0,0 0 1,0 0-1,0 0 0,0 0 0,0 0 1,1 9 73,-4 15-39,-22 235 271,24-244-290,-1 4-1,2 27 0,1-42-22,-1 0 0,0 0-1,1 0 1,0-1 0,0 1 0,0 0-1,0 0 1,1-1 0,-1 1 0,1-1-1,0 1 1,4 5 0,-5-8 6,0 0 1,0 0-1,0 0 1,0 0-1,0-1 1,0 1-1,0 0 1,1-1-1,-1 1 1,0-1-1,0 1 1,0-1-1,1 0 1,-1 1-1,0-1 0,0 0 1,1 0-1,-1 0 1,0 0-1,0 0 1,1 0-1,-1 0 1,0 0-1,1-1 1,-1 1-1,0-1 1,0 1-1,0 0 1,1-1-1,-1 0 0,0 1 1,0-1-1,2-1 1,4-4-2,-1 1 0,1-1 0,-1 0 0,6-8 0,-10 11 1,85-112-79,7-8 228,-75 100-122,-3 5-8,20-20-1,-35 37-20,0 0 0,1 0 1,-1 0-1,0 0 1,1 0-1,-1 0 0,0 0 1,1 0-1,-1 1 1,4-2-1,-5 2 0,0 0 0,1 0 0,-1 0 0,0 0 0,0 0 0,1 0 0,-1 1 0,0-1 1,0 0-1,1 0 0,-1 0 0,0 0 0,0 0 0,0 1 0,1-1 0,-1 0 0,0 0 0,0 0 0,0 1 0,0-1 0,1 0 0,-1 0 0,0 0 1,0 1-1,0-1 0,0 0 0,0 0 0,0 1 0,0-1 0,0 0 0,0 0 0,0 1 0,0-1 0,0 0 0,0 0 0,0 1 0,0-1 0,0 0 1,0 1-1,-1 8-5,0-1 1,-1 1-1,-4 12 1,-66 196-63,28-88 113,-89 256-9,72-215-38,47-139 4,-2-1 0,-1 0 0,-24 34 0,14-31-58,0-1 0,-2-2 1,-1 0-1,-2-3 0,-1 0 1,0-2-1,-70 39 0,97-61 9,0 1 0,0-1-1,-1-1 1,1 1-1,-1-1 1,0 0 0,1-1-1,-1 0 1,-12 1-1,17-2 34,0 0 0,0 0-1,0 0 1,1 0 0,-1 0-1,0-1 1,0 1-1,1-1 1,-1 1 0,0-1-1,1 0 1,-1 0 0,0 1-1,1-1 1,-1 0 0,1-1-1,-1 1 1,1 0 0,0 0-1,0-1 1,-1 1-1,1 0 1,0-1 0,0 1-1,0-1 1,1 0 0,-1 1-1,-1-3 1,1-1 21,0 0 0,0 0 0,0 0 0,0 0 0,1 0 0,0 0 1,0 0-1,2-8 0,-1 3 29,2-1 1,-1 1-1,2 0 1,-1 0 0,8-13-1,-6 11-1,11-21 92,1-1 0,2 2 0,1 1 0,45-55 0,-52 73-49,1 0-1,0 0 1,1 2-1,0 0 1,1 0 0,0 2-1,1 0 1,0 0-1,24-7 1,-17 8-683,1 1 0,30-5 0,-27 8-4045,49 0-1,-56 6 1455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6:55.10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426 1073 2976,'0'0'153,"0"0"0,1 0 0,-1 0 0,0 0-1,1 0 1,-1 0 0,0-1 0,1 1 0,-1 0 0,0 0 0,1 0 0,-1-1 0,0 1 0,0 0-1,1 0 1,-1-1 0,0 1 0,0 0 0,1 0 0,-1-1 0,0 1 0,0 0 0,0-1 0,0 1-1,1 0 1,-1-1 0,0 1 0,0-1 0,2-16 3352,-7-24 2550,4 36-5699,0 1-1,-1 0 1,0 0 0,0 0 0,0 0-1,0 1 1,-1-1 0,1 1-1,-1-1 1,0 1 0,0 0-1,0 0 1,0 0 0,-1 0-1,1 1 1,-1-1 0,-5-2-1,3 2-173,0 0-1,0 0 1,0 1 0,-1 0-1,0 0 1,1 0-1,-1 1 1,0 0-1,0 0 1,1 0 0,-11 1-1,-2 2-35,0 1-1,0 0 1,1 1-1,-1 1 1,1 1-1,0 1 1,0 0-1,-22 14 1,32-17-98,1 0 1,0 1-1,0 0 0,1 1 1,0-1-1,0 1 0,0 1 1,1-1-1,-1 1 0,2 0 1,-1 0-1,1 0 0,0 0 1,0 1-1,1 0 0,0 0 1,0 0-1,1 0 0,0 0 1,1 0-1,-1 14 0,2-12-11,1 0-1,0 0 0,0 0 1,2 0-1,-1 0 0,1 0 0,0 0 1,1-1-1,0 1 0,1-1 0,0 0 1,0 0-1,1-1 0,0 0 1,9 9-1,-6-7-5,0 0 1,1-1 0,0 0-1,1-1 1,0 0 0,0-1-1,1 0 1,-1-1 0,2 0-1,-1-1 1,17 5-1,-20-8-11,0 0-1,1-1 1,-1 0-1,1 0 1,-1-1-1,1 0 1,-1-1-1,1 0 1,10-3-1,-6 0-39,-1 0-1,0-1 0,0 0 0,0-1 0,20-13 0,45-36 46,72-68 1,-131 107-8,-4 3-7,55-44 207,-68 56-206,-1-1 0,1 1 0,-1 0 0,1-1 0,-1 0 0,0 1 0,0-1 0,0 0 0,0 1 0,1-3 0,-2 3-8,0 1 0,0 0 1,0 0-1,0 0 0,0-1 1,0 1-1,0 0 1,1 0-1,-1-1 0,0 1 1,0 0-1,0 0 0,0-1 1,0 1-1,-1 0 0,1 0 1,0-1-1,0 1 0,0 0 1,0 0-1,0 0 0,0-1 1,0 1-1,0 0 0,0 0 1,-1 0-1,1-1 0,0 1 1,0 0-1,-1 0 1,1-1 9,-1 1 0,0 0 0,0 0 0,1 0 0,-1 0 0,0 0 0,0 0 0,1 0 0,-1 0 0,0 0 0,0 1 0,1-1 0,-1 0 0,0 0 0,-1 1 0,-5 3 15,0-1 0,0 1 0,1 1 0,-1-1-1,1 1 1,0 0 0,0 1 0,1-1 0,0 1 0,0 0 0,0 1 0,1-1-1,-7 12 1,4-3-51,-1 0 0,2 1 0,0 0 0,1 0 0,-5 24 0,9-34 20,0 1 0,1-1 0,0 0 0,0 0 0,0 1 0,0-1 0,1 0 0,0 0 1,1 0-1,-1 0 0,1 0 0,0 0 0,0 0 0,1 0 0,0-1 0,0 1 0,0-1 0,1 0 0,0 0 0,0 0 0,0-1 0,0 1 0,1-1 0,0 0 0,0 0 0,0 0 0,0-1 0,1 0 0,9 5 0,-5-5 15,1 1-1,-1-2 0,1 1 0,0-1 1,-1-1-1,1 0 0,0 0 0,0-1 0,0-1 1,0 0-1,14-3 0,-17 3-3,-1-1 0,1-1 0,0 0-1,-1 0 1,0 0 0,0-1 0,0 0 0,0 0 0,0-1-1,-1 0 1,0 0 0,0 0 0,0-1 0,-1 0 0,9-11-1,-7 5-33,0 0 0,-1-1-1,-1 0 1,0 0-1,0 0 1,-1-1-1,-1 1 1,0-1-1,-1 0 1,-1 0 0,0 0-1,-1-24 1,-1 33 5,1 0 0,-1 0 0,0 0 1,0 0-1,-1 0 0,1 0 0,-1 0 1,0 0-1,-1 0 0,1 1 0,-1-1 0,0 1 1,0 0-1,0-1 0,0 2 0,-1-1 1,0 0-1,0 1 0,0-1 0,0 1 0,0 0 1,-1 1-1,-6-4 0,-2 0 9,0 0-1,0 1 0,0 0 1,-1 1-1,-24-4 1,-43 3 185,71 5-148,1 1-1,-1 0 0,1 0 0,-1 1 0,-17 5 0,27-7-25,0 0 0,0 0 0,1 0 0,-1 0 0,0 0 0,0 0 0,0 1 0,0-1 0,0 0 0,0 0 0,0 0 0,0 0 0,0 0 0,0 0 0,0 0 0,0 0 0,0 0 0,0 0 0,0 0 0,0 0 0,0 0 0,0 0 0,0 0 0,0 0 0,0 0 0,0 0 0,0 0 0,0 0 0,0 0 0,0 0 0,0 0 0,0 0 0,0 0 0,0 0 0,0 1 0,0-1 0,0 0 0,0 0 0,0 0 0,0 0 0,0 0 0,0 0 0,0 0 0,0 0 0,0 0 0,0 0 0,0 0 0,0 0 0,0 0 0,0 0 0,0 0 0,0 0 0,0 0 0,0 0 0,0 0 0,0 0 0,0 0 0,0 0 0,0 0 0,0 0 0,0 0 0,0 0 0,0 1 0,0-1 0,0 0 0,-1 0 0,1 0 0,0 0 0,7 2 0,12 1 0,53-7 33,-1-3-1,86-20 1,-22 3 8,-98 19 22,43 0 0,-64 5 15,-1 0 1,1 1-1,-1 1 1,1 1-1,22 6 1,-32-7-26,-1 0 0,1 1 0,-1-1 0,0 1 0,7 5 0,-10-6-27,1-1 1,-1 1-1,-1 0 1,1 0-1,0 0 0,0 0 1,-1 0-1,1 0 1,-1 1-1,0-1 1,1 0-1,-1 1 1,0-1-1,1 5 1,-2-1 28,1 0 1,-1 0-1,0 0 1,-1 0 0,1 0-1,-1 0 1,-1 0-1,1-1 1,-4 10 0,-2 3 103,-15 29 0,6-17-88,-3 6-108,14-27-136,5-8 29,1-3-47,16-19 148,0 1 0,1 1 1,0 0-1,24-17 0,-22 21 2,-1 1 0,2 1-1,29-14 1,-43 24 58,-1 1 0,1-1-1,0 1 1,0 1 0,0-1 0,13 0-1,-18 2-5,0 0 1,0 0-1,0 0 0,0 0 0,1 1 0,-1-1 0,0 1 0,0-1 0,-1 1 0,1 0 0,0-1 0,0 1 0,0 0 0,0 0 0,2 3 0,-1-2 4,0 1 0,-1-1-1,1 1 1,-1 0-1,0 0 1,0 0-1,0 1 1,2 3-1,1 6 17,0 1 0,-1 1-1,5 21 1,-6-20-30,4 11-97,1-1 0,19 42 0,-24-61 84,1-1-1,0 0 0,0 0 0,0 0 0,0 0 0,1-1 1,8 8-1,-11-11-1,1 1 0,0-1 0,0 0 0,1 0 0,-1 0 0,0 0 0,1 0 0,-1-1 0,1 0 1,-1 0-1,1 0 0,0 0 0,0 0 0,-1-1 0,8 1 0,-5-2-15,-1 0 0,0 0 0,1 0 0,-1 0 0,0-1 1,0 0-1,0 0 0,9-6 0,1-2 32,18-14-1,-25 18 18,325-280-41,-326 280 18,-2 1-5,1-1-1,0 1 1,-1-1 0,0 0 0,0 0 0,-1 0-1,0 0 1,0-1 0,4-9 0,-8 15-3,0 1 1,0-1 0,1 0 0,-1 0 0,0 1-1,0-1 1,0 0 0,0 0 0,0 0-1,0 1 1,0-1 0,-1 0 0,1 0-1,0 1 1,0-1 0,-1 0 0,1 0-1,0 1 1,-1-1 0,1 0 0,0 1-1,-1-1 1,1 0 0,-2 0 0,1 0-12,-1-1 1,0 1-1,1 0 1,-1 0-1,0 0 1,0 0 0,0 1-1,0-1 1,-3 0-1,-2-1-12,0 1 1,-1 0-1,1 1 0,-10 0 0,4 0 30,0 1 1,0 1 0,0 0 0,1 1-1,-1 0 1,1 1 0,-1 0-1,1 1 1,1 1 0,-1 0-1,1 0 1,0 1 0,0 1 0,1 0-1,0 0 1,0 1 0,1 0-1,0 1 1,1-1 0,-14 21-1,14-14-28,0-1 0,1 2 0,0-1 0,2 1 0,0 0 0,0 0 0,-2 26 0,5-30-12,1 0 0,0 0-1,1 0 1,0-1-1,1 1 1,1 0-1,4 20 1,-4-28 23,-1 0 0,1-1-1,0 1 1,0-1 0,0 0 0,1 0 0,0 0 0,-1 0 0,1 0 0,5 4 0,-5-5-6,0-1 1,0 0-1,0 0 0,0 0 1,1-1-1,-1 1 1,0-1-1,1 1 0,-1-1 1,1 0-1,0-1 1,-1 1-1,1 0 0,-1-1 1,6 0-1,-1 0-3,0-1 0,-1 0 0,1-1 0,0 0-1,-1 0 1,1-1 0,-1 1 0,0-1 0,10-6 0,4-4-1,33-26 0,-19 9 50,0-3 0,-2 0-1,-2-2 1,-1-2 0,39-61-1,-53 71 4,0-2-1,-2 0 0,-1 0 1,16-56-1,12-63 176,26-177 1,-60 281-29,-2 1 0,-1-1 1,-4-66-1,0 106-162,-1 0 23,1 0 0,0 0 0,-1 0 1,0 0-1,-2-6 0,3 9-17,0 0-1,-1 1 0,1-1 1,-1 0-1,1 1 0,-1-1 1,1 0-1,-1 1 0,1-1 1,-1 0-1,0 1 0,1-1 1,-1 1-1,0-1 0,0 1 1,1 0-1,-1-1 1,0 1-1,0 0 0,1-1 1,-1 1-1,0 0 0,0 0 1,0 0-1,0 0 0,1 0 1,-1 0-1,0 0 0,0 0 1,0 0-1,0 0 0,0 0 1,-1 1-1,-3 0 0,1 1-1,-1 0 1,0 1-1,1-1 1,-1 1-1,1 0 0,-1 0 1,1 0-1,0 1 1,1-1-1,-1 1 1,-4 6-1,-12 15 13,2 1 0,-22 40 0,-25 64-64,-11 77 120,67-177-56,1 1 0,1 0 0,2 0-1,2 0 1,0 0 0,2 1-1,4 36 1,0-40 13,1-1-1,2 0 0,0-1 1,2 1-1,1-1 1,1-1-1,1 0 0,19 32 1,-24-47 6,1 0 1,0 0-1,1 0 1,-1-1 0,14 12-1,-18-18-38,0-1 0,0 1 0,0-1 0,1 0 1,-1 0-1,0-1 0,1 1 0,-1-1 0,1 1 0,0-1 0,0 0 0,-1 0 0,1-1 0,0 1 0,0-1 0,0 0 0,-1 0 0,1 0 1,0 0-1,7-2 0,-5 0-14,-1 0-1,1-1 1,-1 1 0,0-1 0,0 0 0,0 0-1,0-1 1,7-7 0,4-4 18,13-17 1,-22 23 6,233-231 366,-231 232-279,0 3 146,-9 11-36,-8 14-85,8-20-142,-12 25 32,1 1 0,2 0 0,0 0 1,-4 30-1,9-34-44,1 1 1,1 0 0,1 0-1,1 0 1,1 0 0,1 0-1,9 41 1,-9-58 21,0 0-1,0 0 1,0-1-1,1 1 1,0 0 0,0-1-1,0 0 1,1 0-1,-1 0 1,1 0 0,0 0-1,1-1 1,-1 1-1,1-1 1,0-1 0,8 6-1,-6-5-14,1-1 1,0 0-1,0 0 1,0-1-1,0 0 0,0 0 1,0 0-1,1-1 0,-1-1 1,0 0-1,17-1 0,-7-1 18,1-2 0,-1 0 0,0-1 0,0-1 0,-1 0 0,0-2 0,0 0 0,0 0 0,-1-2 0,0 0-1,13-13 1,1-1 72,-2-1 0,-1-2 0,-1 0 0,32-46 0,-39 45-36,13-15 90,-29 41-109,-2 1-13,-1 1 0,1 0 0,-1-1 0,1 1 0,0-1 0,-1 1 0,1-1 0,-1 1 0,1-1 0,-1 0 0,1 1-1,-1-1 1,1 0 0,-1 1 0,0-1 0,1 0 0,-1-1 0,0-5-88,3 4 133,5-6-71,-1 0 0,-1-1 0,6-10 0,8-11 24,-5 7-59,0-1-1,18-42 1,13-51 31,-43 107 37,104-267-141,-93 242 118,74-209 146,-80 220-125,8-43 0,-15 61-31,-1 0 0,1 0 1,-1 1-1,0-1 1,0 0-1,-1 0 0,0 0 1,0 1-1,-1-1 1,0 0-1,-2-6 0,3 12 20,1 0-1,-1 0 1,1 0-1,-1 0 1,1 1-1,-1-1 1,1 0-1,-1 0 1,0 0-1,1 1 0,-1-1 1,0 1-1,0-1 1,0 0-1,0 1 1,1-1-1,-1 1 1,0 0-1,0-1 1,0 1-1,0 0 1,0-1-1,-2 1 1,0 0 10,1 0 0,-1 0 0,0 1 0,0-1 0,0 1 0,-3 0 0,4 0-4,-4 1-1,-1 1-1,1-1 0,0 1 0,0 1 0,0-1 1,0 1-1,0 0 0,1 1 0,0-1 1,0 1-1,-9 11 0,5-7-5,-9 12 8,1 1 1,0 1-1,2 1 1,1 0-1,-16 36 1,-32 80 59,-55 189 0,99-271 2,-12 75 0,25-101-30,2 1 1,0-1-1,5 61 0,-1-83-49,0-1 1,0 1-1,1-1 0,0 0 1,0 0-1,1 0 0,4 9 1,-6-16 5,0-1 1,-1 0-1,1 1 1,0-1-1,0 0 1,-1 0-1,1 0 0,0 0 1,0 0-1,0 0 1,1 0-1,-1 0 1,0 0-1,0-1 1,0 1-1,1 0 1,-1-1-1,0 1 1,1-1-1,-1 1 1,0-1-1,1 0 1,-1 1-1,1-1 0,-1 0 1,0 0-1,1 0 1,-1 0-1,3-1 1,1 0-7,0-1 0,0 0 1,-1 0-1,1 0 1,-1 0-1,7-5 0,-8 5 4,124-84-160,81-47-51,-81 60 620,-116 68-387,-15 12-126,-19 17-32,19-21 209,-40 46 86,41-45-147,-1 1 1,1 0 0,0-1-1,1 1 1,-1 0 0,1 0-1,0 0 1,0 1 0,-1 6-1,2-10-20,1-1 0,0 1 0,0 0 0,0 0 0,0 0 0,0 0 0,0 0 0,1 0 0,-1 0 0,1 0 0,-1 0 0,1-1 0,0 1-1,0 0 1,0 0 0,0-1 0,0 1 0,0 0 0,0-1 0,0 1 0,1-1 0,-1 0 0,0 1 0,1-1 0,0 0 0,-1 0 0,1 0 0,0 0 0,-1 0-1,1 0 1,0 0 0,0-1 0,0 1 0,-1-1 0,3 1 0,4 1-19,-1-1 0,0 0 0,1-1 0,-1 0 0,1 0 0,-1 0 0,0-1 0,9-1 0,-1-2-3,0 0 0,0-1 0,0-1 0,-1 0 0,0-1 1,0 0-1,14-11 0,-10 5 53,0-2 0,-1 0 0,0 0 1,16-23-1,-26 30 3,-4 6-7,-1 0-1,0 0 0,0-1 0,0 1 0,0-1 1,0 0-1,0 0 0,-1 0 0,0 0 0,1 0 1,0-5-1,-2 8-9,0 0-1,0 0 1,0 0 0,0 0 0,0 0 0,0 0 0,0-1 0,0 1 0,0 0-1,0 0 1,0 0 0,0 0 0,0 0 0,0 0 0,0 0 0,0 0-1,0 0 1,0 0 0,0 0 0,0 0 0,0-1 0,0 1 0,0 0 0,0 0-1,0 0 1,0 0 0,0 0 0,-1 0 0,1 0 0,0 0 0,0 0 0,0 0-1,0 0 1,0 0 0,0 0 0,0 0 0,0 0 0,0 0 0,0 0-1,-1 0 1,1 0 0,0 0 0,0 0 0,0 0 0,0 0 0,0 0 0,0 0-1,0 0 1,0 0 0,0 0 0,0 0 0,0 0 0,-1 0 0,1 0 0,0 0-1,0 0 1,0 0 0,0 0 0,0 0 0,0 1 0,0-1 0,0 0-1,0 0 1,-9 8 34,-6 12 31,10-11-76,1 0 0,0 0 0,1 1 0,0-1 0,0 1 0,1 0 0,0 0 0,1 0 0,0 10 0,1-15 5,-1 0 1,1-1 0,1 1-1,-1-1 1,1 1-1,0 0 1,0-1 0,0 0-1,1 1 1,-1-1-1,1 0 1,0 1 0,0-1-1,1 0 1,-1-1-1,1 1 1,0 0 0,0-1-1,0 1 1,0-1-1,6 4 1,-8-6 5,0-1 0,0 1 0,0 0 0,1-1 0,-1 1 0,0-1 0,0 0 0,1 1 0,-1-1 0,0 0 0,0 0-1,1 0 1,-1 0 0,0 0 0,1 0 0,-1 0 0,0 0 0,0-1 0,3 0 0,-2 0-8,1 0-1,-1 0 0,0 0 1,0-1-1,0 1 1,0-1-1,0 0 1,0 1-1,3-5 1,-1 1-18,0 0 0,-1-1 0,0 1 0,0-1 0,0 0 0,0 0 1,3-11-1,-5 11 26,0 0 1,0 0 0,0 0-1,-1 0 1,0 0-1,0 0 1,-1 0-1,1 0 1,-1 0 0,0 1-1,-1-1 1,0 0-1,0 0 1,0 1 0,0 0-1,-1-1 1,0 1-1,0 0 1,0 0 0,-1 0-1,0 1 1,0-1-1,0 1 1,0 0 0,-1 0-1,-6-4 1,4 3-23,-1 0 0,1 1-1,-1 0 1,0 0 0,0 1 0,-10-2 0,10 1-77,10 1-143,16-3-328,-9 4 398,12-5 163,-1 2-1,1 0 1,0 1-1,0 1 1,22 0-1,109 8 574,-150-5-550,26 2 379,52 12 1,-72-13-292,-1 1 1,1 1-1,-1 0 1,1 0 0,-1 0-1,0 1 1,0 0 0,-1 1-1,1-1 1,-1 1-1,10 11 1,-14-14-81,0 0 1,-1 0-1,1 1 1,-1-1-1,0 1 1,0 0-1,0-1 1,0 1-1,0 0 1,0 0-1,-1-1 0,1 1 1,-1 0-1,0 0 1,0 0-1,0 0 1,0-1-1,-1 1 1,1 0-1,-1 0 1,1 0-1,-1-1 0,0 1 1,-3 4-1,-2 6-39,-1-1 0,0 0 1,-16 20-1,11-16-13,14-14-57,7-4 20,11-4-46,27-13 21,-1-2 0,-1-1 0,58-41 0,-98 60 69,5-4 87,0 1-1,0 1 1,0-1 0,16-4 0,-24 9-47,0 1 1,0-1 0,0 1 0,0-1 0,0 1 0,1 0-1,-1-1 1,0 1 0,0 0 0,0 1 0,0-1 0,1 0-1,-1 1 1,0-1 0,0 1 0,0-1 0,0 1 0,0 0-1,0 0 1,0 0 0,0 0 0,-1 0 0,1 1 0,0-1-1,-1 0 1,1 1 0,-1-1 0,1 1 0,-1 0 0,2 1-1,0 3-10,0 0 0,-1-1 0,1 1 0,-1 0-1,-1 0 1,1 0 0,1 12 0,-1 3-144,-1 22 1,-3 20-2202,-2-1-4673,0-47 3272,-1-2 1280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6:55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82 155 9376,'-30'-41'4256,"5"24"-3680,14 8 1855,11 5-1439,-10-6 160,10 5-704,-5-8-992,10 9 288,-5-11-1632,10 7 1057,1-11-3297,-1 10 2304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5:13.32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53 29 3072,'5'-7'10945,"-5"6"-10733,0-7 2893,0 5-1767,0 6-1269,0-3 309,-1 1-362,0 0-1,0 0 0,0 0 0,0 0 0,0 0 0,0 0 0,0 0 0,1 0 0,-1 0 1,0 0-1,1 1 0,-1 1 0,-3 3 28,-1 3 31,0-1 0,1 1-1,0 1 1,1-1-1,0 1 1,0-1-1,-1 14 1,-5 73 321,7-74-307,2-2-41,0 0-1,2 0 1,0 0-1,1 0 1,1-1-1,13 38 1,-15-52 44,0 1 0,0 0 0,1 0 0,0-1 0,0 0 0,0 1 0,1-1 0,5 6 0,-8-10-41,0 0 0,1 1 0,-1-1-1,1 0 1,-1 0 0,1 0 0,-1 0 0,1 0 0,-1 0-1,1 0 1,0-1 0,0 1 0,-1-1 0,1 1 0,0-1 0,0 1-1,0-1 1,0 0 0,-1 0 0,1 0 0,0 0 0,0 0-1,0-1 1,0 1 0,-1 0 0,1-1 0,0 1 0,0-1-1,2-1 1,1-1 4,-1 0 0,0 0 0,0 0-1,0-1 1,0 0 0,-1 1 0,1-1-1,-1 0 1,0-1 0,0 1 0,3-8-1,3-6 117,10-32-1,-12 30-86,16-41-21,5-17-3,39-75 1,-65 148-76,0 1 0,0 0 0,0-1 0,0 1 0,-1-1 0,0 0 0,0 1 0,0-8 0,-1 12 13,0 0-1,0 0 0,0 0 1,0 0-1,0 0 0,0 0 0,0 0 1,0 0-1,0 1 0,0-1 1,0 0-1,0 0 0,0 0 1,0 0-1,0 0 0,0 0 1,0 0-1,-1 0 0,1 0 1,0 0-1,0 0 0,0 0 1,0 0-1,0 0 0,0 0 1,0 0-1,0 0 0,0 0 1,0 0-1,0 0 0,0 0 0,0 0 1,-1 0-1,1 0 0,0 0 1,0 0-1,0 0 0,0 0 1,0 0-1,0 0 0,0 0 1,0 0-1,0 0 0,0 0 1,0 0-1,0 0 0,0 0 1,0 0-1,0-1 0,-1 1 1,1 0-1,0 0 0,0 0 0,0 0 1,0 0-1,0 0 0,0 0 1,0 0-1,0 0 0,0 0 1,0 0-1,0 0 0,0 0 1,-3 4-108,-4 8 100,1 0 0,1 0 1,0 1-1,0-1 0,2 1 0,-1 0 1,2 0-1,0 0 0,-1 18 1,2-2 100,2 0 1,1 0 0,7 38 0,-7-55-27,1 0 0,0 0 0,0 0 0,1-1 0,1 1 0,0-1 0,1 0 0,0 0 0,0-1 0,1 0 0,1 0 0,0 0 0,0-1 0,11 10 0,-14-16-9,0 0 1,0 0-1,0 0 1,1 0-1,-1-1 1,1 0-1,-1 0 0,10 2 1,-13-4-39,1 1-1,0-1 1,0 1 0,-1-1-1,1 0 1,0 0-1,0 0 1,0 0 0,0-1-1,-1 1 1,1-1 0,0 0-1,0 1 1,-1-1-1,1-1 1,-1 1 0,1 0-1,-1-1 1,4-1 0,8-11-167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6:55.88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709 127 12960,'-21'0'5887,"53"9"-5119,-8-3 1888,3 1-1600,24 3 1344,9-1-1376,42 1-192,-1-1-512,12-1-384,-5 1 32,-18-3-704,-13-3 416,-20-3-2912,-12 4 1792,-9-4-3456,-10 0 2753</inkml:trace>
  <inkml:trace contextRef="#ctx0" brushRef="#br0" timeOffset="0.99">66 14 13120,'-56'-4'5951,"52"-2"-5183,-2 2-2656,12 8 864,3-4-3679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08.03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82 2976,'-1'0'95,"0"0"1,0 0-1,1 0 0,-1 0 1,0 0-1,1 1 1,-1-1-1,0 0 0,0 0 1,1 1-1,-1-1 1,0 0-1,1 1 0,-1-1 1,1 1-1,-1-1 0,1 1 1,-1-1-1,0 1 1,1-1-1,0 1 0,-1-1 1,1 1-1,-1 0 1,1-1-1,0 1 0,-1 0 1,1-1-1,0 1 0,0 0 1,0 0-1,-1-1 1,1 2-1,0-1 149,0 0 0,0 0 0,-1-1-1,1 1 1,0 0 0,-1 0 0,1 0 0,0 0 0,-1-1-1,1 1 1,-1 0 0,0 0 0,1-1 0,-1 1 0,1 0 0,-1-1-1,0 1 1,0-1 0,1 1 0,-1-1 0,-1 2 0,-7 0 1860,5-2-211,7 1-205,-1-4-259,57-25-26,16-3-556,20-7-221,-82 34-527,1 0 0,0 1 1,0 1-1,-1 0 1,18 0-1,-26 2-61,0 0 0,-1 1 0,1-1 0,0 1 0,-1 0 0,1 0 0,-1 1 0,0 0-1,1-1 1,-1 1 0,0 1 0,0-1 0,0 0 0,0 1 0,-1 0 0,1 0 0,-1 0 0,1 1 0,-1-1 0,0 1 0,2 4 0,-1-3-8,-1 0 1,-1 1-1,1-1 1,-1 1 0,0 0-1,0 0 1,-1-1-1,0 1 1,0 0 0,0 1-1,-1-1 1,1 0-1,-2 0 1,1 0-1,-1 0 1,-1 6 0,-5 13 60,-1 0 1,-22 44-1,19-45 19,-59 117 50,58-120-77,-1-1 0,-1-1 0,-1 0 1,-24 24-1,32-37 22,0 0 0,1-1 1,-10 6-1,15-11-91,0 1-1,0 0 1,0-1 0,0 1-1,0 0 1,0-1 0,0 1 0,0-1-1,-1 0 1,1 1 0,0-1-1,0 0 1,0 0 0,0 1 0,-1-1-1,1 0 1,0 0 0,0 0-1,0-1 1,-2 1 0,3 0-8,-1 0 1,1 0 0,0 0-1,-1 0 1,1 0-1,0-1 1,-1 1 0,1 0-1,0 0 1,0 0-1,-1 0 1,1 0 0,0-1-1,-1 1 1,1 0-1,0 0 1,0-1 0,0 1-1,-1 0 1,1 0-1,0-1 1,0 1 0,0 0-1,0 0 1,-1-1-1,1 1 1,0 0-1,0-1 1,0 1 0,0 0-1,0-1 1,0 1-1,0 0 1,0-1 0,5-13 228,11-9 232,-8 16-292,-1 1-1,1 0 1,0 0-1,1 0 1,-1 1-1,1 0 1,12-4-1,-8 3-23,2-1-75,0 1 0,0 1 1,0 0-1,1 1 0,-1 1 1,1 0-1,0 1 0,0 1 1,0 0-1,0 1 0,0 1 1,0 1-1,0 0 0,0 1 1,23 7-1,-26-5 546,-8-3-1546,-1 0 1,1-1-1,1 1 0,-1-1 0,5 1 0,-8-2 349,-1 0 1,1 0-1,-1 0 0,1 0 0,-1-1 0,0 1 0,1 0 0,-1-1 1,0 1-1,1-1 0,-1 0 0,0 1 0,1-1 0,-1 0 1,0 0-1,0 1 0,0-1 0,0 0 0,0 0 0,0 0 0,1-2 1,9-11-3010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08.4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19 9056,'-3'2'976,"0"1"0,0 0 1,1 0-1,-1-1 0,1 2 0,0-1 1,-3 5-1,2-2-206,1 0-1,-1 0 1,-2 11 0,2 2 43,-2 37-1,4-49-351,0 11-73,1 1-1,0-1 0,1 0 0,1 0 1,1 0-1,1-1 0,7 24 0,-9-35-293,1-1-1,-1 1 1,1-1-1,0 0 0,0 0 1,1 0-1,-1-1 1,1 1-1,0-1 1,1 0-1,5 5 1,-6-6-46,0-1 1,1 0-1,-1 1 1,1-1 0,-1-1-1,1 1 1,0-1 0,0 0-1,0 0 1,0 0-1,0-1 1,0 1 0,0-1-1,0-1 1,6 0 0,0-1 25,0 0 0,1-2 0,-1 1 0,0-1 1,0-1-1,-1 0 0,0 0 0,1-1 1,-2-1-1,1 1 0,15-16 0,-5 3 60,0-1-1,-1-1 0,28-42 0,-38 49-38,0-1 0,-1 0-1,7-17 1,-13 28-75,-1 1 0,0-1 0,0 1 0,0-1 0,0 0 0,-1 0 0,1 0 0,-1 1 0,0-1 0,0 0 0,0 0 0,-1 0 0,1 1 0,-1-1 0,0 0 0,0 0 0,0 1 0,-1-1 0,1 1 0,-1-1 0,0 1 0,0 0 0,0-1 0,0 1 0,0 0 0,-6-4 0,3 2-18,-1 1 0,1 0 1,-1 0-1,0 1 1,-1-1-1,1 1 1,-1 1-1,1-1 1,-1 1-1,0 0 0,0 1 1,0 0-1,0 0 1,-8 0-1,-9 0-85,1 1-1,-1 2 1,-37 6-1,49-5-448,-1 0-1,1 1 1,0 0 0,1 0-1,-1 1 1,1 1 0,0 0-1,-19 13 1,26-15-326,1-1 0,-1 0 0,0 1-1,1 0 1,-4 4 0,7-7 584,-1-1 0,1 1 0,-1 0 0,1 0 0,0-1 0,-1 1 0,1 0 0,0 0 0,0-1 0,-1 1 0,1 0 0,0 0 0,0-1 0,0 1 0,0 0 0,0 0-1,0 0 1,0-1 0,0 1 0,0 0 0,0 0 0,1 0 0,-1-1 0,0 1 0,0 0 0,1 0 0,-1-1 0,1 1 0,-1 0 0,1-1 0,-1 1 0,1 0 0,-1-1 0,1 1 0,-1-1 0,1 1 0,1 0 0,17 13-3198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08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10 9056,'-9'-9'4096,"12"18"1599,-3-5-2943,6 9-1600,-6 6 480,0 4-960,0 9 64,0 0-448,0 0-448,0-2 64,0-2-416,6-1 288,-6-9-4032,5 1 2336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09.1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10400,'0'0'166,"-1"0"1,1 0 0,0 1 0,0-1 0,-1 0 0,1 0-1,0 0 1,-1 0 0,1 0 0,0 1 0,0-1-1,0 0 1,-1 0 0,1 0 0,0 1 0,0-1 0,0 0-1,-1 0 1,1 1 0,0-1 0,0 0 0,0 0-1,0 1 1,0-1 0,0 0 0,0 0 0,-1 1-1,1-1 1,-1 15 3412,3 20 664,-2-31-3889,7 136 5114,-8 3-5328,0-39-3812,2-80-670,4-1 1318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09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326 4 5984,'0'0'62,"0"0"1,0-1-1,0 1 1,0 0-1,0 0 1,0 0-1,-1-1 1,1 1-1,0 0 0,0 0 1,0 0-1,0 0 1,0-1-1,-1 1 1,1 0-1,0 0 1,0 0-1,0 0 1,-1 0-1,1 0 0,0 0 1,0 0-1,0-1 1,-1 1-1,1 0 1,0 0-1,0 0 1,0 0-1,-1 0 1,1 0-1,0 0 1,0 0-1,-1 0 0,1 0 1,0 0-1,0 1 1,0-1-1,-1 0 1,1 0-1,0 0 1,-11 9 789,-10 18 1729,-15 28 1260,-10 14-1181,3 13 111,-61 163 0,91-206-2469,1 1 0,1 1 0,-7 64 0,16-85-305,1 1 1,1-1 0,1 0-1,0 0 1,2 1-1,0-1 1,1 0-1,1-1 1,10 27 0,-6-27-147,0 0 0,2-1 1,0 0-1,1 0 0,1-1 1,0-1-1,20 19 0,-24-26-44,0-2-1,1 1 1,0-1-1,0-1 1,1 0-1,20 9 1,-12-8-579,1 0 1,40 5-1,-13-6-1009,1-2-1,-1-2 1,74-7 0,12-5-1328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09.8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7296,'7'2'1101,"-1"1"0,0 0 1,0 1-1,0-1 0,5 5 1,5 8 271,-1-1 0,0 2 1,22 32-1,28 59 2231,-61-101-3363,24 45 838,-2 2 1,-2 0-1,-3 2 1,-3 0-1,13 65 1,-17-46-730,-3 1 0,-4 0 0,-3 113 0,-5-152-349,1-2-177,-2 0 0,-1 0-1,-14 64 1,9-73-1176,-1-1 0,-12 26 0,-15 12-5973,9-21 2979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12.2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1 303 3488,'0'4'5616,"0"-4"-5412,1 0 0,-1 0 0,1 0 0,-1 1 0,1-1 1,-1 0-1,1-1 0,-1 1 0,1 0 0,-1 0 0,1 0 0,-1 0 1,1 0-1,-1 0 0,1-1 0,-1 1 0,1 0 0,2-4 368,0 1-1,0-1 1,-1 1-1,4-8 1,9-14 351,-9 18-701,141-172 2986,-137 169-2935,1 0-1,0 1 1,1 0 0,-1 1 0,20-11 0,-30 19-222,0-1-1,0 1 1,0-1-1,0 1 1,0-1-1,0 1 1,0 0-1,0-1 1,0 1-1,0 0 1,0 0-1,1 0 1,-1 0-1,0 0 1,2 0-1,-3 0-5,1 1 1,0-1-1,-1 0 1,1 0-1,-1 1 1,1-1-1,-1 1 0,1-1 1,-1 0-1,1 1 1,-1-1-1,0 1 0,1-1 1,-1 1-1,1-1 1,-1 1-1,0-1 0,0 1 1,1 1-1,0 1 48,-1 0-1,1-1 0,-1 1 1,1 0-1,-1 0 0,0 0 1,0 0-1,-1 0 1,0 5-1,-19 66 407,11-46-570,-5 32 0,14-60 63,0 0 0,0 1 0,-1-1 0,1 0 0,0 1 0,0-1 0,0 0 0,0 0 0,0 1 0,0-1 0,0 0 0,0 1 0,0-1-1,0 0 1,1 1 0,-1-1 0,0 0 0,0 1 0,0-1 0,0 0 0,0 0 0,0 1 0,1-1 0,-1 0 0,0 0 0,0 1 0,1-1 0,-1 0 0,0 0 0,0 1 0,1-1-1,-1 0 1,0 0 0,0 0 0,1 0 0,-1 0 0,0 1 0,1-1 0,0 0-4,0 0 0,0 0 0,1 0 0,-1 0 0,0-1 0,0 1 0,0 0 0,0 0 0,0-1 0,1 1 0,0-1 0,14-8 50,23-15 0,2-2-56,53-20-78,-55 29 216,41-26 0,-75 40-76,1-1 36,0 0 0,0 0 0,0 1 0,1 0-1,-1 1 1,1-1 0,12-2 0,-19 5-53,1 0 0,-1-1 0,1 1 0,0 0 0,-1 0 1,1 0-1,0 0 0,-1 0 0,1 0 0,0 0 0,-1 0 0,1 0 0,0 0 1,-1 0-1,1 0 0,-1 0 0,1 1 0,0-1 0,-1 0 0,1 0 0,-1 1 0,1-1 1,-1 0-1,1 1 0,-1-1 0,1 1 0,-1-1 0,1 1 0,-1-1 0,1 1 0,-1-1 1,0 1-1,1-1 0,-1 1 0,0-1 0,1 1 0,-1 0 0,0-1 0,0 1 0,0-1 1,0 1-1,1 0 0,-1-1 0,0 2 0,0 2 152,-1 0 0,1 0 0,-1 0-1,0 0 1,-2 7 0,-44 192 1525,40-159-1433,2 0 0,3 75 0,3-103-181,0 1 0,2-1 0,0 0 0,1-1 0,0 1 0,12 26 0,-12-34-66,0-1 0,0 0-1,1 1 1,0-2 0,0 1 0,8 8-1,-9-11-25,1-1 0,-1 0 0,0 1 0,1-2 0,-1 1 0,1 0 0,0-1 0,0 0 0,0 0 0,10 2 0,-11-3-117,-1-1 1,1 1-1,-1-1 0,1 0 1,0 0-1,-1 0 1,1 0-1,0-1 0,-1 1 1,1-1-1,-1 0 1,1 0-1,-1-1 1,1 1-1,-1-1 0,4-2 1,0-2-1107,0-1 1,-1 0 0,0 0-1,-1-1 1,0 0-1,0 0 1,0 0-1,5-16 1,-8 20 596,22-43-3414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13.1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291 322 5472,'0'1'13567,"0"0"-13361,0 1 0,-1-1-1,1 0 1,0 0 0,-1 0-1,1 0 1,0 0 0,-1 0-1,1 0 1,-2 2 0,-3 6 758,-2 3-566,0 1 1,-1-1-1,-1-1 0,0 1 1,-1-1-1,-13 12 0,0 0-71,-9 13-38,1 1 0,2 2 1,-43 75-1,56-89-412,11-18 48,11-16-42,22-33 91,41-43-1,-39 48 190,-2-1 1,-1-1-1,-2-2 0,-2-1 1,-1 0-1,-3-2 0,25-80 0,-5 5 899,-26 62 36,-13 57-1090,0 0-1,0-1 0,0 1 1,0 0-1,0 0 0,0 0 1,0 0-1,0 0 0,0 0 0,0 0 1,0 0-1,1 0 0,-1 0 1,0 0-1,0 0 0,0-1 1,0 1-1,0 0 0,0 0 0,0 0 1,0 0-1,0 0 0,0 0 1,1 0-1,-1 0 0,0 0 0,0 0 1,0 0-1,0 0 0,0 0 1,0 0-1,0 0 0,0 0 1,1 0-1,-1 0 0,0 0 0,0 0 1,0 0-1,0 0 0,0 0 1,0 0-1,0 1 0,0-1 1,0 0-1,0 0 0,1 0 0,-1 0 1,0 0-1,0 0 0,0 0 1,0 0-1,0 0 0,0 0 1,0 0-1,0 0 0,0 1 0,0-1 1,0 0-1,0 0 0,0 0 1,0 0-1,0 0 0,0 0 1,5 9 237,-4-6-147,41 110 541,-14-31-510,-26-77-115,7 19 31,0-1 0,2 0 0,1 0 1,17 23-1,2-8 25,2-2 1,46 41-1,13 12 7,-58-54-56,-32-32 75,-18 1 447,-8 4-478,-32 1-48,-112 23-364,-230 73-757,394-103 745,0-1 0,-1 0-1,1 0 1,-1-1 0,1 0 0,-1 1 0,1-1 0,-7-1 0,10 1 220,1 0 1,-1 0-1,1 0 0,0 0 1,-1 0-1,1 0 0,-1 0 1,1 0-1,0-1 0,-1 1 1,1 0-1,-1 0 0,1 0 1,0 0-1,-1 0 1,1-1-1,0 1 0,-1 0 1,1 0-1,0-1 0,-1 1 1,1 0-1,0 0 0,0-1 1,-1 1-1,1 0 0,0-1 1,0 1-1,0 0 1,-1-1-1,1 1 0,0-1 1,0 1-1,0-1 0,0 0-325,1-1-1,0 1 1,0-1-1,0 1 1,0 0-1,0 0 1,0 0-1,0 0 1,0 0-1,2-2 0,27-20-5641,8 0 1989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14.0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43 4800,'15'-9'18127,"-13"10"-17866,-1 0 0,1 0-1,0 0 1,-1 0 0,0 1 0,1-1-1,-1 1 1,0-1 0,1 1-1,-1-1 1,0 1 0,1 2 0,6 8 483,7 6-227,-2 1 0,0 0 0,-1 0 0,13 32 0,28 89 87,-41-108-394,6 26 278,-17-53-428,0-2 22,-1-4-4,0-14 44,2 4-81,3-13-37,14-40-1,-11 42-16,2 1 1,0 0-1,1 1 1,2 0-1,0 1 1,1 0 0,0 1-1,18-16 1,-14 17 45,-3 1 1,0 2 1,1 0-1,19-12 0,14-7-1602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5:14.14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31 16 5056,'-1'0'231,"1"-1"1,-1 1 0,1 0-1,-1 0 1,0 0-1,1-1 1,-1 1 0,1 0-1,-1 0 1,0 0-1,1 0 1,-1 0 0,0 0-1,1 0 1,-1 0-1,1 1 1,-5 0 3340,-7-1-48,8 0-2130,7 0 701,2 0-735,106-8 512,-19 1-1509,214 13 21,-283-6-322,-19-1-67,-1 1-1,1 0 0,-1 0 0,1 1 0,-1-1 1,1 1-1,-1 0 0,7 2 0,-8-3 172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14.44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83 10560,'-16'4'10303,"30"-3"-5160,4 1-2633,85-21 1087,-34 4-3311,73-5-22,-13 1-2698,-45 4-6457,-62 13 5472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16.8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 2912,'-4'-2'1054,"8"13"8558,-11-11-3879,69 0 954,25 1-3517,112-11-2840,-175 7-196,0 1 1,0 1 0,27 2-1,-5 0-496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17.5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8 173 6400,'-7'1'12697,"8"1"-12001,12 12 2510,11 20-1652,-24-34-1473,92 149 4500,-67-105-4192,25 47-319,10 36 564,-59-124-599,5 7 48,-5-10-81,0-1-1,-1 1 1,1 0-1,-1-1 1,1 1-1,0 0 1,-1-1-1,1 1 1,-1 0-1,1-1 1,-1 1-1,1-1 1,-1 1-1,0-1 1,1 1-1,-1-1 1,0 1-1,1-1 1,-1 0-1,1 0 1,44-57-71,-14 21-6,22-29-11,-4 6-116,76-122-1,-28 22 192,-93 153 35,5-6 169,-1 0 0,8-17 0,-16 30-186,0-1-1,0 1 1,1 0 0,-1 0-1,0-1 1,0 1-1,0 0 1,0-1 0,0 1-1,0 0 1,0 0 0,0-1-1,0 1 1,0 0-1,0-1 1,0 1 0,0 0-1,0 0 1,0-1 0,0 1-1,0 0 1,0-1-1,0 1 1,0 0 0,0 0-1,0-1 1,-1 1 0,1 0-1,0 0 1,0-1 0,0 1-1,0 0 1,-1 0-1,1 0 1,0-1 0,0 1-1,0 0 1,-1 0 0,1 0-1,0 0 1,0-1-1,-1 1 1,1 0 0,0 0-1,-1 0 1,1 0 0,0 0-1,0 0 1,-1 0-1,1 0 1,0 0 0,-1 0-1,1 0 1,0 0 0,0 0-1,-1 0 1,1 0-1,0 0 1,-1 0 0,1 0-1,0 1 1,0-1 0,-1 0-1,1 0 1,-3 1-6,-1 0 0,1 0 0,0 0 0,0 0 0,-5 4 0,-44 27 59,0-2 0,-2-2 0,-110 39 0,94-46-964,-131 21 0,192-41-60,1 0-1,-1-1 1,0 0-1,1 0 1,-1-1-1,-15-4 1,13 1-1090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18.3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76 5216,'-8'-11'1696,"2"8"-712,-13 3 12154,33 1-8717,253-22 1415,-134 8-5309,88-12-442,-207 24-658,-4 2-2044,3-4-8113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18.6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 4 8960,'-17'-3'2896,"17"3"-2875,0 0 1,0 0-1,0 0 0,0 0 1,-1 0-1,1-1 1,0 1-1,0 0 1,0 0-1,0 0 0,0 0 1,0 0-1,0 0 1,-1 0-1,1 0 1,0 0-1,0 0 0,0 0 1,0 0-1,0 0 1,0 0-1,-1 0 1,1 1-1,0-1 0,0 0 1,0 0-1,0 0 1,0 0-1,0 0 1,0 0-1,0 0 0,-1 0 1,1 0-1,0 0 1,0 0-1,0 0 1,0 1-1,0-1 1,0 0-1,0 0 0,0 0 1,0 0-1,0 0 1,0 0-1,0 0 1,0 1-1,0-1 0,0 0 1,0 0-1,0 0 1,0 0-1,0 0 1,-2 4-241,2-2 818,-1 0 1,0 1-1,1-1 1,-1 0-1,1 0 1,-1 1-1,1-1 1,0 0-1,0 4 0,2 8 1195,-1 1 1,-1-1-1,-1 19 0,-1-4-672,0 31 184,-11 194 401,7-162-1902,7 143 1,4-196-3583,-5-38 3354,0 0 0,1 0 0,-1 0 0,0 0 0,1 1 0,-1-1 0,0 0 0,1 0 0,0 0 0,-1 0 0,1 0 0,-1 0 0,1 0 0,0 0 0,0-1 0,0 1 0,-1 0 0,1 0 0,0 0 0,0-1 0,0 1 0,0-1 0,0 1 0,0 0 0,0-1 0,0 0 0,3 1 0,5-1-2702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19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15 229 10400,'-13'-23'3344,"13"23"-3301,0-1 1,0 1 0,-1 0 0,1-1 0,0 1 0,0 0 0,0-1 0,0 1 0,0 0 0,-1-1 0,1 1-1,0 0 1,0-1 0,0 1 0,0-1 0,0 1 0,0 0 0,0-1 0,0 1 0,1 0 0,-1-1 0,0 1 0,0 0-1,0-1 1,0 1 0,0 0 0,0-1 0,1 1 0,-1-1 0,2-3-21,2-6 772,1 0 0,0 0 1,0 0-1,12-14 1,-4 7 362,1 1 0,0 1 1,29-24-1,-37 35-903,0-1 0,1 1 0,-1 0 0,1 0 0,0 1 0,0 0 0,0 0 0,1 1 0,-1 0 0,1 0 0,-1 1 0,1 0 0,0 0 0,8 0 0,-8 2-42,-1 0-1,1 0 0,-1 1 1,1 0-1,-1 0 0,0 1 1,0 0-1,0 0 0,0 0 1,-1 1-1,1 0 1,-1 1-1,0-1 0,9 9 1,-9-6-67,0 0 1,0 0 0,0 0 0,-1 0-1,0 1 1,0 0 0,-1 0 0,0 1-1,-1-1 1,0 1 0,0-1 0,1 10-1,-3-11-144,0 1-1,-1-1 1,0 0-1,0 0 0,-1 0 1,0 1-1,0-1 1,-1 0-1,0 0 0,0 0 1,0-1-1,-1 1 1,0 0-1,-1-1 0,1 0 1,-1 0-1,0 0 1,-10 10-1,2-4-124,-25 19 0,31-27-169,0 0 0,-1 0 0,1-1 0,-1 0 0,0 0 1,0 0-1,-8 1 0,-18-1-3057,2 0 991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19.5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78 7712,'-3'-1'751,"-28"-5"821,20 4 2105,-1 2 4536,85-3 266,-18-3-7417,83-18-1,-78 11-1005,92-10 0,-91 24-141,-59-1-294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19.8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30 41 9792,'-21'-4'3173,"21"4"-3135,0 0 0,0-1 0,-1 1 0,1 0 0,0 0 0,0 0 0,0 0 0,0 0 0,-1 0 0,1 0 0,0 0 0,0 0 0,0 0 0,-1 0 0,1 0 0,0 0 0,0 0 0,0 0 0,-1 0 0,1 0 0,0 0 0,0 0 0,0 0 0,-1 0 0,1 0 0,0 0 0,0 0 0,0 0 0,-1 0 0,1 1 0,0-1 0,0 0 0,0 0 0,0 0 0,0 0 0,-2 4 3564,55-2 4899,5 0-5754,270 8 709,-303-7-3439,-22-2-274,0-1-1,0 1 0,0-1 0,0 1 1,0-1-1,0 0 0,0 0 1,0-1-1,4 0 0,11-5-8533,29-13-1,-20 5 3730,12-6 572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20.2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158 211 8320,'-14'-9'5992,"9"18"-1026,3-5-3866,-36 74 4247,26-57-4588,1 1 0,1 1 1,-9 27-1,17-43-666,1-1 1,0 1 0,0-1-1,1 1 1,0 0 0,0-1-1,0 1 1,1 0 0,0-1-1,1 1 1,-1-1 0,1 0-1,0 1 1,1-1 0,-1 0-1,1 0 1,0 0 0,1-1-1,0 1 1,0-1 0,4 6-1,-3-6-49,1 1 0,-1-1 0,1 0 0,0-1 0,0 1 0,0-1 0,1 0 0,-1-1 0,1 0 0,0 0 0,0 0 0,0-1 0,1 0 0,-1 0 0,0-1 0,1 1 0,-1-2 0,12 1 0,-8-3-57,1 0 1,-1-1 0,0 0 0,0-1-1,0 0 1,0 0 0,13-9 0,-19 10 3,4-1-9,3-1-6,0-1 0,-1 0 1,0-1-1,0 0 0,-1-1 0,0 0 1,10-10-1,-13 8-11,1 0 1,-1 0-1,-1 0 0,0-1 1,0 0-1,-1 0 0,-1-1 1,0 1-1,0-1 0,-1 0 1,-1 0-1,2-18 0,-2 8 22,-2-1-1,0 0 0,-2 1 0,0-1 1,-12-43-1,11 53-11,-1 0 0,-1 0 0,0 0 0,-1 0 0,-1 1 0,0 0 1,0 0-1,-18-20 0,23 29-1,-1 0 1,0 1-1,0-1 1,0 1-1,0-1 0,-1 1 1,1 0-1,0 0 1,-1 1-1,0-1 1,1 1-1,-1 0 1,0 0-1,0 0 0,-4 0 1,3 0-11,0 1 0,-1 1 1,1-1-1,0 1 0,0 0 0,-1 0 0,1 0 1,0 1-1,-9 4 0,-2 2-342,1 2 0,0 0 0,1 0 0,-1 1 0,-14 16 0,-5 6-2402,-36 46-1,11 3-6932,32-37 4988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43.9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646 6 2976,'1'0'132,"-1"0"0,1 0 0,0 0-1,0 0 1,-1 0 0,1 0 0,0-1 0,-1 1 0,1 0 0,0-1 0,-1 1 0,1 0 0,0-1-1,10 1 8417,-21 0-4185,-36 13-2790,-20 8-655,-76 27 175,-7 15-381,128-53-628,1 2 1,0 0 0,1 2 0,1 0 0,-21 19 0,25-18-26,0 1 0,1 0 0,1 1 0,-20 35 0,27-42-17,0-1-1,1 1 1,0 0 0,1 0-1,0 1 1,1-1 0,0 1-1,0 0 1,1-1-1,1 1 1,0 17 0,1-24-5,0 0 1,0 1-1,0-1 1,0 0-1,1 1 1,-1-1 0,1 0-1,0 0 1,4 5-1,-5-7-16,1 0 0,0 0-1,0 0 1,0 0 0,0 0-1,0-1 1,0 1-1,0-1 1,0 1 0,1-1-1,-1 0 1,0 0 0,1 0-1,-1 0 1,1 0 0,-1 0-1,1-1 1,2 1 0,4-1 27,-1 0 1,0 0-1,0-1 1,1 0-1,-1-1 1,0 1-1,0-2 1,13-4-1,-5 0-7,0-1 0,29-19 1,-19 8-34,-2 0 1,0-2 0,41-45 0,-30 24-51,40-66 1,-31 26 310,-25 44-32,11-31-87,-30 56 75,-2 9-55,-1 9-21,-5 19-53,-6 34 0,12-46 1,1-1 0,0 1 0,0-1-1,1 1 1,3 19 0,0-18 60,0 0 0,0-1 0,9 19 0,-11-26-105,1-1 0,0 0 1,0 0-1,1 0 0,-1 0 1,1 0-1,0-1 0,0 1 0,0-1 1,1 0-1,-1 1 0,1-2 1,6 5-1,-9-6-40,0-1 0,0 1 0,1-1 0,-1 1 0,0-1 0,0 0 0,1 0-1,-1 0 1,0 1 0,0-1 0,1-1 0,-1 1 0,0 0 0,0 0 0,1 0 0,-1-1 0,0 1 0,0 0 0,2-2 0,18-14 122,-11 8-59,68-58 119,-45 36-216,74-50-1,-23 37 98,1 0 15,-67 34 48,-18 9-127,1 0 0,-1 0 0,0 0 0,1 1 0,-1-1 0,1 0 0,-1 0 0,1 0 0,-1 0 0,1 0 0,-1 1 0,0-1 0,1 0 0,-1 0 0,1 1 0,-1-1 0,0 0 0,1 1 0,-1-1-1,0 0 1,0 1 0,1-1 0,-1 0 0,0 1 0,0-1 0,1 1 0,-1-1 0,0 0 0,0 1 0,0-1 0,0 1 0,0-1 0,0 1 0,1-1 0,-1 1 0,0-1 0,-1 1 0,5 23 191,-2-10-161,0-1 0,1 1-1,0-1 1,6 13-1,7 9 8,2-1 0,2-1 0,41 55 0,-53-77-34,1 0 0,1 0 0,0-1-1,0 0 1,1-1 0,14 10-1,-22-17 11,0 0 0,0-1 0,-1 0 0,1 0 0,0 0-1,0 0 1,0 0 0,1-1 0,-1 1 0,0-1 0,0 0-1,0 0 1,0 0 0,0 0 0,1-1 0,-1 1-1,0-1 1,0 0 0,0 0 0,0 0 0,0 0 0,0 0-1,-1-1 1,1 1 0,0-1 0,2-2 0,8-5 7,-1-1 0,-1-1 0,1 0 0,9-14 0,-5 7-8,41-42 139,52-59 124,-103 111-296,0 0 0,0 0 0,-1-1 0,-1 0 0,1 0 0,-1-1 0,3-12 0,-6 20-3,-1 0 1,1-1 0,-1 1-1,0 0 1,1-1 0,-1 1-1,0 0 1,-1-1 0,1 1 0,0 0-1,-1-1 1,1 1 0,-1 0-1,0-1 1,0 1 0,1 0-1,-1 0 1,-1 0 0,1 0-1,0 0 1,-1 0 0,1 0-1,-1 1 1,1-1 0,-1 0-1,0 1 1,0-1 0,-2-1-1,0 1-7,1 0 0,-1 0-1,0 1 1,0-1 0,0 1-1,0 0 1,0 0 0,0 0-1,0 1 1,-1-1 0,1 1-1,0 0 1,0 0 0,0 1-1,-6 0 1,5 1 32,-1-1 0,1 1 0,-1 0-1,1 1 1,0-1 0,0 1 0,0 0 0,0 0 0,1 1-1,-1-1 1,1 1 0,0 0 0,0 0 0,0 0 0,0 1-1,1 0 1,0-1 0,0 1 0,0 0 0,0 0 0,1 1-1,0-1 1,-2 7 0,2-3 12,-1 0 1,2 1-1,-1 0 0,1-1 0,1 1 1,0 0-1,0-1 0,1 1 1,0 0-1,0-1 0,1 1 0,1-1 1,3 11-1,-2-11-6,0 0 0,0 0 0,1-1 0,0 1-1,0-1 1,1 0 0,0-1 0,0 0 0,1 0 0,0 0 0,0 0-1,1-1 1,0-1 0,0 1 0,0-1 0,1 0 0,0-1 0,-1 0 0,16 4-1,-5-4-85,0 0 0,1-2 0,-1 0-1,0-1 1,1-1 0,-1-1 0,1-1-1,-1-1 1,24-6 0,-17 4-1095,0-2 0,0 0 1,-1-2-1,0-1 1,42-24-1,-7-6-5045,1 3 1942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5:14.47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38 96 4736,'-10'3'866,"7"-1"103,-1-1 0,0 0 1,0 0-1,-8 0 0,28-6 5632,7-6-3864,21-9-1009,13 4-975,0 2 0,91-11 0,120 11-1417,-195 18-5111,-35-2-855,-4 1 1942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46.7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1091 6048,'-7'0'1939,"12"-1"190,9-4-149,-2-2-933,0-1 0,17-13 0,-1 0-151,57-34 845,-36 25-1070,-1-3 0,65-57 0,-76 52-347,-1-1 0,-2-2 0,31-48 0,48-94 464,7-11 174,-113 183-837,45-72 448,-48 75-477,0 0-1,-1-1 1,0 1-1,0-1 0,-1 1 1,0-1-1,0 0 1,0-13-1,-2 20-68,0 0-1,0-1 1,-1 1 0,1 0-1,-1 0 1,1 0 0,-1 0-1,0 0 1,0 0 0,0 0 0,0 1-1,0-1 1,0 0 0,-1 0-1,1 1 1,0-1 0,-1 1-1,1-1 1,-1 1 0,0-1-1,0 1 1,1 0 0,-1 0-1,0 0 1,0 0 0,0 0 0,-4 0-1,2-1-45,-1 1 0,1 0-1,-1 0 1,1 1 0,-1-1-1,1 1 1,-1 0 0,1 0-1,-1 1 1,1-1 0,-1 1-1,-7 3 1,5-2 27,1 1 1,-1 0-1,1 1 1,1 0-1,-1 0 1,0 0-1,1 0 0,-10 11 1,8-6 38,-1 0 0,1 1 1,1 0-1,-9 17 0,2 4 89,1 0 0,-13 55 0,4 3 360,4 2 0,-8 135 0,24-212-391,0 1 1,2-1-1,-1 0 1,2 0-1,3 15 1,-4-24-56,1 1 0,0-1 0,0 0 0,0 0 0,1-1 1,0 1-1,-1 0 0,2-1 0,-1 1 0,0-1 0,1 0 0,0 0 0,0-1 0,0 1 0,9 5 0,-9-7 14,0 0 0,-1-1-1,1 1 1,0-1-1,0 0 1,0 0-1,0-1 1,0 1-1,0-1 1,0 0 0,7 0-1,6-2 60,24-5 1,-25 3-104,45-8 44,-1-4 0,0-2 0,85-38 0,-130 49-19,-1-1 0,1 0 1,-1-1-1,-1-1 0,1 0 1,-2-1-1,23-24 0,-24 23 76,-7 8-86,-5 7-36,-1 1-70,1 0-1,-1 1 1,0-1 0,0 9 0,-3 6 11,2-12 64,1 0 1,0 0-1,1 1 1,0-1-1,0 1 1,0-1-1,1 0 0,0 1 1,1-1-1,1 9 1,-1-11 14,0 0 1,1 0 0,0 0 0,0 0 0,0 0 0,1-1 0,0 1 0,0-1 0,0 1 0,0-1 0,0 0 0,1-1 0,0 1 0,0 0 0,6 4 0,-7-7 9,-1 0 0,0 1 0,1-1 0,-1 0 0,1 0 1,0-1-1,-1 1 0,1-1 0,0 1 0,-1-1 0,1 0 0,0 0 0,-1 0 0,1 0 0,0 0 0,-1-1 0,1 1 0,0-1 1,-1 1-1,1-1 0,-1 0 0,4-2 0,4-2 10,1-1 0,-1 0 0,15-12 0,-22 16-27,36-30 1,65-69 0,-9 8-28,-59 65 15,-36 28 0,1-1 1,-1 1-1,0 0 0,0 0 1,0 0-1,1-1 0,-1 1 1,0 0-1,0 0 0,0 0 1,1 0-1,-1 0 0,0-1 1,0 1-1,1 0 0,-1 0 1,0 0-1,0 0 0,1 0 1,-1 0-1,0 0 0,0 0 1,1 0-1,-1 0 0,0 0 1,1 0-1,-1 0 0,0 0 1,0 0-1,1 0 0,-1 0 0,0 1 1,0-1-1,1 0 0,-1 0 1,0 0-1,0 0 0,0 0 1,1 1-1,-1-1 0,0 0 1,0 0-1,1 1 0,1 15 33,-6 21 21,2-28-70,-1-1 0,1 1-1,-2-1 1,-5 12-1,-4 7-61,-2 10 40,-8 20 130,23-56-90,0-1 0,0 0 0,0 0 0,0 0 0,0 0 0,0 1 0,0-1 0,0 0 0,0 0 0,0 0 0,0 0 0,0 1 0,0-1 0,0 0 0,0 0 0,0 0 0,0 1 0,0-1 0,0 0 0,0 0 0,0 0 0,0 0 0,0 0 0,0 1 0,0-1 0,1 0 0,-1 0 0,0 0 0,0 0 0,0 0 0,0 0 0,0 1 0,1-1 0,-1 0 0,0 0 0,0 0 0,0 0 0,0 0 0,0 0 0,1 0 0,10 0 93,21-9 11,-19 5-160,185-65 156,-118 38-193,-77 30 74,0-1 0,1 1 0,-1 0 0,1 1 1,-1-1-1,1 1 0,-1-1 0,1 1 0,-1 0 1,1 0-1,-1 1 0,5 0 0,-6-1 9,-1 1 0,1 0-1,0 0 1,-1-1 0,0 1-1,1 0 1,-1 0 0,1 1-1,-1-1 1,0 0 0,0 0 0,0 1-1,0-1 1,0 0 0,0 1-1,0-1 1,0 1 0,0-1-1,-1 1 1,1 0 0,-1-1 0,1 1-1,-1 0 1,0-1 0,1 1-1,-1 2 1,1 20 34,-1-20-21,0 0 0,0 0 0,1 0 0,-1 0-1,1 1 1,0-1 0,0 0 0,1-1 0,2 8 0,-3-8 0,0 0 0,1-1-1,-1 1 1,1-1 0,0 1 0,0-1 0,0 0 0,0 0 0,0 1 0,0-1 0,1-1 0,-1 1 0,1 0-1,-1-1 1,1 1 0,0-1 0,-1 0 0,1 1 0,0-1 0,0-1 0,0 1 0,0 0 0,0-1-1,4 1 1,0-1 9,0 0 0,1-1 0,-1 1 0,0-1 0,0-1 0,0 1 0,0-1 0,-1-1 0,1 1 0,0-1 0,-1 0 0,0-1 0,1 1 0,7-7 0,5-5 69,-1-1 0,32-34 0,-40 39-122,0-1 0,11-19-1,-18 27 75,0-1 0,-1 0-1,1 0 1,-1 0 0,0 0 0,-1 0-1,1-1 1,-1 1 0,1-11-1,-2 15-34,0-1 1,0 1-1,0-1 0,0 1 0,0 0 0,0-1 0,0 1 1,-1-1-1,1 1 0,-1 0 0,1-1 0,-1 1 0,1 0 0,-1 0 1,0 0-1,1-1 0,-1 1 0,-1-1 0,1 1-11,0 1 0,0-1 1,0 1-1,0-1 0,0 1 0,0 0 0,1 0 1,-1-1-1,0 1 0,0 0 0,0 0 0,0 0 1,0 0-1,0 0 0,0 0 0,0 0 0,0 0 1,0 1-1,0-1 0,-1 1 0,-2 0-33,0 1 1,0 0-1,0 0 0,0 1 1,0-1-1,0 1 0,1 0 0,-1 0 1,-3 3-1,0 3 32,0-1 0,0 1 0,1 1 0,0-1 0,0 1 0,1 0 0,0 0 0,1 1 0,0 0 0,1-1 0,-2 14 0,4-22 15,1-1-1,0 1 1,-1 0 0,1-1-1,0 1 1,0 0 0,1-1-1,-1 1 1,0-1 0,0 1-1,1 0 1,-1-1 0,1 1-1,-1-1 1,1 1 0,0-1-1,0 1 1,-1-1 0,1 0-1,0 1 1,0-1 0,0 0-1,1 0 1,-1 0 0,0 1-1,0-1 1,1-1 0,-1 1-1,0 0 1,1 0 0,-1 0-1,3 0 1,3 1 0,0 0-1,0 0 1,1-1 0,-1 0-1,1-1 1,9 0 0,27-1-59,73-13 0,43-18 120,-121 23-31,-2-1-1,1-2 1,-2-1 0,0-2 0,39-22 0,-65 31 38,-1-1 0,12-10 0,9-8 105,-35 30-233,1 0-1,-1 1 0,1-1 0,-3 7 0,-19 24-117,23-33 182,-51 65-23,45-56 23,2-1 0,-1 2 1,1-1-1,-5 16 0,10-24-10,1-1 1,0 0-1,1 1 0,-1-1 0,1 1 1,-1-1-1,1 1 0,0-1 0,0 1 1,0-1-1,2 7 0,-2-9 13,1 1-1,-1-1 1,1 0-1,0 1 1,-1-1-1,1 0 0,0 0 1,0 1-1,-1-1 1,1 0-1,0 0 1,0 0-1,0 0 1,1 0-1,-1 0 1,0-1-1,0 1 1,0 0-1,1-1 1,-1 1-1,0-1 1,1 1-1,-1-1 1,0 1-1,1-1 1,-1 0-1,1 0 1,-1 1-1,0-1 1,2-1-1,1 1 19,0-1-1,0 1 0,0-1 0,0 0 1,-1 0-1,1-1 0,-1 1 0,1-1 1,-1 0-1,1 0 0,-1 0 0,0 0 0,0-1 1,0 1-1,3-4 0,3-3-25,-1 0 0,0-1-1,9-14 1,-9 10-10,-1-1 0,0 1 0,-1-1 0,5-20 0,2-6-155,-13 41 163,1-1-1,-1 0 0,1 1 0,-1-1 0,0 0 0,0 0 0,1 1 1,-1-1-1,0 0 0,0 0 0,0 1 0,0-1 0,0 0 1,0 0-1,0 1 0,0-1 0,0 0 0,0 0 0,-1 1 0,1-1 1,0-1-1,-1 0 9,1 2-10,0 0 1,0 0 0,0 0 0,0 0 0,0 0-1,0 0 1,0 0 0,0 0 0,0 0-1,0 0 1,0 0 0,0 0 0,0-1 0,0 1-1,0 0 1,0 0 0,-1 0 0,1 0-1,0 0 1,0 0 0,0 0 0,0 0 0,0 0-1,0 0 1,0 0 0,0 0 0,0 0-1,0 0 1,0 0 0,0 0 0,0 0 0,-1 0-1,1 0 1,0 0 0,0 0 0,0 0-1,0 0 1,0 0 0,0 0 0,0 0 0,0 0-1,0 0 1,0 0 0,0 0 0,0 0-1,-1 0 1,1 0 0,0 0 0,0 0-1,0 0 1,0 0 0,0 0 0,0 0 0,0 0-1,0 0 1,0 0 0,0 0 0,0 0-1,0 1 1,0-1 0,0 0 0,0 0 0,0 0-1,0 0 1,0 0 0,-1 0 0,-3 10-60,-4 17-5,8-24 61,-2 4-12,0-1 0,1 1 1,0 0-1,1 0 0,0 0 0,1 11 0,-1-15 23,0-1 0,0 1 0,1-1 0,0 1 0,-1-1 0,1 0 0,0 1 0,0-1 0,0 0 1,1 0-1,-1 1 0,0-1 0,1 0 0,-1 0 0,1-1 0,0 1 0,0 0 0,0-1 0,0 1 0,0-1 1,0 1-1,2 0 0,5 2-6,-1-2 1,1 1 0,0-1-1,0-1 1,-1 1-1,1-2 1,0 1 0,0-1-1,14-2 1,9-2 20,38-9 0,-56 10-5,49-14 42,0-2 1,-2-3 0,101-50-1,-160 70-27,1 1-1,0 0 1,0 0-1,0 0 0,0 0 1,0 0-1,5 0 1,-8 1-22,1 0 1,0 0 0,0 0 0,0 0 0,0 0-1,-1 0 1,1 1 0,0-1 0,0 0 0,0 1 0,-1-1-1,1 0 1,0 1 0,0-1 0,-1 1 0,1-1 0,0 1-1,-1-1 1,1 1 0,-1-1 0,1 1 0,-1 0-1,1-1 1,-1 1 0,1 0 0,-1 0 0,1-1 0,-1 3-1,2 3 11,0 0 0,-1 1-1,0 0 1,0 10 0,4 19 47,0-13-50,13 30 1,-15-46-18,0 1 1,1-1-1,0 0 0,0-1 0,1 1 1,0-1-1,10 10 0,-9-10-143,1 0 1,0 0-1,1-1 1,-1-1-1,1 1 1,0-1-1,0 0 1,0-1-1,1 0 1,-1 0-1,1-1 1,0 0-1,-1-1 0,1 0 1,16 1-1,-16-3-1005,0 1-1,0-2 0,16-3 1,-17 3-634,0-1-1,1 0 1,-2-1 0,10-4 0,3-3-1919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47.0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36 32 13952,'-35'-19'6335,"35"16"-5503,0-1-448,5-2-384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57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77 3392,'3'-4'10592,"3"0"-6453,-5 4-3981,0-1 0,0 1 0,0-1 0,-1 0-1,1 1 1,0-1 0,0 0 0,0 0 0,0 1 0,-1-1 0,1 0 0,6-5 5045,-8 6-5189,1 0 0,-1 0 0,1 1 0,0-1 0,-1 0 0,1 0 0,0 1 1,-1-1-1,1 0 0,0 1 0,-1-1 0,1 0 0,0 1 0,0-1 0,0 0 0,-1 1 1,1-1-1,0 1 0,0-1 0,0 0 0,0 1 0,0-1 0,0 1 0,-1-1 1,1 1-1,-2 18 147,1-11-124,-9 30 62,7-27-43,0-1 0,-2 18 0,4-3 5,1 0 0,0 0 0,7 36 0,19 73-92,-20-112 84,0 0 0,15 33 0,-15-43-35,0 0 1,0-1-1,1 0 0,1 0 1,0-1-1,10 11 1,-15-18 4,0 0-1,0-1 1,0 1 0,0-1 0,1 0 0,-1 0-1,1 0 1,-1 0 0,1-1 0,0 1 0,6 1-1,-7-3 2,-1 0-1,1 1 0,-1-1 0,1 0 1,0-1-1,-1 1 0,1 0 0,-1-1 0,1 1 1,-1-1-1,1 0 0,-1 0 0,1 0 0,-1 0 1,0 0-1,1-1 0,-1 1 0,3-3 1,2-3 19,1 0 0,-2 0 0,1-1 0,-1 0 0,0 0 0,8-15 0,23-56 144,-36 78-185,121-278 249,-62 118 79,-57 153-173,-1 0-1,0 0 1,-1 0-1,1 0 1,-1-11-1,-1 19-151,0 0 0,0 0-1,0 0 1,0 0 0,0 0 0,-1 0-1,1 0 1,0 0 0,0 0 0,0-1 0,0 1-1,0 0 1,-1 0 0,1 0 0,0 0-1,0 0 1,0 0 0,0 0 0,0 0-1,0 0 1,-1 0 0,1 0 0,0 1-1,0-1 1,0 0 0,0 0 0,0 0-1,0 0 1,-1 0 0,1 0 0,0 0 0,0 0-1,0 0 1,0 0 0,0 0 0,0 0-1,-1 1 1,1-1-5,-2 4 11,1 1 0,-1 0-1,0 0 1,1-1 0,0 1-1,0 0 1,0 7 0,-5 23 95,4-26-74,-1 1-1,2-1 1,-1 1-1,2-1 1,-1 1-1,1 0 1,0-1-1,1 1 1,3 13-1,0-3-12,1-1 1,1-1-1,0 1 1,2-1-1,0 0 0,1 0 1,1-1-1,0-1 1,1 0-1,20 22 0,-26-33-20,1 1-1,-1-1 0,1-1 0,0 1 0,1-1 0,-1 0 1,11 4-1,-14-6-120,1 0 1,-1-1-1,1 0 1,0 0-1,-1 0 1,1 0-1,0 0 1,0-1-1,0 0 1,0 0-1,-1 0 1,1 0-1,0-1 1,0 1-1,0-1 1,4-1-1,-2-1-782,-1 0-1,1-1 0,-1 0 0,0 0 0,0 0 0,0 0 0,-1-1 1,0 1-1,1-1 0,-2 0 0,6-10 0,11-9-2481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7:58.2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 20 9216,'-29'-14'5123,"17"8"1577,44 16-429,18 5-5523,-15-3-514,1-2 0,1-1 0,-1-2 0,1-1 0,0-2 0,1-2 0,41-2 0,48-3-106,-111 3-482,31-4 0,-22-2-5727,-23 5 5523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01.27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1309 2976,'-11'4'12634,"11"-18"-9045,0 3-3232,2 0-1,-1 0 1,2 0-1,4-15 0,0-3 12,8-28 256,1 1 0,34-77 0,-33 97-217,1 1 0,1 0 0,2 1 0,1 1 0,40-44 0,9-1 895,-71 77-1301,0 1 0,1-1 0,-1 1 0,0 0 0,1-1 0,-1 1 0,1 0 0,-1-1 0,0 1 0,1 0 0,-1-1 0,1 1 0,-1 0 0,1 0 0,-1 0 0,1-1 0,-1 1 0,1 0 0,-1 0 0,1 0 0,-1 0 0,1 0 0,-1 0 0,1 0 0,0 0 0,-1 0 0,1 0 0,-1 0 0,1 1 0,-1-1 0,1 0 0,0 1 0,0-1 17,0 2-1,0-1 1,0 0 0,0 0 0,0 0 0,-1 0 0,1 1 0,0-1 0,-1 0-1,1 1 1,0 1 0,2 6 93,-1 0 1,2 15-1,-2-4-61,-1 1 0,-1 0 1,-1-1-1,-4 25 0,-21 82 162,16-84-137,3-18-47,5-17-32,0-1 1,0 0 0,0 1-1,1 8 1,2-8 334,3-8-161,5-12-28,-6 9-76,18-24-31,1 1-1,2 0 1,53-42-1,92-54-140,-153 112 79,-2 0 34,0 0 0,1 2 0,30-14-1,-44 21-3,1 1-1,-1-1 0,1 0 1,-1 1-1,1 0 0,-1-1 0,1 1 1,0 0-1,-1 0 0,1 0 0,0 0 1,-1 0-1,1 0 0,-1 0 0,1 1 1,0-1-1,-1 0 0,1 1 0,-1-1 1,1 1-1,-1 0 0,1 0 1,-1-1-1,0 1 0,1 0 0,-1 0 1,0 0-1,0 0 0,0 1 0,1-1 1,-1 0-1,0 0 0,-1 1 0,1-1 1,0 1-1,0-1 0,-1 1 0,1-1 1,0 1-1,-1-1 0,0 1 1,1 1-1,1 4 11,-1 1 1,0-1-1,0 1 1,-1-1-1,0 0 1,-1 1-1,1-1 1,-3 9-1,-16 78 163,18-80-94,1-13-78,0-1-1,0 0 1,0 0-1,0 0 1,0 0-1,0 1 1,0-1-1,0 0 1,0 0-1,0 0 1,0 0-1,0 0 1,0 0-1,0 1 1,0-1-1,0 0 1,1 0-1,-1 0 1,0 0-1,0 0 1,0 0-1,0 0 1,0 1-1,0-1 1,0 0-1,1 0 1,-1 0-1,0 0 1,0 0-1,0 0 1,0 0-1,0 0 1,1 0-1,-1 0 1,0 0-1,0 0 1,0 0-1,1 0 1,0-1 18,1 0 0,-1 0-1,1 0 1,-1 0 0,0 0 0,0-1-1,1 1 1,-1 0 0,0-1 0,0 1-1,1-3 1,165-239-257,-157 233 202,-10 10 33,0-1 0,1 1 0,-1 0 0,0 0-1,0 0 1,0 0 0,1 0 0,-1 0-1,0 0 1,0 0 0,1 0 0,-1 0 0,0 0-1,0 0 1,1 0 0,-1 0 0,0 0-1,0 0 1,1 0 0,-1 0 0,0 0 0,0 0-1,0 0 1,1 0 0,-1 1 0,0-1-1,0 0 1,0 0 0,1 0 0,0 3 0,1-1 0,-1 0 1,0 1-1,1-1 0,-1 1 1,0 0-1,0 3 0,3 12 20,-1-1 1,-1 1-1,0-1 0,-2 1 0,-1 19 0,1-5-13,5 61 20,-5-92 63,10-10 246,41-34-37,90-85-60,-76 74-275,-65 53 28,0 1-1,0 0 1,0 0 0,1 0 0,-1 0 0,0-1 0,0 1-1,1 0 1,-1 0 0,0 0 0,0 0 0,1 0 0,-1 0-1,0 0 1,0 0 0,1 0 0,-1 0 0,0 0-1,0 0 1,1 0 0,-1 0 0,0 0 0,0 0 0,1 0-1,-1 0 1,0 0 0,0 0 0,1 0 0,-1 0 0,0 0-1,0 0 1,1 1 0,-1-1 0,0 0 0,1 0 0,6 12-164,0 18 83,-6-15 62,2 0 1,0 0-1,0 0 0,1 0 1,1-1-1,1 1 0,0-1 1,9 16-1,-7-16 83,-6-8-24,1-1 0,1 1 0,4 6-1,-7-11-22,0 0 0,0 1-1,0-1 1,0 0-1,1 0 1,-1 0 0,0-1-1,0 1 1,1 0-1,-1 0 1,0-1 0,1 1-1,-1-1 1,1 1-1,-1-1 1,1 0 0,-1 1-1,3-1 1,1-1 22,-1 0 1,0 0 0,1-1-1,-1 1 1,0-1-1,0 0 1,0 0-1,0-1 1,-1 1 0,1-1-1,-1 0 1,4-3-1,13-14 33,-2-1-1,0-1 1,23-38-1,-5 8-45,-29 40-34,1 0 54,-6 31-524,0-7 431,0 0 0,-1 0-1,-1 13 1,4 26 63,-2-36 11,-1-6-28,0 0 0,1 0 1,0 0-1,0-1 0,1 1 0,0-1 0,1 1 0,-1-1 1,9 12-1,-11-19 18,-1 0 1,1 0 0,0-1 0,-1 1-1,1 0 1,0-1 0,0 1 0,-1 0-1,1-1 1,0 1 0,0-1 0,0 1-1,0-1 1,-1 0 0,1 1 0,0-1-1,2 0 1,-2 0 13,1 0 0,-1 0 0,0 0 0,1-1 0,-1 1-1,0 0 1,1-1 0,-1 0 0,0 1 0,0-1 0,1 0 0,-1 1 0,2-3 0,2-2 54,0 0 1,0-1-1,0 1 1,0-1-1,-1 0 1,5-10-1,0 1-6,20-34-7,26-61-1,-34 65 39,15-29-96,-36 73-14,0 0 0,1 0 1,-1 0-1,1 1 1,-1-1-1,1 0 0,0 0 1,-1 0-1,1 0 0,0 1 1,0-1-1,-1 0 0,1 1 1,0-1-1,0 0 0,0 1 1,0-1-1,2 0 1,-3 1-1,1 0 1,0 0-1,-1 0 1,1 0 0,0 1-1,0-1 1,-1 0-1,1 0 1,0 1 0,-1-1-1,1 0 1,0 1-1,-1-1 1,1 0 0,-1 1-1,1-1 1,0 1 0,-1-1-1,1 1 1,-1-1-1,0 1 1,1 0 0,-1-1-1,1 1 1,-1 0-1,0-1 1,1 2 0,4 9 27,-1 0 1,0 0 0,0 0-1,-1 0 1,0 1 0,-1 0-1,0 12 1,-1 0 16,0 0 1,-5 36-1,3-54 2,0 0 0,0-1 0,0 1 1,-1 0-1,0-1 0,0 1 0,-1-1 0,-2 6 0,4-10-11,0 1 0,0-1 0,0 0 0,0 0 0,0 1 0,0-1 0,0 0 0,0 0 0,-1 0 0,1 0 0,0 0 0,-1 0 0,1-1 0,-1 1 0,1 0-1,-1-1 1,1 1 0,-1-1 0,1 1 0,-1-1 0,1 0 0,-1 0 0,0 1 0,1-1 0,-1 0 0,1-1 0,-1 1 0,0 0 0,1 0 0,-1-1 0,1 1 0,-3-2 0,-1 0-47,1 0 0,-1-1 1,1 0-1,-1 0 0,1 0 1,0-1-1,0 1 0,1-1 1,-5-4-1,3 3-87,-4-5 39,8 9 60,1 1 0,0 0 1,0 0-1,0 0 0,-1-1 0,1 1 1,0 0-1,0 0 0,0-1 0,0 1 1,0 0-1,-1 0 0,1-1 0,0 1 1,0 0-1,0 0 0,0-1 0,0 1 1,0 0-1,0-1 0,0 1 0,0 0 1,0 0-1,0-1 0,0 1 0,0 0 1,0-1-1,0 1 0,1 0 0,-1 0 0,0-1 1,44 16-741,-7-10 751,0-3 0,0-1 0,65-6 0,-81 4 1,0-2-1,-1 0 1,1-1 0,-1-1-1,0 0 1,0-2 0,33-16-1,-41 16 30,1-1 0,-2 0 0,1-1 0,-1 0 0,-1-1 0,0-1 0,15-18 0,-18 19-37,0 0 0,0-1-1,-1 0 1,0 0-1,4-13 1,14-62 42,-21 71-36,37-196 22,-13 66 104,-20 108 101,-1 1-1,2-64 0,-10 91-149,-1 20-160,-3 50 43,5-43 31,-10 242 93,12-176-135,12 95-1,-6-134-59,2-1-1,19 58 1,-27-99 7,12 30-686,-13-32 571,1 0 1,-1 1-1,1-1 0,0 0 1,-1 0-1,1 0 1,0 0-1,0 0 0,0 0 1,0 0-1,0 0 0,0 0 1,0-1-1,0 1 0,0 0 1,0 0-1,0-1 0,0 1 1,0-1-1,1 1 1,1-1-1,-2 0-148,0 0-1,0 0 1,0 0 0,0-1 0,0 1 0,0-1-1,0 1 1,0-1 0,-1 1 0,1-1 0,0 1-1,0-1 1,0 0 0,-1 1 0,1-1 0,0 0-1,-1 0 1,1 0 0,0-1 0,8-17-4352,-5 5 2402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01.60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67 9984,'-33'-3'3205,"27"1"-1695,6-1-673,6-2 1093,12-1-468,0 1 0,1 0 0,0 1 0,29-1-1,-29 3-903,294-23 3301,-156 24-4825,-2 11-4285,-141-9 2995,0 1 0,0 1 1,23 8-1,-1 6-1584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05.2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412 127 2976,'0'0'102,"0"-1"-1,0 1 1,0-1-1,0 1 1,0 0 0,0-1-1,0 1 1,1-1-1,-1 1 1,0-1 0,0 1-1,0 0 1,1-1 0,-1 1-1,0 0 1,0-1-1,1 1 1,-1-1 0,0 1-1,1 0 1,-1 0 0,0-1-1,1 1 1,-1 0-1,1 0 1,-1-1 0,15 2 12647,-26-6-10285,8 5-2261,-1 0 0,0 0 1,0 0-1,1 1 0,-1-1 1,0 1-1,1 0 0,-1 0 1,0 0-1,1 1 0,-7 2 1,-10 5 177,13-7-266,-149 53 1304,131-44-1356,1 0 0,1 2 1,0 1-1,-26 20 1,44-30-51,0 0 1,0 0-1,0 1 1,1 0 0,-7 9-1,10-12-11,-1 0 0,1 0 0,0 0 0,1 0-1,-1 0 1,0 0 0,0 0 0,1 0-1,0 0 1,-1 0 0,1 1 0,0-1-1,0 0 1,0 0 0,0 0 0,0 1 0,1-1-1,-1 0 1,1 0 0,-1 0 0,1 0-1,1 3 1,0-1 3,0-1-1,1 1 1,-1 0-1,1-1 1,0 0-1,0 0 1,0 0-1,1 0 1,-1 0-1,1 0 1,-1-1 0,1 0-1,0 0 1,0 0-1,0 0 1,6 2-1,3-1 82,-1 0 0,1 0 0,0-1 0,17 1 0,-13-3 23,-1-1 0,0 0 0,0-1 0,0 0 0,0-1 0,0-1 0,0-1 0,21-9 0,-27 10-55,-1-1 0,0 0 0,1 0 1,-2-1-1,1 0 0,-1 0 0,0-1 0,0 0 0,-1-1 0,0 1 0,0-1 0,-1-1 0,0 1 0,6-12 0,-10 15 30,0-1-1,0 1 1,-1-1 0,2-6 0,-3 9-49,0 0 0,1 0 0,-1 1 0,0-1 0,0 0 1,-1 0-1,1 1 0,0-1 0,-1 0 0,-1-5 0,1 8-41,1-1-1,0 1 1,0-1 0,-1 1-1,1-1 1,0 1-1,-1-1 1,1 1 0,0-1-1,-1 1 1,1-1-1,-1 1 1,1 0 0,-1-1-1,1 1 1,-1 0-1,1 0 1,-1-1 0,1 1-1,-1 0 1,0 0-1,1 0 1,-1-1 0,1 1-1,-1 0 1,0 0-1,1 0 1,-1 0 0,1 0-1,-1 0 1,0 0-1,1 0 1,-1 1 0,1-1-1,-1 0 1,1 0-1,-1 0 1,0 1 0,0-1-10,0 1 1,0 0-1,0-1 1,0 1 0,0 0-1,0-1 1,0 1-1,1 0 1,-1 0 0,0 0-1,0-1 1,1 1-1,-1 0 1,1 0 0,-2 2-1,2 2 16,-1-1-1,1 1 1,0 0 0,0 0-1,0-1 1,1 1 0,-1 0-1,1-1 1,0 1-1,1 0 1,-1-1 0,1 0-1,2 5 1,5 7-34,0 0 0,12 16 1,-13-20 80,-4-6-19,0-1 0,1 1 0,-1-1-1,1 0 1,0 0 0,10 8 0,-12-12-2,-1 1 0,1-1 0,-1 0 0,1 1 0,0-1 0,-1-1 0,1 1 0,0 0 0,0-1 0,-1 1 0,1-1 0,0 0 0,0 0 0,0 0 0,0 0 0,0-1 0,-1 1 0,1-1 0,5-1 0,6-5 80,1 0-1,-1-1 1,-1-1-1,1-1 1,21-19-1,-3 3-66,18-10-9,32-27 31,-11 8-237,-69 53 176,-2 2-2,0 0 0,0 0-1,0 0 1,0 0 0,0 0 0,0 0 0,0 0 0,0 0-1,1 0 1,-1 1 0,0-1 0,0 0 0,0 0-1,0 0 1,0 0 0,0 0 0,0 0 0,0 0-1,0 0 1,0 0 0,0 0 0,0 0 0,0 0 0,0 0-1,0 0 1,0 0 0,1 0 0,-1 0 0,0 0-1,0 0 1,0 0 0,0 0 0,0 0 0,0 0-1,0 0 1,0 0 0,0 0 0,0 0 0,0 0-1,1 0 1,-1 0 0,0 0 0,0 0 0,0 0 0,0 0-1,0 0 1,0 0 0,0 0 0,0 0 0,0 0-1,0 0 1,0 0 0,0 0 0,0 0 0,1 0-1,-1 0 1,1 5-87,0 1 66,-1 0 0,1-1 0,-1 1 0,0 0-1,0 0 1,-2 6 0,0 10 4,-3 27 23,-2-1-1,-22 75 1,-34 147 86,24-115-57,9-38 137,22-72-217,6-29 348,-6 21 0,6-32 86,2-11-132,3-16-129,41-164-169,-43 182 35,12-64 20,34-101 0,-22 108-17,1 1-1,4 2 1,46-72 0,-54 97-45,1 0 1,1 1 0,44-43-1,-66 72 41,1 1-1,-1 0 1,1 0-1,-1 0 1,1 0-1,0 0 1,-1 1-1,1-1 1,0 1-1,0 0 1,0 0-1,0 0 0,0 0 1,0 0-1,0 1 1,1 0-1,-1-1 1,0 1-1,0 0 1,0 0-1,1 1 1,-1-1-1,0 1 1,0-1-1,0 1 0,0 0 1,0 0-1,0 1 1,0-1-1,0 1 1,-1-1-1,5 4 1,-3-2 29,-1 1 0,1-1 1,-1 1-1,1 0 0,-1 0 1,0 1-1,-1-1 0,1 1 0,-1-1 1,0 1-1,0 0 0,0 0 1,-1 0-1,0 0 0,0 0 1,0 0-1,0 7 0,-1-6-4,1-1 0,-1 1 0,-1-1 0,1 1-1,-1-1 1,0 1 0,0-1 0,-1 1 0,1-1 0,-1 0-1,-1 0 1,1 0 0,-1 0 0,1 0 0,-1 0 0,-6 6-1,3-6 42,1 0-1,-1 0 1,-1-1-1,1 0 1,-1 0-1,1 0 1,-1-1-1,0 0 1,0 0-1,-1 0 1,1-1-1,0-1 1,-9 2-1,-13 1-76,-1-2 0,-33-2 1,34 0-243,81 5-378,-16-4 661,0-3 0,-1-1 1,1-1-1,-1-2 0,39-12 1,-72 17-15,2 0-20,0 0 0,0 0-1,0 0 1,1 0 0,-1 0-1,5 1 1,-8 0 2,0 0 0,0 0 0,0 0 0,0 1 0,0-1 0,0 0 0,0 1 0,0-1 0,0 0 0,-1 1 0,1-1 0,0 1 0,0 0 0,0-1 0,-1 1 0,1-1 0,0 1 0,-1 0 0,1 0 0,-1 0 0,1-1 0,0 1 0,-1 0 1,0 0-1,1 0 0,-1 0 0,0 0 0,1 0 0,-1 0 0,0 0 0,0 0 0,0 1 0,1 10-43,0-1 1,-1 1-1,-3 20 1,1-6 16,-11 113 194,-48 218 1,41-279-14,20-78-121,0 1 0,0-1 0,0 1 1,0-1-1,0 1 0,-1-1 0,1 1 1,0-1-1,0 1 0,0-1 0,0 0 1,-1 1-1,1-1 0,0 1 0,-1-1 1,1 1-1,0-1 0,-1 0 0,0 1 1,1-1-12,0 0 0,0-1 0,0 1 0,0-1 0,0 1 1,-1-1-1,1 1 0,0 0 0,0-1 0,0 1 1,0-1-1,0 1 0,0-1 0,1 1 0,-1 0 1,0-1-1,0 1 0,0-1 0,0 1 0,0-1 0,1 1 1,-1 0-1,0-1 0,15-43-92,10-92 130,-19 88-47,39-198-173,-35 199 173,2 0 0,2 1 0,1 1 0,3 1 0,2 0 0,43-71 0,-58 108-22,0 0-1,0 0 1,0 1 0,10-10-1,-13 14 11,1 1 0,-1-1 0,0 0 0,1 1-1,-1 0 1,1-1 0,-1 1 0,1 0-1,-1 0 1,1 1 0,0-1 0,0 0-1,-1 1 1,1 0 0,0 0 0,0 0 0,0 0-1,3 0 1,-1 1 7,0 1-1,1-1 1,-1 1 0,0 0-1,0 0 1,0 1 0,0 0-1,0 0 1,-1 0 0,1 0-1,-1 1 1,0-1-1,0 1 1,0 0 0,-1 0-1,1 1 1,-1-1 0,3 6-1,-4-7 9,0 0-1,-1 0 1,1 0-1,-1 1 0,0-1 1,0 0-1,0 1 1,0-1-1,-1 0 0,1 1 1,-1-1-1,0 1 1,0-1-1,0 1 0,0-1 1,-1 1-1,0-1 1,1 1-1,-1-1 0,0 0 1,-1 0-1,1 1 1,0-1-1,-1 0 0,0 0 1,0 0-1,0 0 1,0-1-1,-4 5 0,-1-1 33,-1 1-1,1-1 1,-2 0-1,1-1 1,-1 0-1,0 0 1,0-1-1,0 0 1,-16 4 0,11-4-46,0-2 1,0 1 0,0-2 0,-1 0 0,1 0 0,-19-3 0,-19-1-153,41 5-176,11-2 324,0 0 0,0 0-1,0 0 1,0 1 0,0-1 0,0 0-1,0 0 1,0 0 0,0 0-1,0 0 1,-1 0 0,1 1 0,0-1-1,0 0 1,0 0 0,0 0 0,0 0-1,0 0 1,0 0 0,0 1 0,0-1-1,0 0 1,0 0 0,0 0 0,0 0-1,0 0 1,0 0 0,0 1 0,1-1-1,-1 0 1,0 0 0,0 0 0,0 0-1,0 0 1,0 0 0,0 0 0,0 1-1,0-1 1,0 0 0,1 0 0,0 1-19,1 0 1,0 1-1,-1-1 1,1 0-1,0 0 1,0-1-1,0 1 1,0 0-1,0-1 1,2 1-1,26 4 45,-1-2-1,55-1 0,-65-3-21,117-2 40,-105 1 2,-1-2 0,42-10 0,-53 9 17,8-1-25,-1-2 0,32-13 0,-50 17 12,0 0-1,0 0 1,-1-1 0,0 0-1,0 0 1,0-1 0,0 0-1,-1 0 1,0 0 0,0-1-1,6-10 1,-8 9 12,0 0-1,0-1 0,-1 1 1,0-1-1,-1 0 1,0 0-1,0 0 1,-1 0-1,0 0 1,-1-19-1,0 17-59,-1 0-1,0 0 0,-1 0 1,0 0-1,-1 0 0,0 1 0,-1-1 1,-9-18-1,13 28 0,0 0 0,-1 1 1,1-1-1,0 0 0,-1 1 0,1-1 0,0 1 0,-1-1 0,1 1 1,-1-1-1,1 1 0,-1-1 0,1 1 0,-1-1 0,1 1 1,-1 0-1,0-1 0,1 1 0,-1 0 0,0-1 0,1 1 0,-1 0 1,0 0-1,1 0 0,-1 0 0,0 0 0,1-1 0,-1 1 0,0 0 1,1 1-1,-1-1 0,0 0 0,0 0 0,1 0 0,-1 0 1,0 0-1,1 1 0,-1-1 0,1 0 0,-1 1 0,0-1 0,1 0 1,-1 1-1,1-1 0,-1 1 0,1-1 0,-1 1 0,1-1 1,-1 2-1,-4 2-48,1 2 1,0-1-1,1 0 1,-5 8-1,7-10 67,-7 10-19,0 1 0,2 1-1,-1-1 1,2 1-1,0 0 1,-4 25-1,8-32 13,0-1 0,1 1 0,0 0 0,0 0 0,1 0 0,-1 0 0,2 0 0,-1 0 0,1-1 0,1 1 0,-1-1 0,1 1 0,1-1 0,-1 0 0,7 8 0,-4-5 47,1-1-1,0 0 0,1 0 1,8 7-1,-14-14-43,0 0-1,0 0 1,0-1-1,0 1 1,0-1-1,0 1 1,1-1-1,-1 0 1,0 0 0,1 0-1,-1 0 1,1 0-1,-1-1 1,1 1-1,-1-1 1,1 1-1,-1-1 1,1 0-1,0 0 1,-1 0 0,1-1-1,-1 1 1,1 0-1,3-2 1,8-5 66,-1-1 0,-1-1 1,1 0-1,20-20 1,4-2 78,-2 3-181,-19 14 21,1 1 1,0 0-1,1 1 0,25-12 1,-39 22-10,0 1 0,1-1 0,-1 1 0,0 0 0,1 1 0,-1-1 0,1 1 0,-1 0 0,1 0 0,-1 0 0,0 1 0,1-1 0,-1 1 0,1 0 0,6 3 0,3 2 33,0 0 1,-1 2-1,16 10 0,13 8 30,-37-24-43,-2-1 37,0 0 0,0 1 1,-1-1-1,1 1 0,0 0 1,-1 0-1,5 3 0,-7-4 75,-1-2-49,0 0 0,-1-1-1,1 1 1,-1 0-1,1 0 1,-1 0 0,1 0-1,-1 0 1,1 1-1,-4-2 1,0 0-69,-8-7-11,0 2 0,-1 0 0,0 1 0,0 0 1,-24-5-1,28 8-70,-1 1 1,0 1-1,1-1 1,-1 2-1,0 0 1,0 0-1,0 1 1,-17 3-1,21-2 47,0 1-1,0 0 1,0 0 0,0 0-1,1 1 1,-1 0 0,1 0-1,0 0 1,0 1 0,-9 10-1,12-12 29,0 1 0,0 0 1,1-1-1,-1 1 0,1 0 0,0 0 0,0 1 0,-2 6 1,3-9 9,1 1-1,-1 0 1,1 0 0,0 0 0,-1 0 0,1-1 0,1 1 0,-1 0 0,0 0 0,1 0 0,-1 0 0,1-1 0,0 1 0,2 4 0,-1-3 15,0 0 0,1-1 0,-1 0 0,1 1 0,0-1 0,0 0 0,0 0 0,1-1 0,-1 1 0,0-1 0,1 0 0,0 1 0,0-2 0,-1 1 0,1 0 0,0-1 0,0 0 0,7 2 0,1-1 13,-1 0-1,1-1 0,0 0 1,0 0-1,18-3 1,-14 0 25,1 0 0,0-1 0,-1-1 0,0 0 0,0-1 0,0-1 0,0-1 0,-1 0 0,0-1 0,-1 0 0,0-1 0,0-1 0,-1 0 0,0-1 0,16-18 0,-22 21-43,15-19 66,-21 26-71,-1 0 1,1 0-1,0-1 0,-1 1 1,1 0-1,-1 0 0,1-1 1,-1 1-1,1 0 1,-1-1-1,0 1 0,0 0 1,0-1-1,0 1 0,0 0 1,0-1-1,0 1 0,0 0 1,-1-2-1,1 2-7,0 1 1,0 0-1,0 0 1,0 0-1,0 0 0,0 0 1,0 0-1,0 0 1,0 0-1,0 0 1,0-1-1,0 1 0,0 0 1,0 0-1,0 0 1,0 0-1,0 0 0,0 0 1,0 0-1,0 0 1,-1 0-1,1 0 0,0 0 1,0 0-1,0 0 1,0 0-1,0 0 1,0 0-1,0 0 0,0-1 1,0 1-1,-1 0 1,1 0-1,0 0 0,0 0 1,0 0-1,0 0 1,0 0-1,0 0 0,0 0 1,0 1-1,0-1 1,-1 0-1,1 0 0,0 0 1,0 0-1,0 0 1,0 0-1,0 0 1,0 0-1,0 0 0,0 0 1,0 0-1,0 0 1,0 0-1,-1 0 0,1 0 1,0 0-1,0 1 1,0-1-1,0 0 0,0 0 1,0 0-1,0 0 1,0 0-1,-3 7-124,2-6 93,-5 8-128,5-7 155,0-1-1,-1 1 0,1 0 1,0 0-1,0 0 0,0-1 1,0 1-1,0 0 0,1 0 1,-1 0-1,1 0 0,-1 1 1,1-1-1,0 0 0,-1 0 1,1 0-1,0 0 0,1 0 1,-1 4-1,1-3 12,0-1-1,0 1 1,0-1-1,0 1 1,0-1-1,1 1 1,-1-1-1,1 1 1,-1-1-1,1 0 1,0 0 0,0 0-1,0 0 1,0 0-1,0-1 1,3 3-1,-1-2 6,1 0 0,-1 0 1,1 0-1,-1-1 0,1 1 0,-1-1 0,1 0 0,9 0 0,-5 0 11,-1-1 0,1-1 0,-1 0 0,1 0 0,-1 0 0,1-1 0,-1 0 0,0-1 0,1 0 0,8-4 0,39-28-55,-34 20 25,1 1 0,27-11 0,-48 24 25,0 0 1,1 1-1,-1-1 0,0 0 1,1 1-1,-1-1 0,0 1 1,1 0-1,-1 0 0,1 0 1,-1 0-1,1 0 0,-1 1 1,0-1-1,1 1 0,-1-1 1,0 1-1,5 2 0,-1 0 70,-1 1-1,1 0 1,-1 0-1,1 1 1,4 5-1,20 16 163,-10-13-213,0-2 1,1 0 0,0-1 0,1-2 0,32 10-1,-18-10-15,0 0 0,64 4 0,-85-12-98,0 0 1,0 0 0,0-2-1,0 0 1,24-6 0,-29 5-707,0 0 1,0-1-1,0-1 1,-1 1-1,10-8 0,-15 10 128,-1-1-1,1 0 1,-1 0-1,0 0 1,0 0-1,-1 0 0,1-1 1,-1 1-1,1-1 1,-1 0-1,0 1 1,3-9-1,-2 3-571,18-36-3239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30.21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951 243 3072,'0'0'45,"1"0"0,-1 0 0,0 0 0,1 0 0,-1 0 0,0 0 0,1 0-1,-1 0 1,0 0 0,1 0 0,-1 0 0,0-1 0,1 1 0,-1 0 0,0 0 0,1 0 0,-1 0 0,0-1 0,0 1 0,1 0 0,-1 0 0,0-1 0,0 1 0,0 0-1,1 0 1,-1-1 0,0 1 0,0 0 0,0-1 0,0 1 0,0 0 0,1 0 0,-1-1 0,0 1 0,0 0 0,0-1 0,0 0 0,1-2 919,1 3-679,-1 0 1,0-1 0,0 1-1,0 0 1,0-1 0,0 1-1,0-1 1,0 0 0,0 1-1,0-1 1,0 0 0,0 1-1,0-1 1,-1 0 0,1 0-1,2-3 3038,-4 4-2975,0-1 0,0 0 1,0 1-1,0-1 0,0 0 1,1 0-1,-1 0 0,0 1 0,0-1 1,0 0-1,0-2 0,-7-6 321,-62-45 1016,19 18-587,-33-22 457,69 49-1293,-1 1 0,0 0 0,-27-9 0,31 14-185,0 1 0,0 1 1,1 0-1,-1 0 0,0 1 0,0 0 0,0 1 0,0 1 0,0 0 0,-16 5 0,-1 0 26,0 2 0,-54 25 1,33-11 52,-81 52 0,112-62-94,1 0-1,1 1 1,0 1-1,1 1 1,0 0 0,1 1-1,-13 20 1,21-25 18,0 0 1,1 1 0,1 0-1,0 0 1,1 1-1,0-1 1,1 1 0,-1 18-1,0 1 43,3 1 0,3 42-1,-1-48-92,2-1 1,1-1-1,2 1 0,0-1 0,2 0 1,0 0-1,2-1 0,20 37 0,-24-53-43,0-1 0,0 1 1,1-2-1,0 1 0,0-1 0,1 0 0,0 0 0,0-1 1,1 0-1,-1-1 0,1 0 0,1 0 0,-1-1 0,1 0 0,12 3 1,-8-3-63,1-1 1,0 0 0,-1-1-1,1-1 1,0 0-1,0-1 1,0-1 0,0 0-1,27-7 1,-30 6 44,47-15-256,-52 15 229,-1-1 0,0 0 0,0 0-1,-1 0 1,1-1 0,-1 0 0,6-4 0,-8 5 15,0 1-24,1-1 1,-1 0-1,0 0 0,0 0 1,0 0-1,-1-1 1,1 1-1,-1-1 1,0 0-1,0 1 0,0-1 1,0 0-1,1-5 1,2-7-290,-4 14 307,0-1 0,0 1-1,0 0 1,0-1-1,-1 1 1,1 0 0,0-6-1,-1 1-33,0 0-1,-1 0 0,1 0 1,-1 0-1,-1 1 0,1-1 1,-4-7-1,3 8 53,1 0 0,-1 0 0,1 0 0,0-6 0,0 6 49,1 1 0,-1 0 0,0-1 1,-1 1-1,1 0 0,-3-6 0,-7-14 38,8 16-8,-1-1-1,-1 1 0,-10-17 1,-4-1 113,14 19-105,0 1 0,-1-1 0,0 1 0,-13-12 1,13 13 67,0-1 1,1 1 0,0-1 0,-6-9 0,-3 3 381,14 13-503,0 0 0,0 0 0,0 0 0,0 0 1,0 0-1,0 0 0,0 0 0,-1 0 1,1 1-1,0-1 0,0 0 0,0 0 0,0 0 1,0 0-1,0 0 0,-1 0 0,1 0 1,0 0-1,0 0 0,0 0 0,0 0 0,0 0 1,-1 0-1,1 0 0,0 0 0,0 0 1,0 0-1,0 0 0,0 0 0,-1 0 0,1 0 1,0 0-1,0 0 0,0-1 0,0 1 1,0 0-1,0 0 0,0 0 0,-1 0 0,1 0 1,0 0-1,0 0 0,0 0 0,0 0 1,0-1-1,0 1 0,0 0 0,0-1 52,2-2 203,-1 5-104,-1-1-193,2-1 65,138 4 762,-120-3-512,-1 1 0,37 9 0,-7-1 12,-39-9-241,-6-1-55,0 0 0,0 1 0,0-1 0,0 1 1,-1 0-1,1 0 0,0 0 0,0 1 0,5 3 0,-8-4-558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33.6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165 1051 3552,'-7'-2'446,"1"0"1,-1 0-1,1 1 1,-1 0-1,0 0 1,-9 1-1,-2-4 2161,18 3-2483,-1 1 0,0 0 0,1 0 0,-1-1 1,1 1-1,-1 0 0,1 0 0,-1 0 0,0 0 0,1-1 1,-1 1-1,1 0 0,-1 0 0,0 0 0,1 0 1,-1 1-1,0-1 0,1 0 0,-1 0 0,1 0 0,-2 1 1,0 1 428,1 0 931,5 3-908,-2-4-481,1 1 0,-1-1 0,1 0 1,-1 0-1,1 0 0,0 0 0,0 0 0,-1-1 0,7 2 1,26 0 109,-23-3-55,0 0 0,0-1 1,0 0-1,-1 0 0,1-1 0,0-1 0,-1 0 0,0 0 0,0-1 1,0-1-1,17-12 0,-20 12-8,0 0 0,0 0 1,-1-1-1,0 0 0,0 0 1,-1-1-1,0 0 0,0 0 0,-1 0 1,0-1-1,0 0 0,-1 0 0,0 0 1,4-16-1,-7 20-67,0 0 0,0 0 0,-1 0 0,1 0 0,-1 0 0,0 0 0,-1 0 0,1 0 0,-2-5 0,1 8-63,1 0 0,-1 0 0,0 0 0,0 0 0,0 0 0,0 0 0,0 0 0,0 0 0,-1 1 0,1-1 0,0 1 0,-1-1 0,1 1 0,-1-1 0,0 1 0,1 0 0,-1 0 0,0 0 0,0 0 1,0 0-1,0 0 0,0 0 0,0 1 0,-3-1 0,-1 0 25,0 0 0,-1 1 1,1 0-1,0 0 0,0 0 0,-1 1 1,1 0-1,0 0 0,0 1 0,0 0 1,0 0-1,1 0 0,-1 1 1,-6 3-1,-10 7 45,1 2 0,-23 19 0,41-32-71,-9 9 42,1 0 1,-1 0 0,2 1-1,-13 19 1,4-2 73,-16 32 0,27-46-60,2-1-1,-1 1 0,2 0 1,0 1-1,0 0 1,2-1-1,0 1 0,-1 29 1,4-40-71,0 1 0,0-1 0,1 1 1,0-1-1,0 1 0,0-1 0,1 0 1,0 1-1,0-1 0,0 0 0,1 0 1,0 0-1,0-1 0,6 9 0,-4-8 20,0 0-1,0-1 1,1 1 0,-1-1-1,1 0 1,0-1-1,0 1 1,1-1 0,-1 0-1,11 3 1,-3-2 54,1-1 0,0-1 0,0 0 0,0 0 0,0-2 0,0 0 0,0 0 0,0-2 0,0 0 0,17-4 0,-19 2-29,-1 1 1,0-2-1,-1 1 1,1-2-1,-1 1 1,0-2-1,0 1 0,-1-1 1,1-1-1,-2 0 1,1-1-1,10-11 1,-5 0 6,0 0 0,22-42 0,17-49 54,-15 26-2,-34 76-93,0 0 0,9-11 0,2-2 42,-7 90 303,-7-12-147,-9 103 0,7-120-167,2-38 98,3-4-71,10-15-21,50-72-34,32-40-159,-74 105 97,0 1 0,1 1-1,1 1 1,38-24 0,-62 45 49,1 0 0,-1 0 1,0 0-1,1 0 0,-1 0 1,1 1-1,-1-1 0,1 0 0,-1 1 1,1-1-1,-1 1 0,1 0 0,0 0 1,-1 0-1,1-1 0,0 2 1,-1-1-1,1 0 0,-1 0 0,1 0 1,0 1-1,-1-1 0,1 1 0,-1-1 1,1 1-1,-1-1 0,1 1 1,-1 0-1,0 0 0,1 0 0,-1 0 1,0 0-1,1 0 0,-1 0 0,0 0 1,0 1-1,0-1 0,0 0 0,0 1 1,-1-1-1,1 1 0,1 1 1,1 6 40,0 0 1,0 0 0,-1 0 0,0 1 0,1 9-1,1 54 150,-3-42-118,1 36 149,7 74-27,-8-131-192,1 0 1,0 0-1,1-1 0,0 1 0,1-1 1,0 1-1,10 16 0,-12-22 15,0-1 0,0 1 0,1-1 0,0 0 0,-1 0 0,1 0 0,1 0 0,-1 0 0,0-1 0,0 1-1,1-1 1,0 0 0,-1 0 0,1 0 0,0-1 0,0 1 0,0-1 0,0 0 0,0 0 0,0 0 0,6 0 0,-2-2 26,0 1 0,0-2 1,-1 1-1,1-1 0,-1 0 0,1-1 1,-1 1-1,0-1 0,0-1 1,0 0-1,0 0 0,-1 0 1,1 0-1,-1-1 0,0 0 1,0-1-1,-1 1 0,6-9 1,4-5-10,-1-1 1,-1 0 0,-1-2 0,16-35 0,-19 35-13,0-1 1,-2 0-1,5-25 0,-10 37-9,0-1-1,-1 0 1,0 1-1,0-1 1,-2 0-1,1 0 1,-2 0-1,-2-14 1,3 23-39,0-1 0,-1 1 0,1-1 1,-1 1-1,1 0 0,-1-1 0,-3-3 1,4 7 24,1-1 1,0 1-1,-1-1 1,1 0-1,-1 1 1,1-1-1,-1 1 0,0 0 1,1-1-1,-1 1 1,0-1-1,1 1 1,-1 0-1,0 0 1,1-1-1,-1 1 1,0 0-1,1 0 1,-1 0-1,0 0 1,0 0-1,1 0 1,-1 0-1,0 0 1,1 0-1,-1 0 1,0 0-1,0 0 1,1 0-1,-1 1 1,0-1-1,1 0 1,-1 0-1,0 1 1,1-1-1,-1 1 1,1-1-1,-1 1 1,0-1-1,0 2 1,-4 3-31,-1 1 1,2 0 0,-1 1-1,1-1 1,0 1 0,0 0 0,0 0-1,1 0 1,-3 11 0,-2 10 1,-5 34 1,9-45-9,1 0 1,1 1 0,1-1-1,1 1 1,0-1 0,5 30 0,-4-42 49,0 1 1,0-1-1,1 0 1,0 0-1,0 0 1,0 0-1,1 0 1,-1-1-1,1 1 1,0-1-1,1 0 1,-1 1-1,1-2 1,-1 1-1,1 0 1,1-1-1,-1 1 1,0-1-1,1 0 1,-1-1-1,1 1 1,0-1-1,0 0 1,0 0-1,0-1 1,8 2-1,4 0 41,1 0-1,-1-2 1,1 0 0,0-1-1,-1-1 1,1-1 0,0 0-1,-1-2 1,0 0-1,0 0 1,0-2 0,0 0-1,-1-1 1,0 0 0,0-2-1,-1 1 1,0-2-1,0 0 1,-1-1 0,-1-1-1,0 0 1,0 0 0,-1-2-1,14-19 1,-12 9-34,-1-1 1,0-1 0,9-30-1,-19 49-10,0-1 24,0 0 1,0-1-1,0 1 1,-1-1-1,-1 1 1,2-18-1,1-2-368,-4 28 319,0-1 0,1 1 0,-1 0 0,0-1 0,1 1 0,-1 0 0,1-1 0,-1 1 0,0 0 0,1 0 0,-1 0 0,1-1 0,-1 1-1,1 0 1,-1 0 0,1 0 0,-1 0 0,1 0 0,-1 0 0,1 0 0,-1 0 0,0 0 0,1 0 0,-1 0 0,1 0 0,-1 0 0,1 0 0,-1 0 0,1 1 0,0-1 0,0 1 3,1-1-1,-1 0 1,1 1 0,-1-1 0,0 1 0,1-1-1,-1 1 1,0 0 0,1-1 0,-1 1 0,2 1-1,2 7 63,1 0 0,-1 1 0,-1-1 0,0 1 0,5 18 0,9 55-113,-8-33 146,-7-32-79,1-1 0,1 1-1,0-1 1,2 0-1,0 0 1,12 20-1,-18-35 2,0-1 0,0 1 0,0-1 0,0 0 0,1 1 0,-1-1 0,0 0 1,1 0-1,-1 0 0,1 0 0,-1 0 0,1 0 0,0 0 0,-1-1 0,1 1 0,0 0 0,-1-1 0,1 0 0,0 1 0,0-1 0,-1 0 0,1 0 0,0 0 0,2 0 0,3-1 20,0-1 0,0 1 0,-1-1 0,1-1 0,6-2 0,-3 0 3,32-14-24,-1-3 0,-1-1 1,-1-2-1,48-40 0,92-76 318,-150 115 560,-166 177-544,84-91-240,49-55-88,-24 26-224,1 1 0,-22 35 0,47-63 190,0-1 0,0 0 0,1 1 0,-1-1 0,1 1 0,-1 0 0,1 0 0,1-1-1,-2 7 1,2-9 24,0 0 0,0 0-1,0-1 1,0 1 0,0 0-1,1 0 1,-1 0-1,0-1 1,0 1 0,1 0-1,-1 0 1,1 0 0,-1-1-1,0 1 1,1 0-1,-1-1 1,1 1 0,-1-1-1,2 2 1,-1-1 4,0-1 0,1 1 0,-1-1 0,1 1 0,-1-1 0,0 1 0,1-1 0,-1 1 0,1-1 0,-1 0 0,1 0 0,-1 0 0,1 0 0,2 0 0,6-2-19,0 0 0,0 0-1,0-1 1,0 0-1,0 0 1,-1-1-1,1-1 1,-1 0-1,11-7 1,-3 0-21,0-1 0,0-1 1,20-21-1,-24 21 71,-1-1 0,-1-1 1,0 0-1,-1 0 0,-1-1 0,10-24 0,-5 4 91,18-76 0,-30 91-283,-2 21 149,0 1 0,0 0 0,0 0 0,0 0 1,0 0-1,0 0 0,0-1 0,0 1 0,0 0 0,0 0 0,0 0 1,0 0-1,0 0 0,0-1 0,0 1 0,0 0 0,-1 0 0,1 0 0,0 0 1,0 0-1,0 0 0,0-1 0,0 1 0,0 0 0,0 0 0,0 0 0,-1 0 1,1 0-1,0 0 0,0 0 0,0 0 0,0 0 0,0 0 0,0-1 0,-1 1 1,1 0-1,0 0 0,0 0 0,-8 10-379,-5 12 324,2 1 0,1 0 0,0 0 0,-6 28-1,12-36 91,1 0 0,0 0 0,1 0 0,1 28 0,1-38-26,1-1 1,0 1 0,0 0-1,0-1 1,0 1 0,1 0-1,-1-1 1,1 0 0,1 1-1,-1-1 1,0 0 0,1 0-1,0 0 1,0 0 0,0-1-1,0 1 1,1-1-1,0 0 1,4 4 0,-3-4 21,-1 0 0,1-1 1,-1 1-1,1-1 0,0 0 1,0 0-1,0-1 0,0 1 0,0-1 1,0 0-1,1-1 0,-1 1 1,0-1-1,0 0 0,1 0 0,-1-1 1,0 0-1,9-2 0,-7 1 1,1-1 0,-1 0 0,0 0 0,0-1-1,0 0 1,0 0 0,-1-1 0,0 0 0,0 0-1,0 0 1,0-1 0,5-7 0,71-108 255,-48 68-234,166-209 170,-176 235-235,-1-2-1,-1-1 1,-2 0 0,27-53-1,-17 12 20,32-121 1,-60 186 8,29-113 116,-26 95 40,-2 1-1,3-45 1,-6 63-150,0-1 0,-1 1 0,1 0 0,-1-1-1,0 1 1,0 0 0,-1 0 0,-1-6 0,2 10-25,1 0 0,-1 0 1,1 0-1,-1 0 0,1 0 1,-1 0-1,0 0 0,0 0 0,1 0 1,-1 1-1,0-1 0,0 0 1,0 0-1,0 1 0,0-1 0,0 0 1,0 1-1,0-1 0,0 1 1,0 0-1,-1-1 0,0 1-5,-1-1 0,1 1-1,0 0 1,0 0 0,0 1-1,0-1 1,0 0 0,0 1-1,0-1 1,0 1 0,-2 0 0,-3 2-16,1 1 1,-1-1 0,1 1 0,0 1-1,-8 6 1,0 3 62,1 0-1,0 1 1,1 0 0,-15 25-1,20-28 5,-17 25 70,2 1 0,1 1 0,2 1 1,2 0-1,2 1 0,1 1 0,3 1 0,-10 66 0,19-87-74,1-1 1,1 0-1,1 1 0,2-1 0,0 0 1,0 0-1,2 0 0,1 0 0,1-1 1,0 0-1,2 0 0,13 23 0,-10-21-171,2 0 0,1-1 0,1-1 0,0 0 0,2-1 0,0-1 0,1-1 0,1 0 0,39 24 0,-52-36-259,2-1-1,-1 0 1,0 0-1,1-1 1,12 3-1,-15-4-88,-1-2 0,0 1 0,1 0-1,-1-1 1,1 0 0,-1-1-1,1 1 1,-1-1 0,10-2-1,21-10-2069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36.1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274 1199 4384,'-1'0'75,"1"0"1,-1 0 0,1 1-1,-1-1 1,1 0-1,-1 0 1,1 0-1,-1 0 1,0 0-1,1 0 1,-1 0-1,1 0 1,-1 0 0,1 0-1,-1 0 1,1 0-1,-1-1 1,1 1-1,-1 0 1,1 0-1,-2-1 1,0 1 531,2 10 5385,1-19-4509,11-18-633,-2-1 1,-1 0-1,8-41 1,-5 19-360,19-70 877,75-183 0,42-62 482,-82 205-399,-64 154-1410,1 1 111,-1 0 1,-1 0-1,1-1 0,-1 1 0,1-9 1,-2 14-154,0 0 1,1 0 0,-1 0 0,0 0 0,0 0 0,0 0-1,0 0 1,0 0 0,0 0 0,0 0 0,0 0 0,0 0-1,0-1 1,0 1 0,0 0 0,0 0 0,0 0-1,0 0 1,0 0 0,0 0 0,0 0 0,0 0 0,0 0-1,0 0 1,0 0 0,0-1 0,0 1 0,0 0 0,0 0-1,0 0 1,0 0 0,0 0 0,-1 0 0,1 0 0,0 0-1,0 0 1,0 0 0,0 0 0,0 0 0,0 0 0,0 0-1,0 0 1,0 0 0,0 0 0,0 0 0,0 0 0,0-1-1,0 1 1,-1 0 0,1 0 0,0 0 0,0 0-1,0 0 1,0 0 0,0 0 0,0 0 0,0 0 0,0 0-1,0 1 1,0-1 0,0 0 0,0 0 0,-1 0 0,1 0-1,0 0 1,0 0 0,0 0 0,0 0 0,-5 7-77,-5 13-85,-42 117 159,14-32 182,-105 279 744,135-362-904,-22 69 385,-69 144-1,-97 82-435,95-171 539,132-170-443,46-36-48,-27 11-80,-16 16 101,-2-2 1,50-71 0,-52 66-39,-6 7-35,22-29-114,96-103 0,-71 104 177,2 3-1,82-48 1,-136 93 1,-4 3-52,1 0 1,34-16-1,-51 26 19,1 0 1,0 0-1,0 0 0,0 0 1,0 0-1,0 0 0,0 0 1,0 0-1,0 0 0,0 0 1,0 0-1,0 0 0,0 0 1,0 1-1,0-1 0,0 0 1,0 0-1,0 0 0,0 0 0,0 0 1,0 0-1,0 0 0,0 0 1,0 0-1,0 0 0,0 0 1,0 0-1,0 0 0,0 0 1,0 0-1,0 0 0,0 0 1,0 1-1,0-1 0,0 0 0,0 0 1,0 0-1,0 0 0,0 0 1,0 0-1,0 0 0,0 0 1,0 0-1,0 0 0,0 0 1,0 0-1,0 0 0,0 0 1,0 0-1,0 0 0,0 0 1,0 0-1,0 0 0,0 0 0,0 0 1,0 1-1,0-1 0,0 0 1,0 0-1,0 0 0,1 0 1,-1 0-1,0 0 0,0 0 1,0 0-1,0 0 0,0 0 1,0 0-1,0 0 0,-5 8-159,-14 13 43,9-12 130,-1 1-1,2 1 1,-1-1 0,1 1 0,1 1-1,0-1 1,1 2 0,0-1-1,1 1 1,-7 19 0,12-28-14,0 0 0,1 0 1,-1 1-1,1-1 0,0 0 1,0 1-1,1-1 0,-1 0 0,1 0 1,0 1-1,0-1 0,0 0 1,1 0-1,-1 0 0,1 0 0,0 0 1,0-1-1,1 1 0,-1-1 1,6 7-1,-3-4 45,0-1-1,0 0 1,1 0 0,0-1 0,0 1 0,0-1-1,0 0 1,0-1 0,1 0 0,0 0 0,10 4 0,-12-7-20,-1 1 0,0 0 1,0-1-1,1 0 0,-1 0 1,0 0-1,0-1 1,0 1-1,1-1 0,-1 0 1,0 0-1,0-1 0,0 1 1,0-1-1,0 0 1,-1 0-1,6-3 0,-3 1 36,0-1 1,-1 0-1,1 0 0,-1 0 0,0 0 0,0-1 0,-1 0 0,0 0 0,4-7 0,-1 1 43,-1 0-1,-1-1 0,0 0 1,6-22-1,-10 29-70,0 0 1,0-1-1,-1 1 0,0 0 0,0-1 0,0 1 1,-1 0-1,0-1 0,0 1 0,-1 0 1,0 0-1,-2-6 0,2 8-16,1 0-1,-1 1 0,0 0 1,-1-1-1,1 1 1,0 0-1,-1 0 1,0 0-1,0 1 1,0-1-1,0 1 1,0-1-1,0 1 0,0 0 1,-1 0-1,-6-2 1,-2 0-68,-1 0 0,1 1 0,-23-2 1,5 1 126,20 0-24,10 4-48,0 0 1,0 0-1,0 0 0,0 0 1,0 0-1,0 0 0,0 0 1,0 0-1,0-1 1,0 1-1,0 0 0,0 0 1,0 0-1,0 0 0,0 0 1,0 0-1,0 0 0,0 0 1,0 0-1,0-1 1,0 1-1,0 0 0,0 0 1,0 0-1,0 0 0,0 0 1,0 0-1,0 0 0,0 0 1,0 0-1,0 0 1,0 0-1,0 0 0,1-1 1,-1 1-1,0 0 0,0 0 1,0 0-1,0 0 0,0 0 1,0 0-1,0 0 1,0 0-1,0 0 0,0 0 1,1 0-1,-1 0 0,0 0 1,0 0-1,0 0 1,25-5-26,-7 3 11,-9 1-12,-1 0 0,0-1 0,14-4 0,14-5 20,-25 8 5,0 0 1,-1-1 0,1 0-1,-1 0 1,14-10-1,-12 7 72,25-13 0,0 1 9,-35 17-86,1 1 1,0 0-1,-1 0 0,1 0 1,5-1-1,-5 1 37,0 1 1,-1-1-1,1 0 0,0 0 1,-1 0-1,1 0 0,3-3 1,0 1 1,0-1 0,0 1 0,1 0 0,9-3-1,-13 5-14,1 0 0,-1 0 0,0 0 0,0 1 0,0-1 0,1 1 0,-1 0 0,0 0 0,1 0 0,-1 0 0,6 2-1,5 0 137,-13-2-143,0 0-1,0 0 1,0 1 0,0-1 0,0 0 0,0 0-1,0 1 1,0-1 0,0 0 0,0 1 0,0-1 0,0 1-1,0-1 1,0 1 0,1 1 0,2 1-6,0 1 0,-1 0 0,1 0 0,-1 0 0,1 0 0,-1 0 0,0 1 0,-1 0 0,1 0 0,-1-1 0,0 1 0,-1 1 0,1-1 0,-1 0 0,0 0 0,1 6 0,-1 7 23,-1-1 0,0 1 0,-5 28 0,4-35-35,1-1 0,0 1 0,1-1 0,0 1 0,4 19 0,-4-27 14,0-1 0,-1 0 0,1 0 0,0 0 0,0 0 0,0 0 0,0-1 0,1 1 0,-1 0 0,0 0 0,1-1 0,0 1 0,-1-1 1,1 1-1,0-1 0,-1 0 0,1 0 0,0 1 0,0-1 0,0-1 0,0 1 0,0 0 0,0 0 0,1-1 0,1 1 0,1 0 30,0-1 0,0 1 1,0-1-1,-1 0 0,1-1 0,0 1 0,0-1 0,0 0 0,-1 0 0,9-3 0,33-18-11,-1-2-1,-1-1 0,47-37 0,-59 40-110,24-23-19,-37 30 94,23-16-1,-5 12-41,-37 19 58,1 0 0,-1 0-1,0 0 1,1 0 0,-1 0 0,0 0 0,1 0 0,-1 0 0,0 0 0,1 0-1,-1 0 1,1 0 0,-1 0 0,0 0 0,1 0 0,-1 0 0,0 0 0,1 0 0,-1 1-1,0-1 1,1 0 0,-1 0 0,0 0 0,0 1 0,1-1 0,-1 0 0,0 0-1,1 1 1,-1-1 0,0 0 0,0 1 0,0-1 0,1 0 0,-1 1 0,0-1 0,0 0-1,0 1 1,0-1 0,0 0 0,0 1 0,0 0 0,5 18-13,-5-17-19,1 12 50,-1 0-1,0 0 0,-4 27 1,0-3 90,2-26-133,-6 23 0,6-26 32,0 1 1,0-1 0,-1 14 0,3-22-10,0-1 0,0 0 1,0 0-1,0 1 0,0-1 1,0 0-1,0 0 0,0 0 0,0 1 1,0-1-1,0 0 0,0 0 1,0 1-1,0-1 0,0 0 1,0 0-1,1 0 0,-1 1 0,0-1 1,0 0-1,0 0 0,0 0 1,0 1-1,0-1 0,1 0 1,-1 0-1,0 0 0,0 0 0,0 0 1,0 1-1,1-1 0,-1 0 1,0 0-1,1 0 0,6-4 87,7-12-125,-2-1 10,0 0 0,1 1 0,24-23 0,-29 32 13,0 1 0,0-1-1,1 1 1,-1 1-1,1 0 1,0 0 0,1 1-1,-1 0 1,11-3-1,-18 6 13,0 1-1,0-1 1,0 1-1,1-1 1,-1 1 0,0 0-1,0 0 1,0 0-1,0 0 1,0 1-1,1-1 1,-1 0-1,3 2 1,-4-2 0,-1 1 0,1-1 0,-1 0 0,1 1 0,-1-1 0,1 0 0,-1 1 0,0-1 0,1 1 0,-1-1 0,0 1 0,1-1 0,-1 1 0,0-1 0,0 1 0,1-1 0,-1 1 0,0-1 0,0 2 0,0-1 0,1 1 1,-2-1-1,1 1 0,0-1 0,0 0 0,0 1 0,-1-1 0,1 1 0,0-1 0,-2 3 0,-18 27-61,17-27 46,0-1 0,1 1-1,-1 0 1,1 0 0,0 0-1,0 0 1,0 0 0,0 1-1,1-1 1,-2 8 0,3-11 10,1-1-1,0 0 1,0 0 0,-1 0 0,1 0 0,0 0 0,0 0-1,-1 0 1,1 0 0,0 0 0,-1 0 0,1 0 0,0 0-1,0 0 1,-1-1 0,1 1 0,0 0 0,-1-1 0,2 0-1,-1 1 14,32-14-74,34-19 0,-1 0 70,-54 27 3,0 0-46,1 0 0,0 1 0,26-6 0,-36 10 43,1 0-1,-1 1 1,1 0 0,-1 0 0,1 0 0,0 0-1,-1 0 1,1 1 0,-1-1 0,0 1 0,1 0-1,-1 0 1,1 1 0,-1-1 0,0 0-1,0 1 1,0 0 0,0 0 0,0 0 0,3 3-1,9 11 135,0 0 0,-2 1 0,12 20-1,-16-24-148,-1 0 1,2-1-1,0 1 0,0-2 0,1 0 0,23 19 0,-30-28-80,-1 0 0,1 0 0,-1 0 0,1 0 0,0-1 0,0 0 0,-1 0 0,1 0 0,0 0 0,0 0 0,0-1 0,0 0 0,0 0 0,4 0 0,0-1-684,-1-1-1,0 1 0,-1-1 1,1 0-1,0-1 0,11-6 1,9-4-1439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5:18.7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13 844 4160,'-11'4'2645,"10"-4"-1841,4 0 1357,14-7 1794,10-9-2400,-5 3-803,-3 4-296,21-13 139,2 2 1,0 1-1,51-14 0,-92 33-609,0-1 1,1 1-1,-1 0 1,1-1-1,-1 1 1,0 0-1,1 0 1,-1 0-1,1 0 1,-1 0-1,1 0 0,-1 1 1,0-1-1,1 0 1,-1 1-1,0-1 1,1 1-1,-1-1 1,0 1-1,1 0 1,-1-1-1,0 1 1,1 1-1,0 0 38,-1 0-1,1 0 1,-1 0-1,1 1 1,-1-1-1,0 0 1,0 1-1,-1-1 1,1 1-1,0-1 1,0 5-1,0 5 117,0 0 0,-2 22 0,2 14 91,1-18-90,0-6 30,6 33 1,-7-50-41,1 0 0,0 0 1,1-1-1,-1 1 0,1-1 1,0 0-1,1 0 0,0 0 1,7 9-1,-11-14-98,0-1 0,1 1 1,-1-1-1,1 1 0,-1-1 0,1 0 1,0 1-1,-1-1 0,1 1 0,-1-1 1,1 0-1,0 1 0,-1-1 0,1 0 1,0 0-1,-1 0 0,1 1 0,0-1 1,-1 0-1,1 0 0,0 0 0,0 0 0,-1 0 1,1 0-1,0 0 0,1-1 0,-1 0 13,1 1-1,-1-1 1,1 0-1,-1 0 1,1 0-1,-1 0 1,0-1-1,1 1 0,-1 0 1,2-3-1,2-3 74,0-1 0,0 0-1,5-13 1,8-17-73,2 0 0,1 2 0,2 0-1,46-55 1,-20 29-915,-48 62 846,0 0 0,0 0 0,0 0-1,0 0 1,0 0 0,0 0 0,-1 0 0,1 0 0,0 1-1,0-1 1,0 0 0,0 0 0,0 1 0,-1-1 0,1 1-1,0-1 1,0 1 0,-1-1 0,1 1 0,0-1 0,-1 1-1,1-1 1,1 2 0,5 4-146,19 7 244,0-1 0,0 0 1,1-2-1,1-2 0,0 0 1,0-2-1,37 4 0,-58-9-23,23 1 140,32-1 0,-54-1-160,0 0-1,0-1 1,0-1 0,0 1-1,0-1 1,-1-1-1,1 1 1,0-1 0,7-5-1,0-1 71,-1 0 0,0-1-1,14-13 1,-25 20-106,1 0 0,-1 0 0,0-1 1,0 1-1,-1-1 0,1 0 0,-1 0 0,0 0 0,0 0 1,0 0-1,0 0 0,-1 0 0,0-1 0,0 1 0,0 0 0,1-9 1,-2 12-22,0 0 0,0 0 1,0 0-1,0 0 1,0 0-1,0 0 0,0 0 1,0 0-1,-1 0 1,1 0-1,0 0 0,-1 0 1,1 0-1,0 1 1,-1-1-1,1 0 0,-1 0 1,1 0-1,-1 0 1,0 1-1,1-1 0,-1 0 1,0 0-1,0 1 1,1-1-1,-1 1 0,0-1 1,0 0-1,0 1 1,0 0-1,0-1 0,0 1 1,0 0-1,0-1 1,1 1-1,-1 0 0,-2 0 1,0 0-6,0 0-1,0 0 1,0 1 0,0 0 0,1-1-1,-1 1 1,0 0 0,1 1 0,-1-1-1,1 0 1,-1 1 0,-4 2 0,-17 15-191,11-11 217,1 2-1,0 0 1,0 0 0,1 1-1,0 0 1,1 1-1,-10 15 1,14-19-12,2 1 0,0 0-1,0 0 1,0 0 0,1 0 0,0 1 0,-2 18 0,4-21 39,1 0-1,0 0 1,1 0 0,-1 0-1,1 0 1,0-1-1,1 1 1,0 0 0,0-1-1,0 1 1,1-1-1,4 7 1,-5-9 10,0-1-1,0 1 1,1-1-1,-1 0 1,1 0-1,0 0 1,0 0-1,0-1 1,0 1-1,0-1 1,0 0-1,1 0 1,0 0-1,-1 0 1,1-1-1,0 1 1,-1-1-1,1 0 1,0 0-1,0 0 1,0-1-1,0 1 1,0-1-1,0 0 1,0 0-1,0-1 1,0 1-1,0-1 1,0 0-1,7-2 1,9-6 124,-1-1 0,23-16 0,-6 4 17,25-12-5,52-33 78,-84 48-230,-1-1 0,-2-2 0,0-1 0,-1 0 0,26-33 0,-25 20 41,0-1 1,-3-1 0,38-81-1,33-127-314,-83 214 153,-6 20-110,-1 0 0,0-1 0,-1 0 0,0 1 0,1-25 0,-4 37 202,0 0 0,0 0 0,0 0 0,0 0 0,0-1 0,0 1 0,0 0 0,0 0 0,0 0 0,0 0 0,0-1-1,0 1 1,0 0 0,0 0 0,-1 0 0,1 0 0,0 0 0,0 0 0,0-1 0,0 1 0,0 0 0,0 0 0,-1 0 0,1 0 0,0 0 0,0 0 0,0 0 0,0 0 0,-1 0 0,1 0 0,0 0 0,0 0 0,0 0 0,0 0 0,-1 0 0,1 0-1,0 0 1,0 0 0,0 0 0,0 0 0,-1 0 0,1 0 0,0 0 0,0 0 0,0 0 0,0 0 0,0 0 0,-1 0 0,1 0 0,0 0 0,0 1 0,0-1 0,0 0 0,0 0 0,0 0 0,-1 0 0,1 0 0,0 0 0,0 1 0,0-1 0,0 0-1,0 0 1,-12 11-216,0 3 178,1 0-1,0 1 1,1 0-1,1 1 1,-8 20-1,-31 84 5,46-114 51,-3 8 3,-20 53 13,-20 95-1,40-142-2,2 1 1,0-1-1,2 1 0,0 0 1,1-1-1,1 1 1,1 0-1,1-1 0,7 28 1,-7-38 39,1-1 0,0 1 0,0-1 0,0 0 0,1-1 0,1 1 0,9 12 0,-12-18-10,-1 0-1,1 0 1,0-1-1,0 1 1,0-1 0,0 1-1,0-1 1,1 0-1,-1-1 1,1 1-1,-1 0 1,1-1 0,0 0-1,-1 0 1,1 0-1,0 0 1,0-1 0,0 1-1,0-1 1,0 0-1,6-1 1,-2-1 19,1 0 0,-1 0 0,0-1 0,0 0 0,-1 0 0,14-9-1,43-33 264,-27 18-273,-28 21-60,1-1-24,1 0 1,-1-1-1,-1 0 1,1 0 0,12-16-1,-22 24 12,1-1-1,0 1 1,-1-1-1,1 1 1,-1-1-1,1 1 1,-1-1-1,0 0 1,1 1-1,-1-1 1,1 0 0,-1 0-1,0 1 1,0-1-1,0 0 1,1 0-1,-1 1 1,0-1-1,0 0 1,0 0-1,0 1 1,0-1-1,0 0 1,0 0-1,0 0 1,-1 1-1,1-3 1,-1 3-3,1 0 0,0-1 0,0 1 0,0 0 0,-1-1-1,1 1 1,0 0 0,-1-1 0,1 1 0,0 0 0,0 0 0,-1-1 0,1 1 0,-1 0 0,1 0 0,0 0-1,-1-1 1,1 1 0,0 0 0,-1 0 0,1 0 0,-1 0 0,1 0 0,0 0 0,-1 0 0,1 0 0,-1 0-1,1 0 1,-1 0 0,1 0 0,-17 4-188,13-3 161,-4 2 10,0 0-1,0 1 0,0 0 1,0 0-1,0 1 0,1 0 1,0 0-1,-8 9 0,7-7 30,1 1-1,-1-1 0,2 2 0,-1-1 1,1 1-1,-9 17 0,13-21 27,1 0 0,0 0 0,0-1-1,0 1 1,0 0 0,1 0-1,0 0 1,0 0 0,0 0 0,0 0-1,1 0 1,0 0 0,0-1 0,0 1-1,1 0 1,0 0 0,-1-1 0,2 1-1,2 5 1,-2-5 8,0-1 0,0 1 0,0-1 1,0 0-1,1 0 0,-1 0 0,1 0 0,0-1 0,0 1 0,1-1 0,-1 0 0,1-1 0,-1 1 1,1-1-1,0 0 0,0 0 0,8 2 0,-5-3 27,-1-1 1,1 0-1,-1 0 0,1-1 0,-1 0 1,0-1-1,1 1 0,-1-1 1,0-1-1,0 1 0,0-1 1,7-4-1,9-6 64,0-1 1,21-17-1,-33 22-47,1 0 0,-1 0 0,17-21-1,-25 27-70,0-1-1,-1 1 0,0-1 1,1 1-1,-1-1 1,-1 0-1,1 0 0,-1 0 1,1 0-1,-1 0 1,0 0-1,0 0 0,-1 0 1,1 0-1,-1-1 1,-1-6-1,1 5-18,-2 0 1,1 0-1,-1 0 0,1 1 0,-2-1 1,1 1-1,-1-1 0,1 1 1,-1 0-1,-1 0 0,1 0 1,-1 0-1,0 0 0,0 1 0,0 0 1,-1 0-1,-8-6 0,6 5-34,0 1 0,-1 0-1,0 1 1,1-1-1,-1 1 1,-1 1 0,1 0-1,0 0 1,0 0-1,-1 1 1,-14 0 0,17 1 8,0 1 0,0 0 0,0 0 0,0 1 0,-9 3 1,12-4 47,0 0 1,-1 0 0,1 1 0,0 0 0,0 0 0,0 0 0,0 0 0,0 0 0,-5 5 0,8-7-9,-1 1 1,1-1-1,0 0 0,-1 1 0,1-1 0,0 0 0,-1 1 0,1-1 1,0 1-1,0-1 0,-1 1 0,1-1 0,0 0 0,0 1 0,0-1 0,0 1 1,0-1-1,-1 1 0,1-1 0,0 1 0,0-1 0,0 1 0,0-1 1,0 1-1,0-1 0,1 1 0,-1-1 0,0 1 0,0-1 0,0 0 1,0 1-1,1-1 0,-1 1 0,0-1 0,0 1 0,1-1 0,-1 0 1,0 1-1,0-1 0,1 0 0,-1 1 0,1-1 0,0 1 0,2 0 22,0 0-1,0 0 0,0 0 1,0-1-1,0 1 0,3-1 1,5 2 53,53 5 96,100 0 0,-41-13 82,-71 2-191,72 4 0,-99 1-12,37-4 0,-3-1 131,-52 4-157,-1-1 0,0 0-1,0 0 1,1 0 0,6-3 0,5-2 121,-8 2-59,-10 4-82,1 0 0,-1 0 0,0 0 0,0 0 0,1-1-1,-1 1 1,0 0 0,0 0 0,0 0 0,1 0-1,-1 0 1,0 0 0,0 0 0,0-1 0,0 1-1,1 0 1,-1 0 0,0 0 0,0 0 0,0-1-1,0 1 1,0 0 0,0 0 0,0-1 0,1 1-1,-1 0 1,0 0 0,0 0 0,0-1 0,0 1 0,0 0-1,0 0 1,0 0 0,0-1 0,0 1 0,0 0-1,0 0 1,0-1 0,0 1 0,0 0 0,-1 0-1,1 0 1,0-1 0,0 1 0,0 0 0,0 0-1,0-1 1,-3-1-6,0 0-1,0 1 1,0-1 0,0 1-1,0-1 1,0 1-1,0 0 1,0 0-1,0 0 1,-1 0 0,1 1-1,0 0 1,-1-1-1,1 1 1,0 0 0,-1 1-1,1-1 1,0 0-1,-1 1 1,1 0 0,0 0-1,0 0 1,0 0-1,-4 2 1,-7 4-28,-1 1 1,1 0-1,-21 18 0,29-22 43,-5 4-34,1 0-1,1 1 1,-11 13 0,16-18 33,1 0 1,-1 0 0,1 1 0,0-1 0,1 1 0,-1 0 0,1 0-1,0 0 1,1 0 0,-3 7 0,4-7 12,-1 0 0,1 0 0,0 0 0,0 1 0,1-1 1,-1 0-1,1 0 0,0 0 0,1 0 0,1 5 0,-2-8-8,0 0 1,-1-1-1,1 1 0,0 0 1,0-1-1,0 1 0,1-1 0,-1 1 1,0-1-1,1 0 0,-1 1 1,0-1-1,1 0 0,0 0 0,-1 0 1,1 0-1,-1 0 0,1 0 1,0-1-1,0 1 0,0 0 1,-1-1-1,1 0 0,0 1 0,0-1 1,0 0-1,0 0 0,0 0 1,2 0-1,85-18 83,-21 4-61,127-34 335,-95 21-214,-75 21-194,-1-2 0,32-14-1,25-8-186,-64 26-101,-17 5 316,0-1 0,1 0-1,-1 0 1,0 1 0,0-1 0,0 0 0,1 0 0,-1 1-1,0-1 1,0 0 0,0 1 0,0-1 0,0 0-1,1 1 1,-1-1 0,0 0 0,0 1 0,0-1-1,0 0 1,0 1 0,0-1 0,0 0 0,0 1-1,0-1 1,0 0 0,0 1 0,-1-1 0,1 0 0,0 1-1,0-1 1,0 0 0,0 1 0,0-1 0,-1 0-1,1 1 1,-2 5-15,-1 0 0,0 0 0,0 0 0,-1 0 0,-7 10-1,7-11 25,0 0-1,1 0 1,0 0-1,0 1 1,0-1-1,0 1 0,-2 8 1,4-7 34,-1 0 0,1 0 1,0 0-1,0 0 0,1 0 0,0 0 0,0 0 1,1 0-1,0 0 0,0 0 0,5 13 1,-6-19-29,0-1 1,0 1-1,1-1 1,-1 1 0,0-1-1,1 1 1,-1-1 0,0 1-1,1-1 1,-1 0-1,1 1 1,-1-1 0,0 1-1,1-1 1,-1 0 0,1 0-1,-1 1 1,1-1-1,-1 0 1,1 0 0,0 0-1,-1 1 1,1-1 0,-1 0-1,2 0 1,-1 0 11,1 0 0,0-1 0,0 1 0,-1 0 0,1-1 0,0 1 0,0-1 0,2-1 0,2-1 25,0 0 0,0-1 0,0 0 0,7-6 0,19-16 54,2 2 1,0 2-1,50-25 0,-56 33-79,-1-1 0,-1-2 1,-1 0-1,35-31 0,-30 17-9,-2-1 1,-1-1-1,44-74 0,-9 1-81,78-181 0,-131 269 20,4-11-62,-12 27 51,0 0 1,-1 1-1,1-1 0,-1 0 0,0 0 0,1 0 1,-1 1-1,0-1 0,0 0 0,0 0 0,-1 0 1,1 1-1,-1-4 0,1 5 52,0 0 0,0-1 0,-1 1 0,1 0 0,0 0-1,0-1 1,-1 1 0,1 0 0,0 0 0,0 0 0,-1-1 0,1 1 0,0 0 0,-1 0 0,1 0 0,0 0 0,-1 0 0,1 0-1,0 0 1,-1 0 0,1 0 0,0 0 0,-1 0 0,1 0 0,0 0 0,-1 0 0,1 0 0,0 0 0,-1 0 0,1 0 0,0 0 0,0 1-1,-1-1 1,1 0 0,0 0 0,-1 0 0,1 0 0,0 1 0,0-1 0,-1 0 0,1 0 0,0 1 0,0-1 0,0 0 0,-1 1-1,-16 15-116,12-11 78,-20 20 1,1 1 0,2 1 0,0 2 0,-19 32 0,-64 131 49,57-104-30,-44 117 1,88-195 24,0 0-1,1 1 1,0-1 0,1 1 0,-1 15 0,3-23 23,0 1 1,0-1 0,0 1 0,0 0 0,1-1 0,-1 1 0,1-1 0,0 1 0,0-1 0,1 0-1,-1 1 1,1-1 0,-1 0 0,1 0 0,0 0 0,0 0 0,1 0 0,-1 0 0,5 3 0,-3-2 5,1-1 0,0 0 1,-1 0-1,2 0 0,-1 0 1,0-1-1,0 0 0,1 0 1,-1-1-1,8 2 0,-4-2 39,1 0-1,-1 0 1,1-1-1,-1-1 1,16-2-1,-3-2 13,0-1 1,0 0-1,-1-2 0,29-14 0,99-58-37,-148 79-37,1-1-57,0 1 1,0 0 0,1-1 0,-1 1 0,0 0-1,1 0 1,3-1 0,-5 2 44,0 0-1,-1 1 1,1-1-1,-1 0 1,1 0-1,0 0 1,-1 0-1,1 1 1,-1-1-1,1 0 1,-1 1-1,1-1 1,-1 0 0,1 1-1,-1-1 1,1 1-1,-1-1 1,1 1-1,-1-1 1,0 1-1,1-1 1,-1 1-1,0-1 1,1 1-1,-1-1 1,0 1-1,0 0 1,0-1-1,0 1 1,1-1 0,-1 1-1,0 0 1,0-1-1,0 1 1,0 0-1,0 9-10,1 0-1,-1-1 0,0 1 1,-1-1-1,0 1 0,-5 15 1,-1 21 79,5-30-22,1-2 31,0 0-1,0 0 0,1 0 0,1 0 0,4 19 1,4-15 188,-9-17-236,0 0-1,1-1 0,-1 1 1,1-1-1,-1 1 0,1-1 1,-1 1-1,1-1 1,-1 1-1,1-1 0,-1 0 1,1 1-1,-1-1 0,1 0 1,0 1-1,-1-1 1,1 0-1,-1 0 0,1 1 1,0-1-1,-1 0 0,1 0 1,0 0-1,-1 0 1,1 0-1,0 0 0,-1 0 1,1 0-1,0 0 0,-1-1 1,2 1-1,4-4 49,-1-1-1,1 1 1,-1-1-1,0 0 1,-1-1-1,5-5 0,7-8 53,9-7-126,1 2-1,1 0 0,1 2 1,1 1-1,0 2 0,2 0 1,47-20-1,-74 37-56,0 1 1,0-1-1,0 1 1,8-1-1,-12 2 50,1 0-1,-1 0 0,1 0 0,-1 0 1,1 0-1,-1 0 0,1 0 0,-1 0 1,1 0-1,-1 0 0,1 1 0,-1-1 0,0 0 1,1 0-1,-1 0 0,1 1 0,-1-1 1,1 0-1,-1 1 0,1-1 0,-1 1 4,0 0-1,1-1 0,-1 1 0,0-1 0,0 1 0,0 0 1,0-1-1,0 1 0,0 0 0,0-1 0,0 1 1,0 0-1,0-1 0,0 1 0,0 0 0,0-1 0,-1 1 1,1-1-1,0 1 0,-1 1 0,-160 328-439,154-317 462,-20 37 140,-2 0 1,-2-2 0,-49 58-1,72-97-80,0 0-1,-1-1 0,0 0 1,-1 0-1,-19 11 1,24-16-37,1-1 1,-1 0 0,0 0 0,0 0 0,0-1 0,0 0 0,0 0-1,0 0 1,0 0 0,0-1 0,0 0 0,0 0 0,0 0 0,-1 0-1,1-1 1,-8-2 0,3 0-33,1-1-1,0 0 1,0 0 0,0-1-1,1 0 1,-1 0-1,1-1 1,0 0 0,-9-11-1,13 14 7,1 0 0,0-1 1,0 0-1,1 0 0,-1 0 0,1 0 0,0 0 0,0 0 1,0-1-1,0 1 0,1-1 0,0 1 0,0-1 0,0 1 1,0-1-1,1 0 0,0 1 0,0-1 0,0 0 0,1 1 1,-1-1-1,3-6 0,-1 3 7,0 1 0,1-1 0,1 1 0,-1 0 0,1 0 1,0 1-1,1-1 0,-1 1 0,1 0 0,9-8 0,-5 6 8,0 0 0,1 1 0,0 0 0,1 1 0,-1 0 0,14-6 0,1 3 53,0 1 0,1 1-1,-1 1 1,1 1 0,44-2-1,14 4-12,42-4 35,-103 5-38,0-2 0,0 0 0,29-10 0,-42 10-276,0 0 1,17-9-1,-24 11-271,1 0 1,-1-1-1,0 1 1,0-1-1,0 0 1,0 0-1,0 0 1,0 0-1,3-6 1,3-4-1823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37.7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330 662 4896,'0'-1'527,"0"1"0,0-1 0,0 0 1,0 0-1,-1 1 0,1-1 0,0 0 0,0 0 1,-1 1-1,1-1 0,0 0 0,-1 1 0,1-1 1,0 0-1,-1 0 0,-10-5 3292,8 6-3480,-1-1 0,1 1 0,-1 0 0,1 0 0,-6 1-1,-12 3 65,1 0-1,-1 2 0,1 0 1,0 1-1,1 1 1,0 1-1,0 1 0,-17 12 1,29-18-386,0 0 0,1 1 1,0 0-1,0 0 1,0 0-1,1 1 1,0 0-1,0 0 0,0 0 1,1 0-1,0 1 1,0 0-1,1 0 1,-4 10-1,4-9-43,0 1 0,1 0-1,0 0 1,0 0 0,1 0 0,0 0 0,1 17 0,1-21 38,-1-1 0,1 0 1,0 0-1,0 0 0,0 0 1,1 0-1,0 0 0,-1 0 1,1 0-1,0-1 0,1 1 1,-1-1-1,1 1 0,-1-1 1,1 0-1,0 0 0,0 0 1,1 0-1,5 3 0,-6-4 18,0 0-1,1-1 1,-1 1 0,1-1-1,-1 0 1,1 0-1,0 0 1,-1 0 0,1-1-1,0 1 1,7-1-1,-2-1 95,1 0-1,-1-1 0,14-3 0,-13 2-49,1-1 0,-1 1-1,0-1 1,0-1 0,-1 0-1,1-1 1,-1 1 0,0-2 0,-1 1-1,12-12 1,-3 3 34,-2-2-1,1 0 1,-2 0 0,24-38 0,-37 53-98,0-1 0,0 1 0,0 0 0,0-1 1,-1 1-1,1 0 0,-1-1 0,1 1 0,-1-1 1,0 1-1,0-1 0,0 1 0,0-1 0,0 1 0,-1 0 1,1-1-1,-1 1 0,0-1 0,1 1 0,-1 0 1,0 0-1,-1-1 0,1 1 0,0 0 0,0 0 1,-1 0-1,0 0 0,1 0 0,-1 1 0,0-1 1,0 0-1,0 1 0,-2-3 0,-7-2-32,1-1-1,-1 1 0,0 1 1,-1 0-1,1 0 0,-1 1 1,0 1-1,0 0 0,0 1 1,0 0-1,-18 0 0,-45 7-329,108-6 558,1-1 0,-1-2 0,0-1 0,0-1 0,0-2 0,-1-2 0,40-17 0,-60 21-132,0 0 0,-1-1 0,0 0 0,-1-1 0,0 0 0,0-1 0,0 0 0,-1 0 0,-1-1 0,0 0 0,0-1 0,8-14 0,2-9 85,0-1 1,21-64-1,34-117 193,-56 174-223,-13 35-78,0-1 0,-1-1 0,0 1 0,1-10 0,0 7 2,-4 11-52,0 0-1,0 0 1,1 0-1,-1 0 1,0 0-1,0 0 1,0 0-1,0 0 1,0 0 0,0 0-1,1 0 1,-1 0-1,0 0 1,0 0-1,0 0 1,0 0-1,0 0 1,0 0 0,1 1-1,-1-1 1,0 0-1,0 0 1,0 0-1,0 0 1,0 0-1,0 0 1,0 0-1,0 0 1,0 0 0,1 0-1,-1 1 1,0-1-1,0 0 1,0 0-1,0 0 1,0 0-1,0 0 1,0 0-1,0 0 1,0 1 0,0-1-1,6 23 4,-5 6 13,-3 55-1,-1-42 10,-6 98 187,-54 264 0,37-290-47,-47 124-1,60-205-85,-1 0-1,-1-1 1,-30 44 0,32-56 35,-2 0 0,0-2 0,-1 0 1,0-1-1,-2 0 0,-21 15 0,36-29-93,-1 0-1,1-1 0,0 0 1,-1 0-1,0 0 0,0 0 1,1 0-1,-1-1 0,0 0 1,0 1-1,0-2 0,0 1 1,-1 0-1,-5-1 0,9 1-22,0-1 0,-1 0 0,1-1-1,-1 1 1,1 0 0,-1 0 0,1-1 0,0 1-1,-1 0 1,1-1 0,0 1 0,-1-1-1,1 0 1,0 0 0,0 1 0,-2-2 0,2 1-7,1 0 1,-1 0 0,1 0 0,-1 1 0,1-1 0,-1 0 0,1 0 0,-1 0 0,1 0 0,0 0 0,-1 0 0,1 0-1,0 0 1,0 0 0,0 0 0,0-1 0,0 0 0,1-3-26,-1 0 0,2 1 1,-1-1-1,0 0 0,1 0 0,0 1 1,4-8-1,13-21-100,40-52 1,-30 45 93,12-15 49,1 2 0,52-50 1,-72 82 8,1 1-1,0 1 1,1 1 0,1 1 0,1 2-1,1 0 1,31-13 0,-18 12-159,-28 10-686,0 0-1,0 1 1,1 1-1,0 0 1,25-3 0,-14 7-2252,-3 3 1046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41.5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320 190 1824,'0'-9'13605,"-3"13"-11376,-2 30-512,1-6-1231,-25 77 665,14-54-804,-3 13 172,-3 0 1,-48 102-1,-22-9-241,41-75-247,50-81-36,-3 3-37,1 0 0,0 0 1,0 1-1,0-1 0,-2 6 0,4-5-69,6-7 57,12-16 164,0-1-1,-1-1 1,-1 0 0,-1-1 0,-1-1 0,18-36 0,-12 14 186,-2-1 1,21-82-1,-18 43-72,86-301 1595,-96 356-1630,-7 19 19,0 1-1,0-1 0,2-14 1,1-1 570,-7 25-776,1 0 0,-1 0-1,0 0 1,0 0 0,0 0-1,0 0 1,0 0 0,0 0-1,0 0 1,0 0 0,0 0 0,1-1-1,-1 1 1,0 0 0,0 0-1,0 0 1,0 0 0,0 0-1,0 0 1,0 0 0,1 0-1,-1 0 1,0 0 0,0 0 0,0 0-1,0 0 1,0 0 0,0 0-1,0 0 1,1 0 0,-1 0-1,0 1 1,0-1 0,0 0 0,0 0-1,0 0 1,0 0 0,0 0-1,0 0 1,0 0 0,1 0-1,-1 0 1,0 0 0,4 6 51,1-1 1,-1 1 0,-1-1-1,1 1 1,-1 0 0,5 13-1,12 43-76,8 58 180,25 87-16,-37-157-143,2 0 0,3-1 0,1-1 0,53 82 0,-64-109-414,-10-19-267,-22-11-16479,10 5 14597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41.8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 1 7040,'-5'0'623,"-2"0"1235,7 0-1838,0 0 1,0 0-1,0 0 1,0 0-1,0 0 1,1 0-1,-1 0 1,0 0 0,0 0-1,0 0 1,0 0-1,0 0 1,0 0-1,0 0 1,0 0-1,0 0 1,0 0 0,0 0-1,1 0 1,-1 0-1,0 0 1,0 0-1,0 0 1,0 0 0,0 0-1,0 0 1,0 0-1,0 0 1,0 0-1,0 0 1,0 0-1,0 1 1,0-1 0,0 0-1,0 0 1,0 0-1,0 0 1,0 0-1,0 0 1,0 0-1,0 3 2182,22-3 4763,84 1 31,50 6-6280,-92-5-1969,-24-6-7825,-30 3 6471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42.8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1 161 3328,'4'-6'903,"8"0"8916,-10 1-6767,-2 5-3005,0 0 1,0 0 0,0 0 0,0 0 0,0 0 0,0 0-1,0 0 1,0 1 0,1 0 1244,-1-1-1244,0 0 0,0 0-1,0 0 1,0 0 0,0 0 0,0 0 0,0 0 0,0 0-1,1 0 1,-1 0 0,0 0 0,0 0 0,0 0 0,0 0-1,0 0 1,0 0 0,0 0 0,0 0 0,1 3 290,-1 0 0,1 0 1,0 0-1,0 0 1,1 0-1,-1 0 0,0 0 1,4 4-1,2 7 190,10 47 677,-4-26-1047,9 23 1471,3-72-648,-23 11-940,1-1 0,-1 1 0,0-1 0,0 0 0,-1 1 1,1-1-1,-1 0 0,1 0 0,-1 0 0,-1-1 0,1 1 0,0-7 0,0 3 28,2-5 42,0 1 1,1 0 0,8-20-1,0 3 45,-4 10-5,1 0-1,0 0 1,1 1-1,17-22 0,-24 36-127,0 1-1,1 0 1,-1-1-1,1 1 1,0 0-1,0 1 1,0-1-1,0 1 1,0-1-1,1 1 1,4-1-1,6-2 57,-1 1 0,17-3 0,-21 6-37,1 1 1,-1-1-1,0 2 0,0-1 1,0 1-1,0 1 0,0 0 0,-1 0 1,1 1-1,0 0 0,-1 1 1,0 0-1,11 6 0,-1-2-46,-17-8-46,-1 0 0,1 1 1,-1-1-1,1 1 0,-1-1 1,0 1-1,1 0 0,-1-1 0,3 3 1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43.3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28 7296,'5'-2'19631,"2"1"-17891,15-4-4645,-15 4 4715,100-4-887,-22 2-470,-39-1-265,15-1 227,96 4 1,-140 2-399,0 1 0,-1 1 0,1 1 0,26 9 0,-20-9-251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43.7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250 2 8896,'-7'0'1387,"4"-1"-1048,1 1 0,-1 0 0,0 0-1,0 0 1,1 0 0,-1 1 0,0-1-1,1 1 1,-1-1 0,0 1 0,1 0-1,-1 0 1,1 0 0,-1 1 0,1-1-1,0 1 1,0-1 0,-4 4-1,-5 7 432,0 1 0,1 0 0,0 1 0,1 0 0,-12 25 0,-26 81 1010,29-63-1329,3 0-1,1 1 1,-6 75-1,17-94-467,1 0-1,2 0 1,2 0-1,2 0 1,1-1 0,11 40-1,-7-44-453,2-1-1,1 0 1,1 0-1,32 54 1,-39-78 138,-1-1 0,2 0 0,-1 0 0,1 0 1,1-1-1,-1 0 0,1 0 0,0-1 0,1 0 0,-1 0 0,11 4 0,40 15-1379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44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0 8128,'0'0'2618,"2"2"-1583,2 2 82,-1 0 1,1 1-1,-1 0 0,4 6 1,6 10 324,4 1-382,-2 2-1,0-1 1,-1 2-1,-1 0 1,10 31-1,-9-10-405,-2 0-1,-2 1 1,6 74 0,-14-86-474,-2 0 0,-1 0 0,-1 0 1,-3 0-1,-13 56 0,-51 117-1585,11-74-4192,36-98 1133,1-6 1403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44.8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136 5 5632,'-3'-1'280,"1"0"0,-1 0-1,1 1 1,-1-1 0,0 1 0,1 0 0,-1 0 0,0 0 0,1 0 0,-1 0 0,-4 1-1,-15 2 2805,-53-3 7796,72-1-10318,4 1-89,9 2 657,25 11-415,0-2 1,1-1-1,0-1 0,37 3 0,-25-4-334,46 6-421,177 4 0,-184-23-3053,-50 4 1285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48.7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28 146 3552,'-22'18'21910,"17"-14"-24647,10-5 5969,32-10-2406,19-15-526,32-13-157,-30 17-34,2 3 0,0 3 1,86-13-1,-69 25 355,-68 4-427,-7 0 54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49.2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53 6304,'-9'0'17743,"16"0"-16569,16-1-552,-1-2 0,24-5 0,-34 6-526,118-16 370,149 0 1,-243 17-408,67-1 109,-59 4-5797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1:0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102 756 2976,'-32'16'1339,"30"-15"-1252,-1 0 184,1 1 1,-1-1 0,0 0 0,1 0 0,-1 0 0,0-1-1,0 1 1,1-1 0,-1 1 0,-4-1 0,6 0-102,0 0 1,-1 0-1,1 0 0,0 0 1,-1-1-1,1 1 0,0 0 1,-1-1-1,1 1 1,0 0-1,-1-1 0,1 0 1,0 1-1,0-1 0,0 0 1,0 0-1,0 1 1,0-1-1,0 0 0,0 0 1,0 0-1,0 0 1,0 0-1,0-1 0,1 1 1,-1 0-1,1 0 0,-1 0 1,0-1-1,1 1 1,0 0-1,-1-1 0,1 1 1,0 0-1,0-1 0,0 1 1,0 0-1,0-1 1,0-1-1,1-6 117,0 1 0,0-1 1,1 1-1,0-1 0,4-8 0,9-23 385,2 0 0,2 2-1,44-69 1,90-92 1094,3 34-800,-156 165-965,10-10 36,0 0 0,0 1 0,1 0 0,1 1 1,-1 0-1,21-9 0,-31 16-34,0 1 0,0-1 0,-1 1 0,1 0 0,0-1 0,0 1 0,0 0 1,0 0-1,0-1 0,0 1 0,0 0 0,-1 0 0,1 0 0,0 0 0,0 0 0,0 0 0,0 0 0,0 1 0,0-1 0,0 0 0,0 0 0,-1 1 0,1-1 1,0 1-1,0-1 0,0 1 0,-1-1 0,1 1 0,0-1 0,0 1 0,-1-1 0,1 1 0,0 0 0,-1 0 0,1-1 0,-1 1 0,1 0 0,-1 0 0,0 0 1,1-1-1,-1 1 0,1 1 0,0 2 6,-1 1 1,1-1-1,-1 0 1,0 0-1,0 1 1,0-1-1,-2 7 1,-26 121 577,-4 30-347,23-101-155,-6 46 390,16-94-159,-1-13-294,1-1 1,0 1-1,-1-1 1,1 1-1,-1-1 1,1 0-1,-1 1 0,1-1 1,-1 0-1,1 1 1,-1-1-1,0 0 0,1 0 1,-1 1-1,0-1 1,0 0-1,1-1 1,14-36 80,27-57-68,-25 62-17,1 1-1,2 1 0,39-47 1,125-125-114,-178 197-14,0 1 1,1 0 0,11-8-1,-18 13 102,1 0 1,-1 0-1,0 0 0,1 0 0,-1-1 0,1 1 0,-1 0 1,0 0-1,1 0 0,-1 0 0,1 0 0,-1 0 0,0 0 1,1 0-1,-1 0 0,1 0 0,-1 0 0,0 0 0,1 0 1,-1 0-1,1 1 0,-1-1 0,0 0 0,1 0 0,-1 0 1,1 1-1,-1-1 0,0 0 0,1 0 0,-1 1 0,0-1 1,0 0-1,1 1 0,-1-1 0,0 0 0,0 1 0,1-1 1,-1 0-1,0 1 0,0-1 0,0 1 0,1 1 6,0-1 0,-1 1 0,0 0 0,1-1 0,-1 1 1,0-1-1,0 1 0,0 3 0,-14 55-68,-1-4 122,-10 50 120,24-99-158,-15 112 118,14-98-58,1 0 0,2 0 1,4 36-1,-4-49-10,1 0 0,0 0 0,4 11 1,-5-18-42,-1 1 1,1-1 0,0 0-1,-1 1 1,1-1 0,0 1-1,0-1 1,0 0 0,0 0-1,0 1 1,0-1-1,0 0 1,0 0 0,1 0-1,-1 0 1,0 0 0,0-1-1,1 1 1,-1 0 0,1-1-1,-1 1 1,1 0 0,-1-1-1,4 1 1,-2-2 16,0 0 1,0 0-1,0 0 0,0 0 1,0-1-1,0 1 1,0-1-1,0 0 0,0 0 1,0 0-1,-1 0 0,1 0 1,3-4-1,19-29 99,-1 0 0,20-40-1,70-126-367,-67 110 309,-27 56-331,-22 60-90,-13 31 134,6-24 110,-5 35 1,7-3 261,1 75 1,6-131-110,0 1 1,1-1 0,0 0 0,0 0 0,4 12 0,-5-19-19,1 0 0,-1 0 0,0 0 0,1-1 0,-1 1 1,0 0-1,1 0 0,-1 0 0,1-1 0,-1 1 0,1 0 0,0-1 0,-1 1 0,2 0 0,-2 0-29,0-1 0,1 0 0,-1 0 0,0 0 0,1 0 0,-1 0 0,0 0-1,0 0 1,1 0 0,-1 0 0,0 0 0,0 0 0,1-1 0,-1 1-1,0 0 1,0 0 0,0 0 0,1 0 0,-1 0 0,0 0 0,0-1-1,1 1 1,-1 0 0,0 0 0,0 0 0,0 0 0,0-1 0,1 1-1,-1 0 1,0-1 0,9-20 184,-8 19-165,36-134 251,-19 67-302,-15 52 21,0 0 1,0 0 0,-1-21 0,-1 19-4129,-1 1-4204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5:19.0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9 131 9312,'-9'-8'4192,"37"-5"-3616,-5 5 2143,7 4-1599,50-13 1024,0 1-1248,29-2-160,-1 10-416,1-4-160,-10 3-96,-8 0-64,-11 6 32,-4-3-256,-15 12 128,-9-3-3968,-10 6 2209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50.9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479 48 3808,'1'-1'568,"-1"0"0,1 0 0,-1 1 0,1-1 0,0 0 0,-1 0 0,1 1 0,0-1-1,0 0 1,-1 1 0,1-1 0,0 1 0,0-1 0,0 1 0,0 0 0,1-1 0,4-2 1003,0-3 2415,-13 2-1137,-8-4-1657,11 5-983,-1 1 0,0 0 0,1 1-1,-1-1 1,0 1 0,0 0 0,-5 0 0,-36-2 664,-13 6-484,0 3 0,-107 24 1,156-28-355,0 0 1,1 0 0,0 1-1,-1 1 1,1-1 0,1 1 0,-1 1-1,0 0 1,-8 6 0,16-10-38,1 0-1,-1 0 1,0 0 0,0 0-1,1 0 1,-1 0 0,0 1-1,1-1 1,-1 0 0,1 0-1,0 1 1,-1-1 0,1 0-1,0 1 1,0-1 0,0 0-1,0 1 1,0-1-1,0 0 1,0 1 0,0-1-1,0 0 1,1 1 0,-1-1-1,1 0 1,-1 0 0,2 3-1,1 3-2,1 0 0,0 0-1,8 9 1,-9-12 28,148 189 398,-147-188-418,44 53 222,70 111 0,-112-159-139,0 0 0,-1 1 0,0 0 0,-1 0-1,4 20 1,-7-28-39,0 1-1,0 0 1,-1 0 0,0 0-1,0 0 1,0 0 0,0 0-1,-1-1 1,1 1 0,-1 0-1,0 0 1,0 0 0,-1-1-1,1 1 1,-1-1 0,1 1-1,-1-1 1,0 0 0,0 1-1,-1-1 1,-2 3 0,-7 6 188,2-2-124,0 0 0,0-1-1,-1 0 1,-13 9 0,-156 87-570,128-75-946,2-1-5216,44-25 4898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51.4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77 7232,'2'-1'10166,"5"1"-4817,52-2-2833,273-9 145,-234-1-2520,-32 3-2831,-63 9 2091,-1 0 0,1 0-1,-1 0 1,1-1 0,0 1 0,-1-1-1,1 0 1,-1 0 0,1 0 0,-1 0-1,0 0 1,0 0 0,1-1 0,-1 1-1,0-1 1,0 0 0,0 1 0,0-1-1,-1 0 1,1 0 0,2-4 0,7-8-2825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52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347 28 4384,'16'-21'4213,"-15"21"-3721,0 0 1,0 0-1,0 0 1,0 0-1,1 0 1,-1-1-1,0 1 1,0 0-1,0 0 0,0-1 1,0 1-1,0-1 1,0 1-1,-1-1 1,1 0-1,0 1 0,1-2 1,-4 11 4636,-7 13-3458,-5 4-472,0-1 1,-35 45-1,-43 41-232,-18-2-1077,43-45-2564,50-47-153,9-2 859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53.12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7 226 4384,'0'-1'99,"0"1"1,0 0-1,0-1 1,0 1-1,0 0 1,-1 0-1,1-1 1,0 1-1,0 0 1,0 0-1,0-1 1,-1 1-1,1 0 1,0 0-1,0-1 1,0 1-1,-1 0 1,1 0-1,0 0 1,0 0-1,-1-1 1,1 1-1,0 0 1,0 0 0,-1 0-1,1 0 1,0 0-1,-1 0 1,1 0-1,0 0-64,0 0 1,0 0-1,0 0 0,0 0 0,0 0 0,0-1 1,0 1-1,0 0 0,1 0 0,-1 0 1,0 0-1,0 0 0,0 0 0,0 0 1,0 0-1,0 0 0,0 0 0,0 0 1,0-1-1,0 1 0,0 0 0,0 0 1,0 0-1,0 0 0,0 0 0,0 0 1,0 0-1,0 0 0,0 0 0,0-1 1,0 1-1,0 0 0,0 0 0,0 0 0,0 0 1,0 0-1,0 0 0,0 0 0,0 0 1,0 0-1,0-1 0,0 1 0,0 0 1,0 0-1,0 0 0,0 0 0,-1 0 1,1 0-1,0 0 0,0 0 0,0 0 1,0 0-1,0 0 0,0 0 0,0 0 1,0 0-1,0 0 0,1-11 9074,-2 19-5429,1 27-2346,11 259 617,-10-226-1359,1-60-250,2-12 11,5-15 40,15-67-174,-1-91-33,-20 137-207,2-2 189,1 1 0,2-1 0,23-70 0,-30 109-128,0 0 0,1 0 0,-1 0 0,1 0 0,-1 1 0,1-1 0,0 1-1,0-1 1,0 1 0,0 0 0,1 0 0,-1-1 0,0 2 0,1-1 0,0 0 0,-1 0 0,1 1 0,0 0 0,4-2 0,1 1 74,1 0 0,0 0 0,-1 1 0,1 0 0,15 1 0,20 2 164,72 13 0,-6-1-392,-54-11-2968,-56-3 2561,1 0-1,0 0 1,-1 0 0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54.1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345 0 4160,'0'0'1333,"-9"11"1531,-19 38 1608,-35 45 0,42-66-3617,-48 74 1138,43-56-1457,3 2 0,1 0 1,-16 58-1,26-67-436,2 0 0,2 1 0,1 1 0,-1 72 0,8-93-263,1 1 1,2-1-1,0 0 1,1 0-1,10 30 1,-4-22-640,1-2 1,2 1-1,19 29 1,7 3-597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54.6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 0 8064,'10'3'3768,"1"7"-3663,-7-5 432,8 6 146,0 0 0,-1 1 0,-1 0 0,0 1 0,-1 0 0,0 0 0,-1 1 1,-1 0-1,0 0 0,0 1 0,-2 0 0,0 0 0,4 19 0,4 43 651,-2 0 1,-4 0 0,-5 150-1,-4-194-1261,-1-1-1,-2 0 1,-1 0-1,-16 51 1,14-60-617,-43 114-3053,44-122 2117,-1 0 1,0-1 0,-1 0 0,0 0 0,-1-1-1,-20 20 1,-13 5-2707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58.2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60 5152,'1'-3'524,"0"1"0,0-1 1,0 1-1,-1-1 0,1 1 0,-1-1 1,1 1-1,-1-3 0,0 3-85,0 1 0,0 0 0,0-1 0,0 1 0,1 0 0,-1 0-1,0-1 1,0 1 0,1 0 0,-1 0 0,1 0 0,-1-1 0,1 1 0,0 0-1,-1 0 1,1 0 0,1-1 0,0 6 2673,3 27-1557,4 306 1479,-3-151-2052,-6-169-917,1-1 1,3 19 0,-4-14 131,0-20 502,2-8-267,54-82-163,-38 60-256,31-53-134,86-128 13,-108 176 157,1 1 0,1 2 0,2 1 0,46-34 0,-61 53 49,1 0 0,28-12 0,-43 22-75,-1 0 1,1 1-1,0-1 1,0 0 0,0 1-1,0 0 1,0-1-1,0 1 1,0 0-1,0 0 1,0 0-1,0 0 1,0 0-1,0 0 1,0 1 0,0-1-1,0 1 1,3 1-1,-3-1-4,1 1 0,0-1-1,-1 1 1,0 0 0,1 0 0,-1 0 0,0 0-1,0 0 1,0 1 0,-1-1 0,3 4 0,1 4 2,0 0 0,0 1 0,-1 0 0,-1-1 1,3 15-1,4 31 163,-2 1 0,-1 70 0,-1-20-32,-5-85-175,-1-1 0,-2 1 1,-3 23-1,4-27-350,-1 2-1332,-3-8-3187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58.9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96 4480,'0'0'74,"-1"-1"1,1 1-1,-1 0 0,1 0 1,-1 0-1,1 0 0,0 0 1,-1-1-1,1 1 0,-1 0 1,1 0-1,0-1 1,-1 1-1,1 0 0,0-1 1,-1 1-1,1 0 0,0-1 1,-1 1-1,1 0 0,0-1 1,0 1-1,0-1 0,-1 1 1,1-1-1,0 1 1,0 0-1,0-1 0,0 1 1,0-1-1,0 1 0,0-1 1,0 1-1,0-2 0,0 1 1062,0 1-893,0-1-1,0 1 1,0-1 0,0 1-1,0 0 1,0-1 0,0 1-1,-1 0 1,1-1 0,0 1-1,0-1 1,0 1 0,0 0-1,-1-1 1,1 1 0,0 0-1,0-1 1,-1 1 0,1 0-1,0-1 1,0 1 0,-1 0 0,1 0-1,0-1 1,-1 1 0,1 0-1,0 0 1,-1 0 0,0-1-1,-2-7 3808,3 7-3762,0 0 0,0 0 1,0 0-1,-1 0 0,1 1 0,0-1 0,0 0 1,-1 0-1,1 0 0,-1 0 0,1 0 0,-1 1 1,1-1-1,-1 0 0,0 0 0,-1 2 807,-2-6 194,2 3-868,2 2-408,0 0 0,1 0 1,-1 0-1,0 0 1,0 0-1,0 0 0,0 0 1,0 1-1,0-1 0,0 0 1,0 0-1,0 0 0,0 0 1,0 0-1,0 0 0,0 0 1,0 0-1,0 1 0,0-1 1,0 0-1,-1 0 0,1 0 1,0 0-1,0 0 0,0 0 1,0 0-1,0 0 0,0 0 1,0 1-1,0-1 0,0 0 1,0 0-1,0 0 0,0 0 1,-1 0-1,1 0 1,0 0-1,0 0 0,0 0 1,0 0-1,0 0 0,0 0 1,0 0-1,0 0 0,-1 0 1,1 0-1,0 0 0,0 0 1,0 0-1,0 0 0,0 0 1,0 0-1,0 0 0,0 0 1,-1 0-1,1 0 0,0 0 1,0 0-1,0 0 0,0 0 1,0 0-1,4-4 235,0 0-182,0 0 0,0 1 0,0 0 0,0-1 0,1 1 1,-1 1-1,1-1 0,6-2 0,30 0-49,79 1 1,-70 3-16,216 0 95,-1 18 345,-217-12-428,-7 0-427,61 13 1,-102-18 255,1 0 0,-1 0 0,0 1 0,1-1 1,-1 0-1,0 0 0,1 0 0,-1 0 0,1 0 0,-1 0 0,0 0 0,1 0 0,-1 0 0,1 0 0,-1 0 0,0 0 0,1 0 1,-1 0-1,0 0 0,1 0 0,-1 0 0,1 0 0,-1 0 0,0-1 0,1 1 0,-1 0 0,0 0 0,1 0 0,-1-1 1,0 1-1,0 0 0,1 0 0,-1-1 0,7-2-4668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59.57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22 5408,'10'-21'15697,"2"33"-13800,108 174 1725,4 3-2663,-65-113-914,75 72 1,-124-139-291,-6-6-484,-1 0 0,1 0 0,-1 1-1,0-1 1,0 1 0,4 7 0,-5-8-854,5-10-4567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59.95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830 4 8640,'4'3'2816,"-7"-6"-1654,2 3-1059,1 0-1,-1-1 0,1 1 1,0 0-1,-1 0 0,1-1 1,-1 1-1,1 0 0,0 0 0,-1 0 1,1-1-1,-1 1 0,1 0 1,-1 0-1,1 0 0,-1 0 0,1 0 1,-1 0-1,1 0 0,-1 0 1,0 0-1,1 1 88,0 0 1,0 0-1,0 0 1,0 0-1,0 0 1,0-1-1,0 1 1,-1 0-1,1 0 1,0 0-1,-1 0 1,0 1-1,0-1 1,0 1 1,-1-1-1,1 0 0,-1 1 1,1-1-1,-1 0 0,1 0 0,-1 0 1,-3 1-1,-67 32 2748,26-7-2027,2 2 0,1 2 0,1 1 0,-58 60 0,24-15-164,-166 156-233,188-189-1110,3-3-2151,23-15-5677,36-32 5735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5:19.4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39 30 9152,'-33'-14'4128,"28"7"-3584,10-2-224,9 9-288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9:01.22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215 29 5216,'-2'2'12906,"-1"6"-8384,-14 12-3609,4-7-183,-5 13-396,1 1 0,2 1 0,0 0 0,-12 38 0,22-56-260,-17 47 77,3 1 0,-16 74 1,33-121-131,0 0 1,0 0-1,2 1 1,-1-1 0,1 0-1,1 0 1,0 0-1,4 19 1,-4-25-4,1-1 1,-1 0 0,1 0-1,-1 0 1,1-1-1,1 1 1,-1 0-1,0-1 1,1 1 0,0-1-1,0 0 1,0 0-1,0 0 1,0 0 0,1 0-1,-1-1 1,1 0-1,-1 1 1,1-1-1,0-1 1,0 1 0,0 0-1,0-1 1,0 0-1,5 1 1,4-1 2,0 0-1,-1-1 1,1 0 0,0-1 0,0 0-1,-1-1 1,1-1 0,21-7 0,-23 7-30,0-1 1,-1 0-1,0-1 1,0 0 0,0-1-1,-1 0 1,0-1-1,0 1 1,0-2 0,-1 1-1,0-1 1,0-1 0,9-13-1,14-24 59,-2 0 0,27-59-1,103-206 757,-149 293-600,-6 11-84,0 1 0,-1-1 0,0 1 0,3-9 0,-2 5 244,-2 5 121,-7 9-263,-2 2-212,1 1 0,0 0 0,0 0 0,0 1 0,1 0 0,1 0 0,-1 0 0,1 0 0,1 1 0,-4 9 0,-2 14 167,-8 43 1,12-44-39,-1 55 1,5-45-79,-1-22-51,2 1-1,0-1 1,1 0-1,1 0 1,1 0-1,7 25 1,-8-38-84,-1-1 1,2 0-1,-1 0 1,0 0 0,1 0-1,0 0 1,0 0-1,0 0 1,1-1 0,0 0-1,-1 0 1,2 0 0,-1 0-1,0 0 1,1-1-1,-1 0 1,1 0 0,0 0-1,0-1 1,0 1-1,1-1 1,-1-1 0,0 1-1,1-1 1,11 2-1,-1-1-980,0-2 0,23-1 0,-26 0-569,-1-1-1,1 0 1,19-7-1,-28 8 857,0 0 0,0-1 0,0 0 0,0 0 0,0 0-1,0-1 1,0 1 0,-1-1 0,1 0 0,-1 0 0,0 0 0,4-5 0,13-16-3411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9:01.7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51 74 6720,'-50'-21'7887,"50"21"-7712,0 0 0,0 0 1,-1 0-1,1-1 1,0 1-1,0 0 1,0 0-1,0-1 1,0 1-1,0 0 1,0 0-1,0-1 1,0 1-1,0 0 1,10-4 3334,27 1-1115,-29 3-1801,302-2 3606,-84 3-4347,-34-11-1918,-64-6-2120,-31 1 1555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9:2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1291 57 4224,'-1'0'223,"1"-1"1,-1 0-1,0 1 1,0-1-1,0 1 1,0-1 0,0 1-1,0-1 1,0 1-1,0-1 1,0 1-1,0 0 1,-1 0-1,1-1 1,0 1-1,0 0 1,0 0-1,0 0 1,0 0-1,0 1 1,-2-1-1,-9 1 6817,10-1-6516,0 0 0,0 0-1,0 0 1,0 0 0,0-1 0,0 1 0,1-1 0,-5 0-1,-23-6 795,-9 4-508,-2-1-266,23-1-401,0 1-1,-26-3 0,-119-6 1021,147 11-1070,9 1-70,0 0-1,0 0 1,1 1-1,-1 0 0,0 0 1,-6 1-1,-2 1 119,0-1 0,-23-1 0,21 0 0,-30 3-1,33 0-83,0 0 0,0 1 0,-13 7 0,-10 3 83,-47 19 159,-14 7-160,76-32-49,0 0 0,1 2 1,0 0-1,0 1 0,1 1 1,1 1-1,0 1 0,0 0 1,2 1-1,0 1 1,0 1-1,2 0 0,0 1 1,1 0-1,1 1 0,1 1 1,-17 39-1,9-11 294,-13 61 0,20-70-424,7-23 57,-4 21 1,-2 8 72,7-33-42,1 0 0,0 0 0,1 0 0,0 17 0,2-24-33,-1 18 64,2-1 0,0 1 1,1-1-1,11 43 0,-3-32-8,2 0 0,1-1 0,2 0 0,1-1 0,32 46 0,-33-56-51,1-1 0,1-1-1,0-1 1,2 0-1,0-1 1,1-2 0,0 1-1,33 16 1,42 19 97,136 53 0,-214-99-138,0 0-1,1-1 0,34 2 1,54-4-58,142-19 260,-204 12-142,0-2-1,42-13 1,-70 16-37,-1-1 0,0-1 0,-1 0 0,1-1 0,-1-1 0,0 0 0,-1-1 0,24-20 0,-9 0 33,0-2 0,-3 0 0,0-2 1,27-50-1,92-144-48,-84 135 15,-56 86-7,0-1 0,0 1 0,-1-1 0,0 0 0,-1 0 1,1-1-1,-1 1 0,-1 0 0,1-1 0,-1 1 0,0-1 0,-1-10 0,-1-32 73,-2 0-1,-18-89 1,17 116-80,-1 1 0,-1-1 0,-14-32 0,-52-80-303,59 114 233,0 1 1,-21-23-1,21 27 69,11 11 26,-1 1 0,0 0 1,0 1-1,-1-1 0,1 0 1,-1 1-1,0 0 0,-5-4 0,0 2 57,-1-1-1,1 0 1,-10-10-1,-9-6 11,16 16-104,0-1 0,0 2 0,-1 0 0,1 0 0,-1 1 0,-20-3 0,-4-2 128,12 3-102,0 1 1,-52-4 0,-53 8-175,73 2-43,-91 8-1673,134-8 361,-27 3 0,35-3 863,1 0 0,0 0 0,0 0 0,0 1 1,0 0-1,0 0 0,1 1 0,-7 3 0,10-5 286,0 0 0,0-1-1,0 1 1,0 0 0,0 1 0,0-1 0,0 0-1,1 0 1,-1 0 0,0 0 0,0 2 0,-1 14-2662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9:24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2814 3328,'-6'0'12224,"21"-19"-9297,22-11-1074,-7 5-1258,26-19-70,-1-2-1,69-77 1,-79 76-430,48-55 199,-6 9 188,-38 42-297,69-62 616,-82 81-552,-3 5-60,48-32 0,-7 7-119,10-16 95,120-126 0,58-100 156,-176 197-301,58-70 509,176-212 53,-263 322-503,85-90 129,36-49-149,-127 132-264,15-17 490,-44 53-125,-16 20-189,0 0 1,12-10 0,-12 11 28,-1 1 1,0-1 0,0 0-1,0 0 1,-1 0-1,6-13 1,-6 10 42,1 1 0,1 0 0,10-15 0,4 2-65,-20 21 34,0 1 0,1 0 0,-1-1-1,0 1 1,0 0 0,0-1-1,0 1 1,0 0 0,0-1-1,0 1 1,0 0 0,0-1-1,0 1 1,0-1 0,0 1-1,0 0 1,0-1 0,0 1-1,0 0 1,0-1 0,0 1-1,-1-1 1,1 0 23,-81 46 195,78-44-233,-34 21 82,0 1 0,-59 48 0,51-32 11,-31 30 119,66-55-157,8-12-49,1 0 0,-1 1 0,0-1-1,1 0 1,-1 0 0,0 0 0,0 0 0,-1-1-1,-2 3 1,-2 1 290,10-7 119,11-10-24,-6 2-300,-3 3-51,1 0 0,0 0-1,12-11 1,20-12 105,65-48-44,-79 62-112,63-36-164,-81 50 152,39-23 25,-44 25 81,0 0-70,-1 1-1,1-1 0,0 1 1,-1-1-1,1 1 1,0 0-1,-1-1 0,1 1 1,-1 0-1,0-1 0,1 1 1,-1 0-1,1 0 0,-1-1 1,0 1-1,0 0 0,1 0 1,-1 0-1,0-1 1,0 1-1,0 1 0,1 1 9,9 39 87,-2 1-1,3 48 1,-4-30 115,-2 63-379,-5-122 147,0 0-313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9:25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76 3136,'14'-5'23868,"-13"14"-26691,-1 1 3335,0 0 0,1-1 0,4 20 0,1 7-101,-6-27-303,2 0 0,-1 0-1,5 11 1,2 17 138,-1-16 1145,9-31-863,-10 3-501,-1-1-1,0 0 0,0 0 1,0-1-1,-1 1 0,0-1 1,4-14-1,1 0 83,-4 9-53,0 2-6,10-21-1,-12 26-6,1 0 0,-1 0 0,2-10-1,-4 12 6,1 0-1,0 0 0,0 0 1,0 0-1,0 0 0,1 0 1,0 1-1,5-8 0,-7 10-20,1 1 0,-1-1 0,1 0 0,0 1-1,-1 0 1,1-1 0,0 1 0,-1 0 0,1 0 0,0 0-1,0 0 1,2 0 0,-2 1-15,-1-1 1,0 1-1,1 1 0,-1-1 1,0 0-1,1 0 0,-1 0 1,0 1-1,1-1 1,-1 1-1,0-1 0,0 1 1,1 0-1,-1-1 0,0 1 1,0 0-1,0 0 0,0 0 1,0-1-1,1 3 0,7 6-13,-1 0-1,0 1 1,11 16-1,-2-1-157,-16-23 303,35-51-25983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9:2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 2720,'0'0'24037,"1"1"-23499,6 1-334,-1-1 0,0 1 0,1-1 0,-1 0 0,1 0 0,-1-1 0,8 0 0,50-6 231,-35 3-283,64-8 123,96-6 95,230 14 121,-334 11-371,4 0-651,-87-8-834,-34-4-15573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9:37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19 1472,'0'0'12362,"21"-19"-25172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9:40.0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1242 2720,'5'6'16991,"-3"-5"-16785,1 0-1,-1 1 0,1-2 1,0 1-1,-1 0 0,1-1 0,0 1 1,-1-1-1,1 0 0,0 1 1,0-1-1,2-1 0,2 1 166,-5-1-256,1 0 1,-1 0-1,0-1 0,0 1 0,0 0 0,0-1 0,0 0 0,-1 1 0,1-1 0,0 0 0,2-4 1,-4 5 161,6-3 150,-1 0-299,13-21 605,-16 21-683,1 0 0,0 0 1,-1 0-1,1 1 0,7-7 0,-3 3 26,0-1 1,0 0-1,0 0 0,7-14 0,11-11 109,41-55 129,-37 53-93,-10 11-92,1 1 0,29-26 0,53-45 10,-83 76-211,-9 9 100,-1 0 0,1 1 1,1 0-1,16-9 0,29-18 303,-44 26-335,18-10 200,-21 15-188,-1-1 1,1 0-1,-1-1 0,0 0 1,0 0-1,9-10 0,1 3 145,-16 11-125,1 1 0,0-1 0,0 0 0,-1 0 0,5-5-1,11-14 48,-13 17-39,0-1 1,-1-1-1,0 1 1,0-1-1,3-6 1,-4 9-31,-1-1-1,0 1 1,1 0 0,0-1-1,5-4 1,-5 5 34,0 0 0,1-1 0,-2 1 0,6-8 0,31-49 140,-1 2-72,-27 41-108,22-26-1,-12 17 34,-9 13-21,-1 0 0,22-16 0,4-6-53,-24 22 41,26-19-1,-16 13 61,-11 11-23,8-6-10,-20 13-20,1 0-1,0 0 0,0 1 0,0-1 1,-1 0-1,1 0 0,0 0 0,-1 0 1,1 0-1,-1 0 0,1 0 0,-1 0 0,1 0 1,-1 0-1,0 0 0,1-2 0,-1 2 80,-22 1 42,11 1-97,-1 0 1,1 1-1,-21 6 1,-17 2 34,-29 3-189,66-11 137,-1 1 0,-13 4 1,-14 4-15,16-4-39,23-7 41,0 0 1,0 0 0,0 1 0,0-1-1,0 0 1,0 1 0,0-1 0,0 1-1,0-1 1,1 1 0,-1-1 0,0 1-1,0 0 1,1-1 0,-1 1 0,0 0-1,1 0 1,-1 0 0,0 0 0,-2-1 41,7-4-46,20-10-65,0 1 0,46-16-1,56-9 174,-15 10-111,-103 26 1,1 1-1,-1 0 1,15 1 0,-20 0-6,-1 0-107,-2-1 44,1 1 74,-1 0 0,1 0 0,0 0 1,-1 0-1,1 0 0,-1 0 0,1 0 1,-1 0-1,1 0 0,0 1 0,-1-1 1,1 0-1,-1 0 0,1 0 1,0 1-1,0 2-1,0-1 1,0 1-1,0 0 0,0-1 1,0 1-1,-1 0 1,0 0-1,1 0 0,-1 0 1,0-1-1,0 1 1,-1 0-1,1 0 1,0 0-1,-2 3 0,-2 8-9,-10 24 0,7-21 79,-7 14-47,-1 0 0,-2-1-1,-25 35 1,18-29-124,16-25 247,1-2-1,-14 13 1,20-21-142,0 0 1,1 0-1,-1 0 0,0 0 0,0-1 1,0 1-1,-1 0 0,1-1 0,0 1 1,0-1-1,0 1 0,0-1 0,-1 0 0,1 1 1,0-1-1,0 0 0,0 0 0,-1 0 1,1 0-1,0 0 0,-1 0 0,1 0 1,0 0-1,0 0 0,0-1 0,-3 0 1,2 0 17,-1-1 1,0 1 0,1-1 0,0 1 0,-1-1 0,1 0-1,0 0 1,-2-2 0,-20-25 148,-24-37 0,28 36-1409,-31-34 1,42 51-912,8 12 1693,1 1 304,0 0 0,0 0 0,0-1 0,0 1 0,0 0 0,0 0 0,0 0 0,0-1 0,0 1 0,0 0 0,0 0 0,0 0 0,0-1 0,0 1 0,0 0 0,0 0 0,0 0 0,0-1 0,0 1 1,0 0-1,0 0 0,0 0 0,0-1 0,0 1 0,1-1-456,1 1-405,-1-1 1,1 1-1,0 0 0,-1 0 1,1-1-1,0 1 1,0 0-1,-1 0 1,1 1-1,2-1 1,15 1-2048,12-5-1340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9:42.52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76 4384,'1'-1'260,"0"0"1,0 0-1,0-1 1,0 1-1,0 0 1,0 0-1,1 0 1,-1 0-1,0 1 0,1-1 1,1-1-1,11-7 6673,-14 9-6725,1-1 1,-1 1-1,1 0 0,-1-1 0,1 1 0,-1-1 1,1 1-1,-1 0 0,1-1 0,-1 1 0,0-1 1,1 1-1,-1-1 0,0 1 0,1-1 0,-1 1 1,0-1-1,0 1 0,0-1 0,1-1 0,2-11 1895,-3 12-1987,0 0 0,1 0 0,-1 0 0,0 1 0,0-1 0,1 0 1,-1 1-1,0-1 0,1 0 0,-1 1 0,1-1 0,-1 0 0,1 1 0,-1-1 1,1 1-1,0-2 0,0 2-9,0-1 0,-1 1 0,1-1 0,-1 0-1,1 1 1,0-1 0,-1 0 0,1 1 0,-1-1 0,0 0 0,1 0 0,-1 0 0,0 1 0,1-1 0,-1 0 0,0-2 592,0 3-633,0-1 1,1 1 0,-1 0 0,0 0 0,0 0 0,0 0 0,1-1 0,-1 1 0,0 0-1,0 0 1,0 0 0,1 0 0,-1 0 0,0 0 0,0 0 0,1-1 0,-1 1 0,0 0-1,0 0 1,1 0 0,-1 0 0,0 0 0,1 0 0,-2 6-7,0-1 1,0 1-1,0-1 1,-3 9-1,-4 12 64,0 20-80,1 1 0,2 0 0,2 0-1,5 74 1,0-106-76,0-1 0,5 19 0,-6-28 50,1 1 0,1-1 0,-1 1-1,1-1 1,0 0 0,0 0 0,0 0-1,8 8 1,-7-8 14,1 0 0,0-1-1,0 0 1,1 0 0,-1 0 0,1-1 0,0 0-1,0 0 1,0 0 0,0-1 0,9 3-1,-7-3 15,1-1 0,0 0-1,0 0 1,-1-1 0,1 0-1,0 0 1,17-4 0,-21 4-38,-1-1 0,1 0 1,-1 0-1,0 0 0,0-1 1,0 0-1,0 1 0,0-1 0,0-1 1,0 1-1,-1 0 0,1-1 1,-1 0-1,1 0 0,-1 0 1,0 0-1,3-4 0,4-7 54,-1-1-1,0 1 1,-1-1-1,-1-1 1,0 0-1,-1 0 1,7-30-1,-2-8 0,3-59-1,-13 100-60,1-4-91,-2 11 87,0 1 1,1-1-1,2-9 0,2-8 41,-4 73-106,-5 63 314,2-74-141,3 1 0,5 41 1,-6-78-93,2 8 25,0 0-1,1-1 0,0 1 0,5 11 0,-2-6 39,-5-14-57,-1 0-1,1 0 0,0 0 0,0 0 0,0-1 0,0 1 0,0 0 1,0-1-1,0 1 0,1 0 0,1 1 0,2 0 20,0 0 0,1 0-1,-1 0 1,12 4 0,-9-5-37,0 0 0,0 0 0,1-1 0,-1 0 0,14 0 0,-21-1-89,-1 0 1,1 0-1,-1 0 1,1 0-1,-1 0 1,1-1-1,-1 1 1,1 0-1,-1 0 0,0 0 1,1-1-1,-1 1 1,1 0-1,-1-1 1,0 1-1,1 0 1,-1-1-1,0 1 1,1-1-1,-1 1 1,0 0-1,1-1 1,-1 1-1,0-1 0,0 1 1,0-1-1,1 0 1,1-13-3316,-2-5-1737,0-7 1611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9:43.2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50 42 5152,'-3'0'369,"0"-1"-1,0 1 1,0-1 0,-1 1 0,1 0 0,0 0 0,0 0-1,0 1 1,-18 4 16370,299-18-13038,-185 7-3701,13 6 501,-99 1-349,0-1 0,0 1 0,8 2 0,0 0-1391,1-1-4615,-7-11-2427,-6 5 6717,16-19-5630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5:20.6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283 689 5408,'-2'-2'441,"0"0"0,0 0 0,1 0 0,-1 0 0,0 0 0,-1 1 0,1-1 0,0 0 0,0 1 0,-1 0 0,1 0 0,-1 0 0,1 0 0,-1 0 0,1 0 0,-1 1 0,-5-1 0,0-1 6,-1 2-1,0 0 0,0 0 1,-12 2-1,5 0-184,0 0 0,1 2 0,0 0 1,0 0-1,-23 11 0,33-12-235,0 0 1,-1 0 0,1 1-1,0-1 1,1 1 0,-1 0-1,-6 9 1,8-10 17,1 0 0,0 0 1,0 0-1,0 0 0,1 1 0,-1-1 0,1 1 1,0-1-1,0 1 0,0 0 0,1-1 0,-1 1 1,1 6-1,0-6 26,0 0 0,1 0 0,0 0 1,0 0-1,0 0 0,1 0 0,-1-1 1,1 1-1,0-1 0,0 1 0,0-1 0,0 0 1,1 0-1,2 4 0,3 1 147,0 0 1,0-1-1,17 12 0,-21-16-139,0 0-1,1-1 1,0 1-1,0-1 1,0 0-1,0 0 1,0-1-1,0 1 1,0-1-1,0 0 1,10 0-1,-11-1-22,1-1 1,-1 1-1,0-1 0,0 1 0,0-1 1,-1-1-1,1 1 0,0 0 1,0-1-1,-1 0 0,1 0 0,0 0 1,-1 0-1,0-1 0,0 1 0,4-5 1,-1 1-20,-1 0 1,0 0-1,-1-1 1,1 0-1,-1 0 1,-1 0 0,1 0-1,-1 0 1,-1-1-1,1 1 1,1-11-1,-2 7-42,0-1-1,-1 0 0,-1 1 0,0-1 1,0 0-1,-5-23 0,5 31-37,-1 0 1,-1 0-1,1 0 0,-1 0 0,1 0 0,-1 0 0,0 0 0,-1 1 1,1-1-1,-1 0 0,1 1 0,-1 0 0,0 0 0,0 0 0,0 0 1,-5-3-1,3 3-21,0 0 0,-1 0 1,1 1-1,-1 0 0,1 0 0,-1 0 1,1 1-1,-1-1 0,0 1 0,0 1 1,-10-1-1,15 1 55,1 0-1,-1 0 1,0 0-1,0 0 1,0 0-1,1 0 1,-1 0-1,0 0 1,0 0-1,1 1 1,-1-1-1,0 0 1,1 0-1,-1 1 1,0-1-1,0 0 1,1 1-1,-1-1 1,1 1-1,-2 0 1,2 0 13,0-1 0,0 1 0,0-1 0,-1 1 0,1-1 0,0 1 0,0-1 0,0 1 1,0-1-1,1 1 0,-1-1 0,0 1 0,0-1 0,0 1 0,0-1 0,0 1 0,1-1 0,-1 0 0,0 1 0,0-1 0,1 1 0,-1-1 0,1 1 0,1 1 60,0 0 0,0 0-1,0 0 1,0 0-1,0 0 1,0 0-1,1-1 1,-1 1-1,1-1 1,4 2-1,0-1 66,1 1-1,0-1 1,0-1-1,0 0 1,0 0-1,0 0 0,0-1 1,0 0-1,0-1 1,0 1-1,9-4 1,1-1 82,1-2 0,-2 0 0,1-2 0,25-15 0,-17 7-58,0-1 0,23-22 0,-26 18-69,-1-1 0,-1-1 0,-1-1 0,-2-1 0,20-33 0,63-145-126,-73 143-121,-23 49 172,-3 7-80,0-1 1,1 1 0,-1-1 0,1 1 0,0 0-1,1 0 1,-1 1 0,1-1 0,4-4 0,-7 9 59,-1 0-1,0 0 1,0-1 0,0 1 0,0 0 0,1 0 0,-1 0 0,0 0 0,0 0 0,0 0 0,1 0 0,-1 0 0,0-1 0,0 1 0,0 0 0,1 0 0,-1 0 0,0 0 0,0 0 0,1 0 0,-1 0-1,0 0 1,0 0 0,0 1 0,1-1 0,-1 0 0,0 0 0,0 0 0,1 0 0,-1 0 0,0 0 0,0 0 0,0 0 0,0 1 0,1-1 0,-1 0 0,0 0 0,0 0 0,3 12-166,-6 57 26,-14 91 0,-25 72-142,25-145 258,-51 249-135,52-272 370,-45 117 1,45-144-61,-1-1-1,-2-1 0,-2 0 1,-34 44-1,51-73-68,-1-1 0,1 0 1,-1 0-1,-1 0 0,1-1 0,0 0 0,-1 0 0,-6 4 0,9-7-46,0 0 1,-1 0-1,1 0 0,-1 0 1,1 0-1,0 0 0,-1-1 0,1 0 1,-1 0-1,1 0 0,-1 0 0,1 0 1,-1-1-1,1 1 0,-1-1 0,1 0 1,0 0-1,-4-2 0,4 2-6,0 0-1,0-1 1,0 1 0,0-1-1,1 0 1,-1 0-1,1 0 1,-1 0 0,1 0-1,0-1 1,0 1-1,0 0 1,0-1 0,-2-5-1,2 4 24,0 0 1,0-1-1,1 1 0,0-1 1,0 1-1,0-1 0,1 1 1,0-1-1,0-6 0,1-2 30,1-1 0,0 1 0,1-1 0,1 1 0,0 0 0,7-16 0,-1 8-45,1 1 0,1 0 0,1 1 1,1 0-1,22-24 0,-15 21 56,1 0 0,2 2 0,39-28 1,-23 23 6,1 2 1,60-24 0,-86 41-135,-1 1 0,1 1 0,0 0 0,21-3 0,-27 6-2,0 1 1,0 0-1,0 0 1,0 1-1,0 0 1,0 0-1,0 1 1,14 5-1,-20-6-369,-1 0 0,1 0 1,-1 0-1,1-1 0,-1 1 0,1-1 0,0 1 0,-1-1 0,1 0 0,0 0 1,-1-1-1,1 1 0,0 0 0,-1-1 0,1 0 0,-1 1 0,1-1 0,-1 0 1,1 0-1,-1 0 0,0-1 0,1 1 0,2-3 0,28-17-3611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9:52.951"/>
    </inkml:context>
    <inkml:brush xml:id="br0">
      <inkml:brushProperty name="width" value="0.3" units="cm"/>
      <inkml:brushProperty name="height" value="0.6" units="cm"/>
      <inkml:brushProperty name="color" value="#E6E6E6"/>
      <inkml:brushProperty name="tip" value="rectangle"/>
      <inkml:brushProperty name="rasterOp" value="maskPen"/>
    </inkml:brush>
  </inkml:definitions>
  <inkml:trace contextRef="#ctx0" brushRef="#br0">729 179 2976,'15'-50'7169,"-16"25"-3687,1 24-3303,-7-15 2140,5 13-2140,-13-12 1638,11 12-1415,1-1 0,-1 0-1,0 1 1,0 0-1,0 0 1,-5-3 0,-7-3 97,13 8-429,1-1 1,0 1 0,-1-1-1,1 1 1,0 0 0,-1 0-1,0 0 1,1 0 0,-1 0-1,0 1 1,1-1-1,-1 1 1,0 0 0,1 0-1,-1 0 1,0 0 0,-2 0-1,2 1-33,1 0 0,-1 0-1,1 0 1,-1 0 0,1 0 0,0 0-1,-1 1 1,-3 2 0,-8 5 75,12-7-102,0-1-1,0 1 1,0-1 0,1 1-1,-1 0 1,0 0 0,-1 2-1,-7 6-70,-15 18 125,18-20-21,-1 1-1,1 0 1,0 1 0,1-1-1,-9 19 1,0 1 33,8-15-95,0 0 0,0-1 0,-10 13 0,5-10 110,2 0 0,-16 34 0,-2 3 191,23-46-329,4-5 73,0 0 0,0 0 0,0 0 0,0 0 0,0 0-1,0 0 1,0 0 0,1 0 0,-1 1 0,1-1 0,-1 0-1,1 0 1,0 1 0,0 2 0,0-3-10,0 1 0,0 0-1,0-1 1,1 1 0,-1-1 0,1 1 0,-1 0-1,1-1 1,0 1 0,0-1 0,0 0 0,1 1-1,-1-1 1,1 0 0,-1 0 0,1 0 0,-1 0-1,1 0 1,0 0 0,0 0 0,0 0 0,0-1-1,0 1 1,1-1 0,-1 0 0,3 2 0,59 23 400,-49-20-347,31 10-5,-17-6-67,51 22 1,-70-28 133,1-2 0,19 4 0,-27-6-274,24 4 68,0-1-1,0-2 1,0 0-1,0-2 0,37-6 1,43-6 251,-58 5-116,20-3-344,-51 7 280,-1 0 107,0 0-1,22-10 1,-16 6-57,-18 7-63,0-1 1,-1 0-1,1 1 1,-1-2-1,6-2 1,-2-1 0,-5 5 36,-1-1-1,1 0 1,-1 0-1,0 0 1,0 0-1,0 0 1,0 0-1,3-4 1,1-2-99,2-3 56,-6 5 27,-1 3-10,0 0-1,0 0 0,-1 1 1,1-1-1,-1 0 1,1 0-1,-1 0 1,0 0-1,0 0 1,0 0-1,-2-5 1,-6-21 139,-18-42 0,20 56-115,5 12-5,1 1 1,-1-1-1,0 0 0,-1 1 0,1-1 0,0 0 0,-1 1 1,1 0-1,-1-1 0,0 1 0,-3-4 0,-23-23-32,22 22 76,-1 0 0,1 0-1,-10-7 1,1 3 15,3 2-82,0 0 1,-14-7-1,-7-3-32,19 11 47,-20-10 0,-6 1 55,-78-30 56,61 29-201,7 1-158,-58-11 0,102 27 233,1 0 0,-1 1 0,1-1 0,-1 1-1,0 1 1,1-1 0,-1 1 0,1 0 0,-1 0 0,1 1 0,-1-1-1,1 1 1,0 1 0,0-1 0,0 1 0,0-1 0,0 1-1,1 1 1,-1-1 0,1 1 0,0 0 0,0-1 0,-6 9 0,-4 6-54,2 1 1,0 1-1,1 0 1,-13 31 0,16-33 47,0-1-27,2-5 20,0 2 1,1-1-1,-6 21 1,7-19 32,-11 28 0,4-15-83,4-8 154,-1 0 1,-12 22 0,17-37-83,1 1 0,0-1 0,0 1 0,0-1 0,0 1 0,1 0-1,0 0 1,1 0 0,-1 7 0,-1 1-88,1-13 97,1 0 0,0 0 0,0 0-1,-1 0 1,1 0 0,0 0 0,0 0 0,0 0-1,0 0 1,0 0 0,0 0 0,0 0 0,1 0-1,-1 0 1,0 0 0,0 0 0,1 0 0,-1-1-1,1 1 1,0 2 0,6 6 1,0 0 0,0-1-1,1 0 1,0 0 0,1 0 0,-1-1 0,14 8 0,19 16 69,-28-21 9,0-1-1,0-1 0,1 0 0,24 10 1,-12-7-343,-7-4 238,1-1 1,-1 0-1,1-2 0,0 0 0,31 0 1,-7-2 34,0-2 1,0-3 0,46-7 0,-38 4-127,-35 3 67,0-1-1,-1 0 0,1 0 0,20-10 1,-7 0 170,36-21 0,-60 31-163,1-1-1,-1 0 1,0 0 0,-1-1-1,1 1 1,-1-1 0,8-13-1,-7 3-46,-6 14 65,0 0 0,0 1-1,1-1 1,-1 0 0,1 1 0,0-1-1,-1 1 1,1-1 0,0 1 0,1-2-1,4-5 40,0 0-1,-1 0 0,1-1 1,-2 1-1,8-19 0,-5 12-69,2-6 171,7-29-251,-8 31 238,-7 18-104,0-1 0,-1 0 0,1 1 0,0-1 0,0 0 0,-1 0 0,1 1 0,-1-1 0,0 0 0,1-3 0,-1-99-635,0 103 622,0 1 0,0-1 1,0 1-1,0-1 0,0 1 1,0-1-1,0 1 0,0-1 1,0 1-1,0-1 0,0 1 1,1-1-1,-1 1 0,0-1 1,0 1-1,1-1 0,-1 1 1,0 0-1,1-1 0,-1 1 1,0 0-1,1-1 0,-1 1 1,1 0-1,-1-1 0,0 1 1,1 0-1,-1 0 0,1-1 1,-1 1-1,1 0 0,-1 0 1,1 0-1,-1 0 0,1 0 1,-1 0-1,1-1 0,-1 1 1,1 0-1,-1 0 0,1 1 1,0-1-1,1 0-8,0 1 0,0-1 0,0 1-1,-1-1 1,1 1 0,0 0 0,0-1 0,-1 1 0,1 0-1,2 3 1,0-1 16,1 1 0,-1 0 0,-1 0 1,1 0-1,-1 1 0,1-1 0,-1 1 0,-1 0 0,5 10 0,-2-5 36,2 7 35,12 22 0,-18-37-125,-1 0 81,0 0 1,1-1-1,-1 1 1,0 0-1,1 0 1,-1-1-1,1 1 0,1 3 1,0-3-58,0 3 204,-1 14-28,-2-16-122,1-1-1,-1 0 1,1 0-1,-1 0 1,0 1 0,0-1-1,0 0 1,0 0-1,0 0 1,-1 0-1,1-1 1,0 1-1,-1 0 1,0 0-1,1-1 1,-4 3 0,-32 22 106,34-23-120,-8 5 100,9-6-87,1-1-1,-1 1 1,0-1 0,0 1-1,0-1 1,0 0-1,0 0 1,0 0-1,-2 1 1,-36 8 19,0-1 1,-61 5-1,-84-8 190,131-5-301,-1-3 0,1-2 0,-102-22 0,146 22 71,0 0 1,0 0 0,1-1 0,0 0 0,0 0 0,0-1 0,-13-12 0,-19-13 23,30 26-5,1 0 0,-1 1-1,1 0 1,-19-4 0,9 3-51,11 3 15,-1 0 0,1 1 0,0 0 0,-1 0 0,1 1 1,-17 2-1,-55 13 15,59-9 22,-22 9-1,7-1 205,-21 8-62,50-19-149,0 1 0,0 0 0,1 1 0,-1 0 0,-7 6 1,13-9 8,0 0 0,0-1 0,0 1 0,1 0 1,-1 0-1,0 0 0,1 0 0,0 0 1,-1 1-1,1-1 0,0 0 0,0 1 1,0-1-1,0 0 0,1 1 0,-1-1 0,1 1 1,0 0-1,-1-1 0,1 1 0,0-1 1,0 1-1,1-1 0,-1 1 0,1 3 1,0-5-18,-1 0 1,1 0-1,0 0 1,-1-1-1,1 1 1,0 0-1,0 0 1,-1 0-1,1-1 1,0 1-1,0 0 1,0-1-1,0 1 1,0-1-1,0 1 1,0-1-1,0 1 1,0-1-1,0 0 1,0 0-1,3 1 1,24 0 269,-21-2-237,15 0-221,0-1 0,39-9 0,-44 7 27,-10 2 75,-1 0 0,0 0-1,0-1 1,6-2 0,17-8-64,-27 13 79,0-1 1,0 1 0,0-1 0,0 0 0,0 0 0,0 0 0,0 0-1,0 0 1,-1-1 0,4-1 0,-5 3 35,0-1-1,0 1 1,1 0-1,-1-1 1,0 1-1,0 0 1,0-1-1,0 1 1,1-1-1,-1 1 0,0 0 1,0-1-1,0 1 1,0 0-1,0-1 1,0 1-1,0-1 1,0 1-1,0 0 1,0-1-1,0 1 1,-1-1-1,1 0 9,-1 0-1,1 0 0,-1 0 0,1 1 0,-1-1 1,0 0-1,1 0 0,-1 1 0,0-1 1,0 0-1,0 1 0,-1-1 0,-8-4 30,0 2 1,0-1-1,0 2 0,-1-1 0,1 1 0,-20 0 1,20 1-19,-131-10-1688,80 4-2885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9:59.93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0 3968,'17'7'2584,"-5"0"-1938,26 11 417,4-2 411,-2-1 202,52 13 1,-28-16-327,127 8 0,69-16-727,-84-4-176,108 8-103,161 2-149,180-5 226,-485-1-559,48 0 260,1091-4 529,-928-5-438,353-28 58,-463 17-286,162 19 116,-371-1-42,0 1 0,0 2-1,50 14 1,-77-19-44,-4 0-9,1 1 0,-1-1-1,1 0 1,-1 1 0,1-1 0,-1 1 0,1-1 0,-1 1-1,0 0 1,1 0 0,-1-1 0,2 3 0,-2-3-15,-1 0 0,1 0 0,-1 1 0,0-1 0,1 0 0,-1 0 0,1 1 0,-1-1 1,1 0-1,-1 0 0,0 1 0,1-1 0,-1 1 0,0-1 0,1 0 0,-1 1 0,0-1 0,1 1 0,-1-1 0,0 1 1,0-1-1,0 1 0,1-1 0,-1 0 0,0 2 0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0:00.99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1 112 6816,'6'1'682,"-1"-1"-1,1 1 1,0 0 0,-1 1-1,8 2 1,-6-2-458,0 0 0,0 0 0,14 1 0,20-1 810,1-3 0,50-6-1,82-22 925,-50 8-1769,581-47 1101,0 62-89,-296 18-695,84 2-257,144 1 356,-290-11-427,157 0 145,-281-10-224,177-2 186,236 23 30,-287 11 229,-86-24-143,-139-4-3986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0:02.002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0 196 7296,'18'3'3748,"-15"-1"-3436,25 6-207,-8-5 150,132 17 2359,-133-19-2373,238 6 1806,-104-12-1333,321-23 519,-63-15-135,-106 7-564,-115 12-321,-153 19-178,517-57 601,3 25-27,799 37 559,-691 41-1061,-257-6 5,-407-34-112,324 5 604,-245-6-552,-46 0-59,0-2 0,0-1 1,55-12-1,-79 12-237,0 0-1,16-8 1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0:02.69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1 125 6816,'21'-10'3463,"-19"10"-3197,4 0 0,25 6 601,-13-3-167,49 6 1253,113-2 1,-124-6-1536,305 1 1545,105-18-848,126-18 21,51 2-379,-434 23-484,606-17 1006,-399 23-856,315-4 98,257 2 20,-616 6-693,-175-3-1924,-69-3-4034,-119 5 4977,0-1 1,13-2 0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0:03.38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1 255 6880,'9'0'838,"0"-1"1,1 0-1,12-4 1,4-1-657,237-12 1686,-160 13-590,156-4 770,162-11-368,-47-14-855,465-31 1027,46 62-668,-715 10-789,494 32 842,179 18-122,-146-36-870,0-57-2794,-641 28 869,0-2 0,-1-3 0,0-2 0,-2-3 0,78-35 0,-13-5-4618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0:04.704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60 57 2912,'-6'0'228,"3"-1"-110,0 1-1,0 0 0,-1 0 1,1 0-1,0 0 1,-1 1-1,1 0 0,0-1 1,0 1-1,0 0 1,0 0-1,0 1 0,-10 5 1521,18-8-964,1 0 0,-1 1-1,11-1 1,11 0 364,267-44 4226,-178 33-4402,132 3 0,123 21 120,-184-3-515,275 17 253,549 52 288,-485-73-749,-313-7-17,381-1 116,319 3-166,-678-13 148,-107 3-67,283-24 638,-185 14-553,-10 15-1591,-147 6-6797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0:05.980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8 9 3136,'-8'0'4288,"129"-2"1785,1 0-3720,198 11 63,-107-7-1364,-119-3-867,-1 0 115,155 5 286,-131 3-378,-82-5-75,0-2 0,0-1 1,44-7-1,-12-2-5,-62 10-106,0-1-1,0 1 1,10 1 0,12-1-13,59-3-241,-82 3 229,6 1-499,27-6-4307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0:07.39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174 10 1312,'-21'-6'6553,"15"8"-6044,0-1 0,0 0 0,0 0 0,-7 0 0,-102-11 6632,123 11-7040,0 0-1,0 0 1,9 3-1,12 2 154,-13-3-166,14 2 159,45 1 0,61-1 761,188-9-166,-137 3-475,67-3 114,262-5 719,-425 13-972,24 1 51,260 20-406,-263-14 99,-75-7-2155,16 1-4273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0:08.21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3 2304,'11'6'11034,"135"-2"-4308,54 1-4593,-18-10-1277,712-8 1568,-716 15-2303,195 4-402,-297-5 145,37 2-3552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5:23.4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29 492 6400,'-2'0'294,"1"0"-124,1 0 0,-1 0 0,0 0 0,1 0 0,-1 0 0,0 0 1,1 0-1,-1 0 0,1 0 0,-1 0 0,0-1 0,1 1 0,-1 0 0,1-1 0,-1 1 0,0 0 0,1-1 0,-1 0 0,-4-1 1600,5 2-1622,-1 0 0,1 0 0,-1-1 0,0 1 0,1 0 0,-1 0-1,1-1 1,-1 1 0,1 0 0,0-1 0,-1 1 0,1-1-1,-1 1 1,1-1 0,0 1 0,-1-1 0,1 1 0,0-1 0,-1 1-1,1-1 1,0 1 0,0-1 0,0 1 0,-1-1 0,1 0 0,0 1-1,0-1 1,0 1 0,0-1 0,0 1 0,0-1 0,0 0 0,0 1-1,0-1 1,1 0 0,0-10 234,0 1-1,1-1 0,0 0 1,0 1-1,2 0 1,-1 0-1,1 0 1,0 0-1,1 0 0,11-16 1,-2 7-32,0 1 0,0 0 0,2 0 0,19-15 1,58-41 428,-26 23-502,24-16 173,-55 42-234,-35 24-202,0 0-1,0 0 1,0 1-1,0-1 0,0 0 1,1 1-1,-1-1 1,0 1-1,0-1 0,0 1 1,1 0-1,-1 0 1,0-1-1,0 1 1,1 0-1,-1 0 0,0 0 1,0 0-1,1 1 1,-1-1-1,2 1 0,-2-1-3,0 1-1,0 0 0,0-1 0,0 1 0,0 0 0,0 0 0,0 0 0,0 0 1,0 0-1,-1 0 0,1 0 0,0 0 0,-1 0 0,1 1 0,-1-1 0,1 0 1,-1 0-1,1 1 0,-1-1 0,0 0 0,1 3 0,-1 8 18,1 0 0,-2 0 0,0 0 0,0 0 1,-1 0-1,-6 22 0,-3 17 61,8-29-14,-8 45 241,62-142 1327,-40 61-1668,0 0-1,1 1 1,1 0-1,0 1 0,0 1 1,1 0-1,1 0 0,0 2 1,0 0-1,28-12 0,-39 19 6,1 1 1,-1-1-1,0 1 0,1 0 1,-1 0-1,1 1 0,0-1 1,-1 1-1,6 0 0,-8 0 19,-1 1-1,0-1 1,0 0-1,0 0 1,1 0-1,-1 0 1,0 1-1,0-1 1,0 1-1,0-1 1,0 1-1,0-1 1,0 1-1,0 0 1,0-1-1,0 1 1,0 0-1,0 0 1,0 0-1,-1 0 1,1-1-1,0 1 1,0 0-1,-1 0 1,1 1-1,-1-1 1,1 0-1,-1 0 1,1 0-1,-1 0 1,0 0-1,0 0 1,1 1-1,-1-1 1,0 0-1,0 0 1,0 0-1,0 1 1,-1-1-1,1 1 1,-3 13 7,-1 0-1,-1 0 1,-11 25 0,-4 12 24,0 17 254,20-62-119,7-11-62,15-15-9,1 2 1,1 0-1,27-14 0,-12 10-183,1 2-1,0 1 0,57-16 1,-94 34 65,0-1 0,0 0-1,0 1 1,0 0 0,0-1 0,0 1 0,0 0 0,0 1 0,0-1-1,0 0 1,0 1 0,0 0 0,4 1 0,-5-1 24,0 0-1,-1 0 1,1 0 0,0 1-1,-1-1 1,1 1 0,0-1-1,-1 1 1,0-1 0,1 1-1,-1 0 1,0-1 0,0 1-1,0 0 1,0 0 0,0 0-1,-1 0 1,1 0 0,0 3-1,8 49-234,-7-38 308,0 0 1,1 0-1,6 16 1,-8-31-73,-1 1-1,1 0 1,0 0 0,-1-1 0,1 1 0,0 0 0,0-1 0,1 1 0,-1 0 0,0-1 0,0 0 0,1 1 0,-1-1 0,1 0 0,-1 0 0,1 0 0,-1 0 0,1 0 0,0 0 0,0 0 0,-1 0 0,1-1 0,0 1 0,0-1 0,0 1 0,0-1 0,0 0 0,0 1 0,-1-1 0,1 0 0,0-1 0,0 1 0,0 0 0,0 0 0,2-1 0,5-2 45,0 0-1,0-1 1,0 1-1,-1-2 1,15-8-1,16-9 1,1 3 0,1 1-1,56-17 1,62-26 267,-140 54-202,-17 6-98,1 1 0,0-1 0,-1 0 0,1 0 1,-1 0-1,0 0 0,1-1 0,-1 1 0,0-1 0,0 1 1,4-4-1,-6 5-13,0 0 0,0-1 1,0 1-1,0 0 0,0 0 0,0 0 0,0 0 1,0-1-1,0 1 0,0 0 0,0 0 1,0 0-1,0 0 0,0-1 0,0 1 1,0 0-1,-1 0 0,1 0 0,0 0 1,0 0-1,0-1 0,0 1 0,0 0 1,0 0-1,0 0 0,-1 0 0,1 0 0,0 0 1,0 0-1,0 0 0,0 0 0,0-1 1,-1 1-1,1 0 0,0 0 0,0 0 1,0 0-1,0 0 0,-1 0 0,1 0 1,0 0-1,-4-1-11,0 1 1,0-1 0,0 0-1,0 1 1,0 0-1,0 0 1,0 0-1,-7 2 1,2-1 2,-16 2 31,0 1 0,1 1 0,-1 1 0,1 1 0,1 1 0,-37 18 0,47-19-23,0 1-1,0 0 0,1 1 1,0 0-1,1 1 1,0 0-1,0 1 0,1 0 1,1 1-1,0 0 0,0 0 1,-9 21-1,12-20 13,0 0 0,1 0 0,1 0 0,0 1 0,-2 18 0,5-24 3,0 0-1,1-1 1,-1 1-1,2 0 1,-1 0 0,1-1-1,0 1 1,1 0 0,0-1-1,0 1 1,4 8-1,-6-15-4,1 1-1,0 0 0,0-1 0,0 0 0,0 1 0,0-1 0,0 1 0,0-1 0,0 0 0,1 0 0,-1 0 0,0 0 0,1 0 0,-1 0 0,1 0 0,-1 0 0,1-1 0,-1 1 0,1 0 0,-1-1 0,1 1 1,0-1-1,-1 0 0,1 1 0,0-1 0,0 0 0,-1 0 0,1 0 0,0 0 0,-1-1 0,1 1 0,0 0 0,-1-1 0,4 0 0,2-2 24,0 0-1,0-1 0,0 0 1,-1 0-1,1 0 0,9-10 1,130-128 267,-66 61-412,9-16 76,-83 90 14,0 0 0,0 0 1,5-10-1,-1 1-57,-10 16 61,0-1 0,1 1 0,-1-1 0,0 1 0,1-1 0,-1 0 0,0 1-1,0-1 1,1 1 0,-1-1 0,0 0 0,0 1 0,0-1 0,0 1-1,0-1 1,0 0 0,0 1 0,0-1 0,0 0 0,0 1 0,0-1-1,-1 0 1,1 1 10,0-1 0,0 1-1,-1 0 1,1 0-1,0 0 1,-1-1 0,1 1-1,0 0 1,-1 0-1,1 0 1,0 0-1,-1 0 1,1 0 0,0 0-1,-1 0 1,1 0-1,0 0 1,-1 0 0,1 0-1,0 0 1,-1 0-1,1 0 1,0 0 0,-1 0-1,1 0 1,0 0-1,-1 0 1,1 0 0,0 1-1,-1-1 1,1 0-1,0 0 1,-1 0 0,1 1-1,-1-1 1,-2 3 6,-1 0 0,1 0 0,-1 0 0,1 1 1,0-1-1,0 1 0,1-1 0,-1 1 0,1 0 0,0 0 0,0 0 1,0 1-1,0-1 0,1 0 0,0 1 0,-1-1 0,2 1 0,-1-1 1,0 1-1,1-1 0,0 1 0,0 0 0,2 8 0,-1-6 19,0 0-1,0 0 1,1 0 0,0 0-1,0 0 1,1-1 0,0 1-1,0-1 1,0 0-1,1 0 1,0 0 0,0-1-1,1 1 1,-1-1 0,6 5-1,-8-9 2,-1 0 0,1 1 0,0-2 0,-1 1-1,1 0 1,0 0 0,-1 0 0,1-1 0,0 1 0,0-1 0,0 1-1,0-1 1,0 0 0,-1 0 0,1 0 0,3 0 0,-1-1 30,-1 1-1,1-1 1,-1 0 0,1-1 0,-1 1 0,1 0 0,5-5 0,3-2 78,-1 0-1,-1-1 1,15-14 0,-22 19-123,20-19 48,-2-2 0,0 0 0,-1-1 0,18-34 0,-24 35 2,2-1-174,15-36 0,-28 57 36,-2 6 8,-1 11-48,-4 18 22,-4 6 194,2 0 1,2 0 0,1 1-1,2 39 1,1-69-23,2 0-1,-1 0 1,0-1-1,1 1 1,4 9-1,-5-16-60,-1 0 0,0 0 0,1 0 1,-1 0-1,0 0 0,1 0 0,-1 0 0,0 0 0,1 0 0,-1 0 0,0 0 0,1 0 0,-1 0 0,1 0 0,-1 0 0,0 0 0,1 0 0,-1 0 0,0 0 0,1-1 0,-1 1 0,0 0 0,1 0 0,-1 0 0,0 0 0,0-1 0,1 1 0,0-1 15,12-7 59,1-2 1,16-14-1,7-5 59,-16 16-134,0 0 0,1 1 0,25-9 0,72-22-221,-71 27 171,-36 11 38,0 1-1,0 0-1,1 0 1,-1 1 0,16-1 0,-27 3-1,0 1 1,0 0-1,0 0 0,0 0 1,0 0-1,0 0 1,1 0-1,-1 0 0,0 0 1,0 0-1,0 0 1,0 0-1,0 1 0,0-1 1,0 0-1,0 1 1,0-1-1,0 1 1,0-1-1,0 1 0,0 0 1,-1-1-1,1 1 1,0 0-1,0 0 0,-1-1 1,1 1-1,0 0 1,-1 0-1,1 0 0,-1 0 1,1 0-1,-1 0 1,1 0-1,-1 0 0,1 2 1,-1-1 4,0 1 1,0-1-1,0 1 0,-1-1 1,1 1-1,-1-1 1,1 0-1,-1 1 0,0-1 1,0 0-1,0 1 1,0-1-1,0 0 0,-3 4 1,1-1 44,-3 3 27,0 0-1,0 0 1,-1-1-1,0 0 1,-8 7-1,62-55 247,-31 26-389,27-31 0,-31 32-40,1 0 1,0 1-1,17-14 0,-29 27 112,-1 0 0,1-1 1,0 1-1,-1-1 0,1 1 0,0 0 1,-1-1-1,1 1 0,0 0 0,0 0 0,-1 0 1,1-1-1,0 1 0,0 0 0,-1 0 0,1 0 1,0 0-1,0 0 0,-1 1 0,1-1 0,0 0 1,0 0-1,-1 0 0,1 1 0,0-1 0,-1 0 1,1 1-1,0-1 0,-1 0 0,1 1 0,0-1 1,-1 1-1,1-1 0,-1 1 0,1-1 1,-1 1-1,1 0 0,-1-1 0,1 2 0,2 3-19,0 0 0,0 1 0,-1-1 0,3 7 0,-1 0 6,4 3 9,-2 1-62,1 0 0,1-1 1,1-1-1,13 18 0,-19-28 22,0-1-1,0 1 1,0-1-1,1 0 1,-1 0-1,1 0 0,0-1 1,0 0-1,0 1 1,0-1-1,0 0 1,0-1-1,1 1 0,-1-1 1,1 0-1,-1 0 1,1 0-1,-1-1 1,1 1-1,8-2 0,-4 0-984,0 0 0,1-1-1,-1 0 1,0-1 0,15-6-1,-15 4-1573,1 0-1,12-9 1,-10 3-51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0:09.193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68 4480,'31'-27'8593,"-20"19"-7469,46-2 1297,-32 7-1789,1 1 0,38 2 0,-21 1 0,397 17 3247,-287-10-3203,-84-4-365,749 28 1714,-774-32-2131,288 1 458,-6-20-4742,-251 8 544,-65 9 2822,0-1 0,0 0 0,0-1 0,0 0 1,9-5-1,18-18-1920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0:14.146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1316 32 2816,'-40'15'1269,"8"25"4494,34-39-5670,20 2 2102,-13-2-1723,25 1 307,0-1 0,1-2 1,53-8-1,-30 3-398,448-46 947,-378 34-1120,-102 17-105,-20 1-36,0 0 1,0 0 0,11-3-1,0 3 188,-15 1-269,0-1 0,0 0 0,0 0 1,0 0-1,0 0 0,0 0 0,5-1 0,-1 0 50,1-1 0,0 1 0,0 1 0,14-1 0,-19 1-8,5 1-78,-1 0 0,0 0 0,0 0 0,11 4 0,-16-4 63,0-1-1,0 0 1,0 1 0,-1 0 0,1-1 0,0 1 0,0-1 0,0 1-1,0 0 1,0 0 0,-1-1 0,1 1 0,0 0 0,-1 0 0,1 0-1,-1 0 1,1 0 0,-1 0 0,1 0 0,-1 0 0,1 0 0,-1 0-1,0 0 1,0 0 0,0 0 0,1 0 0,-1 1 0,0-1 0,0 0-1,-1 0 1,1 0 0,0 0 0,0 0 0,0 0 0,-1 0 0,1 0-1,-1 0 1,0 2 0,-4 4 19,-1 0 0,0 0 0,0-1-1,0 0 1,-12 9 0,5-4-212,6-7 134,7-4 29,-1 1 0,1-1 0,-1 0-1,1 0 1,-1 1 0,1-1-1,-1 0 1,1 0 0,-1 1 0,1-1-1,0 1 1,-1-1 0,1 0 0,0 1-1,-1-1 1,1 1 0,0-1-1,-1 1 1,1-1 0,0 1 0,0-1-1,-1 1 1,2 0-11,-1-1-1,1 0 1,-1 1 0,1-1 0,0 0-1,-1 0 1,1 1 0,-1-1-1,1 0 1,0 0 0,-1 0-1,1 1 1,-1-1 0,1 0 0,0 0-1,0 0 1,12-1-3,0 0 10,0-1 0,19-5-1,9-2 150,-14 5-76,-7 2-142,1-2 0,34-9-1,-49 9 20,-7 1-179,-14-3-175,7 4 376,0 0-1,-1 0 1,1 1 0,-13 0 0,-10-2 151,2-3-5,19 3-55,-1 1 0,-14-1 1,-25 1-14,-30-4 43,68 5-74,-1 1-1,1 0 1,-1 0 0,-18 4-1,-52 15 61,44-10-40,-103 23 307,1 10 331,106-32-412,2-1 28,2 2 1,-1 0-1,-42 24 1,64-29-233,1-1 0,-1 2 1,1-1-1,1 1 0,-1 1 1,1 0-1,1 0 0,-9 11 0,-9 17 37,1 0-1,-31 66 1,54-100-122,0 0-1,1 0 1,-1 0 0,1 1 0,-1-1-1,1 0 1,0 4 0,0-6 35,0 0 0,0 0 0,0 0 0,0 1 0,0-1 0,0 0 0,0 0 0,0 1 0,0-1 1,0 0-1,0 0 0,0 0 0,0 1 0,0-1 0,0 0 0,1 0 0,-1 0 0,0 0 0,0 1 0,0-1 0,0 0 0,1 0 0,-1 0 0,0 0 0,0 0 0,0 1 0,1-1 0,-1 0 0,1 0-5,-1 0 0,1 0-1,0 0 1,-1-1 0,1 1-1,0 0 1,-1 0 0,1-1-1,0 1 1,-1 0-1,1 0 1,-1-1 0,1 1-1,-1-1 1,2 0 0,51-43-285,-27 22 330,52-36 0,-42 37-45,1 2 0,1 2 1,59-20-1,-81 32 11,5-3 43,-1 2 1,1 1 0,0 0 0,1 2 0,24-2 0,-44 5-6,1 0 0,-1 0 0,1 0 0,-1 1 0,1-1 0,-1 1 0,1-1 0,-1 1 0,0 0 0,1 0 0,-1 0-1,0 0 1,0 0 0,0 0 0,1 1 0,-1-1 0,2 3 0,-2-2 10,-1 1 1,1-1-1,-1 0 0,1 1 0,-1-1 0,0 1 0,0 0 0,0-1 0,-1 1 0,1 0 1,-1 0-1,1-1 0,-1 1 0,0 0 0,0 3 0,-3 63 393,-18 105 1,14-90-428,7-82-28,-1 1-31,1-1 0,-1 1 0,1 0 0,0 0 0,0-1 0,0 1 0,1 0 1,0 4-1,25-15-2560,-17-1 2550,0-1-1,-1 1 1,0-1 0,-1-1-1,0 0 1,6-12 0,13-28 590,-26 51-523,0 0 0,0 0 0,0 0 0,0 0 0,0 0 1,1 0-1,-1-1 0,0 1 0,0 0 0,0 0 1,0 0-1,0 0 0,0 0 0,0 0 0,0 0 0,0 0 1,0 0-1,0 0 0,1 0 0,-1 0 0,0 0 0,0 0 1,0 0-1,0 0 0,0 0 0,0 0 0,0 0 0,0 1 1,0-1-1,0 0 0,1 0 0,-1 0 0,0 0 0,0 0 1,0 0-1,0 0 0,0 0 0,0 0 0,0 0 0,0 0 1,0 0-1,0 0 0,0 0 0,0 0 0,0 1 1,0-1-1,0 0 0,0 0 0,0 0 0,5 8 310,1 10 126,-2-1-205,-1 1 0,0-1 0,-2 1 0,0 33 1,-2-33-55,1-8-166,-1-1-1,-5 19 0,4-19 14,0 0-1,0 17 1,4-19 10,-2-5 86,-4 0-384,4-1 261,0-1-1,0 0 1,0 0-1,0 0 1,0 0 0,0 0-1,0 0 1,0 0-1,0 0 1,0 0-1,0 0 1,1 0-1,-1 0 1,0 0-1,0 0 1,0 0-1,0 0 1,0 0-1,0 0 1,0 0-1,0 0 1,0 0-1,0 1 1,0-1-1,0 0 1,0 0-1,0 0 1,0 0-1,0 0 1,0 0-1,0 0 1,0 0-1,0 0 1,0 0-1,0 0 1,0 0-1,0 0 1,0 1-1,0-1 1,0 0-1,0 0 1,0 0-1,0 0 1,0 0-1,0 0 1,0 0-1,0 0 1,-1 0 0,1 0-1,0 0 1,0 0-1,0 0 1,0 0-1,0 0 1,0 0-1,0 0 1,0 0-1,0 0 1,0 0-1,0 0 1,0 0-1,0 0 1,0 0-1,-1 0 1,-23 9 555,12-6-487,0-1 0,-1 0 0,1 0 0,0-2 0,-24 0 0,16-1-26,-326 10 851,329-9-889,-140 2 599,-325 2-475,347-5 81,65 2-151,55-1-71,-27-6 0,33 4 5,1 1 0,0 0 0,-1 0 0,1 0 0,-1 1 0,-13 2 0,13-1-48,0 0 1,0-1-1,-10 0 1,-10 0 60,-159 21-213,98-11 267,72-7-103,-23 3-99,-58 2 1,45-2-994,64-4 1101,1-1 0,-1 0 0,22-1 0,12 1 70,143 24 168,187 23 320,-6 18-251,-193-26-303,-99-18 266,-75-22-234,0 0 1,-1 1 0,1-1-1,-1 0 1,1 0 0,-1 0-1,1 1 1,-1-1 0,1 0 0,-1 0-1,1 1 1,-1-1 0,1 0-1,-1 1 1,0-1 0,1 1-1,-1-1 1,1 1 0,-1-1-1,0 1 1,0-1 0,1 1 0,-1-1-1,0 1 1,0-1 0,1 1-1,-1-1 1,0 1 0,0-1-1,0 1 1,0 0 0,0-1-1,0 1 1,0-1 0,0 1 0,0-1-1,0 1 1,0-1 0,-1 1-1,1 0 1,0-1 0,0 1-1,-12 24-375,11-23 317,-5 7-20,0 0 0,-1-1 0,0 0 0,0 0 1,-15 12-1,-46 30 38,53-39 46,-197 162 36,179-141-207,31-29 123,0 0-1,0 0 1,0 0-1,0 0 1,0 0-1,0 1 1,1-1-1,0 0 1,0 1-1,-1 3 1,2-6 30,0 1 0,0-1 0,0 0 0,0 0 0,0 0 0,0 0 0,0 0 0,0 0 0,1 0 0,-1 0 0,0 0 0,1 0 0,-1 0 0,1 0 0,-1 0 0,1 0 0,0 0 0,-1-1 0,1 1 0,0 0 0,-1 0 0,1-1 0,0 1 0,0 0 0,0-1 0,0 1 0,0-1 0,0 1 0,0-1 0,1 1 0,4 1 16,1 0 0,-1 0 1,0-1-1,7 1 0,-8-1-3,86 11 356,118 19-348,-156-20-2,98 33 1,-121-34-19,54 10-1,-24-8-25,69 10 113,-84-16-14,64 16 0,-99-19-17,-1 1-1,1 0 0,9 5 1,-15-6-35,0-1 0,0 1 0,0-1 0,-1 1 0,1 0 1,-1 0-1,0 1 0,6 6 0,-9-9-49,1 0-1,-1 0 1,0 0 0,1 0 0,-1 0-1,0 0 1,0-1 0,0 1-1,0 0 1,0 0 0,0 0 0,0 0-1,0 0 1,0 0 0,0 0 0,0 0-1,-1 0 1,1-1 0,0 1-1,-1 0 1,1 0 0,-1 1 0,-10 13-477,0-4 329,0-1 0,-1-1-1,0 0 1,0 0 0,-1-1-1,0-1 1,-1 0 0,0-1-1,0 0 1,-18 4 0,26-9 88,0 1 1,0-1-1,0-1 0,0 1 1,-1-1-1,-9-1 1,-2 1-247,17 0 333,0 0 0,0 0 0,0 0 0,0 0-1,-1-1 1,1 1 0,0 0 0,0 0 0,0-1 0,0 1 0,0-1 0,0 1-1,0-1 1,0 0 0,0 1 0,0-1 0,0 0 0,0 1 0,1-1-1,-1 0 1,0 0 0,0 0 0,1 0 0,-1 0 0,1 0 0,-1 0 0,1 0-1,-1 0 1,1 0 0,-1 0 0,1 0 0,0 0 0,0 0 0,-1-2-1,1 0 5,0 1 0,0-1 0,0 1 0,0-1 0,1 1 0,-1-1 0,1 1 0,-1-1 0,1 1 0,0 0 0,0-1 0,0 1 0,0 0 0,3-4 0,8-13-103,8-9 18,3 3 16,-16 17 82,1 0 0,-1 0 0,1 1 0,14-11 0,9-6 293,-30 24-300,-1-1 1,0 0-1,1 1 0,-1-1 1,0 0-1,1 0 0,-1 1 1,0-1-1,0 0 1,0 0-1,0 1 0,1-1 1,-1-1-1,2-8 57,0 6-78,1 0 0,0 1 0,0 0 0,0 0-1,0 0 1,1 0 0,-1 0 0,8-3-1,9-9-131,-5 6 57,6-4 94,15-18 296,-34 28-282,0 0 0,0 0 0,0 0 0,0 0 0,0-1 0,-1 1 0,0 0 0,1-1 0,-1 1 0,1-6 0,8-20 75,-4 20-160,-5 3 106,-1 4 8,0 0 0,0 0 0,0 0 0,-1 0 0,1 0 0,0 0 0,-1 0 0,1 0 0,-1 0 0,0 0-1,0 1 1,-1-4 0,1 4-31,1 1-1,-1-1 0,0 0 1,0 1-1,1-1 0,-1 1 1,0-1-1,0 1 0,0 0 1,0-1-1,0 1 0,0 0 1,0-1-1,0 1 0,0 0 1,1 0-1,-1 0 0,0 0 0,0 0 1,0 0-1,0 0 0,0 0 1,0 0-1,0 0 0,0 1 1,-2 0-1,-85 16-194,-347 56 2495,187-47-1893,228-24-394,-280 20 379,108-13-415,140-8 146,-162 8 151,165-6-119,-197 7-178,258-5-157,-2-2 62,-1 1 0,1-1 0,10 1 0,31 7 37,-3 0 6,174 21-24,359 53 154,-509-73-61,107 31 0,-132-30-43,18 6 1,16 4-1950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0:15.55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7 1 6720,'-7'6'2458,"7"-6"-2384,6 7 890,-1-3-892,6 11 612,0 0 0,-1 0 1,-1 1-1,0 0 1,-1 1-1,10 32 0,14 26-237,-19-44-62,-1 1 1,12 46-1,12 35 160,-28-91 156,10 45-1,-1-2-282,-3-40-401,-1-4 110,-2-6-98,-9-14 11,0 1 0,-1 0 0,1 0 0,-1-1 0,1 1 0,1 4 0,-1-1-14,1-1 1,-1 0-1,1 1 0,0-1 0,0-1 0,0 1 1,0 0-1,1-1 0,-1 1 0,1-1 1,8 5-1,6 1 11,10 3 59,-11-9 26,36 2 0,-14-2-57,112 19-225,-121-18 167,31 0-1,-39-3 6,0 0-1,-1 2 1,32 7-1,7 3-66,-43-10 98,0 0 0,26 9 1,8 11-167,-27-11 175,-20-9-53,1 0 1,0-1-1,-1 0 0,7 3 0,4-1-2,1 0-1,-1 0 0,1-2 1,0 0-1,18 0 1,-10 0-14,37 5 0,-5 1 13,26 3 60,-26-2-117,-34-3-54,-18-5 140,0 1-1,-1-1 1,1 0-1,0-1 1,5 1-1,15-1-52,2 1 35,0-1 0,0-2 0,31-6 0,-27 3-120,54-3 0,-34 5 280,89 1-82,-76 3-1887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0:16.697"/>
    </inkml:context>
    <inkml:brush xml:id="br0">
      <inkml:brushProperty name="width" value="0.3" units="cm"/>
      <inkml:brushProperty name="height" value="0.6" units="cm"/>
      <inkml:brushProperty name="color" value="#A9D8FF"/>
      <inkml:brushProperty name="tip" value="rectangle"/>
      <inkml:brushProperty name="rasterOp" value="maskPen"/>
    </inkml:brush>
  </inkml:definitions>
  <inkml:trace contextRef="#ctx0" brushRef="#br0">1 1 3552,'4'6'277,"0"-1"1,0 1-1,1-1 0,0 1 1,0-1-1,11 8 0,5 3 971,28 15 0,-25-16-395,0-2 331,26 12 0,-13-8-341,-17-8-364,0-1-1,1-1 1,-1 0 0,2-2 0,27 4-1,109 3 1213,-140-11-1561,210 3 1225,-34 1 149,-41-3-946,-50-2-460,207 12 829,106 2 7,605-14-225,-125 3 182,-713 0-908,54-1 109,637-7 533,-687 5-488,335 28 305,-508-27-436,220 19-50,205 14 403,-142-25-124,-7-4-348,-224-6-478,-61 2 71,-1-1 0,1-1 0,-1 1 0,1-1 0,0 0 0,6-2 0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0:31.956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6264 1 2144,'-9'-1'10143,"2"2"-7519,-1-1-3983,-29 5 2713,22-5-900,5 0 78,1 0 0,0 0 0,-18 4-1,20-3-215,0-1-1,0 1 0,0-1 0,-12-1 1,-2 0 294,-4 1-2,21 0-535,0 0 1,0 0-1,0 0 0,0-1 1,0 1-1,-1-1 0,-4-2 1,-19-1 214,21 4-271,-67 0 337,-75 10 0,101-4-291,-214 33 797,242-36-816,1 1 0,0 1 0,-35 14 0,-10 7-83,-10 3 360,42-14-200,-20 9 57,1 2 1,-79 54-1,77-43-147,28-20-16,1 0-1,-22 22 1,-80 91 300,117-120-285,0 2 1,0-1 0,-7 15 0,2-3-16,7-14 31,0-1-1,0 1 0,0-1 1,-1-1-1,0 1 0,-1-1 1,-15 10-1,7-1 46,15-13-102,0 0 1,0-1-1,-1 1 0,1-1 0,-5 3 1,-22 16 83,18-13-78,-1 0 0,-13 7 0,5-3 37,16-9-26,-1 0-1,1 0 0,-1 0 1,0-1-1,-9 3 0,-144 46 309,-4 1-137,149-49-131,-11 4 8,-31 11 1,-68 33 142,68-26 58,35-15-217,-27 10 0,-395 110-300,400-120 387,-34 10 76,35-6-129,-56 10 0,74-21-11,-39 0 0,20-1-2,-11 0 32,0-1-1,0-3 1,0-3 0,0-1-1,-75-20 1,107 20-92,1 0 1,-1-2-1,1 0 1,1-1-1,0-1 1,0 0-1,1-2 1,0 0-1,-21-20 1,-48-48 181,61 59-90,0 1 1,-48-26-1,32 20 3,11 8-28,-1 3-1,-52-20 1,-86-24 82,136 48-77,15 4-43,1-2 0,1 0 0,-1-1 0,1-1 0,1 0 0,0-1 0,-17-17 0,-33-22-316,14 7 160,39 34 110,0 1-1,0 1 1,-1 0 0,0 1-1,-17-6 1,-9-4-27,9 3 87,-1 3-1,-60-15 1,75 22-44,1 0 34,-99-28 133,-8-2-134,108 31-30,-9-3-18,0 2 1,0 0-1,0 2 0,-1 0 1,0 2-1,1 1 0,-41 6 1,17 2 117,-52 9 48,-17-7-10,68-6 277,-95-3 0,146-3-372,1 0-1,-1 0 0,0 0 1,1 0-1,-1 0 0,0-1 1,0 1-1,1-1 1,-1 0-1,2-2 0,8-5-45,34-19 98,2 2 0,88-33 0,-5 0 32,-72 36-22,-57 22-113,0 0 2,-1 1 1,0-1-1,1 0 0,-1 0 0,0 1 1,0-1-1,0 0 0,0 0 0,0 0 0,0 0 1,0 0-1,1-2 0,-1 2-107,-22 17-315,-36 9 310,0-3 1,-77 19-1,21-7 190,-54 15 98,155-45-162,-7 1 243,30 14-220,4-4-4,2 0 1,0 0-1,0-2 0,37 22 1,84 34 245,19 12-87,-114-50-43,-4-4-558,-14-12-2655,-32-42-14206,-12-10 12380,-10-8 1546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0:33.825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1771 564 2080,'-6'1'8892,"1"0"-6218,4 0-2648,0-1 0,1 1 0,-1-1 0,0 0 0,0 0 0,0 0 0,0 1 0,0-1 0,0 0 0,0 0 0,0 0 0,0 0 0,-1-1 0,-3 1 283,0 0-1,0 0 0,0 0 1,-8 1-1,-10 1 454,-32 4 715,42-5-1154,0 0-1,1 1 0,-1 1 1,-13 4-1,11-3 112,-25 4 0,12-3 141,21-4-428,0 1 0,0-1 0,-7 0 0,-23 1 608,26-1-503,-1-1 0,0 0 0,0 0 1,-16-3-1,-85-16 740,10 5-593,-57-12 48,130 19-295,1-1 1,0-1-1,-37-17 1,42 12-81,1 0 0,1-2 0,-28-25 1,31 26-85,10 7 7,-1-1 1,2-1-1,-1 1 0,-12-21 0,-24-48 27,30 50-153,11 21 161,-2 0 0,1 0 1,-1 0-1,0 1 0,0 0 1,0 0-1,-1 0 0,-14-8 1,-66-33 213,63 36-248,-1 2-1,-51-14 0,-56-2 297,30 7-1562,81 11-1316,20 7 2448,1 0 0,-1 0 0,1-1-1,0 1 1,-1 0 0,1 0 0,-1 0 0,1-1 0,0 1 0,-1 0 0,1-1 0,0 1 0,-1 0 0,1 0 0,0-1 0,0 1 0,-1 0 0,1-1 0,0 1 0,0-1 0,0 1 0,-1 0 0,1-1 0,0 1 0,0-1 0,0 1 0,0-1-1,0 1 1,0 0 0,0-1 0,0 1 0,0-1 0,0 1 0,0-1 0,0 1 0,0 0 0,0-1 0,0 1 0,1-1 0,-1 1 0,0 0 0,0-1 0,2-1-859,-1 1 1,0 0 0,1 0-1,-1 0 1,1 0-1,-1 0 1,1 0 0,1 0-1,-3 1 984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0:35.914"/>
    </inkml:context>
    <inkml:brush xml:id="br0">
      <inkml:brushProperty name="width" value="0.05" units="cm"/>
      <inkml:brushProperty name="height" value="0.05" units="cm"/>
      <inkml:brushProperty name="color" value="#00A0D7"/>
    </inkml:brush>
  </inkml:definitions>
  <inkml:trace contextRef="#ctx0" brushRef="#br0">2620 35 3552,'0'0'27,"0"0"0,0 0 1,-1-1-1,1 1 0,0 0 0,0 0 0,0 0 1,0 0-1,-1-1 0,1 1 0,0 0 1,0 0-1,0-1 0,0 1 0,0 0 0,0 0 1,0-1-1,0 1 0,0 0 0,0 0 1,0-1-1,0 1 0,0 0 0,0 0 0,0-1 1,0 1-1,0 0 0,0 0 0,0-1 1,0 1-1,0 0 0,0 0 0,0 0 0,2-6 4493,-17-3-1475,8 6-2612,0 1 0,1 0 0,-1 0-1,0 1 1,0 0 0,0 0 0,-13 1-1,-54 6 513,46-3-723,-54 7 493,-1 3 0,-86 25-1,134-26-324,0 1-1,1 2 0,0 1 1,-42 28-1,64-36-243,1 1 1,0 1-1,-16 19 0,-3 1 5,-33 33 317,36-36-150,-43 37 0,14-25 83,-1-2 0,-2-3 0,-2-3 0,-84 32 0,24-8-97,102-47-225,-5 2 298,-45 12-1,-313 28 431,281-40-744,-2-1 1,-4 0 480,102-9-533,-1 0 0,1 0 0,0-1 1,-8-1-1,-9 0 151,5 2-21,8 0-127,-1 0 0,1 0 0,-17-3 1,-21-3 139,40 5-172,0 0 0,0 0 0,0 1-1,0 0 1,-12 1 0,-4 0 138,-58-1 1000,107-6-598,20-2-387,54-15 0,-33 6-143,-42 10 96,-1-1 0,35-18 1,-50 22-50,-3 1-11,-1 0 1,0 0-1,8-6 0,-1 0-232,-10 1 391,6 3-155,-8 5-37,0 0 0,0 0 0,0 0 1,0 0-1,0 0 0,0 0 0,0 0 1,0 0-1,0 0 0,0 0 0,0 0 1,0 0-1,1 0 0,-1 0 0,0 0 1,0 0-1,0 0 0,0 0 0,0 0 1,0 0-1,0 0 0,0 0 0,0 0 1,0 0-1,0 0 0,0 0 0,0 0 1,0 0-1,0 0 0,0 0 0,0 0 1,0 0-1,0 0 0,0 0 0,0 0 1,0 0-1,0 0 0,0 0 0,0 0 1,0 0-1,0 0 0,0 0 0,1 0 1,-1 0-1,0 0 0,0 0 0,0 0 1,0 0-1,0 0 0,0 0 0,0 0 1,0 0-1,0 0 0,0 0 0,-10 1-288,10-1 266,-1 1 0,0-1 0,1 1-1,-1-1 1,0 1 0,1 0 0,-1-1 0,1 1 0,-1 0-1,1-1 1,-1 1 0,0 1 0,-3 5-89,-11 7 126,0-1-1,-1-1 1,0 0 0,-1-2 0,-21 12-1,25-15 38,-1-1-1,0 0 1,0 0-1,0-1 0,0-1 1,-1-1-1,0 0 1,1-1-1,-27 1 0,35-3 6,0 0-1,0 0 0,0 1 1,0-1-1,1 2 0,-1-1 1,-9 4-1,10-4-24,5-2-27,0 1 0,0 0 0,0 0 0,0 0 0,0 0 0,0 0 1,0 0-1,0 0 0,1 0 0,-1 0 0,0 0 0,0 0 0,0 0 0,0 0 1,0 0-1,0 0 0,0 0 0,0 0 0,0 0 0,0 0 0,0 0 0,0 0 0,0 0 1,0-1-1,0 1 0,0 0 0,0 0 0,0 0 0,0 0 0,-1 0 0,1 0 1,0 0-1,0 0 0,0 0 0,0 0 0,0 0 0,0 0 0,0 0 0,0 0 1,0 0-1,0 0 0,0 0 0,0 0 0,0 0 0,0 0 0,0 0 0,0 0 0,0 0 1,6-2-2,4 2 51,0 2-1,0-1 1,14 5 0,7 1 44,162 16-323,-139-17-1637,-35-5-1563,0 1 0,0 1-1,0 1 1,24 8-1,-6 6-3060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09.42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1460 5632,'-8'0'4130,"18"0"-2380,18-1-249,-18-1-971,0 0-1,0-1 1,0-1 0,0 1-1,-1-2 1,1 1 0,-1-1-1,0-1 1,-1 1 0,13-12-1,5-6 339,39-45-1,-63 66-839,134-167 1089,-27 32-655,5 13-150,46-56 154,-142 156-348,-2-1 1,0 0-1,-1-1 0,-1-1 0,19-54 1,-22 46 206,-1-2 0,-1 1 1,3-42-1,-10 65-175,-2 9-89,1 0 0,-1 1 0,1-1 1,-1 0-1,0 0 0,-1 0 1,1 0-1,-1 1 0,1-1 1,-1 0-1,-2-5 0,2 9-56,1 0-1,0-1 1,-1 1-1,1-1 1,-1 1-1,1 0 1,-1-1-1,1 1 1,-1 0-1,1 0 1,-1-1-1,1 1 1,-1 0-1,1 0 1,-1 0-1,0 0 0,1 0 1,-1-1-1,1 1 1,-1 0-1,1 0 1,-1 1-1,0-1 1,1 0-1,-1 0 1,1 0-1,-1 0 1,1 0-1,-1 1 1,1-1-1,-1 0 1,1 0-1,-1 1 1,1-1-1,-1 0 1,0 1-1,-18 13-180,5 1 97,0 1 1,1 0 0,-21 33 0,23-32 135,-62 101 295,46-70-219,1 0 0,3 2 1,2 0-1,2 1 0,-16 72 1,26-81-52,2 0 1,2 0 0,2 0-1,2 1 1,4 44 0,-2-77-39,0-1 0,1 1 0,0-1 0,0 0 0,1 0 1,1 1-1,-1-2 0,1 1 0,1 0 0,0-1 1,0 0-1,0 0 0,9 8 0,-11-13 4,1 0-1,0 0 1,0 0-1,0 0 1,0-1-1,0 0 1,1 0-1,-1 0 1,1-1-1,-1 1 1,1-1-1,8 1 1,-4-1 11,1 0-1,1 0 1,-1-1 0,0-1 0,11-1 0,-10 0-35,-1-1 1,0 1-1,0-2 1,-1 1-1,1-1 1,-1-1 0,1 0-1,-1 0 1,-1-1-1,1 0 1,-1 0-1,0-1 1,0 0-1,-1-1 1,0 1-1,0-1 1,-1-1-1,0 1 1,8-17-1,9-26 88,27-92 0,-46 127-57,-1 0 0,2-18 0,2-11 58,-7 28-171,-1 14 14,-2 11 23,-3 41-213,2-14 84,0-3 186,1 0 0,2 0 0,1 0-1,1 0 1,2-1 0,11 50 0,-13-77-45,0 0 1,1 0 0,-1 0-1,1 0 1,3 5 0,-5-9 19,1 1 1,-1 0-1,1 0 1,-1-1-1,0 1 1,1 0-1,-1-1 0,1 1 1,0 0-1,-1-1 1,1 1-1,0-1 1,-1 1-1,1-1 1,0 1-1,-1-1 1,1 0-1,0 1 1,0-1-1,-1 0 1,1 0-1,0 1 1,0-1-1,0 0 1,0 0-1,-1 0 0,1 0 1,1 0-1,4-3 44,-1 1 1,1-2-1,-1 1 0,0 0 0,0-1 0,0 0 0,-1 0 0,1-1 0,-1 1 0,0-1 0,6-9 0,4-8 29,16-36-1,-12 23-63,5-9-65,40-55 0,-59 93 57,0 1 0,1 0 1,7-7-1,-11 11-14,0 0 0,0 1 1,0-1-1,0 0 0,0 1 1,0-1-1,1 1 0,-1-1 1,0 1-1,0-1 0,3 1 0,-4 0 3,1 0 0,-1 0-1,1 0 1,-1 0 0,0 0-1,1 0 1,-1 1 0,1-1-1,-1 0 1,1 0 0,-1 1-1,1-1 1,-1 0-1,0 0 1,1 1 0,-1-1-1,0 0 1,1 1 0,-1-1-1,0 1 1,1-1 0,-1 0-1,0 1 1,0-1-1,1 1 1,-1-1 0,0 1-1,0-1 1,0 2 0,4 13 47,-2 0 1,0 1 0,-1-1-1,0 1 1,-1 0-1,-3 18 1,3-27-37,-17 182 20,15-160 34,2-27-56,-1-1 0,1 0 0,1 0 0,-1 1 0,0-1 0,0 0 0,0 0 0,1 0 0,-1 1 0,0-1 0,1 0 0,-1 0 0,1 0 0,-1 0 0,1 0 0,0 1 0,0-1 0,1 1 0,4-4 27,5-5 2,1-1 1,-2-1-1,1 0 0,-1 0 1,-1-1-1,1 0 0,7-13 1,67-90 13,30-38-245,-112 148 174,0 1 0,-1 0-1,1 0 1,0 0 0,0 1 0,1-1-1,-1 0 1,5-2 0,-6 4 15,-1 0 0,1 0 0,0 0 0,0 0 0,0 0 0,0 0-1,-1 0 1,1 0 0,0 0 0,0 0 0,0 0 0,-1 0 0,1 1 0,0-1 0,0 0 0,-1 1 0,1-1 0,0 0-1,0 1 1,-1-1 0,1 1 0,0-1 0,-1 1 0,1 0 0,-1-1 0,1 1 0,-1-1 0,1 1 0,-1 0-1,1-1 1,-1 1 0,0 0 0,1 0 0,-1 1 0,6 12 3,-1-1 0,-1 1 0,0 1 0,3 22 1,-2-10 9,3 20 49,-4-20-91,10 29-1,-9-38 24,-3-8-6,1 0 1,1 1 0,-1-1-1,7 11 1,-9-19 25,0-1 1,0 1-1,0 0 0,1-1 0,-1 1 1,0 0-1,1-1 0,-1 1 1,1-1-1,-1 0 0,1 0 0,0 1 1,-1-1-1,1 0 0,0-1 1,0 1-1,0 0 0,0 0 0,0-1 1,0 1-1,0-1 0,0 0 1,0 1-1,0-1 0,0 0 0,0 0 1,3-1-1,0 0-3,1 0 0,-1-1-1,0 1 1,0-1 0,0-1 0,0 1-1,0-1 1,0 0 0,-1 0 0,1 0-1,-1-1 1,0 1 0,0-1 0,0 0-1,0 0 1,-1 0 0,0-1 0,0 1-1,0-1 1,0 0 0,3-10 0,4-14 25,-2 0 1,6-35 0,-8 30-5,-2 12-14,0 1 0,-2-1-1,0 0 1,-2 0 0,-3-39-1,3 59-17,0 1-1,0-1 0,-1 1 0,1-1 0,-1 1 0,1 0 0,-1-1 1,1 1-1,-1 0 0,0-1 0,0 1 0,0 0 0,-1-2 0,1 2-2,1 1 0,-1 0 0,1 0 1,-1 0-1,1 0 0,0-1 0,-1 1 0,1 0 0,-1 0 0,1 0 0,-1 0 0,1 0 0,-1 0 0,1 0 0,-1 0 0,1 0 0,-1 0 0,1 1 0,-1-1 0,1 0 0,-1 0 0,1 0 0,-1 1 0,1-1 0,0 0 0,-1 0 0,1 1 0,0-1 0,-1 0 0,1 1 0,-1-1 0,1 0 0,0 1 0,0-1 0,-1 1 1,1-1-1,0 0 0,0 1 0,0-1 0,-1 1 0,-4 10-37,-1-1 0,2 1 0,-1-1 0,2 1 0,-1 1 1,2-1-1,-1 0 0,0 13 0,-4 14 2,2-10-3,-4 49 0,9-67 32,-1 0 1,2 0-1,0 1 1,0-1-1,0 0 1,2 0-1,-1 0 1,5 11-1,-5-17 16,0 0-1,1 0 1,-1 0 0,1 0-1,0-1 1,0 1 0,0-1-1,0 0 1,1 0-1,-1 0 1,1 0 0,0-1-1,0 0 1,0 1 0,0-1-1,0 0 1,0-1-1,1 1 1,-1-1 0,1 0-1,8 1 1,3 0 12,1-2 0,-1 1 0,0-2 0,28-4 0,-15 1-19,-1-1 0,0-1-1,0-2 1,35-13 0,-23 2-15,-1-1 0,41-28 1,-58 31 45,0 0 1,-2-2-1,0 0 0,-1-1 1,21-29-1,-21 27-69,-14 17 60,0-1 1,0 1 0,-1-1-1,1 0 1,-2-1 0,6-10-1,-5 7 13,-1 4 29,0 0 0,-1 0 0,0 0 0,0-1 0,0 1 0,0-10 0,-2 15-63,0 1 0,0-1 0,0 1 0,1 0 0,-1-1 0,0 1 0,0 0 0,0-1 0,-1 1 0,1-1 0,0 1-1,0 0 1,0-1 0,0 1 0,0 0 0,0-1 0,0 1 0,-1 0 0,1-1 0,0 1 0,0 0 0,0-1 0,-1 1 0,1 0 0,0 0 0,-1-1 0,1 1 0,0 0 0,0 0 0,-1 0 0,1-1 0,0 1-1,-1 0 1,1 0 0,0 0 0,-1 0 0,1 0 0,-1 0 0,1 0 0,0-1 0,-1 1 0,1 0 0,0 0 0,-1 0 0,1 1 0,-1-1 0,1 0 0,0 0 0,-1 0 0,1 0 0,-3 1-34,0 0 1,1 1 0,-1-1-1,1 0 1,-1 1-1,-2 2 1,-3 3-17,0 0-1,1 1 1,0 0 0,1 0-1,0 1 1,-6 9-1,-29 62-116,28-53 150,8-19 24,-6 14-57,0 1 0,1 0 0,1 1-1,-6 28 1,14-47 55,1-1-1,0 1 1,0 0-1,1-1 1,-1 1-1,1 0 1,0-1-1,0 1 1,1-1-1,-1 1 1,1-1-1,0 0 1,0 0-1,0 0 1,1 0-1,0 0 1,4 5-1,-6-7 0,0-1 0,0 1 0,1-1-1,-1 0 1,1 1 0,-1-1 0,1 0-1,-1 0 1,1 0 0,0 0-1,0 0 1,0 0 0,-1 0 0,1-1-1,0 1 1,0-1 0,0 1-1,0-1 1,0 0 0,0 0 0,0 0-1,0 0 1,0 0 0,0 0-1,0 0 1,0-1 0,0 1 0,0-1-1,-1 1 1,1-1 0,0 0 0,0 0-1,0 0 1,-1 0 0,1 0-1,0 0 1,-1 0 0,1 0 0,-1-1-1,0 1 1,3-4 0,0 0-4,0 0 0,0-1 1,0 1-1,-1-1 0,0 0 0,3-8 1,11-42-75,-7 19 57,-1 5 37,-2 0 0,-1 0 0,-1-1 1,0-38-1,-6 53-88,1 17 70,0 1 0,0-1 0,0 1 0,0-1 0,-1 1 0,1-1 0,0 1 0,0-1 0,0 0 0,-1 1 0,1-1 0,0 1 0,-1 0 0,1-1 0,0 1 0,-1-1 0,1 1 0,-1-1 0,0 1 0,1 0 4,0 0 0,0-1 0,-1 1 0,1 0 0,0 0 0,-1 0 0,1 0 0,0 0 0,0 0 0,-1 1-1,1-1 1,0 0 0,-1 0 0,1 0 0,0 0 0,0 0 0,-1 0 0,1 0 0,0 1 0,0-1 0,-1 0 0,1 0-1,0 0 1,0 1 0,0-1 0,-1 0 0,1 0 0,0 0 0,0 1 0,-6 11 91,3-6-84,-3 8-17,1 0-1,1 0 0,0 1 0,0 0 0,1 0 0,1 0 0,1 0 1,0 0-1,1 0 0,1 0 0,0 0 0,1 0 0,6 26 0,-6-34 30,1-1-1,-1 0 0,1 1 1,0-1-1,7 10 0,-9-14-17,1 0 0,-1 0 0,1 0 0,0 0 0,-1-1 0,1 1 1,0 0-1,0-1 0,0 1 0,0-1 0,0 0 0,1 1 0,-1-1 0,0 0 0,0 0 0,1-1 0,-1 1 0,1 0 0,2 0 0,1-2-2,0 1-1,0-1 0,0 0 1,0-1-1,-1 0 1,1 1-1,0-2 1,-1 1-1,0-1 1,8-4-1,3-4-23,26-22-1,-18 10 78,0 0 0,-2-1 0,29-41 0,-39 47 90,-1-1 0,19-38-1,-28 50-164,1 1 0,-1-1 0,0 0 1,-1 1-1,1-1 0,-1 0 0,-1 0 0,1-10 0,0 17 6,1 0 0,0 0 0,-1 0 1,1 0-1,-1 0 0,1 0 0,-1 0 1,1 0-1,-1 1 0,1-1 0,-1 1 1,2 0-1,2 0 18,-1 1 1,1-1-1,-1 1 1,8 4-1,-5 1-48,0 0 1,0 1-1,0 0 1,-1 0-1,0 1 1,7 15-1,-1-4 10,-2-1 19,-1 0 1,10 29-1,-10-24-22,18 35 1,-23-52 32,0 0-1,0-1 0,1 0 0,0 0 1,0 0-1,0 0 0,1-1 1,0 0-1,10 7 0,-13-10 7,0 0 0,1 0-1,-1-1 1,1 1 0,0-1 0,-1 0-1,1 0 1,0 0 0,0 0 0,0-1 0,0 1-1,0-1 1,0 0 0,-1 0 0,1-1-1,0 1 1,0-1 0,0 0 0,0 0 0,-1 0-1,1 0 1,0-1 0,-1 0 0,5-2-1,-2-1-12,0 0 0,1-1-1,-2 0 1,1 0 0,-1-1-1,0 1 1,0-1 0,-1 0-1,4-8 1,6-13 60,9-31 0,-16 39-84,35-89-140,74-204 193,-98 245-21,16-102-1,-33 163 4,20-157 269,-19 141-234,-2 1 0,-1-1-1,-1 0 1,0 1 0,-7-25-1,8 44-49,1-1-1,-1 1 1,0 0-1,0 0 1,-1-1 0,1 1-1,-1 0 1,1 0-1,-1 0 1,0 0-1,0 0 1,0 1-1,-1-1 1,1 1-1,-1-1 1,1 1-1,-1 0 1,0 0-1,0 0 1,-5-2-1,7 3 1,0 1 0,0 0-1,-1 0 1,1-1-1,0 1 1,0 0-1,-1 0 1,1 1-1,0-1 1,-1 0 0,1 0-1,0 0 1,0 1-1,-1-1 1,1 1-1,0-1 1,0 1 0,0 0-1,0-1 1,0 1-1,-2 1 1,0 1-19,0 0 1,0 0 0,0 0-1,1 0 1,-4 5-1,-3 7-26,1 1 0,1 0 0,0 0 0,-9 32-1,-11 74 15,20-87-8,-5 31 67,3 2 1,2-1 0,5 131-1,11-62 154,27 142 0,-35-274-159,-1 1-1,2-1 1,-1 0-1,0 1 1,1-1-1,0 0 1,0 0-1,0-1 1,0 1-1,4 4 1,-4-6 3,0 0 1,0 0 0,1 0 0,-1-1-1,0 1 1,1-1 0,-1 1 0,1-1 0,-1 0-1,1 0 1,-1 0 0,1 0 0,0-1 0,0 1-1,-1-1 1,1 1 0,0-1 0,3 0-1,0-1 4,-1 1 0,0-1 0,1 0 0,-1 0 0,0-1 0,0 0 0,1 0-1,-1 0 1,-1 0 0,7-5 0,6-4 130,21-18-1,-28 21-147,41-37 32,54-61 0,23-21-154,-126 125 140,0 0 0,-1 0-1,1 1 0,0-1 0,0 1 1,0 0-1,0-1 0,0 1 0,2-1 1,-4 2-15,1 0 1,-1 0 0,0 0 0,0 0 0,0 0-1,1 0 1,-1 0 0,0 0 0,0 0-1,1 0 1,-1 1 0,0-1 0,0 0 0,1 0-1,-1 0 1,0 0 0,0 0 0,0 0 0,1 0-1,-1 1 1,0-1 0,0 0 0,0 0-1,1 0 1,-1 0 0,0 1 0,0-1 0,0 0-1,0 1 1,3 14 31,-4 1 1,-1 1 0,-4 18 0,-2 16 40,2 0-54,-5 109-72,14-126 187,3-18-75,-5-16-59,-1 0 1,0 1-1,0-1 1,1 0 0,-1 1-1,0-1 1,1 0-1,-1 0 1,1 1-1,-1-1 1,0 0 0,1 0-1,-1 0 1,1 0-1,-1 0 1,0 1-1,1-1 1,-1 0 0,1 0-1,-1 0 1,1 0-1,-1 0 1,0 0-1,1 0 1,-1 0 0,1 0-1,-1-1 1,1 1-1,4-2 11,-1 0-1,0 0 0,0-1 0,0 0 1,0 0-1,-1 0 0,1 0 0,-1 0 1,0-1-1,0 1 0,4-6 0,5-9 28,11-23-1,-20 36-36,128-245-189,-127 243 204,-3 4 4,1 0 0,-1 0 0,1 0 1,0 0-1,0 0 0,5-4 0,-7 7-18,0 0 1,0 0-1,0-1 0,1 1 0,-1 0 0,0 0 0,0 0 0,0 0 1,0 0-1,1 0 0,-1-1 0,0 1 0,0 0 0,0 0 0,0 0 1,1 0-1,-1 0 0,0 0 0,0 0 0,1 0 0,-1 0 0,0 0 0,0 0 1,0 0-1,1 0 0,-1 0 0,0 0 0,0 0 0,0 0 0,1 0 1,-1 0-1,0 0 0,3 8 40,-4 16-37,0-17 1,-1 15-57,-1-1 0,-10 37-1,11-47 26,-9 28-53,-2 0 0,-25 54 0,7-32-31,-60 92 0,90-153 108,-80 124-98,-176 202 1,209-273 62,7-6-10,-71 63 0,110-107 47,-1 0 0,-1-1 0,1 1 0,0-1 0,0 0 1,-1 0-1,0 0 0,1-1 0,-1 1 0,0-1 0,1 1 0,-1-1 1,-7 0-1,10-1 0,-1 0 1,0 0-1,1 0 1,-1 0-1,0 0 0,1-1 1,-1 1-1,0 0 1,1-1-1,-1 0 1,1 1-1,-1-1 1,1 0-1,-1 0 1,1 0-1,0 0 1,-1 0-1,1 0 0,0 0 1,0 0-1,0-1 1,0 1-1,0 0 1,0-1-1,0 1 1,0-1-1,0 1 1,1-1-1,-1 1 0,1-1 1,-1-1-1,-1-5 3,0 1 0,1 0 0,0 0-1,0-1 1,1-8 0,1-22-4,3 0 0,1 0 0,2 0 0,16-53 0,-19 77-20,1 0 0,0 1 0,1-1 1,0 1-1,1 1 0,1-1 0,0 1 0,0 1 0,1-1 0,20-18 0,-14 16-15,2 1-1,-1 1 0,26-15 1,60-26-988,-20 11-2419,-73 37 2061,0 0 1,-1 0 0,1-1 0,14-14-1,-22 19 1076,1-1 0,-1 1-1,0-1 1,1 1-1,-1-1 1,0 1-1,0-1 1,0 0 0,0 0-1,0 0 1,-1 1-1,1-1 1,0-3-1,-1 2-286,0 0-1,0 0 0,0 0 0,-1 0 0,1 0 1,-1 0-1,-1-5 0,-9-28-2948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09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96 10 10624,'-45'-9'4832,"19"14"-4192,16-5 1887,10 4-1503,-9 2 288,9-2-768,-6-4-704,6-4-1248,10 4 832,1-6-3679,4 6 2335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11.2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22 453 5568,'-18'18'3136,"17"-18"-2824,1 1 0,-1 0 0,1 0 0,0 1 0,-1-1 0,1 0 0,0 0 1,0 0-1,0 0 0,0 0 0,0 0 0,0 0 0,0 0 0,0 0 0,0 0 0,1 2 0,-1-2-33,0 0 0,0 0 0,0 0-1,0-1 1,0 1 0,1 0 0,-1 0-1,0 0 1,1 0 0,-1-1 0,1 1-1,-1 0 1,1 0 0,-1-1 0,1 1-1,0 0 1,-1-1 0,1 1 0,0 0-1,-1-1 1,1 1 0,1 0 0,2-1-1,0 1 0,0-1 0,0 0 0,0 0 0,0 0 0,0-1 0,-1 1 0,1-1 0,0 0 0,0 0 0,-1 0 0,1-1 0,0 1 0,5-5 0,4-1 117,-1-2 0,17-13-1,-4 0-51,-2-1-1,-1-1 0,25-34 1,49-84 442,-5-6 148,-79 120-693,-10 16-51,-2 13-188,0-1 0,0 0-1,0 0 1,0 0 0,0 0-1,0 0 1,0 0 0,0 0-1,0 0 1,0 0 0,0 0 0,0 0-1,0 0 1,0 1 0,0-1-1,-1 0 1,1 0 0,0 0-1,0 0 1,0 0 0,0 0 0,0 0-1,0 0 1,0 0 0,0 0-1,0 0 1,0 0 0,0 0-1,-1 0 1,1 0 0,0 0 0,0 0-1,0 0 1,0 0 0,0 0-1,0 0 1,0 0 0,0 0 0,0 0-1,0 0 1,0 0 0,-1 0-1,1 0 1,0 0 0,0 0-1,0 0 1,0 0 0,0 0 0,0-1-1,0 1 1,0 0 0,0 0-1,0 0 1,0 0 0,0 0-1,0 0 1,0 0 0,0 0 0,0 0-1,-1 0 1,1 0 0,0 0-1,0-1 1,0 1 0,-5 5 2,0 1 0,1-1 0,-1 1 1,1 0-1,0 0 0,0 0 0,1 0 0,0 1 1,-4 10-1,-2 10 50,1 0 1,-6 41 0,11-52-65,2-1 0,0 1 0,1 0 1,0 0-1,1-1 0,4 19 0,-3-25 15,1-1 0,-1 1 0,2-1 1,-1 0-1,1 0 0,0 0 0,1 0 0,9 11 0,-11-15 10,1 0 0,-1 0 1,1 0-1,0-1 0,0 0 0,0 0 0,1 0 0,-1 0 0,1-1 0,0 0 1,-1 1-1,1-2 0,0 1 0,0-1 0,0 1 0,6-1 0,-4 0 3,-1-1 0,0 0 0,0 0 0,1-1-1,-1 1 1,0-2 0,0 1 0,0 0 0,0-1-1,0-1 1,0 1 0,-1-1 0,1 1 0,-1-2-1,0 1 1,0 0 0,0-1 0,0 0 0,8-9-1,3-4 23,-1-2 0,0 1 0,-2-2 0,0 0 0,-1 0 0,10-26-1,22-46 87,-15 34 230,-28 56-323,1-1 0,-1 0 0,0 1 0,1-1 0,0 1 0,0 0 0,-1 0 0,1 0 0,1 0 0,-1 0 0,3-2 0,-5 4-27,1 0 0,-1 0-1,1 1 1,-1-1 0,0 0-1,1 1 1,-1-1 0,0 0-1,0 1 1,1-1 0,-1 1-1,0-1 1,0 0 0,0 1-1,1-1 1,-1 1 0,0-1-1,0 1 1,0-1 0,0 1-1,0-1 1,0 0 0,0 1-1,0 0 1,0-1-4,5 79 175,-10 150 0,6-173-107,1-56-58,0-1-1,0 0 1,0 0 0,0-1-1,-1 1 1,1 0 0,0-1-1,-1 1 1,1-1 0,1-2-1,20-24 77,34-55-1,6-10-3,-4 26 25,-52 60-122,0 0 0,0 1 0,1 1 0,0-1 0,0 1-1,0 0 1,11-4 0,-14 8 12,-1-1 1,1 1-1,-1 0 1,1 1-1,-1-1 1,1 1-1,0 0 1,-1 0-1,1 0 0,0 1 1,-1 0-1,1 0 1,-1 0-1,1 0 1,-1 1-1,0-1 0,0 1 1,1 0-1,-1 0 1,6 5-1,1 2-21,0 0 0,-1 0 0,0 1 0,0 0 0,12 18 0,-7-6-186,-1 0 0,-2 0 0,0 1 0,-1 1 0,11 36-1,-2 19-7692,-18-60 2787,-2-18 4934,0-1 0,0 0 0,0 1 0,0-1 1,0 0-1,0 1 0,0-1 0,-1 0 0,1 1 0,0-1 1,0 0-1,0 0 0,0 1 0,0-1 0,-1 0 0,1 1 1,0-1-1,0 0 0,0 0 0,-1 1 0,1-1 1,0 0-1,0 0 0,-1 1 0,1-1 0,0 0 0,0 0 1,-1 0-1,1 0 0,0 0 0,-1 1 0,1-1 0,0 0 1,-1 0-1,1 0 0,0 0 0,-1 0 0,1 0 0,0 0 1,-1 0-1,1 0 0,0 0 0,-1 0 0,0 0 0,-10-5-3525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5:23.79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30 9376,'-33'-12'3488,"29"12"-2144,13-4-2624,10-1-512,9 1 1024,14-1-4704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11.5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87 17 11040,'-55'-9'5024,"29"5"-4385,20 0-607,6 8-160,12-4-1279,8 0 767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12.5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537 180 3232,'1'-2'571,"0"-1"0,0 1 0,1 0 0,14-14 13342,-33 34-11956,2-3-1454,-36 38 466,-9 24-92,-57 97 1,-4 36 147,44-73-189,45-85-565,12-20 36,-21 45 0,35-56-62,6-14 309,6-11-249,3-7-147,0 0 1,9-14-1,14-33-118,27-67 1,-7 14 80,89-140 285,-113 210-333,91-140 467,-58 63 29,-16 30-93,-45 87-469,0 1-1,0 0 0,0 0 0,0 0 0,0 0 0,1 0 0,-1-1 1,0 1-1,0 0 0,0 0 0,0 0 0,0 0 0,0 0 1,0 0-1,0 0 0,1 0 0,-1-1 0,0 1 0,0 0 0,0 0 1,0 0-1,0 0 0,0 0 0,1 0 0,-1 0 0,0 0 1,0 0-1,0 0 0,0 0 0,0 0 0,1 0 0,-1 0 0,0 0 1,0 0-1,0 0 0,0 0 0,0 0 0,1 0 0,-1 0 1,0 0-1,0 0 0,0 0 0,0 1 0,0-1 0,1 0 0,-1 0 1,0 0-1,0 0 0,0 0 0,0 0 0,0 0 0,0 0 1,0 1-1,7 12 102,5 24-128,-11-34 26,65 338 268,-63-323-255,12 88 60,29 144 50,-13-108-27,-17-96-625,-13-45-394,-5-41-16224,4 22 14112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12.86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81 26 7808,'-47'11'2506,"45"-10"-2359,0-1-1,0 0 0,0 1 0,0-1 1,0 1-1,0 0 0,0 0 1,0 0-1,-2 1 0,-7 7 8792,30-6-5866,-10-3-2449,68 4 1497,131-12 0,-139 2-1999,82-3-904,-143 9-777,0 0 1,1-1-1,10-2 0,-16 3 763,-1-1 0,0 1 0,0-1 0,0 0 1,1 0-1,-1 0 0,0 0 0,0 0 1,0-1-1,-1 1 0,1-1 0,0 1 1,0-1-1,2-3 0,7-9-2984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28:13.4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24 8320,'0'0'15983,"0"1"-15855,0-1 0,0 0 0,1 1 0,-1-1 0,0 1 0,0-1 0,0 0 0,0 1 0,1-1 0,-1 0 0,0 0 0,0 1 0,1-1 0,-1 0 0,0 1 0,1-1 0,-1 0 0,0 0 0,1 0 0,-1 1 0,0-1 0,1 0 0,-1 0 0,1 0 0,6 1 118,1 0 1,0-1-1,-1 0 0,1 0 1,10-2-1,7 0-81,14 0 5,128-7 796,20-6-190,254 13 0,-379 3-716,-27-1-202,57 8 0,-83-6 1675,4 0-11067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0:52.7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4 157 2400,'-3'-2'18767,"7"-3"-15605,6-1-6224,-5 4 4674,219-64-1297,4 16-77,-157 35-353,-58 11 171,-1 2 0,1 0 0,0 0 0,0 2 0,25 0 0,-12 2 64,-23-3-92,0 1 0,0 0 1,0 0-1,1 1 0,-1-1 0,0 1 0,0-1 1,0 1-1,0 0 0,0 0 0,5 3 0,10 3-22,-16-6 559,7 5-229,-4-3-299,-4-2 54,13 2-72,0-1-1,0 0 1,24 0 0,-33-2-40,-1 1 1,1-1-1,0 1 1,-1 0 0,7 3-1,13 1-139,22 3 385,58 18 1,-56-13-213,50 19-88,-68-22 78,-1 2 1,0 0-1,0 2 0,42 28 0,-53-29 80,-1 0-1,22 22 0,-3-1 18,-28-28-107,0-1-1,0 0 1,11 5 0,6 4-28,13 7 229,0-1 1,46 15-1,-15-6-158,-25-9 40,115 54 445,-111-40-484,-39-28-25,0 1 0,-1 0 0,0 0 0,14 18 0,25 38 29,-43-56-46,10 13 23,-1 2 0,-1 0 1,-1 0-1,10 28 0,2 38 273,-19-67-311,1 0 0,1-1 0,0 0 1,16 31-1,-16-38 120,9 27 1,-11-28 15,1 0 0,10 21 0,-8-20-351,-3-10 139,-3 8 346,-1-7-89,-31-8 1247,24-1-1385,0 0-1,0-1 0,1 0 1,-1 0-1,1 0 0,-9-14 1,13 17-25,-30-50 226,21 34-168,0-1 0,1 0 0,-13-39 0,5 15 16,-31-58 0,41 86-247,5 9 199,-1 0 0,0 0 0,0 0-1,0 0 1,-7-6 0,11 13-20,0-1 1,-1 1-1,1 0 1,0 0 0,0 0-1,-1 0 1,1-1-1,0 1 1,-1 0-1,1 0 1,0-1 0,0 1-1,0 0 1,-1-1-1,1 1 1,0 0 0,0 0-1,0-1 1,0 1-1,-1 0 1,1-1-1,0 1 1,0-1 0,0 1-1,0 0 1,0-1-1,0 1 1,0 0-1,0-1 1,0 0 0,0 1-7,0 0 0,0 0 0,1-1 0,-1 1 0,0 0 0,0 0 0,0 0 0,0-1 0,0 1 0,0 0 0,-1 0 0,1 0 0,0-1 0,0 1 0,0 0 0,0 0 0,0 0 0,0-1 0,0 1 0,0 0 0,0 0 0,-1 0 0,1-1 0,0 1 0,0 0 0,0 0 0,0 0 0,0 0 0,-1 0 0,1-1 0,0 1 0,0 0 0,-1 0 0,-1-5-2,-1 4-13,-5-9-95,6 11 163,-2-4 72,3 2-121,-4-1-89,4 1-88,-1-3 74,1 3 119,0 0-1,0 0 1,0 0-1,0 0 0,0 0 1,0 0-1,0 0 1,0 1-1,0-1 1,0 0-1,0 1 0,-1-1 1,1 1-1,0-1 1,0 1-1,-1 0 0,1 0 1,0-1-1,0 1 1,-3 0-1,1 0-56,1 0-1,0-1 1,0 1-1,-1 0 1,1-1-1,0 0 1,0 0 0,-4-1-1,3 0 44,0 1 1,-1-1-1,1 1 0,-1 0 0,1 0 1,-1 0-1,1 1 0,-7-1 0,-34 1-157,15 1 39,8 3-25,16-4 112,7 1 38,0-1-1,0 1 0,0 0 1,0-1-1,0 1 0,0 0 1,0 0-1,-1 1 0,1-1 0,2 2 1,24 21 147,-10-9-88,11 7 2,-1 2 0,-1 1 0,-1 1 0,-1 1 0,26 39 0,12 28-30,-41-59 1,1-1 0,48 52-1,-53-62-31,-13-17 38,0-1 1,0 1-1,9 8 0,-13-14-52,0-1 0,0 1-1,-1 0 1,1 0 0,0-1-1,-1 1 1,1 0-1,-1 0 1,1 0 0,-1 0-1,1-1 1,-1 1 0,0 0-1,0 0 1,1 0-1,-1 0 1,0 0 0,0 1-1,15 17 79,-15-18 181,5 2-357,-8-6 42,0 1 1,0-1-1,0 0 1,0 0 0,1-1-1,-1 1 1,1 0-1,-3-6 1,-14-32-75,17 35 109,-2-3-7,1 0 0,0-1 0,-3-17 0,-2-11 6,-33-166 102,29 130-69,5-5-141,6 70 71,1 0 0,1-15 1,0-3-85,-1 25 151,0-1-1,1 1 0,-1-1 1,1 1-1,-1 0 1,1-1-1,0 1 1,0 0-1,0-1 0,0 1 1,0 0-1,4-4 1,21-21 252,-14 16-103,-12 9-140,1 1 0,0 0-1,0 1 1,0-1 0,0 0-1,0 0 1,0 0 0,0 0-1,0 1 1,0-1 0,0 1-1,0-1 1,1 0 0,-1 1-1,0 0 1,0-1 0,1 1-1,-1 0 1,0 0-1,0 0 1,1 0 0,-1 0-1,0 0 1,2 0 0,9 1 193,-11-1-259,-1 0 0,0 0 0,1 0-1,-1 0 1,1 0 0,-1 0-1,0 0 1,1 0 0,-1 0-1,0 0 1,1 0 0,-1 0-1,0 0 1,1 0 0,-1 0 0,0 0-1,1 1 1,-1-1 0,0 0-1,0 0 1,1 0 0,-1 1-1,2 7-6268,0 1-282,12 9-1882,6 0 4048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1:28.8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328 695 2144,'10'-21'11391,"-8"21"-10733,0-2 77,-1 9 2668,-6 33-2711,-6 9-237,-2-1-1,-3 0 1,-1-1-1,-30 56 0,6-20 10,3 2 0,-43 147 0,66-174-475,-13 44 556,27-99-463,-6 11 271,4-12-51,0-10 193,1-18-252,3 10-172,-9-63 112,1-11-83,14-53-207,-3 124 75,0-1 0,1 1 0,1 0 0,1 1 0,1 0 0,10-18 0,66-101 15,-69 114 18,145-211-50,-116 175 218,95-96-1,-124 142-178,0 0-1,24-16 0,-37 28 12,-1 0 0,1 0-1,-1 0 1,1 0 0,0 0 0,0 0-1,0 1 1,-1-1 0,1 1 0,0-1-1,0 1 1,0 0 0,0-1 0,0 1-1,0 0 1,0 0 0,0 0 0,0 1-1,0-1 1,0 0 0,0 1 0,0 0-1,-1-1 1,1 1 0,0 0 0,0 0-1,-1 0 1,1 0 0,0 0 0,-1 0-1,1 0 1,-1 1 0,1-1 0,-1 0-1,0 1 1,0-1 0,3 4 0,1 4 24,0 0 1,-1 0-1,0 1 1,0-1-1,4 19 1,-3-5 34,-2 0 1,0 0-1,-1 25 1,-1-21-15,1 3 114,-1-1 1,-2 1 0,-1 0 0,-1 0 0,-13 52 0,15-77-126,0-1 1,-1 1-1,0 0 0,0-1 1,0 0-1,0 1 0,0-1 1,-1 0-1,0 0 0,0 0 1,0 0-1,0-1 0,-1 1 1,1-1-1,-9 6 0,1-4 3,1 1 1,-1-2-1,0 1 0,-1-2 0,1 1 0,-1-1 0,-12 1 1,-10-1-83,-41-1 1,68-2 1,-1-1 1,1 0-1,0 0 0,-10-3 1,17 4 33,0 0 1,-1 0 0,1 0-1,0 0 1,0 0-1,-1 0 1,1 0-1,0 0 1,0 0 0,0 0-1,-1 0 1,1 0-1,0 0 1,0 0-1,0 0 1,-1-1-1,1 1 1,0 0 0,0 0-1,0 0 1,0 0-1,-1-1 1,1 1-1,0 0 1,0 0 0,0 0-1,0-1 1,0 1-1,0 0 1,0 0-1,0 0 1,-1-1 0,1 1-1,0 0 1,0 0-1,0 0 1,0-1-1,0 1 1,0 0 0,0 0-1,0-1 1,0 1-1,0 0 1,1 0-1,-1 0 1,0-1-1,0 1 1,0 0 0,0 0-1,0-1 1,0 1-1,0 0 1,1 0-1,-1 0 1,10-9-224,19-1 220,-1 1 0,49-8-1,-30 6 46,-22 6 9,1-2 1,-1-1 0,-1-1-1,0-1 1,26-15-1,-27 12 88,-2-1 0,1-2-1,-2 0 1,0-1 0,-1-1-1,0-1 1,-2 0-1,0-1 1,18-30 0,-28 35-33,-1 0 0,-1 1 0,-1-2 0,6-27 0,-9 37-89,0-1-1,0 0 0,-1 0 0,1 1 1,-2-1-1,1 0 0,-1 0 0,0 0 1,0 1-1,-5-13 0,-4 0-114,10 18 95,-1 0 0,0 0-1,1 0 1,-1 0 0,1 0 0,-1 0 0,1 0 0,-1-1 0,1 1 0,-1 0 0,1 0 0,0 0-1,0 0 1,0 0 0,0-1 0,0 1 0,0 0 0,0 0 0,0 0 0,0-1 0,1 1-1,-1 0 1,0 0 0,1-2 0,-1 3-7,1 0 0,-1-1 0,1 1 0,-1 0 0,0-1 0,1 1-1,-1 0 1,1-1 0,-1 1 0,1 0 0,-1 0 0,0-1 0,1 1 0,-1 0 0,1 0 0,-1 0-1,1 0 1,0 0 0,-1 0 0,1 0 0,-1 0 0,1 0 0,-1 0 0,1 0 0,16 2-210,-11-1 162,2 0 48,0 1 0,-1 0 1,1 0-1,0 1 0,-1 0 1,0 0-1,0 1 0,0-1 1,0 2-1,0-1 0,-1 1 1,9 8-1,-4-2 15,-1-1 1,0 2-1,0 0 0,-1 0 0,-1 0 0,0 1 1,7 17-1,34 102 2,-20-50 14,-24-71 20,0 0 1,1-1 0,1 1 0,-1-1-1,15 15 1,-20-24-13,0 0 0,0 0 0,0 0 0,0 0 0,0 0 0,0 0 0,0 0 0,0 0 0,1 0 0,-1 0 0,0-1 0,1 1 0,-1-1 0,0 1 0,1-1 0,-1 1 0,1-1 0,-1 0 0,1 0 0,-1 0 0,3 0 0,-2 0 13,0-1 1,1 1 0,-1-1 0,0 0 0,1 0-1,-1 0 1,0 0 0,0 0 0,0-1-1,0 1 1,4-3 0,2-5-1,0 0 0,0 0 0,0 0 0,6-12 0,-13 19-64,37-67-113,-11 19 211,-26 113-910,5 12 762,-3-46 95,-2-23 5,0-1-1,1 1 1,0 0-1,0-1 0,0 0 1,1 1-1,0-1 0,0 0 1,0 0-1,1-1 0,7 9 1,-10-12-18,0 1 22,0-1 0,0 1 0,0-1 0,0 0 0,0 0 0,1 0 0,-1 0 0,1 0 0,-1 0 0,1 0 0,-1 0 1,1 0-1,-1-1 0,1 1 0,0 0 0,2 0 0,-4-1 3,1 0 0,0 0 0,-1-1 0,1 1 1,-1 0-1,1 0 0,0 0 0,-1 0 0,1 0 1,-1-1-1,1 1 0,-1 0 0,1-1 0,-1 1 1,1 0-1,-1-1 0,1 1 0,-1-1 0,1 0 1,0 0 4,0 0 0,0-1 0,0 1 0,-1 0 1,1-1-1,0 1 0,-1-1 0,1 1 0,-1-1 1,0-2-1,1-6 55,0 0 0,-1-1 0,0 1 0,-4-17 0,1-5-16,0 2-190,-2-1-1,-1 1 1,-1 1-1,-1-1 0,-2 1 1,-26-55-1,33 79 32,0-1 0,0 1 0,0 0 0,0 1 0,-9-9 0,12 12 81,0 1 2,0 0-1,0 0 0,-1 0 1,1 0-1,0 0 1,0 0-1,0 0 1,0 0-1,0 0 1,0 0-1,0 0 1,0 0-1,0 0 1,-1 0-1,1 0 1,0 0-1,0 0 1,0-1-1,0 1 1,0 0-1,0 0 1,0 0-1,0 0 0,0 0 1,0 0-1,0 0 1,0 0-1,0-1 1,0 1-1,0 0 1,0 0-1,0 0 1,0 0-1,0 0 1,0 0-1,0 0 1,0-1-1,0 1 1,0 0-1,0 0 1,0 0-1,0 0 0,0 0 1,0 0-1,0 0 1,0 0-1,0-1 1,0 1-1,0 0 1,0 0-1,0 0 1,0 0-1,1 0 1,-1 0-1,0 0 1,0 0-1,0 0 1,0 0-1,0 0 1,0 0-1,0 0 0,0 0 1,0-1-1,1 1 1,-1 0-1,0 0-6,3 5-77,0 0 1,0-1-1,0 0 1,1 1-1,-1-1 0,1-1 1,5 5-1,-2-4 117,0-1 0,1 0 1,-1 0-1,1-1 0,-1 0 0,1-1 1,13 2-1,-8-1-83,32 3 114,75-2 0,-91-3-55,71 1 36,151-5-138,-231 2 141,-15 3 57,-1-1 1,1-1-1,0 1 0,0-1 0,0 0 1,0 0-1,-1 0 0,1-1 1,0 1-1,4-4 0,-8 2 165,-6 1-173,4 2-95,-1 0 0,1 0 0,0 0 0,0 1 0,-1-1 0,1 0 0,0 0 0,0 1 0,0-1 0,-1 0 0,1 1 0,0 0 0,-2 0 0,-11 11-66,0 0 1,1 1-1,-21 24 1,-32 53-51,40-55 128,18-24-19,0 0 0,0 1 0,2 0 0,-1 0-1,1 1 1,1-1 0,0 1 0,-6 27 0,11-38 13,-1 0 0,1 0 0,0 0 0,0 0 0,0 1 0,0-1 0,1 0 0,-1 0 0,0 0 0,1 0 0,-1 0 0,1 0 0,0 0 0,0 0 0,0 0 0,0 0 0,2 3 0,0-2 8,-1-1-1,0 0 1,0 0-1,1 0 0,-1-1 1,1 1-1,-1-1 0,1 1 1,0-1-1,0 0 0,4 2 1,0-2 11,0 1 1,1-1 0,-1 0-1,0-1 1,1 1 0,-1-2-1,0 1 1,1-1 0,9-2-1,-12 1 7,1 0-1,-1 0 1,0 0-1,0-1 0,0 0 1,0 0-1,-1 0 0,1 0 1,-1-1-1,0 0 1,0 0-1,0 0 0,0-1 1,-1 1-1,1-1 0,3-7 1,2-6-18,0-1 1,-2 0-1,7-22 0,19-76 101,28-179 0,-54 250-66,2-77-1,-8 93-144,0 13-136,-1 0 0,-1 0-1,-3-18 1,1 30-305,0 7 74,-1 10 102,4 0 340,0 0 1,-1 0-1,0 0 1,-4 13-1,-5 25 24,1 1 0,-2 71 0,9-76 0,-1 244 27,3-241 59,0-35-45,0 1 0,0-1-1,2 0 1,-1 1 0,5 14 0,-2-15-2,-3-9-4,0-1 0,0 1 0,1-1 0,-1 0 0,5 8 0,-5-11-17,-1 0 0,1 0 0,0 0 0,0 0 0,-1-1 1,1 1-1,0 0 0,0 0 0,0-1 0,0 1 0,0 0 0,0-1 1,1 1-1,-1-1 0,0 0 0,0 1 0,0-1 0,0 0 0,1 0 1,-1 1-1,0-1 0,0 0 0,0 0 0,1 0 0,-1-1 1,0 1-1,1 0 0,4-2 13,-2 0 0,1 1 0,0-2-1,0 1 1,-1 0 0,1-1 0,-1 0 0,8-6 0,0-1 11,3-1 15,-1-1 0,0-1-1,-1 0 1,-1-1 0,0-1 0,-1 1 0,18-32 0,-8 7 56,-2-1 0,15-48 0,-30 77-148,0-1-1,0 1 0,-1-1 0,-1 0 0,0 0 1,0-19-1,-3 27-247,-3 8 73,-2 9 20,3-2 160,0-1-1,1 0 1,1 1 0,-1 0-1,2 17 1,5 54-23,-2-62 80,0-1-1,1 1 0,1-1 0,1 0 1,12 28-1,-14-39-22,0 0-1,1 1 1,0-2-1,0 1 1,1-1 0,0 1-1,0-1 1,1-1-1,0 0 1,0 0 0,0 0-1,1-1 1,15 9-1,-18-12 36,-1-1-1,1 1 0,0-1 1,-1 0-1,1 0 0,0 0 1,0-1-1,0 0 0,-1 0 0,1 0 1,0 0-1,0-1 0,0 0 1,0 0-1,-1 0 0,1-1 0,-1 1 1,1-1-1,-1 0 0,7-4 1,-5 2-5,1 0 1,-1-1-1,0 0 1,0 0-1,0 0 1,-1-1-1,0 0 1,0 0 0,0 0-1,-1 0 1,0-1-1,4-7 1,9-25-23,-1 0 1,16-63-1,1-29 95,-31 118-317,-2 13 202,0 0 0,0 0-1,0 0 1,0 0-1,0 0 1,0 0 0,0 0-1,0 0 1,-1 0-1,1 0 1,0 0 0,0 0-1,0 0 1,0 0-1,0 1 1,0-1 0,0 0-1,0 0 1,0 0-1,0 0 1,0 0 0,0 0-1,0-1 1,0 1-1,0 0 1,0 0 0,0 0-1,0 0 1,0 0-1,0 0 1,0 0 0,0 0-1,-1 0 1,1 0-1,0 0 1,0 0 0,0 0-1,0 0 1,0 0-1,0 0 1,0 0 0,0 0-1,0 0 1,0 0-1,0 0 1,0 0 0,0 0-1,0 0 1,0 0-1,0 0 1,0 0 0,0 0-1,0 0 1,0 0-1,0-1 1,0 1 0,-1 2-14,1-1 0,-1 1 0,1 0 0,-1-1 0,1 1 0,-1 0 0,1-1 0,0 4 0,-1 9 71,-1 1-1,-4 20 0,-1 5-139,1-11 21,4-19 59,0 0 1,1 0-1,0 12 1,-3 29-6,4-51 28,0 1 0,-1 0 0,1-1 0,0 1 0,0 0 0,-1-1 0,1 1 0,0 0 0,-1-1 0,1 1-1,0-1 1,-1 1 0,1 0 0,-1-1 0,1 1 0,-1-1 0,1 1 0,-1-1 0,0 0 0,0 1 0,0 0 41,1-2 19,-2 5 49,2-3-181,1 3 38,-1-1-1,1 1 1,-1-1-1,0 1 1,0-1-1,0 1 1,-1 6-1,0 1 38,2-5-27,-1 0 1,1 0 0,0 0-1,0-1 1,1 1 0,-1 0-1,1-1 1,1 0 0,-1 1-1,1-1 1,0 0 0,0 0-1,0 0 1,1-1 0,7 9-1,-4-6 5,-6-6 17,0 1 0,0-1-1,0 0 1,0 0 0,1 0 0,-1 0 0,1 0-1,-1 0 1,3 1 0,-2 0-3,1 0 6,12-2-17,-10 1 28,-1-1 0,1-1 0,-1 1 0,0-1 0,1 1 0,8-4 0,-11 3 3,0 0 1,0 0 0,0-1-1,0 1 1,0-1 0,0 1-1,0-1 1,-1 0 0,1 0-1,0 0 1,-1 0-1,1 0 1,1-4 0,39-81-53,-34 66 22,2 0 0,0 0 0,2 1 0,0 1 0,20-26 0,-26 39-7,-1 1-1,1 0 0,0 1 1,1-1-1,-1 1 1,1 0-1,-1 1 1,1-1-1,0 1 0,1 1 1,-1-1-1,0 1 1,15-2-1,-5 2-4,0 1-1,0 1 1,0 0 0,0 2-1,20 3 1,-10-1 122,0-1-1,47-1 1,-74-3-39,0-1-1,-1 1 1,1-1-1,-1 1 1,1-1-1,-1 1 1,0 0 0,-1-3-1,-3-1-105,0 0 0,0 0-1,-1 0 1,1 0 0,-1 1 0,0 0 0,-1 0-1,1 1 1,0 0 0,-1 0 0,0 0-1,0 1 1,0 0 0,0 0 0,0 1 0,0 0-1,-13-1 1,11 2-11,1 0 0,0 1 0,0 0 0,-1 0 0,1 0 0,0 1 0,0 1 0,0-1 0,1 1 0,-1 1 0,1-1 0,-1 1 0,1 0 0,0 1 0,-8 7 0,8-6 55,1 0 0,1 1-1,-1 0 1,1 0 0,0 0-1,1 0 1,-1 1 0,2-1 0,-1 1-1,1 0 1,0 1 0,1-1-1,-4 17 1,6-18-2,-1 0 1,1 0-1,0 0 0,0-1 0,1 1 0,0 0 1,0 0-1,1-1 0,-1 1 0,2-1 0,-1 1 1,1-1-1,0 0 0,0 0 0,0 0 1,1-1-1,0 1 0,6 6 0,1-1-4,0-1 1,1 0-1,0-1 1,0-1-1,1 0 0,0 0 1,1-1-1,-1-1 0,2 0 1,16 4-1,-14-5 39,1-1-1,0-1 1,0-1 0,0 0-1,0-1 1,0-1 0,0 0-1,21-5 1,-30 4 3,0-1 1,0-1-1,0 0 0,0 0 1,-1 0-1,1-1 0,-1-1 1,0 1-1,10-9 0,-9 6-17,0-1 0,0-1 0,-1 0 0,0 0 0,-1-1 0,11-17-1,20-45 168,51-136-1,-68 155-227,65-182 143,-73 188-85,7-49 0,-17 82-2,0-5-42,2-30 0,-4 44-11,-1 0-1,0 1 0,-1-1 1,1 0-1,-1 0 0,0 0 0,0 1 1,0-1-1,-1 0 0,0 1 0,-3-8 1,5 12 24,0 0 1,0 0 0,-1 0-1,1-1 1,0 1-1,0 0 1,0 0 0,0 0-1,0 0 1,-1-1 0,1 1-1,0 0 1,0 0-1,0 0 1,-1 0 0,1 0-1,0 0 1,0 0 0,0 0-1,-1-1 1,1 1-1,0 0 1,0 0 0,0 0-1,-1 0 1,1 0 0,0 0-1,0 0 1,-1 0-1,1 0 1,0 0 0,0 0-1,-1 1 1,-5 5-149,-5 15-18,9-18 120,0 3 19,-7 13-7,0 0 0,2 0 0,-6 25 0,5-9 77,1-9 19,2-1 0,0 1-1,0 35 1,5-54-23,-1 39 94,3 1-1,12 83 0,-6-89-85,2-1 0,1 0-1,23 51 1,-28-78-47,1 0-1,-1-1 0,2 0 1,0 0-1,0-1 0,1 0 1,1 0-1,0-1 0,0 0 1,1-1-1,0 0 0,0-1 1,19 11-1,-11-11-538,0 1 0,0-2 0,1-1 0,0 0-1,37 5 1,-5-6-3802,2-4-3786,-53-1 7932,-1 0 1,1 0 0,0 0 0,-1 0 0,1 0-1,0 0 1,0 0 0,-1 0 0,1 0 0,0 0-1,-1-1 1,1 1 0,0 0 0,-1-1 0,1 1 0,-1 0-1,1-1 1,-1 1 0,1-1 0,0 1 0,-1-1-1,1 1 1,-1-1 0,0 1 0,1-1 0,-1 1-1,1-1 1,-1 0 0,0 1 0,0-1 0,1 1-1,-1-2 1,0 0-59,0 0-1,0 0 1,0 1 0,0-1-1,0 0 1,0 0-1,-1 0 1,1 1-1,-1-1 1,1 0-1,-1 1 1,-1-3 0,-16-27-1973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1:29.2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25 55 9984,'-24'-13'4512,"39"13"-3936,-12-4 1663,3 4-1343,4-9 1696,10 3-1504,7-3 832,3 9-1152,21-4-32,20 0-448,6 4-288,4 0 0,-3-6-512,-9 6 288,-6 0-3840,-18 6 2208,2 2-6655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1:30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107 609 2976,'5'-46'6698,"-5"42"-6269,1 1 383,-1 0 0,0 0 0,-1 0 0,1 0 0,0 0 0,-2-3 0,2 5-721,0 1 0,-1-1 1,1 1-1,0-1 0,-1 1 1,1-1-1,0 1 0,-1 0 1,1-1-1,-1 1 0,1-1 1,0 1-1,-1 0 0,1-1 1,-1 1-1,1 0 0,-1-1 0,1 1 1,-1 0-1,0 0 0,1 0 1,-1-1-1,1 1 0,-1 0 1,1 0-1,-1 0 0,0 0 1,1 0-1,-1 0 0,1 0 1,-1 0-1,1 0 0,-1 1 1,0-1-1,1 0 0,-1 0 0,1 0 1,-1 1-1,0-1 0,-5 3 46,1 0 0,-1 0 0,1 0 0,0 1 0,0 0 0,0 0 0,0 0 0,1 1 0,0-1 0,0 1 0,0 0 0,0 0 0,1 1 0,-4 6 0,4-7-122,1 0 1,-1 1-1,1-1 0,1 0 1,-1 1-1,1-1 0,0 1 0,0-1 1,0 1-1,1-1 0,0 1 1,0 0-1,0-1 0,1 1 0,-1-1 1,4 9-1,-2-9 4,0 0 0,1 0 0,0 0-1,0-1 1,0 1 0,0-1 0,1 0 0,0 0 0,0 0 0,0 0 0,0-1-1,1 0 1,-1 0 0,1 0 0,9 4 0,1 0 165,-1-2 0,1 0 0,0-1-1,23 4 1,-32-8-112,0 1 0,0-1 0,1 0 0,-1 0 0,0 0 0,0-1 0,0 0 0,1-1 0,-1 1 0,0-1 0,0 0 0,-1 0 0,1-1 0,8-5 0,-9 5-14,-1 1 0,-1-1 0,1-1 0,0 1 0,-1 0 0,0-1 0,1 1 0,-1-1 0,-1 0 0,1 0 0,-1-1 0,1 1 0,-1 0 0,0-1 0,-1 1 0,1-1 0,-1 0 0,1-7 0,0-3-8,-2 1 0,0-1 0,0 1 1,-4-22-1,2 28-73,0 0 0,0-1 0,-1 1 0,1 0 0,-2 1 0,1-1 0,-1 1 0,0-1 0,-6-6 0,8 12-15,1 0 0,-1 1-1,0-1 1,0 0 0,0 1 0,0 0 0,0-1 0,0 1 0,-1 0-1,1 0 1,0 0 0,-1 0 0,-2 0 0,4 0 19,-1 1-1,1 0 1,0 0 0,-1-1 0,1 1 0,-1 0 0,1 0-1,0 1 1,-1-1 0,1 0 0,-1 0 0,1 1 0,0-1-1,-1 1 1,1-1 0,0 1 0,-1-1 0,1 1 0,0 0-1,0 0 1,0 0 0,0 0 0,0-1 0,-1 3 0,-3 2-82,4-4 80,-1 1-1,0 0 1,1 0 0,0 1 0,-1-1-1,1 0 1,0 0 0,-1 4 0,2-6 20,0 1 1,0 0-1,0 0 1,0 0 0,0 0-1,0 0 1,0 0 0,0-1-1,0 1 1,1 0-1,-1 0 1,0 0 0,1-1-1,-1 1 1,1 0-1,-1 0 1,1-1 0,-1 1-1,1 0 1,-1-1-1,1 1 1,0 0 0,-1-1-1,1 1 1,0-1 0,0 1-1,-1-1 1,1 0-1,0 1 1,1-1 0,2 2 67,0 0-1,0 0 1,-1-1 0,2 0 0,-1 1 0,0-1 0,0-1 0,0 1 0,0-1 0,1 0 0,-1 0-1,0 0 1,0 0 0,0-1 0,1 1 0,-1-1 0,0-1 0,7-2 0,-5 2 55,-1-1 0,1 0 0,-1 0 0,0-1 0,0 0 0,-1 0 1,1 0-1,-1 0 0,1-1 0,-2 0 0,1 1 0,5-10 0,4-11 302,13-40-1,-18 45-278,5-17 84,-2 0 1,9-62-1,-7 33-96,-8 43-37,3-43 0,-5 47-290,6-22-1,-9 49 126,1 0 0,1 0 1,4 15-1,0 4 45,20 217-275,-21-162 358,8 151 22,-22 0-34,4-186-1,2-12 172,-1 0 0,-1 0 0,-15 45 0,20-77-161,-1-1 0,0 0 0,0 0 0,0 1 0,-1-1 0,1 0 0,0 0 0,-1 0 0,1 0 0,-1-1 0,-2 3 0,4-4-43,-1 1 1,0-1-1,1 0 0,-1 1 1,1-1-1,-1 0 0,1 0 0,-1 0 1,0 1-1,1-1 0,-1 0 0,0 0 1,1 0-1,-1 0 0,1 0 0,-1 0 1,0 0-1,1 0 0,-1-1 1,0 1-1,1 0 0,-1 0 0,1 0 1,-1-1-1,0 1 0,1 0 0,-1-1 1,1 1-1,-1 0 0,1-1 1,-1 1-1,1-1 0,-1 1 0,1-1 1,0 1-1,-1-1 0,0 0 0,-4-7 15,0 0-1,0-1 0,1 1 0,0-1 0,1 0 1,-1 0-1,2 0 0,-1-1 0,1 1 1,-1-13-1,2 7-54,1 1 0,0 0 0,1 0 0,0-1 0,1 1-1,5-19 1,-5 26-14,1 1 0,-1 0-1,1 0 1,1 0 0,-1 0-1,1 1 1,0 0-1,0-1 1,1 1 0,0 1-1,0-1 1,0 1-1,0 0 1,0 0 0,1 0-1,11-5 1,-1 1-618,1 1-1,0 1 1,0 0-1,34-6 1,10 4-4151,66-2-1,-36 4 467,15-3-2537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1:33.1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1 944 5152,'2'0'4353,"16"1"1657,-16-1-5828,0 0 0,0 0 1,0-1-1,0 1 0,0 0 0,-1-1 0,1 0 0,0 1 0,0-1 1,-1 0-1,4-2 0,7-8 449,0-1 1,0-1-1,-1 0 0,15-25 1,-21 32-531,17-30 442,26-59 0,-22 42-327,129-209 544,-147 248-710,97-181 777,-98 180-633,-1-1 1,-1 1-1,0-1 0,-1 0 1,-1 0-1,0 0 0,-1 0 1,-1-18-1,-1 32-202,1 0-1,-2 0 1,1 0-1,0 0 1,0-1 0,-1 1-1,1 0 1,-1 0-1,1 0 1,-3-3-1,3 5 0,0-1 0,0 1 0,-1 0 0,1 0 0,0 0 0,0-1 0,0 1 0,-1 0 0,1 0 0,0 0 0,0 0 0,-1 0 0,1-1 0,0 1-1,0 0 1,-1 0 0,1 0 0,0 0 0,0 0 0,-1 0 0,1 0 0,0 0 0,0 0 0,-1 0 0,1 0 0,0 0 0,0 0 0,-1 0 0,1 1-1,-12 9-307,-2 9 298,-19 39 0,19-31 78,-2 3 10,2 1 0,1 0 0,-16 59 0,16-34-52,-8 81-1,17-96-24,2 71 0,3-90 61,2-1-1,0 1 1,1-1-1,1 0 0,9 22 1,-12-38 2,-1-1 1,1 0-1,1 0 1,-1 0-1,1 0 0,-1 0 1,1-1-1,0 1 1,0-1-1,1 0 1,-1 0-1,6 4 0,-7-5-21,1-1 1,0 1-1,0-1 0,0 1 0,0-1 0,1 0 0,-1 0 0,0-1 0,0 1 0,1-1 0,-1 0 0,0 1 0,0-1 0,1-1 0,-1 1 0,0 0 0,6-2 0,-2 0 20,0-1 0,1 0 0,-1 0-1,-1 0 1,1-1 0,0 0 0,-1-1 0,0 1-1,0-1 1,0 0 0,-1-1 0,1 1-1,-1-1 1,-1 0 0,7-10 0,3-8-6,-2 0-1,0-1 1,8-27 0,3-6-140,-17 42 35,-3 10 16,-1 0 1,1 0 0,-1 1 0,2-1 0,3-5-1,-7 11 27,1 0-1,-1 0 0,0 0 1,0 0-1,0 0 0,0 0 1,0 0-1,1 1 0,-1-1 1,0 0-1,0 0 0,0 0 1,0 0-1,0 0 0,0 0 1,0 1-1,1-1 0,-1 0 1,0 0-1,0 0 0,0 0 0,0 1 1,0-1-1,0 0 0,0 0 1,0 0-1,0 0 0,0 1 1,0-1-1,0 0 0,0 0 1,0 0-1,0 0 0,0 1 1,0-1-1,0 0 0,0 0 1,0 0-1,0 0 0,-1 1 0,1-1 1,0 16-145,0-10 65,0 169 25,1-162 99,0 0-1,0 0 1,1 0 0,1 0-1,0 0 1,8 16 0,-10-25 19,1 0 0,0-1 0,0 1 1,0-1-1,1 0 0,-1 0 0,1 0 0,4 4 1,-6-7-18,0 0 0,-1 1 0,1-1 0,0 0 0,0 0 1,0 0-1,0 0 0,0 0 0,0 0 0,0-1 1,0 1-1,0 0 0,0 0 0,-1-1 0,1 1 1,0 0-1,0-1 0,0 1 0,0-1 0,-1 1 1,1-1-1,0 0 0,0 1 0,-1-1 0,2 0 0,2-3-25,0 1-1,-1-1 1,1 1-1,3-6 1,1-5 11,-1 0 0,-1 0 0,0 0 0,4-17 0,6-31 17,-11 39-123,1 0 0,12-27 0,-18 50 83,0 0 1,0 0-1,0 0 0,0 0 0,0 0 1,0 0-1,0 0 0,0 1 0,0-1 1,0 0-1,0 0 0,0 0 0,0 0 1,0 0-1,0 0 0,0 0 0,0 0 1,0 0-1,0 0 0,0 0 0,1 0 1,-1 0-1,0 0 0,0 0 0,0 0 1,0 0-1,0 0 0,0 0 0,0 0 1,0 0-1,0 0 0,0 0 0,0 0 1,0 0-1,1 0 0,-1 0 0,0 0 1,0 0-1,0 0 0,0 0 0,0 0 0,0 0 1,0 0-1,0 0 0,0 0 0,0 0 1,0 0-1,0 0 0,0 0 0,1 0 1,-1 0-1,0 0 0,0 0 0,0 0 1,0-1-1,0 1 0,0 0 0,0 0 1,0 0-1,0 0 0,0 0 0,0 0 1,0 0-1,0 0 0,0 0 0,0 0 1,0 0-1,3 10-194,0 16 39,-3-26 159,1 22 30,1 0 0,1-1 0,1 1 0,13 40-1,-8-38-92,-7-17 75,0 1 0,0-1-1,1 0 1,0 0 0,1-1-1,-1 1 1,1-1 0,1 1-1,-1-1 1,1 0 0,10 9-1,-12-13 23,0 1-1,0-1 0,0 0 0,1 0 0,-1 0 0,8 3 0,-9-5-6,0 1 0,0-1-1,0 0 1,-1 0 0,1 0 0,0 0-1,0 0 1,0 0 0,0 0-1,0 0 1,-1-1 0,1 1 0,0-1-1,0 0 1,0 1 0,-1-1 0,4-2-1,0 0 29,0 0 0,0 0-1,0-1 1,-1 0 0,1 0-1,-1 0 1,0 0 0,0-1-1,-1 1 1,1-1 0,-1 0-1,0 0 1,0-1-1,-1 1 1,1-1 0,1-8-1,16-56-354,16-127 0,-24 121 146,-12 75 138,0 1 0,0-1 0,1 0 0,-1 0-1,0 1 1,0-1 0,0 0 0,1 1 0,-1-1 0,0 0-1,1 1 1,-1-1 0,1 0 0,-1 1 0,1-1 0,-1 1 0,1-1-1,-1 1 1,1-1 0,-1 1 0,1-1 0,0 1 0,-1 0-1,1-1 1,0 1 0,-1 0 0,1-1 0,0 1 0,-1 0 0,1 0-1,0 0 1,0 0 0,-1 0 0,1 0 0,0 0 0,0 0 0,-1 0-1,1 0 1,0 0 0,0 0 0,-1 0 0,1 1 0,0-1-1,0 1 1,4 1-6,0 0-1,0 0 0,-1 1 0,8 5 0,106 85-77,-68-52 104,56 36-1,-104-76 19,1 1-1,0-1 0,0 0 1,0 0-1,0 0 0,0 0 1,0 0-1,0-1 0,0 1 1,0-1-1,0 0 0,3 0 0,-5 0 9,1 0 0,-1 0 0,0 0 0,0 0 0,0-1 0,0 1 0,0 0 0,0-1 0,0 1 0,0-1 0,0 1 0,0-1 0,0 1 0,0-1 0,0 0 0,-1 1 0,1-1 0,0 0 0,0 0 0,-1 1 0,1-1 0,0 0 0,-1 0 0,1 0 0,-1 0-1,1 0 1,-1 0 0,0 0 0,1 0 0,-1 0 0,0 0 0,0 0 0,1 0 0,-1 0 0,0-2 0,0-1-6,0 1 0,0 0 0,-1-1 0,1 1 0,-1 0 0,-1-6 0,2 9-35,0 0-1,-1-1 1,1 1 0,0 0-1,0-1 1,0 1 0,-1 0-1,1-1 1,0 1 0,0 0-1,-1 0 1,1-1 0,0 1-1,-1 0 1,1 0 0,0-1 0,-1 1-1,1 0 1,0 0 0,-1 0-1,1 0 1,0 0 0,-1-1-1,0 1 1,0 0-14,1 1 1,-1-1-1,0 0 0,0 0 0,0 1 1,0-1-1,0 0 0,0 1 0,1-1 1,-1 1-1,0-1 0,0 1 0,0-1 1,0 2-1,-3 2 12,1-1-1,0 1 1,0 0 0,0 0 0,1 0-1,0 0 1,-1 1 0,1-1 0,-2 8 0,-10 46 77,12-46-102,0-3 31,0 0-1,1 0 0,0 11 1,1-17 13,1 0 0,-1 0 0,0 0 0,1 1 0,0-1 0,-1 0 1,1 0-1,0 0 0,1 0 0,-1 0 0,0-1 0,4 5 0,6 8-121,-9-11 143,0 0-1,1-1 1,-1 0-1,1 0 1,0 1 0,0-1-1,0-1 1,1 1-1,5 3 1,-8-6 3,1 0-1,0-1 1,0 1 0,-1-1 0,1 1-1,0-1 1,-1 0 0,1 0 0,0 0 0,-1 0-1,2-1 1,-1 0 13,-1 0 0,1 0 0,-1-1 1,1 1-1,-1 0 0,0-1 0,0 1 0,0-1 0,0 1 0,0-1 0,0-3 1,4-29 169,-5 17-158,-2-22-1,0-2 55,2 26-82,0 0 0,-2 0-1,0 0 1,-6-21 0,1-11-22,5 34-179,0 0 0,-6-22-1,8 36 175,0-1 0,0 1 0,0-1 0,-1 1 0,1-1 0,0 1 0,0-1 0,0 1 0,0-1 0,0 1 0,0-1 0,0 1 0,0 0 0,0-1-1,0 1 1,0-1 0,1 1 0,-1-1 0,0 1 0,0-1 0,0 1 0,1 0 0,-1-1 0,0 1 0,0-1 0,1 1 0,-1 0 0,0-1 0,1 1 0,-1 0-1,0-1 1,1 1 0,-1 0 0,1 0 0,-1-1 0,1 1 0,-1 0 0,0 0 0,1 0 0,-1-1 0,1 1 0,-1 0 0,1 0 0,-1 0 0,1 0-1,-1 0 1,1 0 0,-1 0 0,1 0 0,-1 0 0,1 0 0,0 1 0,7 0 6,0 0 0,14 3 0,-6 0-26,204 27 109,-165-26-72,111-5 0,-106-8-1442,-22-2-2425,-38 10 3731,0 0 1,1 0-1,-1 0 0,1 0 0,-1 0 0,0 0 0,1 0 0,-1-1 1,0 1-1,1 0 0,-1 0 0,0 0 0,1-1 0,-1 1 0,0 0 1,1 0-1,-1-1 0,0 1 0,1 0 0,-1-1 0,0 1 0,0 0 1,0-1-1,1 1 0,-1 0 0,0-1 0,0 1 0,0-1 1,0 1-1,0 0 0,0-1 0,0 1 0,1-1 0,-1 1 0,0 0 1,-1-1-1,1 1 0,0-1 0,0 1 0,0 0 0,0-1 0,0 1 1,0-1-1,0 1 0,-1 0 0,1-1 0,0 1 0,0 0 0,0-1 1,-1 0-1,-16-14-4998,-3 1 2552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1:33.5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59 8544,'-15'-9'3872,"15"5"-1280,6 4-1760,9 0 1503,15-6-1343,21 3 544,30-1-864,22-2-384,-7 3-192,-3 3-256,-12-6 96,-4 2-3488,13 0 1953,18-1-6849,-1 1 4736,-15 4 928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5:26.8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22 937 6720,'-19'3'2170,"18"-3"-2105,1 0 0,0 0 0,0 1 0,0-1-1,0 0 1,0 0 0,-1 1 0,1-1 0,0 0-1,0 0 1,0 1 0,0-1 0,0 0-1,0 0 1,0 1 0,0-1 0,0 0 0,0 0-1,0 1 1,0-1 0,0 0 0,0 0 0,0 1-1,0-1 1,0 0 0,0 0 0,1 1 0,-1-1-1,0 0 1,0 0 0,0 1 0,0-1 0,0 0-1,1 0 1,-1 0 0,0 1 0,0-1-1,0 0 1,1 0 0,-1 0 0,0 0 0,0 0-1,1 1 1,-1-1 0,0 0 0,1 0 0,0 1 182,1-1 0,0 1 0,-1-1 0,1 0 1,0 0-1,0 1 0,-1-1 0,1 0 0,0 0 0,0 0 1,-1-1-1,3 1 0,27-7 1609,-18 3-1112,4 0-122,0-1 0,0-1 0,-1-1 0,0-1 0,25-14 0,-14 4-63,-1-1-1,30-27 1,-39 29-262,18-24 1,-11 13 35,-6 6-121,-1-1 0,18-32 0,22-52 156,-52 99-327,20-50 238,-18 40-148,1 0 1,1 1 0,12-19-1,-21 36-132,0 0 0,0 0 0,0 0 0,0 0 0,0 0 0,0 0 0,0 0 0,0 0 0,1 0 0,-1-1 0,0 1 0,0 0 0,0 0 0,0 0 0,0 0 0,0 0 0,0 0 0,0 0 0,1 0 0,-1 0 0,0 0 0,0 0-1,0 0 1,0 0 0,0 0 0,0 0 0,1 0 0,-1 0 0,0 0 0,0 0 0,0 0 0,0 0 0,0 0 0,0 0 0,0 0 0,1 0 0,-1 0 0,0 0 0,0 0 0,0 1 0,0-1 0,0 0 0,0 0 0,0 0 0,0 0 0,1 0 0,3 8 44,2 10 42,3 29-37,1-3-81,6 79-1,-15-110 79,-1 1 0,-1-1 0,0 0 0,0 0-1,-2 0 1,1 0 0,-2 0 0,1 0 0,-2-1 0,-9 19 0,10-22 48,-1-1 1,0 0-1,0 0 1,-1-1-1,-12 14 0,16-20-75,0 1 0,0 0 0,0-1-1,0 0 1,0 1 0,-1-1 0,1 0-1,0 0 1,-1 0 0,1-1 0,-1 1-1,1-1 1,-1 1 0,1-1 0,-1 0-1,1 0 1,-1 0 0,1 0 0,-1 0 0,1 0-1,-1-1 1,1 1 0,-1-1 0,1 0-1,-1 0 1,-3-2 0,1 0-58,1 0-1,0 0 1,0 0 0,0-1 0,0 0-1,0 0 1,1 0 0,-1 0 0,1 0-1,-3-7 1,-7-7-301,12 17 300,0-1 0,0 1-1,0-1 1,0 0 0,0 1 0,0-1 0,0 0 0,1 0 0,-1 1 0,1-1-1,-1-3 1,1 5 21,0 0-1,0-1 0,0 1 1,0-1-1,0 1 1,0-1-1,0 1 0,1 0 1,-1-1-1,0 1 0,0-1 1,0 1-1,1 0 1,-1-1-1,0 1 0,0 0 1,1-1-1,-1 1 0,0 0 1,1-1-1,-1 1 1,1 0-1,0-1-9,0 1 0,1-1 0,-1 1 1,0-1-1,1 1 0,-1 0 0,0-1 0,1 1 1,-1 0-1,3 0 0,34 1-25,74-3 3,-76-1 65,23 0 150,0-3 0,64-15 0,-105 15-98,0 0 0,0-1 0,0-1 0,29-19 0,-33 20-44,-1-1 1,0-1-1,0 0 0,-1 0 1,-1-2-1,1 1 0,-2-1 1,1-1-1,-2 0 0,12-17 1,3-13-2,-1 0 0,25-68 1,22-98 382,-68 200-403,1-1 0,-1 0 0,0 1 0,-1-1 0,0 0 0,-1 0 0,0 0 0,-1-10 0,1 18-32,0 0 0,0 0 1,0-1-1,-1 1 0,1 0 1,-1 0-1,1 0 1,-1 0-1,1 0 0,-1 0 1,1 0-1,-1 0 0,0 1 1,1-1-1,-1 0 1,0 0-1,0 0 0,0 1 1,0-1-1,-1 0 0,2 0 15,-1 1-1,0 0 0,0 0 1,1 0-1,-1-1 0,0 1 1,0 0-1,0 0 0,1 0 1,-1 0-1,0 0 0,0 0 1,0 1-1,1-1 0,-1 0 0,0 0 1,0 1-1,1-1 0,-1 0 1,0 1-1,0-1 0,1 0 1,-1 1-1,0-1 0,1 1 1,-1-1-1,1 1 0,-1 0 1,0 0-1,-6 8 28,0 0-1,1 1 1,0 0 0,1 0 0,0 0-1,1 1 1,0 0 0,0-1 0,1 1-1,-2 19 1,-1 15 136,-1 58 1,7-94-131,-2 36 54,-1 76 226,4-98-253,0-1 0,2 1 1,6 26-1,-7-43-3,0 1 0,0 0 0,0-1 1,1 0-1,0 1 0,0-1 1,1 0-1,0-1 0,0 1 0,0-1 1,5 5-1,-6-7-1,0-1 1,0 1-1,0-1 1,1 0-1,-1 0 1,1-1-1,-1 1 1,1-1-1,-1 1 1,1-1-1,0 0 0,0 0 1,-1-1-1,1 1 1,0-1-1,0 0 1,0 0-1,0 0 1,0-1-1,6-1 0,13-3 58,0 0 0,-1-2 0,0-1 0,0-1 0,39-22 0,-34 15-83,-2-1 0,0-1-1,0-1 1,39-40 0,-36 25-89,-27 40 28,0-1 0,1 1 0,0-1 0,3 8-1,-1-1 28,5 7 22,0-1 0,0 0 0,2-1 0,0 0 0,1 0 0,1-1 0,21 20 0,-30-32 35,0 0 0,0 0-1,1-1 1,-1 0-1,1 1 1,0-2-1,0 1 1,0 0-1,0-1 1,1 0-1,-1 0 1,0-1-1,1 0 1,0 1-1,-1-2 1,1 1 0,0-1-1,-1 0 1,9-1-1,7-1 41,-1-2 0,0 0 0,0-1 0,33-14 0,-18 7-62,-19 7 20,-1-1 0,0-1 0,0 0 0,0-1 0,-1-1 0,0 0 0,22-20 0,-30 23-21,0 1 0,-1-1 0,0 1 0,-1-1 0,1-1-1,-1 1 1,0-1 0,-1 0 0,1 1 0,-1-2 0,-1 1 0,1 0 0,-1 0 0,-1-1 0,1 1-1,-1-1 1,-1 0 0,1-13 0,-1 18-30,-1 1 1,1-1-1,0 1 0,-1-1 0,1 0 1,-1 1-1,0 0 0,0-1 0,0 1 1,0-1-1,0 1 0,-1 0 0,1 0 1,-1 0-1,-2-3 0,2 4 0,1-1 0,-1 1-1,0 0 1,0 0 0,0 0 0,0 0 0,0 1-1,0-1 1,0 0 0,0 1 0,0 0 0,0-1-1,0 1 1,0 0 0,0 0 0,0 0 0,0 0-1,-5 1 1,-1 1-14,1 0 1,-1 1-1,0 0 0,1 0 1,-1 0-1,1 1 0,-13 9 1,1 1 11,-24 22 1,35-29 28,0 0 0,1 1 1,0 0-1,0 1 0,0 0 0,1 0 0,0 0 0,1 1 0,0-1 1,-6 19-1,11-26-7,-1 1 0,1-1 1,-1 0-1,1 1 0,0-1 0,0 1 1,0-1-1,0 0 0,1 1 1,-1-1-1,1 0 0,-1 1 0,1-1 1,0 0-1,0 0 0,0 0 1,0 1-1,0-1 0,0 0 0,1 0 1,-1-1-1,1 1 0,-1 0 0,1 0 1,0-1-1,0 1 0,0-1 1,0 1-1,3 1 0,4 1 32,-1 1-1,2-1 1,-1 0-1,0-1 1,18 4-1,-4-3-20,-1-1 0,0-1-1,1-1 1,-1-1 0,0-1-1,1-1 1,-1-1 0,0 0 0,26-9-1,-5-2-6,-1-1-1,-1-2 0,65-37 0,-84 42 96,0-1-1,-1-1 0,-1-1 1,31-29-1,-50 43-92,0 0 0,0 0 0,0 0 0,-1 0 0,1 0 0,0 0 1,-1 0-1,1-1 0,0 1 0,-1 0 0,1-2 0,-1 2-14,0 1 0,0 0 0,0 0 1,0-1-1,0 1 0,0 0 0,0-1 0,0 1 1,0 0-1,0-1 0,0 1 0,0 0 0,-1-1 1,1 1-1,0 0 0,0-1 0,0 1 0,0 0 1,-1 0-1,1-1 0,0 1 0,0 0 0,-1 0 1,1-1-1,0 1 0,0 0 0,-1 0 0,-1-1-16,1 1 1,0 0-1,-1-1 0,1 1 0,0 0 0,-1 0 0,1 0 1,0 0-1,-1 0 0,1 0 0,-1 1 0,1-1 0,0 0 1,-1 1-1,1-1 0,0 1 0,0-1 0,-2 2 0,-7 4-35,0 1 0,1 1 0,0-1-1,1 1 1,-1 1 0,-12 16-1,3-3-42,6-8 34,0 1 1,-17 30-1,25-38 77,0 0 0,1 0 1,0 0-1,0 1 0,1-1 0,0 1 1,0 0-1,1 0 0,-1 10 0,2-14 6,0-1-1,1 0 0,-1 0 0,1 1 1,0-1-1,0 0 0,0 0 0,0 0 0,0 0 1,4 5-1,-4-6-12,0 0 0,0-1 0,0 0 0,0 1 0,1-1 0,-1 0 0,0 1-1,1-1 1,-1 0 0,1 0 0,-1 0 0,1 0 0,-1-1 0,1 1 0,0 0 0,0-1 0,-1 1 0,1-1 0,0 1 0,3-1 0,0 0-11,-1-1 0,0 0 1,1 0-1,-1 0 0,0 0 0,1-1 1,-1 0-1,0 0 0,0 0 0,0 0 1,-1-1-1,1 1 0,4-5 0,6-5-102,22-26-1,-29 30 64,7-7 16,-2-1 0,1-1 0,-2 0 0,0-1 0,-2 0 0,0 0 0,0-1-1,-2 0 1,0-1 0,4-21 0,-11 39-9,1-1-1,0 1 1,-1 0 0,0-1-1,1 1 1,-1-1 0,0 1-1,0 0 1,0-1 0,-1 1-1,1 0 1,-1-1 0,0-3-1,1 6 30,-1 0-1,1-1 0,0 1 0,0 0 0,0-1 0,0 1 0,-1 0 1,1-1-1,0 1 0,0 0 0,-1 0 0,1-1 0,0 1 0,-1 0 1,1 0-1,0 0 0,0-1 0,-1 1 0,1 0 0,-1 0 0,1 0 1,0 0-1,-1 0 0,1-1 0,0 1 0,-1 0 0,1 0 0,0 0 0,-1 0 1,1 0-1,-1 0 0,1 0 0,0 1 0,-1-1 0,1 0 0,0 0 1,-1 0-1,1 0 0,0 0 0,-1 1 0,1-1 0,0 0 0,-1 0 1,1 0-1,0 1 0,-1-1 0,1 0 0,0 0 0,-1 1 0,-13 17-30,14-18 36,-12 20 43,0 0 0,1 0 0,1 1 0,-8 27-1,14-36 6,0 1 0,1 0-1,1 0 1,0 0-1,1 0 1,0 0 0,1 0-1,0 0 1,3 13-1,-3-23-23,1 0-1,-1-1 1,1 1-1,0-1 0,-1 1 1,1-1-1,1 0 0,-1 1 1,0-1-1,0 0 0,1 0 1,-1 0-1,1 0 0,0 0 1,0 0-1,0 0 0,0 0 1,0-1-1,0 1 0,0-1 1,0 0-1,1 1 0,-1-1 1,0 0-1,1 0 0,-1-1 1,1 1-1,-1 0 1,5 0-1,4-1 67,-1 1 1,1-2 0,0 1-1,0-1 1,17-5-1,-3 1 2,0-1-1,0-1 1,0-1 0,30-14-1,4-11-89,57-42-1,-60 38 21,-56 36-21,7-3-8,-1 0 0,1 0 0,13-5 0,-19 9 10,0-1 0,0 1 0,0-1 0,0 1 0,1 0 0,-1-1 0,0 1 0,0 0 0,0 0 0,1 0 0,-1 0 0,0 0 0,0 0 0,1 0 0,-1 1 0,0-1 0,0 0 0,0 0 0,0 1 0,1-1 0,-1 1 0,0-1 0,0 1 0,0 0 0,0-1 0,0 1 0,0 0 0,0 0-1,-1 0 1,1 0 0,0-1 0,1 3 0,0 2 36,0-1-1,0 1 0,-1 0 0,0-1 0,0 1 0,0 0 1,0 0-1,-1 0 0,0-1 0,0 11 0,-2 3 203,-8 30 1,2-12-127,2-1-170,6-34 62,1-1 1,-1 0-1,0 0 1,0 1-1,1-1 1,-1 0-1,0 0 0,1 0 1,-1 0-1,0 0 1,1 1-1,-1-1 1,0 0-1,1 0 1,-1 0-1,0 0 1,1 0-1,-1 0 1,0 0-1,1 0 1,-1 0-1,0 0 1,1 0-1,-1-1 1,0 1-1,1 0 0,-1 0 1,0 0-1,1 0 1,-1-1-1,7-3 29,0 0 0,0 0-1,-1-1 1,10-9-1,8-6-40,-4 6-78,0 1-1,22-12 1,-31 20 83,-1 0-1,1 1 1,0 0 0,0 1-1,1 0 1,18-2-1,-29 5 2,1-1 0,-1 1 0,1 0 0,0 0 0,-1 0 0,1 0 0,-1 1 0,1-1 0,-1 0 0,1 1 0,-1-1 0,1 1 0,-1-1 0,1 1 0,-1 0 0,0 0 0,1 0 0,-1-1 0,0 1 0,0 0 0,1 1-1,-1-1 1,1 2 0,-1-1 10,0 0-1,0 0 1,0 0-1,-1 0 1,1 0-1,0 0 1,-1 0-1,0 0 1,0 1-1,0-1 0,0 0 1,0 0-1,0 0 1,0 0-1,0 0 1,-1 1-1,0 1 1,-23 50 146,24-54-151,0 0 0,0 0 1,0 0-1,0 1 0,0-1 0,0 0 0,0 0 0,0 1 0,0-1 0,-1 0 0,2 0 0,-1 1 0,0-1 0,0 0 0,0 0 0,0 1 0,0-1 0,0 0 1,0 0-1,0 0 0,0 1 0,0-1 0,0 0 0,1 0 0,-1 1 0,0-1 0,0 0 0,0 0 0,0 0 0,0 0 0,1 1 0,-1-1 0,10 1 79,16-7 87,-20 4-89,139-42-112,-133 40 28,0 0 0,0 1 0,1 1 0,0 0 0,-1 0 0,1 1 0,0 1 0,0 0 0,-1 1 0,1 0 0,0 1-1,-1 0 1,1 1 0,-1 1 0,0 0 0,16 7 0,-2 1-127,-4-2-14,25 7 0,-38-15-1022,-1 0-1,0 0 1,1-1 0,-1 0 0,1-1 0,15 0-1,4-1-2080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1:36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64 689 7136,'-9'-2'5761,"19"-5"-532,-5 4-5526,-2 1 484,1-1 0,0 1 0,-1-1 0,0 0 0,1 0 0,-1 0 0,0 0 0,-1 0 0,1-1 0,0 1 0,-1-1 0,0 0 0,3-5 0,37-110 1319,-28 75-1124,-16 55-243,1 1-1,0 16 1,-1-6-101,-8 76 449,-29 122 1,26-158-183,-24 108 374,-22 123 818,54-270-859,4-37-159,4-39-119,6-1-226,26-93 1,31-48 21,-24 73-208,-29 82 67,70-221 151,-82 257-153,3-11 42,1 0 1,0 1 0,11-23-1,-16 37-52,1-1 0,-1 1 0,0-1-1,0 1 1,0-1 0,1 1 0,-1 0 0,0-1 0,1 1 0,-1-1-1,0 1 1,1 0 0,-1-1 0,1 1 0,-1 0 0,0-1-1,1 1 1,-1 0 0,1 0 0,-1-1 0,1 1 0,-1 0-1,1 0 1,-1 0 0,1 0 0,-1 0 0,1 0 0,-1 0-1,1 0 1,-1 0 0,1 0 0,-1 0 0,1 0 0,0 0 0,-1 0-1,1 1 1,1 0 8,-1 0 0,0 0 0,0 0-1,1 0 1,-1 0 0,0 0 0,0 1 0,0-1-1,0 0 1,-1 1 0,1-1 0,1 3-1,2 6 32,-1 1-1,0-1 0,0 1 0,-1 0 1,2 20-1,-3 61 71,-1-63 3,0-14-95,-1-1-1,0 1 1,-1-1-1,0 1 1,-7 18-1,5-21 50,1-1-1,-1 0 0,-1 0 0,-11 20 1,15-28-59,-1-1 0,1 0 1,-1 0-1,0 0 1,0 0-1,0 0 1,0 0-1,0 0 0,0-1 1,0 1-1,-1-1 1,1 0-1,-1 1 1,1-1-1,-1 0 0,1 0 1,-1-1-1,1 1 1,-1 0-1,0-1 1,-5 0-1,-2 1 9,0-1-1,-1-1 1,-17-3 0,18 0-536,10 4 513,0 0-1,0 0 1,0 0-1,0 0 1,0 0-1,0 0 0,0 0 1,0 0-1,0 0 1,0 0-1,0 0 1,0 0-1,0 0 1,0 0-1,0 0 1,1 0-1,-1 0 1,0 0-1,0 0 1,0 0-1,0 0 1,0 0-1,0 0 1,0 0-1,0 0 1,0 0-1,0 0 1,0 0-1,0 0 0,0 0 1,0 0-1,0 0 1,0 0-1,0 0 1,0 0-1,0 0 1,0 0-1,0 0 1,0 0-1,0 0 1,0 0-1,0 0 1,0 0-1,0 0 1,0 0-1,0 0 1,0-1-1,0 1 1,0 0-1,0 0 0,0 0 1,0 0-1,0 0 1,0 0-1,0 0 1,0 0-1,0 0 1,0 0-1,0 0 1,0 0-1,0 0 1,0 0-1,0 0 1,0 0-1,0 0 1,21-1-189,-4 1 145,152-20-6,129-17 102,-186 21 48,-104 16-6,-17 4 11,-6 2-142,-1 2-42,-13 8 96,-30 19 0,52-29-14,-1-1 1,1 1-1,0 0 0,1 1 0,-1 0 0,1 0 0,1 0 1,-9 14-1,13-20 8,1 0 1,-1 1-1,1-1 0,0 0 1,-1 1-1,1-1 1,0 0-1,0 1 0,0-1 1,0 0-1,0 1 1,0-1-1,0 0 1,1 1-1,-1-1 0,0 0 1,1 0-1,-1 1 1,1-1-1,-1 0 0,1 0 1,0 1-1,0-1 1,-1 0-1,1 0 1,0 0-1,0 0 0,0 0 1,0 0-1,0-1 1,0 1-1,0 0 0,3 1 1,-1 0 8,1 1 1,0-1-1,1 0 0,-1 0 1,0-1-1,0 1 1,1-1-1,-1 0 0,6 1 1,2-2 0,1 1 1,-1-2 0,0 1-1,1-2 1,-1 0 0,14-4-1,-18 4 36,0-1-1,0 0 0,0 0 0,0-1 0,0 0 0,-1-1 1,0 1-1,0-2 0,11-8 0,-15 11-53,0 0 1,0-1-1,-1 1 0,1 0 0,-1-1 0,0 0 1,1 1-1,-2-1 0,1 0 0,0 0 0,-1 0 1,0 0-1,0 0 0,0-1 0,0 1 1,0 0-1,-1 0 0,0-1 0,0 1 0,0 0 1,-1 0-1,1-1 0,-1 1 0,0 0 0,0 0 1,-1 0-1,1 0 0,-1 0 0,0 0 1,0 0-1,0 1 0,0-1 0,-4-3 0,-1-3-43,-1 0-1,-18-16 0,22 22-3,0 0-1,-1 1 1,0 0-1,1 0 1,-1 0-1,-1 0 1,1 1-1,-10-3 1,13 5-361,5 1 132,16 7 20,26 8 288,-36-14-15,-1 0 0,0-1 0,0 0 0,1 0 0,-1 0 0,1-1 0,-1-1 0,0 0 0,1 0 0,-1 0 0,0-1 0,0 0 0,1-1 0,-2 1 0,1-2 0,0 1 0,-1-1 0,1 0 0,-1-1 0,0 0 0,7-7 0,20-20 61,-3-2 0,35-48 0,47-82 383,-99 144-399,4-8 27,-1-1 0,-2-1 0,-1 0 0,-1-1 0,8-34 0,-19 58-84,0 0 1,-1-1 0,0 1-1,-1-1 1,1 0 0,-2 1-1,1-1 1,-1 1 0,0-1-1,0 1 1,-1 0 0,0-1-1,-1 1 1,1 0 0,-6-9-1,7 15-20,0-1-1,1 1 0,-1 0 0,0 0 0,0-1 0,-1 1 1,1 0-1,0 0 0,0 0 0,-1 0 0,1 0 1,0 0-1,-1 1 0,1-1 0,-1 0 0,1 1 0,-1-1 1,1 1-1,-1-1 0,1 1 0,-1 0 0,1 0 0,-1 0 1,0 0-1,1 0 0,-1 0 0,1 0 0,-1 0 0,1 1 1,-1-1-1,0 0 0,1 1 0,-1 0 0,-1 0 1,-2 2-24,-1-1 1,1 1 0,0 1 0,0-1 0,0 1 0,0 0 0,-6 7 0,1 0 4,1 1-1,0 0 1,1 1-1,0 0 0,1 0 1,-7 19-1,1 3-29,-10 49 0,6-13 59,4-1 0,3 1-1,2 1 1,5 122-1,3-182 30,1 1-1,1-1 0,0 0 1,1-1-1,0 1 1,6 14-1,-7-22-19,0 0 0,0 0 1,0 0-1,1 0 0,-1-1 0,1 1 0,0-1 1,0 0-1,0 1 0,0-2 0,1 1 0,-1 0 1,1-1-1,0 1 0,-1-1 0,1 0 1,0 0-1,0-1 0,1 1 0,4 0 0,3 1 31,0-2-1,1 0 0,-1 0 1,0-1-1,14-2 0,61-11 23,-68 9-61,17-3 18,-1-1 0,0-2 0,0-2-1,36-17 1,-44 16 28,-9 6-71,-1-2 1,28-18-1,-20 10-37,-16 11 189,0 0 0,15-13 0,-24 18-58,-2 2-71,-1-1 0,0 1 0,0 0 0,1 0 0,-1 0 0,0 0 0,1 0 0,-1 0 0,-3 3 0,-5 2-14,-45 22-107,1 2 0,-71 52 0,120-78 108,1 0-1,0 1 1,0-1-1,-6 9 1,10-11 20,0-1 0,0 1-1,0 0 1,0 0 0,0 0-1,0 0 1,0 0 0,1 0 0,-1 0-1,1 0 1,0 0 0,-1 1 0,1-1-1,0 0 1,0 0 0,1 4-1,-1-5 11,0 1 0,1-1 0,0 0 0,-1 1-1,1-1 1,-1 0 0,1 0 0,0 0 0,0 1-1,0-1 1,0 0 0,0 0 0,0 0-1,0 0 1,0-1 0,0 1 0,0 0 0,1 0-1,-1-1 1,0 1 0,0 0 0,1-1-1,-1 0 1,1 1 0,-1-1 0,3 1 0,3 0 8,0-1 0,0 1-1,14-2 1,-8 0 14,-1-1 0,1-1-1,-1 0 1,0 0-1,0-2 1,0 1 0,0-1-1,-1-1 1,0 0-1,0-1 1,-1 0-1,14-12 1,-19 14-23,0 0 0,-1 0 0,5-7 0,11-11 35,25-22-81,-44 44-75,0 4-64,9 48 224,-4-31-29,-4-14-14,0 0-1,0 0 1,0 0-1,1 0 1,0 0-1,0 0 1,0-1 0,1 0-1,-1 1 1,9 7-1,-5-7 3,-6-5 2,0 1 0,1-1 1,-1 1-1,1-1 1,-1 0-1,1 0 0,0 0 1,0 0-1,-1 0 1,1 0-1,0 0 1,0 0-1,0-1 0,0 1 1,0-1-1,0 0 1,3 1-1,8-2 60,1 0 0,-1 0 0,0-2 0,17-4 0,51-21 107,-37 11-137,190-77 420,-228 91-404,0 0-52,0 1 0,-1-1 0,1 1 0,0 0 1,0 1-1,0-1 0,7 0 0,-12 3-2,1 1 0,-1-1 1,0 0-1,0 0 0,0 0 1,0 1-1,0-1 0,-1 0 0,1 1 1,0-1-1,-1 1 0,2 1 1,-2-2 2,11 26 48,-3-7-35,0 0-1,2 0 0,14 22 0,-19-34 6,1 0 0,0-1 0,1 1 0,-1-1 0,1 0 0,1-1 0,-1 1 0,16 8 0,-19-13 102,-4-1-96,26-3 28,-24 2 93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1:49.3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161 154 2144,'0'-13'13426,"-3"8"-13524,3 5 157,-1-1 1,0 1 0,1 0-1,-1 0 1,0 0 0,1-1 0,-1 1-1,0 0 1,1 0 0,-1 0 0,0 0-1,0 0 1,1 0 0,-1 0 0,0 0-1,1 0 1,-1 1 0,0-1 0,1 0-1,-1 0 1,0 1 0,1-1 0,-1 0-1,0 1 1,0 0 0,-15 10 717,10-3-651,0 0 0,0 0 0,0 1 0,-6 15 1,-15 41 488,19-45-533,1-2 42,-26 77 303,29-83-382,1 1 0,1 0 0,0-1 0,1 1 0,0 22 0,2-29-14,0 0 1,0 0-1,0 0 0,1 0 0,0 0 0,0 0 0,1 0 0,0-1 0,0 1 0,0-1 0,0 0 1,1 0-1,0 0 0,0 0 0,0-1 0,1 1 0,7 5 0,-8-7 12,0 0 0,0-1 1,0 0-1,0 1 0,0-2 0,1 1 0,-1 0 0,0-1 0,1 0 0,0 0 0,-1 0 1,1 0-1,-1-1 0,1 0 0,0 0 0,-1 0 0,1 0 0,0-1 0,-1 0 1,1 0-1,-1 0 0,1 0 0,7-4 0,-6 1 21,0 0 1,1 0-1,-1-1 1,0 1-1,-1-1 1,1-1-1,-1 1 1,0-1-1,6-9 1,2-6 36,16-35 0,-21 40-68,5-12 74,0-1-1,-3 0 1,0-1 0,-2 0-1,7-43 1,-14 57 49,-1 0 1,0 1-1,-5-31 0,4 39-114,0 1-9,-1 0 1,0-1-1,-1 1 0,1 1 1,-1-1-1,-7-10 1,10 16-34,8 17-133,-1 0 0,-2 1-1,1 0 1,3 24 0,1 53 269,5 30-27,-15-121-102,1 0-1,0 1 1,0-1 0,0 0 0,1 0 0,-1 0-1,1 0 1,0 0 0,0 0 0,1-1 0,-1 1-1,1-1 1,5 7 0,-5-8 8,-1-1 0,1 1 0,0 0 0,0-1 0,0 0 0,0 0 0,0 0 0,0 0 0,0 0 0,0-1 0,0 1 0,0-1 0,0 0 0,0 0 0,1 0 0,-1 0 0,0 0 0,0-1 0,4 0 0,7-3-67,0 0 1,-1-1-1,1-1 1,-1 0 0,20-12-1,58-45-269,-28 7 304,-44 37 18,30-21-1,-36 28-5,-3 3 69,-9 11 9,-2 5 35,0 3-99,-1-1 1,1 1-1,1 16 0,-1 8 29,0-22-32,1-1 1,0 1-1,1-1 1,0 1-1,0-1 1,2 1-1,5 18 1,-7-26-6,1 0 0,0 1 1,0-1-1,1 0 0,-1-1 0,1 1 1,-1 0-1,1-1 0,6 6 1,-7-7 13,0 0 1,0-1 0,1 0-1,-1 1 1,1-1 0,-1 0-1,1 0 1,-1 0 0,1 0-1,-1-1 1,1 1 0,0-1-1,-1 1 1,1-1 0,0 0-1,-1 0 1,5-1 0,-4 1-39,0-1 0,0 0 1,0 0-1,0 0 1,0 0-1,0 0 1,-1-1-1,1 1 1,0-1-1,-1 1 0,1-1 1,-1 0-1,0 0 1,1 0-1,-1-1 1,0 1-1,0 0 0,-1-1 1,1 0-1,0 1 1,-1-1-1,1 0 1,-1 0-1,0 1 1,1-5-1,0-7 55,0 0 0,-1 0 0,-1 0 0,0 1 0,-1-1 0,-1 0 0,0 0 0,-6-21 0,4 21 61,-1 0 1,0-1-1,-13-20 0,17 32-59,-1 1-1,1 0 0,-1 0 1,0 0-1,0 0 0,0 1 1,0-1-1,0 0 0,0 1 1,0-1-1,-3 0 0,3 1-26,1 1-1,0-1 0,0 1 0,0-1 0,0 1 0,-1-1 1,1 1-1,0 0 0,0 0 0,-1 0 0,1 0 0,0 0 0,0 0 1,-1 0-1,1 0 0,0 0 0,0 0 0,-1 1 0,1-1 0,0 0 1,0 1-1,0-1 0,-1 1 0,1 0 0,-1 1 0,0-1-24,0 1 0,0 0-1,1 0 1,-1 0-1,1 0 1,-1 0 0,1 0-1,0 1 1,0-1-1,0 0 1,0 1 0,0-1-1,0 0 1,1 1 0,-1-1-1,1 1 1,0-1-1,0 1 1,0 0 0,0-1-1,0 1 1,0-1 0,2 5-1,-1-2 28,1 1 0,0-1 0,0 0 0,1 0 0,-1 0 0,1 0 0,1 0-1,-1 0 1,7 6 0,-7-8 9,-1-1-1,1 0 1,0 1-1,0-1 0,0-1 1,0 1-1,1 0 1,-1-1-1,0 1 1,5 0-1,-6-1 2,0-1 0,0 1 0,0-1-1,1 0 1,-1 0 0,0 0 0,0 0 0,0 0-1,0 0 1,0 0 0,0-1 0,1 1 0,-1-1-1,0 1 1,0-1 0,0 0 0,0 0 0,3-2 0,1-2 112,0-1 0,0-1 1,0 1-1,-1-1 1,0 0-1,0 0 1,0 0-1,3-10 0,25-64 177,-31 75-294,35-93 60,-35 94-40,1-1 0,0 1 1,0 0-1,7-7 0,-9 10-21,1 0 0,0 0 0,0 0 0,0 0 0,0 0 1,0 0-1,0 1 0,0 0 0,1-1 0,-1 1 0,0 0 0,4-1 1,-4 2-8,1 0 1,-1 0-1,1 0 1,-1 1-1,1-1 1,-1 1-1,1 0 1,-1-1-1,1 1 1,-1 0-1,0 1 1,1-1-1,-1 0 1,0 1-1,0-1 1,0 1-1,3 3 1,3 2 64,0 1 0,12 16 0,-11-11 4,-1 0 0,0 1 0,-1 0 0,0 0 1,-1 1-1,-1 0 0,0 0 0,-1 0 0,-1 1 0,0-1 0,-1 1 0,0 30 0,-2-40-57,-1 1 1,1-1-1,-1 0 0,0 0 0,-1 0 0,0 0 1,0 0-1,0-1 0,0 1 0,-1 0 0,0-1 1,-5 7-1,6-8-29,-1-1 1,1 0-1,-1-1 1,0 1-1,0 0 1,0-1-1,0 0 1,0 1-1,0-1 1,-1 0-1,1-1 1,-1 1-1,0-1 1,1 1-1,-1-1 1,0 0-1,0-1 1,0 1-1,-7 0 1,2-2-98,0 0 1,0 0-1,0-1 1,0 0-1,-8-4 1,17 6 99,0 0 0,-1 0 0,1 0 0,0 0 1,0 0-1,0 0 0,0 0 0,-1 0 1,1 0-1,0 0 0,0 0 0,0 0 1,0 0-1,-1 0 0,1 0 0,0 0 1,0-1-1,0 1 0,0 0 0,-1 0 1,1 0-1,0 0 0,0 0 0,0 0 1,0-1-1,0 1 0,0 0 0,0 0 1,-1 0-1,1 0 0,0-1 0,0 1 1,0 0-1,0 0 0,0 0 0,0 0 1,0-1-1,0 1 0,0 0 0,0 0 1,0 0-1,0-1 0,0 1 0,0 0 1,0 0-1,0 0 0,0 0 0,0-1 1,1 1-1,-1 0 0,0 0 0,0 0 1,0 0-1,0-1 0,0 1 0,0 0 1,0 0-1,0 0 0,1 0 0,-1 0 1,0 0-1,0-1 0,0 1 0,0 0 1,1 0-1,-1 0 0,13-6 163,-12 6-148,18-7 84,0-1 0,0-1-1,-1-1 1,0 0-1,0-2 1,18-15 0,2-7 109,-1-1 1,-2-2-1,-2-2 1,52-78-1,-71 94-205,-8 12-8,1 0 1,11-14 0,-17 24 1,-1 1-1,1-1 1,0 0 0,-1 1 0,1-1-1,0 0 1,0 1 0,-1-1 0,1 1 0,0-1-1,0 1 1,0 0 0,0-1 0,-1 1-1,1 0 1,0 0 0,0-1 0,0 1 0,0 0-1,0 0 1,0 0 0,0 0 0,0 0 0,0 0-1,0 1 1,-1-1 0,1 0 0,0 0-1,0 1 1,0-1 0,0 0 0,0 1 0,-1-1-1,2 1 1,0 1 20,0-1 0,0 1-1,0 0 1,0 0 0,-1 0-1,1 0 1,-1 0 0,1 0 0,-1 0-1,0 1 1,2 4 0,4 13 39,-1 1 0,-2 0 0,0 0 0,2 36 0,-5-22 61,-1 0-1,-6 37 0,5-63-47,-1 0-1,0-1 1,0 0-1,-6 15 1,6-19-41,0 0 1,0 0-1,0-1 1,0 1 0,-1-1-1,0 1 1,1-1-1,-1 0 1,0 0-1,0 0 1,-5 3-1,5-5-19,0 0 0,0 0 0,0 0 0,0 0 0,-1 0 0,1 0 0,0-1 0,0 0 0,0 0 0,0 1 0,-1-2 0,1 1 0,0 0 0,0-1 0,0 1 0,-1-1 0,1 0 0,0 0 0,0 0-1,-3-3 1,2 2-1,-1 0 0,1 0 0,0-1-1,0 1 1,0-1 0,0 0-1,1 0 1,-1-1 0,1 1 0,0-1-1,0 0 1,0 1 0,-3-7-1,6 9-16,-1-1 0,0 0 0,1 1-1,-1-1 1,0 0 0,1 1-1,0-1 1,-1 0 0,1 0-1,0 0 1,0 1 0,0-1 0,0 0-1,1 0 1,-1 1 0,0-1-1,1 0 1,-1 0 0,2-2-1,-1 2-3,1 0 0,-1-1 0,1 1 0,0 0 0,0 0 0,0 0 0,0 1 0,0-1 0,0 0 0,0 1 0,5-3 0,2 0-523,1 0 0,0 0 1,0 1-1,1 1 0,15-3 0,-4 2-3656,27 1 0,-8 6 169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0:58.31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0 471 2496,'1'0'117,"0"0"0,0-1 0,-1 1 1,1 0-1,0-1 0,0 1 0,0 0 0,-1-1 0,1 1 0,0-1 1,-1 1-1,1-1 0,0 1 0,-1-1 0,1 0 0,-1 1 0,1-1 1,-1 0-1,1 1 0,-1-1 0,1 0 0,-1 0 0,0 1 1,1-1-1,-1-1 0,1-1 857,0-1 0,0 1 0,0 0 0,-1 0 0,1-6 0,2-6 3146,-1 12-2592,-2 5-968,0-1 48,0 23 1173,-5-3-1418,2 0 0,0 1-1,1 41 1,11 66 362,-8-118-698,1-1 0,1 0-1,0 1 1,0-1 0,1 0-1,1-1 1,-1 1 0,2-1-1,10 16 1,-15-23-24,1 0-1,-1 0 1,1-1 0,0 1-1,0 0 1,0 0 0,0-1-1,0 0 1,0 1 0,1-1-1,-1 0 1,0 0 0,1 0-1,-1 0 1,1 0 0,-1-1-1,1 1 1,-1-1 0,1 0-1,-1 1 1,1-1 0,-1 0-1,1-1 1,0 1 0,-1 0-1,1-1 1,4-1 0,2-1 48,1 0 1,-1-1 0,0 0 0,0-1 0,-1 1-1,10-8 1,-2-1-5,0 0 0,-2-1-1,15-18 1,-22 25-20,21-28 150,-1-1 0,31-56 0,-39 60-116,28-62 198,-38 76-198,-7 12 66,1-1 0,-1 1 0,-1 0 0,2-12 0,-2 17-81,-1-1-1,0 0 1,1 0 0,-1 1-1,0-1 1,0 0 0,-1 0-1,1 1 1,0-1 0,0 0-1,-1 0 1,1 1-1,-1-1 1,0 0 0,1 1-1,-1-1 1,0 1 0,0-1-1,0 1 1,0-1 0,0 1-1,-2-2 1,3 3-16,-1 0 0,0-1 0,0 1 0,0 0 0,0 0 0,1 0 0,-1 0 1,0 0-1,0 1 0,0-1 0,0 0 0,1 0 0,-1 0 0,0 1 0,0-1 0,0 0 0,1 1 0,-1-1 0,0 1 0,0-1 1,1 1-1,-1-1 0,0 1 0,1-1 0,-1 1 0,0 1 0,-16 18 134,11-11-105,2 0 1,-1 1 0,2 0-1,-1-1 1,1 1-1,1 0 1,0 1 0,0-1-1,1 0 1,0 13-1,1 10 216,8 63 0,-6-85-271,0 0 0,1 0 0,0 0 1,1 0-1,0-1 0,0 1 0,2-1 0,8 13 0,-10-15 17,2-1 1,-1-1-1,1 1 0,0-1 1,0 0-1,1 0 1,0-1-1,0 0 0,0 0 1,1 0-1,11 4 0,-15-7 4,0-1 0,0 0-1,0 0 1,0 0 0,1 0-1,-1-1 1,0 0 0,0 0-1,0 0 1,0 0 0,1-1-1,-1 0 1,0 0 0,0 0-1,0 0 1,0 0 0,0-1-1,-1 0 1,1 1 0,0-2-1,-1 1 1,1 0 0,5-6-1,3-4 5,0 0 0,-1-1 0,0-1-1,-2 0 1,1 0 0,8-19 0,39-99-52,-33 75 164,-9 11-2,-15 36 71,0 8 6,2 7-119,0 3-39,-1 1 1,0 0-1,0 0 0,-1 15 1,0 6-26,3 36 51,2 34-120,-5-75 83,0-22-51,-1 0 0,1 0 0,0 0 0,0 0-1,0 0 1,0 0 0,1 1 0,-1-1 0,1 0 0,0-1 0,0 1 0,0 0 0,1 3-1,-1-6 5,-1 0 0,0 0 0,1 1 0,-1-1-1,0 0 1,1 0 0,-1 0 0,1 0 0,-1 0-1,0 0 1,1 0 0,-1 0 0,0 0 0,1 0-1,-1 0 1,0-1 0,1 1 0,-1 0 0,0 0 0,1 0-1,-1 0 1,0-1 0,0 1 0,1 0 0,-1 0-1,0 0 1,1-1 0,-1 1 0,0 0 0,10-10 1,-8 8-2,16-18 44,28-41 0,-31 40 10,0 1 0,23-24 0,-33 39-36,57-50-57,-55 48 67,1 2 0,1-1 0,-1 1 0,1 0 0,0 1 0,11-4 0,-19 8-5,1-1 1,-1 1-1,1-1 1,-1 1-1,1 0 1,0 0-1,-1 0 1,1 0-1,-1 0 1,1 0-1,-1 0 1,1 1-1,0-1 1,-1 0-1,1 1 1,-1-1-1,0 1 1,1 0-1,-1 0 1,1-1-1,-1 1 1,0 0-1,0 0 1,1 0-1,-1 0 1,0 0-1,0 1 1,0-1-1,1 2 1,2 3 43,0 1 0,-1 0 1,0 0-1,5 14 0,-2-4-80,1 4 55,0 1 0,3 24 0,3 10 65,-10-43-91,14 41 199,-15-49-167,0 0 0,1 0 0,-1-1 0,1 1-1,0 0 1,0-1 0,1 0 0,4 5 0,-4-4 2,-2-3-59,0 0 1,-1-1 0,1 1-1,0 0 1,0-1-1,0 1 1,0-1-1,0 0 1,0 0 0,1 0-1,1 1 1,17 3 211,-15-13-191,-7 7-153,6-1 110,-5 1 21,0 1 1,0-1-1,0 0 0,0 1 0,0-1 1,0 0-1,0 1 0,-1-1 0,1 1 1,0-1-1,0 0 0,0 1 0,-1-1 0,1 1 1,0-1-1,-1 1 0,1-1 0,0 1 1,-1-1-1,0 0 0,1-1 1,0-1 1,0 0-1,0 0 0,0 1 0,1-1 1,-1 0-1,1 1 0,1-6 1,10-28 43,15-19 15,-8 18-114,24-48 62,-7 15 54,-26 53-43,-8 14-4,0 0-1,0 0 0,0 0 0,-1-1 1,1 1-1,-1 0 0,0-1 1,0 1-1,0-1 0,0 0 0,0-5 1,-1 97-63,21 153 0,-19-231 76,0 0 0,1 0 0,0 0 0,1-1 0,7 14 0,-11-22-16,0-1 0,1 1 1,-1 0-1,0-1 0,1 1 1,-1-1-1,0 1 0,1-1 1,-1 1-1,1-1 0,-1 1 1,1-1-1,-1 1 0,1-1 1,0 0-1,-1 1 0,1-1 1,-1 0-1,1 1 0,0-1 0,-1 0 1,1 0-1,0 0 0,-1 0 1,1 0-1,0 0 0,-1 1 1,1-1-1,0-1 0,0 1 1,-1 0-1,1 0 0,0 0 1,-1 0-1,1 0 0,-1-1 1,1 1-1,0 0 0,-1-1 1,1 1-1,0 0 0,-1-1 1,1 1-1,-1-1 0,1 1 1,0-1-1,1-2-4,1 1 1,-1-1 0,1 0-1,-1 0 1,0 0-1,0 0 1,1-3-1,48-121-25,-31 73 23,27-54 1,30-46 149,-62 118-99,-1 0 0,12-51 0,-23 75-33,16-84-100,-17 84 96,-1 0 0,0 0-1,-1-1 1,-1 1 0,-3-22-1,2 29 142,-1 7-85,-4 15-102,-3 28-109,-33 252 88,36-220 52,5 116 1,4-138-220,-2-31-610,1-1 1,1 0 0,5 26-1,-4-31-1259,-3-15 1197,0 0-1,0 0 0,1-1 0,-1 1 1,1 0-1,0 0 0,0-1 0,0 1 1,2 4-1,2-3-1523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0:58.67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32 9984,'-15'-6'4512,"30"-3"-3936,-11 9 1119,1 6-1055,10-12 992,6 6-928,6-4-64,3 4-416,9-4-64,3-1-96,9 1-320,-4 8 128,-2-4-1088,-4 9 672,-11-5-3679,-5 2 2303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0:59.0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97 68 6976,'-87'-19'3168,"78"6"-2752,12 4-1632,9 9 576,24-14-1152,3 1 1024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1:01.4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22 714 3552,'-7'-6'1011,"6"6"-884,1 0 0,0-1 0,-1 1 0,1-1 0,-1 1 0,1 0-1,-1-1 1,1 1 0,0 0 0,-1-1 0,1 1 0,-1 0 0,1 0 0,-1-1-1,1 1 1,-1 0 0,0 0 0,1 0 0,-1 0 0,1 0 0,-1 0 0,1 0 0,-1 0-1,1 0 1,-1 0 0,0 0 0,6-15 8912,-4 9-8496,1 1 1,-1 0-1,1 0 0,1 0 1,-1 0-1,4-6 0,-1 4-233,0 1-150,-1-1 1,2 0-1,-1 1 1,1 0-1,-1 1 1,2-1-1,-1 1 1,1 0-1,8-5 1,-14 10-140,0-1 0,1 0 0,-1 0 0,1 1 0,0-1 0,-1 1 0,1 0 0,-1-1 0,1 1 0,0 0 0,-1 0 0,1 0 0,-1 0 0,1 0 0,0 0 0,-1 1 0,1-1 0,-1 0 0,1 1 0,2 0 0,-2 1 14,0-1 1,0 0 0,0 1-1,0 0 1,-1-1-1,1 1 1,-1 0 0,1 0-1,-1 0 1,1 0 0,-1 0-1,1 3 1,3 6 93,-1 0-1,-1 0 1,0 0 0,2 17 0,-5-24-109,35 268 1153,-29-229-834,13 53 0,-18-93-326,-1-1 1,1 0 0,0 1-1,0-1 1,0 0 0,0 0 0,0 0-1,0 0 1,1 0 0,-1 0 0,1 0-1,-1 0 1,1 0 0,0-1 0,-1 1-1,1 0 1,0-1 0,0 0 0,3 2-1,-3-2 1,0-1 0,0 0 0,-1 1 0,1-1 0,0 0 0,0 0 0,0 0 0,0 0 0,-1 0 0,1 0-1,0-1 1,0 1 0,-1 0 0,1-1 0,0 0 0,0 1 0,-1-1 0,1 0 0,-1 0 0,1 0 0,-1 0 0,1 0-1,-1 0 1,1 0 0,-1-1 0,2-1 0,7-9 18,-1 1 0,0-2 1,-1 1-1,-1-1 0,0 0 0,7-17 0,26-88 153,-37 109-163,58-185 122,-55 175-290,1 1 0,16-32 0,-18 40 126,-4 9 28,0 0 0,0-1 0,0 1 0,0 0 0,0 0 1,0 0-1,0 0 0,1 0 0,-1 0 0,0 0 0,1 0 1,-1 1-1,1-1 0,-1 0 0,0 1 0,1-1 0,-1 1 1,1 0-1,0-1 0,-1 1 0,1 0 0,-1 0 0,1 0 1,-1 0-1,1 0 0,0 1 0,2 0 0,2 0 23,0 0-1,-1 1 1,1-1-1,0 2 1,-1-1 0,7 4-1,68 46 358,16 8-61,-93-58-310,0-1 1,0 0 0,0 0-1,0 0 1,0 0-1,0-1 1,0 1 0,1-1-1,-1 1 1,0-1 0,0 0-1,0-1 1,1 1-1,-1 0 1,0-1 0,0 0-1,0 0 1,0 0-1,0 0 1,0 0 0,0 0-1,0-1 1,0 1 0,-1-1-1,1 0 1,-1 0-1,1 0 1,-1 0 0,0-1-1,1 1 1,-1-1-1,0 1 1,-1-1 0,1 0-1,0 1 1,-1-1-1,0 0 1,1 0 0,-1 0-1,0 0 1,-1 0 0,2-4-1,-1-3 11,-1 0 0,1 0 0,-1 0-1,-3-17 1,3 23-8,-1 0-1,0 0 1,0 1-1,0-1 1,0 0-1,-1 0 1,0 1-1,1-1 1,-1 1-1,0-1 1,-1 1 0,1 0-1,-1 0 1,-5-5-1,7 7-17,0 0 0,0 1 0,0-1 0,0 0 0,0 1 0,0-1 0,0 1 0,0 0 0,0-1 0,0 1 0,-1 0 0,1 0 0,0-1 0,0 1 0,0 0 0,0 0 0,-1 0 0,1 1 0,0-1 0,0 0 0,-2 1 0,0 0-17,1 0 0,0 0-1,-1 0 1,1 1-1,0-1 1,0 1 0,0 0-1,0-1 1,-3 5-1,2-3 17,0 1-1,0 0 0,0 0 1,0 0-1,1 0 0,0 0 0,0 1 1,0-1-1,0 1 0,-1 9 0,2 1-2,0 1 0,1 0 0,0 0 0,2-1-1,0 1 1,0 0 0,2-1 0,0 0-1,0 0 1,2 0 0,8 17 0,-12-28 0,0 0 0,1 1 0,0-1 0,0-1 0,0 1 0,0 0 0,1-1 0,-1 1 0,1-1 1,0 0-1,0-1 0,0 1 0,0 0 0,0-1 0,8 3 0,-5-3 14,0-1 1,0 1-1,0-1 1,0-1-1,0 1 1,0-1-1,0-1 1,0 1-1,1-1 1,6-2-1,8-2 15,1-1-1,-1-1 0,24-12 0,63-36-229,-47 22 392,-8 5 120,-52 27-159,-7 8 26,-8 7-208,1 1 1,0 1 0,1 0-1,1 1 1,0 0-1,1 0 1,1 1-1,-8 27 1,15-41 19,0-1 1,0 0-1,1 1 1,-1-1-1,1 1 0,0-1 1,0 0-1,0 1 0,1-1 1,-1 1-1,1-1 1,0 0-1,-1 1 0,2-1 1,-1 0-1,0 0 1,1 0-1,-1 1 0,1-2 1,0 1-1,0 0 0,0 0 1,0-1-1,1 1 1,-1-1-1,1 1 0,-1-1 1,1 0-1,0 0 0,0 0 1,0-1-1,0 1 1,0-1-1,0 1 0,0-1 1,1 0-1,-1 0 0,7 0 1,-5 0 3,-1-1 0,1 1 0,0-1 1,-1-1-1,1 1 0,0-1 0,-1 1 1,1-1-1,0 0 0,7-4 0,-5 2-12,0-1 0,0 0 0,0 0 1,0 0-1,10-10 0,1-4-4,-1 0 1,28-41-1,-39 51 44,35-49 11,55-103-1,-80 127-16,-1-1-1,-2 0 0,-1-1 0,14-70 1,-4-78 174,-21 156-106,-1 0-1,-1 0 1,-2 1 0,-10-50 0,13 75-82,0 1 1,-1-1-1,1 0 0,0 0 0,0 0 0,0 0 1,-1 1-1,1-1 0,-1 0 0,1 0 1,0 0-1,-1 1 0,1-1 0,-1 0 0,1 1 1,-1-1-1,0 0 0,1 1 0,-2-1 1,1 1 0,1 0 0,-1 0 0,1 0 0,0 0 0,-1 0 0,1 1 0,-1-1 0,1 0 0,-1 0-1,1 0 1,0 1 0,-1-1 0,1 0 0,0 1 0,-1-1 0,1 0 0,0 1 0,-1-1 0,1 1 0,0-1 0,0 0 0,0 1 0,-1-1 0,1 1 0,-3 6 17,0 0 0,1 1 0,-3 8 0,-25 152 158,19-94-186,-8 95 247,13-99-160,5 78-36,2-75-28,9 54-8,-7-109-100,-1-17-503,-2-12-405,-1-7 102,-1 0 0,-1 1 0,-10-34 0,6 25 399,4 13 465,-1 0 0,-1-1 0,0 1 0,-1 1 0,-1-1 0,0 1 0,0 0 0,-1 1 0,-1 0 0,1 0 0,-2 1 0,0 0 0,0 0 0,-1 1 0,-16-11 0,-4 2 973,-64-28 0,85 42-690,5 2-42,0 0 0,-1 0 0,1-1 0,0 1 0,1-1 0,-7-5 0,13 7-33,5-2-15,1 1 0,0 0-1,0 1 1,-1 0 0,1 0 0,0 1 0,13 0 0,58 12 532,-2-1-63,-1-1-208,-48-6-284,41 2-1,9-3 300,-39 1-666,-29-4 244,-9 0 108,-1 2-417,0 2 283,-1 0-1,0 0 1,0 0-1,-1 0 1,1-1 0,-1 1-1,0 0 1,0-1-1,0 1 1,0-1 0,-4 5-1,-12 20 107,10-8-88,0 1-1,1-1 0,2 1 0,-4 25 0,4-9-1,1 60 0,4-90-10,0 0 1,1 0 0,0 0-1,1-1 1,0 1-1,0 0 1,3 6 0,-5-11 11,1 0 0,0 0 0,0 0 0,-1-1 0,1 1 0,0 0 0,1-1-1,-1 1 1,0-1 0,0 1 0,1-1 0,-1 1 0,1-1 0,-1 0 0,1 0 0,0 0 0,-1 0 0,1 0 0,0 0 0,0 0 0,-1-1 0,1 1 0,0 0 0,0-1 0,0 0 0,0 1 0,0-1 0,0 0 0,2 0 0,-1-1 0,-1 1 0,0-1 0,0 0 0,0 0 0,0 0 0,0 0 0,0 0 0,-1 0 0,1 0 0,0-1 0,0 1 0,-1-1 0,1 1 0,-1-1-1,1 1 1,-1-1 0,0 0 0,0 0 0,1-2 0,2-2 44,-2 0-1,1-1 1,-1 1-1,3-14 0,-1 0-25,0-1-1,-2 1 0,0-1 0,-2 0 0,0 1 1,-1-1-1,-1 0 0,-2 1 0,-5-24 0,6 36-8,-1 0 1,0 1-1,0-1 0,0 1 0,-1 0 0,0 0 0,-1 0 0,1 1 0,-1 0 0,-1 0 0,1 0 0,-10-5 0,15 10-96,31-2-111,-23 2 208,0 0-1,0 1 0,0 0 1,14 1-1,16 6 158,0 2 0,48 19 0,-74-24-98,-1 1 0,0 0 0,0 0 0,-1 1 0,0 0 0,0 1 0,0 0 0,-1 0 0,0 1 0,14 17 0,-12-10-47,0 0 1,-1 1-1,0 0 1,-1 0-1,10 33 1,4 29-25,8 21 0,-25-85 0,1 1 0,1-1 0,0 0 0,13 18 0,-17-29-42,-1 1 0,1-1 0,-1 0 0,1-1 0,0 1 0,0 0 0,0-1 0,1 0 0,-1 0 0,0 0 0,1 0 0,-1 0 0,1-1 0,0 1 0,0-1 0,0 0 0,-1 0 0,1 0 0,0-1 0,0 0 0,6 0 0,3-1-605,-1 0 0,1-2 0,-1 0 1,1 0-1,18-8 0,164-80-10438,-193 90 10991,102-53-9009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1:02.94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1585 5312,'-14'0'1482,"12"0"-408,9 0 242,12-1 122,0-1 0,0-1 1,28-8-1,18-3 446,-59 14-1790,27-5 729,1-1 0,-1-2 0,39-13 0,-45 9-383,1 0-1,-1-2 1,-1-2-1,44-32 1,128-128 714,-142 119-624,66-85-1,-111 127-323,0-1 0,15-27 1,-23 37-140,0-1 1,-1 0-1,0 1 0,0-1 1,0 0-1,-1 0 0,1 0 1,-2-1-1,1 1 0,-1-9 1,-2 4 34,0 0 0,0 0 0,-1 0 0,-1 0 0,0 0 0,-7-14 0,-41-64 250,36 64-224,0-1 0,-15-37 0,14 22-23,-2-5 109,1-1 0,2-1 0,-8-51-1,19 71-14,2 18-138,1 0-1,0-1 1,1 1 0,1 0 0,0-1 0,1-11-1,1 6 84,-1-1-1,-2-23 0,0 7 371,-7 46-412,-10 23-1,-10 25 77,15-34-88,-16 47-1,26-64-81,-37 138 246,37-126-219,3-17 6,-1-1 0,1 1 0,-1 0 0,0 0 0,0-1 0,0 1 0,-2 4-1,5-71 403,43-245-278,-37 276-171,-5 22 13,0 0-1,-1 0 1,0 0-1,0-13 1,-2 23 1,0 0 1,0-1-1,0 1 1,0 0-1,0 0 1,0-1-1,0 1 1,0 0-1,0-1 1,0 1-1,0 0 1,0 0-1,0-1 1,0 1-1,1 0 1,-1-1-1,0 1 0,0 0 1,0 0-1,0-1 1,1 1-1,-1 0 1,0 0-1,0 0 1,0-1-1,1 1 1,-1 0-1,0 0 1,0 0-1,1 0 1,-1 0-1,0 0 0,1-1 1,-1 1-1,0 0 1,0 0-1,1 0 1,14 5 44,23 20-206,-31-20 160,135 79 99,-80-51-57,-21-12-76,-32-17 51,1 0 0,-1 1 0,0 0 0,0 0 0,-1 1 0,0 0 0,11 11 0,-19-17-19,0 0-1,1 1 1,-1-1-1,0 1 1,0-1-1,0 1 1,0-1-1,0 1 1,1-1-1,-1 1 1,0-1-1,0 0 0,0 1 1,0-1-1,0 1 1,0-1-1,-1 1 1,1-1-1,0 1 1,0-1-1,0 1 1,0-1-1,-1 1 1,1-1-1,0 0 1,0 1-1,-1-1 0,1 1 1,0-1-1,0 0 1,-1 1-1,1-1 1,-1 0-1,1 1 1,0-1-1,-1 0 1,1 0-1,-1 1 1,1-1-1,-1 0 1,-20 11-10,19-10 13,-16 7-3,0-1 0,-1-1 0,1-1 0,-29 5 0,15-4 29,-155 48 34,144-40-67,42-14-47,-27 7 177,27-7-260,1 0 0,-1 1 1,0-1-1,0 0 0,0 0 0,1 0 1,-1 0-1,0 0 0,0 0 1,0 0-1,1-1 0,-1 1 0,0 0 1,0 0-1,1-1 0,-1 1 0,0 0 1,0-1-1,1 1 0,-1 0 0,0-1 1,1 1-1,-1-1 0,1 1 0,-1-1 1,1 0-1,-2 0 0,2 0 4,0 1 0,0 0 0,0-1 1,1 1-1,-1-1 0,0 1 0,0 0 0,0-1 0,0 1 0,1 0 0,-1 0 0,0-1 0,0 1 1,0 0-1,1-1 0,-1 1 0,0 0 0,1 0 0,-1-1 0,0 1 0,0 0 0,1 0 0,-1 0 1,0-1-1,1 1 0,-1 0 0,1 0 0,-1 0 0,0 0 0,1 0 0,30-15-10434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1:39.79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12 567 7808,'-11'4'9018,"16"-4"-8487,-1-1 0,1 1-1,0-1 1,0 0 0,-1 0 0,1-1-1,0 1 1,-1-1 0,0 0 0,5-3-1,4-3 231,22-19 0,5-3-52,-32 24-571,1 1 0,-1 1 0,1-1 0,0 1 0,0 1 0,19-5 0,-26 8-119,-1 0 0,0 0 1,0 0-1,1 1 1,-1-1-1,0 0 1,0 1-1,1-1 1,-1 1-1,0-1 0,0 1 1,0 0-1,0-1 1,0 1-1,0 0 1,0 0-1,0 0 1,0 0-1,0 0 1,0 0-1,0 0 0,-1 0 1,2 2-1,1 1 42,-1 1-1,1 0 0,-1 0 0,3 8 1,-1 7 5,-1 0 1,-1 0 0,-1 0 0,-1 27 0,0-25-33,-1 21 74,1 6-31,6 61-1,-3-80-75,-2-20 53,0 0 0,0-1 0,1 0 0,0 1 0,4 9 0,-6-19-47,0 0 0,0 1 0,0-1 1,0 0-1,0 1 0,0-1 0,0 0 0,0 0 0,0 1 0,0-1 0,0 0 0,0 0 0,1 0 0,-1 1 0,0-1 1,0 0-1,0 0 0,0 0 0,1 1 0,-1-1 0,0 0 0,0 0 0,0 0 0,1 0 0,-1 1 0,0-1 1,0 0-1,1 0 0,-1 0 0,0 0 0,0 0 0,1 0 0,-1 0 0,0 0 0,0 0 0,1 0 0,-1 0 0,0 0 1,0 0-1,1 0 0,-1 0 0,0 0 0,0 0 0,1 0 0,-1 0 0,0 0 0,0 0 0,1-1 0,-1 1 1,0 0-1,0 0 0,0 0 0,1 0 0,-1 0 0,0-1 0,0 1 0,0 0 0,1 0 0,-1 0 0,0-1 1,0 1-1,0 0 0,0-1 0,9-17 387,25-84 82,15-40-429,-41 122-109,1 1 0,1 0 0,1 1 0,26-34 0,-21 32-113,-9 12 140,0-1 1,0 1 0,0 0 0,17-12 0,-22 18 24,1 0-1,0 1 1,0-1-1,0 1 1,0 0 0,0 0-1,0 0 1,0 0-1,0 0 1,0 1-1,0-1 1,0 1 0,1 0-1,-1 0 1,0 0-1,0 1 1,0-1-1,1 1 1,-1-1 0,6 3-1,86 41 154,-68-30-115,-8-4 10,0 1 1,-1 0 0,18 15-1,31 24 163,-22-19-108,-44-29-70,0-1 1,1 0-1,-1 0 1,1 0-1,-1-1 1,1 1-1,0 0 1,-1 0-1,1-1 1,0 1-1,-1-1 1,1 0-1,0 1 1,-1-1 0,1 0-1,0 0 1,0 0-1,-1 0 1,1 0-1,0-1 1,0 1-1,-1-1 1,1 1-1,0-1 1,-1 1-1,1-1 1,0 0-1,-1 0 1,1 0-1,-1 1 1,0-2-1,1 1 1,-1 0-1,0 0 1,1 0-1,-1-1 1,0 1-1,0 0 1,0-1-1,0 1 1,0-1-1,-1 0 1,2-2-1,1-2-17,0-1 0,-1 0-1,0 1 1,0-1-1,-1 0 1,0 0 0,0 0-1,0-1 1,-1 1-1,0 0 1,0 0 0,-1 0-1,0 0 1,0 0-1,-1 0 1,0 0 0,0 0-1,-1 1 1,-5-13-1,7 18-12,0-1-1,0 1 1,0 0-1,0-1 0,0 1 1,0 0-1,0-1 1,0 1-1,0 0 1,-1 0-1,1 0 0,-1 0 1,1 0-1,0 0 1,-1 1-1,1-1 0,-1 0 1,0 1-1,1-1 1,-3 0-1,2 1-11,-1 0 0,1 1 0,0-1 0,0 0 0,0 1 0,-1-1-1,1 1 1,0-1 0,0 1 0,0 0 0,0 0 0,0 0 0,-3 2 0,0 1-14,0 0 0,0 0 0,1 0 0,0 1 0,-1-1 0,2 1 0,-1 0 0,0 0 0,1 1 0,-4 7 0,4-5 36,1 1 0,0 0 0,0 0 0,1 1 0,-1 16-1,2-2 19,3 25 0,1-26 27,1-1 1,14 42-1,-12-41-33,-6-21-14,3 11 57,0 0-1,1-1 1,11 20 0,-15-29-49,1 0 0,0-1 0,0 1 0,0-1 1,0 1-1,0-1 0,0 0 0,0 0 0,1 0 0,-1 0 1,1 0-1,0-1 0,-1 1 0,1-1 0,0 1 0,0-1 0,0 0 1,0 0-1,0 0 0,0-1 0,0 1 0,4-1 0,2-1 5,0 0-1,0-1 0,-1 0 0,1 0 1,-1-1-1,1-1 0,-1 1 0,0-1 0,13-9 1,4 0-3,8-4-59,329-165 155,-315 154-44,-34 19-28,26-12 0,-21 10-8,-2 0-43,-15 10-53,-13 5 127,-2 2-95,0 2 0,0 0-1,1 0 1,0 1 0,0 1-1,1 0 1,0 1 0,-19 23-1,22-22 39,1 0-1,1 1 1,0 0 0,0 0-1,1 1 1,1-1-1,0 1 1,1 1-1,-2 14 1,5-23-2,0 1-1,0-1 1,1 1 0,0 0 0,0-1 0,1 1 0,0-1-1,0 1 1,0-1 0,1 1 0,0-1 0,0 0 0,0 0 0,1 0-1,0 0 1,0 0 0,1 0 0,0-1 0,0 0 0,0 1-1,0-2 1,7 7 0,-6-7 14,0 0 0,0-1 0,0 1 0,0-1 0,0-1 0,1 1 0,-1-1 0,1 0 0,0 0 0,-1 0 0,1-1 0,0 0-1,0 0 1,0 0 0,0-1 0,0 0 0,0 0 0,0-1 0,0 1 0,0-1 0,0-1 0,0 1 0,-1-1 0,1 0 0,0 0 0,-1-1 0,10-5 0,2-5 7,0-1 0,26-28 0,25-39 19,-43 51 59,189-189-170,-154 162 160,-44 40-80,-1 0 0,-1-1 0,0-1 1,-1 0-1,-1-1 0,-1 0 0,14-37 0,-4 0 37,21-100 0,-28 81-29,-13 66-37,0 1-1,-1-1 1,0 1 0,-1-1-1,-3-17 1,4 25 8,0 0 1,-1 1 0,1-1-1,-1 0 1,0 1 0,0-1-1,1 1 1,-1-1 0,0 1-1,-2-2 1,3 2 5,-1 1 0,1-1 1,-1 1-1,1 0 1,-1-1-1,1 1 0,-1 0 1,1-1-1,-1 1 0,0 0 1,1 0-1,-1-1 0,1 1 1,-1 0-1,0 0 0,1 0 1,-1 0-1,0 0 0,1 0 1,-2 0-1,0 1-4,0 0 1,0 0-1,0 0 0,1 0 0,-1 0 0,0 0 1,0 1-1,1-1 0,-1 0 0,1 1 1,-1 0-1,1-1 0,-1 1 0,1 0 1,0-1-1,-2 4 0,-9 19-40,1 1-1,2 0 0,-8 26 1,-1 2-47,-3 3 50,-18 57 144,34-98-81,2 1 0,0-1 0,1 1 0,1 0 1,1 24-1,1-21-15,1 0 1,1-1-1,1 1 0,1-1 1,0 0-1,2 0 0,10 23 1,-12-32-1,0-1 1,0 0-1,1 0 1,0 0 0,1 0-1,13 12 1,-14-16 1,-1 0 1,0 0-1,1-1 1,0 1-1,0-1 1,0-1-1,0 1 1,1-1-1,-1 0 1,0 0 0,9 0-1,-8-1 26,1-1 1,0 0-1,0-1 0,0 1 1,0-1-1,-1-1 0,1 0 0,-1 0 1,1 0-1,-1-1 0,0 0 1,8-4-1,6-6-35,0 0 0,28-24 0,35-41-34,-76 70 60,-7 7-19,0 0 0,0 0 0,-1 0 0,1 0 0,0 0 0,0 0 0,-1 0 0,1 0 0,0 0 0,-1 0 0,1 0 0,-1 0 0,1-3 0,-6 4-213,2 1 208,-1 1 0,1 0-1,0-1 1,0 1 0,0 0 0,0 0-1,0 1 1,0-1 0,1 0-1,-1 1 1,1 0 0,0 0 0,-1 0-1,1 0 1,1 0 0,-1 0 0,0 0-1,-1 6 1,-2 2-4,1 1 0,0 1 1,1-1-1,-2 14 0,3-11 14,0 0 1,1 0-1,1 0 0,1 1 1,0-1-1,0 0 0,2 0 1,0 0-1,0 0 0,2 0 1,-1-1-1,2 0 0,8 16 1,-13-28-2,0 0 0,0 0 0,1 0 0,-1 0 0,0-1 0,1 1 0,-1 0 0,1-1 0,-1 1 0,1-1 0,0 0 0,0 0 0,-1 1 0,1-1 0,0 0 0,4 1 0,-5-2-2,0 0 1,0 0-1,1 0 0,-1 0 1,0 0-1,0 0 0,0-1 1,1 1-1,-1 0 1,0-1-1,0 1 0,0-1 1,0 1-1,0-1 0,0 1 1,0-1-1,0 0 1,0 1-1,0-1 0,0 0 1,0 0-1,0 0 0,-1 0 1,1 0-1,0 0 1,-1 0-1,1 0 0,-1 0 1,1 0-1,-1 0 0,1-2 1,2-6 12,0-2 0,-1 1 1,-1 0-1,0 0 1,0 0-1,-1-1 0,-1-10 1,1 6-11,-1-17 42,-2 0 1,-7-36-1,9 68-45,-1-8 0,0 0-1,-1 0 1,0 0 0,-1 1 0,0-1-1,0 1 1,0 0 0,-1 0 0,0 1 0,0-1-1,-9-6 1,12 10 7,-1 1 1,0-1-1,0 1 1,0 0-1,-5-2 0,-10-8-86,18 12 68,0 0 1,0-1 0,0 1 0,0 0-1,0 0 1,0 0 0,0 0 0,0 0-1,0 0 1,-1 0 0,1 0-1,0 0 1,0 0 0,0-1 0,0 1-1,0 0 1,0 0 0,0 0 0,0 0-1,0 0 1,-1 0 0,1 0-1,0 0 1,0 0 0,0 0 0,0 0-1,0 0 1,0 0 0,0 0 0,0 0-1,-1 0 1,1 0 0,0 0-1,0 0 1,0 0 0,0 0 0,0 0-1,0 0 1,0 0 0,0 0-1,-1 0 1,1 0 0,0 0 0,0 0-1,0 1 1,0-1 0,0 0 0,0 0-1,0 0 1,0 0 0,0 0-1,0 0 1,0 0 0,-1 0 0,1 0-1,0 0 1,0 1 0,6 0-42,-1 1 1,1-1-1,-1 0 1,1 0-1,0-1 0,6 1 1,7 0 92,-3-1-34,0 0 0,0-1 0,24-5 1,10 0 1,19 0 50,2 0 87,139 4 0,-191 3-81,-10-1-7,0 1 0,0 0-1,11 3 1,-17-3-47,-1-1 0,1 1 0,-1 0 0,1 1-1,-1-1 1,0 0 0,1 1 0,-1-1 0,0 1 0,0 0 0,0 0 0,0-1-1,0 1 1,0 1 0,1 1 0,1 2 23,-1-1-1,0 1 1,-1 0-1,1 0 1,-1 0 0,0 0-1,1 7 1,-1 1-7,-1-1 1,0 20-1,10 128 121,-10-153-162,1 1 0,0-1 0,1 0 0,-1 1 0,2-1 1,-1-1-1,1 1 0,6 9 0,-9-16 17,-1-1-1,0 1 1,1-1 0,-1 1-1,1 0 1,-1-1-1,1 1 1,-1-1 0,1 1-1,-1-1 1,1 1 0,-1-1-1,1 1 1,0-1-1,-1 0 1,1 1 0,0-1-1,-1 0 1,1 0-1,0 1 1,0-1 0,-1 0-1,1 0 1,0 0 0,0 0-1,-1 0 1,1 0-1,0 0 1,0 0 0,-1 0-1,1 0 1,0-1 0,-1 1-1,1 0 1,0 0-1,0-1 1,-1 1 0,1 0-1,-1-1 1,1 1 0,0-1-1,-1 1 1,1-1-1,-1 1 1,1-1 0,-1 1-1,1-1 1,0-1 0,3-3 37,1 0 0,-1-1 0,6-12 0,6-15 3,13-35 0,-18 39-22,1 0 1,17-28-1,-17 37 14,-5 8-74,0 0 1,1 1-1,0 0 1,0 0 0,14-12-1,-22 23 41,0 0-1,1-1 0,-1 1 0,1 0 1,-1-1-1,1 1 0,-1 0 1,1 0-1,-1-1 0,1 1 0,-1 0 1,1 0-1,-1 0 0,1 0 0,0 0 1,-1 0-1,1 0 0,-1 0 0,1 0 1,-1 0-1,1 0 0,-1 0 0,1 0 1,0 0-1,-1 1 0,1-1 1,-1 0-1,1 0 0,-1 1 0,1-1 1,-1 0-1,0 1 0,1-1 0,-1 0 1,1 1-1,-1-1 0,0 1 0,1-1 1,-1 0-1,0 1 0,1-1 1,-1 2-1,2 1-11,0 0 1,-1 0 0,1 0-1,-1 0 1,2 6-1,1 8 27,-2 1 0,1 0-1,-2 0 1,-1 18 0,-8 71 201,6-84-214,-16 96-45,14-100 111,-1 0 0,-1-1 0,-1 0-1,-10 20 1,16-36-85,0 0-1,0 0 0,0 0 1,-1 0-1,1-1 0,0 1 1,-1 0-1,0-1 1,1 1-1,-1-1 0,0 0 1,0 1-1,0-1 0,0 0 1,0 0-1,0 0 0,0 0 1,0-1-1,0 1 0,-5 0 1,5-1 0,0 0 1,1 0-1,-1 0 0,0 0 1,0 0-1,0-1 1,0 1-1,1-1 1,-1 1-1,0-1 1,1 0-1,-1 0 0,0 0 1,1 0-1,-1 0 1,1 0-1,-1 0 1,1 0-1,0 0 0,0-1 1,-1 1-1,1-1 1,0 1-1,0-1 1,-1-1-1,0-1 8,0 0 0,0 0-1,0 0 1,1 0 0,0 0 0,0 0 0,0-1 0,-1-4-1,2 8 5,0 0 0,0 0 0,0 1-1,0-1 1,0 0 0,1 0 0,-1 0-1,0 0 1,0 1 0,1-1-1,-1 0 1,0 0 0,1 0 0,-1 1-1,1-1 1,-1 0 0,1 1 0,-1-1-1,1 0 1,1 0 1,-1 1 0,0-1 1,0 0-1,0 1 0,0 0 0,1-1 0,-1 1 0,0 0 0,1-1 1,-1 1-1,0 0 0,0 0 0,1 0 0,-1 0 0,0 0 1,3 1-1,147 20-125,68 8 42,-71-21-3171,-114-6 14,-2-1-3525,-23-1 3240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1:40.1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 1 9888,'-21'0'3648,"21"4"-2816,6 1 2143,9 9-2015,5-1 1728,10 9-1536,12-3 608,24 4-1024,36-6-256,29 2-320,-8-6-416,-10-4 160,-11-5-4288,9-4 2400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1:52.8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51 3328,'-1'0'80,"1"-1"0,0 1 0,-1-1 0,1 1 0,0 0 0,-1-1 0,1 1 0,0-1 0,0 1 0,-1-1 0,1 1 0,0-1 0,0 1 0,0-1 0,0 1 0,0-1 0,0 0 0,0 1 0,0-1 0,0 1 0,0-1 0,0 1 0,0-1 0,0 1 0,0-1 0,9-14 2942,-8 14-2154,0-1 0,0 1-1,0-1 1,0 1 0,0-1-1,0 0 1,-1 1 0,1-1-1,-1 0 1,1 0-1,0-3 1036,9 32-1082,-4 1-292,-1 1 0,1 35 1,-1-11-171,2 30-44,5 35 42,-9-56-228,-3-49-14,1 0 0,0 1 0,0-1 0,7 24 0,-7-32 643,0-11-290,46-219 458,-17 79-1036,-25 128 27,1 1 1,0 0-1,1 0 0,18-29 0,-20 38 204,-5 7-97,0 0-1,1 0 1,-1 1 0,1-1 0,-1 0-1,0 0 1,1 1 0,-1-1 0,1 0-1,-1 1 1,1-1 0,0 0 0,-1 1-1,1-1 1,0 1 0,-1-1 0,1 1-1,0-1 1,1 1 0,-1 0-16,0 1 1,0-1-1,0 1 1,0 0-1,0-1 1,0 1-1,0 0 1,0 0-1,-1 0 1,1 0-1,0 0 1,-1 0 0,1 0-1,0 2 1,10 16 43,13 28 0,-17-30-28,7 17 96,14 50 0,-5-10-14,-18-59-126,5 30 0,-8-30 53,1-1 0,9 24 0,-9-24-60,-2-12-185,-1 1-1,0-1 1,1 0-1,0 0 1,-1 0-1,1 0 1,2 3-1,-3-4 12,1-1 0,0 1 0,-1 0 0,1-1-1,0 1 1,-1-1 0,1 1 0,0-1-1,0 0 1,-1 1 0,1-1 0,0 0-1,0 1 1,0-1 0,-1 0 0,1 0 0,0 0-1,0 0 1,0 0 0,0 0 0,0 0-1,-1 0 1,1 0 0,2-1 0,-1 1-296,1-1 0,0 0 0,-1 0 0,1 0-1,-1 0 1,1 0 0,-1-1 0,0 1 0,1-1 0,-1 1 0,0-1 0,0 0 0,3-3 0,0-1-468,0 0-1,-1 0 0,6-11 1,12-30-4235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5:28.27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53 3392,'-31'-3'1589,"7"-4"17712,49 6-18023,-3-1-1079,127-17 732,-96 10-972,91-3-1,-33 15-1467,-53 2 634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1:54.0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46 4320,'-1'-5'6901,"5"2"-6144,-3 3-621,-1-1-1,1 1 0,-1 0 0,1 0 1,-1 0-1,1-1 0,0 1 0,-1 0 1,1 0-1,-1 0 0,1 0 0,0 0 1,-1 0-1,1 0 0,0 0 1,1 0 227,25-7 2384,-19 5-2232,0 0-1,0 0 1,8 0-1,182-14 3870,-22 12-4100,-118 4-141,-51 0-504,0 1 1,0-1 0,1 2-1,8 1 1,-13-2-476,0 0 1,0 0 0,-1 0-1,1 1 1,0-1 0,-1 1-1,5 2 1,-1 4-1682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1:55.4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44 1 7136,'-6'0'2618,"7"6"1434,-1-6-3976,-1 1 0,1-1 0,0 0 1,-1 0-1,1 1 0,0-1 0,0 0 0,-1 1 1,1-1-1,0 0 0,0 1 0,0-1 0,-1 1 1,1-1-1,0 0 0,0 1 0,0-1 0,0 1 1,0-1-1,0 0 0,0 1 0,-1 10 559,0 0 0,-1-1-1,0 1 1,-6 14 0,4-12-38,-4 28 0,3 7-81,2 0 0,2-1 0,10 81 0,-9-121-469,2-1 0,-1 1 0,0-1 0,1 1 0,1-1 0,-1 0 0,1 0-1,0 0 1,6 9 0,-9-14-31,1-1-1,-1 1 1,1 0 0,-1 0-1,1-1 1,0 1-1,0 0 1,-1-1 0,1 1-1,0-1 1,0 1-1,-1-1 1,1 1-1,0-1 1,0 0 0,0 1-1,0-1 1,0 0-1,0 0 1,0 0-1,0 1 1,-1-1 0,1 0-1,0 0 1,0 0-1,0-1 1,0 1-1,0 0 1,0 0 0,0 0-1,0-1 1,0 1-1,0 0 1,-1-1 0,1 1-1,0-1 1,0 1-1,0-1 1,4-3 46,-1 1 0,0-1 1,0 0-1,0 0 0,4-7 1,7-10 0,-1-1 1,-1-1-1,10-26 1,8-14-94,-1 4 135,28-46 259,-23 42 52,-30 55 264,-9 25-267,2 21 129,4 60 0,-2-98-543,2 17 8,0-1-1,1 1 1,1-1 0,0 0 0,1-1 0,1 1-1,1-1 1,0 0 0,1 0 0,15 21 0,-21-33-175,1 0 1,-1 0-1,1 0 1,0-1 0,0 1-1,0-1 1,0 0 0,0 1-1,0-2 1,1 1 0,-1 0-1,1-1 1,0 1 0,-1-1-1,1 0 1,0 0-1,7 0 1,-4 0-556,-1-1 1,1-1-1,0 1 0,-1-1 0,1 0 1,-1-1-1,1 1 0,-1-1 1,12-5-1,-11 3-156,1 0 0,-1-1 0,0 1-1,0-2 1,0 1 0,-1-1 0,0 0 0,0 0 0,0 0 0,-1-1 0,8-12 0,5-11-2561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1:55.77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23 10720,'-5'-5'3968,"10"5"-129,10 0-2911,6 0 992,-6-4-1152,6 0-32,3 4-448,3-5-288,-3 1 0,3 4-160,3 0 96,0 0-3072,-4 0 1728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1:56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317 1 5824,'-86'17'2144,"46"21"-1664,-16 20-128,35-26 928,-6 13-768,3 10 1536,3 13-1120,1 3 32,4 29-576,11 19-256,5-2-64,17-8-224,13-19 96,21-9-1024,24-13 608,29-4-2976,-3 0 1920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1:56.61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7872,'45'36'2944,"-3"18"-2304,9 40-160,-21-35 1984,5 18-1440,-4-4 799,-5 5-1087,-5 3 704,-12 18-800,-3 18 224,-12-2-512,-9-11 32,-11-14-256,-8-13-1120,-19-9 544,-2-4-3711,-1-15 2303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1:59.4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8 3488,'0'0'88,"0"0"0,0 0 0,0-1 1,0 1-1,0 0 0,0-1 0,0 1 0,0 0 1,0 0-1,0-1 0,0 1 0,0 0 0,0 0 1,0-1-1,0 1 0,1 0 0,-1 0 0,0-1 1,0 1-1,0 0 0,0 0 0,0-1 0,1 1 1,-1 0-1,0 0 0,0 0 0,0-1 0,1 1 1,-1 0-1,0 0 0,1 0 0,6 4 3868,7 13-1230,5 16-1659,-1 0 1,27 70 0,12 76-469,-55-167 96,1 0-7242,-2-12 6371,-1 0-1,0 0 1,1 0 0,-1 0 0,1 0-1,-1 0 1,1-1 0,-1 1-1,1 0 1,-1 0 0,0 0-1,1 0 1,-1 0 0,1-1 0,-1 1-1,0 0 1,1 0 0,-1-1-1,0 1 1,1 0 0,-1-1 0,0 1-1,0 0 1,1-1 0,-1 1-1,0 0 1,0-1 0,1 1-1,-1-1 1,14-20-3045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1:59.7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260 1 6304,'-21'0'2336,"10"5"-1824,2-1-128,-1 6 2112,-1 3-1440,2 9 1408,-7 10-1409,-4 10 353,-1 7-832,0 2 96,1 7-384,-1-9-320,6-2 0,0-11-224,0-4 160,0-6-2911,5-3 1631,10-10-4928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01.50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63 467 2304,'-2'0'79,"-1"1"0,1-1 1,0 1-1,0-1 0,0 1 0,0 0 0,0 0 1,0 0-1,0 0 0,0 0 0,0 0 0,0 1 1,-2 2-1,0 0 675,1 0-1,-1 1 1,1 0-1,-3 6 1,6-10-522,-11 16 6643,22-11-4993,-9-6-1748,0 1-1,0 0 1,0-1 0,0 0-1,0 1 1,0-1 0,1 0-1,-1 0 1,0 0-1,0 0 1,0 0 0,0-1-1,0 1 1,0-1 0,0 1-1,0-1 1,0 0-1,0 0 1,0 0 0,0 0-1,0 0 1,0 0 0,3-3-1,2-3 135,1 0-1,-1 0 1,11-15-1,-5 1-59,0 0 0,-1-1 0,-1 0-1,8-27 1,25-48-25,-11 40 50,34-64 291,-54 100-389,-10 17-29,-1-1-1,1 1 1,-1-1 0,0 0-1,0 1 1,2-7 0,-3 0 106,-1 11-213,0 0 0,0 0 1,0 0-1,0 0 0,0 0 0,0 0 1,0 0-1,0 0 0,0 0 0,0 0 1,0 0-1,0 0 0,-1-1 0,1 1 1,0 0-1,0 0 0,0 0 0,0 0 1,0 0-1,0 0 0,0 0 0,0 0 1,0 0-1,0 0 0,0 0 0,0 0 1,0 0-1,0 0 0,0 0 0,0 0 1,0 0-1,-1 0 0,1 0 0,0 0 1,0 0-1,0 0 0,0 0 0,0 0 1,0 0-1,0 0 0,0 0 0,0 0 1,0 0-1,0 0 0,0 0 0,0 0 1,-1 0-1,1 0 0,0 0 0,0 0 1,0 0-1,0 0 0,0 0 0,0 0 1,0 0-1,0 0 0,-12 16-243,6-5 262,1 0 0,0 0-1,1 1 1,0 0 0,1-1 0,-3 21 0,2-3 199,1 47 1,3-59-178,0 0 1,2 1-1,0-1 0,8 29 1,-9-40 0,1 0 0,0-1 0,1 1 0,0 0 1,0-1-1,0 1 0,0-1 0,1 0 0,0 0 0,0 0 0,0-1 1,1 1-1,-1-1 0,1 0 0,0 0 0,7 3 0,-8-5 5,1 1-1,-1-1 0,1 0 0,0 0 1,0-1-1,0 0 0,0 1 1,0-2-1,0 1 0,0 0 0,9-1 1,-8-1 10,0-1 1,0 1-1,0-1 1,-1 0 0,1 0-1,0 0 1,-1-1-1,0 0 1,10-6 0,6-7 46,-1 0 0,0-2 0,33-38 0,44-69-80,-39 45 134,-35 53-155,-12 14-35,17-24 0,-28 37 26,0 0 1,0 0 0,0 0-1,0 0 1,0 0 0,0 1-1,0-1 1,0 0 0,0 0 0,0 0-1,0 0 1,0 0 0,1 0-1,-1 0 1,0 1 0,0-1-1,0 0 1,0 0 0,0 0 0,0 0-1,0 0 1,0 0 0,1 0-1,-1 0 1,0 0 0,0 0-1,0 1 1,0-1 0,0 0 0,0 0-1,1 0 1,-1 0 0,0 0-1,0 0 1,0 0 0,0 0-1,0 0 1,1 0 0,-1 0 0,0 0-1,0 0 1,0 0 0,0 0-1,0 0 1,0-1 0,1 1-1,-1 0 1,0 0 0,0 0 0,0 0-1,0 0 1,0 0 0,0 0-1,0 0 1,1 0 0,-1 0 0,0-1-1,0 1 1,0 0 0,0 0-1,0 0 1,0 0 0,0 0-1,0 0 1,0-1 0,0 1-1,3 15-233,-3-11 188,3 10-25,0-2 88,-2 0 0,1 0 0,-1 0 0,-1 13 1,-5 42 135,-2-1 1,-22 88-1,25-140-75,0 0 0,-1-1-1,-1 0 1,0 0 0,-1-1-1,0 1 1,-1-1 0,-12 14-1,16-21-19,0 0 0,-1-1 0,1 1 0,-1-1-1,0 0 1,-1 0 0,1-1 0,-1 0 0,1 0 0,-1 0-1,0 0 1,0-1 0,0 0 0,-1 0 0,1-1-1,0 0 1,-1 0 0,1 0 0,0-1 0,-9 0-1,11-1-37,0 0 0,0 0 0,1 0 0,-1 0 0,0 0 0,1-1 0,0 0 0,-1 1 0,1-1 0,0-1 0,0 1 0,0 0 0,0-1 0,0 0 0,-3-3 0,5 5-20,0-1 0,0 1 1,0-1-1,0 1 0,0-1 0,0 1 0,0-1 1,1 1-1,-1-1 0,1 0 0,-1 1 1,1-1-1,-1 0 0,1 0 0,0 1 0,0-1 1,0 0-1,0 0 0,0 0 0,0 1 1,1-1-1,-1 0 0,1 1 0,-1-1 1,1 0-1,-1 1 0,1-1 0,0 0 0,0 1 1,0-1-1,0 1 0,0 0 0,0-1 1,2-1-1,5-3-10,-1 0 1,1 0-1,0 0 1,1 1-1,-1 1 1,1 0-1,0 0 1,0 0-1,0 1 1,0 0-1,1 1 1,-1 0-1,1 1 1,0 0-1,15 0 1,-7 1-128,0 1 1,-1 1 0,1 1-1,-1 0 1,0 1 0,0 1 0,30 12-1,-18-2-2093,-16-9-357,0 1 0,23 7 0,-6-3-3562,-29-10 6019,-1-1-1,1 0 1,-1 0 0,1 0-1,-1 0 1,1 0-1,-1 1 1,1-1 0,-1 0-1,1 0 1,-1 0 0,1-1-1,-1 1 1,1 0-1,-1 0 1,1 0 0,-1 0-1,1 0 1,-1-1-1,1 1 1,14-11-3933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01.8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78 7392,'-77'-28'2720,"52"24"-2080,-5-2-224,24 2-1344,1 1 416,1 3-704,8-6 704,16 2-3808,22-5 2368,3-4 768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03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499 24 5472,'-5'-2'1241,"4"1"-1098,0 1 1,0 0-1,0 0 0,0-1 1,0 1-1,0-1 0,0 1 0,0-1 1,0 1-1,1-1 0,-1 1 0,-1-2 1,2 2 6,-1 0 0,1-1 0,-1 1 0,1 0 0,-1 0 0,0 0 1,1-1-1,-1 1 0,1 0 0,-1 0 0,0 0 0,1 0 0,-1 0 0,1 0 1,-2 1-1,1-1 248,-21-6 2472,17 4-2456,0 1 0,0 0 0,0 0 0,1 0 0,-8 0 0,-8 1-81,-1 0 1,1 2-1,0 0 0,-1 2 1,1 0-1,0 1 0,1 1 1,0 1-1,0 0 0,0 2 1,1 0-1,0 1 0,-22 16 1,31-18-249,0 1 1,1 0 0,0 0 0,0 0 0,1 1 0,0 0-1,1 0 1,0 1 0,0 0 0,-6 19 0,5-8-71,0 1-1,2 0 1,0 1 0,-2 34 0,6-47 12,1 0 1,0-1-1,1 1 0,0 0 0,1-1 0,0 1 0,0-1 0,1 0 0,0 0 0,1 0 1,5 10-1,-7-18-4,-1 1 1,1-1 0,-1 0-1,1 0 1,0 0 0,0 0-1,0 0 1,0 0-1,0 0 1,0 0 0,1-1-1,-1 1 1,1-1 0,-1 0-1,1 0 1,-1 0 0,5 1-1,-2-1 29,-1-1-1,0 1 1,0-1-1,0 0 1,1-1-1,-1 1 1,0-1-1,0 1 1,0-1-1,7-3 1,0 0 38,-1-1 0,1-1 0,-1 0 0,0 0 0,0-1 0,-1 0 0,12-12 0,0-4-77,-2-1 0,-1-1 1,31-54-1,-28 37 142,31-83-1,-51 120-142,1 1 0,-1-1-1,0 0 1,0 0 0,0 0-1,-1 0 1,1 0 0,-1 0-1,0 0 1,-1 0 0,1 0-1,-1 0 1,0 0 0,-1 0-1,-2-7 1,4 11-9,0 1 0,-1-1 0,1 1 0,0-1 0,0 1 0,-1-1 0,1 1 0,0-1 0,-1 1 0,1-1 0,0 1 0,-1-1 0,1 1 0,-1 0 0,1-1 0,-1 1 0,1 0 0,-1 0 0,1-1 0,-1 1 0,1 0 0,-1 0 0,0 0 1,1 0 0,0 0 1,-1 0-1,1 0 0,0 0 0,-1 0 0,1 0 0,0 0 1,0 0-1,-1 0 0,1 1 0,0-1 0,0 0 0,-1 0 1,1 0-1,0 1 0,0-1 0,-1 0 0,1 0 0,0 1 1,0-1-1,0 0 0,0 0 0,-1 1 0,1-1 0,0 0 1,0 0-1,0 1 0,0-1 0,0 0 0,0 1 0,0-1 1,0 0-1,0 1 0,0-1 0,0 0 0,0 0 0,0 1 1,0-1-1,0 1 0,1 12 100,0 0 0,0 0-1,2-1 1,-1 1 0,2 0 0,5 13 0,34 69 346,-39-86-422,2 2 37,0 0 1,0 0-1,1 0 0,1-1 0,10 12 1,-15-19-28,-1-1 1,0 0 0,1 0-1,-1 0 1,1 0 0,0 0-1,-1-1 1,1 1 0,0-1-1,0 1 1,0-1 0,0 0 0,0 0-1,0-1 1,1 1 0,-1-1-1,0 1 1,0-1 0,0 0-1,1 0 1,-1 0 0,0-1-1,0 1 1,0-1 0,5-1-1,-2-1 9,0 1-1,-1-2 1,1 1-1,-1 0 0,1-1 1,-1 0-1,0 0 1,0-1-1,-1 1 0,6-7 1,4-8 61,18-31 1,-18 28-111,-1 0 53,1 0 0,1 1 0,2 1 1,31-31-1,-34 38-6,-10 8 9,0 1 0,0 0-1,0 1 1,1-1 0,0 1-1,9-5 1,-14 7-45,1 1-1,-1 0 1,0 0-1,0 0 1,0 0-1,1 0 1,-1 0-1,0 0 1,0 1-1,0-1 1,0 0 0,1 0-1,-1 0 1,0 0-1,0 0 1,0 0-1,1 0 1,-1 0-1,0 0 1,0 0-1,0 1 1,0-1-1,0 0 1,1 0 0,-1 0-1,0 0 1,0 0-1,0 1 1,0-1-1,0 0 1,0 0-1,0 0 1,0 1-1,1-1 1,-1 0-1,0 1 21,2 6-24,0-1 1,-1 0-1,1 1 0,-2 0 0,1-1 1,-1 1-1,0-1 0,0 1 0,-1 8 1,-1 10 16,2 181 324,1-206-336,0 0-1,-1 0 0,1 0 1,-1 0-1,1 0 0,-1 0 1,1 0-1,-1-1 0,1 1 1,-1 0-1,1 0 0,-1 0 1,1-1-1,-1 1 0,1 0 1,-1-1-1,1 1 0,-1 0 1,1-1-1,10-9 45,0-1 0,0 0 1,17-24-1,13-13-26,-39 45-28,74-69 41,-67 64-63,1 1-1,0 0 0,0 0 1,1 1-1,0 0 1,18-6-1,-25 11 24,-1 0 0,1 0-1,-1 1 1,1 0 0,-1-1 0,1 1 0,0 0-1,-1 1 1,1-1 0,-1 1 0,1-1-1,-1 1 1,1 0 0,-1 0 0,1 1 0,-1-1-1,0 1 1,4 2 0,4 3 32,-1 1 0,1 1 0,14 15 0,1 0-9,-5-6 85,-6-4-93,25 17 1,-34-27-124,0 0 0,0-1 0,1 0 0,-1 0 0,1-1 0,-1 0 0,1 0-1,9 1 1,-13-2-260,0-1-1,1 0 0,-1 0 0,0-1 0,0 1 1,0-1-1,1 0 0,-1 1 0,5-3 0,29-17-4423,-6 4 1554,82-28-7723,-56 25 6710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5:39.92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37 782 3904,'-1'0'138,"1"-1"1,-1 1-1,0 0 0,0 0 1,0 0-1,0 0 0,0 0 1,0 0-1,1 0 0,-1 0 1,0 0-1,0 1 0,0-1 1,0 0-1,1 1 0,-1-1 1,0 0-1,0 1 0,1-1 1,-1 1-1,0-1 0,0 1 1,1-1-1,-1 1 0,1 0 1,-1-1-1,0 1 0,1 0 1,0-1-1,-1 1 0,1 0 1,-1 0-1,1 0 0,0-1 1,-1 3-1,-3 3 2146,3-4-1868,0 0 0,0 0 0,0 0 0,0 1 0,0-1 0,1 0 0,-2 4 0,2-5-379,0-1-1,0 0 0,0 1 0,0-1 1,0 0-1,0 1 0,0-1 1,0 0-1,0 1 0,1-1 0,-1 0 1,0 1-1,0-1 0,0 0 0,0 0 1,0 1-1,1-1 0,-1 0 1,0 1-1,0-1 0,0 0 0,1 0 1,-1 0-1,0 1 0,1-1 0,0 0 44,0 1 0,0-1 0,0 0 0,0 0 0,-1 0 0,1 0 0,0 0 0,0 0 0,0 0 0,0 0 0,0 0 0,0-1 0,0 1 0,1-1 0,48-18 1056,0-2 0,76-45 0,-111 57-914,-1 0-1,0-1 1,0-1-1,-1 0 1,13-14-1,-6 2 480,33-49 0,-52 71-702,0-1 0,0 1-1,0-1 1,1 1 0,-1-1 0,0 1-1,1 0 1,-1 0 0,1 0 0,-1 0 0,1 0-1,-1 0 1,1 0 0,-1 0 0,1 1 0,0-1-1,0 1 1,-1-1 0,1 1 0,0 0 0,2-1-1,2 1-23,0-1-1,0 1 1,0 0-1,0 1 0,0-1 1,0 1-1,0 0 1,0 1-1,-1-1 1,9 4-1,-4-1 21,0 0 1,0 1-1,-1 1 0,1-1 1,9 9-1,-13-10 31,0 1 1,-1 1-1,1-1 0,-1 1 1,0 0-1,-1 0 0,1 1 0,-1-1 1,0 1-1,-1 0 0,0 0 1,0 0-1,0 0 0,1 11 1,11 62-38,-14-76 53,-1 0 0,1-1 0,0 1 0,1 0 0,-1 0 0,1-1 0,-1 1 0,1 0 0,0-1 0,1 0 0,-1 1 0,1-1 1,-1 0-1,5 4 0,-4-5 10,-1-1 0,1 1 0,-1 0 0,1-1 0,0 1 0,0-1 1,0 0-1,0 0 0,0 0 0,0-1 0,0 1 0,0-1 0,0 1 1,0-1-1,0 0 0,0 0 0,0 0 0,5-2 0,57-12 127,101-38 0,-152 47-170,2 0-5,-1 0 1,1-2 0,-2 1-1,1-2 1,20-14 0,-23 13 26,20-20-1,-29 26-36,0-1 0,0 1 0,0-1 0,0 0 0,-1 0 0,1-1 0,-1 1 0,0 0 0,-1-1 0,3-5 0,-3 4 2,0-1 0,0 1 0,0 0 1,-1-9-1,0 13-4,0 0-1,-1 0 1,1-1 0,-1 1 0,1 0-1,-1 0 1,0 0 0,1 0-1,-1 1 1,0-1 0,0 0 0,0 0-1,-1 0 1,1 1 0,0-1-1,-1 1 1,1-1 0,-4-1 0,1 0-50,0 0 1,0 1-1,-1-1 1,1 1-1,-1 0 1,1 1-1,-1-1 1,0 1-1,0 0 1,0 0 0,0 1-1,-5-1 1,2 1-11,0 1 1,0-1 0,0 2 0,0-1 0,0 1 0,1 0-1,-11 4 1,9-2 50,0 0 0,0 1 1,0 0-1,1 1 0,0-1 0,0 2 0,0-1 0,1 1 0,0 0 0,0 1 0,0-1 1,-10 18-1,16-22 37,-1 0 0,1 0 0,-1 0-1,1 0 1,0 0 0,0 1 0,1-1 0,-1 0 0,1 1 0,0-1 0,-1 0 0,1 1 0,1-1 0,-1 1 0,0-1 0,1 0 0,0 1 0,0-1 0,0 0 0,0 0 0,3 6 0,-1-4 24,1 1 0,0-1 0,0 0 0,0 0 0,1 0 0,-1-1-1,1 0 1,1 1 0,-1-2 0,9 6 0,10 6 77,2-1 1,0-1-1,0-1 0,1-2 0,1 0 0,44 9 0,-60-18-53,-1-1 1,1 1-1,-1-2 0,0 0 0,1 0 1,-1-1-1,0 0 0,0-1 0,0 0 0,17-8 1,1-2 17,-1-2-1,39-27 1,-38 21-163,-1-1 0,-2-2 0,0-1 0,-2 0 0,0-2 1,33-51-1,194-345-809,-244 410 838,17-36 63,-22 44-66,0 0 1,0-1 0,-1 0 0,1 1 0,-1-1 0,0-10 0,-1 16 36,0-1 0,0 1 0,0-1 0,0 1 0,0-1 0,0 1 0,0-1 0,0 1 0,0 0 0,-1-1 0,1 1 0,0-1 0,0 1 0,0 0 0,-1-1 0,1 1 1,0 0-1,-1-1 0,1 1 0,0 0 0,-1-1 0,1 1 0,0 0 0,-1 0 0,1-1 0,0 1 0,-1 0 0,1 0 0,-1 0 0,1-1 0,-1 1 0,1 0 0,0 0 0,-1 0 0,1 0 0,-1 0 0,1 0 0,-1 0 0,1 0 0,-1 0 0,1 0 0,0 0 0,-1 0 0,1 1 0,-1-1 0,0 0 0,-3 1-57,0 1 0,0-1-1,-1 1 1,-4 3 0,-5 3 73,0 1 1,1 1-1,0 1 1,0 0-1,1 0 1,1 1-1,-18 24 1,6-4 27,1 2 1,-17 37 0,17-27 37,-17 52 0,30-70 20,1 0 1,2 1 0,-5 40 0,10-59-60,1 0 1,0 0 0,0 0-1,0 0 1,1 0 0,0 0 0,1 0-1,0 0 1,0-1 0,0 1-1,1-1 1,1 1 0,-1-1 0,1 0-1,0 0 1,0-1 0,1 1-1,0-1 1,0 0 0,1 0 0,0-1-1,0 1 1,0-1 0,0 0-1,1-1 1,0 0 0,12 6 0,-2-4 7,0 0 0,1 0 1,0-2-1,1 0 1,-1-1-1,0-1 1,1-1-1,0 0 1,-1-2-1,1 0 0,33-7 1,-12-1 31,0-1 0,-1-3 0,0-1 0,47-25 0,-55 25 33,29-15 340,-55 26-411,0 0 0,0-1 0,0 1-1,-1-1 1,1 0 0,-1 0 0,0 0 0,4-7 0,-7 11-31,6-14 32,-7 14-34,0-1 1,0 1-1,0-1 1,0 1-1,0 0 1,0-1-1,0 1 1,0-1-1,0 1 1,-1 0-1,1-1 1,0 1-1,0-1 1,0 1-1,0 0 1,-1-1-1,1 1 1,0 0-1,0-1 1,0 1-1,-1 0 1,1 0-1,0-1 1,-1 1-1,1 0 1,0 0-1,-1-1 1,1 1-1,0 0 1,-1 0 0,1 0-1,0-1 1,-1 1-1,1 0 1,0 0-1,-1 0 1,1 0-1,-1 0 1,1 0-1,0 0 1,-1 0-1,0 0 1,-5 0-65,0 0 1,0 0-1,0 1 1,0-1-1,0 1 1,0 1-1,0-1 1,0 1-1,-6 3 1,-53 28-29,49-24 112,1-2 63,1 1 0,0 1 0,1 0 0,0 1 0,0 0 0,1 1 0,0 1 0,1 0 0,-10 13 1,18-21-63,1-1 1,0 1-1,0 0 1,0 0 0,1 0-1,-1 0 1,1 0-1,-2 7 1,3-10-1,0 1-1,0-1 1,0 0 0,0 1 0,0-1-1,1 1 1,-1-1 0,0 0 0,1 1-1,-1-1 1,1 0 0,-1 0 0,1 1-1,0-1 1,-1 0 0,1 0-1,0 0 1,0 0 0,0 0 0,0 0-1,0 0 1,0 0 0,0 0 0,0 0-1,0 0 1,0-1 0,0 1 0,1 0-1,-1-1 1,3 1 0,-1 0 0,0 0 0,0 0 0,0-1 0,0 1 0,1-1 0,-1 0 0,0 0 0,0 0 0,0 0 1,0-1-1,1 1 0,-1-1 0,0 0 0,0 0 0,4-2 0,6-3-2,0 0-1,15-12 1,-8 6-42,-12 7 4,6-3 28,1-1 0,23-20 0,-37 28-42,0 0 0,-1 0-1,1 0 1,0 0 0,0 1-1,1-1 1,-1 0 0,0 1-1,0-1 1,0 0 0,0 1-1,0-1 1,3 1 0,-4 0-1,1 0 1,0 0-1,-1 1 1,1-1-1,-1 0 1,1 1-1,-1-1 0,1 0 1,-1 1-1,1-1 1,-1 1-1,1-1 1,-1 1-1,1-1 1,-1 1-1,0 0 1,1-1-1,-1 1 1,0-1-1,0 1 1,1 0-1,-1-1 0,0 1 1,0 0-1,0 0 1,2 5 34,1 1 1,0-1 0,0 0-1,0 0 1,1-1-1,-1 1 1,1-1 0,1 0-1,-1 0 1,1 0-1,7 6 1,-4-5 48,0-1 0,-1-1 1,1 1-1,1-1 0,-1-1 0,1 1 1,15 3-1,-9-4 32,0-1-1,0 0 1,1-1 0,-1-1 0,0 0-1,0-1 1,1 0 0,-1-2 0,29-7 0,-28 5-97,1-1 1,-1 0-1,-1-1 1,1-1-1,-1 0 1,-1-1-1,1-1 1,-2 0-1,1-1 1,21-24-1,91-129-322,-79 101 305,56-71 22,19-24 13,-113 146-30,35-54 90,-40 60-123,0-1 0,-1 0 0,0-1 0,0 1 0,-1 0 0,0-1 0,2-9 0,-4 16 61,0-1-1,0 1 1,0-1-1,0 1 0,0-1 1,0 1-1,0-1 1,0 1-1,0-1 1,-1 1-1,1-1 1,-1 1-1,1-1 1,-1 1-1,1 0 0,-1-1 1,0 1-1,0 0 1,0 0-1,0-1 1,0 1-1,0 0 1,-2-2-1,1 2-19,0 0 1,-1 0-1,1 0 0,-1 0 0,1 0 0,-1 0 1,1 1-1,-1-1 0,0 1 0,1 0 1,-1 0-1,-3 0 0,-6 1-70,0 1 0,1 0 0,-1 0 0,-19 8 0,21-6 116,1 0 0,-1 1 0,1 0 0,0 1 1,0 0-1,0 0 0,1 1 0,-10 10 1,7-5-8,2 0 1,-1 0 0,2 1 0,-1 0 0,-6 16 0,0 7 52,1 0 0,2 1 0,-13 67 0,16-59 53,-5 72 0,14-101-73,-1 0 0,2 0 1,0-1-1,1 1 0,1 0 0,0 0 0,1-1 1,7 17-1,-9-28-9,0 0 1,0-1-1,1 1 0,-1-1 1,1 1-1,-1-1 0,1 0 1,0 0-1,1-1 0,-1 1 1,0 0-1,1-1 0,-1 0 1,1 0-1,0 0 0,0 0 1,0-1-1,0 1 0,0-1 1,0 0-1,0 0 0,7 0 1,3 0 41,1 0 1,-1-1 0,0-1 0,1 0 0,20-5-1,-14 2-93,0-2 0,0 0 0,0-1 0,-1-1 0,0-1 0,-1-1-1,0 0 1,0-2 0,-1 0 0,-1-1 0,0-1 0,0 0 0,19-24-1,-32 34 32,4-7 49,1 0 0,16-13 0,-14 13-192,-7 8-221,-7 18 234,3-15 108,-9 44-161,5-29 233,0 1 1,2 0-1,-2 27 0,3-27 5,2 30-44,-1-44-8,0 1 0,1-1 0,-1 1 0,1-1 0,-1 1 0,1-1 0,0 1 0,0-1 0,0 0 1,1 1-1,-1-1 0,0 0 0,1 0 0,2 3 0,-3-4-1,0-1 0,0 1 1,0-1-1,0 0 0,1 1 1,-1-1-1,0 0 0,0 1 1,0-1-1,0 0 0,1 0 0,-1 0 1,0 0-1,0 0 0,0 0 1,0-1-1,1 1 0,0 0 1,21-9 414,-15 5-422,-2-1-1,1 0 1,0 0-1,-1-1 0,0 1 1,0-2-1,-1 1 1,0-1-1,7-11 1,19-21 37,34-36-161,-26 32 48,-35 38 7,-2 5 18,-3 6-21,1-6 47,-5 17-7,-13 33 0,-2 1 77,0 30 83,18-69-77,1-1 1,0 0-1,0 1 0,2-1 1,1 17-1,-2-27-66,0-1 0,0 1 1,0-1-1,0 0 0,0 1 0,0-1 1,1 0-1,-1 1 0,0-1 1,0 0-1,0 1 0,0-1 0,1 0 1,-1 1-1,0-1 0,0 0 0,1 0 1,-1 1-1,0-1 0,1 0 1,-1 0-1,0 1 0,1-1 0,-1 0 1,0 0-1,1 0 0,-1 0 0,1 1 1,12-4 90,16-15 45,-21 13-142,198-131-119,-92 72 123,-112 63-12,0 0-1,-1 1 0,1-1 0,0 1 0,0-1 0,0 1 0,0 0 1,0-1-1,0 1 0,0 0 0,0 0 0,0 1 0,0-1 0,0 0 1,0 1-1,-1-1 0,1 1 0,0-1 0,0 1 0,0 0 1,2 1-1,3 3 8,0-1 1,-1 2-1,12 10 1,6 5-48,-16-15 71,0 0-1,1-1 0,0 0 0,0 0 0,0-1 1,12 4-1,-16-7 16,-1 0-1,0 0 1,1 0 0,-1-1 0,0 0 0,1 0-1,-1 0 1,1 0 0,-1-1 0,0 0 0,1 0 0,-1 0-1,0 0 1,0 0 0,0-1 0,0 0 0,5-3-1,-1 0-26,-1-1 0,0 1-1,0-1 1,0-1 0,-1 1-1,0-1 1,0 0 0,0-1-1,-1 1 1,-1-1 0,1 0-1,-1 0 1,3-11 0,1-4 47,0-2 0,-2 1 0,4-39 0,-8 53-73,0 0 1,-2-1 0,1 1-1,-1-1 1,0 0 0,-1 1-1,0 0 1,-6-21-1,7 30-3,-1-1-1,0 0 0,1 1 0,-1-1 0,0 0 0,0 1 0,0-1 0,0 1 0,-1-1 0,1 1 1,0 0-1,-3-3 0,4 4 21,-1 0 1,0-1-1,0 1 1,1 0 0,-1 0-1,0 0 1,0-1-1,1 1 1,-1 0-1,0 0 1,0 0-1,1 0 1,-1 0 0,0 1-1,0-1 1,1 0-1,-1 0 1,0 0-1,0 1 1,1-1 0,-1 0-1,0 1 1,1-1-1,-1 1 1,0-1-1,1 1 1,-1-1-1,1 1 1,-1-1 0,1 1-1,-1-1 1,1 1-1,-1 1 1,-6 8 26,0 0 0,1 1 1,1-1-1,0 1 0,0 1 1,-4 15-1,2-7 22,-1 4 46,0 1-1,2 1 1,1-1 0,-2 28 0,6-41-89,0 1 0,1 0 1,1-1-1,0 1 0,0 0 1,2-1-1,-1 0 1,2 1-1,-1-1 0,8 15 1,-8-22-128,-1-1 0,1 1 0,0-1 0,1 0-1,-1 0 1,0-1 0,1 1 0,0-1 0,0 1 0,0-1 0,1 0 0,5 3 0,-7-5-412,0 1-1,1-1 1,-1 0 0,0 0 0,1 0-1,-1 0 1,1 0 0,-1-1-1,1 1 1,-1-1 0,1 0-1,-1 0 1,1-1 0,-1 1 0,1-1-1,-1 1 1,1-1 0,4-2-1,-6 2-145,0-1-1,0 1 0,0 0 1,0-1-1,0 1 0,-1-1 1,1 0-1,0 0 0,-1 1 1,1-1-1,-1 0 0,2-4 1,0 0-451,0 0 1,-1 0 0,3-8 0,2-26-2314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05.1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405 38 4736,'-2'-1'596,"1"-1"721,1 2-1292,1 0 1,-1 0 0,0 0-1,0 0 1,1 0-1,-1 0 1,0 0 0,0 0-1,0-1 1,1 1 0,-1 0-1,0 0 1,0 0 0,1 0-1,-1 0 1,0 0 0,0-1-1,0 1 1,0 0 0,1 0-1,-1 0 1,0-1 0,0 1-1,0 0 1,0 0 0,0 0-1,0-1 1,1 1 0,-1-1-1,0 1 36,0 0-1,0 0 0,0 0 0,0 0 1,1-1-1,-1 1 0,0 0 0,0 0 0,0 0 1,0 0-1,1 0 0,-1 0 0,0-1 1,0 1-1,0 0 0,1 0 0,-1 0 1,0 0-1,0 0 0,1 0 0,-1 0 0,0 0 1,0 0-1,0 0 0,1 0 0,-1 0 1,0 0-1,0 0 0,0 0 0,1 0 0,-1 0 1,7 0 2027,12-12 3459,-20 3-1553,-1 8-3733,0 0 0,-1 0 0,1 0 0,-1 0 0,1 1 0,-1-1-1,1 1 1,-1-1 0,0 1 0,-2 0 0,-32 2 231,27-1-259,-16 1-180,1 2 0,0 0 0,0 2 0,0 0 0,-37 16 1,45-14-32,1 0 0,0 1 0,1 0 0,-1 1 0,2 1 0,0 0 0,0 1 0,-20 23 0,32-32-1,0 0 0,1-1 0,-1 1 0,0 0 0,1 0 0,-1 0 0,1 0 0,0 0 1,0 1-1,0-1 0,1 0 0,-1 0 0,1 1 0,0-1 0,0 0 0,0 1 0,0-1 0,0 0 0,1 1 0,-1-1 0,3 6 0,-2-7-5,0 0 0,0 0 0,0 0 1,0 0-1,0-1 0,0 1 0,1 0 0,-1-1 1,0 1-1,1-1 0,-1 1 0,1-1 0,0 0 1,0 0-1,-1 0 0,1 0 0,0 0 0,0 0 1,0 0-1,0 0 0,0-1 0,0 1 0,0-1 0,0 0 1,0 1-1,0-1 0,1 0 0,-1 0 0,0 0 1,0-1-1,0 1 0,0 0 0,0-1 0,3-1 1,20-7 101,0-1 0,-1-1 0,-1-1 0,28-19 1,9-4-70,33-25 45,-58 36-39,-26 17 33,1-1 1,-1 1-1,-1-2 1,12-12 0,-20 21-83,1-1 1,0 0 0,-1 0 0,1 0-1,-1 0 1,0 0 0,1 0 0,-1 0-1,0 0 1,1 0 0,-1 0 0,0-1-1,0 1 1,0-1 0,0 1 41,-3 6 64,2-2-103,1 0 1,0 0 0,0 0-1,0 0 1,0 0 0,0 0-1,1 0 1,-1 0 0,1 0-1,0 0 1,0 0-1,0 0 1,1 3 0,22 36 127,-12-23-51,-4-4-63,1-1-1,1 0 1,0-1 0,0 0 0,1-1-1,14 12 1,-23-22-2,0-1-1,0 1 1,0-1-1,0 0 1,1 0-1,-1 0 1,0 0-1,0-1 1,1 1-1,-1-1 1,0 1-1,1-1 1,-1 0-1,0 0 1,1 0-1,-1 0 1,1 0-1,-1 0 1,0-1 0,1 1-1,-1-1 1,0 0-1,0 1 1,5-4-1,1-1 42,1 0 0,-1-1 0,0 0-1,12-12 1,-6 5 7,0 1-54,13-11 138,49-34-1,-67 51-193,0 1 1,0 0 0,1 0-1,0 1 1,0 0-1,14-3 1,-18 6 40,-1-1 2,0 1-1,0 0 1,0 0-1,0 0 1,0 1 0,0-1-1,0 1 1,0 1 0,0-1-1,0 1 1,1-1 0,4 3-1,9 6 88,0 0-1,-2 1 0,1 1 0,-1 1 0,23 21 0,-32-27-83,21 21 89,-1 1 0,29 36 0,-24-25-67,0 2 50,-21-26 36,0 0 0,18 17 0,-12-16-95,14 12-116,-30-26-275,7-16-7188,-8 13 7229,1-5-1624,0-1 0,0 0 0,1-10 0,3-16-4273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05.50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784 4 8224,'-13'-3'2645,"13"3"-2560,0 0 0,0 0 0,-1 1-1,1-1 1,0 0 0,0 0 0,-1 1 0,1-1 0,0 0-1,0 1 1,0-1 0,0 0 0,-1 1 0,1-1 0,0 0 0,0 1-1,0-1 1,0 0 0,0 1 0,0-1 0,0 1 0,-18 14 4965,-5 4-3451,-1-2-1,-47 27 1,21-13-859,-21 18-121,2 3-1,2 3 1,3 2 0,-94 110-1,51-49-939,61-72-8696,77-70 1577,2-5 2155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06.9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5 849 6304,'-4'0'2826,"19"0"1996,-13 0-4549,1-1 1,-1 1 0,1-1-1,-1 1 1,1-1 0,-1 0-1,0 0 1,1 0-1,-1 0 1,0-1 0,0 1-1,0-1 1,0 1 0,0-1-1,0 1 1,0-1 0,1-2-1,5-6 293,0 0 0,8-15 0,-3 5 128,20-22 174,2 2 0,69-61 0,-69 68-214,-25 24-43,21-14 0,-36 27-514,1 0 0,-1 0 1,1 0-1,-1 1 1,1-1-1,0 1 0,1 0 1,-1 0-1,1 1 1,0-1-1,1 1 1,-1-1-1,1 1 0,-2 7 1,-7 18-53,-8 38-1,17-60-33,0 0 0,1 1 0,0-1-1,1 0 1,0 1 0,1-1 0,-1 1 0,5 17 0,-4-24-6,0 1 0,1-1 1,-1 0-1,1 1 1,-1-1-1,1 0 1,0 0-1,0 0 1,0 0-1,1 0 1,-1 0-1,1-1 1,0 1-1,2 1 1,-2-2 20,-1-1 0,1 0 1,-1 1-1,1-1 0,-1 0 0,1-1 1,0 1-1,-1 0 0,1-1 0,0 0 1,0 1-1,-1-1 0,1 0 1,0 0-1,0-1 0,-1 1 0,1-1 1,5-1-1,6-3 60,1 0 0,-1-2 0,0 1 0,15-11 0,49-39 241,-34 23-242,67-54-348,-56 42 308,-42 34-24,-10 8-53,1 0 0,-1 0 0,1 1 0,-1-1 0,1 1 0,0 0 0,0 0 0,6-2 0,-4 2-35,-3 1 34,-1 0 0,1 0 0,0 0 0,0 1 0,6-1 0,-8 1 30,1 0 0,-1 0 0,0 1 0,1-1 0,-1 0-1,0 1 1,0-1 0,1 1 0,-1-1 0,0 1 0,0 0 0,0 0 0,0-1 0,0 1 0,0 0 0,0 0 0,1 1 0,4 6-26,0-1 1,-1 1-1,5 11 0,13 16 149,-23-35-102,0 1-1,1-1 1,-1 1-1,0-1 0,0 0 1,1 1-1,-1-1 1,0 1-1,1-1 0,-1 0 1,0 0-1,1 1 0,-1-1 1,0 0-1,1 1 1,-1-1-1,1 0 0,-1 0 1,1 0-1,-1 0 0,0 1 1,1-1-1,-1 0 1,1 0-1,-1 0 0,1 0 1,0-1 13,0 1 1,-1-1 0,1 0-1,-1 0 1,1 0-1,-1 1 1,1-1 0,-1 0-1,0 0 1,1 0 0,-1 0-1,0 0 1,1-1-1,-1-2-37,1 0-1,-1 0 1,0 0-1,0 1 1,0-1 0,-1 0-1,1 0 1,-1 0-1,0 1 1,0-1-1,0 0 1,0 1-1,-1-1 1,1 1-1,-1-1 1,0 1-1,0 0 1,0 0-1,-1 0 1,1 0-1,-1 0 1,-3-3-1,5 5-8,-1 0 0,1 0 0,0 1 1,0-1-1,-1 0 0,1 1 0,0-1 0,-1 1 0,1-1 0,0 1 0,-1-1 0,1 1 0,-1 0 1,1 0-1,-1 0 0,1 0 0,-1 0 0,1 0 0,-1 0 0,1 0 0,0 1 0,-1-1 1,1 1-1,-1-1 0,1 1 0,0-1 0,-1 1 0,-1 1 0,-2 1 1,0 0 0,0 1-1,0-1 1,1 1 0,-8 8 0,0 2 32,0 2 1,1-1-1,1 1 1,1 1-1,0 0 1,-13 35-1,15-30-8,1-1-1,1 1 1,1 0-1,0 1 1,1 36-1,3-51 16,0-1-1,1 1 0,0-1 0,1 1 0,0-1 0,0 0 0,4 10 0,-5-15-5,0 0-1,0-1 0,0 1 1,0 0-1,0 0 1,1-1-1,-1 1 0,1 0 1,-1-1-1,1 1 1,-1-1-1,1 0 0,2 1 1,-3-1-7,1 0 0,-1-1 1,1 0-1,-1 1 0,1-1 1,-1 0-1,1 0 0,-1 0 1,1 0-1,-1 0 0,1 0 1,-1 0-1,1 0 0,-1-1 1,1 1-1,-1-1 0,1 1 1,-1-1-1,0 1 0,3-2 1,-1 0-7,-1 0 0,1 0 1,-1 0-1,1 0 1,-1 0-1,0-1 0,1 1 1,-1-1-1,-1 0 0,3-2 1,15-32-54,-14 25 40,35-91-75,-8 18 41,-27 71 9,15-28-267,-18 107 129,0-38 164,1 9-37,7 40 0,-7-65 43,0 1 0,0-1 0,1 0 0,1 0 1,-1-1-1,2 1 0,10 15 0,-13-23 15,-1 1 0,1-1-1,0 0 1,0 0 0,1 0 0,-1-1-1,0 1 1,1-1 0,0 0 0,-1 0 0,1 0-1,0 0 1,0-1 0,5 2 0,-2-1 7,0-1 0,0-1 1,0 1-1,-1-1 0,1 0 0,0 0 1,0-1-1,8-2 0,1-1 6,1-1 0,-1 0 1,-1-1-1,1-1 0,-1-1 0,21-14 0,-12 5 44,-1-2 0,0 0 1,-1-1-1,31-39 0,64-105 207,-91 124-246,-3-1 1,-1-1-1,-2-1 1,-2 0-1,-2-2 1,14-57-1,-18 40 37,10-115-1,-22 177-68,0-6 24,1 1-1,-1 0 1,0-1-1,-1 1 1,1-1-1,-1 1 1,-2-6-1,3 11-21,0-1-1,0 1 1,0 0-1,0 0 0,0 0 1,0 0-1,0 0 1,0-1-1,0 1 0,0 0 1,0 0-1,0 0 1,0 0-1,0 0 1,0 0-1,0-1 0,0 1 1,0 0-1,-1 0 1,1 0-1,0 0 0,0 0 1,0 0-1,0 0 1,0 0-1,0-1 0,0 1 1,-1 0-1,1 0 1,0 0-1,0 0 0,0 0 1,0 0-1,0 0 1,0 0-1,-1 0 1,1 0-1,0 0 0,0 0 1,0 0-1,0 0 1,0 0-1,-1 0 0,1 0 1,0 0-1,0 0 1,0 0-1,0 0 0,0 0 1,0 1-1,-1-1 1,1 0-1,0 0 0,0 0 1,0 0-1,0 0 1,0 0-1,0 0 0,0 0 1,0 0-1,-1 1 1,-2 5-16,-1 0 0,1 0 0,1 1 0,-1 0 0,-1 7 0,-1 2-53,-22 63-38,-31 156 0,53-176 135,2 0 1,7 105-1,-1-126-29,1 20-107,12 61 0,-9-84-1418,2-1-1,1 0 0,15 34 1,-23-63 576,1-1-1,-1 1 1,1-1 0,0 0-1,0 0 1,1 0 0,7 7 0,4-1-5693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07.3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210 95 11712,'-96'-17'4352,"45"-2"-3393,4 0-255,37 15-2239,5-5 703,16-1-992,14 3 1056,22-3-2688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09.8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11 862 7136,'-11'0'2139,"17"0"-358,-1-9 2677,4-9-2868,1-5-707,2 1 0,0 1 0,1 0 0,23-27 0,-24 35-503,-2 1-11,1 1 0,0 0 0,1 0-1,18-12 1,-30 23-349,1-1-1,-1 1 1,0 0 0,0 0-1,1 0 1,-1 0-1,0 0 1,0 0-1,0 0 1,1 0-1,-1-1 1,0 1 0,1 0-1,-1 0 1,0 0-1,0 0 1,1 0-1,-1 0 1,0 0-1,0 1 1,1-1 0,-1 0-1,0 0 1,0 0-1,1 0 1,-1 0-1,0 0 1,0 0-1,1 0 1,-1 1 0,0-1-1,0 0 1,0 0-1,0 0 1,1 1-1,-1-1 1,0 0-1,0 0 1,0 1 0,5 14 444,-3 24-118,-2-35-328,3 74 169,21 125-1,-22-189-142,1 0 0,1 0 0,8 21 0,-11-31-1,1-1-1,-1 1 0,1-1 1,0 1-1,0-1 1,0 1-1,1-1 0,-1 0 1,1 0-1,0 0 0,0-1 1,0 1-1,0-1 0,0 1 1,1-1-1,-1 0 0,5 2 1,-6-4-7,0 1 0,1-1 0,-1 0 0,1 0 0,-1 0 0,1 0 0,-1 0 0,1 0 0,-1-1 1,1 1-1,-1-1 0,0 1 0,1-1 0,-1 0 0,4-2 0,3-2 15,-1 0 0,12-9-1,-18 12-38,15-12 76,0-1 0,-1-1-1,17-22 1,39-57 242,-33 40-238,-18 27-173,68-98 173,-75 104-42,-1 1-46,17-35 1,-30 56-18,0 0 1,0-1-1,0 1 1,1 0-1,-1-1 1,0 1-1,1 0 1,-1-1-1,0 1 1,1 0-1,-1 0 0,0 0 1,1-1-1,-1 1 1,0 0-1,1 0 1,-1 0-1,1 0 1,-1 0-1,0-1 1,1 1-1,-1 0 1,1 0-1,-1 0 1,0 0-1,1 0 1,-1 1-1,1-1 1,-1 0-1,0 0 0,1 0 1,-1 0-1,1 0 1,-1 0-1,0 1 1,1-1-1,-1 0 1,0 0-1,1 1 1,-1-1-1,0 0 1,1 0-1,-1 1 1,22 17 10,-12-9 11,15 10 147,-4-2-43,1-1 1,1-1 0,0-1 0,41 18 0,-56-30-97,0 0 1,1 0-1,-1 0 0,1-1 0,-1 0 0,1-1 1,0 0-1,16-2 0,4-3 222,36-12 1,-49 13-170,-7 1-31,-1 1 1,-1-2-1,1 1 1,0-1-1,-1 0 0,0 0 1,0-1-1,0 0 0,8-8 1,-13 12-38,-1-1 1,1 0-1,0 0 1,-1 1 0,1-1-1,-1 0 1,0 0 0,1-1-1,-1 1 1,0 0 0,0 0-1,-1 0 1,1-1-1,0 1 1,-1-1 0,1 1-1,-1 0 1,0-1 0,0 1-1,0-1 1,0 1-1,0 0 1,-1-1 0,1 1-1,-1-1 1,1 1 0,-1 0-1,0-1 1,0 1-1,0 0 1,0 0 0,0 0-1,-1 0 1,1 0 0,-1 0-1,-2-3 1,1 2-25,0-1 0,-1 1 0,0 0 1,1 0-1,-1 1 0,0-1 0,0 1 1,-1 0-1,1 0 0,0 0 0,-1 1 0,1-1 1,-1 1-1,0 0 0,1 0 0,-8 0 1,6 1 2,-1 0 0,1 1 0,0-1 0,-1 1 0,1 1 0,0-1 0,0 1 0,0 0 0,0 0 0,0 1 0,-11 6 0,8-4 1,0 1 0,1 0 0,-1 1-1,1 0 1,1 0 0,-1 1 0,1 0-1,0 0 1,1 0 0,0 1 0,1 0 0,-1 1-1,2-1 1,-1 1 0,1 0 0,1 0-1,0 0 1,-3 18 0,4-6 33,0 1 0,2-1 0,1 1 0,0-1 0,6 24 0,-6-39 3,1 0 0,0 0 0,0 0 0,1-1 0,0 1 0,6 9-1,-7-13-6,-1-1-1,1 1 0,0-1 0,0 0 1,0 1-1,1-1 0,-1 0 0,1 0 1,-1-1-1,1 1 0,-1 0 0,1-1 1,0 0-1,0 0 0,0 1 0,0-2 1,5 2-1,2-1 15,-1-1 0,0 0 0,0 0 1,1-1-1,-1 0 0,0-1 0,12-3 0,66-27 63,-53 18-116,149-61 249,-96 39-298,24-19 237,-110 55-203,-9 9-224,6-5 225,-10 11 25,0 0-1,0 1 1,2 0 0,0 1-1,1 0 1,1 0 0,-10 30-1,14-35-3,1 1 0,1 0 0,0-1 0,0 1-1,2 0 1,1 23 0,-1-32 26,0 0 0,1-1-1,-1 1 1,1 0 0,0-1 0,0 1-1,1-1 1,-1 0 0,1 1 0,0-1 0,-1 0-1,1 0 1,1 0 0,-1 0 0,0 0-1,1 0 1,-1-1 0,1 1 0,0-1-1,0 0 1,0 0 0,0 0 0,0 0 0,1 0-1,-1-1 1,1 1 0,-1-1 0,1 0-1,3 0 1,-3 0 8,1-1 0,-1 0-1,1 0 1,-1 0 0,1-1 0,-1 0-1,1 1 1,-1-2 0,0 1 0,1 0-1,-1-1 1,0 0 0,0 0 0,0 0 0,7-6-1,0 0 11,0-1-1,0 0 0,16-20 0,49-74-8,-2 3-230,-31 50 168,-10 15 13,-1-2 0,-3-1 1,35-58-1,-38 45 79,37-107 0,-4-61 28,-54 197-116,-1-1 0,-1-1 0,1-30 0,-4 51 22,0 0 0,-1 1 1,1-1-1,0 0 0,-1 0 0,-1-5 0,1 7 15,1 1 0,0-1-1,0 1 1,-1-1 0,1 1 0,0 0-1,-1-1 1,1 1 0,-1-1-1,1 1 1,0 0 0,-1-1-1,1 1 1,-1 0 0,1-1 0,-1 1-1,1 0 1,-1 0 0,1-1-1,-1 1 1,1 0 0,-1 0-1,0 0 1,1 0 0,-1 0-1,1 0 1,-1 0 0,1 0 0,-1 0-1,0 0 1,1 0 0,-1 0-1,1 0 1,-1 1 0,1-1-1,-1 0 1,1 0 0,-1 1 0,1-1-1,-1 0 1,1 0 0,-1 1-1,1-1 1,0 1 0,-1-1-1,0 1 1,-3 2-9,1 0-1,-1 1 0,1-1 1,-1 1-1,1 0 1,0 0-1,-3 6 1,-18 37 47,-8 29-61,4 0-1,-19 84 1,39-126 23,1 1 0,2-1 0,-2 52 1,7-60 30,2-1 0,0 1 0,1 0 0,2-1 0,10 35 0,-8-40 24,1 0 0,0 0 0,15 24 0,-17-34-16,1 0-1,-1-1 0,2 0 1,-1 0-1,1 0 0,1-1 1,16 12-1,-20-17-20,0 0 1,0 0-1,0-1 0,1 0 1,-1 0-1,1 0 0,0-1 0,0 1 1,-1-2-1,1 1 0,0 0 0,0-1 1,0 0-1,0-1 0,6 0 1,-5 0-25,0-1 0,1 0 0,-1 0 0,0 0 1,0-1-1,0 0 0,-1 0 0,1-1 0,-1 0 0,0 0 1,7-6-1,4-7 1,-1-1 1,-1 0 0,0-1-1,-2 0 1,0-2-1,14-30 1,-25 48 14,-1 0 0,1-1 1,-1 1-1,0 0 0,0-1 0,0 1 1,0-1-1,-1 1 0,0-1 1,1 1-1,-1-1 0,-1-5 0,1 9-10,0-1 0,0 1 0,0 0 0,0 0 0,-1-1 0,1 1 0,0 0 0,0 0 0,0 0-1,0-1 1,0 1 0,-1 0 0,1 0 0,0 0 0,0-1 0,0 1 0,0 0 0,-1 0 0,1 0-1,0 0 1,0 0 0,-1 0 0,1-1 0,0 1 0,0 0 0,-1 0 0,1 0 0,0 0 0,0 0-1,-1 0 1,1 0 0,0 0 0,0 0 0,-1 0 0,1 0 0,0 0 0,0 0 0,-1 1 0,-9 7-172,-7 15 229,8-5-70,1 1 1,1 0-1,1 0 0,0 0 0,2 1 1,0-1-1,1 1 0,1 0 1,1 38-1,1-52 35,1 0 0,-1 1 0,1-1 0,1 0-1,-1 0 1,1 0 0,0 0 0,1 0 0,0 0 0,-1-1 0,2 1 0,-1-1 0,1 1 0,-1-1 0,2 0 0,-1-1 0,0 1 0,1-1 0,7 6-1,-11-10-2,1 1-1,-1 0 1,1-1-1,-1 1 1,1-1-1,-1 1 1,1-1-1,-1 0 1,1 0-1,-1 0 1,1 0-1,-1 0 1,1 0-1,-1 0 1,1 0-1,-1 0 1,1-1-1,-1 1 1,1-1-1,-1 1 1,1-1-1,-1 0 1,0 1-1,1-1 1,-1 0-1,0 0 1,0 0-1,1 0 1,-1 0-1,1-1 1,3-3 23,0-1 1,-1 1 0,0-1 0,0 0-1,4-8 1,-1 1 7,0-1-1,-2-1 1,1 1 0,-2-1-1,0 0 1,3-23 0,-6 26-23,0 1-1,-1-1 1,0 0 0,0 1-1,-1-1 1,-1 1 0,0-1 0,-1 1-1,-5-16 1,5 20-29,0 1 1,0 0-1,-1 1 0,1-1 0,-1 0 1,0 1-1,-1 0 0,0 0 0,1 0 0,-1 1 1,-1 0-1,1 0 0,-11-6 0,15 10 2,1-1-1,-1 1 0,1 0 0,-1 0 0,0-1 0,1 1 0,-1 0 1,1-1-1,0 1 0,-1-1 0,1 1 0,-1-1 0,1 1 0,-1-1 0,1 1 1,-1-1-1,1 0 10,0 1 1,0 0 0,1 0-1,-1-1 1,0 1 0,0 0-1,0 0 1,0 0-1,0-1 1,0 1 0,0 0-1,0 0 1,1 0 0,-1-1-1,0 1 1,0 0-1,0 0 1,0 0 0,1 0-1,-1 0 1,0-1 0,0 1-1,0 0 1,1 0-1,-1 0 1,0 0 0,0 0-1,1 0 1,24-5 245,-17 4-305,7-2 71,0 1 0,-1 0-1,1 1 1,0 0 0,0 2 0,0 0 0,-1 0 0,1 1 0,21 7-1,-27-7 43,0 0 0,0 1 0,0 1 0,0 0 0,0 0 0,-1 0 0,0 1 0,0 0 0,0 1 0,-1 0 0,1 0 0,-1 1 0,11 14 0,-8-6 23,-1 1-1,-1 1 0,-1-1 0,0 1 1,6 23-1,1 3-4,51 115 268,-56-139-270,2-1 0,0 0 0,1 0 0,1-1 0,29 30 0,-27-33-28,0-1 0,1 0-1,27 15 1,-34-22-22,2-1 0,-1-1 0,1 0 1,-1 0-1,1-1 0,0 0 0,22 2 0,-8-3-523,0-2 0,1 0 0,-1-2 0,28-5 0,-20 0-1958,33-10-1,-53 13 1431,0-1-1,-1 0 1,21-12 0,-15 4-3300,31-27 1,-49 40 4324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10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0 119 16128,'51'-6'5983,"32"-3"-4671,34 1-352,-10-1-320,61-10-544,5-3 32,45-1-64,12 0-4544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30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97 2976,'10'0'9818,"-11"-2"-9331,1 0 0,0 0-1,-1-1 1,1 1 0,-1 0-1,1 0 1,-2-3-1,0 3-388,0-1 0,1 0 0,-1 0-1,0 1 1,-1 0 0,1-1 0,0 1-1,-1 0 1,1 0 0,-1 0-1,0 0 1,-5-2 0,-41-17 1037,28 12-890,16 7-234,1 0 0,-1 0 1,1 0-1,-1 0 0,0 1 0,0 0 0,0 0 1,1 0-1,-1 1 0,0-1 0,0 1 0,0 1 1,0-1-1,0 0 0,0 1 0,0 0 0,0 0 1,1 1-1,-6 2 0,4-2-7,-1 1 0,1 0 0,0 1-1,1 0 1,-1 0 0,-9 9 0,3-2 18,0 1 0,1 1 0,1 0 0,0 0 0,0 1 0,-8 18 0,17-29-3,1 1 0,-1-1-1,1 0 1,0 0-1,0 0 1,0 1-1,0-1 1,1 0 0,1 6-1,1 12 106,-3-17-104,0 0-1,1-1 1,0 1 0,0 0 0,0-1 0,0 1 0,1-1 0,2 6 0,19 27 354,-16-25-309,4 8 38,0 2 0,10 29 0,-9-21 84,1 8 61,-1 0-1,-2 1 1,-2 0-1,6 66 1,-13-83-115,-1 0 1,-5 38 0,2-21-39,2-33-58,0 1 0,0 0 0,-1 0 1,-2 7-1,-4 11 70,6-17-82,0 0 1,0-1-1,-1 1 0,0 0 1,0-1-1,0 0 0,-6 8 1,-2 0 34,0 0 0,-21 19 0,27-28-27,4-4-113,1-1 0,-1 1 0,0-1 1,1 0-1,-1 0 0,1 1 0,-1-1 0,0 0 0,1 0 1,-1 0-1,0 1 0,1-1 0,-1 0 0,0 0 0,1 0 1,-1 0-1,0 0 0,1 0 0,-2-1 0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31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64 4736,'-14'-11'1530,"13"11"-1400,1-1 0,-1 1-1,0-1 1,0 1-1,0 0 1,1 0-1,-1-1 1,0 1-1,0 0 1,0 0-1,0 0 1,0 0-1,0 0 1,0 0-1,1 0 1,-1 0-1,0 0 1,0 0-1,0 0 1,-1 1-1,1-1 142,0 0 0,1 1 0,-1-1-1,0 0 1,0 0 0,0 0 0,0 0-1,0 0 1,1 0 0,-1 0-1,0 0 1,0 0 0,0-1 0,0 1-1,0 0 1,0-1 0,-4-2 938,4 2-1040,1 1-1,-1-1 1,1 1-1,-1-1 1,1 1-1,-1-1 1,1 1-1,-1 0 1,1-1-1,-1 1 1,1 0-1,-1 0 1,0-1-1,1 1 1,-1 0-1,1 0 1,-1 0-1,0 0 1,1 0-1,-1-1 1,0 1-1,1 1 1,-2-1-1,4 1 1818,3 0-1673,1 1 0,-1-1-1,10 2 1,61-9 647,-68 6-913,2 0 35,0 0 0,0 0 0,-1-1 0,1 0 0,17-5 0,-9-1-105,0 1 1,0 1-1,31-5 0,-16 4-1715,-30 5 660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3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9 3552,'0'-2'161,"1"2"-123,-1 0 1,0 0-1,0 0 0,0-1 1,0 1-1,0 0 0,0 0 1,0 0-1,0-1 0,0 1 1,0 0-1,0 0 1,0 0-1,0-1 0,0 1 1,0 0-1,-1 0 0,1 0 1,0 0-1,0-1 0,0 1 1,0 0-1,0 0 1,0 0-1,0 0 0,-1-1 1,1 1-1,0 0 0,0 0 1,0 0-1,0 0 0,0 0 1,-1 0-1,1-1 0,0 1 1,0 0-1,0 0 1,-1 0-1,1 0 0,0 0 1,0 0-1,0 0 0,-1 0 1,1 0-1,0 0 0,0 0 1,0 0-1,-1 0 0,1 0 1,0 0-1,-6 9 6879,-3 26-4600,1-9-1028,-6 14-116,-2 0 0,-2-1 0,-33 52 1,-35 37-876,81-118-591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32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6 228 4992,'-1'-3'411,"0"-1"1,0 1-1,0 0 1,1-1-1,-1 1 0,1-7 1,5-5 4954,-1 12-3565,-2 11-792,0 28-473,1 0 1,2 0 0,1 0 0,2-1 0,14 37 0,-17-58-277,-4-13-19,0 1 0,0-1 0,-1 1 0,1-1 0,-1 1 0,1 0 0,-1-1 0,0 1 1,0-1-1,1 3 0,-1-8 4,1 1 0,-1-1 0,1 0 0,0 1 0,3-7 0,-2 4-201,0 0 0,0 0 0,0 0 0,1-12 0,15-218 20,-17 222-33,1 0 0,0 0 1,1 0-1,1 0 0,8-22 0,-10 32-14,-1 0 1,1 0-1,1 0 1,-1 0-1,1 0 1,-1 1-1,1-1 1,0 1-1,0 0 1,1-1-1,-1 1 1,1 1-1,5-5 1,-6 6-9,0 0-1,0 0 1,0 0 0,0 0-1,0 0 1,0 1-1,0-1 1,1 1 0,-1 0-1,0 0 1,0 0 0,0 1-1,1-1 1,-1 1 0,0-1-1,0 1 1,0 0 0,0 0-1,0 1 1,5 1 0,-1 1 15,-1 0 1,1 1-1,-1-1 1,7 6-1,2-1 134,-5-5-598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5:40.28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1135 18 8480,'-17'-5'3840,"20"5"-3360,8 0-320,6-4-192,8-1-2496,-1 5 1344,4-3-4000</inkml:trace>
  <inkml:trace contextRef="#ctx0" brushRef="#br0" timeOffset="1">1 168 10720,'5'-8'3968,"42"1"-3072,28-20-288,-33 15 319,39-9-639,52 0 32,19 0-192,-11 9-448,25 3 192,9 4-4831,-11 2 2719,-17 6-3680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33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301 0 6656,'-40'19'2144,"22"-8"-1307,8-5-717,-2 2 174,1 0 0,0 0 0,0 1 0,-12 14-1,8-5 337,2 0-1,-14 25 1,25-40-572,-9 17 320,1 1 0,1 0 0,1 1 0,-10 41-1,18-62-362,-16 69 481,3 0 0,-5 101 0,15-125-228,2-1 0,1 1 1,14 89-1,-10-114-288,1 0 0,0-1 0,2 0 0,1 0 0,0 0 0,1-1 0,1 0 0,1-1 0,1 0 0,22 26 0,-24-33-447,0-1 0,0-1 0,1 0 0,1-1 0,-1 0 0,1 0 1,1-1-1,14 5 0,39 16-1741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33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7296,'0'0'153,"1"0"0,-1-1 0,0 1 0,1 0 0,-1 0 0,0-1 0,1 1 0,-1 0 0,0 0 0,1 0 0,-1 0 0,0 0 0,1 0 0,-1-1 0,1 1 0,-1 0 0,0 0 1,1 0-1,-1 0 0,0 0 0,1 0 0,-1 1 0,1-1 0,-1 0 0,1 0 0,14 4 1398,22 17 1360,-6-2-1630,58 34 1150,-75-44-2140,-1 1-1,0 1 0,-1 1 0,18 20 1,-14-10-8,-1 0 1,0 2-1,-2-1 1,-1 2-1,15 42 1,28 137 836,-48-176-1012,-2 0 1,-1 0-1,-1 0 1,-2 0-1,-3 53 1,-5-38-59,-1-1 1,-15 47-1,-36 78-3577,35-110 795,17-42-302,-14 22 0,-1 0-1003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36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18 7136,'-66'-8'3232,"45"3"-2816,18 1-64,3 8-288,9-4-1024,12 0 544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35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4 564 4384,'0'0'77,"-1"1"0,1-1 1,0 0-1,-1 0 0,1 0 1,-2 9 7612,9-14-6937,0 1 0,0-1 0,0 1-1,8-3 1,-8 5-568,-1-1 1,0 0-1,0-1 0,0 1 0,0-1 0,0-1 1,-1 1-1,0-1 0,5-5 0,1-5 53,0 0-1,-2-1 1,12-24-1,20-57 388,-18 40-216,-5 12-91,-1 0 0,10-51 1,-28 79-363,-1 10-180,2 7 212,0 0 1,0 0-1,0 0 1,0 0 0,0 0-1,0 0 1,0 0-1,0 0 1,0 0-1,-1 0 1,1 0 0,0 0-1,0 0 1,0 0-1,0 0 1,0 0-1,0 0 1,0 0-1,0 0 1,0 0 0,-1 0-1,1 0 1,0 0-1,0 0 1,0 0-1,0 0 1,0 0 0,0 0-1,0 0 1,0 1-1,0-1 1,0 0-1,0 0 1,0 0 0,-1 0-1,1 0 1,0 0-1,0 0 1,0 0-1,0 0 1,0 0 0,0 0-1,0 1 1,0-1-1,0 0 1,0 0-1,0 0 1,0 0 0,0 0-1,0 0 1,0 0-1,0 0 1,0 1-1,0 0-38,-1 0-1,1 0 1,0 0-1,0 1 1,-1-1-1,1 0 0,0 1 1,0-1-1,0 0 1,0 0-1,1 2 1,-1 8-106,-3 66-303,-1 28 608,5-92-25,0 0 1,1-1-1,0 1 1,1 0 0,8 23-1,-10-33-58,1 1 1,-1-1-1,1 0 0,0 0 1,0 0-1,0 0 0,0-1 1,1 1-1,-1 0 1,0-1-1,1 0 0,0 0 1,0 1-1,0-1 0,0-1 1,4 3-1,-2-2 42,0-1-1,0 1 1,0-1-1,0 0 1,0-1-1,0 1 1,0-1-1,0 0 1,0 0 0,6-1-1,3-2 63,0 0 0,-1-1-1,0 0 1,1-1 0,-2-1 0,1 0 0,15-10-1,-14 6-113,0-1 0,0-1 0,-1 0 0,-1 0 0,0-2 0,0 1 0,-2-1 0,12-20 0,3-9 140,31-77 0,-38 86-352,-15 27 86,1 1 0,-1-1-1,5-13 1,-6 15-48,1 8-84,0 7 5,6 89-129,-6 180 1,-3-266 419,-1-1-1,-1 0 1,0 0 0,-1 0 0,0 0-1,-7 16 1,10-26-52,-1 0-1,0-1 1,0 1-1,0 0 1,0-1 0,0 0-1,-1 1 1,1-1 0,0 0-1,-1 1 1,1-1 0,-1 0-1,1 0 1,-1 0-1,0 0 1,1 0 0,-1-1-1,0 1 1,0-1 0,1 1-1,-1-1 1,0 1 0,0-1-1,0 0 1,0 0-1,0 0 1,1 0 0,-1 0-1,0 0 1,-3-1 0,1 0-18,-1 0 0,0 0 0,1-1 0,0 0 1,-1 0-1,1 0 0,0 0 0,0 0 0,0-1 1,0 0-1,0 0 0,-3-4 0,-9-9 68,7 7-101,0 1 0,1-2 1,0 1-1,-11-18 0,18 26-2,1 0 0,0 1-1,-1-1 1,1 0 0,0 0 0,0 1-1,0-1 1,0 0 0,-1 0 0,1 1-1,0-1 1,0 0 0,0 0-1,1 1 1,-1-1 0,0 0 0,0 0-1,0 1 1,0-1 0,1 0 0,-1 0-1,0 1 1,1-1 0,-1 0 0,1 1-1,-1-1 1,0 1 0,1-1-1,0 0 1,-1 1 0,1-1 0,-1 1-1,1-1 1,-1 1 0,1 0 0,0-1-1,0 1 1,-1 0 0,1-1 0,0 1-1,1-1 1,3 0-46,0-1 0,0 1 1,0 0-1,10-1 0,8 0 38,0 1 0,0 1-1,0 1 1,46 8 0,-35-1-115,-5-3-69,34 13 1,-54-15-1020,1-1 0,-1 1-1,0-2 1,13 2-1,-21-4 671,0 1 0,0-1 0,0 0 0,0 0 0,0 1 0,-1-1 0,1 0-1,0 0 1,0 0 0,-1 0 0,1 0 0,-1 0 0,1 0 0,0 0 0,-1 0-1,0-1 1,1 1 0,-1-2 0,4-11-2445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36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450 73 3232,'-1'0'149,"0"-1"-1,1 1 1,-1-1-1,1 0 1,-1 0 0,1 1-1,0-1 1,-1 0 0,1 0-1,0 1 1,-1-1 0,1 0-1,0 0 1,0 0-1,0 0 1,0 1 0,0-1-1,0 0 1,0-1 0,0 0 280,-6-8 3438,5 8-3729,1 1 0,-1 0 0,0 0 0,1-1 0,-1 1 1,0 0-1,1 0 0,-1 0 0,0 0 0,0 0 0,0 0 0,0 0 0,0 0 0,0 1 0,-1-1 0,1 0 0,0 1 1,0-1-1,0 0 0,-1 1 0,1 0 0,0-1 0,-2 1 0,-3-2 98,0 1-1,0 1 0,-11-1 1,6 2-113,0 0-1,0 0 1,0 1 0,0 1 0,1-1 0,0 2 0,-14 5-1,-67 39 405,72-36-393,0 1 0,0 1-1,-30 29 1,39-33 16,0 1 0,1-1-1,0 2 1,1 0 0,1 0 0,0 0 0,-9 22-1,15-31-101,0-1 0,0 1 0,1-1-1,-1 1 1,1-1 0,-1 1-1,1-1 1,0 1 0,0-1-1,0 1 1,0 0 0,1-1-1,-1 1 1,1-1 0,-1 1 0,1-1-1,0 1 1,2 3 0,-1-3 21,-1-1 1,1 0 0,0 0-1,0 0 1,0 0 0,0 0-1,0 0 1,1-1-1,-1 1 1,0-1 0,1 1-1,-1-1 1,1 0 0,0 0-1,-1 0 1,1 0 0,4 0-1,-2 0 19,0-1 0,0 1 0,1-1 0,-1 0 0,0-1 0,0 1-1,0-1 1,0 0 0,0 0 0,1-1 0,4-2 0,0 0 77,1-1 1,-1-1 0,17-11 0,-11 4-124,-1 0 0,0 0 1,-1-2-1,-1 0 0,0 0 1,-1-2-1,-1 1 0,0-1 1,-1-1-1,-1 0 0,-1 0 1,-1-1-1,0 0 0,-1 0 1,5-36-1,-5 29 107,-6 35-179,1 0 0,-1-1 0,2 1 0,2 10 1,-1 0 61,-1-4 89,1 0 0,0-1 0,1 1 0,1-1-1,0 0 1,1 0 0,1 0 0,9 15 0,-2-9 77,0 0 1,2-2-1,0 0 1,22 20-1,-36-36-170,1 0-1,0 0 1,0 0 0,0 0-1,0 0 1,0 0 0,0-1-1,0 0 1,0 1 0,1-1-1,-1 0 1,6 0-1,-4-1 33,1 0 0,-1 0 0,0 0-1,0-1 1,1 0 0,-1 0 0,10-4-1,-12 4-220,1 0 0,-1-1-1,0 1 1,1-1 0,-1 0-1,0 0 1,0 0 0,0 0-1,-1-1 1,1 1 0,4-6-1,11-9-1070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4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12 986 4224,'-11'0'3941,"11"0"-3690,0 1-1,0-1 1,0 1 0,1 0-1,-1-1 1,0 1 0,0-1-1,1 1 1,-1-1 0,1 1-1,-1-1 1,0 1 0,1-1-1,-1 1 1,1-1 0,0 1-14,1-2 0,-1 1 0,0 0 0,0 0 0,0 0 0,1 0 0,-1-1 0,0 1 0,0 0 0,0-1 0,0 1 0,0-1 1,0 0-1,0 1 0,0-1 0,0 0 0,1 0 0,8-6 445,1 1-314,0 0 1,-1-1-1,1-1 1,-2 0-1,1 0 1,-1-1-1,-1 0 1,1-1-1,9-14 1,6-13 367,25-50 0,-49 87-736,43-83 928,46-127 0,-78 183-741,24-44-1,-35 70-208,1 0 0,-1 0-1,1 0 1,-1 0 0,1 1 0,0-1-1,-1 0 1,1 0 0,0 0 0,-1 1-1,1-1 1,0 0 0,0 1 0,0-1-1,0 1 1,-1-1 0,1 1 0,0-1-1,0 1 1,0 0 0,0-1-1,0 1 1,0 0 0,2 0 0,-1 0 0,0 0 0,-1 1 0,1-1 0,0 1 0,-1 0-1,1-1 1,-1 1 0,1 0 0,-1 0 0,1 0 0,-1 0 0,0 0 0,3 2 0,2 4-2,0 0 0,-1 0-1,1 1 1,6 13 0,-1 3 16,-2 0 0,-1 0 0,10 47 0,-7-25 61,-2-5-70,-1 1-1,-1-1 1,0 61 0,-7-86 124,-1 1 1,0-1 0,-1 0 0,-5 19-1,7-34-88,-1 0 0,1 0 0,-1 0 0,1 1 0,-1-1 0,1 0 0,-1 0 0,0 0 0,0 0 0,1-1 0,-1 1 0,0 0 0,0 0 0,0 0 0,0-1 0,0 1 0,0 0 0,0-1 0,0 1 0,0-1 1,-2 1-1,0 0 28,0 0 1,-1-1 0,1 0 0,0 1 0,0-1 0,0 0 0,0-1 0,-4 0 0,-4-1 76,0-1-1,1 0 1,-17-7-1,-103-56 85,122 61-417,-1-1 0,1-1 0,0 1 0,-9-10 0,33 25-570,-8-5 751,0 0 1,1-1-1,-1 0 0,1 0 0,8 2 0,9 2 3,6 1 145,37 6 0,-22-6 3,-36-6-73,1 0 1,-1-1-1,0 0 0,0-1 1,1-1-1,-1 0 0,16-3 1,-20 3-14,0-1 1,0-1-1,0 1 1,0-1-1,0 0 1,0-1-1,-1 1 1,0-1-1,0-1 1,0 1 0,0-1-1,7-8 1,101-125 116,-93 106-152,-7 12 56,23-28 0,-28 39-23,24-26-54,-30 32-26,0 0-1,1 0 0,-1 1 0,0 0 0,1 0 0,0 0 0,-1 0 0,1 0 0,4-1 0,-5 3 18,0 0 0,0 0 0,0 0-1,0 0 1,0 1 0,-1-1 0,1 1 0,0 0 0,0-1 0,-1 1-1,1 0 1,0 1 0,-1-1 0,5 3 0,6 5 22,17 15-1,-23-19-27,8 7-6,-8-7 81,-1 0-1,1 1 1,10 11-1,-17-16-31,0-1 0,0 1 0,0-1 0,1 0 0,-1 1 0,0-1 0,1 1 0,-1-1 0,0 0 0,1 1 0,-1-1 0,0 0 0,1 0 0,-1 1 0,1-1 0,-1 0 0,0 0 0,1 0 0,-1 1 0,2-1 0,-3-8 611,-8-20-186,5 19-475,0 1 0,0 0-1,-1 0 1,0 0 0,0 0 0,-1 1 0,0 0-1,0 0 1,-1 1 0,0-1 0,0 1 0,-1 1 0,1 0-1,-1 0 1,0 0 0,0 1 0,-18-6 0,23 9 1,0 0 1,-1 1-1,1 0 1,-1 0-1,1 0 1,0 0-1,-1 0 1,1 1-1,-1-1 1,1 1 0,0 0-1,-1 0 1,1 0-1,0 1 1,0-1-1,0 1 1,0 0-1,0-1 1,0 1-1,1 1 1,-1-1 0,-3 4-1,0 1-16,0 0 0,0 0-1,0 1 1,1 0 0,0 0 0,-7 17-1,5-7 49,1 0-1,1 0 1,0 0 0,1 0-1,1 1 1,1 0-1,1-1 1,0 1-1,1 0 1,1 0-1,6 30 1,-6-45 27,0 1-1,1-1 1,-1 0 0,1 0-1,0 0 1,0 0 0,0 0-1,0 0 1,1 0 0,-1-1 0,1 1-1,0-1 1,0 0 0,1 0-1,-1 0 1,0 0 0,1-1-1,0 1 1,7 3 0,-2-2 69,1-1 1,-1-1 0,1 1-1,-1-1 1,1-1-1,0 0 1,19 0 0,-10-2-34,0 0 1,0-2-1,0 0 1,0-1-1,33-11 1,-22 3 39,-1-1 0,48-29 0,-58 29-120,0-1 0,25-25 0,6-4-22,-23 20 42,-20 16-5,-1 1 1,2 1-1,11-8 1,-17 12-6,-1 0 0,1 1-1,-1 0 1,1-1 0,-1 1 0,1 0 0,0-1-1,-1 1 1,1 0 0,-1 0 0,1 0 0,0 0 0,-1 1-1,1-1 1,-1 0 0,1 1 0,-1-1 0,1 1-1,-1 0 1,2 0 0,4 3-1,-1-1 1,0 1-1,6 6 1,-4-4-36,17 15 8,-20-16 68,1 1 0,0-1 0,0-1 1,0 1-1,0-1 0,10 4 0,-13-6 471,-7-10-80,2 2-387,0 1 0,0-1-1,-1 1 1,1-1 0,-1 1 0,0 0-1,0 0 1,-1 1 0,-4-6-1,-2-1-207,0 0 0,-20-14 0,29 24 160,0 0 0,0 1 1,0-1-1,0 0 1,0 1-1,0-1 0,-1 0 1,1 1-1,0-1 1,0 1-1,-1 0 0,1-1 1,0 1-1,0 0 1,-1 0-1,1 0 0,0 0 1,-1 0-1,1 0 1,0 0-1,-1 0 0,1 1 1,0-1-1,0 0 1,-1 1-1,1-1 0,0 1 1,0 0-1,0-1 1,-1 1-1,1 0 1,0 0-1,-1 1 0,-3 3-50,0 1-1,1-1 1,0 1-1,0 0 1,-4 8-1,3-6 0,-1 5 59,0 0 1,0 1 0,2-1 0,0 1 0,0 0 0,1 1 0,1-1 0,0 0-1,0 20 1,3-27 8,-1 0-1,1 0 1,1 0-1,-1 0 1,1 0-1,0-1 1,6 12 0,-6-13 59,0-1 0,1 0 0,-1 1 0,1-1 1,0 0-1,0-1 0,1 1 0,-1 0 0,1-1 1,0 0-1,8 6 0,-10-8-27,1 0 0,0 0 0,0 0 0,0 0 0,-1-1-1,1 1 1,0-1 0,0 0 0,0 1 0,0-1 0,0-1 0,0 1 0,0 0 0,0-1 0,0 0 0,-1 1 0,1-1 0,0 0 0,0-1-1,-1 1 1,1 0 0,0-1 0,-1 1 0,0-1 0,5-3 0,3-5 74,0 1-1,0-1 1,-1-1-1,9-12 1,-8 9-137,-2 0 0,1-1 0,-2 0 1,0-1-1,-1 1 0,0-1 0,-1-1 0,-1 1 1,-1-1-1,0 1 0,-1-1 0,-1-32 0,-1 49 24,0 0 0,0 0 1,0 0-1,0-1 0,0 1 0,0 0 0,0 0 0,0 0 0,0 0 1,0 0-1,0 0 0,0 0 0,0-1 0,0 1 0,0 0 0,0 0 0,0 0 1,0 0-1,0 0 0,0 0 0,-1 0 0,1 0 0,0-1 0,0 1 1,0 0-1,0 0 0,0 0 0,0 0 0,0 0 0,0 0 0,0 0 0,-1 0 1,1 0-1,0 0 0,0 0 0,0 0 0,0 0 0,0 0 0,0 0 1,0 0-1,0 0 0,-1 0 0,1 0 0,0 0 0,0 0 0,0 0 0,0 0 1,0 0-1,-1 0 0,-6 4-154,-7 9-15,8-2 181,1 0 1,0 0-1,0 0 0,-5 22 0,8-23 32,2-9-29,0 0 0,0-1 0,-1 1-1,1 0 1,0 0 0,0-1 0,0 1 0,-1 0 0,1-1 0,0 1-1,-1 0 1,1-1 0,-1 1 0,0 0 0,0 10-116,-3 7 177,0-7-120,3-8 32,-1 0 0,1 0 0,1 0 0,-1 0 0,0 1 1,1-1-1,-1 0 0,1 0 0,0 1 0,0-1 0,1 4 0,0-3 37,0 0 1,-1 1-1,1-1 0,-1 6 0,0-6 9,0 0-1,0-1 0,0 1 0,1 0 0,-1-1 1,3 7-1,-2-7-28,0 0 0,1-1 0,-1 1 0,1-1 0,-1 1 0,1-1 0,0 1 0,0-1 0,0 0 0,0 0 0,3 2 0,-4-3 105,1 0-143,4 7 7,7 5 198,-5-9-202,-2 1 24,-4-4 17,1 1-1,0-1 1,0 0-1,-1 0 0,1 0 1,0 0-1,0 0 1,0 0-1,0-1 1,0 0-1,0 1 1,0-1-1,6-1 1,-9 1-7,107 4-101,-70-12 330,-33 8-191,0 1-36,0-1 0,-1-1 0,1 1 0,0-1 1,7-1-1,4-2-19,0 0 0,25-3 0,-29 6 48,0 0 1,0-1-1,0-1 0,0 0 0,-1 0 0,1-1 0,17-9 1,-5 1 96,-17 9-106,0 0 1,-1 0 0,1-1-1,-1 1 1,9-9 0,1-3 27,-2-1 1,0-1-1,-1 1 0,-1-2 1,-1 0-1,0 0 0,-1-1 1,-1 0-1,6-23 0,62-186 366,4 24-219,-75 192-195,-1-1-1,0 1 1,-1-1 0,0 0-1,-1 0 1,1-25 0,-4 17-141,0 0 1,-1-1-1,-8-29 1,10 49 100,-1 1 1,1-1 0,-1 1 0,1 0 0,-1 0 0,0-1-1,1 1 1,-1 0 0,0 0 0,0 0 0,0 0 0,0-1-1,0 1 1,0 1 0,0-1 0,0 0 0,-1 0 0,1 0-1,0 1 1,0-1 0,-1 0 0,1 1 0,0-1 0,-1 1-1,-1-1 1,1 1 3,0 0 0,0 0 0,0-1-1,0 1 1,0 0 0,1 1 0,-1-1-1,0 0 1,0 1 0,0-1 0,0 1-1,0-1 1,0 1 0,0 0 0,1 0-1,-1 0 1,-3 2 0,-1 3 2,0 0 0,1 1 0,0 0 0,-6 9-1,4-5 37,-2 3-50,2 1 0,0-1 0,1 1-1,0 0 1,-5 23 0,-1 5-95,6-23 151,1-1 1,1 1-1,1 1 1,-1 22 0,4 84 27,2-51-25,8 88 92,-10-157-98,3 17 78,0 0 0,1 0 0,2-1 0,13 39 0,-16-56-19,-1-1 0,1 0 0,0 0 1,0 0-1,5 4 0,-8-8-37,1 0 1,0 0-1,0 0 1,0 0-1,0 0 1,0 0-1,0-1 0,0 1 1,0 0-1,0 0 1,0-1-1,0 1 1,0-1-1,1 1 0,-1-1 1,0 0-1,0 1 1,1-1-1,-1 0 1,0 0-1,0 0 1,1 0-1,-1 0 0,0 0 1,2 0-1,7-4 80,-1 1 0,0-1-1,-1-1 1,1 0 0,-1 0-1,0-1 1,0 0 0,9-8 0,108-123 181,-108 117-261,-7 8-80,1 1 0,0 0 0,1 1 0,1 0-1,-1 0 1,1 1 0,1 1 0,18-9 0,-22 13 13,0 0-1,1 1 0,0 0 1,-1 1-1,1 0 0,0 1 1,0 0-1,0 0 0,0 1 1,0 1-1,0 0 1,20 4-1,29 13 21,-38-10 117,32 6 0,-48-12-47,-5-2-29,0 1 0,0-1 1,0 0-1,0 1 1,0-1-1,0 0 1,0 1-1,0-1 1,0 0-1,0 0 0,0 0 1,0 0-1,1 0 1,-1-1-1,1 1 1,-1-2 22,0 1 0,0-1 0,0 1 1,-1-1-1,1 0 0,0 0 1,-1 1-1,1-1 0,-1 0 1,0 0-1,0 0 0,0 1 1,0-1-1,0 0 0,0 0 1,0 0-1,-1 1 0,1-1 1,0 0-1,-1 0 0,-1-2 0,0-3-34,-1 1 0,1-1 0,-2 1-1,1-1 1,-6-6 0,0-1-100,7 10 46,-1 0 0,1 1 0,0 0 0,-1-1 0,0 1 0,1 0 0,-1 0 0,0 1 0,-1-1 0,1 0 0,0 1 0,-8-4 0,8 5 4,0 0 1,0 0-1,0 1 0,0-1 1,-1 1-1,1-1 1,0 1-1,-1 0 0,1 0 1,0 1-1,0-1 1,-1 0-1,1 1 0,0 0 1,0 0-1,0 0 1,-1 0-1,-2 3 0,-5 2 55,0 0-1,1 2 0,-14 11 0,17-13-35,-9 7 13,0 0 0,1 2 1,1-1-1,1 2 0,0 0 1,0 1-1,2 0 0,0 0 1,2 2-1,-1-1 0,-8 27 1,17-40 38,-1 1 1,1-1 0,1 0 0,-1 0 0,1 1 0,0-1 0,0 0 0,0 0 0,1 1-1,0-1 1,0 0 0,0 0 0,1 0 0,3 9 0,-3-11 1,-1 0-1,1 0 1,0 0-1,-1-1 1,1 1 0,1-1-1,-1 1 1,0-1-1,1 0 1,-1 0-1,1 0 1,-1 0 0,1 0-1,0-1 1,0 1-1,0-1 1,0 0 0,0 0-1,0 0 1,0 0-1,0 0 1,1-1 0,-1 1-1,5-1 1,1 0 37,-1-1 0,0 0 1,0 0-1,0-1 0,0 0 1,0 0-1,0-1 0,-1 0 0,1 0 1,-1-1-1,0 0 0,10-7 1,-5 1-35,0-1 0,-1-1 0,-1 0 0,0 0 0,0-1 0,-1 0 0,13-26-1,-1-8 26,16-53-1,-16 42-270,-10 23-43,-8 29 101,0 8-54,0 10 61,-2 21 77,1-1 1,2 0-1,10 45 0,-12-70 105,0 0 0,0-1 0,1 1 0,0 0 0,0-1 0,0 0 0,1 1 0,0-2 0,0 1 0,7 7 0,-8-10-7,-1-1-1,1 0 0,0 1 0,0-1 0,0-1 0,0 1 1,0 0-1,1-1 0,-1 0 0,0 1 0,1-1 1,-1-1-1,1 1 0,-1 0 0,1-1 0,-1 0 1,1 0-1,-1 0 0,1 0 0,-1 0 0,1-1 0,-1 0 1,5-1-1,10-4 60,-1 0 1,1-2-1,-1 0 1,26-18-1,59-47 84,-16-1-26,-33 26-432,-52 47 263,0 0 0,1 0 0,-1 0 0,1 0 0,-1 0 0,1 0 0,0 0-1,-1 1 1,4-2 0,-4 2 24,0 0-1,-1 0 1,1 0 0,0 0-1,-1 0 1,1 0 0,0 0-1,-1 0 1,1 0 0,0 0-1,-1 0 1,1 1-1,-1-1 1,1 0 0,0 0-1,-1 1 1,1-1 0,-1 1-1,2 0 1,0 1 9,0 1 0,-1-1 0,1 1 0,0 0 1,-1 0-1,1 0 0,-1 0 0,0 0 0,1 5 0,15 57 151,8 25 184,-21-79-301,1-1 0,0 0 0,0 0-1,1-1 1,0 1 0,12 12 0,-13-16-3,0 0 0,1 0 0,0 0-1,1-1 1,-1 0 0,1-1 0,0 1 0,0-1 0,0 0 0,1-1 0,-1 0 0,1 0 0,0-1-1,0 0 1,0 0 0,10 1 0,2-3-156,0-1-1,0 0 1,0-1-1,0-1 1,30-10-1,-30 7-1421,1-1 0,32-18 0,-3-2-931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45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1259 5728,'3'-2'7468,"9"-14"-5384,15-47-143,5-2-1253,2 2 0,4 1 0,64-81 0,-67 101-326,-3-2 1,39-65 0,-44 56 78,-2 0-1,21-67 1,-26 57-139,-2-1-1,-3 0 0,9-86 1,-19 116-156,0-9-218,-6 37-21,-1 6-11,-2 12-45,-11 58-97,-61 233-44,-19 4 29,30-99 343,64-207-81,-104 302 265,65-210-253,-55 132 363,89-210-331,1 1 29,-2 0 0,0 0 0,-1 0 1,-14 19-1,21-34-40,0 0 1,0 1-1,0-1 1,0 0-1,0 0 1,0 0-1,0 0 1,-1-1-1,1 1 1,0 0-1,0 0 1,-1-1-1,1 1 1,-1-1-1,-2 1 1,3-1-17,0 0-1,0 0 1,0 0 0,0 0 0,0 0 0,0-1 0,0 1 0,0 0 0,0-1 0,0 1-1,1-1 1,-1 1 0,0-1 0,0 0 0,0 1 0,0-1 0,1 0 0,-1 1-1,0-1 1,1 0 0,-1 0 0,1 0 0,-1 1 0,0-1 0,1 0 0,-1-2 0,-2-2-25,1-1-1,0 0 1,0 0 0,0 0 0,1 0 0,0 0 0,0 0 0,0-1 0,1 1 0,0 0 0,0 0 0,1 0 0,0-1 0,0 1 0,2-7 0,-1 6-14,0-1 1,1 1-1,0 0 1,1 0 0,-1 0-1,1 0 1,1 1-1,-1 0 1,1-1-1,0 2 1,1-1-1,6-6 1,15-9-51,0 1 0,30-17 0,-6 10 11,80-47 136,-98 54 4,57-48 0,-39 20-16,56-67 1,36-64 158,-109 138-116,41-39 0,-26 29-97,-44 46-39,15-17 86,-19 21-68,0-1 0,0 1 0,0-1 1,0 1-1,0-1 0,0 1 0,0-1 0,-1 0 1,1 1-1,0-1 0,0-3 0,-1 5 0,0 0-1,0 0 0,0-1 1,0 1-1,0 0 0,0 0 1,0 0-1,0 0 0,0-1 1,0 1-1,0 0 0,0 0 1,0 0-1,0-1 0,0 1 1,0 0-1,0 0 0,-1 0 1,1 0-1,0-1 0,0 1 1,0 0-1,0 0 0,0 0 1,0 0-1,0-1 0,-1 1 1,1 0-1,0 0 0,0 0 1,0 0-1,0 0 0,0 0 1,-1 0-1,1 0 0,0 0 1,0-1-1,0 1 0,0 0 1,-1 0-1,1 0 0,0 0 1,0 0-1,0 0 0,-1 0 1,1 0-1,0 0 0,0 0 1,0 0-1,-1 0 0,1 0 1,0 1-1,0-1 0,0 0 1,0 0-1,-1 0 0,1 0 1,0 0-1,0 0 0,0 0 1,0 0-1,0 1 0,-1-1 1,-7 7-304,2 0 271,1 0 0,-1 1 0,2 0-1,-1-1 1,1 2 0,1-1 0,-1 0 0,1 1 0,1-1 0,0 1 0,0 0-1,0 0 1,1 0 0,0 9 0,1-12 70,0 0 0,1-1 0,-1 1 0,1 0 0,0-1 0,0 1 0,1-1 0,-1 1 0,1-1 0,1 0 0,-1 0 0,1 0 0,0 0 0,0 0 0,0 0 0,1-1 0,-1 1 0,1-1 0,0 0 0,0 0 1,1-1-1,-1 1 0,8 3 0,-9-6 18,0 1 0,0-1 1,0 0-1,1 0 0,-1-1 1,0 1-1,1 0 1,-1-1-1,0 0 0,1 0 1,-1 0-1,1-1 0,-1 1 1,5-2-1,5-1 93,-1-1 1,17-8-1,-20 9-105,30-14 168,66-39 1,-88 45-138,0 0 1,0-2 0,-2 0 0,1-1 0,22-27 0,-25 25-64,16-27 0,-23 31-453,-6 10 260,0 3 18,-10 17-428,7-7 561,-1 0 0,2 1 0,-1-1 0,1 1 0,1-1-1,0 1 1,2 19 0,-1-24 64,1 1 1,1-1-1,-1 1 0,1-1 0,1 1 0,-1-1 0,1 0 0,1 0 1,-1 0-1,1-1 0,0 1 0,0-1 0,7 7 0,-10-12 17,0 1-1,1-1 1,-1 0-1,0 0 1,0 0-1,1 0 1,-1 0-1,1 0 1,-1-1-1,1 1 1,-1 0-1,1-1 1,-1 1-1,1-1 1,-1 1-1,1-1 1,0 0-1,-1 0 1,1 0-1,0 0 1,-1 0-1,1 0 1,0 0-1,-1-1 1,1 1-1,-1 0 1,1-1-1,0 1 1,-1-1-1,1 0 1,-1 0-1,0 1 1,1-1-1,-1 0 1,1 0-1,-1 0 1,0 0-1,0-1 1,0 1-1,2-2 1,24-30 108,0-1 1,21-39-1,-48 73-146,4-5 27,1-1-1,-1 1 1,8-7 0,8-9-219,-18 19 171,-1 1 1,1-1-1,0 0 1,0 0 0,0 1-1,0-1 1,0 1 0,0 0-1,2-2 1,-3 3 15,-1 0 1,1-1-1,0 1 1,-1 0-1,1 0 0,0 0 1,-1 0-1,1 0 1,0 0-1,0 0 1,-1 0-1,1 0 1,0 0-1,-1 0 0,1 0 1,0 0-1,-1 0 1,1 1-1,-1-1 1,1 0-1,0 1 1,-1-1-1,1 0 0,-1 1 1,1-1-1,-1 1 1,1-1-1,-1 0 1,1 1-1,-1 0 1,1-1-1,-1 1 0,1 0 1,3 5-9,-1 1 0,0-1 0,0 1 0,0 0 1,-1-1-1,0 1 0,-1 0 0,2 13 0,4 16 348,-7-35-208,7-6 304,43-11-226,57-27 0,-6 2-282,-81 34 38,-8 1-38,1 2-1,14-4 0,-23 7 35,-1 0 0,1 1 0,0 0 0,-1-1 0,1 1-1,0 0 1,-1 1 0,1-1 0,0 1 0,-1 0 0,1-1-1,5 4 1,-8-4 32,1 1-1,0 0 1,-1 0-1,1 0 1,-1 0-1,0 1 1,1-1-1,-1 0 1,0 0-1,0 1 1,0-1-1,0 1 1,0-1-1,0 1 1,0 0-1,0-1 1,-1 1-1,2 3 1,-1 1 28,0 1 1,0 0-1,0 11 1,1 7-107,0-13 40,-2-5 67,2-1 1,-1 1-1,0-1 1,1 0 0,4 8-1,-4-7 40,-2-6-43,0-1 0,0 1 0,0 0 0,0-1 0,1 1 0,-1 0 0,0-1 0,0 1 0,1 0 0,-1-1 0,0 1 0,1-1 0,-1 1 0,0-1 0,1 1 0,-1 0 0,1-1 0,-1 0 0,1 1 0,-1-1 0,1 1 0,-1-1 0,1 0 0,0 1 0,-1-1 0,1 0 0,0 1 0,-1-1 0,1 0 0,0 0 0,0 0 0,4 0 20,0 0 1,-1-1-1,1 0 0,-1 0 1,1 0-1,-1 0 1,0-1-1,1 0 0,-1 1 1,0-2-1,0 1 1,0 0-1,0-1 0,-1 0 1,1 0-1,4-5 1,10-11-69,2 0 1,0 2 0,0 0 0,2 1 0,35-20 0,-51 34 0,-1 0 0,0 0 0,1 1 0,-1-1 0,1 1 0,-1 0 0,1 1 0,0-1 0,-1 1 0,1 1 0,6 0 0,12 0-184,-13 0 218,-1 1 0,0 0 0,0 1 0,0 0 0,0 0 0,-1 1 0,0 1 0,13 7 0,-21-12 610,-12 1-703,0 0-1,0 0 0,1 1 1,-1 1-1,0-1 0,1 2 1,-17 7-1,22-9 74,0 0 1,1 0-1,-1 1 1,1-1-1,0 1 1,0 1-1,0-1 0,0 0 1,0 1-1,1 0 1,0 0-1,0 0 1,0 0-1,0 0 0,0 1 1,1-1-1,0 1 1,-3 8-1,4-10 17,1-1 1,-1 0-1,1 1 0,0-1 0,0 0 0,0 1 1,0-1-1,0 1 0,0-1 0,1 0 1,-1 1-1,1-1 0,-1 0 0,1 0 0,0 1 1,0-1-1,0 0 0,0 0 0,1 0 0,-1 0 1,0 0-1,1 0 0,0-1 0,-1 1 1,1 0-1,0-1 0,0 1 0,0-1 0,0 0 1,0 1-1,0-1 0,2 1 0,3 0 66,-1 0 0,1 0 0,0 0 0,0-1 0,-1 0 0,1 0 0,0 0 0,0-1 0,12-1 0,17-5 39,0-1 1,-1-1 0,0-2-1,56-25 1,-65 25-22,0-1 0,-2-1 1,1-1-1,42-32 0,-53 33-69,0 0-1,-1-1 1,-1-1-1,0 0 1,-1 0-1,10-17 0,-6 2 3,-1-1-1,18-54 0,8-64 3,-18 61-39,-10 46-23,15-70-415,-26 98 116,-3 14 43,-2 8 98,-4 27-8,-8 64 1,9-42 139,-25 252 69,31-279-2,-1-4 11,1-1-1,2 1 1,5 43-1,-5-69 15,-1 1 0,0 0 1,1-1-1,-1 1 0,1 0 0,-1-1 0,1 1 0,0-1 0,-1 1 0,1-1 0,0 0 0,0 1 1,0-1-1,0 0 0,1 1 0,-1-1 0,0 0 0,0 0 0,1 0 0,-1 0 0,1 0 0,-1 0 0,1-1 1,-1 1-1,1 0 0,-1-1 0,1 1 0,2 0 0,1-1 49,1 0 1,-1 0-1,0-1 0,1 1 0,-1-1 1,0 0-1,8-3 0,223-86 401,-92 31-770,-92 41-321,-52 18 605,1 1 0,-1-1 1,0 0-1,1 0 1,-1 0-1,0 1 1,1-1-1,-1 0 1,0 1-1,0-1 1,1 0-1,-1 0 1,0 1-1,0-1 1,0 1-1,1-1 1,-1 0-1,0 1 1,0-1-1,0 0 1,0 1-1,0-1 1,0 1-1,0-1 1,0 0-1,0 1 1,0-1-1,0 1 1,0-1-1,0 0 1,0 1-1,0 0 1,0 20 18,0-17 6,0 11-28,1-1 0,0 0 0,1 0 0,5 18 0,-6-28 32,0-1 0,1 0 0,0 0 0,-1 0 0,1 1 1,0-2-1,0 1 0,1 0 0,-1 0 0,0-1 0,1 1 0,0-1 0,-1 0 0,1 0 1,0 0-1,0 0 0,5 2 0,-3-2 22,-1 0 0,1-1 0,0 1 0,0-1 0,0 0 0,0 0 0,0-1 0,1 1 0,-1-1 0,0 0 0,7-1 1,-2-2-15,1 0 0,-2 0 0,1-1 0,0 0 1,13-8-1,6-3 55,-8 6-77,-1-2 0,0 0 0,-1 0 0,23-20 0,-32 19-370,-11 12 334,0 0-1,0 1 1,0-1 0,0 0 0,0 1 0,0-1 0,0 0 0,0 1 0,1-1 0,-1 1 0,0-1-1,0 1 1,0 0 0,-1 0 0,-4 4-31,-1-1 0,1 1 0,0 1 0,0-1 0,-8 10 0,13-13 58,0-1 0,-1 1 0,1 0 0,0 0 0,0 1 0,0-1 0,0 0 1,0 0-1,1 0 0,-1 5 0,0-6 16,1 1 0,1-1 0,-1 1 0,0-1 0,0 0-1,0 1 1,1-1 0,-1 0 0,1 1 0,-1-1 0,1 0 0,0 0 0,-1 1 0,1-1 0,0 0 0,0 0-1,0 0 1,0 0 0,2 2 0,-1-2 22,0 1-1,1-1 0,0 1 1,-1-1-1,1 0 1,0 0-1,0 0 0,-1 0 1,1-1-1,0 1 1,0-1-1,6 0 0,37-2 233,-43 2-249,20-2 150,43-11 0,-59 11-114,0 0-1,-1 0 0,1 0 0,-1-1 0,1 0 1,-1-1-1,0 0 0,0 0 0,0 0 0,7-7 0,-12 10-45,0 0 0,0 0 0,0-1-1,0 1 1,0 0 0,0 0-1,-1 0 1,1-1 0,0 1 0,-1 0-1,1-1 1,-1 1 0,0 0-1,1-1 1,-1 1 0,0-1-1,0 1 1,0-1 0,0 1 0,0 0-1,0-3 1,-1 2-24,0 0 1,0 0-1,0 0 1,0 0-1,0 1 0,0-1 1,0 0-1,0 1 1,-1-1-1,1 1 1,-1-1-1,1 1 0,-4-2 1,-3-2-111,0 0 1,0 1-1,-1 0 0,1 1 1,-18-5-1,-44-4 27,20 5-119,47 7 213,1 0 22,1 0 0,0 0 0,0 0 1,0 0-1,-1 0 0,1-1 0,0 1 0,0 0 1,0 0-1,0-1 0,-1 1 0,1-1 0,-1 0 1,45-8 290,14-3-287,86-6 0,-116 15-41,13-1 51,103-7 341,-140 10-363,0 1 1,0 0-1,0 0 1,0 1-1,0-1 1,0 1-1,0-1 1,0 1-1,0 0 1,0 0-1,0 1 1,0-1-1,-1 0 1,1 1-1,-1 0 0,1-1 1,-1 1-1,1 0 1,-1 0-1,0 0 1,0 1-1,0-1 1,0 1-1,-1-1 1,1 1-1,-1-1 1,1 1-1,-1 0 1,0 0-1,0 0 1,0-1-1,0 1 1,-1 0-1,1 0 1,-1 0-1,0 6 1,0 49 52,0-58-37,0 1-1,0-1 1,0 0-1,0 1 1,1-1-1,-1 1 1,0-1-1,0 0 1,0 1-1,0-1 1,0 1-1,0-1 1,1 0-1,-1 1 0,0-1 1,0 0-1,0 1 1,1-1-1,-1 0 1,0 1-1,1-1 1,-1 0-1,0 0 1,1 1-1,-1-1 1,0 0-1,1 0 1,0 1-1,13-1 188,-10-1-190,0 0 0,0-1-1,0 1 1,7-5 0,-1-2 135,19-16 0,-18 15-162,19-14 0,-27 21-22,0 0-1,0 0 1,0 0 0,0 1 0,1 0 0,-1-1 0,1 1 0,-1 0 0,1 1 0,-1-1 0,5 0-1,-4 21-37,8 3 46,1 0 0,27 34 0,-34-52-143,4 5 314,-7-2-6375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46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48 8128,'-20'-15'4192,"23"15"-2784,3 0-864,0-4-160,3-2-224,6-1-416,0 1 128,2-3-1792,-2 9 1056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46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71 214 7552,'-55'-19'2448,"41"12"-1182,14 7-1229,0 0-1,0 0 0,-1 0 1,1 0-1,0-1 0,0 1 1,0 0-1,0 0 0,0 0 1,0 0-1,0 0 0,-1-1 1,1 1-1,0 0 0,0 0 0,0 0 1,0-1-1,0 1 0,0 0 1,0 0-1,0 0 0,0 0 1,0-1-1,0 1 0,0 0 1,0 0-1,0 0 0,0-1 1,0 1-1,0 0 0,0 0 0,1-1 1,0 0 156,0 0 1,0 1 0,0-1-1,0 0 1,1 0 0,-1 0-1,0 1 1,0-1 0,3 0-1,1-1 243,78-30 2876,185-33 128,98 15-1994,-357 49-1436,453-22-405,-315 30-2523,-51 5-2564,-28 1 2112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47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267 627 4064,'0'0'189,"-1"-1"1,1 1-1,-1-1 0,1 1 1,-1-1-1,1 1 1,0-1-1,-1 1 0,1-1 1,-2-3 3222,-13-10 1943,12 12-5152,-1 0 0,1 0 0,0 1 0,-1-1 0,1 1 0,-1 0 0,1 0 0,-1 0 0,0 1 0,1-1 0,-1 1 0,0 0 0,1 0 0,-7 1 0,-3 0 3,0 0 1,-23 7-1,24-4-176,0 0 1,0 1-1,-19 10 0,26-12 37,0 0-1,1 0 1,-1 0-1,1 1 1,0-1-1,0 1 1,0 0 0,0 1-1,1-1 1,-5 8-1,7-11-14,0 1-1,0-1 0,0 1 1,1-1-1,-1 1 1,0 0-1,1-1 0,-1 1 1,1 0-1,0 0 1,0-1-1,-1 1 0,1 0 1,0 0-1,1-1 1,-1 1-1,0 0 1,0 0-1,1-1 0,-1 1 1,1 0-1,-1-1 1,1 1-1,0 0 0,0-1 1,0 1-1,0-1 1,0 1-1,0-1 0,0 0 1,0 1-1,1-1 1,-1 0-1,0 0 1,1 0-1,-1 0 0,1 0 1,-1 0-1,1 0 1,-1-1-1,1 1 0,0 0 1,-1-1-1,1 0 1,0 1-1,0-1 0,-1 0 1,1 0-1,3 0 1,4 0 116,0-1 1,1-1 0,-1 1-1,0-2 1,-1 1-1,1-1 1,0 0 0,-1-1-1,1 0 1,-1-1-1,0 1 1,8-8 0,-13 9-138,0 1 1,0-1-1,0 0 1,-1 1 0,1-1-1,-1-1 1,4-5 0,-5 8-41,0-1 1,-1 1 0,1 0-1,-1-1 1,1 1 0,-1 0-1,1-1 1,-1 1 0,0 0-1,0-1 1,0 1 0,0-1-1,0 1 1,0 0 0,0-1-1,0 1 1,-1-1 0,1 1 0,0 0-1,-1-1 1,1 1 0,-1 0-1,-1-3 1,1 3-45,0 0 0,0 0 0,-1 0-1,1 0 1,-1 0 0,1 1 0,0-1 0,-1 0 0,1 1 0,-1-1 0,0 1-1,1-1 1,-3 1 0,-17-2-515,15 2 476,1 0 0,0 1 0,0-1 1,0 1-1,-10 3 0,12-3 56,0 0 39,0 0 0,0 1-1,0-1 1,0 1 0,0-1-1,0 1 1,1 0 0,-1 0-1,-2 2 1,3-4 432,6-4 53,22-6 89,-1-1 0,-1-1 1,45-31-1,-44 25-378,-1-1 0,-1-2 0,-1 0 0,0-1 0,18-27 1,13-22 22,-4-3 0,42-84 0,-64 113-105,-17 29-170,13-28 0,-23 44 46,0-1-1,0 1 1,0 0 0,0-1-1,0 1 1,1 0 0,-1 0-1,0-1 1,0 1 0,0 0-1,0-1 1,0 1 0,1 0 0,-1 0-1,0-1 1,0 1 0,0 0-1,1 0 1,-1 0 0,0-1-1,0 1 1,1 0 0,-1 0-1,0 0 1,0 0 0,1-1-1,1 9-256,-2 24-26,-5 34 296,-17 166-124,-47 37 22,-77 125 160,132-361 39,-2 0 0,-1-1 0,-1-1 0,-2 0 0,-28 32 1,42-56-20,0 0 0,-12 10 0,16-16-66,0 0 1,0 1 0,0-1 0,0 0-1,0 0 1,0 0 0,0 0 0,0 0-1,0-1 1,0 1 0,0 0 0,-1-1-1,1 0 1,0 0 0,-1 1-1,-2-2 1,3 1 4,-1-1 0,1 0 0,-1 0 0,1-1 0,-1 1 0,1 0 0,0-1 0,0 1 0,-1-1 0,1 0 0,1 0 0,-1 0 0,0 0 0,0 0-1,1 0 1,-1-1 0,1 1 0,-1 0 0,1-1 0,0 1 0,0-1 0,-1-4 0,1-1-18,0-1 0,0 0-1,1 0 1,0 0 0,1 0-1,0 1 1,0-1 0,1 0-1,0 1 1,0-1 0,1 1-1,1-1 1,-1 1 0,1 0-1,0 1 1,10-14 0,-6 10-21,2 0 0,-1 0 0,2 0 0,-1 2 0,2-1 0,-1 1 0,1 1 0,0 0 0,17-8 0,-7 6-24,0 2 0,1 0-1,0 1 1,0 1 0,1 2-1,0 0 1,-1 1 0,35 1-1,-32 3-1348,0 2-1,34 7 0,-6-1-6824,-19-4 4449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1T20:45:41.80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7 643 6400,'0'0'67,"0"0"1,0 0 0,-1 0-1,1 0 1,0 0 0,0-1-1,0 1 1,-1 0 0,1 0-1,0 0 1,0 0 0,0 0-1,0 0 1,-1 0 0,1 1-1,0-1 1,0 0 0,0 0-1,-1 0 1,1 0 0,0 0-1,0 0 1,0 0 0,0 0-1,-1 0 1,1 0 0,0 1-1,0-1 1,0 0 0,0 0-1,0 0 1,0 0-1,-1 0 1,1 1 0,0-1-1,0 0 1,0 0 0,0 0-1,0 0 1,0 1 0,0-1-1,0 0 1,0 0 0,0 0-1,0 1 1,0-1 0,0 0-1,0 0 1,8 11 2785,-4-8-2212,-1 0 1,1 0-1,0-1 1,8 5 0,-6-5-138,1 1 0,0-1 0,-1-1 0,1 1 0,0-1 0,0 0 1,13-1-1,-14 0-303,-1-1-1,1-1 1,-1 1 0,0-1 0,0 0-1,1 0 1,-1 0 0,0-1 0,-1 1-1,1-1 1,4-4 0,13-10 175,-2-1 1,0-1-1,-1-1 1,31-41-1,55-100 106,-54 79-217,109-153 215,-158 233-487,-1 0 1,0 0-1,0 0 0,0 0 1,0 0-1,0 0 0,0 0 0,0 0 1,-1 0-1,1 0 0,-1-1 0,1 1 1,-1 0-1,0 0 0,0-1 0,0 1 1,0 0-1,-1-3 0,1 5 3,0-1-1,-1 1 0,1 0 1,0 0-1,0-1 1,0 1-1,-1 0 1,1 0-1,0-1 0,0 1 1,-1 0-1,1 0 1,0-1-1,0 1 1,-1 0-1,1 0 0,0 0 1,-1 0-1,1 0 1,0-1-1,-1 1 0,1 0 1,0 0-1,0 0 1,-1 0-1,1 0 1,-1 0-1,1 0 0,0 0 1,-1 0-1,1 0 1,-1 0-1,-13 7-66,-9 13 53,15-11 28,1 0 0,-1 0-1,2 1 1,0 0 0,-9 19 0,15-29-10,-20 44 34,2 0 0,2 2 0,2 0 0,-9 57 1,20-87-1,0 0 0,1 1 0,1-1 0,1 1 0,0 0 0,3 20 1,-1-30 15,-1 1 0,1-1 1,0 1-1,1-1 1,-1 0-1,1 0 0,1 0 1,0 0-1,0-1 1,0 1-1,0-1 0,1 0 1,0 0-1,1-1 0,10 10 1,-4-7 23,0-1 0,0 0 0,1 0 0,0-1 1,0-1-1,0 0 0,1-1 0,-1-1 0,1 0 0,0-1 0,0 0 1,0-1-1,0 0 0,27-3 0,-23 0-20,0-1 0,0-1 0,-1 0 0,1-1 0,-1-1 0,0-1 0,-1 0 0,1-1 0,-1-1 0,-1-1 0,15-11 0,-10 0 1,-12 12-350,-15 17 209,1 0 0,-1 1 0,2-1 0,-1 1 0,1 1 0,0-1 0,1 1 0,-4 14 1,7-20 110,0 0 0,1 0 0,-1 0 0,1 0 1,0 0-1,0 0 0,1 0 0,-1 0 1,1 0-1,0 0 0,0 0 0,0 0 1,1 0-1,3 6 0,-5-8 7,1-1-1,0 1 1,0-1-1,0 1 1,1-1-1,-1 1 1,0-1-1,0 0 1,1 1-1,-1-1 1,1 0-1,-1 0 1,1 0-1,-1 0 1,1 0-1,0-1 1,-1 1-1,1 0 1,0-1-1,0 1 1,-1-1-1,1 0 1,0 0-1,0 1 1,0-1-1,0 0 1,-1 0 0,1-1-1,0 1 1,0 0-1,0-1 1,2 0-1,-1 0-20,-1 0 0,0 0 0,1 0-1,-1-1 1,0 1 0,0 0 0,0-1 0,0 0 0,0 1-1,0-1 1,0 0 0,-1 0 0,1 0 0,-1 0 0,1 0-1,-1 0 1,0-1 0,0 1 0,0 0 0,0-1 0,0 1-1,0-1 1,-1 1 0,1-1 0,-1 1 0,0-1-1,0 1 1,0-1 0,0 1 0,0-1 0,0 0 0,-2-3-1,1 1-68,0 0-1,0 0 0,-1 0 1,0 0-1,0 0 0,0 0 1,-1 1-1,0-1 0,0 1 1,0 0-1,-6-7 0,-1 0 144,10 11-78,0 0 0,0-1 0,0 1 0,0 0 0,0-1 0,0 1 0,0 0 0,0-1 1,0 1-1,0 0 0,0-1 0,0 1 0,0 0 0,0-1 0,0 1 0,0 0 0,1-1 0,-1 1 0,0 0 1,0 0-1,0-1 0,1 1 0,-1 0 0,0 0 0,0-1 0,1 1 0,-1 0 0,0 0 0,0 0 0,1-1 1,-1 1-1,0 0 0,1 0 0,-1 0 0,0 0 0,1 0 0,9-4 33,-1 1 0,1 0 0,0 0 0,0 1 0,20-1 0,-9 1-35,136-13-16,1 0-1951,-129 14 273,-23 1 598,0 0-1,0-1 1,0 0-1,10-2 1,-15 3 892,-1 0 0,1-1 1,-1 1-1,0 0 0,1 0 0,-1 0 1,1-1-1,-1 1 0,0 0 0,1-1 1,-1 1-1,0 0 0,1-1 1,-1 1-1,0-1 0,0 1 0,0 0 1,1-2-1,0-3-2270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2:4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18 127 6880,'-1'-1'311,"1"1"-1,-1-1 1,1 1 0,-4-7 5849,4 13-844,-6 62-2769,4-53-2309,0 1 1,1-1-1,0 0 1,3 21-1,-1-2 201,-1-23 1309,0-14-1559,0-1 1,1 0 0,0 0 0,0 0 0,0 0-1,2-5 1,5-13-137,23-151 233,-31 171-284,1-6 23,0-1 1,1 1 0,0-1-1,1 1 1,0 0-1,0 0 1,1 0 0,0 1-1,8-14 1,-10 20-31,-1 0 0,0 0 0,0 0 0,1 0 1,-1 0-1,1 0 0,-1 1 0,1-1 0,-1 0 0,1 1 1,0-1-1,-1 1 0,1 0 0,-1 0 0,1-1 0,2 1 1,28 1-100,-29-1 109,172 30 200,-122-19-229,-38-9 108,28 2 1,-11-5-1863,-6-5-4405,-20 2 1890,-1 3 1440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3:13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72 3328,'0'-1'195,"-1"0"0,1 1 0,0-1 0,0 0-1,0 1 1,0-1 0,1 0 0,-1 1 0,0-1 0,0 1 0,0-1 0,0 0 0,1 1 0,-1-1-1,0 1 1,1-1 0,-1 0 0,0 1 0,1-1 0,-1 1 0,1-1 0,0-1 223,-1 1 1,1 0-1,-1-1 1,0 1 0,0 0-1,0-1 1,0 1-1,0 0 1,0-1-1,0 1 1,0 0 0,0-1-1,-1-1 1,1 2-151,0 0 0,-1 0 1,1 0-1,0 0 0,0 0 1,0 0-1,0 0 0,0-1 0,0 1 1,0 0-1,0 0 0,0 0 1,1 0-1,-1 0 0,0 0 0,1-1 1,1 1 117,-1 1-339,-1 0 1,0-1-1,0 1 0,0 0 1,0 0-1,1 0 0,-1 0 1,0 0-1,0 0 1,0 0-1,0-1 0,0 1 1,1 0-1,-1 0 0,0 0 1,0 0-1,0-1 0,0 1 1,0 0-1,0 0 0,0 0 1,0 0-1,0-1 0,0 1 1,0 0-1,0 0 0,0 0 1,0-1-1,0 1 0,0 0 1,0 0-1,0 0 0,0-1 1,0 1-1,0 0 0,0-1 448,-1-1 796,-5-3-95,4 2-993,3 4 275,-1 1 125,-5-1-26,4-1-558,0 0 0,0 0 0,1 0 1,-1 0-1,0 1 0,0-1 0,0 0 0,0 1 0,1-1 1,-1 1-1,0-1 0,0 0 0,1 1 0,-1 0 0,0-1 1,1 1-1,-1-1 0,1 1 0,-2 1 0,-9 18 161,11-18-165,-1 0 0,0 0 0,0-1 0,0 1 0,0 0 0,0 0 0,-1 0 0,-2 2 1,3-3 344,3-7 410,-1 2-682,-1 0 0,1 0-1,0 0 1,1 0 0,-1 0-1,1 0 1,-1 0 0,4-4-1,-9 20-2238,2 4-2620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3:16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517 75 2496,'0'0'11610,"-7"-5"-9098,-5-2-1806,1 1 0,-2 0 0,1 0 0,-1 2 0,-15-5 0,-67-12 474,78 18-879,1 0-208,-1 1 0,0 0 0,1 2 0,-1-1 0,0 2 1,0 0-1,1 1 0,-21 6 0,20-4-53,1 1-12,0 0-1,-20 9 0,32-12-15,0 0 0,0 0 0,0 1 0,0 0 0,0 0 0,0 0 0,1 0 0,-5 5 0,6-5 12,1 0-1,-1 0 0,0-1 0,1 1 0,0 0 0,0 1 0,0-1 0,0 0 1,0 0-1,0 0 0,1 0 0,0 1 0,0 4 0,0 1-22,2-1 0,-1 1 0,2 0-1,-1-1 1,1 1 0,6 12 0,2 9 52,-1-4 39,1-1 0,1 0 0,1-1 0,1-1 0,1 0 0,2-1 0,24 27 0,-25-30-3,38 40 307,-39-43-233,-1 1 1,-1 0-1,0 1 0,15 28 0,-26-42-135,0-1 0,0 1 0,0 0 0,0 0 0,-1 0 0,1 0 0,-1 0 0,0 1 0,0-1 0,-1 0 0,1 0 0,-1 1 0,0-1 0,0 0 0,-1 0 0,1 1 0,-1-1 0,0 0 0,0 0 0,0 0 0,-1 0 0,1 0 0,-1 0 0,0 0 0,0 0 0,0 0 0,-4 3 0,-20 24 298,-57 52-1,58-59-378,-41 50-1,51-57-721,0 0 0,-31 25 0,40-38-3085,32-24-11954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3:16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46 6560,'-6'-4'8592,"6"-8"-1521,15 14-4991,64-12-1147,119-1 0,-124 9-793,73 2 112,-63 1-382,-65-3-1379,-2-5-5078,-12 6 4060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3:17.4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0 5568,'7'0'14712,"-11"8"-15505,-19 35 2143,-3-2-1,-1 0 0,-44 48 1,44-57-1521,1 0 0,1 2 1,-27 50-1,46-66-2251,8-9-1493,7-5-3881,6-4 3711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3:21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298 0 3808,'-1'7'14880,"0"-5"-14776,0 0-1,1 0 1,-1 0 0,0 0 0,0-1-1,0 1 1,0 0 0,0 0-1,-1-1 1,-1 3 0,-4 4 138,0-1 0,0 2 1,1-1-1,1 0 0,-9 18 1,0-1 132,-13 18 144,14-25-292,1 2 0,-19 39 0,-17 109 224,18-55-438,9-42 182,-17 103-1,36-154-150,1 1 0,0-1 0,2 1 0,3 22 0,20 83 375,-10-57-258,0-9 42,22 63 0,-26-100-44,0-1 0,1 1 0,1-2 0,2 0 0,15 21 0,-25-36-187,1 4-36,10-10-11938,0-13 7532,-10 8 2208,15-10-1391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3:22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5312,'3'-9'13733,"-1"9"-13613,-1 0 0,0 1-1,0-1 1,0 0 0,0 1 0,0-1 0,1 1 0,-1-1 0,0 1 0,0 0 0,0-1-1,0 1 1,-1 0 0,1 0 0,0 0 0,0 0 0,0 0 0,-1 0 0,1 0 0,0 0-1,-1 0 1,2 2 0,11 33 613,-7-18-469,2 5-102,-1 0 0,-1 1 0,-1 0 0,1 25 0,6 30 20,4 17 57,-9-53 29,-6-35-428,1 7 1645,-1-26-69,4-132-685,-3 35-646,0-15-32,-1 103-54,0 13-31,-1-1-1,1 0 0,0 0 1,1 1-1,4-15 0,-3 16-29,0 0-1,0 0 1,1 0-1,0 0 1,0 0-1,5-5 1,-6 8 52,0 0 0,0 1 0,0-1 0,0 1 0,1-1 0,-1 1 0,5-2 0,-6 3-7,0 0 0,0 0 0,-1 1 0,1-1 0,0 1 0,0-1 0,0 1 0,0-1 0,0 1 0,0 0 0,1 0 0,-1 0 0,0 0 0,0 1 0,4 0 0,30 4 337,-23 0-390,-6-3 90,0 1 0,-1 0 0,12 6 0,-3 1 141,-2-5-5231,0-1-4436,-9-4 6653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3:22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6656,'0'-1'213,"1"1"-1,-1-1 1,0 1 0,1-1 0,-1 1 0,1 0 0,-1-1 0,1 1-1,-1 0 1,1-1 0,-1 1 0,1 0 0,0-1 0,-1 1-1,1 0 1,-1 0 0,1 0 0,0 0 0,-1 0 0,1 0-1,0 0 1,0 0 0,18 1 2966,-7 0-2256,-1-1-155,1 1 0,-1 0 1,0 0-1,0 1 0,0 1 0,0 0 1,18 7-1,-22-6-591,0-1 1,0 1 0,0 1-1,-1-1 1,0 1-1,0 0 1,0 1 0,0-1-1,-1 1 1,0 0-1,8 13 1,-3-3 73,-2 1 0,0 1 1,10 33-1,9 60 196,-15-59-86,36 208 853,-41-190-866,-1 127-1,-20-11-255,6-94-66,5-59-169,-8 39 0,9-61-651,-1 0 1,0 0-1,-1-1 1,0 1-1,-1-1 1,0 0-1,-8 11 0,12-19 325,0 0-1,-1 0 1,0 0-1,1 0 0,-1 0 1,0-1-1,1 1 1,-1-1-1,0 1 0,0-1 1,0 0-1,-1 0 1,1 0-1,0 0 0,0 0 1,-1 0-1,1 0 1,-5 0-1,-20 5-3423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3:25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6 132 2720,'0'-1'92,"0"1"0,-1 0-1,1 0 1,-1-1 0,1 1 0,0 0 0,-1-1 0,1 1-1,0 0 1,0-1 0,-1 1 0,1-1 0,0 1 0,0 0-1,0-1 1,-1 1 0,1-1 0,0 1 0,0 0 0,0-1-1,0 1 1,0-1 0,0 1 0,0-1 0,0 1 0,0-1-1,0 1 1,0 0 0,0-1 0,0 1 0,0-1 0,1 1-1,-1-1 1,0 1 0,0 0 0,0-1 0,1 1 0,-1-1-1,0 1 1,0 0 0,1-1 0,0 1 0,3-11 1996,-3 6-1319,1-2 606,0-1-1,0 1 1,0 0 0,6-12 0,-7 11 1613,0 17-2147,4 25 156,4 59 0,0 13-351,-5-83-473,12 41 0,5 8 179,-20-66-238,1 1-1,-1 0 0,0 10 1,2-9 349,-2-8 249,0-5-5,0-4-637,0 0 0,0 1 0,1-1 0,0 0 0,0 1 0,1-1 0,0 1 0,8-15 0,1-4-114,11-35 1,-14 34-29,15-31 1,41-89-9,-63 142 80,0-1-1,1 0 0,0 1 1,1-1-1,0 1 0,0 0 1,9-11-1,-13 17 11,1-1 1,-1 1-1,1-1 1,0 1-1,-1-1 1,1 1-1,0-1 0,-1 1 1,1 0-1,0-1 1,0 1-1,-1 0 1,1 0-1,0 0 1,0 0-1,0-1 1,-1 1-1,1 0 0,0 0 1,0 0-1,-1 0 1,1 1-1,0-1 1,0 0-1,0 0 1,-1 0-1,1 1 0,0-1 1,-1 0-1,1 1 1,0-1-1,0 1 1,-1-1-1,1 1 1,-1-1-1,1 1 0,0-1 1,-1 1-1,1-1 1,-1 2-1,4 2 18,-1 1-1,0 0 1,0 0-1,3 8 1,-2-3-50,9 17 94,-2 1 0,12 41 0,-4-8 309,-8-28-191,-1 1 1,6 45-1,-7-45-227,-6-27 18,-1-1-1,-1 1 1,1 0 0,1 12-1,-3-18-284,-5 0-2651,1 0-305,4-9-1404,4-8-888,6 2 1787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4-04-27T22:33:26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7 4576,'-24'0'19567,"305"-6"-16591,-103 6-2088,-83 1-613,-60-1-195,0 3 0,36 6 0,-62-8-539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0DAA32-14D5-4C1B-AE7D-9F45BA3D558F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C28FBA-C7D1-44D6-B8A6-F899D53B653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2104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8FBA-C7D1-44D6-B8A6-F899D53B653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21804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8FBA-C7D1-44D6-B8A6-F899D53B653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4282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CC28FBA-C7D1-44D6-B8A6-F899D53B653D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39616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815605-5C01-BA49-CB4F-ABA57D0AF3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6BCE93-1FF5-BB1D-EE88-A24B87497A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BC6165-AF12-A103-02E0-0D6F189CD1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1305-AFDB-4D95-8884-A82455754256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93CB5-24A6-B1AC-4BD5-64D1D8FE4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6FB16A7-9F77-6B1B-2ABC-C02DDD849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A654-87EA-497A-93A7-B1E8100E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29021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076DE7-4F2D-34E4-7055-13B89299C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89AE27-0B88-A9CF-B861-5F0D92DEA7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71CD2C-FAD1-95B2-5D5A-C97E77CF4B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1305-AFDB-4D95-8884-A82455754256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2CFD92-922C-0092-D880-8C0232B395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4AFDFB-28E9-1B5B-F3FD-DB848922A9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A654-87EA-497A-93A7-B1E8100E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6198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FB359BD-79A6-6455-9E46-4BD9229B332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1D3D0A-C26E-6457-6A11-5E097543FF9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4B226E6-6801-5C24-1BD2-9650554CA2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1305-AFDB-4D95-8884-A82455754256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85CDAB-34E4-C1D0-0215-BCCE5E528C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B5B3A2-AFF7-9989-521A-9B1CEEC79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A654-87EA-497A-93A7-B1E8100E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070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C42310-4D12-925E-1F0C-0C833191B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F8316B-DCEB-F822-7FDC-6C4C9E5739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D69BB1-50EC-C64A-690F-3876CE6BC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1305-AFDB-4D95-8884-A82455754256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34B222-B130-09FC-F9FA-439FC97214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C9B44-71AD-9E27-D754-8F1F11A0A8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A654-87EA-497A-93A7-B1E8100E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0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FA5CC2-6F5F-DD90-9806-4F14568087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839D8C-B8C1-8D87-57B0-8BABB180B7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FF9044-85A6-8564-99CA-DF8B333DF5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1305-AFDB-4D95-8884-A82455754256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F8AA6-6E95-B650-1141-87F60A606B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214C8-53B6-7AB3-1470-9E6020BE9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A654-87EA-497A-93A7-B1E8100E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440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8C7589-0ABB-17C4-5236-6792D8411F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C7E9DB-5990-A998-CB23-CD2FA94D5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A866491-F67C-F734-A004-AA15B499E8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474405-3573-7F37-D1DB-7D6362F4F4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1305-AFDB-4D95-8884-A82455754256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7E5479-090A-3B35-29DC-CAE060DB02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DC36CE3-0375-E101-8A59-B284938389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A654-87EA-497A-93A7-B1E8100E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76557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8FB562-37DD-3BDD-DC53-D154DC6BB0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3BEBCC-9841-8A74-94E9-4479A1263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5AABF-A3D4-0F46-30BE-7EA05492B1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1069B5-4EDD-C8CB-5162-B29D8E5B64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D146D24-65FB-6747-7AE8-394D8D59915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42F9DBB-0130-8A2A-74AD-69433DF4D5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1305-AFDB-4D95-8884-A82455754256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CA30DB7-85A0-0B3D-239B-06B2A14FDF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02964FB-D3DB-78C5-20A5-5F1D911A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A654-87EA-497A-93A7-B1E8100E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074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8B006-64D3-C84E-96FD-47B0B85647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B5504E-E504-604B-B094-955ED00C1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1305-AFDB-4D95-8884-A82455754256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DE499D-1B19-EA7F-0E6B-C39809419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F25B6D-1187-1B6B-8235-C33C89A7A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A654-87EA-497A-93A7-B1E8100E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69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91F198A-0899-063B-89E7-7BB86BFD63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1305-AFDB-4D95-8884-A82455754256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D682D2C-6823-9400-1C0B-43CBF3983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F9ED212-F7F2-5EEB-0E6B-007918E9C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A654-87EA-497A-93A7-B1E8100E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893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7FFE4-604F-EA0C-2455-F180B083EC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0AC77C-481B-D29E-5FCF-51493DAFF5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FF041F5-8E36-1E80-71AD-124C667626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AB37752-6B66-815C-C330-81C798965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1305-AFDB-4D95-8884-A82455754256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6CC3101-CFE4-CCE5-6BCA-4992C7883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D1C7CA-EB50-42FA-5D4C-B61BA3861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A654-87EA-497A-93A7-B1E8100E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88449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87BDC1-7D34-A9DA-1B2F-F9FD96F6F9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E42ACC4-F055-2500-4712-C68DD9CD3F2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7ECE0E9-11D8-5738-5A9B-523DF1BB97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1CCCE9-C988-7D60-7F37-7EBB20B784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5A1305-AFDB-4D95-8884-A82455754256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F9720-0447-8B79-2A1A-EC03ADDAF3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0D5F11-2B9E-EFA5-4445-5BDC0BAA4C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4CA654-87EA-497A-93A7-B1E8100E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7720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87D7C5B-45A8-BA94-D6C4-37F227A074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3FFC02A-C086-9784-76C1-503D1C6496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EC766F-FE63-F98C-2B23-BA1E3119805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5A1305-AFDB-4D95-8884-A82455754256}" type="datetimeFigureOut">
              <a:rPr lang="en-US" smtClean="0"/>
              <a:t>5/4/2024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0A499-16FE-C65B-A6C1-1A2877C449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D253A9-DB99-51FB-26DF-D77807E61D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4CA654-87EA-497A-93A7-B1E8100E3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9472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372.png"/><Relationship Id="rId299" Type="http://schemas.openxmlformats.org/officeDocument/2006/relationships/image" Target="../media/image1463.png"/><Relationship Id="rId303" Type="http://schemas.openxmlformats.org/officeDocument/2006/relationships/image" Target="../media/image1465.png"/><Relationship Id="rId21" Type="http://schemas.openxmlformats.org/officeDocument/2006/relationships/image" Target="../media/image1324.png"/><Relationship Id="rId42" Type="http://schemas.openxmlformats.org/officeDocument/2006/relationships/customXml" Target="../ink/ink1379.xml"/><Relationship Id="rId63" Type="http://schemas.openxmlformats.org/officeDocument/2006/relationships/image" Target="../media/image1345.png"/><Relationship Id="rId84" Type="http://schemas.openxmlformats.org/officeDocument/2006/relationships/customXml" Target="../ink/ink1400.xml"/><Relationship Id="rId138" Type="http://schemas.openxmlformats.org/officeDocument/2006/relationships/customXml" Target="../ink/ink1427.xml"/><Relationship Id="rId159" Type="http://schemas.openxmlformats.org/officeDocument/2006/relationships/image" Target="../media/image1393.png"/><Relationship Id="rId324" Type="http://schemas.openxmlformats.org/officeDocument/2006/relationships/customXml" Target="../ink/ink1520.xml"/><Relationship Id="rId345" Type="http://schemas.openxmlformats.org/officeDocument/2006/relationships/image" Target="../media/image1486.png"/><Relationship Id="rId170" Type="http://schemas.openxmlformats.org/officeDocument/2006/relationships/customXml" Target="../ink/ink1443.xml"/><Relationship Id="rId191" Type="http://schemas.openxmlformats.org/officeDocument/2006/relationships/image" Target="../media/image1409.png"/><Relationship Id="rId205" Type="http://schemas.openxmlformats.org/officeDocument/2006/relationships/image" Target="../media/image1416.png"/><Relationship Id="rId226" Type="http://schemas.openxmlformats.org/officeDocument/2006/relationships/customXml" Target="../ink/ink1471.xml"/><Relationship Id="rId247" Type="http://schemas.openxmlformats.org/officeDocument/2006/relationships/image" Target="../media/image1437.png"/><Relationship Id="rId107" Type="http://schemas.openxmlformats.org/officeDocument/2006/relationships/image" Target="../media/image1367.png"/><Relationship Id="rId268" Type="http://schemas.openxmlformats.org/officeDocument/2006/relationships/customXml" Target="../ink/ink1492.xml"/><Relationship Id="rId289" Type="http://schemas.openxmlformats.org/officeDocument/2006/relationships/image" Target="../media/image1458.png"/><Relationship Id="rId11" Type="http://schemas.openxmlformats.org/officeDocument/2006/relationships/image" Target="../media/image1319.png"/><Relationship Id="rId32" Type="http://schemas.openxmlformats.org/officeDocument/2006/relationships/customXml" Target="../ink/ink1374.xml"/><Relationship Id="rId53" Type="http://schemas.openxmlformats.org/officeDocument/2006/relationships/image" Target="../media/image1340.png"/><Relationship Id="rId74" Type="http://schemas.openxmlformats.org/officeDocument/2006/relationships/customXml" Target="../ink/ink1395.xml"/><Relationship Id="rId128" Type="http://schemas.openxmlformats.org/officeDocument/2006/relationships/customXml" Target="../ink/ink1422.xml"/><Relationship Id="rId149" Type="http://schemas.openxmlformats.org/officeDocument/2006/relationships/image" Target="../media/image1388.png"/><Relationship Id="rId314" Type="http://schemas.openxmlformats.org/officeDocument/2006/relationships/customXml" Target="../ink/ink1515.xml"/><Relationship Id="rId335" Type="http://schemas.openxmlformats.org/officeDocument/2006/relationships/image" Target="../media/image1481.png"/><Relationship Id="rId356" Type="http://schemas.openxmlformats.org/officeDocument/2006/relationships/customXml" Target="../ink/ink1536.xml"/><Relationship Id="rId5" Type="http://schemas.openxmlformats.org/officeDocument/2006/relationships/image" Target="../media/image1316.png"/><Relationship Id="rId95" Type="http://schemas.openxmlformats.org/officeDocument/2006/relationships/image" Target="../media/image1361.png"/><Relationship Id="rId160" Type="http://schemas.openxmlformats.org/officeDocument/2006/relationships/customXml" Target="../ink/ink1438.xml"/><Relationship Id="rId181" Type="http://schemas.openxmlformats.org/officeDocument/2006/relationships/image" Target="../media/image1404.png"/><Relationship Id="rId216" Type="http://schemas.openxmlformats.org/officeDocument/2006/relationships/customXml" Target="../ink/ink1466.xml"/><Relationship Id="rId237" Type="http://schemas.openxmlformats.org/officeDocument/2006/relationships/image" Target="../media/image1432.png"/><Relationship Id="rId258" Type="http://schemas.openxmlformats.org/officeDocument/2006/relationships/customXml" Target="../ink/ink1487.xml"/><Relationship Id="rId279" Type="http://schemas.openxmlformats.org/officeDocument/2006/relationships/image" Target="../media/image1453.png"/><Relationship Id="rId22" Type="http://schemas.openxmlformats.org/officeDocument/2006/relationships/customXml" Target="../ink/ink1369.xml"/><Relationship Id="rId43" Type="http://schemas.openxmlformats.org/officeDocument/2006/relationships/image" Target="../media/image1335.png"/><Relationship Id="rId64" Type="http://schemas.openxmlformats.org/officeDocument/2006/relationships/customXml" Target="../ink/ink1390.xml"/><Relationship Id="rId118" Type="http://schemas.openxmlformats.org/officeDocument/2006/relationships/customXml" Target="../ink/ink1417.xml"/><Relationship Id="rId139" Type="http://schemas.openxmlformats.org/officeDocument/2006/relationships/image" Target="../media/image1383.png"/><Relationship Id="rId290" Type="http://schemas.openxmlformats.org/officeDocument/2006/relationships/customXml" Target="../ink/ink1503.xml"/><Relationship Id="rId304" Type="http://schemas.openxmlformats.org/officeDocument/2006/relationships/customXml" Target="../ink/ink1510.xml"/><Relationship Id="rId325" Type="http://schemas.openxmlformats.org/officeDocument/2006/relationships/image" Target="../media/image1476.png"/><Relationship Id="rId346" Type="http://schemas.openxmlformats.org/officeDocument/2006/relationships/customXml" Target="../ink/ink1531.xml"/><Relationship Id="rId85" Type="http://schemas.openxmlformats.org/officeDocument/2006/relationships/image" Target="../media/image1356.png"/><Relationship Id="rId150" Type="http://schemas.openxmlformats.org/officeDocument/2006/relationships/customXml" Target="../ink/ink1433.xml"/><Relationship Id="rId171" Type="http://schemas.openxmlformats.org/officeDocument/2006/relationships/image" Target="../media/image1399.png"/><Relationship Id="rId192" Type="http://schemas.openxmlformats.org/officeDocument/2006/relationships/customXml" Target="../ink/ink1454.xml"/><Relationship Id="rId206" Type="http://schemas.openxmlformats.org/officeDocument/2006/relationships/customXml" Target="../ink/ink1461.xml"/><Relationship Id="rId227" Type="http://schemas.openxmlformats.org/officeDocument/2006/relationships/image" Target="../media/image1427.png"/><Relationship Id="rId248" Type="http://schemas.openxmlformats.org/officeDocument/2006/relationships/customXml" Target="../ink/ink1482.xml"/><Relationship Id="rId269" Type="http://schemas.openxmlformats.org/officeDocument/2006/relationships/image" Target="../media/image1448.png"/><Relationship Id="rId12" Type="http://schemas.openxmlformats.org/officeDocument/2006/relationships/customXml" Target="../ink/ink1364.xml"/><Relationship Id="rId33" Type="http://schemas.openxmlformats.org/officeDocument/2006/relationships/image" Target="../media/image1330.png"/><Relationship Id="rId108" Type="http://schemas.openxmlformats.org/officeDocument/2006/relationships/customXml" Target="../ink/ink1412.xml"/><Relationship Id="rId129" Type="http://schemas.openxmlformats.org/officeDocument/2006/relationships/image" Target="../media/image1378.png"/><Relationship Id="rId280" Type="http://schemas.openxmlformats.org/officeDocument/2006/relationships/customXml" Target="../ink/ink1498.xml"/><Relationship Id="rId315" Type="http://schemas.openxmlformats.org/officeDocument/2006/relationships/image" Target="../media/image1471.png"/><Relationship Id="rId336" Type="http://schemas.openxmlformats.org/officeDocument/2006/relationships/customXml" Target="../ink/ink1526.xml"/><Relationship Id="rId357" Type="http://schemas.openxmlformats.org/officeDocument/2006/relationships/image" Target="../media/image1492.png"/><Relationship Id="rId54" Type="http://schemas.openxmlformats.org/officeDocument/2006/relationships/customXml" Target="../ink/ink1385.xml"/><Relationship Id="rId75" Type="http://schemas.openxmlformats.org/officeDocument/2006/relationships/image" Target="../media/image1351.png"/><Relationship Id="rId96" Type="http://schemas.openxmlformats.org/officeDocument/2006/relationships/customXml" Target="../ink/ink1406.xml"/><Relationship Id="rId140" Type="http://schemas.openxmlformats.org/officeDocument/2006/relationships/customXml" Target="../ink/ink1428.xml"/><Relationship Id="rId161" Type="http://schemas.openxmlformats.org/officeDocument/2006/relationships/image" Target="../media/image1394.png"/><Relationship Id="rId182" Type="http://schemas.openxmlformats.org/officeDocument/2006/relationships/customXml" Target="../ink/ink1449.xml"/><Relationship Id="rId217" Type="http://schemas.openxmlformats.org/officeDocument/2006/relationships/image" Target="../media/image1422.png"/><Relationship Id="rId6" Type="http://schemas.openxmlformats.org/officeDocument/2006/relationships/customXml" Target="../ink/ink1361.xml"/><Relationship Id="rId238" Type="http://schemas.openxmlformats.org/officeDocument/2006/relationships/customXml" Target="../ink/ink1477.xml"/><Relationship Id="rId259" Type="http://schemas.openxmlformats.org/officeDocument/2006/relationships/image" Target="../media/image1443.png"/><Relationship Id="rId23" Type="http://schemas.openxmlformats.org/officeDocument/2006/relationships/image" Target="../media/image1325.png"/><Relationship Id="rId119" Type="http://schemas.openxmlformats.org/officeDocument/2006/relationships/image" Target="../media/image1373.png"/><Relationship Id="rId270" Type="http://schemas.openxmlformats.org/officeDocument/2006/relationships/customXml" Target="../ink/ink1493.xml"/><Relationship Id="rId291" Type="http://schemas.openxmlformats.org/officeDocument/2006/relationships/image" Target="../media/image1459.png"/><Relationship Id="rId305" Type="http://schemas.openxmlformats.org/officeDocument/2006/relationships/image" Target="../media/image1466.png"/><Relationship Id="rId326" Type="http://schemas.openxmlformats.org/officeDocument/2006/relationships/customXml" Target="../ink/ink1521.xml"/><Relationship Id="rId347" Type="http://schemas.openxmlformats.org/officeDocument/2006/relationships/image" Target="../media/image1487.png"/><Relationship Id="rId44" Type="http://schemas.openxmlformats.org/officeDocument/2006/relationships/customXml" Target="../ink/ink1380.xml"/><Relationship Id="rId65" Type="http://schemas.openxmlformats.org/officeDocument/2006/relationships/image" Target="../media/image1346.png"/><Relationship Id="rId86" Type="http://schemas.openxmlformats.org/officeDocument/2006/relationships/customXml" Target="../ink/ink1401.xml"/><Relationship Id="rId130" Type="http://schemas.openxmlformats.org/officeDocument/2006/relationships/customXml" Target="../ink/ink1423.xml"/><Relationship Id="rId151" Type="http://schemas.openxmlformats.org/officeDocument/2006/relationships/image" Target="../media/image1389.png"/><Relationship Id="rId172" Type="http://schemas.openxmlformats.org/officeDocument/2006/relationships/customXml" Target="../ink/ink1444.xml"/><Relationship Id="rId193" Type="http://schemas.openxmlformats.org/officeDocument/2006/relationships/image" Target="../media/image1410.png"/><Relationship Id="rId207" Type="http://schemas.openxmlformats.org/officeDocument/2006/relationships/image" Target="../media/image1417.png"/><Relationship Id="rId228" Type="http://schemas.openxmlformats.org/officeDocument/2006/relationships/customXml" Target="../ink/ink1472.xml"/><Relationship Id="rId249" Type="http://schemas.openxmlformats.org/officeDocument/2006/relationships/image" Target="../media/image1438.png"/><Relationship Id="rId13" Type="http://schemas.openxmlformats.org/officeDocument/2006/relationships/image" Target="../media/image1320.png"/><Relationship Id="rId109" Type="http://schemas.openxmlformats.org/officeDocument/2006/relationships/image" Target="../media/image1368.png"/><Relationship Id="rId260" Type="http://schemas.openxmlformats.org/officeDocument/2006/relationships/customXml" Target="../ink/ink1488.xml"/><Relationship Id="rId281" Type="http://schemas.openxmlformats.org/officeDocument/2006/relationships/image" Target="../media/image1454.png"/><Relationship Id="rId316" Type="http://schemas.openxmlformats.org/officeDocument/2006/relationships/customXml" Target="../ink/ink1516.xml"/><Relationship Id="rId337" Type="http://schemas.openxmlformats.org/officeDocument/2006/relationships/image" Target="../media/image1482.png"/><Relationship Id="rId34" Type="http://schemas.openxmlformats.org/officeDocument/2006/relationships/customXml" Target="../ink/ink1375.xml"/><Relationship Id="rId55" Type="http://schemas.openxmlformats.org/officeDocument/2006/relationships/image" Target="../media/image1341.png"/><Relationship Id="rId76" Type="http://schemas.openxmlformats.org/officeDocument/2006/relationships/customXml" Target="../ink/ink1396.xml"/><Relationship Id="rId97" Type="http://schemas.openxmlformats.org/officeDocument/2006/relationships/image" Target="../media/image1362.png"/><Relationship Id="rId120" Type="http://schemas.openxmlformats.org/officeDocument/2006/relationships/customXml" Target="../ink/ink1418.xml"/><Relationship Id="rId141" Type="http://schemas.openxmlformats.org/officeDocument/2006/relationships/image" Target="../media/image1384.png"/><Relationship Id="rId358" Type="http://schemas.openxmlformats.org/officeDocument/2006/relationships/customXml" Target="../ink/ink1537.xml"/><Relationship Id="rId7" Type="http://schemas.openxmlformats.org/officeDocument/2006/relationships/image" Target="../media/image1317.png"/><Relationship Id="rId162" Type="http://schemas.openxmlformats.org/officeDocument/2006/relationships/customXml" Target="../ink/ink1439.xml"/><Relationship Id="rId183" Type="http://schemas.openxmlformats.org/officeDocument/2006/relationships/image" Target="../media/image1405.png"/><Relationship Id="rId218" Type="http://schemas.openxmlformats.org/officeDocument/2006/relationships/customXml" Target="../ink/ink1467.xml"/><Relationship Id="rId239" Type="http://schemas.openxmlformats.org/officeDocument/2006/relationships/image" Target="../media/image1433.png"/><Relationship Id="rId250" Type="http://schemas.openxmlformats.org/officeDocument/2006/relationships/customXml" Target="../ink/ink1483.xml"/><Relationship Id="rId271" Type="http://schemas.openxmlformats.org/officeDocument/2006/relationships/image" Target="../media/image1449.png"/><Relationship Id="rId292" Type="http://schemas.openxmlformats.org/officeDocument/2006/relationships/customXml" Target="../ink/ink1504.xml"/><Relationship Id="rId306" Type="http://schemas.openxmlformats.org/officeDocument/2006/relationships/customXml" Target="../ink/ink1511.xml"/><Relationship Id="rId24" Type="http://schemas.openxmlformats.org/officeDocument/2006/relationships/customXml" Target="../ink/ink1370.xml"/><Relationship Id="rId45" Type="http://schemas.openxmlformats.org/officeDocument/2006/relationships/image" Target="../media/image1336.png"/><Relationship Id="rId66" Type="http://schemas.openxmlformats.org/officeDocument/2006/relationships/customXml" Target="../ink/ink1391.xml"/><Relationship Id="rId87" Type="http://schemas.openxmlformats.org/officeDocument/2006/relationships/image" Target="../media/image1357.png"/><Relationship Id="rId110" Type="http://schemas.openxmlformats.org/officeDocument/2006/relationships/customXml" Target="../ink/ink1413.xml"/><Relationship Id="rId131" Type="http://schemas.openxmlformats.org/officeDocument/2006/relationships/image" Target="../media/image1379.png"/><Relationship Id="rId327" Type="http://schemas.openxmlformats.org/officeDocument/2006/relationships/image" Target="../media/image1477.png"/><Relationship Id="rId348" Type="http://schemas.openxmlformats.org/officeDocument/2006/relationships/customXml" Target="../ink/ink1532.xml"/><Relationship Id="rId152" Type="http://schemas.openxmlformats.org/officeDocument/2006/relationships/customXml" Target="../ink/ink1434.xml"/><Relationship Id="rId173" Type="http://schemas.openxmlformats.org/officeDocument/2006/relationships/image" Target="../media/image1400.png"/><Relationship Id="rId194" Type="http://schemas.openxmlformats.org/officeDocument/2006/relationships/customXml" Target="../ink/ink1455.xml"/><Relationship Id="rId208" Type="http://schemas.openxmlformats.org/officeDocument/2006/relationships/customXml" Target="../ink/ink1462.xml"/><Relationship Id="rId229" Type="http://schemas.openxmlformats.org/officeDocument/2006/relationships/image" Target="../media/image1428.png"/><Relationship Id="rId240" Type="http://schemas.openxmlformats.org/officeDocument/2006/relationships/customXml" Target="../ink/ink1478.xml"/><Relationship Id="rId261" Type="http://schemas.openxmlformats.org/officeDocument/2006/relationships/image" Target="../media/image1444.png"/><Relationship Id="rId14" Type="http://schemas.openxmlformats.org/officeDocument/2006/relationships/customXml" Target="../ink/ink1365.xml"/><Relationship Id="rId35" Type="http://schemas.openxmlformats.org/officeDocument/2006/relationships/image" Target="../media/image1331.png"/><Relationship Id="rId56" Type="http://schemas.openxmlformats.org/officeDocument/2006/relationships/customXml" Target="../ink/ink1386.xml"/><Relationship Id="rId77" Type="http://schemas.openxmlformats.org/officeDocument/2006/relationships/image" Target="../media/image1352.png"/><Relationship Id="rId100" Type="http://schemas.openxmlformats.org/officeDocument/2006/relationships/customXml" Target="../ink/ink1408.xml"/><Relationship Id="rId282" Type="http://schemas.openxmlformats.org/officeDocument/2006/relationships/customXml" Target="../ink/ink1499.xml"/><Relationship Id="rId317" Type="http://schemas.openxmlformats.org/officeDocument/2006/relationships/image" Target="../media/image1472.png"/><Relationship Id="rId338" Type="http://schemas.openxmlformats.org/officeDocument/2006/relationships/customXml" Target="../ink/ink1527.xml"/><Relationship Id="rId359" Type="http://schemas.openxmlformats.org/officeDocument/2006/relationships/image" Target="../media/image1493.png"/><Relationship Id="rId8" Type="http://schemas.openxmlformats.org/officeDocument/2006/relationships/customXml" Target="../ink/ink1362.xml"/><Relationship Id="rId98" Type="http://schemas.openxmlformats.org/officeDocument/2006/relationships/customXml" Target="../ink/ink1407.xml"/><Relationship Id="rId121" Type="http://schemas.openxmlformats.org/officeDocument/2006/relationships/image" Target="../media/image1374.png"/><Relationship Id="rId142" Type="http://schemas.openxmlformats.org/officeDocument/2006/relationships/customXml" Target="../ink/ink1429.xml"/><Relationship Id="rId163" Type="http://schemas.openxmlformats.org/officeDocument/2006/relationships/image" Target="../media/image1395.png"/><Relationship Id="rId184" Type="http://schemas.openxmlformats.org/officeDocument/2006/relationships/customXml" Target="../ink/ink1450.xml"/><Relationship Id="rId219" Type="http://schemas.openxmlformats.org/officeDocument/2006/relationships/image" Target="../media/image1423.png"/><Relationship Id="rId230" Type="http://schemas.openxmlformats.org/officeDocument/2006/relationships/customXml" Target="../ink/ink1473.xml"/><Relationship Id="rId251" Type="http://schemas.openxmlformats.org/officeDocument/2006/relationships/image" Target="../media/image1439.png"/><Relationship Id="rId25" Type="http://schemas.openxmlformats.org/officeDocument/2006/relationships/image" Target="../media/image1326.png"/><Relationship Id="rId46" Type="http://schemas.openxmlformats.org/officeDocument/2006/relationships/customXml" Target="../ink/ink1381.xml"/><Relationship Id="rId67" Type="http://schemas.openxmlformats.org/officeDocument/2006/relationships/image" Target="../media/image1347.png"/><Relationship Id="rId272" Type="http://schemas.openxmlformats.org/officeDocument/2006/relationships/customXml" Target="../ink/ink1494.xml"/><Relationship Id="rId293" Type="http://schemas.openxmlformats.org/officeDocument/2006/relationships/image" Target="../media/image1460.png"/><Relationship Id="rId307" Type="http://schemas.openxmlformats.org/officeDocument/2006/relationships/image" Target="../media/image1467.png"/><Relationship Id="rId328" Type="http://schemas.openxmlformats.org/officeDocument/2006/relationships/customXml" Target="../ink/ink1522.xml"/><Relationship Id="rId349" Type="http://schemas.openxmlformats.org/officeDocument/2006/relationships/image" Target="../media/image1488.png"/><Relationship Id="rId88" Type="http://schemas.openxmlformats.org/officeDocument/2006/relationships/customXml" Target="../ink/ink1402.xml"/><Relationship Id="rId111" Type="http://schemas.openxmlformats.org/officeDocument/2006/relationships/image" Target="../media/image1369.png"/><Relationship Id="rId132" Type="http://schemas.openxmlformats.org/officeDocument/2006/relationships/customXml" Target="../ink/ink1424.xml"/><Relationship Id="rId153" Type="http://schemas.openxmlformats.org/officeDocument/2006/relationships/image" Target="../media/image1390.png"/><Relationship Id="rId174" Type="http://schemas.openxmlformats.org/officeDocument/2006/relationships/customXml" Target="../ink/ink1445.xml"/><Relationship Id="rId195" Type="http://schemas.openxmlformats.org/officeDocument/2006/relationships/image" Target="../media/image1411.png"/><Relationship Id="rId209" Type="http://schemas.openxmlformats.org/officeDocument/2006/relationships/image" Target="../media/image1418.png"/><Relationship Id="rId360" Type="http://schemas.openxmlformats.org/officeDocument/2006/relationships/customXml" Target="../ink/ink1538.xml"/><Relationship Id="rId220" Type="http://schemas.openxmlformats.org/officeDocument/2006/relationships/customXml" Target="../ink/ink1468.xml"/><Relationship Id="rId241" Type="http://schemas.openxmlformats.org/officeDocument/2006/relationships/image" Target="../media/image1434.png"/><Relationship Id="rId15" Type="http://schemas.openxmlformats.org/officeDocument/2006/relationships/image" Target="../media/image1321.png"/><Relationship Id="rId36" Type="http://schemas.openxmlformats.org/officeDocument/2006/relationships/customXml" Target="../ink/ink1376.xml"/><Relationship Id="rId57" Type="http://schemas.openxmlformats.org/officeDocument/2006/relationships/image" Target="../media/image1342.png"/><Relationship Id="rId106" Type="http://schemas.openxmlformats.org/officeDocument/2006/relationships/customXml" Target="../ink/ink1411.xml"/><Relationship Id="rId127" Type="http://schemas.openxmlformats.org/officeDocument/2006/relationships/image" Target="../media/image1377.png"/><Relationship Id="rId262" Type="http://schemas.openxmlformats.org/officeDocument/2006/relationships/customXml" Target="../ink/ink1489.xml"/><Relationship Id="rId283" Type="http://schemas.openxmlformats.org/officeDocument/2006/relationships/image" Target="../media/image1455.png"/><Relationship Id="rId313" Type="http://schemas.openxmlformats.org/officeDocument/2006/relationships/image" Target="../media/image1470.png"/><Relationship Id="rId318" Type="http://schemas.openxmlformats.org/officeDocument/2006/relationships/customXml" Target="../ink/ink1517.xml"/><Relationship Id="rId339" Type="http://schemas.openxmlformats.org/officeDocument/2006/relationships/image" Target="../media/image1483.png"/><Relationship Id="rId10" Type="http://schemas.openxmlformats.org/officeDocument/2006/relationships/customXml" Target="../ink/ink1363.xml"/><Relationship Id="rId31" Type="http://schemas.openxmlformats.org/officeDocument/2006/relationships/image" Target="../media/image1329.png"/><Relationship Id="rId52" Type="http://schemas.openxmlformats.org/officeDocument/2006/relationships/customXml" Target="../ink/ink1384.xml"/><Relationship Id="rId73" Type="http://schemas.openxmlformats.org/officeDocument/2006/relationships/image" Target="../media/image1350.png"/><Relationship Id="rId78" Type="http://schemas.openxmlformats.org/officeDocument/2006/relationships/customXml" Target="../ink/ink1397.xml"/><Relationship Id="rId94" Type="http://schemas.openxmlformats.org/officeDocument/2006/relationships/customXml" Target="../ink/ink1405.xml"/><Relationship Id="rId99" Type="http://schemas.openxmlformats.org/officeDocument/2006/relationships/image" Target="../media/image1363.png"/><Relationship Id="rId101" Type="http://schemas.openxmlformats.org/officeDocument/2006/relationships/image" Target="../media/image1364.png"/><Relationship Id="rId122" Type="http://schemas.openxmlformats.org/officeDocument/2006/relationships/customXml" Target="../ink/ink1419.xml"/><Relationship Id="rId143" Type="http://schemas.openxmlformats.org/officeDocument/2006/relationships/image" Target="../media/image1385.png"/><Relationship Id="rId148" Type="http://schemas.openxmlformats.org/officeDocument/2006/relationships/customXml" Target="../ink/ink1432.xml"/><Relationship Id="rId164" Type="http://schemas.openxmlformats.org/officeDocument/2006/relationships/customXml" Target="../ink/ink1440.xml"/><Relationship Id="rId169" Type="http://schemas.openxmlformats.org/officeDocument/2006/relationships/image" Target="../media/image1398.png"/><Relationship Id="rId185" Type="http://schemas.openxmlformats.org/officeDocument/2006/relationships/image" Target="../media/image1406.png"/><Relationship Id="rId334" Type="http://schemas.openxmlformats.org/officeDocument/2006/relationships/customXml" Target="../ink/ink1525.xml"/><Relationship Id="rId350" Type="http://schemas.openxmlformats.org/officeDocument/2006/relationships/customXml" Target="../ink/ink1533.xml"/><Relationship Id="rId355" Type="http://schemas.openxmlformats.org/officeDocument/2006/relationships/image" Target="../media/image1491.png"/><Relationship Id="rId4" Type="http://schemas.openxmlformats.org/officeDocument/2006/relationships/customXml" Target="../ink/ink1360.xml"/><Relationship Id="rId9" Type="http://schemas.openxmlformats.org/officeDocument/2006/relationships/image" Target="../media/image1318.png"/><Relationship Id="rId180" Type="http://schemas.openxmlformats.org/officeDocument/2006/relationships/customXml" Target="../ink/ink1448.xml"/><Relationship Id="rId210" Type="http://schemas.openxmlformats.org/officeDocument/2006/relationships/customXml" Target="../ink/ink1463.xml"/><Relationship Id="rId215" Type="http://schemas.openxmlformats.org/officeDocument/2006/relationships/image" Target="../media/image1421.png"/><Relationship Id="rId236" Type="http://schemas.openxmlformats.org/officeDocument/2006/relationships/customXml" Target="../ink/ink1476.xml"/><Relationship Id="rId257" Type="http://schemas.openxmlformats.org/officeDocument/2006/relationships/image" Target="../media/image1442.png"/><Relationship Id="rId278" Type="http://schemas.openxmlformats.org/officeDocument/2006/relationships/customXml" Target="../ink/ink1497.xml"/><Relationship Id="rId26" Type="http://schemas.openxmlformats.org/officeDocument/2006/relationships/customXml" Target="../ink/ink1371.xml"/><Relationship Id="rId231" Type="http://schemas.openxmlformats.org/officeDocument/2006/relationships/image" Target="../media/image1429.png"/><Relationship Id="rId252" Type="http://schemas.openxmlformats.org/officeDocument/2006/relationships/customXml" Target="../ink/ink1484.xml"/><Relationship Id="rId273" Type="http://schemas.openxmlformats.org/officeDocument/2006/relationships/image" Target="../media/image1450.png"/><Relationship Id="rId294" Type="http://schemas.openxmlformats.org/officeDocument/2006/relationships/customXml" Target="../ink/ink1505.xml"/><Relationship Id="rId308" Type="http://schemas.openxmlformats.org/officeDocument/2006/relationships/customXml" Target="../ink/ink1512.xml"/><Relationship Id="rId329" Type="http://schemas.openxmlformats.org/officeDocument/2006/relationships/image" Target="../media/image1478.png"/><Relationship Id="rId47" Type="http://schemas.openxmlformats.org/officeDocument/2006/relationships/image" Target="../media/image1337.png"/><Relationship Id="rId68" Type="http://schemas.openxmlformats.org/officeDocument/2006/relationships/customXml" Target="../ink/ink1392.xml"/><Relationship Id="rId89" Type="http://schemas.openxmlformats.org/officeDocument/2006/relationships/image" Target="../media/image1358.png"/><Relationship Id="rId112" Type="http://schemas.openxmlformats.org/officeDocument/2006/relationships/customXml" Target="../ink/ink1414.xml"/><Relationship Id="rId133" Type="http://schemas.openxmlformats.org/officeDocument/2006/relationships/image" Target="../media/image1380.png"/><Relationship Id="rId154" Type="http://schemas.openxmlformats.org/officeDocument/2006/relationships/customXml" Target="../ink/ink1435.xml"/><Relationship Id="rId175" Type="http://schemas.openxmlformats.org/officeDocument/2006/relationships/image" Target="../media/image1401.png"/><Relationship Id="rId340" Type="http://schemas.openxmlformats.org/officeDocument/2006/relationships/customXml" Target="../ink/ink1528.xml"/><Relationship Id="rId361" Type="http://schemas.openxmlformats.org/officeDocument/2006/relationships/image" Target="../media/image1494.png"/><Relationship Id="rId196" Type="http://schemas.openxmlformats.org/officeDocument/2006/relationships/customXml" Target="../ink/ink1456.xml"/><Relationship Id="rId200" Type="http://schemas.openxmlformats.org/officeDocument/2006/relationships/customXml" Target="../ink/ink1458.xml"/><Relationship Id="rId16" Type="http://schemas.openxmlformats.org/officeDocument/2006/relationships/customXml" Target="../ink/ink1366.xml"/><Relationship Id="rId221" Type="http://schemas.openxmlformats.org/officeDocument/2006/relationships/image" Target="../media/image1424.png"/><Relationship Id="rId242" Type="http://schemas.openxmlformats.org/officeDocument/2006/relationships/customXml" Target="../ink/ink1479.xml"/><Relationship Id="rId263" Type="http://schemas.openxmlformats.org/officeDocument/2006/relationships/image" Target="../media/image1445.png"/><Relationship Id="rId284" Type="http://schemas.openxmlformats.org/officeDocument/2006/relationships/customXml" Target="../ink/ink1500.xml"/><Relationship Id="rId319" Type="http://schemas.openxmlformats.org/officeDocument/2006/relationships/image" Target="../media/image1473.png"/><Relationship Id="rId37" Type="http://schemas.openxmlformats.org/officeDocument/2006/relationships/image" Target="../media/image1332.png"/><Relationship Id="rId58" Type="http://schemas.openxmlformats.org/officeDocument/2006/relationships/customXml" Target="../ink/ink1387.xml"/><Relationship Id="rId79" Type="http://schemas.openxmlformats.org/officeDocument/2006/relationships/image" Target="../media/image1353.png"/><Relationship Id="rId102" Type="http://schemas.openxmlformats.org/officeDocument/2006/relationships/customXml" Target="../ink/ink1409.xml"/><Relationship Id="rId123" Type="http://schemas.openxmlformats.org/officeDocument/2006/relationships/image" Target="../media/image1375.png"/><Relationship Id="rId144" Type="http://schemas.openxmlformats.org/officeDocument/2006/relationships/customXml" Target="../ink/ink1430.xml"/><Relationship Id="rId330" Type="http://schemas.openxmlformats.org/officeDocument/2006/relationships/customXml" Target="../ink/ink1523.xml"/><Relationship Id="rId90" Type="http://schemas.openxmlformats.org/officeDocument/2006/relationships/customXml" Target="../ink/ink1403.xml"/><Relationship Id="rId165" Type="http://schemas.openxmlformats.org/officeDocument/2006/relationships/image" Target="../media/image1396.png"/><Relationship Id="rId186" Type="http://schemas.openxmlformats.org/officeDocument/2006/relationships/customXml" Target="../ink/ink1451.xml"/><Relationship Id="rId351" Type="http://schemas.openxmlformats.org/officeDocument/2006/relationships/image" Target="../media/image1489.png"/><Relationship Id="rId211" Type="http://schemas.openxmlformats.org/officeDocument/2006/relationships/image" Target="../media/image1419.png"/><Relationship Id="rId232" Type="http://schemas.openxmlformats.org/officeDocument/2006/relationships/customXml" Target="../ink/ink1474.xml"/><Relationship Id="rId253" Type="http://schemas.openxmlformats.org/officeDocument/2006/relationships/image" Target="../media/image1440.png"/><Relationship Id="rId274" Type="http://schemas.openxmlformats.org/officeDocument/2006/relationships/customXml" Target="../ink/ink1495.xml"/><Relationship Id="rId295" Type="http://schemas.openxmlformats.org/officeDocument/2006/relationships/image" Target="../media/image1461.png"/><Relationship Id="rId309" Type="http://schemas.openxmlformats.org/officeDocument/2006/relationships/image" Target="../media/image1468.png"/><Relationship Id="rId27" Type="http://schemas.openxmlformats.org/officeDocument/2006/relationships/image" Target="../media/image1327.png"/><Relationship Id="rId48" Type="http://schemas.openxmlformats.org/officeDocument/2006/relationships/customXml" Target="../ink/ink1382.xml"/><Relationship Id="rId69" Type="http://schemas.openxmlformats.org/officeDocument/2006/relationships/image" Target="../media/image1348.png"/><Relationship Id="rId113" Type="http://schemas.openxmlformats.org/officeDocument/2006/relationships/image" Target="../media/image1370.png"/><Relationship Id="rId134" Type="http://schemas.openxmlformats.org/officeDocument/2006/relationships/customXml" Target="../ink/ink1425.xml"/><Relationship Id="rId320" Type="http://schemas.openxmlformats.org/officeDocument/2006/relationships/customXml" Target="../ink/ink1518.xml"/><Relationship Id="rId80" Type="http://schemas.openxmlformats.org/officeDocument/2006/relationships/customXml" Target="../ink/ink1398.xml"/><Relationship Id="rId155" Type="http://schemas.openxmlformats.org/officeDocument/2006/relationships/image" Target="../media/image1391.png"/><Relationship Id="rId176" Type="http://schemas.openxmlformats.org/officeDocument/2006/relationships/customXml" Target="../ink/ink1446.xml"/><Relationship Id="rId197" Type="http://schemas.openxmlformats.org/officeDocument/2006/relationships/image" Target="../media/image1412.png"/><Relationship Id="rId341" Type="http://schemas.openxmlformats.org/officeDocument/2006/relationships/image" Target="../media/image1484.png"/><Relationship Id="rId201" Type="http://schemas.openxmlformats.org/officeDocument/2006/relationships/image" Target="../media/image1414.png"/><Relationship Id="rId222" Type="http://schemas.openxmlformats.org/officeDocument/2006/relationships/customXml" Target="../ink/ink1469.xml"/><Relationship Id="rId243" Type="http://schemas.openxmlformats.org/officeDocument/2006/relationships/image" Target="../media/image1435.png"/><Relationship Id="rId264" Type="http://schemas.openxmlformats.org/officeDocument/2006/relationships/customXml" Target="../ink/ink1490.xml"/><Relationship Id="rId285" Type="http://schemas.openxmlformats.org/officeDocument/2006/relationships/image" Target="../media/image1456.png"/><Relationship Id="rId17" Type="http://schemas.openxmlformats.org/officeDocument/2006/relationships/image" Target="../media/image1322.png"/><Relationship Id="rId38" Type="http://schemas.openxmlformats.org/officeDocument/2006/relationships/customXml" Target="../ink/ink1377.xml"/><Relationship Id="rId59" Type="http://schemas.openxmlformats.org/officeDocument/2006/relationships/image" Target="../media/image1343.png"/><Relationship Id="rId103" Type="http://schemas.openxmlformats.org/officeDocument/2006/relationships/image" Target="../media/image1365.png"/><Relationship Id="rId124" Type="http://schemas.openxmlformats.org/officeDocument/2006/relationships/customXml" Target="../ink/ink1420.xml"/><Relationship Id="rId310" Type="http://schemas.openxmlformats.org/officeDocument/2006/relationships/customXml" Target="../ink/ink1513.xml"/><Relationship Id="rId70" Type="http://schemas.openxmlformats.org/officeDocument/2006/relationships/customXml" Target="../ink/ink1393.xml"/><Relationship Id="rId91" Type="http://schemas.openxmlformats.org/officeDocument/2006/relationships/image" Target="../media/image1359.png"/><Relationship Id="rId145" Type="http://schemas.openxmlformats.org/officeDocument/2006/relationships/image" Target="../media/image1386.png"/><Relationship Id="rId166" Type="http://schemas.openxmlformats.org/officeDocument/2006/relationships/customXml" Target="../ink/ink1441.xml"/><Relationship Id="rId187" Type="http://schemas.openxmlformats.org/officeDocument/2006/relationships/image" Target="../media/image1407.png"/><Relationship Id="rId331" Type="http://schemas.openxmlformats.org/officeDocument/2006/relationships/image" Target="../media/image1479.png"/><Relationship Id="rId352" Type="http://schemas.openxmlformats.org/officeDocument/2006/relationships/customXml" Target="../ink/ink1534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64.xml"/><Relationship Id="rId233" Type="http://schemas.openxmlformats.org/officeDocument/2006/relationships/image" Target="../media/image1430.png"/><Relationship Id="rId254" Type="http://schemas.openxmlformats.org/officeDocument/2006/relationships/customXml" Target="../ink/ink1485.xml"/><Relationship Id="rId28" Type="http://schemas.openxmlformats.org/officeDocument/2006/relationships/customXml" Target="../ink/ink1372.xml"/><Relationship Id="rId49" Type="http://schemas.openxmlformats.org/officeDocument/2006/relationships/image" Target="../media/image1338.png"/><Relationship Id="rId114" Type="http://schemas.openxmlformats.org/officeDocument/2006/relationships/customXml" Target="../ink/ink1415.xml"/><Relationship Id="rId275" Type="http://schemas.openxmlformats.org/officeDocument/2006/relationships/image" Target="../media/image1451.png"/><Relationship Id="rId296" Type="http://schemas.openxmlformats.org/officeDocument/2006/relationships/customXml" Target="../ink/ink1506.xml"/><Relationship Id="rId300" Type="http://schemas.openxmlformats.org/officeDocument/2006/relationships/customXml" Target="../ink/ink1508.xml"/><Relationship Id="rId60" Type="http://schemas.openxmlformats.org/officeDocument/2006/relationships/customXml" Target="../ink/ink1388.xml"/><Relationship Id="rId81" Type="http://schemas.openxmlformats.org/officeDocument/2006/relationships/image" Target="../media/image1354.png"/><Relationship Id="rId135" Type="http://schemas.openxmlformats.org/officeDocument/2006/relationships/image" Target="../media/image1381.png"/><Relationship Id="rId156" Type="http://schemas.openxmlformats.org/officeDocument/2006/relationships/customXml" Target="../ink/ink1436.xml"/><Relationship Id="rId177" Type="http://schemas.openxmlformats.org/officeDocument/2006/relationships/image" Target="../media/image1402.png"/><Relationship Id="rId198" Type="http://schemas.openxmlformats.org/officeDocument/2006/relationships/customXml" Target="../ink/ink1457.xml"/><Relationship Id="rId321" Type="http://schemas.openxmlformats.org/officeDocument/2006/relationships/image" Target="../media/image1474.png"/><Relationship Id="rId342" Type="http://schemas.openxmlformats.org/officeDocument/2006/relationships/customXml" Target="../ink/ink1529.xml"/><Relationship Id="rId202" Type="http://schemas.openxmlformats.org/officeDocument/2006/relationships/customXml" Target="../ink/ink1459.xml"/><Relationship Id="rId223" Type="http://schemas.openxmlformats.org/officeDocument/2006/relationships/image" Target="../media/image1425.png"/><Relationship Id="rId244" Type="http://schemas.openxmlformats.org/officeDocument/2006/relationships/customXml" Target="../ink/ink1480.xml"/><Relationship Id="rId18" Type="http://schemas.openxmlformats.org/officeDocument/2006/relationships/customXml" Target="../ink/ink1367.xml"/><Relationship Id="rId39" Type="http://schemas.openxmlformats.org/officeDocument/2006/relationships/image" Target="../media/image1333.png"/><Relationship Id="rId265" Type="http://schemas.openxmlformats.org/officeDocument/2006/relationships/image" Target="../media/image1446.png"/><Relationship Id="rId286" Type="http://schemas.openxmlformats.org/officeDocument/2006/relationships/customXml" Target="../ink/ink1501.xml"/><Relationship Id="rId50" Type="http://schemas.openxmlformats.org/officeDocument/2006/relationships/customXml" Target="../ink/ink1383.xml"/><Relationship Id="rId104" Type="http://schemas.openxmlformats.org/officeDocument/2006/relationships/customXml" Target="../ink/ink1410.xml"/><Relationship Id="rId125" Type="http://schemas.openxmlformats.org/officeDocument/2006/relationships/image" Target="../media/image1376.png"/><Relationship Id="rId146" Type="http://schemas.openxmlformats.org/officeDocument/2006/relationships/customXml" Target="../ink/ink1431.xml"/><Relationship Id="rId167" Type="http://schemas.openxmlformats.org/officeDocument/2006/relationships/image" Target="../media/image1397.png"/><Relationship Id="rId188" Type="http://schemas.openxmlformats.org/officeDocument/2006/relationships/customXml" Target="../ink/ink1452.xml"/><Relationship Id="rId311" Type="http://schemas.openxmlformats.org/officeDocument/2006/relationships/image" Target="../media/image1469.png"/><Relationship Id="rId332" Type="http://schemas.openxmlformats.org/officeDocument/2006/relationships/customXml" Target="../ink/ink1524.xml"/><Relationship Id="rId353" Type="http://schemas.openxmlformats.org/officeDocument/2006/relationships/image" Target="../media/image1490.png"/><Relationship Id="rId71" Type="http://schemas.openxmlformats.org/officeDocument/2006/relationships/image" Target="../media/image1349.png"/><Relationship Id="rId92" Type="http://schemas.openxmlformats.org/officeDocument/2006/relationships/customXml" Target="../ink/ink1404.xml"/><Relationship Id="rId213" Type="http://schemas.openxmlformats.org/officeDocument/2006/relationships/image" Target="../media/image1420.png"/><Relationship Id="rId234" Type="http://schemas.openxmlformats.org/officeDocument/2006/relationships/customXml" Target="../ink/ink1475.xml"/><Relationship Id="rId2" Type="http://schemas.openxmlformats.org/officeDocument/2006/relationships/customXml" Target="../ink/ink1359.xml"/><Relationship Id="rId29" Type="http://schemas.openxmlformats.org/officeDocument/2006/relationships/image" Target="../media/image1328.png"/><Relationship Id="rId255" Type="http://schemas.openxmlformats.org/officeDocument/2006/relationships/image" Target="../media/image1441.png"/><Relationship Id="rId276" Type="http://schemas.openxmlformats.org/officeDocument/2006/relationships/customXml" Target="../ink/ink1496.xml"/><Relationship Id="rId297" Type="http://schemas.openxmlformats.org/officeDocument/2006/relationships/image" Target="../media/image1462.png"/><Relationship Id="rId40" Type="http://schemas.openxmlformats.org/officeDocument/2006/relationships/customXml" Target="../ink/ink1378.xml"/><Relationship Id="rId115" Type="http://schemas.openxmlformats.org/officeDocument/2006/relationships/image" Target="../media/image1371.png"/><Relationship Id="rId136" Type="http://schemas.openxmlformats.org/officeDocument/2006/relationships/customXml" Target="../ink/ink1426.xml"/><Relationship Id="rId157" Type="http://schemas.openxmlformats.org/officeDocument/2006/relationships/image" Target="../media/image1392.png"/><Relationship Id="rId178" Type="http://schemas.openxmlformats.org/officeDocument/2006/relationships/customXml" Target="../ink/ink1447.xml"/><Relationship Id="rId301" Type="http://schemas.openxmlformats.org/officeDocument/2006/relationships/image" Target="../media/image1464.png"/><Relationship Id="rId322" Type="http://schemas.openxmlformats.org/officeDocument/2006/relationships/customXml" Target="../ink/ink1519.xml"/><Relationship Id="rId343" Type="http://schemas.openxmlformats.org/officeDocument/2006/relationships/image" Target="../media/image1485.png"/><Relationship Id="rId61" Type="http://schemas.openxmlformats.org/officeDocument/2006/relationships/image" Target="../media/image1344.png"/><Relationship Id="rId82" Type="http://schemas.openxmlformats.org/officeDocument/2006/relationships/customXml" Target="../ink/ink1399.xml"/><Relationship Id="rId199" Type="http://schemas.openxmlformats.org/officeDocument/2006/relationships/image" Target="../media/image1413.png"/><Relationship Id="rId203" Type="http://schemas.openxmlformats.org/officeDocument/2006/relationships/image" Target="../media/image1415.png"/><Relationship Id="rId19" Type="http://schemas.openxmlformats.org/officeDocument/2006/relationships/image" Target="../media/image1323.png"/><Relationship Id="rId224" Type="http://schemas.openxmlformats.org/officeDocument/2006/relationships/customXml" Target="../ink/ink1470.xml"/><Relationship Id="rId245" Type="http://schemas.openxmlformats.org/officeDocument/2006/relationships/image" Target="../media/image1436.png"/><Relationship Id="rId266" Type="http://schemas.openxmlformats.org/officeDocument/2006/relationships/customXml" Target="../ink/ink1491.xml"/><Relationship Id="rId287" Type="http://schemas.openxmlformats.org/officeDocument/2006/relationships/image" Target="../media/image1457.png"/><Relationship Id="rId30" Type="http://schemas.openxmlformats.org/officeDocument/2006/relationships/customXml" Target="../ink/ink1373.xml"/><Relationship Id="rId105" Type="http://schemas.openxmlformats.org/officeDocument/2006/relationships/image" Target="../media/image1366.png"/><Relationship Id="rId126" Type="http://schemas.openxmlformats.org/officeDocument/2006/relationships/customXml" Target="../ink/ink1421.xml"/><Relationship Id="rId147" Type="http://schemas.openxmlformats.org/officeDocument/2006/relationships/image" Target="../media/image1387.png"/><Relationship Id="rId168" Type="http://schemas.openxmlformats.org/officeDocument/2006/relationships/customXml" Target="../ink/ink1442.xml"/><Relationship Id="rId312" Type="http://schemas.openxmlformats.org/officeDocument/2006/relationships/customXml" Target="../ink/ink1514.xml"/><Relationship Id="rId333" Type="http://schemas.openxmlformats.org/officeDocument/2006/relationships/image" Target="../media/image1480.png"/><Relationship Id="rId354" Type="http://schemas.openxmlformats.org/officeDocument/2006/relationships/customXml" Target="../ink/ink1535.xml"/><Relationship Id="rId51" Type="http://schemas.openxmlformats.org/officeDocument/2006/relationships/image" Target="../media/image1339.png"/><Relationship Id="rId72" Type="http://schemas.openxmlformats.org/officeDocument/2006/relationships/customXml" Target="../ink/ink1394.xml"/><Relationship Id="rId93" Type="http://schemas.openxmlformats.org/officeDocument/2006/relationships/image" Target="../media/image1360.png"/><Relationship Id="rId189" Type="http://schemas.openxmlformats.org/officeDocument/2006/relationships/image" Target="../media/image1408.png"/><Relationship Id="rId3" Type="http://schemas.openxmlformats.org/officeDocument/2006/relationships/image" Target="../media/image1315.png"/><Relationship Id="rId214" Type="http://schemas.openxmlformats.org/officeDocument/2006/relationships/customXml" Target="../ink/ink1465.xml"/><Relationship Id="rId235" Type="http://schemas.openxmlformats.org/officeDocument/2006/relationships/image" Target="../media/image1431.png"/><Relationship Id="rId256" Type="http://schemas.openxmlformats.org/officeDocument/2006/relationships/customXml" Target="../ink/ink1486.xml"/><Relationship Id="rId277" Type="http://schemas.openxmlformats.org/officeDocument/2006/relationships/image" Target="../media/image1452.png"/><Relationship Id="rId298" Type="http://schemas.openxmlformats.org/officeDocument/2006/relationships/customXml" Target="../ink/ink1507.xml"/><Relationship Id="rId116" Type="http://schemas.openxmlformats.org/officeDocument/2006/relationships/customXml" Target="../ink/ink1416.xml"/><Relationship Id="rId137" Type="http://schemas.openxmlformats.org/officeDocument/2006/relationships/image" Target="../media/image1382.png"/><Relationship Id="rId158" Type="http://schemas.openxmlformats.org/officeDocument/2006/relationships/customXml" Target="../ink/ink1437.xml"/><Relationship Id="rId302" Type="http://schemas.openxmlformats.org/officeDocument/2006/relationships/customXml" Target="../ink/ink1509.xml"/><Relationship Id="rId323" Type="http://schemas.openxmlformats.org/officeDocument/2006/relationships/image" Target="../media/image1475.png"/><Relationship Id="rId344" Type="http://schemas.openxmlformats.org/officeDocument/2006/relationships/customXml" Target="../ink/ink1530.xml"/><Relationship Id="rId20" Type="http://schemas.openxmlformats.org/officeDocument/2006/relationships/customXml" Target="../ink/ink1368.xml"/><Relationship Id="rId41" Type="http://schemas.openxmlformats.org/officeDocument/2006/relationships/image" Target="../media/image1334.png"/><Relationship Id="rId62" Type="http://schemas.openxmlformats.org/officeDocument/2006/relationships/customXml" Target="../ink/ink1389.xml"/><Relationship Id="rId83" Type="http://schemas.openxmlformats.org/officeDocument/2006/relationships/image" Target="../media/image1355.png"/><Relationship Id="rId179" Type="http://schemas.openxmlformats.org/officeDocument/2006/relationships/image" Target="../media/image1403.png"/><Relationship Id="rId190" Type="http://schemas.openxmlformats.org/officeDocument/2006/relationships/customXml" Target="../ink/ink1453.xml"/><Relationship Id="rId204" Type="http://schemas.openxmlformats.org/officeDocument/2006/relationships/customXml" Target="../ink/ink1460.xml"/><Relationship Id="rId225" Type="http://schemas.openxmlformats.org/officeDocument/2006/relationships/image" Target="../media/image1426.png"/><Relationship Id="rId246" Type="http://schemas.openxmlformats.org/officeDocument/2006/relationships/customXml" Target="../ink/ink1481.xml"/><Relationship Id="rId267" Type="http://schemas.openxmlformats.org/officeDocument/2006/relationships/image" Target="../media/image1447.png"/><Relationship Id="rId288" Type="http://schemas.openxmlformats.org/officeDocument/2006/relationships/customXml" Target="../ink/ink1502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97.xml"/><Relationship Id="rId21" Type="http://schemas.openxmlformats.org/officeDocument/2006/relationships/image" Target="../media/image1504.png"/><Relationship Id="rId42" Type="http://schemas.openxmlformats.org/officeDocument/2006/relationships/customXml" Target="../ink/ink1559.xml"/><Relationship Id="rId63" Type="http://schemas.openxmlformats.org/officeDocument/2006/relationships/image" Target="../media/image1525.png"/><Relationship Id="rId84" Type="http://schemas.openxmlformats.org/officeDocument/2006/relationships/customXml" Target="../ink/ink1580.xml"/><Relationship Id="rId138" Type="http://schemas.openxmlformats.org/officeDocument/2006/relationships/image" Target="../media/image1562.png"/><Relationship Id="rId159" Type="http://schemas.openxmlformats.org/officeDocument/2006/relationships/customXml" Target="../ink/ink1618.xml"/><Relationship Id="rId170" Type="http://schemas.openxmlformats.org/officeDocument/2006/relationships/image" Target="../media/image1578.png"/><Relationship Id="rId191" Type="http://schemas.openxmlformats.org/officeDocument/2006/relationships/customXml" Target="../ink/ink1634.xml"/><Relationship Id="rId205" Type="http://schemas.openxmlformats.org/officeDocument/2006/relationships/image" Target="../media/image1595.png"/><Relationship Id="rId107" Type="http://schemas.openxmlformats.org/officeDocument/2006/relationships/image" Target="../media/image1547.png"/><Relationship Id="rId11" Type="http://schemas.openxmlformats.org/officeDocument/2006/relationships/image" Target="../media/image1499.png"/><Relationship Id="rId32" Type="http://schemas.openxmlformats.org/officeDocument/2006/relationships/customXml" Target="../ink/ink1554.xml"/><Relationship Id="rId37" Type="http://schemas.openxmlformats.org/officeDocument/2006/relationships/image" Target="../media/image1512.png"/><Relationship Id="rId53" Type="http://schemas.openxmlformats.org/officeDocument/2006/relationships/image" Target="../media/image1520.png"/><Relationship Id="rId58" Type="http://schemas.openxmlformats.org/officeDocument/2006/relationships/customXml" Target="../ink/ink1567.xml"/><Relationship Id="rId74" Type="http://schemas.openxmlformats.org/officeDocument/2006/relationships/customXml" Target="../ink/ink1575.xml"/><Relationship Id="rId79" Type="http://schemas.openxmlformats.org/officeDocument/2006/relationships/image" Target="../media/image1533.png"/><Relationship Id="rId102" Type="http://schemas.openxmlformats.org/officeDocument/2006/relationships/customXml" Target="../ink/ink1589.xml"/><Relationship Id="rId123" Type="http://schemas.openxmlformats.org/officeDocument/2006/relationships/customXml" Target="../ink/ink1600.xml"/><Relationship Id="rId128" Type="http://schemas.openxmlformats.org/officeDocument/2006/relationships/image" Target="../media/image1557.png"/><Relationship Id="rId144" Type="http://schemas.openxmlformats.org/officeDocument/2006/relationships/image" Target="../media/image1565.png"/><Relationship Id="rId149" Type="http://schemas.openxmlformats.org/officeDocument/2006/relationships/customXml" Target="../ink/ink1613.xml"/><Relationship Id="rId5" Type="http://schemas.openxmlformats.org/officeDocument/2006/relationships/image" Target="../media/image1496.png"/><Relationship Id="rId90" Type="http://schemas.openxmlformats.org/officeDocument/2006/relationships/customXml" Target="../ink/ink1583.xml"/><Relationship Id="rId95" Type="http://schemas.openxmlformats.org/officeDocument/2006/relationships/image" Target="../media/image1541.png"/><Relationship Id="rId160" Type="http://schemas.openxmlformats.org/officeDocument/2006/relationships/image" Target="../media/image1573.png"/><Relationship Id="rId165" Type="http://schemas.openxmlformats.org/officeDocument/2006/relationships/customXml" Target="../ink/ink1621.xml"/><Relationship Id="rId181" Type="http://schemas.openxmlformats.org/officeDocument/2006/relationships/customXml" Target="../ink/ink1629.xml"/><Relationship Id="rId186" Type="http://schemas.openxmlformats.org/officeDocument/2006/relationships/image" Target="../media/image1586.png"/><Relationship Id="rId211" Type="http://schemas.openxmlformats.org/officeDocument/2006/relationships/image" Target="../media/image1598.png"/><Relationship Id="rId22" Type="http://schemas.openxmlformats.org/officeDocument/2006/relationships/customXml" Target="../ink/ink1549.xml"/><Relationship Id="rId27" Type="http://schemas.openxmlformats.org/officeDocument/2006/relationships/image" Target="../media/image1507.png"/><Relationship Id="rId43" Type="http://schemas.openxmlformats.org/officeDocument/2006/relationships/image" Target="../media/image1515.png"/><Relationship Id="rId48" Type="http://schemas.openxmlformats.org/officeDocument/2006/relationships/customXml" Target="../ink/ink1562.xml"/><Relationship Id="rId64" Type="http://schemas.openxmlformats.org/officeDocument/2006/relationships/customXml" Target="../ink/ink1570.xml"/><Relationship Id="rId69" Type="http://schemas.openxmlformats.org/officeDocument/2006/relationships/image" Target="../media/image1528.png"/><Relationship Id="rId113" Type="http://schemas.openxmlformats.org/officeDocument/2006/relationships/customXml" Target="../ink/ink1595.xml"/><Relationship Id="rId118" Type="http://schemas.openxmlformats.org/officeDocument/2006/relationships/image" Target="../media/image1552.png"/><Relationship Id="rId134" Type="http://schemas.openxmlformats.org/officeDocument/2006/relationships/image" Target="../media/image1560.png"/><Relationship Id="rId139" Type="http://schemas.openxmlformats.org/officeDocument/2006/relationships/customXml" Target="../ink/ink1608.xml"/><Relationship Id="rId80" Type="http://schemas.openxmlformats.org/officeDocument/2006/relationships/customXml" Target="../ink/ink1578.xml"/><Relationship Id="rId85" Type="http://schemas.openxmlformats.org/officeDocument/2006/relationships/image" Target="../media/image1536.png"/><Relationship Id="rId150" Type="http://schemas.openxmlformats.org/officeDocument/2006/relationships/image" Target="../media/image1568.png"/><Relationship Id="rId155" Type="http://schemas.openxmlformats.org/officeDocument/2006/relationships/customXml" Target="../ink/ink1616.xml"/><Relationship Id="rId171" Type="http://schemas.openxmlformats.org/officeDocument/2006/relationships/customXml" Target="../ink/ink1624.xml"/><Relationship Id="rId176" Type="http://schemas.openxmlformats.org/officeDocument/2006/relationships/image" Target="../media/image1581.png"/><Relationship Id="rId192" Type="http://schemas.openxmlformats.org/officeDocument/2006/relationships/image" Target="../media/image1589.png"/><Relationship Id="rId197" Type="http://schemas.openxmlformats.org/officeDocument/2006/relationships/image" Target="../media/image1591.png"/><Relationship Id="rId206" Type="http://schemas.openxmlformats.org/officeDocument/2006/relationships/customXml" Target="../ink/ink1642.xml"/><Relationship Id="rId201" Type="http://schemas.openxmlformats.org/officeDocument/2006/relationships/image" Target="../media/image1593.png"/><Relationship Id="rId12" Type="http://schemas.openxmlformats.org/officeDocument/2006/relationships/customXml" Target="../ink/ink1544.xml"/><Relationship Id="rId17" Type="http://schemas.openxmlformats.org/officeDocument/2006/relationships/image" Target="../media/image1502.png"/><Relationship Id="rId33" Type="http://schemas.openxmlformats.org/officeDocument/2006/relationships/image" Target="../media/image1510.png"/><Relationship Id="rId38" Type="http://schemas.openxmlformats.org/officeDocument/2006/relationships/customXml" Target="../ink/ink1557.xml"/><Relationship Id="rId59" Type="http://schemas.openxmlformats.org/officeDocument/2006/relationships/image" Target="../media/image1523.png"/><Relationship Id="rId103" Type="http://schemas.openxmlformats.org/officeDocument/2006/relationships/image" Target="../media/image1545.png"/><Relationship Id="rId108" Type="http://schemas.openxmlformats.org/officeDocument/2006/relationships/customXml" Target="../ink/ink1592.xml"/><Relationship Id="rId124" Type="http://schemas.openxmlformats.org/officeDocument/2006/relationships/image" Target="../media/image1555.png"/><Relationship Id="rId129" Type="http://schemas.openxmlformats.org/officeDocument/2006/relationships/customXml" Target="../ink/ink1603.xml"/><Relationship Id="rId54" Type="http://schemas.openxmlformats.org/officeDocument/2006/relationships/customXml" Target="../ink/ink1565.xml"/><Relationship Id="rId70" Type="http://schemas.openxmlformats.org/officeDocument/2006/relationships/customXml" Target="../ink/ink1573.xml"/><Relationship Id="rId75" Type="http://schemas.openxmlformats.org/officeDocument/2006/relationships/image" Target="../media/image1531.png"/><Relationship Id="rId91" Type="http://schemas.openxmlformats.org/officeDocument/2006/relationships/image" Target="../media/image1539.png"/><Relationship Id="rId96" Type="http://schemas.openxmlformats.org/officeDocument/2006/relationships/customXml" Target="../ink/ink1586.xml"/><Relationship Id="rId140" Type="http://schemas.openxmlformats.org/officeDocument/2006/relationships/image" Target="../media/image1563.png"/><Relationship Id="rId145" Type="http://schemas.openxmlformats.org/officeDocument/2006/relationships/customXml" Target="../ink/ink1611.xml"/><Relationship Id="rId161" Type="http://schemas.openxmlformats.org/officeDocument/2006/relationships/customXml" Target="../ink/ink1619.xml"/><Relationship Id="rId166" Type="http://schemas.openxmlformats.org/officeDocument/2006/relationships/image" Target="../media/image1576.png"/><Relationship Id="rId182" Type="http://schemas.openxmlformats.org/officeDocument/2006/relationships/image" Target="../media/image1584.png"/><Relationship Id="rId187" Type="http://schemas.openxmlformats.org/officeDocument/2006/relationships/customXml" Target="../ink/ink1632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541.xml"/><Relationship Id="rId212" Type="http://schemas.openxmlformats.org/officeDocument/2006/relationships/customXml" Target="../ink/ink1645.xml"/><Relationship Id="rId23" Type="http://schemas.openxmlformats.org/officeDocument/2006/relationships/image" Target="../media/image1505.png"/><Relationship Id="rId28" Type="http://schemas.openxmlformats.org/officeDocument/2006/relationships/customXml" Target="../ink/ink1552.xml"/><Relationship Id="rId49" Type="http://schemas.openxmlformats.org/officeDocument/2006/relationships/image" Target="../media/image1518.png"/><Relationship Id="rId114" Type="http://schemas.openxmlformats.org/officeDocument/2006/relationships/image" Target="../media/image1550.png"/><Relationship Id="rId119" Type="http://schemas.openxmlformats.org/officeDocument/2006/relationships/customXml" Target="../ink/ink1598.xml"/><Relationship Id="rId44" Type="http://schemas.openxmlformats.org/officeDocument/2006/relationships/customXml" Target="../ink/ink1560.xml"/><Relationship Id="rId60" Type="http://schemas.openxmlformats.org/officeDocument/2006/relationships/customXml" Target="../ink/ink1568.xml"/><Relationship Id="rId65" Type="http://schemas.openxmlformats.org/officeDocument/2006/relationships/image" Target="../media/image1526.png"/><Relationship Id="rId81" Type="http://schemas.openxmlformats.org/officeDocument/2006/relationships/image" Target="../media/image1534.png"/><Relationship Id="rId86" Type="http://schemas.openxmlformats.org/officeDocument/2006/relationships/customXml" Target="../ink/ink1581.xml"/><Relationship Id="rId130" Type="http://schemas.openxmlformats.org/officeDocument/2006/relationships/image" Target="../media/image1558.png"/><Relationship Id="rId135" Type="http://schemas.openxmlformats.org/officeDocument/2006/relationships/customXml" Target="../ink/ink1606.xml"/><Relationship Id="rId151" Type="http://schemas.openxmlformats.org/officeDocument/2006/relationships/customXml" Target="../ink/ink1614.xml"/><Relationship Id="rId156" Type="http://schemas.openxmlformats.org/officeDocument/2006/relationships/image" Target="../media/image1571.png"/><Relationship Id="rId177" Type="http://schemas.openxmlformats.org/officeDocument/2006/relationships/customXml" Target="../ink/ink1627.xml"/><Relationship Id="rId198" Type="http://schemas.openxmlformats.org/officeDocument/2006/relationships/customXml" Target="../ink/ink1638.xml"/><Relationship Id="rId172" Type="http://schemas.openxmlformats.org/officeDocument/2006/relationships/image" Target="../media/image1579.png"/><Relationship Id="rId193" Type="http://schemas.openxmlformats.org/officeDocument/2006/relationships/customXml" Target="../ink/ink1635.xml"/><Relationship Id="rId202" Type="http://schemas.openxmlformats.org/officeDocument/2006/relationships/customXml" Target="../ink/ink1640.xml"/><Relationship Id="rId207" Type="http://schemas.openxmlformats.org/officeDocument/2006/relationships/image" Target="../media/image1596.png"/><Relationship Id="rId13" Type="http://schemas.openxmlformats.org/officeDocument/2006/relationships/image" Target="../media/image1500.png"/><Relationship Id="rId18" Type="http://schemas.openxmlformats.org/officeDocument/2006/relationships/customXml" Target="../ink/ink1547.xml"/><Relationship Id="rId39" Type="http://schemas.openxmlformats.org/officeDocument/2006/relationships/image" Target="../media/image1513.png"/><Relationship Id="rId109" Type="http://schemas.openxmlformats.org/officeDocument/2006/relationships/image" Target="../media/image1548.png"/><Relationship Id="rId34" Type="http://schemas.openxmlformats.org/officeDocument/2006/relationships/customXml" Target="../ink/ink1555.xml"/><Relationship Id="rId50" Type="http://schemas.openxmlformats.org/officeDocument/2006/relationships/customXml" Target="../ink/ink1563.xml"/><Relationship Id="rId55" Type="http://schemas.openxmlformats.org/officeDocument/2006/relationships/image" Target="../media/image1521.png"/><Relationship Id="rId76" Type="http://schemas.openxmlformats.org/officeDocument/2006/relationships/customXml" Target="../ink/ink1576.xml"/><Relationship Id="rId97" Type="http://schemas.openxmlformats.org/officeDocument/2006/relationships/image" Target="../media/image1542.png"/><Relationship Id="rId104" Type="http://schemas.openxmlformats.org/officeDocument/2006/relationships/customXml" Target="../ink/ink1590.xml"/><Relationship Id="rId120" Type="http://schemas.openxmlformats.org/officeDocument/2006/relationships/image" Target="../media/image1553.png"/><Relationship Id="rId125" Type="http://schemas.openxmlformats.org/officeDocument/2006/relationships/customXml" Target="../ink/ink1601.xml"/><Relationship Id="rId141" Type="http://schemas.openxmlformats.org/officeDocument/2006/relationships/customXml" Target="../ink/ink1609.xml"/><Relationship Id="rId146" Type="http://schemas.openxmlformats.org/officeDocument/2006/relationships/image" Target="../media/image1566.png"/><Relationship Id="rId167" Type="http://schemas.openxmlformats.org/officeDocument/2006/relationships/customXml" Target="../ink/ink1622.xml"/><Relationship Id="rId188" Type="http://schemas.openxmlformats.org/officeDocument/2006/relationships/image" Target="../media/image1587.png"/><Relationship Id="rId7" Type="http://schemas.openxmlformats.org/officeDocument/2006/relationships/image" Target="../media/image1497.png"/><Relationship Id="rId71" Type="http://schemas.openxmlformats.org/officeDocument/2006/relationships/image" Target="../media/image1529.png"/><Relationship Id="rId92" Type="http://schemas.openxmlformats.org/officeDocument/2006/relationships/customXml" Target="../ink/ink1584.xml"/><Relationship Id="rId162" Type="http://schemas.openxmlformats.org/officeDocument/2006/relationships/image" Target="../media/image1574.png"/><Relationship Id="rId183" Type="http://schemas.openxmlformats.org/officeDocument/2006/relationships/customXml" Target="../ink/ink1630.xml"/><Relationship Id="rId213" Type="http://schemas.openxmlformats.org/officeDocument/2006/relationships/image" Target="../media/image1599.png"/><Relationship Id="rId2" Type="http://schemas.openxmlformats.org/officeDocument/2006/relationships/customXml" Target="../ink/ink1539.xml"/><Relationship Id="rId29" Type="http://schemas.openxmlformats.org/officeDocument/2006/relationships/image" Target="../media/image1508.png"/><Relationship Id="rId24" Type="http://schemas.openxmlformats.org/officeDocument/2006/relationships/customXml" Target="../ink/ink1550.xml"/><Relationship Id="rId40" Type="http://schemas.openxmlformats.org/officeDocument/2006/relationships/customXml" Target="../ink/ink1558.xml"/><Relationship Id="rId45" Type="http://schemas.openxmlformats.org/officeDocument/2006/relationships/image" Target="../media/image1516.png"/><Relationship Id="rId66" Type="http://schemas.openxmlformats.org/officeDocument/2006/relationships/customXml" Target="../ink/ink1571.xml"/><Relationship Id="rId87" Type="http://schemas.openxmlformats.org/officeDocument/2006/relationships/image" Target="../media/image1537.png"/><Relationship Id="rId110" Type="http://schemas.openxmlformats.org/officeDocument/2006/relationships/customXml" Target="../ink/ink1593.xml"/><Relationship Id="rId115" Type="http://schemas.openxmlformats.org/officeDocument/2006/relationships/customXml" Target="../ink/ink1596.xml"/><Relationship Id="rId131" Type="http://schemas.openxmlformats.org/officeDocument/2006/relationships/customXml" Target="../ink/ink1604.xml"/><Relationship Id="rId136" Type="http://schemas.openxmlformats.org/officeDocument/2006/relationships/image" Target="../media/image1561.png"/><Relationship Id="rId157" Type="http://schemas.openxmlformats.org/officeDocument/2006/relationships/customXml" Target="../ink/ink1617.xml"/><Relationship Id="rId178" Type="http://schemas.openxmlformats.org/officeDocument/2006/relationships/image" Target="../media/image1582.png"/><Relationship Id="rId61" Type="http://schemas.openxmlformats.org/officeDocument/2006/relationships/image" Target="../media/image1524.png"/><Relationship Id="rId82" Type="http://schemas.openxmlformats.org/officeDocument/2006/relationships/customXml" Target="../ink/ink1579.xml"/><Relationship Id="rId152" Type="http://schemas.openxmlformats.org/officeDocument/2006/relationships/image" Target="../media/image1569.png"/><Relationship Id="rId173" Type="http://schemas.openxmlformats.org/officeDocument/2006/relationships/customXml" Target="../ink/ink1625.xml"/><Relationship Id="rId194" Type="http://schemas.openxmlformats.org/officeDocument/2006/relationships/image" Target="../media/image1590.png"/><Relationship Id="rId199" Type="http://schemas.openxmlformats.org/officeDocument/2006/relationships/image" Target="../media/image1592.png"/><Relationship Id="rId203" Type="http://schemas.openxmlformats.org/officeDocument/2006/relationships/image" Target="../media/image1594.png"/><Relationship Id="rId208" Type="http://schemas.openxmlformats.org/officeDocument/2006/relationships/customXml" Target="../ink/ink1643.xml"/><Relationship Id="rId19" Type="http://schemas.openxmlformats.org/officeDocument/2006/relationships/image" Target="../media/image1503.png"/><Relationship Id="rId14" Type="http://schemas.openxmlformats.org/officeDocument/2006/relationships/customXml" Target="../ink/ink1545.xml"/><Relationship Id="rId30" Type="http://schemas.openxmlformats.org/officeDocument/2006/relationships/customXml" Target="../ink/ink1553.xml"/><Relationship Id="rId35" Type="http://schemas.openxmlformats.org/officeDocument/2006/relationships/image" Target="../media/image1511.png"/><Relationship Id="rId56" Type="http://schemas.openxmlformats.org/officeDocument/2006/relationships/customXml" Target="../ink/ink1566.xml"/><Relationship Id="rId77" Type="http://schemas.openxmlformats.org/officeDocument/2006/relationships/image" Target="../media/image1532.png"/><Relationship Id="rId100" Type="http://schemas.openxmlformats.org/officeDocument/2006/relationships/customXml" Target="../ink/ink1588.xml"/><Relationship Id="rId105" Type="http://schemas.openxmlformats.org/officeDocument/2006/relationships/image" Target="../media/image1546.png"/><Relationship Id="rId126" Type="http://schemas.openxmlformats.org/officeDocument/2006/relationships/image" Target="../media/image1556.png"/><Relationship Id="rId147" Type="http://schemas.openxmlformats.org/officeDocument/2006/relationships/customXml" Target="../ink/ink1612.xml"/><Relationship Id="rId168" Type="http://schemas.openxmlformats.org/officeDocument/2006/relationships/image" Target="../media/image1577.png"/><Relationship Id="rId8" Type="http://schemas.openxmlformats.org/officeDocument/2006/relationships/customXml" Target="../ink/ink1542.xml"/><Relationship Id="rId51" Type="http://schemas.openxmlformats.org/officeDocument/2006/relationships/image" Target="../media/image1519.png"/><Relationship Id="rId72" Type="http://schemas.openxmlformats.org/officeDocument/2006/relationships/customXml" Target="../ink/ink1574.xml"/><Relationship Id="rId93" Type="http://schemas.openxmlformats.org/officeDocument/2006/relationships/image" Target="../media/image1540.png"/><Relationship Id="rId98" Type="http://schemas.openxmlformats.org/officeDocument/2006/relationships/customXml" Target="../ink/ink1587.xml"/><Relationship Id="rId121" Type="http://schemas.openxmlformats.org/officeDocument/2006/relationships/customXml" Target="../ink/ink1599.xml"/><Relationship Id="rId142" Type="http://schemas.openxmlformats.org/officeDocument/2006/relationships/image" Target="../media/image1564.png"/><Relationship Id="rId163" Type="http://schemas.openxmlformats.org/officeDocument/2006/relationships/customXml" Target="../ink/ink1620.xml"/><Relationship Id="rId184" Type="http://schemas.openxmlformats.org/officeDocument/2006/relationships/image" Target="../media/image1585.png"/><Relationship Id="rId189" Type="http://schemas.openxmlformats.org/officeDocument/2006/relationships/customXml" Target="../ink/ink1633.xml"/><Relationship Id="rId3" Type="http://schemas.openxmlformats.org/officeDocument/2006/relationships/image" Target="../media/image1495.png"/><Relationship Id="rId214" Type="http://schemas.openxmlformats.org/officeDocument/2006/relationships/customXml" Target="../ink/ink1646.xml"/><Relationship Id="rId25" Type="http://schemas.openxmlformats.org/officeDocument/2006/relationships/image" Target="../media/image1506.png"/><Relationship Id="rId46" Type="http://schemas.openxmlformats.org/officeDocument/2006/relationships/customXml" Target="../ink/ink1561.xml"/><Relationship Id="rId67" Type="http://schemas.openxmlformats.org/officeDocument/2006/relationships/image" Target="../media/image1527.png"/><Relationship Id="rId116" Type="http://schemas.openxmlformats.org/officeDocument/2006/relationships/image" Target="../media/image1551.png"/><Relationship Id="rId137" Type="http://schemas.openxmlformats.org/officeDocument/2006/relationships/customXml" Target="../ink/ink1607.xml"/><Relationship Id="rId158" Type="http://schemas.openxmlformats.org/officeDocument/2006/relationships/image" Target="../media/image1572.png"/><Relationship Id="rId20" Type="http://schemas.openxmlformats.org/officeDocument/2006/relationships/customXml" Target="../ink/ink1548.xml"/><Relationship Id="rId41" Type="http://schemas.openxmlformats.org/officeDocument/2006/relationships/image" Target="../media/image1514.png"/><Relationship Id="rId62" Type="http://schemas.openxmlformats.org/officeDocument/2006/relationships/customXml" Target="../ink/ink1569.xml"/><Relationship Id="rId83" Type="http://schemas.openxmlformats.org/officeDocument/2006/relationships/image" Target="../media/image1535.png"/><Relationship Id="rId88" Type="http://schemas.openxmlformats.org/officeDocument/2006/relationships/customXml" Target="../ink/ink1582.xml"/><Relationship Id="rId111" Type="http://schemas.openxmlformats.org/officeDocument/2006/relationships/image" Target="../media/image1549.png"/><Relationship Id="rId132" Type="http://schemas.openxmlformats.org/officeDocument/2006/relationships/image" Target="../media/image1559.png"/><Relationship Id="rId153" Type="http://schemas.openxmlformats.org/officeDocument/2006/relationships/customXml" Target="../ink/ink1615.xml"/><Relationship Id="rId174" Type="http://schemas.openxmlformats.org/officeDocument/2006/relationships/image" Target="../media/image1580.png"/><Relationship Id="rId179" Type="http://schemas.openxmlformats.org/officeDocument/2006/relationships/customXml" Target="../ink/ink1628.xml"/><Relationship Id="rId195" Type="http://schemas.openxmlformats.org/officeDocument/2006/relationships/customXml" Target="../ink/ink1636.xml"/><Relationship Id="rId209" Type="http://schemas.openxmlformats.org/officeDocument/2006/relationships/image" Target="../media/image1597.png"/><Relationship Id="rId190" Type="http://schemas.openxmlformats.org/officeDocument/2006/relationships/image" Target="../media/image1588.png"/><Relationship Id="rId204" Type="http://schemas.openxmlformats.org/officeDocument/2006/relationships/customXml" Target="../ink/ink1641.xml"/><Relationship Id="rId15" Type="http://schemas.openxmlformats.org/officeDocument/2006/relationships/image" Target="../media/image1501.png"/><Relationship Id="rId36" Type="http://schemas.openxmlformats.org/officeDocument/2006/relationships/customXml" Target="../ink/ink1556.xml"/><Relationship Id="rId57" Type="http://schemas.openxmlformats.org/officeDocument/2006/relationships/image" Target="../media/image1522.png"/><Relationship Id="rId106" Type="http://schemas.openxmlformats.org/officeDocument/2006/relationships/customXml" Target="../ink/ink1591.xml"/><Relationship Id="rId127" Type="http://schemas.openxmlformats.org/officeDocument/2006/relationships/customXml" Target="../ink/ink1602.xml"/><Relationship Id="rId10" Type="http://schemas.openxmlformats.org/officeDocument/2006/relationships/customXml" Target="../ink/ink1543.xml"/><Relationship Id="rId31" Type="http://schemas.openxmlformats.org/officeDocument/2006/relationships/image" Target="../media/image1509.png"/><Relationship Id="rId52" Type="http://schemas.openxmlformats.org/officeDocument/2006/relationships/customXml" Target="../ink/ink1564.xml"/><Relationship Id="rId73" Type="http://schemas.openxmlformats.org/officeDocument/2006/relationships/image" Target="../media/image1530.png"/><Relationship Id="rId78" Type="http://schemas.openxmlformats.org/officeDocument/2006/relationships/customXml" Target="../ink/ink1577.xml"/><Relationship Id="rId94" Type="http://schemas.openxmlformats.org/officeDocument/2006/relationships/customXml" Target="../ink/ink1585.xml"/><Relationship Id="rId99" Type="http://schemas.openxmlformats.org/officeDocument/2006/relationships/image" Target="../media/image1543.png"/><Relationship Id="rId101" Type="http://schemas.openxmlformats.org/officeDocument/2006/relationships/image" Target="../media/image1544.png"/><Relationship Id="rId122" Type="http://schemas.openxmlformats.org/officeDocument/2006/relationships/image" Target="../media/image1554.png"/><Relationship Id="rId143" Type="http://schemas.openxmlformats.org/officeDocument/2006/relationships/customXml" Target="../ink/ink1610.xml"/><Relationship Id="rId148" Type="http://schemas.openxmlformats.org/officeDocument/2006/relationships/image" Target="../media/image1567.png"/><Relationship Id="rId164" Type="http://schemas.openxmlformats.org/officeDocument/2006/relationships/image" Target="../media/image1575.png"/><Relationship Id="rId169" Type="http://schemas.openxmlformats.org/officeDocument/2006/relationships/customXml" Target="../ink/ink1623.xml"/><Relationship Id="rId185" Type="http://schemas.openxmlformats.org/officeDocument/2006/relationships/customXml" Target="../ink/ink1631.xml"/><Relationship Id="rId4" Type="http://schemas.openxmlformats.org/officeDocument/2006/relationships/customXml" Target="../ink/ink1540.xml"/><Relationship Id="rId9" Type="http://schemas.openxmlformats.org/officeDocument/2006/relationships/image" Target="../media/image1498.png"/><Relationship Id="rId180" Type="http://schemas.openxmlformats.org/officeDocument/2006/relationships/image" Target="../media/image1583.png"/><Relationship Id="rId210" Type="http://schemas.openxmlformats.org/officeDocument/2006/relationships/customXml" Target="../ink/ink1644.xml"/><Relationship Id="rId215" Type="http://schemas.openxmlformats.org/officeDocument/2006/relationships/image" Target="../media/image1600.png"/><Relationship Id="rId26" Type="http://schemas.openxmlformats.org/officeDocument/2006/relationships/customXml" Target="../ink/ink1551.xml"/><Relationship Id="rId47" Type="http://schemas.openxmlformats.org/officeDocument/2006/relationships/image" Target="../media/image1517.png"/><Relationship Id="rId68" Type="http://schemas.openxmlformats.org/officeDocument/2006/relationships/customXml" Target="../ink/ink1572.xml"/><Relationship Id="rId89" Type="http://schemas.openxmlformats.org/officeDocument/2006/relationships/image" Target="../media/image1538.png"/><Relationship Id="rId112" Type="http://schemas.openxmlformats.org/officeDocument/2006/relationships/customXml" Target="../ink/ink1594.xml"/><Relationship Id="rId133" Type="http://schemas.openxmlformats.org/officeDocument/2006/relationships/customXml" Target="../ink/ink1605.xml"/><Relationship Id="rId154" Type="http://schemas.openxmlformats.org/officeDocument/2006/relationships/image" Target="../media/image1570.png"/><Relationship Id="rId175" Type="http://schemas.openxmlformats.org/officeDocument/2006/relationships/customXml" Target="../ink/ink1626.xml"/><Relationship Id="rId196" Type="http://schemas.openxmlformats.org/officeDocument/2006/relationships/customXml" Target="../ink/ink1637.xml"/><Relationship Id="rId200" Type="http://schemas.openxmlformats.org/officeDocument/2006/relationships/customXml" Target="../ink/ink1639.xml"/><Relationship Id="rId16" Type="http://schemas.openxmlformats.org/officeDocument/2006/relationships/customXml" Target="../ink/ink1546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658.png"/><Relationship Id="rId299" Type="http://schemas.openxmlformats.org/officeDocument/2006/relationships/image" Target="../media/image1748.png"/><Relationship Id="rId21" Type="http://schemas.openxmlformats.org/officeDocument/2006/relationships/image" Target="../media/image1610.png"/><Relationship Id="rId63" Type="http://schemas.openxmlformats.org/officeDocument/2006/relationships/image" Target="../media/image1631.png"/><Relationship Id="rId159" Type="http://schemas.openxmlformats.org/officeDocument/2006/relationships/image" Target="../media/image1679.png"/><Relationship Id="rId324" Type="http://schemas.openxmlformats.org/officeDocument/2006/relationships/customXml" Target="../ink/ink1808.xml"/><Relationship Id="rId366" Type="http://schemas.openxmlformats.org/officeDocument/2006/relationships/customXml" Target="../ink/ink1829.xml"/><Relationship Id="rId170" Type="http://schemas.openxmlformats.org/officeDocument/2006/relationships/customXml" Target="../ink/ink1731.xml"/><Relationship Id="rId226" Type="http://schemas.openxmlformats.org/officeDocument/2006/relationships/customXml" Target="../ink/ink1759.xml"/><Relationship Id="rId268" Type="http://schemas.openxmlformats.org/officeDocument/2006/relationships/customXml" Target="../ink/ink1780.xml"/><Relationship Id="rId32" Type="http://schemas.openxmlformats.org/officeDocument/2006/relationships/customXml" Target="../ink/ink1662.xml"/><Relationship Id="rId74" Type="http://schemas.openxmlformats.org/officeDocument/2006/relationships/customXml" Target="../ink/ink1683.xml"/><Relationship Id="rId128" Type="http://schemas.openxmlformats.org/officeDocument/2006/relationships/customXml" Target="../ink/ink1710.xml"/><Relationship Id="rId335" Type="http://schemas.openxmlformats.org/officeDocument/2006/relationships/image" Target="../media/image1766.png"/><Relationship Id="rId377" Type="http://schemas.openxmlformats.org/officeDocument/2006/relationships/image" Target="../media/image1787.png"/><Relationship Id="rId5" Type="http://schemas.openxmlformats.org/officeDocument/2006/relationships/image" Target="../media/image1602.png"/><Relationship Id="rId181" Type="http://schemas.openxmlformats.org/officeDocument/2006/relationships/image" Target="../media/image1690.png"/><Relationship Id="rId237" Type="http://schemas.openxmlformats.org/officeDocument/2006/relationships/image" Target="../media/image1718.png"/><Relationship Id="rId402" Type="http://schemas.openxmlformats.org/officeDocument/2006/relationships/customXml" Target="../ink/ink1847.xml"/><Relationship Id="rId258" Type="http://schemas.openxmlformats.org/officeDocument/2006/relationships/customXml" Target="../ink/ink1775.xml"/><Relationship Id="rId279" Type="http://schemas.openxmlformats.org/officeDocument/2006/relationships/image" Target="../media/image1738.png"/><Relationship Id="rId22" Type="http://schemas.openxmlformats.org/officeDocument/2006/relationships/customXml" Target="../ink/ink1657.xml"/><Relationship Id="rId43" Type="http://schemas.openxmlformats.org/officeDocument/2006/relationships/image" Target="../media/image1621.png"/><Relationship Id="rId64" Type="http://schemas.openxmlformats.org/officeDocument/2006/relationships/customXml" Target="../ink/ink1678.xml"/><Relationship Id="rId118" Type="http://schemas.openxmlformats.org/officeDocument/2006/relationships/customXml" Target="../ink/ink1705.xml"/><Relationship Id="rId139" Type="http://schemas.openxmlformats.org/officeDocument/2006/relationships/image" Target="../media/image1669.png"/><Relationship Id="rId290" Type="http://schemas.openxmlformats.org/officeDocument/2006/relationships/customXml" Target="../ink/ink1791.xml"/><Relationship Id="rId304" Type="http://schemas.openxmlformats.org/officeDocument/2006/relationships/customXml" Target="../ink/ink1798.xml"/><Relationship Id="rId325" Type="http://schemas.openxmlformats.org/officeDocument/2006/relationships/image" Target="../media/image1761.png"/><Relationship Id="rId346" Type="http://schemas.openxmlformats.org/officeDocument/2006/relationships/customXml" Target="../ink/ink1819.xml"/><Relationship Id="rId367" Type="http://schemas.openxmlformats.org/officeDocument/2006/relationships/image" Target="../media/image1782.png"/><Relationship Id="rId388" Type="http://schemas.openxmlformats.org/officeDocument/2006/relationships/customXml" Target="../ink/ink1840.xml"/><Relationship Id="rId85" Type="http://schemas.openxmlformats.org/officeDocument/2006/relationships/image" Target="../media/image1642.png"/><Relationship Id="rId150" Type="http://schemas.openxmlformats.org/officeDocument/2006/relationships/customXml" Target="../ink/ink1721.xml"/><Relationship Id="rId171" Type="http://schemas.openxmlformats.org/officeDocument/2006/relationships/image" Target="../media/image1685.png"/><Relationship Id="rId192" Type="http://schemas.openxmlformats.org/officeDocument/2006/relationships/customXml" Target="../ink/ink1742.xml"/><Relationship Id="rId206" Type="http://schemas.openxmlformats.org/officeDocument/2006/relationships/customXml" Target="../ink/ink1749.xml"/><Relationship Id="rId227" Type="http://schemas.openxmlformats.org/officeDocument/2006/relationships/image" Target="../media/image1713.png"/><Relationship Id="rId413" Type="http://schemas.openxmlformats.org/officeDocument/2006/relationships/image" Target="../media/image1805.png"/><Relationship Id="rId248" Type="http://schemas.openxmlformats.org/officeDocument/2006/relationships/customXml" Target="../ink/ink1770.xml"/><Relationship Id="rId269" Type="http://schemas.openxmlformats.org/officeDocument/2006/relationships/image" Target="../media/image1734.png"/><Relationship Id="rId12" Type="http://schemas.openxmlformats.org/officeDocument/2006/relationships/customXml" Target="../ink/ink1652.xml"/><Relationship Id="rId33" Type="http://schemas.openxmlformats.org/officeDocument/2006/relationships/image" Target="../media/image1616.png"/><Relationship Id="rId108" Type="http://schemas.openxmlformats.org/officeDocument/2006/relationships/customXml" Target="../ink/ink1700.xml"/><Relationship Id="rId129" Type="http://schemas.openxmlformats.org/officeDocument/2006/relationships/image" Target="../media/image1664.png"/><Relationship Id="rId280" Type="http://schemas.openxmlformats.org/officeDocument/2006/relationships/customXml" Target="../ink/ink1786.xml"/><Relationship Id="rId315" Type="http://schemas.openxmlformats.org/officeDocument/2006/relationships/image" Target="../media/image1756.png"/><Relationship Id="rId336" Type="http://schemas.openxmlformats.org/officeDocument/2006/relationships/customXml" Target="../ink/ink1814.xml"/><Relationship Id="rId357" Type="http://schemas.openxmlformats.org/officeDocument/2006/relationships/image" Target="../media/image1777.png"/><Relationship Id="rId54" Type="http://schemas.openxmlformats.org/officeDocument/2006/relationships/customXml" Target="../ink/ink1673.xml"/><Relationship Id="rId75" Type="http://schemas.openxmlformats.org/officeDocument/2006/relationships/image" Target="../media/image1637.png"/><Relationship Id="rId96" Type="http://schemas.openxmlformats.org/officeDocument/2006/relationships/customXml" Target="../ink/ink1694.xml"/><Relationship Id="rId140" Type="http://schemas.openxmlformats.org/officeDocument/2006/relationships/customXml" Target="../ink/ink1716.xml"/><Relationship Id="rId161" Type="http://schemas.openxmlformats.org/officeDocument/2006/relationships/image" Target="../media/image1680.png"/><Relationship Id="rId182" Type="http://schemas.openxmlformats.org/officeDocument/2006/relationships/customXml" Target="../ink/ink1737.xml"/><Relationship Id="rId217" Type="http://schemas.openxmlformats.org/officeDocument/2006/relationships/image" Target="../media/image1708.png"/><Relationship Id="rId378" Type="http://schemas.openxmlformats.org/officeDocument/2006/relationships/customXml" Target="../ink/ink1835.xml"/><Relationship Id="rId399" Type="http://schemas.openxmlformats.org/officeDocument/2006/relationships/image" Target="../media/image1798.png"/><Relationship Id="rId403" Type="http://schemas.openxmlformats.org/officeDocument/2006/relationships/image" Target="../media/image1800.png"/><Relationship Id="rId6" Type="http://schemas.openxmlformats.org/officeDocument/2006/relationships/customXml" Target="../ink/ink1649.xml"/><Relationship Id="rId238" Type="http://schemas.openxmlformats.org/officeDocument/2006/relationships/customXml" Target="../ink/ink1765.xml"/><Relationship Id="rId259" Type="http://schemas.openxmlformats.org/officeDocument/2006/relationships/image" Target="../media/image1729.png"/><Relationship Id="rId23" Type="http://schemas.openxmlformats.org/officeDocument/2006/relationships/image" Target="../media/image1611.png"/><Relationship Id="rId119" Type="http://schemas.openxmlformats.org/officeDocument/2006/relationships/image" Target="../media/image1659.png"/><Relationship Id="rId270" Type="http://schemas.openxmlformats.org/officeDocument/2006/relationships/customXml" Target="../ink/ink1781.xml"/><Relationship Id="rId291" Type="http://schemas.openxmlformats.org/officeDocument/2006/relationships/image" Target="../media/image1744.png"/><Relationship Id="rId305" Type="http://schemas.openxmlformats.org/officeDocument/2006/relationships/image" Target="../media/image1751.png"/><Relationship Id="rId326" Type="http://schemas.openxmlformats.org/officeDocument/2006/relationships/customXml" Target="../ink/ink1809.xml"/><Relationship Id="rId347" Type="http://schemas.openxmlformats.org/officeDocument/2006/relationships/image" Target="../media/image1772.png"/><Relationship Id="rId44" Type="http://schemas.openxmlformats.org/officeDocument/2006/relationships/customXml" Target="../ink/ink1668.xml"/><Relationship Id="rId65" Type="http://schemas.openxmlformats.org/officeDocument/2006/relationships/image" Target="../media/image1632.png"/><Relationship Id="rId86" Type="http://schemas.openxmlformats.org/officeDocument/2006/relationships/customXml" Target="../ink/ink1689.xml"/><Relationship Id="rId130" Type="http://schemas.openxmlformats.org/officeDocument/2006/relationships/customXml" Target="../ink/ink1711.xml"/><Relationship Id="rId151" Type="http://schemas.openxmlformats.org/officeDocument/2006/relationships/image" Target="../media/image1675.png"/><Relationship Id="rId368" Type="http://schemas.openxmlformats.org/officeDocument/2006/relationships/customXml" Target="../ink/ink1830.xml"/><Relationship Id="rId389" Type="http://schemas.openxmlformats.org/officeDocument/2006/relationships/image" Target="../media/image1793.png"/><Relationship Id="rId172" Type="http://schemas.openxmlformats.org/officeDocument/2006/relationships/customXml" Target="../ink/ink1732.xml"/><Relationship Id="rId193" Type="http://schemas.openxmlformats.org/officeDocument/2006/relationships/image" Target="../media/image1696.png"/><Relationship Id="rId207" Type="http://schemas.openxmlformats.org/officeDocument/2006/relationships/image" Target="../media/image1703.png"/><Relationship Id="rId228" Type="http://schemas.openxmlformats.org/officeDocument/2006/relationships/customXml" Target="../ink/ink1760.xml"/><Relationship Id="rId249" Type="http://schemas.openxmlformats.org/officeDocument/2006/relationships/image" Target="../media/image1724.png"/><Relationship Id="rId414" Type="http://schemas.openxmlformats.org/officeDocument/2006/relationships/customXml" Target="../ink/ink1853.xml"/><Relationship Id="rId13" Type="http://schemas.openxmlformats.org/officeDocument/2006/relationships/image" Target="../media/image1606.png"/><Relationship Id="rId109" Type="http://schemas.openxmlformats.org/officeDocument/2006/relationships/image" Target="../media/image1654.png"/><Relationship Id="rId260" Type="http://schemas.openxmlformats.org/officeDocument/2006/relationships/customXml" Target="../ink/ink1776.xml"/><Relationship Id="rId281" Type="http://schemas.openxmlformats.org/officeDocument/2006/relationships/image" Target="../media/image1739.png"/><Relationship Id="rId316" Type="http://schemas.openxmlformats.org/officeDocument/2006/relationships/customXml" Target="../ink/ink1804.xml"/><Relationship Id="rId337" Type="http://schemas.openxmlformats.org/officeDocument/2006/relationships/image" Target="../media/image1767.png"/><Relationship Id="rId34" Type="http://schemas.openxmlformats.org/officeDocument/2006/relationships/customXml" Target="../ink/ink1663.xml"/><Relationship Id="rId55" Type="http://schemas.openxmlformats.org/officeDocument/2006/relationships/image" Target="../media/image1627.png"/><Relationship Id="rId76" Type="http://schemas.openxmlformats.org/officeDocument/2006/relationships/customXml" Target="../ink/ink1684.xml"/><Relationship Id="rId97" Type="http://schemas.openxmlformats.org/officeDocument/2006/relationships/image" Target="../media/image1648.png"/><Relationship Id="rId120" Type="http://schemas.openxmlformats.org/officeDocument/2006/relationships/customXml" Target="../ink/ink1706.xml"/><Relationship Id="rId141" Type="http://schemas.openxmlformats.org/officeDocument/2006/relationships/image" Target="../media/image1670.png"/><Relationship Id="rId358" Type="http://schemas.openxmlformats.org/officeDocument/2006/relationships/customXml" Target="../ink/ink1825.xml"/><Relationship Id="rId379" Type="http://schemas.openxmlformats.org/officeDocument/2006/relationships/image" Target="../media/image1788.png"/><Relationship Id="rId7" Type="http://schemas.openxmlformats.org/officeDocument/2006/relationships/image" Target="../media/image1603.png"/><Relationship Id="rId162" Type="http://schemas.openxmlformats.org/officeDocument/2006/relationships/customXml" Target="../ink/ink1727.xml"/><Relationship Id="rId183" Type="http://schemas.openxmlformats.org/officeDocument/2006/relationships/image" Target="../media/image1691.png"/><Relationship Id="rId218" Type="http://schemas.openxmlformats.org/officeDocument/2006/relationships/customXml" Target="../ink/ink1755.xml"/><Relationship Id="rId239" Type="http://schemas.openxmlformats.org/officeDocument/2006/relationships/image" Target="../media/image1719.png"/><Relationship Id="rId390" Type="http://schemas.openxmlformats.org/officeDocument/2006/relationships/customXml" Target="../ink/ink1841.xml"/><Relationship Id="rId404" Type="http://schemas.openxmlformats.org/officeDocument/2006/relationships/customXml" Target="../ink/ink1848.xml"/><Relationship Id="rId250" Type="http://schemas.openxmlformats.org/officeDocument/2006/relationships/customXml" Target="../ink/ink1771.xml"/><Relationship Id="rId271" Type="http://schemas.openxmlformats.org/officeDocument/2006/relationships/image" Target="../media/image1735.png"/><Relationship Id="rId292" Type="http://schemas.openxmlformats.org/officeDocument/2006/relationships/customXml" Target="../ink/ink1792.xml"/><Relationship Id="rId306" Type="http://schemas.openxmlformats.org/officeDocument/2006/relationships/customXml" Target="../ink/ink1799.xml"/><Relationship Id="rId24" Type="http://schemas.openxmlformats.org/officeDocument/2006/relationships/customXml" Target="../ink/ink1658.xml"/><Relationship Id="rId45" Type="http://schemas.openxmlformats.org/officeDocument/2006/relationships/image" Target="../media/image1622.png"/><Relationship Id="rId66" Type="http://schemas.openxmlformats.org/officeDocument/2006/relationships/customXml" Target="../ink/ink1679.xml"/><Relationship Id="rId87" Type="http://schemas.openxmlformats.org/officeDocument/2006/relationships/image" Target="../media/image1643.png"/><Relationship Id="rId110" Type="http://schemas.openxmlformats.org/officeDocument/2006/relationships/customXml" Target="../ink/ink1701.xml"/><Relationship Id="rId131" Type="http://schemas.openxmlformats.org/officeDocument/2006/relationships/image" Target="../media/image1665.png"/><Relationship Id="rId327" Type="http://schemas.openxmlformats.org/officeDocument/2006/relationships/image" Target="../media/image1762.png"/><Relationship Id="rId348" Type="http://schemas.openxmlformats.org/officeDocument/2006/relationships/customXml" Target="../ink/ink1820.xml"/><Relationship Id="rId369" Type="http://schemas.openxmlformats.org/officeDocument/2006/relationships/image" Target="../media/image1783.png"/><Relationship Id="rId152" Type="http://schemas.openxmlformats.org/officeDocument/2006/relationships/customXml" Target="../ink/ink1722.xml"/><Relationship Id="rId173" Type="http://schemas.openxmlformats.org/officeDocument/2006/relationships/image" Target="../media/image1686.png"/><Relationship Id="rId194" Type="http://schemas.openxmlformats.org/officeDocument/2006/relationships/customXml" Target="../ink/ink1743.xml"/><Relationship Id="rId208" Type="http://schemas.openxmlformats.org/officeDocument/2006/relationships/customXml" Target="../ink/ink1750.xml"/><Relationship Id="rId229" Type="http://schemas.openxmlformats.org/officeDocument/2006/relationships/image" Target="../media/image1714.png"/><Relationship Id="rId380" Type="http://schemas.openxmlformats.org/officeDocument/2006/relationships/customXml" Target="../ink/ink1836.xml"/><Relationship Id="rId415" Type="http://schemas.openxmlformats.org/officeDocument/2006/relationships/image" Target="../media/image1806.png"/><Relationship Id="rId240" Type="http://schemas.openxmlformats.org/officeDocument/2006/relationships/customXml" Target="../ink/ink1766.xml"/><Relationship Id="rId261" Type="http://schemas.openxmlformats.org/officeDocument/2006/relationships/image" Target="../media/image1730.png"/><Relationship Id="rId14" Type="http://schemas.openxmlformats.org/officeDocument/2006/relationships/customXml" Target="../ink/ink1653.xml"/><Relationship Id="rId35" Type="http://schemas.openxmlformats.org/officeDocument/2006/relationships/image" Target="../media/image1617.png"/><Relationship Id="rId56" Type="http://schemas.openxmlformats.org/officeDocument/2006/relationships/customXml" Target="../ink/ink1674.xml"/><Relationship Id="rId77" Type="http://schemas.openxmlformats.org/officeDocument/2006/relationships/image" Target="../media/image1638.png"/><Relationship Id="rId100" Type="http://schemas.openxmlformats.org/officeDocument/2006/relationships/customXml" Target="../ink/ink1696.xml"/><Relationship Id="rId282" Type="http://schemas.openxmlformats.org/officeDocument/2006/relationships/customXml" Target="../ink/ink1787.xml"/><Relationship Id="rId317" Type="http://schemas.openxmlformats.org/officeDocument/2006/relationships/image" Target="../media/image1757.png"/><Relationship Id="rId338" Type="http://schemas.openxmlformats.org/officeDocument/2006/relationships/customXml" Target="../ink/ink1815.xml"/><Relationship Id="rId359" Type="http://schemas.openxmlformats.org/officeDocument/2006/relationships/image" Target="../media/image1778.png"/><Relationship Id="rId8" Type="http://schemas.openxmlformats.org/officeDocument/2006/relationships/customXml" Target="../ink/ink1650.xml"/><Relationship Id="rId98" Type="http://schemas.openxmlformats.org/officeDocument/2006/relationships/customXml" Target="../ink/ink1695.xml"/><Relationship Id="rId121" Type="http://schemas.openxmlformats.org/officeDocument/2006/relationships/image" Target="../media/image1660.png"/><Relationship Id="rId142" Type="http://schemas.openxmlformats.org/officeDocument/2006/relationships/customXml" Target="../ink/ink1717.xml"/><Relationship Id="rId163" Type="http://schemas.openxmlformats.org/officeDocument/2006/relationships/image" Target="../media/image1681.png"/><Relationship Id="rId184" Type="http://schemas.openxmlformats.org/officeDocument/2006/relationships/customXml" Target="../ink/ink1738.xml"/><Relationship Id="rId219" Type="http://schemas.openxmlformats.org/officeDocument/2006/relationships/image" Target="../media/image1709.png"/><Relationship Id="rId370" Type="http://schemas.openxmlformats.org/officeDocument/2006/relationships/customXml" Target="../ink/ink1831.xml"/><Relationship Id="rId391" Type="http://schemas.openxmlformats.org/officeDocument/2006/relationships/image" Target="../media/image1794.png"/><Relationship Id="rId405" Type="http://schemas.openxmlformats.org/officeDocument/2006/relationships/image" Target="../media/image1801.png"/><Relationship Id="rId230" Type="http://schemas.openxmlformats.org/officeDocument/2006/relationships/customXml" Target="../ink/ink1761.xml"/><Relationship Id="rId251" Type="http://schemas.openxmlformats.org/officeDocument/2006/relationships/image" Target="../media/image1725.png"/><Relationship Id="rId25" Type="http://schemas.openxmlformats.org/officeDocument/2006/relationships/image" Target="../media/image1612.png"/><Relationship Id="rId46" Type="http://schemas.openxmlformats.org/officeDocument/2006/relationships/customXml" Target="../ink/ink1669.xml"/><Relationship Id="rId67" Type="http://schemas.openxmlformats.org/officeDocument/2006/relationships/image" Target="../media/image1633.png"/><Relationship Id="rId272" Type="http://schemas.openxmlformats.org/officeDocument/2006/relationships/customXml" Target="../ink/ink1782.xml"/><Relationship Id="rId293" Type="http://schemas.openxmlformats.org/officeDocument/2006/relationships/image" Target="../media/image1745.png"/><Relationship Id="rId307" Type="http://schemas.openxmlformats.org/officeDocument/2006/relationships/image" Target="../media/image1752.png"/><Relationship Id="rId328" Type="http://schemas.openxmlformats.org/officeDocument/2006/relationships/customXml" Target="../ink/ink1810.xml"/><Relationship Id="rId349" Type="http://schemas.openxmlformats.org/officeDocument/2006/relationships/image" Target="../media/image1773.png"/><Relationship Id="rId88" Type="http://schemas.openxmlformats.org/officeDocument/2006/relationships/customXml" Target="../ink/ink1690.xml"/><Relationship Id="rId111" Type="http://schemas.openxmlformats.org/officeDocument/2006/relationships/image" Target="../media/image1655.png"/><Relationship Id="rId132" Type="http://schemas.openxmlformats.org/officeDocument/2006/relationships/customXml" Target="../ink/ink1712.xml"/><Relationship Id="rId153" Type="http://schemas.openxmlformats.org/officeDocument/2006/relationships/image" Target="../media/image1676.png"/><Relationship Id="rId174" Type="http://schemas.openxmlformats.org/officeDocument/2006/relationships/customXml" Target="../ink/ink1733.xml"/><Relationship Id="rId195" Type="http://schemas.openxmlformats.org/officeDocument/2006/relationships/image" Target="../media/image1697.png"/><Relationship Id="rId209" Type="http://schemas.openxmlformats.org/officeDocument/2006/relationships/image" Target="../media/image1704.png"/><Relationship Id="rId360" Type="http://schemas.openxmlformats.org/officeDocument/2006/relationships/customXml" Target="../ink/ink1826.xml"/><Relationship Id="rId381" Type="http://schemas.openxmlformats.org/officeDocument/2006/relationships/image" Target="../media/image1789.png"/><Relationship Id="rId416" Type="http://schemas.openxmlformats.org/officeDocument/2006/relationships/customXml" Target="../ink/ink1854.xml"/><Relationship Id="rId220" Type="http://schemas.openxmlformats.org/officeDocument/2006/relationships/customXml" Target="../ink/ink1756.xml"/><Relationship Id="rId241" Type="http://schemas.openxmlformats.org/officeDocument/2006/relationships/image" Target="../media/image1720.png"/><Relationship Id="rId15" Type="http://schemas.openxmlformats.org/officeDocument/2006/relationships/image" Target="../media/image1607.png"/><Relationship Id="rId36" Type="http://schemas.openxmlformats.org/officeDocument/2006/relationships/customXml" Target="../ink/ink1664.xml"/><Relationship Id="rId57" Type="http://schemas.openxmlformats.org/officeDocument/2006/relationships/image" Target="../media/image1628.png"/><Relationship Id="rId262" Type="http://schemas.openxmlformats.org/officeDocument/2006/relationships/customXml" Target="../ink/ink1777.xml"/><Relationship Id="rId283" Type="http://schemas.openxmlformats.org/officeDocument/2006/relationships/image" Target="../media/image1740.png"/><Relationship Id="rId318" Type="http://schemas.openxmlformats.org/officeDocument/2006/relationships/customXml" Target="../ink/ink1805.xml"/><Relationship Id="rId339" Type="http://schemas.openxmlformats.org/officeDocument/2006/relationships/image" Target="../media/image1768.png"/><Relationship Id="rId78" Type="http://schemas.openxmlformats.org/officeDocument/2006/relationships/customXml" Target="../ink/ink1685.xml"/><Relationship Id="rId99" Type="http://schemas.openxmlformats.org/officeDocument/2006/relationships/image" Target="../media/image1649.png"/><Relationship Id="rId101" Type="http://schemas.openxmlformats.org/officeDocument/2006/relationships/image" Target="../media/image1650.png"/><Relationship Id="rId122" Type="http://schemas.openxmlformats.org/officeDocument/2006/relationships/customXml" Target="../ink/ink1707.xml"/><Relationship Id="rId143" Type="http://schemas.openxmlformats.org/officeDocument/2006/relationships/image" Target="../media/image1671.png"/><Relationship Id="rId164" Type="http://schemas.openxmlformats.org/officeDocument/2006/relationships/customXml" Target="../ink/ink1728.xml"/><Relationship Id="rId185" Type="http://schemas.openxmlformats.org/officeDocument/2006/relationships/image" Target="../media/image1692.png"/><Relationship Id="rId350" Type="http://schemas.openxmlformats.org/officeDocument/2006/relationships/customXml" Target="../ink/ink1821.xml"/><Relationship Id="rId371" Type="http://schemas.openxmlformats.org/officeDocument/2006/relationships/image" Target="../media/image1784.png"/><Relationship Id="rId406" Type="http://schemas.openxmlformats.org/officeDocument/2006/relationships/customXml" Target="../ink/ink1849.xml"/><Relationship Id="rId9" Type="http://schemas.openxmlformats.org/officeDocument/2006/relationships/image" Target="../media/image1604.png"/><Relationship Id="rId210" Type="http://schemas.openxmlformats.org/officeDocument/2006/relationships/customXml" Target="../ink/ink1751.xml"/><Relationship Id="rId392" Type="http://schemas.openxmlformats.org/officeDocument/2006/relationships/customXml" Target="../ink/ink1842.xml"/><Relationship Id="rId26" Type="http://schemas.openxmlformats.org/officeDocument/2006/relationships/customXml" Target="../ink/ink1659.xml"/><Relationship Id="rId231" Type="http://schemas.openxmlformats.org/officeDocument/2006/relationships/image" Target="../media/image1715.png"/><Relationship Id="rId252" Type="http://schemas.openxmlformats.org/officeDocument/2006/relationships/customXml" Target="../ink/ink1772.xml"/><Relationship Id="rId273" Type="http://schemas.openxmlformats.org/officeDocument/2006/relationships/image" Target="../media/image1736.png"/><Relationship Id="rId294" Type="http://schemas.openxmlformats.org/officeDocument/2006/relationships/customXml" Target="../ink/ink1793.xml"/><Relationship Id="rId308" Type="http://schemas.openxmlformats.org/officeDocument/2006/relationships/customXml" Target="../ink/ink1800.xml"/><Relationship Id="rId329" Type="http://schemas.openxmlformats.org/officeDocument/2006/relationships/image" Target="../media/image1763.png"/><Relationship Id="rId47" Type="http://schemas.openxmlformats.org/officeDocument/2006/relationships/image" Target="../media/image1623.png"/><Relationship Id="rId68" Type="http://schemas.openxmlformats.org/officeDocument/2006/relationships/customXml" Target="../ink/ink1680.xml"/><Relationship Id="rId89" Type="http://schemas.openxmlformats.org/officeDocument/2006/relationships/image" Target="../media/image1644.png"/><Relationship Id="rId112" Type="http://schemas.openxmlformats.org/officeDocument/2006/relationships/customXml" Target="../ink/ink1702.xml"/><Relationship Id="rId133" Type="http://schemas.openxmlformats.org/officeDocument/2006/relationships/image" Target="../media/image1666.png"/><Relationship Id="rId154" Type="http://schemas.openxmlformats.org/officeDocument/2006/relationships/customXml" Target="../ink/ink1723.xml"/><Relationship Id="rId175" Type="http://schemas.openxmlformats.org/officeDocument/2006/relationships/image" Target="../media/image1687.png"/><Relationship Id="rId340" Type="http://schemas.openxmlformats.org/officeDocument/2006/relationships/customXml" Target="../ink/ink1816.xml"/><Relationship Id="rId361" Type="http://schemas.openxmlformats.org/officeDocument/2006/relationships/image" Target="../media/image1779.png"/><Relationship Id="rId196" Type="http://schemas.openxmlformats.org/officeDocument/2006/relationships/customXml" Target="../ink/ink1744.xml"/><Relationship Id="rId200" Type="http://schemas.openxmlformats.org/officeDocument/2006/relationships/customXml" Target="../ink/ink1746.xml"/><Relationship Id="rId382" Type="http://schemas.openxmlformats.org/officeDocument/2006/relationships/customXml" Target="../ink/ink1837.xml"/><Relationship Id="rId417" Type="http://schemas.openxmlformats.org/officeDocument/2006/relationships/image" Target="../media/image1807.png"/><Relationship Id="rId16" Type="http://schemas.openxmlformats.org/officeDocument/2006/relationships/customXml" Target="../ink/ink1654.xml"/><Relationship Id="rId221" Type="http://schemas.openxmlformats.org/officeDocument/2006/relationships/image" Target="../media/image1710.png"/><Relationship Id="rId242" Type="http://schemas.openxmlformats.org/officeDocument/2006/relationships/customXml" Target="../ink/ink1767.xml"/><Relationship Id="rId263" Type="http://schemas.openxmlformats.org/officeDocument/2006/relationships/image" Target="../media/image1731.png"/><Relationship Id="rId284" Type="http://schemas.openxmlformats.org/officeDocument/2006/relationships/customXml" Target="../ink/ink1788.xml"/><Relationship Id="rId319" Type="http://schemas.openxmlformats.org/officeDocument/2006/relationships/image" Target="../media/image1758.png"/><Relationship Id="rId37" Type="http://schemas.openxmlformats.org/officeDocument/2006/relationships/image" Target="../media/image1618.png"/><Relationship Id="rId58" Type="http://schemas.openxmlformats.org/officeDocument/2006/relationships/customXml" Target="../ink/ink1675.xml"/><Relationship Id="rId79" Type="http://schemas.openxmlformats.org/officeDocument/2006/relationships/image" Target="../media/image1639.png"/><Relationship Id="rId102" Type="http://schemas.openxmlformats.org/officeDocument/2006/relationships/customXml" Target="../ink/ink1697.xml"/><Relationship Id="rId123" Type="http://schemas.openxmlformats.org/officeDocument/2006/relationships/image" Target="../media/image1661.png"/><Relationship Id="rId144" Type="http://schemas.openxmlformats.org/officeDocument/2006/relationships/customXml" Target="../ink/ink1718.xml"/><Relationship Id="rId330" Type="http://schemas.openxmlformats.org/officeDocument/2006/relationships/customXml" Target="../ink/ink1811.xml"/><Relationship Id="rId90" Type="http://schemas.openxmlformats.org/officeDocument/2006/relationships/customXml" Target="../ink/ink1691.xml"/><Relationship Id="rId165" Type="http://schemas.openxmlformats.org/officeDocument/2006/relationships/image" Target="../media/image1682.png"/><Relationship Id="rId186" Type="http://schemas.openxmlformats.org/officeDocument/2006/relationships/customXml" Target="../ink/ink1739.xml"/><Relationship Id="rId351" Type="http://schemas.openxmlformats.org/officeDocument/2006/relationships/image" Target="../media/image1774.png"/><Relationship Id="rId372" Type="http://schemas.openxmlformats.org/officeDocument/2006/relationships/customXml" Target="../ink/ink1832.xml"/><Relationship Id="rId393" Type="http://schemas.openxmlformats.org/officeDocument/2006/relationships/image" Target="../media/image1795.png"/><Relationship Id="rId407" Type="http://schemas.openxmlformats.org/officeDocument/2006/relationships/image" Target="../media/image1802.png"/><Relationship Id="rId211" Type="http://schemas.openxmlformats.org/officeDocument/2006/relationships/image" Target="../media/image1705.png"/><Relationship Id="rId232" Type="http://schemas.openxmlformats.org/officeDocument/2006/relationships/customXml" Target="../ink/ink1762.xml"/><Relationship Id="rId253" Type="http://schemas.openxmlformats.org/officeDocument/2006/relationships/image" Target="../media/image1726.png"/><Relationship Id="rId274" Type="http://schemas.openxmlformats.org/officeDocument/2006/relationships/customXml" Target="../ink/ink1783.xml"/><Relationship Id="rId295" Type="http://schemas.openxmlformats.org/officeDocument/2006/relationships/image" Target="../media/image1746.png"/><Relationship Id="rId309" Type="http://schemas.openxmlformats.org/officeDocument/2006/relationships/image" Target="../media/image1753.png"/><Relationship Id="rId27" Type="http://schemas.openxmlformats.org/officeDocument/2006/relationships/image" Target="../media/image1613.png"/><Relationship Id="rId48" Type="http://schemas.openxmlformats.org/officeDocument/2006/relationships/customXml" Target="../ink/ink1670.xml"/><Relationship Id="rId69" Type="http://schemas.openxmlformats.org/officeDocument/2006/relationships/image" Target="../media/image1634.png"/><Relationship Id="rId113" Type="http://schemas.openxmlformats.org/officeDocument/2006/relationships/image" Target="../media/image1656.png"/><Relationship Id="rId134" Type="http://schemas.openxmlformats.org/officeDocument/2006/relationships/customXml" Target="../ink/ink1713.xml"/><Relationship Id="rId320" Type="http://schemas.openxmlformats.org/officeDocument/2006/relationships/customXml" Target="../ink/ink1806.xml"/><Relationship Id="rId80" Type="http://schemas.openxmlformats.org/officeDocument/2006/relationships/customXml" Target="../ink/ink1686.xml"/><Relationship Id="rId155" Type="http://schemas.openxmlformats.org/officeDocument/2006/relationships/image" Target="../media/image1677.png"/><Relationship Id="rId176" Type="http://schemas.openxmlformats.org/officeDocument/2006/relationships/customXml" Target="../ink/ink1734.xml"/><Relationship Id="rId197" Type="http://schemas.openxmlformats.org/officeDocument/2006/relationships/image" Target="../media/image1698.png"/><Relationship Id="rId341" Type="http://schemas.openxmlformats.org/officeDocument/2006/relationships/image" Target="../media/image1769.png"/><Relationship Id="rId362" Type="http://schemas.openxmlformats.org/officeDocument/2006/relationships/customXml" Target="../ink/ink1827.xml"/><Relationship Id="rId383" Type="http://schemas.openxmlformats.org/officeDocument/2006/relationships/image" Target="../media/image1790.png"/><Relationship Id="rId201" Type="http://schemas.openxmlformats.org/officeDocument/2006/relationships/image" Target="../media/image1700.png"/><Relationship Id="rId222" Type="http://schemas.openxmlformats.org/officeDocument/2006/relationships/customXml" Target="../ink/ink1757.xml"/><Relationship Id="rId243" Type="http://schemas.openxmlformats.org/officeDocument/2006/relationships/image" Target="../media/image1721.png"/><Relationship Id="rId264" Type="http://schemas.openxmlformats.org/officeDocument/2006/relationships/customXml" Target="../ink/ink1778.xml"/><Relationship Id="rId285" Type="http://schemas.openxmlformats.org/officeDocument/2006/relationships/image" Target="../media/image1741.png"/><Relationship Id="rId17" Type="http://schemas.openxmlformats.org/officeDocument/2006/relationships/image" Target="../media/image1608.png"/><Relationship Id="rId38" Type="http://schemas.openxmlformats.org/officeDocument/2006/relationships/customXml" Target="../ink/ink1665.xml"/><Relationship Id="rId59" Type="http://schemas.openxmlformats.org/officeDocument/2006/relationships/image" Target="../media/image1629.png"/><Relationship Id="rId103" Type="http://schemas.openxmlformats.org/officeDocument/2006/relationships/image" Target="../media/image1651.png"/><Relationship Id="rId124" Type="http://schemas.openxmlformats.org/officeDocument/2006/relationships/customXml" Target="../ink/ink1708.xml"/><Relationship Id="rId310" Type="http://schemas.openxmlformats.org/officeDocument/2006/relationships/customXml" Target="../ink/ink1801.xml"/><Relationship Id="rId70" Type="http://schemas.openxmlformats.org/officeDocument/2006/relationships/customXml" Target="../ink/ink1681.xml"/><Relationship Id="rId91" Type="http://schemas.openxmlformats.org/officeDocument/2006/relationships/image" Target="../media/image1645.png"/><Relationship Id="rId145" Type="http://schemas.openxmlformats.org/officeDocument/2006/relationships/image" Target="../media/image1672.png"/><Relationship Id="rId166" Type="http://schemas.openxmlformats.org/officeDocument/2006/relationships/customXml" Target="../ink/ink1729.xml"/><Relationship Id="rId187" Type="http://schemas.openxmlformats.org/officeDocument/2006/relationships/image" Target="../media/image1693.png"/><Relationship Id="rId331" Type="http://schemas.openxmlformats.org/officeDocument/2006/relationships/image" Target="../media/image1764.png"/><Relationship Id="rId352" Type="http://schemas.openxmlformats.org/officeDocument/2006/relationships/customXml" Target="../ink/ink1822.xml"/><Relationship Id="rId373" Type="http://schemas.openxmlformats.org/officeDocument/2006/relationships/image" Target="../media/image1785.png"/><Relationship Id="rId394" Type="http://schemas.openxmlformats.org/officeDocument/2006/relationships/customXml" Target="../ink/ink1843.xml"/><Relationship Id="rId408" Type="http://schemas.openxmlformats.org/officeDocument/2006/relationships/customXml" Target="../ink/ink1850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752.xml"/><Relationship Id="rId233" Type="http://schemas.openxmlformats.org/officeDocument/2006/relationships/image" Target="../media/image1716.png"/><Relationship Id="rId254" Type="http://schemas.openxmlformats.org/officeDocument/2006/relationships/customXml" Target="../ink/ink1773.xml"/><Relationship Id="rId28" Type="http://schemas.openxmlformats.org/officeDocument/2006/relationships/customXml" Target="../ink/ink1660.xml"/><Relationship Id="rId49" Type="http://schemas.openxmlformats.org/officeDocument/2006/relationships/image" Target="../media/image1624.png"/><Relationship Id="rId114" Type="http://schemas.openxmlformats.org/officeDocument/2006/relationships/customXml" Target="../ink/ink1703.xml"/><Relationship Id="rId275" Type="http://schemas.openxmlformats.org/officeDocument/2006/relationships/image" Target="../media/image1547.png"/><Relationship Id="rId296" Type="http://schemas.openxmlformats.org/officeDocument/2006/relationships/customXml" Target="../ink/ink1794.xml"/><Relationship Id="rId300" Type="http://schemas.openxmlformats.org/officeDocument/2006/relationships/customXml" Target="../ink/ink1796.xml"/><Relationship Id="rId60" Type="http://schemas.openxmlformats.org/officeDocument/2006/relationships/customXml" Target="../ink/ink1676.xml"/><Relationship Id="rId81" Type="http://schemas.openxmlformats.org/officeDocument/2006/relationships/image" Target="../media/image1640.png"/><Relationship Id="rId135" Type="http://schemas.openxmlformats.org/officeDocument/2006/relationships/image" Target="../media/image1667.png"/><Relationship Id="rId156" Type="http://schemas.openxmlformats.org/officeDocument/2006/relationships/customXml" Target="../ink/ink1724.xml"/><Relationship Id="rId177" Type="http://schemas.openxmlformats.org/officeDocument/2006/relationships/image" Target="../media/image1688.png"/><Relationship Id="rId198" Type="http://schemas.openxmlformats.org/officeDocument/2006/relationships/customXml" Target="../ink/ink1745.xml"/><Relationship Id="rId321" Type="http://schemas.openxmlformats.org/officeDocument/2006/relationships/image" Target="../media/image1759.png"/><Relationship Id="rId342" Type="http://schemas.openxmlformats.org/officeDocument/2006/relationships/customXml" Target="../ink/ink1817.xml"/><Relationship Id="rId363" Type="http://schemas.openxmlformats.org/officeDocument/2006/relationships/image" Target="../media/image1780.png"/><Relationship Id="rId384" Type="http://schemas.openxmlformats.org/officeDocument/2006/relationships/customXml" Target="../ink/ink1838.xml"/><Relationship Id="rId202" Type="http://schemas.openxmlformats.org/officeDocument/2006/relationships/customXml" Target="../ink/ink1747.xml"/><Relationship Id="rId223" Type="http://schemas.openxmlformats.org/officeDocument/2006/relationships/image" Target="../media/image1711.png"/><Relationship Id="rId244" Type="http://schemas.openxmlformats.org/officeDocument/2006/relationships/customXml" Target="../ink/ink1768.xml"/><Relationship Id="rId18" Type="http://schemas.openxmlformats.org/officeDocument/2006/relationships/customXml" Target="../ink/ink1655.xml"/><Relationship Id="rId39" Type="http://schemas.openxmlformats.org/officeDocument/2006/relationships/image" Target="../media/image1619.png"/><Relationship Id="rId265" Type="http://schemas.openxmlformats.org/officeDocument/2006/relationships/image" Target="../media/image1732.png"/><Relationship Id="rId286" Type="http://schemas.openxmlformats.org/officeDocument/2006/relationships/customXml" Target="../ink/ink1789.xml"/><Relationship Id="rId50" Type="http://schemas.openxmlformats.org/officeDocument/2006/relationships/customXml" Target="../ink/ink1671.xml"/><Relationship Id="rId104" Type="http://schemas.openxmlformats.org/officeDocument/2006/relationships/customXml" Target="../ink/ink1698.xml"/><Relationship Id="rId125" Type="http://schemas.openxmlformats.org/officeDocument/2006/relationships/image" Target="../media/image1662.png"/><Relationship Id="rId146" Type="http://schemas.openxmlformats.org/officeDocument/2006/relationships/customXml" Target="../ink/ink1719.xml"/><Relationship Id="rId167" Type="http://schemas.openxmlformats.org/officeDocument/2006/relationships/image" Target="../media/image1683.png"/><Relationship Id="rId188" Type="http://schemas.openxmlformats.org/officeDocument/2006/relationships/customXml" Target="../ink/ink1740.xml"/><Relationship Id="rId311" Type="http://schemas.openxmlformats.org/officeDocument/2006/relationships/image" Target="../media/image1754.png"/><Relationship Id="rId332" Type="http://schemas.openxmlformats.org/officeDocument/2006/relationships/customXml" Target="../ink/ink1812.xml"/><Relationship Id="rId353" Type="http://schemas.openxmlformats.org/officeDocument/2006/relationships/image" Target="../media/image1775.png"/><Relationship Id="rId374" Type="http://schemas.openxmlformats.org/officeDocument/2006/relationships/customXml" Target="../ink/ink1833.xml"/><Relationship Id="rId395" Type="http://schemas.openxmlformats.org/officeDocument/2006/relationships/image" Target="../media/image1796.png"/><Relationship Id="rId409" Type="http://schemas.openxmlformats.org/officeDocument/2006/relationships/image" Target="../media/image1803.png"/><Relationship Id="rId71" Type="http://schemas.openxmlformats.org/officeDocument/2006/relationships/image" Target="../media/image1635.png"/><Relationship Id="rId92" Type="http://schemas.openxmlformats.org/officeDocument/2006/relationships/customXml" Target="../ink/ink1692.xml"/><Relationship Id="rId213" Type="http://schemas.openxmlformats.org/officeDocument/2006/relationships/image" Target="../media/image1706.png"/><Relationship Id="rId234" Type="http://schemas.openxmlformats.org/officeDocument/2006/relationships/customXml" Target="../ink/ink1763.xml"/><Relationship Id="rId2" Type="http://schemas.openxmlformats.org/officeDocument/2006/relationships/customXml" Target="../ink/ink1647.xml"/><Relationship Id="rId29" Type="http://schemas.openxmlformats.org/officeDocument/2006/relationships/image" Target="../media/image1614.png"/><Relationship Id="rId255" Type="http://schemas.openxmlformats.org/officeDocument/2006/relationships/image" Target="../media/image1727.png"/><Relationship Id="rId276" Type="http://schemas.openxmlformats.org/officeDocument/2006/relationships/customXml" Target="../ink/ink1784.xml"/><Relationship Id="rId297" Type="http://schemas.openxmlformats.org/officeDocument/2006/relationships/image" Target="../media/image1747.png"/><Relationship Id="rId40" Type="http://schemas.openxmlformats.org/officeDocument/2006/relationships/customXml" Target="../ink/ink1666.xml"/><Relationship Id="rId115" Type="http://schemas.openxmlformats.org/officeDocument/2006/relationships/image" Target="../media/image1657.png"/><Relationship Id="rId136" Type="http://schemas.openxmlformats.org/officeDocument/2006/relationships/customXml" Target="../ink/ink1714.xml"/><Relationship Id="rId157" Type="http://schemas.openxmlformats.org/officeDocument/2006/relationships/image" Target="../media/image1678.png"/><Relationship Id="rId178" Type="http://schemas.openxmlformats.org/officeDocument/2006/relationships/customXml" Target="../ink/ink1735.xml"/><Relationship Id="rId301" Type="http://schemas.openxmlformats.org/officeDocument/2006/relationships/image" Target="../media/image1749.png"/><Relationship Id="rId322" Type="http://schemas.openxmlformats.org/officeDocument/2006/relationships/customXml" Target="../ink/ink1807.xml"/><Relationship Id="rId343" Type="http://schemas.openxmlformats.org/officeDocument/2006/relationships/image" Target="../media/image1770.png"/><Relationship Id="rId364" Type="http://schemas.openxmlformats.org/officeDocument/2006/relationships/customXml" Target="../ink/ink1828.xml"/><Relationship Id="rId61" Type="http://schemas.openxmlformats.org/officeDocument/2006/relationships/image" Target="../media/image1630.png"/><Relationship Id="rId82" Type="http://schemas.openxmlformats.org/officeDocument/2006/relationships/customXml" Target="../ink/ink1687.xml"/><Relationship Id="rId199" Type="http://schemas.openxmlformats.org/officeDocument/2006/relationships/image" Target="../media/image1699.png"/><Relationship Id="rId203" Type="http://schemas.openxmlformats.org/officeDocument/2006/relationships/image" Target="../media/image1701.png"/><Relationship Id="rId385" Type="http://schemas.openxmlformats.org/officeDocument/2006/relationships/image" Target="../media/image1791.png"/><Relationship Id="rId19" Type="http://schemas.openxmlformats.org/officeDocument/2006/relationships/image" Target="../media/image1609.png"/><Relationship Id="rId224" Type="http://schemas.openxmlformats.org/officeDocument/2006/relationships/customXml" Target="../ink/ink1758.xml"/><Relationship Id="rId245" Type="http://schemas.openxmlformats.org/officeDocument/2006/relationships/image" Target="../media/image1722.png"/><Relationship Id="rId266" Type="http://schemas.openxmlformats.org/officeDocument/2006/relationships/customXml" Target="../ink/ink1779.xml"/><Relationship Id="rId287" Type="http://schemas.openxmlformats.org/officeDocument/2006/relationships/image" Target="../media/image1742.png"/><Relationship Id="rId410" Type="http://schemas.openxmlformats.org/officeDocument/2006/relationships/customXml" Target="../ink/ink1851.xml"/><Relationship Id="rId30" Type="http://schemas.openxmlformats.org/officeDocument/2006/relationships/customXml" Target="../ink/ink1661.xml"/><Relationship Id="rId105" Type="http://schemas.openxmlformats.org/officeDocument/2006/relationships/image" Target="../media/image1652.png"/><Relationship Id="rId126" Type="http://schemas.openxmlformats.org/officeDocument/2006/relationships/customXml" Target="../ink/ink1709.xml"/><Relationship Id="rId147" Type="http://schemas.openxmlformats.org/officeDocument/2006/relationships/image" Target="../media/image1673.png"/><Relationship Id="rId168" Type="http://schemas.openxmlformats.org/officeDocument/2006/relationships/customXml" Target="../ink/ink1730.xml"/><Relationship Id="rId312" Type="http://schemas.openxmlformats.org/officeDocument/2006/relationships/customXml" Target="../ink/ink1802.xml"/><Relationship Id="rId333" Type="http://schemas.openxmlformats.org/officeDocument/2006/relationships/image" Target="../media/image1765.png"/><Relationship Id="rId354" Type="http://schemas.openxmlformats.org/officeDocument/2006/relationships/customXml" Target="../ink/ink1823.xml"/><Relationship Id="rId51" Type="http://schemas.openxmlformats.org/officeDocument/2006/relationships/image" Target="../media/image1625.png"/><Relationship Id="rId72" Type="http://schemas.openxmlformats.org/officeDocument/2006/relationships/customXml" Target="../ink/ink1682.xml"/><Relationship Id="rId93" Type="http://schemas.openxmlformats.org/officeDocument/2006/relationships/image" Target="../media/image1646.png"/><Relationship Id="rId189" Type="http://schemas.openxmlformats.org/officeDocument/2006/relationships/image" Target="../media/image1694.png"/><Relationship Id="rId375" Type="http://schemas.openxmlformats.org/officeDocument/2006/relationships/image" Target="../media/image1786.png"/><Relationship Id="rId396" Type="http://schemas.openxmlformats.org/officeDocument/2006/relationships/customXml" Target="../ink/ink1844.xml"/><Relationship Id="rId3" Type="http://schemas.openxmlformats.org/officeDocument/2006/relationships/image" Target="../media/image1601.png"/><Relationship Id="rId214" Type="http://schemas.openxmlformats.org/officeDocument/2006/relationships/customXml" Target="../ink/ink1753.xml"/><Relationship Id="rId235" Type="http://schemas.openxmlformats.org/officeDocument/2006/relationships/image" Target="../media/image1717.png"/><Relationship Id="rId256" Type="http://schemas.openxmlformats.org/officeDocument/2006/relationships/customXml" Target="../ink/ink1774.xml"/><Relationship Id="rId277" Type="http://schemas.openxmlformats.org/officeDocument/2006/relationships/image" Target="../media/image1737.png"/><Relationship Id="rId298" Type="http://schemas.openxmlformats.org/officeDocument/2006/relationships/customXml" Target="../ink/ink1795.xml"/><Relationship Id="rId400" Type="http://schemas.openxmlformats.org/officeDocument/2006/relationships/customXml" Target="../ink/ink1846.xml"/><Relationship Id="rId116" Type="http://schemas.openxmlformats.org/officeDocument/2006/relationships/customXml" Target="../ink/ink1704.xml"/><Relationship Id="rId137" Type="http://schemas.openxmlformats.org/officeDocument/2006/relationships/image" Target="../media/image1668.png"/><Relationship Id="rId158" Type="http://schemas.openxmlformats.org/officeDocument/2006/relationships/customXml" Target="../ink/ink1725.xml"/><Relationship Id="rId302" Type="http://schemas.openxmlformats.org/officeDocument/2006/relationships/customXml" Target="../ink/ink1797.xml"/><Relationship Id="rId323" Type="http://schemas.openxmlformats.org/officeDocument/2006/relationships/image" Target="../media/image1760.png"/><Relationship Id="rId344" Type="http://schemas.openxmlformats.org/officeDocument/2006/relationships/customXml" Target="../ink/ink1818.xml"/><Relationship Id="rId20" Type="http://schemas.openxmlformats.org/officeDocument/2006/relationships/customXml" Target="../ink/ink1656.xml"/><Relationship Id="rId41" Type="http://schemas.openxmlformats.org/officeDocument/2006/relationships/image" Target="../media/image1620.png"/><Relationship Id="rId62" Type="http://schemas.openxmlformats.org/officeDocument/2006/relationships/customXml" Target="../ink/ink1677.xml"/><Relationship Id="rId83" Type="http://schemas.openxmlformats.org/officeDocument/2006/relationships/image" Target="../media/image1641.png"/><Relationship Id="rId179" Type="http://schemas.openxmlformats.org/officeDocument/2006/relationships/image" Target="../media/image1689.png"/><Relationship Id="rId365" Type="http://schemas.openxmlformats.org/officeDocument/2006/relationships/image" Target="../media/image1781.png"/><Relationship Id="rId386" Type="http://schemas.openxmlformats.org/officeDocument/2006/relationships/customXml" Target="../ink/ink1839.xml"/><Relationship Id="rId190" Type="http://schemas.openxmlformats.org/officeDocument/2006/relationships/customXml" Target="../ink/ink1741.xml"/><Relationship Id="rId204" Type="http://schemas.openxmlformats.org/officeDocument/2006/relationships/customXml" Target="../ink/ink1748.xml"/><Relationship Id="rId225" Type="http://schemas.openxmlformats.org/officeDocument/2006/relationships/image" Target="../media/image1712.png"/><Relationship Id="rId246" Type="http://schemas.openxmlformats.org/officeDocument/2006/relationships/customXml" Target="../ink/ink1769.xml"/><Relationship Id="rId267" Type="http://schemas.openxmlformats.org/officeDocument/2006/relationships/image" Target="../media/image1733.png"/><Relationship Id="rId288" Type="http://schemas.openxmlformats.org/officeDocument/2006/relationships/customXml" Target="../ink/ink1790.xml"/><Relationship Id="rId411" Type="http://schemas.openxmlformats.org/officeDocument/2006/relationships/image" Target="../media/image1804.png"/><Relationship Id="rId106" Type="http://schemas.openxmlformats.org/officeDocument/2006/relationships/customXml" Target="../ink/ink1699.xml"/><Relationship Id="rId127" Type="http://schemas.openxmlformats.org/officeDocument/2006/relationships/image" Target="../media/image1663.png"/><Relationship Id="rId313" Type="http://schemas.openxmlformats.org/officeDocument/2006/relationships/image" Target="../media/image1755.png"/><Relationship Id="rId10" Type="http://schemas.openxmlformats.org/officeDocument/2006/relationships/customXml" Target="../ink/ink1651.xml"/><Relationship Id="rId31" Type="http://schemas.openxmlformats.org/officeDocument/2006/relationships/image" Target="../media/image1615.png"/><Relationship Id="rId52" Type="http://schemas.openxmlformats.org/officeDocument/2006/relationships/customXml" Target="../ink/ink1672.xml"/><Relationship Id="rId73" Type="http://schemas.openxmlformats.org/officeDocument/2006/relationships/image" Target="../media/image1636.png"/><Relationship Id="rId94" Type="http://schemas.openxmlformats.org/officeDocument/2006/relationships/customXml" Target="../ink/ink1693.xml"/><Relationship Id="rId148" Type="http://schemas.openxmlformats.org/officeDocument/2006/relationships/customXml" Target="../ink/ink1720.xml"/><Relationship Id="rId169" Type="http://schemas.openxmlformats.org/officeDocument/2006/relationships/image" Target="../media/image1684.png"/><Relationship Id="rId334" Type="http://schemas.openxmlformats.org/officeDocument/2006/relationships/customXml" Target="../ink/ink1813.xml"/><Relationship Id="rId355" Type="http://schemas.openxmlformats.org/officeDocument/2006/relationships/image" Target="../media/image1776.png"/><Relationship Id="rId376" Type="http://schemas.openxmlformats.org/officeDocument/2006/relationships/customXml" Target="../ink/ink1834.xml"/><Relationship Id="rId397" Type="http://schemas.openxmlformats.org/officeDocument/2006/relationships/image" Target="../media/image1797.png"/><Relationship Id="rId4" Type="http://schemas.openxmlformats.org/officeDocument/2006/relationships/customXml" Target="../ink/ink1648.xml"/><Relationship Id="rId180" Type="http://schemas.openxmlformats.org/officeDocument/2006/relationships/customXml" Target="../ink/ink1736.xml"/><Relationship Id="rId215" Type="http://schemas.openxmlformats.org/officeDocument/2006/relationships/image" Target="../media/image1707.png"/><Relationship Id="rId236" Type="http://schemas.openxmlformats.org/officeDocument/2006/relationships/customXml" Target="../ink/ink1764.xml"/><Relationship Id="rId257" Type="http://schemas.openxmlformats.org/officeDocument/2006/relationships/image" Target="../media/image1728.png"/><Relationship Id="rId278" Type="http://schemas.openxmlformats.org/officeDocument/2006/relationships/customXml" Target="../ink/ink1785.xml"/><Relationship Id="rId401" Type="http://schemas.openxmlformats.org/officeDocument/2006/relationships/image" Target="../media/image1799.png"/><Relationship Id="rId303" Type="http://schemas.openxmlformats.org/officeDocument/2006/relationships/image" Target="../media/image1750.png"/><Relationship Id="rId42" Type="http://schemas.openxmlformats.org/officeDocument/2006/relationships/customXml" Target="../ink/ink1667.xml"/><Relationship Id="rId84" Type="http://schemas.openxmlformats.org/officeDocument/2006/relationships/customXml" Target="../ink/ink1688.xml"/><Relationship Id="rId138" Type="http://schemas.openxmlformats.org/officeDocument/2006/relationships/customXml" Target="../ink/ink1715.xml"/><Relationship Id="rId345" Type="http://schemas.openxmlformats.org/officeDocument/2006/relationships/image" Target="../media/image1771.png"/><Relationship Id="rId387" Type="http://schemas.openxmlformats.org/officeDocument/2006/relationships/image" Target="../media/image1792.png"/><Relationship Id="rId191" Type="http://schemas.openxmlformats.org/officeDocument/2006/relationships/image" Target="../media/image1695.png"/><Relationship Id="rId205" Type="http://schemas.openxmlformats.org/officeDocument/2006/relationships/image" Target="../media/image1702.png"/><Relationship Id="rId247" Type="http://schemas.openxmlformats.org/officeDocument/2006/relationships/image" Target="../media/image1723.png"/><Relationship Id="rId412" Type="http://schemas.openxmlformats.org/officeDocument/2006/relationships/customXml" Target="../ink/ink1852.xml"/><Relationship Id="rId107" Type="http://schemas.openxmlformats.org/officeDocument/2006/relationships/image" Target="../media/image1653.png"/><Relationship Id="rId289" Type="http://schemas.openxmlformats.org/officeDocument/2006/relationships/image" Target="../media/image1743.png"/><Relationship Id="rId11" Type="http://schemas.openxmlformats.org/officeDocument/2006/relationships/image" Target="../media/image1605.png"/><Relationship Id="rId53" Type="http://schemas.openxmlformats.org/officeDocument/2006/relationships/image" Target="../media/image1626.png"/><Relationship Id="rId149" Type="http://schemas.openxmlformats.org/officeDocument/2006/relationships/image" Target="../media/image1674.png"/><Relationship Id="rId314" Type="http://schemas.openxmlformats.org/officeDocument/2006/relationships/customXml" Target="../ink/ink1803.xml"/><Relationship Id="rId356" Type="http://schemas.openxmlformats.org/officeDocument/2006/relationships/customXml" Target="../ink/ink1824.xml"/><Relationship Id="rId398" Type="http://schemas.openxmlformats.org/officeDocument/2006/relationships/customXml" Target="../ink/ink1845.xml"/><Relationship Id="rId95" Type="http://schemas.openxmlformats.org/officeDocument/2006/relationships/image" Target="../media/image1647.png"/><Relationship Id="rId160" Type="http://schemas.openxmlformats.org/officeDocument/2006/relationships/customXml" Target="../ink/ink1726.xml"/><Relationship Id="rId216" Type="http://schemas.openxmlformats.org/officeDocument/2006/relationships/customXml" Target="../ink/ink1754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864.png"/><Relationship Id="rId21" Type="http://schemas.openxmlformats.org/officeDocument/2006/relationships/image" Target="../media/image1817.png"/><Relationship Id="rId42" Type="http://schemas.openxmlformats.org/officeDocument/2006/relationships/customXml" Target="../ink/ink1875.xml"/><Relationship Id="rId63" Type="http://schemas.openxmlformats.org/officeDocument/2006/relationships/image" Target="../media/image1838.png"/><Relationship Id="rId84" Type="http://schemas.openxmlformats.org/officeDocument/2006/relationships/customXml" Target="../ink/ink1896.xml"/><Relationship Id="rId138" Type="http://schemas.openxmlformats.org/officeDocument/2006/relationships/customXml" Target="../ink/ink1923.xml"/><Relationship Id="rId159" Type="http://schemas.openxmlformats.org/officeDocument/2006/relationships/image" Target="../media/image1885.png"/><Relationship Id="rId170" Type="http://schemas.openxmlformats.org/officeDocument/2006/relationships/customXml" Target="../ink/ink1939.xml"/><Relationship Id="rId191" Type="http://schemas.openxmlformats.org/officeDocument/2006/relationships/image" Target="../media/image1901.png"/><Relationship Id="rId205" Type="http://schemas.openxmlformats.org/officeDocument/2006/relationships/image" Target="../media/image1908.png"/><Relationship Id="rId226" Type="http://schemas.openxmlformats.org/officeDocument/2006/relationships/customXml" Target="../ink/ink1967.xml"/><Relationship Id="rId247" Type="http://schemas.openxmlformats.org/officeDocument/2006/relationships/image" Target="../media/image1929.png"/><Relationship Id="rId107" Type="http://schemas.openxmlformats.org/officeDocument/2006/relationships/image" Target="../media/image1859.png"/><Relationship Id="rId268" Type="http://schemas.openxmlformats.org/officeDocument/2006/relationships/customXml" Target="../ink/ink1988.xml"/><Relationship Id="rId11" Type="http://schemas.openxmlformats.org/officeDocument/2006/relationships/image" Target="../media/image1812.png"/><Relationship Id="rId32" Type="http://schemas.openxmlformats.org/officeDocument/2006/relationships/customXml" Target="../ink/ink1870.xml"/><Relationship Id="rId53" Type="http://schemas.openxmlformats.org/officeDocument/2006/relationships/image" Target="../media/image1833.png"/><Relationship Id="rId74" Type="http://schemas.openxmlformats.org/officeDocument/2006/relationships/customXml" Target="../ink/ink1891.xml"/><Relationship Id="rId128" Type="http://schemas.openxmlformats.org/officeDocument/2006/relationships/customXml" Target="../ink/ink1918.xml"/><Relationship Id="rId149" Type="http://schemas.openxmlformats.org/officeDocument/2006/relationships/image" Target="../media/image1880.png"/><Relationship Id="rId5" Type="http://schemas.openxmlformats.org/officeDocument/2006/relationships/image" Target="../media/image1809.png"/><Relationship Id="rId95" Type="http://schemas.openxmlformats.org/officeDocument/2006/relationships/image" Target="../media/image1854.png"/><Relationship Id="rId160" Type="http://schemas.openxmlformats.org/officeDocument/2006/relationships/customXml" Target="../ink/ink1934.xml"/><Relationship Id="rId181" Type="http://schemas.openxmlformats.org/officeDocument/2006/relationships/image" Target="../media/image1896.png"/><Relationship Id="rId216" Type="http://schemas.openxmlformats.org/officeDocument/2006/relationships/customXml" Target="../ink/ink1962.xml"/><Relationship Id="rId237" Type="http://schemas.openxmlformats.org/officeDocument/2006/relationships/image" Target="../media/image1924.png"/><Relationship Id="rId258" Type="http://schemas.openxmlformats.org/officeDocument/2006/relationships/customXml" Target="../ink/ink1983.xml"/><Relationship Id="rId22" Type="http://schemas.openxmlformats.org/officeDocument/2006/relationships/customXml" Target="../ink/ink1865.xml"/><Relationship Id="rId43" Type="http://schemas.openxmlformats.org/officeDocument/2006/relationships/image" Target="../media/image1828.png"/><Relationship Id="rId64" Type="http://schemas.openxmlformats.org/officeDocument/2006/relationships/customXml" Target="../ink/ink1886.xml"/><Relationship Id="rId118" Type="http://schemas.openxmlformats.org/officeDocument/2006/relationships/customXml" Target="../ink/ink1913.xml"/><Relationship Id="rId139" Type="http://schemas.openxmlformats.org/officeDocument/2006/relationships/image" Target="../media/image1875.png"/><Relationship Id="rId85" Type="http://schemas.openxmlformats.org/officeDocument/2006/relationships/image" Target="../media/image1849.png"/><Relationship Id="rId150" Type="http://schemas.openxmlformats.org/officeDocument/2006/relationships/customXml" Target="../ink/ink1929.xml"/><Relationship Id="rId171" Type="http://schemas.openxmlformats.org/officeDocument/2006/relationships/image" Target="../media/image1891.png"/><Relationship Id="rId192" Type="http://schemas.openxmlformats.org/officeDocument/2006/relationships/customXml" Target="../ink/ink1950.xml"/><Relationship Id="rId206" Type="http://schemas.openxmlformats.org/officeDocument/2006/relationships/customXml" Target="../ink/ink1957.xml"/><Relationship Id="rId227" Type="http://schemas.openxmlformats.org/officeDocument/2006/relationships/image" Target="../media/image1919.png"/><Relationship Id="rId248" Type="http://schemas.openxmlformats.org/officeDocument/2006/relationships/customXml" Target="../ink/ink1978.xml"/><Relationship Id="rId269" Type="http://schemas.openxmlformats.org/officeDocument/2006/relationships/image" Target="../media/image1940.png"/><Relationship Id="rId12" Type="http://schemas.openxmlformats.org/officeDocument/2006/relationships/customXml" Target="../ink/ink1860.xml"/><Relationship Id="rId33" Type="http://schemas.openxmlformats.org/officeDocument/2006/relationships/image" Target="../media/image1823.png"/><Relationship Id="rId108" Type="http://schemas.openxmlformats.org/officeDocument/2006/relationships/customXml" Target="../ink/ink1908.xml"/><Relationship Id="rId129" Type="http://schemas.openxmlformats.org/officeDocument/2006/relationships/image" Target="../media/image1870.png"/><Relationship Id="rId54" Type="http://schemas.openxmlformats.org/officeDocument/2006/relationships/customXml" Target="../ink/ink1881.xml"/><Relationship Id="rId75" Type="http://schemas.openxmlformats.org/officeDocument/2006/relationships/image" Target="../media/image1844.png"/><Relationship Id="rId96" Type="http://schemas.openxmlformats.org/officeDocument/2006/relationships/customXml" Target="../ink/ink1902.xml"/><Relationship Id="rId140" Type="http://schemas.openxmlformats.org/officeDocument/2006/relationships/customXml" Target="../ink/ink1924.xml"/><Relationship Id="rId161" Type="http://schemas.openxmlformats.org/officeDocument/2006/relationships/image" Target="../media/image1886.png"/><Relationship Id="rId182" Type="http://schemas.openxmlformats.org/officeDocument/2006/relationships/customXml" Target="../ink/ink1945.xml"/><Relationship Id="rId217" Type="http://schemas.openxmlformats.org/officeDocument/2006/relationships/image" Target="../media/image1914.png"/><Relationship Id="rId6" Type="http://schemas.openxmlformats.org/officeDocument/2006/relationships/customXml" Target="../ink/ink1857.xml"/><Relationship Id="rId238" Type="http://schemas.openxmlformats.org/officeDocument/2006/relationships/customXml" Target="../ink/ink1973.xml"/><Relationship Id="rId259" Type="http://schemas.openxmlformats.org/officeDocument/2006/relationships/image" Target="../media/image1935.png"/><Relationship Id="rId23" Type="http://schemas.openxmlformats.org/officeDocument/2006/relationships/image" Target="../media/image1818.png"/><Relationship Id="rId119" Type="http://schemas.openxmlformats.org/officeDocument/2006/relationships/image" Target="../media/image1865.png"/><Relationship Id="rId270" Type="http://schemas.openxmlformats.org/officeDocument/2006/relationships/customXml" Target="../ink/ink1989.xml"/><Relationship Id="rId44" Type="http://schemas.openxmlformats.org/officeDocument/2006/relationships/customXml" Target="../ink/ink1876.xml"/><Relationship Id="rId60" Type="http://schemas.openxmlformats.org/officeDocument/2006/relationships/customXml" Target="../ink/ink1884.xml"/><Relationship Id="rId65" Type="http://schemas.openxmlformats.org/officeDocument/2006/relationships/image" Target="../media/image1839.png"/><Relationship Id="rId81" Type="http://schemas.openxmlformats.org/officeDocument/2006/relationships/image" Target="../media/image1847.png"/><Relationship Id="rId86" Type="http://schemas.openxmlformats.org/officeDocument/2006/relationships/customXml" Target="../ink/ink1897.xml"/><Relationship Id="rId130" Type="http://schemas.openxmlformats.org/officeDocument/2006/relationships/customXml" Target="../ink/ink1919.xml"/><Relationship Id="rId135" Type="http://schemas.openxmlformats.org/officeDocument/2006/relationships/image" Target="../media/image1873.png"/><Relationship Id="rId151" Type="http://schemas.openxmlformats.org/officeDocument/2006/relationships/image" Target="../media/image1881.png"/><Relationship Id="rId156" Type="http://schemas.openxmlformats.org/officeDocument/2006/relationships/customXml" Target="../ink/ink1932.xml"/><Relationship Id="rId177" Type="http://schemas.openxmlformats.org/officeDocument/2006/relationships/image" Target="../media/image1894.png"/><Relationship Id="rId198" Type="http://schemas.openxmlformats.org/officeDocument/2006/relationships/customXml" Target="../ink/ink1953.xml"/><Relationship Id="rId172" Type="http://schemas.openxmlformats.org/officeDocument/2006/relationships/customXml" Target="../ink/ink1940.xml"/><Relationship Id="rId193" Type="http://schemas.openxmlformats.org/officeDocument/2006/relationships/image" Target="../media/image1902.png"/><Relationship Id="rId202" Type="http://schemas.openxmlformats.org/officeDocument/2006/relationships/customXml" Target="../ink/ink1955.xml"/><Relationship Id="rId207" Type="http://schemas.openxmlformats.org/officeDocument/2006/relationships/image" Target="../media/image1909.png"/><Relationship Id="rId223" Type="http://schemas.openxmlformats.org/officeDocument/2006/relationships/image" Target="../media/image1917.png"/><Relationship Id="rId228" Type="http://schemas.openxmlformats.org/officeDocument/2006/relationships/customXml" Target="../ink/ink1968.xml"/><Relationship Id="rId244" Type="http://schemas.openxmlformats.org/officeDocument/2006/relationships/customXml" Target="../ink/ink1976.xml"/><Relationship Id="rId249" Type="http://schemas.openxmlformats.org/officeDocument/2006/relationships/image" Target="../media/image1930.png"/><Relationship Id="rId13" Type="http://schemas.openxmlformats.org/officeDocument/2006/relationships/image" Target="../media/image1813.png"/><Relationship Id="rId18" Type="http://schemas.openxmlformats.org/officeDocument/2006/relationships/customXml" Target="../ink/ink1863.xml"/><Relationship Id="rId39" Type="http://schemas.openxmlformats.org/officeDocument/2006/relationships/image" Target="../media/image1826.png"/><Relationship Id="rId109" Type="http://schemas.openxmlformats.org/officeDocument/2006/relationships/image" Target="../media/image1860.png"/><Relationship Id="rId260" Type="http://schemas.openxmlformats.org/officeDocument/2006/relationships/customXml" Target="../ink/ink1984.xml"/><Relationship Id="rId265" Type="http://schemas.openxmlformats.org/officeDocument/2006/relationships/image" Target="../media/image1938.png"/><Relationship Id="rId34" Type="http://schemas.openxmlformats.org/officeDocument/2006/relationships/customXml" Target="../ink/ink1871.xml"/><Relationship Id="rId50" Type="http://schemas.openxmlformats.org/officeDocument/2006/relationships/customXml" Target="../ink/ink1879.xml"/><Relationship Id="rId55" Type="http://schemas.openxmlformats.org/officeDocument/2006/relationships/image" Target="../media/image1834.png"/><Relationship Id="rId76" Type="http://schemas.openxmlformats.org/officeDocument/2006/relationships/customXml" Target="../ink/ink1892.xml"/><Relationship Id="rId97" Type="http://schemas.openxmlformats.org/officeDocument/2006/relationships/image" Target="../media/image1855.png"/><Relationship Id="rId104" Type="http://schemas.openxmlformats.org/officeDocument/2006/relationships/customXml" Target="../ink/ink1906.xml"/><Relationship Id="rId120" Type="http://schemas.openxmlformats.org/officeDocument/2006/relationships/customXml" Target="../ink/ink1914.xml"/><Relationship Id="rId125" Type="http://schemas.openxmlformats.org/officeDocument/2006/relationships/image" Target="../media/image1868.png"/><Relationship Id="rId141" Type="http://schemas.openxmlformats.org/officeDocument/2006/relationships/image" Target="../media/image1876.png"/><Relationship Id="rId146" Type="http://schemas.openxmlformats.org/officeDocument/2006/relationships/customXml" Target="../ink/ink1927.xml"/><Relationship Id="rId167" Type="http://schemas.openxmlformats.org/officeDocument/2006/relationships/image" Target="../media/image1889.png"/><Relationship Id="rId188" Type="http://schemas.openxmlformats.org/officeDocument/2006/relationships/customXml" Target="../ink/ink1948.xml"/><Relationship Id="rId7" Type="http://schemas.openxmlformats.org/officeDocument/2006/relationships/image" Target="../media/image1810.png"/><Relationship Id="rId71" Type="http://schemas.openxmlformats.org/officeDocument/2006/relationships/image" Target="../media/image1842.png"/><Relationship Id="rId92" Type="http://schemas.openxmlformats.org/officeDocument/2006/relationships/customXml" Target="../ink/ink1900.xml"/><Relationship Id="rId162" Type="http://schemas.openxmlformats.org/officeDocument/2006/relationships/customXml" Target="../ink/ink1935.xml"/><Relationship Id="rId183" Type="http://schemas.openxmlformats.org/officeDocument/2006/relationships/image" Target="../media/image1897.png"/><Relationship Id="rId213" Type="http://schemas.openxmlformats.org/officeDocument/2006/relationships/image" Target="../media/image1912.png"/><Relationship Id="rId218" Type="http://schemas.openxmlformats.org/officeDocument/2006/relationships/customXml" Target="../ink/ink1963.xml"/><Relationship Id="rId234" Type="http://schemas.openxmlformats.org/officeDocument/2006/relationships/customXml" Target="../ink/ink1971.xml"/><Relationship Id="rId239" Type="http://schemas.openxmlformats.org/officeDocument/2006/relationships/image" Target="../media/image1925.png"/><Relationship Id="rId2" Type="http://schemas.openxmlformats.org/officeDocument/2006/relationships/customXml" Target="../ink/ink1855.xml"/><Relationship Id="rId29" Type="http://schemas.openxmlformats.org/officeDocument/2006/relationships/image" Target="../media/image1821.png"/><Relationship Id="rId250" Type="http://schemas.openxmlformats.org/officeDocument/2006/relationships/customXml" Target="../ink/ink1979.xml"/><Relationship Id="rId255" Type="http://schemas.openxmlformats.org/officeDocument/2006/relationships/image" Target="../media/image1933.png"/><Relationship Id="rId271" Type="http://schemas.openxmlformats.org/officeDocument/2006/relationships/image" Target="../media/image1941.png"/><Relationship Id="rId24" Type="http://schemas.openxmlformats.org/officeDocument/2006/relationships/customXml" Target="../ink/ink1866.xml"/><Relationship Id="rId40" Type="http://schemas.openxmlformats.org/officeDocument/2006/relationships/customXml" Target="../ink/ink1874.xml"/><Relationship Id="rId45" Type="http://schemas.openxmlformats.org/officeDocument/2006/relationships/image" Target="../media/image1829.png"/><Relationship Id="rId66" Type="http://schemas.openxmlformats.org/officeDocument/2006/relationships/customXml" Target="../ink/ink1887.xml"/><Relationship Id="rId87" Type="http://schemas.openxmlformats.org/officeDocument/2006/relationships/image" Target="../media/image1850.png"/><Relationship Id="rId110" Type="http://schemas.openxmlformats.org/officeDocument/2006/relationships/customXml" Target="../ink/ink1909.xml"/><Relationship Id="rId115" Type="http://schemas.openxmlformats.org/officeDocument/2006/relationships/image" Target="../media/image1863.png"/><Relationship Id="rId131" Type="http://schemas.openxmlformats.org/officeDocument/2006/relationships/image" Target="../media/image1871.png"/><Relationship Id="rId136" Type="http://schemas.openxmlformats.org/officeDocument/2006/relationships/customXml" Target="../ink/ink1922.xml"/><Relationship Id="rId157" Type="http://schemas.openxmlformats.org/officeDocument/2006/relationships/image" Target="../media/image1884.png"/><Relationship Id="rId178" Type="http://schemas.openxmlformats.org/officeDocument/2006/relationships/customXml" Target="../ink/ink1943.xml"/><Relationship Id="rId61" Type="http://schemas.openxmlformats.org/officeDocument/2006/relationships/image" Target="../media/image1837.png"/><Relationship Id="rId82" Type="http://schemas.openxmlformats.org/officeDocument/2006/relationships/customXml" Target="../ink/ink1895.xml"/><Relationship Id="rId152" Type="http://schemas.openxmlformats.org/officeDocument/2006/relationships/customXml" Target="../ink/ink1930.xml"/><Relationship Id="rId173" Type="http://schemas.openxmlformats.org/officeDocument/2006/relationships/image" Target="../media/image1892.png"/><Relationship Id="rId194" Type="http://schemas.openxmlformats.org/officeDocument/2006/relationships/customXml" Target="../ink/ink1951.xml"/><Relationship Id="rId199" Type="http://schemas.openxmlformats.org/officeDocument/2006/relationships/image" Target="../media/image1905.png"/><Relationship Id="rId203" Type="http://schemas.openxmlformats.org/officeDocument/2006/relationships/image" Target="../media/image1907.png"/><Relationship Id="rId208" Type="http://schemas.openxmlformats.org/officeDocument/2006/relationships/customXml" Target="../ink/ink1958.xml"/><Relationship Id="rId229" Type="http://schemas.openxmlformats.org/officeDocument/2006/relationships/image" Target="../media/image1920.png"/><Relationship Id="rId19" Type="http://schemas.openxmlformats.org/officeDocument/2006/relationships/image" Target="../media/image1816.png"/><Relationship Id="rId224" Type="http://schemas.openxmlformats.org/officeDocument/2006/relationships/customXml" Target="../ink/ink1966.xml"/><Relationship Id="rId240" Type="http://schemas.openxmlformats.org/officeDocument/2006/relationships/customXml" Target="../ink/ink1974.xml"/><Relationship Id="rId245" Type="http://schemas.openxmlformats.org/officeDocument/2006/relationships/image" Target="../media/image1928.png"/><Relationship Id="rId261" Type="http://schemas.openxmlformats.org/officeDocument/2006/relationships/image" Target="../media/image1936.png"/><Relationship Id="rId266" Type="http://schemas.openxmlformats.org/officeDocument/2006/relationships/customXml" Target="../ink/ink1987.xml"/><Relationship Id="rId14" Type="http://schemas.openxmlformats.org/officeDocument/2006/relationships/customXml" Target="../ink/ink1861.xml"/><Relationship Id="rId30" Type="http://schemas.openxmlformats.org/officeDocument/2006/relationships/customXml" Target="../ink/ink1869.xml"/><Relationship Id="rId35" Type="http://schemas.openxmlformats.org/officeDocument/2006/relationships/image" Target="../media/image1824.png"/><Relationship Id="rId56" Type="http://schemas.openxmlformats.org/officeDocument/2006/relationships/customXml" Target="../ink/ink1882.xml"/><Relationship Id="rId77" Type="http://schemas.openxmlformats.org/officeDocument/2006/relationships/image" Target="../media/image1845.png"/><Relationship Id="rId100" Type="http://schemas.openxmlformats.org/officeDocument/2006/relationships/customXml" Target="../ink/ink1904.xml"/><Relationship Id="rId105" Type="http://schemas.openxmlformats.org/officeDocument/2006/relationships/image" Target="../media/image1858.png"/><Relationship Id="rId126" Type="http://schemas.openxmlformats.org/officeDocument/2006/relationships/customXml" Target="../ink/ink1917.xml"/><Relationship Id="rId147" Type="http://schemas.openxmlformats.org/officeDocument/2006/relationships/image" Target="../media/image1879.png"/><Relationship Id="rId168" Type="http://schemas.openxmlformats.org/officeDocument/2006/relationships/customXml" Target="../ink/ink1938.xml"/><Relationship Id="rId8" Type="http://schemas.openxmlformats.org/officeDocument/2006/relationships/customXml" Target="../ink/ink1858.xml"/><Relationship Id="rId51" Type="http://schemas.openxmlformats.org/officeDocument/2006/relationships/image" Target="../media/image1832.png"/><Relationship Id="rId72" Type="http://schemas.openxmlformats.org/officeDocument/2006/relationships/customXml" Target="../ink/ink1890.xml"/><Relationship Id="rId93" Type="http://schemas.openxmlformats.org/officeDocument/2006/relationships/image" Target="../media/image1853.png"/><Relationship Id="rId98" Type="http://schemas.openxmlformats.org/officeDocument/2006/relationships/customXml" Target="../ink/ink1903.xml"/><Relationship Id="rId121" Type="http://schemas.openxmlformats.org/officeDocument/2006/relationships/image" Target="../media/image1866.png"/><Relationship Id="rId142" Type="http://schemas.openxmlformats.org/officeDocument/2006/relationships/customXml" Target="../ink/ink1925.xml"/><Relationship Id="rId163" Type="http://schemas.openxmlformats.org/officeDocument/2006/relationships/image" Target="../media/image1887.png"/><Relationship Id="rId184" Type="http://schemas.openxmlformats.org/officeDocument/2006/relationships/customXml" Target="../ink/ink1946.xml"/><Relationship Id="rId189" Type="http://schemas.openxmlformats.org/officeDocument/2006/relationships/image" Target="../media/image1900.png"/><Relationship Id="rId219" Type="http://schemas.openxmlformats.org/officeDocument/2006/relationships/image" Target="../media/image1915.png"/><Relationship Id="rId3" Type="http://schemas.openxmlformats.org/officeDocument/2006/relationships/image" Target="../media/image1808.png"/><Relationship Id="rId214" Type="http://schemas.openxmlformats.org/officeDocument/2006/relationships/customXml" Target="../ink/ink1961.xml"/><Relationship Id="rId230" Type="http://schemas.openxmlformats.org/officeDocument/2006/relationships/customXml" Target="../ink/ink1969.xml"/><Relationship Id="rId235" Type="http://schemas.openxmlformats.org/officeDocument/2006/relationships/image" Target="../media/image1923.png"/><Relationship Id="rId251" Type="http://schemas.openxmlformats.org/officeDocument/2006/relationships/image" Target="../media/image1931.png"/><Relationship Id="rId256" Type="http://schemas.openxmlformats.org/officeDocument/2006/relationships/customXml" Target="../ink/ink1982.xml"/><Relationship Id="rId25" Type="http://schemas.openxmlformats.org/officeDocument/2006/relationships/image" Target="../media/image1819.png"/><Relationship Id="rId46" Type="http://schemas.openxmlformats.org/officeDocument/2006/relationships/customXml" Target="../ink/ink1877.xml"/><Relationship Id="rId67" Type="http://schemas.openxmlformats.org/officeDocument/2006/relationships/image" Target="../media/image1840.png"/><Relationship Id="rId116" Type="http://schemas.openxmlformats.org/officeDocument/2006/relationships/customXml" Target="../ink/ink1912.xml"/><Relationship Id="rId137" Type="http://schemas.openxmlformats.org/officeDocument/2006/relationships/image" Target="../media/image1874.png"/><Relationship Id="rId158" Type="http://schemas.openxmlformats.org/officeDocument/2006/relationships/customXml" Target="../ink/ink1933.xml"/><Relationship Id="rId20" Type="http://schemas.openxmlformats.org/officeDocument/2006/relationships/customXml" Target="../ink/ink1864.xml"/><Relationship Id="rId41" Type="http://schemas.openxmlformats.org/officeDocument/2006/relationships/image" Target="../media/image1827.png"/><Relationship Id="rId62" Type="http://schemas.openxmlformats.org/officeDocument/2006/relationships/customXml" Target="../ink/ink1885.xml"/><Relationship Id="rId83" Type="http://schemas.openxmlformats.org/officeDocument/2006/relationships/image" Target="../media/image1848.png"/><Relationship Id="rId88" Type="http://schemas.openxmlformats.org/officeDocument/2006/relationships/customXml" Target="../ink/ink1898.xml"/><Relationship Id="rId111" Type="http://schemas.openxmlformats.org/officeDocument/2006/relationships/image" Target="../media/image1861.png"/><Relationship Id="rId132" Type="http://schemas.openxmlformats.org/officeDocument/2006/relationships/customXml" Target="../ink/ink1920.xml"/><Relationship Id="rId153" Type="http://schemas.openxmlformats.org/officeDocument/2006/relationships/image" Target="../media/image1882.png"/><Relationship Id="rId174" Type="http://schemas.openxmlformats.org/officeDocument/2006/relationships/customXml" Target="../ink/ink1941.xml"/><Relationship Id="rId179" Type="http://schemas.openxmlformats.org/officeDocument/2006/relationships/image" Target="../media/image1895.png"/><Relationship Id="rId195" Type="http://schemas.openxmlformats.org/officeDocument/2006/relationships/image" Target="../media/image1903.png"/><Relationship Id="rId209" Type="http://schemas.openxmlformats.org/officeDocument/2006/relationships/image" Target="../media/image1910.png"/><Relationship Id="rId190" Type="http://schemas.openxmlformats.org/officeDocument/2006/relationships/customXml" Target="../ink/ink1949.xml"/><Relationship Id="rId204" Type="http://schemas.openxmlformats.org/officeDocument/2006/relationships/customXml" Target="../ink/ink1956.xml"/><Relationship Id="rId220" Type="http://schemas.openxmlformats.org/officeDocument/2006/relationships/customXml" Target="../ink/ink1964.xml"/><Relationship Id="rId225" Type="http://schemas.openxmlformats.org/officeDocument/2006/relationships/image" Target="../media/image1918.png"/><Relationship Id="rId241" Type="http://schemas.openxmlformats.org/officeDocument/2006/relationships/image" Target="../media/image1926.png"/><Relationship Id="rId246" Type="http://schemas.openxmlformats.org/officeDocument/2006/relationships/customXml" Target="../ink/ink1977.xml"/><Relationship Id="rId267" Type="http://schemas.openxmlformats.org/officeDocument/2006/relationships/image" Target="../media/image1939.png"/><Relationship Id="rId15" Type="http://schemas.openxmlformats.org/officeDocument/2006/relationships/image" Target="../media/image1814.png"/><Relationship Id="rId36" Type="http://schemas.openxmlformats.org/officeDocument/2006/relationships/customXml" Target="../ink/ink1872.xml"/><Relationship Id="rId57" Type="http://schemas.openxmlformats.org/officeDocument/2006/relationships/image" Target="../media/image1835.png"/><Relationship Id="rId106" Type="http://schemas.openxmlformats.org/officeDocument/2006/relationships/customXml" Target="../ink/ink1907.xml"/><Relationship Id="rId127" Type="http://schemas.openxmlformats.org/officeDocument/2006/relationships/image" Target="../media/image1869.png"/><Relationship Id="rId262" Type="http://schemas.openxmlformats.org/officeDocument/2006/relationships/customXml" Target="../ink/ink1985.xml"/><Relationship Id="rId10" Type="http://schemas.openxmlformats.org/officeDocument/2006/relationships/customXml" Target="../ink/ink1859.xml"/><Relationship Id="rId31" Type="http://schemas.openxmlformats.org/officeDocument/2006/relationships/image" Target="../media/image1822.png"/><Relationship Id="rId52" Type="http://schemas.openxmlformats.org/officeDocument/2006/relationships/customXml" Target="../ink/ink1880.xml"/><Relationship Id="rId73" Type="http://schemas.openxmlformats.org/officeDocument/2006/relationships/image" Target="../media/image1843.png"/><Relationship Id="rId78" Type="http://schemas.openxmlformats.org/officeDocument/2006/relationships/customXml" Target="../ink/ink1893.xml"/><Relationship Id="rId94" Type="http://schemas.openxmlformats.org/officeDocument/2006/relationships/customXml" Target="../ink/ink1901.xml"/><Relationship Id="rId99" Type="http://schemas.openxmlformats.org/officeDocument/2006/relationships/image" Target="../media/image1547.png"/><Relationship Id="rId101" Type="http://schemas.openxmlformats.org/officeDocument/2006/relationships/image" Target="../media/image1856.png"/><Relationship Id="rId122" Type="http://schemas.openxmlformats.org/officeDocument/2006/relationships/customXml" Target="../ink/ink1915.xml"/><Relationship Id="rId143" Type="http://schemas.openxmlformats.org/officeDocument/2006/relationships/image" Target="../media/image1877.png"/><Relationship Id="rId148" Type="http://schemas.openxmlformats.org/officeDocument/2006/relationships/customXml" Target="../ink/ink1928.xml"/><Relationship Id="rId164" Type="http://schemas.openxmlformats.org/officeDocument/2006/relationships/customXml" Target="../ink/ink1936.xml"/><Relationship Id="rId169" Type="http://schemas.openxmlformats.org/officeDocument/2006/relationships/image" Target="../media/image1890.png"/><Relationship Id="rId185" Type="http://schemas.openxmlformats.org/officeDocument/2006/relationships/image" Target="../media/image1898.png"/><Relationship Id="rId4" Type="http://schemas.openxmlformats.org/officeDocument/2006/relationships/customXml" Target="../ink/ink1856.xml"/><Relationship Id="rId9" Type="http://schemas.openxmlformats.org/officeDocument/2006/relationships/image" Target="../media/image1811.png"/><Relationship Id="rId180" Type="http://schemas.openxmlformats.org/officeDocument/2006/relationships/customXml" Target="../ink/ink1944.xml"/><Relationship Id="rId210" Type="http://schemas.openxmlformats.org/officeDocument/2006/relationships/customXml" Target="../ink/ink1959.xml"/><Relationship Id="rId215" Type="http://schemas.openxmlformats.org/officeDocument/2006/relationships/image" Target="../media/image1913.png"/><Relationship Id="rId236" Type="http://schemas.openxmlformats.org/officeDocument/2006/relationships/customXml" Target="../ink/ink1972.xml"/><Relationship Id="rId257" Type="http://schemas.openxmlformats.org/officeDocument/2006/relationships/image" Target="../media/image1934.png"/><Relationship Id="rId26" Type="http://schemas.openxmlformats.org/officeDocument/2006/relationships/customXml" Target="../ink/ink1867.xml"/><Relationship Id="rId231" Type="http://schemas.openxmlformats.org/officeDocument/2006/relationships/image" Target="../media/image1921.png"/><Relationship Id="rId252" Type="http://schemas.openxmlformats.org/officeDocument/2006/relationships/customXml" Target="../ink/ink1980.xml"/><Relationship Id="rId47" Type="http://schemas.openxmlformats.org/officeDocument/2006/relationships/image" Target="../media/image1830.png"/><Relationship Id="rId68" Type="http://schemas.openxmlformats.org/officeDocument/2006/relationships/customXml" Target="../ink/ink1888.xml"/><Relationship Id="rId89" Type="http://schemas.openxmlformats.org/officeDocument/2006/relationships/image" Target="../media/image1851.png"/><Relationship Id="rId112" Type="http://schemas.openxmlformats.org/officeDocument/2006/relationships/customXml" Target="../ink/ink1910.xml"/><Relationship Id="rId133" Type="http://schemas.openxmlformats.org/officeDocument/2006/relationships/image" Target="../media/image1872.png"/><Relationship Id="rId154" Type="http://schemas.openxmlformats.org/officeDocument/2006/relationships/customXml" Target="../ink/ink1931.xml"/><Relationship Id="rId175" Type="http://schemas.openxmlformats.org/officeDocument/2006/relationships/image" Target="../media/image1893.png"/><Relationship Id="rId196" Type="http://schemas.openxmlformats.org/officeDocument/2006/relationships/customXml" Target="../ink/ink1952.xml"/><Relationship Id="rId200" Type="http://schemas.openxmlformats.org/officeDocument/2006/relationships/customXml" Target="../ink/ink1954.xml"/><Relationship Id="rId16" Type="http://schemas.openxmlformats.org/officeDocument/2006/relationships/customXml" Target="../ink/ink1862.xml"/><Relationship Id="rId221" Type="http://schemas.openxmlformats.org/officeDocument/2006/relationships/image" Target="../media/image1916.png"/><Relationship Id="rId242" Type="http://schemas.openxmlformats.org/officeDocument/2006/relationships/customXml" Target="../ink/ink1975.xml"/><Relationship Id="rId263" Type="http://schemas.openxmlformats.org/officeDocument/2006/relationships/image" Target="../media/image1937.png"/><Relationship Id="rId37" Type="http://schemas.openxmlformats.org/officeDocument/2006/relationships/image" Target="../media/image1825.png"/><Relationship Id="rId58" Type="http://schemas.openxmlformats.org/officeDocument/2006/relationships/customXml" Target="../ink/ink1883.xml"/><Relationship Id="rId79" Type="http://schemas.openxmlformats.org/officeDocument/2006/relationships/image" Target="../media/image1846.png"/><Relationship Id="rId102" Type="http://schemas.openxmlformats.org/officeDocument/2006/relationships/customXml" Target="../ink/ink1905.xml"/><Relationship Id="rId123" Type="http://schemas.openxmlformats.org/officeDocument/2006/relationships/image" Target="../media/image1867.png"/><Relationship Id="rId144" Type="http://schemas.openxmlformats.org/officeDocument/2006/relationships/customXml" Target="../ink/ink1926.xml"/><Relationship Id="rId90" Type="http://schemas.openxmlformats.org/officeDocument/2006/relationships/customXml" Target="../ink/ink1899.xml"/><Relationship Id="rId165" Type="http://schemas.openxmlformats.org/officeDocument/2006/relationships/image" Target="../media/image1888.png"/><Relationship Id="rId186" Type="http://schemas.openxmlformats.org/officeDocument/2006/relationships/customXml" Target="../ink/ink1947.xml"/><Relationship Id="rId211" Type="http://schemas.openxmlformats.org/officeDocument/2006/relationships/image" Target="../media/image1911.png"/><Relationship Id="rId232" Type="http://schemas.openxmlformats.org/officeDocument/2006/relationships/customXml" Target="../ink/ink1970.xml"/><Relationship Id="rId253" Type="http://schemas.openxmlformats.org/officeDocument/2006/relationships/image" Target="../media/image1932.png"/><Relationship Id="rId27" Type="http://schemas.openxmlformats.org/officeDocument/2006/relationships/image" Target="../media/image1820.png"/><Relationship Id="rId48" Type="http://schemas.openxmlformats.org/officeDocument/2006/relationships/customXml" Target="../ink/ink1878.xml"/><Relationship Id="rId69" Type="http://schemas.openxmlformats.org/officeDocument/2006/relationships/image" Target="../media/image1841.png"/><Relationship Id="rId113" Type="http://schemas.openxmlformats.org/officeDocument/2006/relationships/image" Target="../media/image1862.png"/><Relationship Id="rId134" Type="http://schemas.openxmlformats.org/officeDocument/2006/relationships/customXml" Target="../ink/ink1921.xml"/><Relationship Id="rId80" Type="http://schemas.openxmlformats.org/officeDocument/2006/relationships/customXml" Target="../ink/ink1894.xml"/><Relationship Id="rId155" Type="http://schemas.openxmlformats.org/officeDocument/2006/relationships/image" Target="../media/image1883.png"/><Relationship Id="rId176" Type="http://schemas.openxmlformats.org/officeDocument/2006/relationships/customXml" Target="../ink/ink1942.xml"/><Relationship Id="rId197" Type="http://schemas.openxmlformats.org/officeDocument/2006/relationships/image" Target="../media/image1904.png"/><Relationship Id="rId201" Type="http://schemas.openxmlformats.org/officeDocument/2006/relationships/image" Target="../media/image1906.png"/><Relationship Id="rId222" Type="http://schemas.openxmlformats.org/officeDocument/2006/relationships/customXml" Target="../ink/ink1965.xml"/><Relationship Id="rId243" Type="http://schemas.openxmlformats.org/officeDocument/2006/relationships/image" Target="../media/image1927.png"/><Relationship Id="rId264" Type="http://schemas.openxmlformats.org/officeDocument/2006/relationships/customXml" Target="../ink/ink1986.xml"/><Relationship Id="rId17" Type="http://schemas.openxmlformats.org/officeDocument/2006/relationships/image" Target="../media/image1815.png"/><Relationship Id="rId38" Type="http://schemas.openxmlformats.org/officeDocument/2006/relationships/customXml" Target="../ink/ink1873.xml"/><Relationship Id="rId59" Type="http://schemas.openxmlformats.org/officeDocument/2006/relationships/image" Target="../media/image1836.png"/><Relationship Id="rId103" Type="http://schemas.openxmlformats.org/officeDocument/2006/relationships/image" Target="../media/image1857.png"/><Relationship Id="rId124" Type="http://schemas.openxmlformats.org/officeDocument/2006/relationships/customXml" Target="../ink/ink1916.xml"/><Relationship Id="rId70" Type="http://schemas.openxmlformats.org/officeDocument/2006/relationships/customXml" Target="../ink/ink1889.xml"/><Relationship Id="rId91" Type="http://schemas.openxmlformats.org/officeDocument/2006/relationships/image" Target="../media/image1852.png"/><Relationship Id="rId145" Type="http://schemas.openxmlformats.org/officeDocument/2006/relationships/image" Target="../media/image1878.png"/><Relationship Id="rId166" Type="http://schemas.openxmlformats.org/officeDocument/2006/relationships/customXml" Target="../ink/ink1937.xml"/><Relationship Id="rId187" Type="http://schemas.openxmlformats.org/officeDocument/2006/relationships/image" Target="../media/image189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960.xml"/><Relationship Id="rId233" Type="http://schemas.openxmlformats.org/officeDocument/2006/relationships/image" Target="../media/image1922.png"/><Relationship Id="rId254" Type="http://schemas.openxmlformats.org/officeDocument/2006/relationships/customXml" Target="../ink/ink1981.xml"/><Relationship Id="rId28" Type="http://schemas.openxmlformats.org/officeDocument/2006/relationships/customXml" Target="../ink/ink1868.xml"/><Relationship Id="rId49" Type="http://schemas.openxmlformats.org/officeDocument/2006/relationships/image" Target="../media/image1831.png"/><Relationship Id="rId114" Type="http://schemas.openxmlformats.org/officeDocument/2006/relationships/customXml" Target="../ink/ink1911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002.xml"/><Relationship Id="rId117" Type="http://schemas.openxmlformats.org/officeDocument/2006/relationships/image" Target="../media/image1999.png"/><Relationship Id="rId21" Type="http://schemas.openxmlformats.org/officeDocument/2006/relationships/image" Target="../media/image1951.png"/><Relationship Id="rId42" Type="http://schemas.openxmlformats.org/officeDocument/2006/relationships/customXml" Target="../ink/ink2010.xml"/><Relationship Id="rId47" Type="http://schemas.openxmlformats.org/officeDocument/2006/relationships/image" Target="../media/image1964.png"/><Relationship Id="rId63" Type="http://schemas.openxmlformats.org/officeDocument/2006/relationships/image" Target="../media/image1972.png"/><Relationship Id="rId68" Type="http://schemas.openxmlformats.org/officeDocument/2006/relationships/customXml" Target="../ink/ink2023.xml"/><Relationship Id="rId84" Type="http://schemas.openxmlformats.org/officeDocument/2006/relationships/customXml" Target="../ink/ink2031.xml"/><Relationship Id="rId89" Type="http://schemas.openxmlformats.org/officeDocument/2006/relationships/image" Target="../media/image1985.png"/><Relationship Id="rId112" Type="http://schemas.openxmlformats.org/officeDocument/2006/relationships/customXml" Target="../ink/ink2045.xml"/><Relationship Id="rId133" Type="http://schemas.openxmlformats.org/officeDocument/2006/relationships/image" Target="../media/image2007.png"/><Relationship Id="rId138" Type="http://schemas.openxmlformats.org/officeDocument/2006/relationships/customXml" Target="../ink/ink2058.xml"/><Relationship Id="rId16" Type="http://schemas.openxmlformats.org/officeDocument/2006/relationships/customXml" Target="../ink/ink1997.xml"/><Relationship Id="rId107" Type="http://schemas.openxmlformats.org/officeDocument/2006/relationships/image" Target="../media/image1994.png"/><Relationship Id="rId11" Type="http://schemas.openxmlformats.org/officeDocument/2006/relationships/image" Target="../media/image1946.png"/><Relationship Id="rId32" Type="http://schemas.openxmlformats.org/officeDocument/2006/relationships/customXml" Target="../ink/ink2005.xml"/><Relationship Id="rId37" Type="http://schemas.openxmlformats.org/officeDocument/2006/relationships/image" Target="../media/image1959.png"/><Relationship Id="rId53" Type="http://schemas.openxmlformats.org/officeDocument/2006/relationships/image" Target="../media/image1967.png"/><Relationship Id="rId58" Type="http://schemas.openxmlformats.org/officeDocument/2006/relationships/customXml" Target="../ink/ink2018.xml"/><Relationship Id="rId74" Type="http://schemas.openxmlformats.org/officeDocument/2006/relationships/customXml" Target="../ink/ink2026.xml"/><Relationship Id="rId79" Type="http://schemas.openxmlformats.org/officeDocument/2006/relationships/image" Target="../media/image1980.png"/><Relationship Id="rId102" Type="http://schemas.openxmlformats.org/officeDocument/2006/relationships/customXml" Target="../ink/ink2040.xml"/><Relationship Id="rId123" Type="http://schemas.openxmlformats.org/officeDocument/2006/relationships/image" Target="../media/image2002.png"/><Relationship Id="rId128" Type="http://schemas.openxmlformats.org/officeDocument/2006/relationships/customXml" Target="../ink/ink2053.xml"/><Relationship Id="rId144" Type="http://schemas.openxmlformats.org/officeDocument/2006/relationships/customXml" Target="../ink/ink2061.xml"/><Relationship Id="rId149" Type="http://schemas.openxmlformats.org/officeDocument/2006/relationships/image" Target="../media/image2015.png"/><Relationship Id="rId5" Type="http://schemas.openxmlformats.org/officeDocument/2006/relationships/image" Target="../media/image1943.png"/><Relationship Id="rId90" Type="http://schemas.openxmlformats.org/officeDocument/2006/relationships/customXml" Target="../ink/ink2034.xml"/><Relationship Id="rId95" Type="http://schemas.openxmlformats.org/officeDocument/2006/relationships/image" Target="../media/image1988.png"/><Relationship Id="rId22" Type="http://schemas.openxmlformats.org/officeDocument/2006/relationships/customXml" Target="../ink/ink2000.xml"/><Relationship Id="rId27" Type="http://schemas.openxmlformats.org/officeDocument/2006/relationships/image" Target="../media/image1954.png"/><Relationship Id="rId43" Type="http://schemas.openxmlformats.org/officeDocument/2006/relationships/image" Target="../media/image1962.png"/><Relationship Id="rId48" Type="http://schemas.openxmlformats.org/officeDocument/2006/relationships/customXml" Target="../ink/ink2013.xml"/><Relationship Id="rId64" Type="http://schemas.openxmlformats.org/officeDocument/2006/relationships/customXml" Target="../ink/ink2021.xml"/><Relationship Id="rId69" Type="http://schemas.openxmlformats.org/officeDocument/2006/relationships/image" Target="../media/image1975.png"/><Relationship Id="rId113" Type="http://schemas.openxmlformats.org/officeDocument/2006/relationships/image" Target="../media/image1997.png"/><Relationship Id="rId118" Type="http://schemas.openxmlformats.org/officeDocument/2006/relationships/customXml" Target="../ink/ink2048.xml"/><Relationship Id="rId134" Type="http://schemas.openxmlformats.org/officeDocument/2006/relationships/customXml" Target="../ink/ink2056.xml"/><Relationship Id="rId139" Type="http://schemas.openxmlformats.org/officeDocument/2006/relationships/image" Target="../media/image2010.png"/><Relationship Id="rId80" Type="http://schemas.openxmlformats.org/officeDocument/2006/relationships/customXml" Target="../ink/ink2029.xml"/><Relationship Id="rId85" Type="http://schemas.openxmlformats.org/officeDocument/2006/relationships/image" Target="../media/image1983.png"/><Relationship Id="rId150" Type="http://schemas.openxmlformats.org/officeDocument/2006/relationships/customXml" Target="../ink/ink2064.xml"/><Relationship Id="rId12" Type="http://schemas.openxmlformats.org/officeDocument/2006/relationships/customXml" Target="../ink/ink1995.xml"/><Relationship Id="rId17" Type="http://schemas.openxmlformats.org/officeDocument/2006/relationships/image" Target="../media/image1949.png"/><Relationship Id="rId25" Type="http://schemas.openxmlformats.org/officeDocument/2006/relationships/image" Target="../media/image1953.png"/><Relationship Id="rId33" Type="http://schemas.openxmlformats.org/officeDocument/2006/relationships/image" Target="../media/image1957.png"/><Relationship Id="rId38" Type="http://schemas.openxmlformats.org/officeDocument/2006/relationships/customXml" Target="../ink/ink2008.xml"/><Relationship Id="rId46" Type="http://schemas.openxmlformats.org/officeDocument/2006/relationships/customXml" Target="../ink/ink2012.xml"/><Relationship Id="rId59" Type="http://schemas.openxmlformats.org/officeDocument/2006/relationships/image" Target="../media/image1970.png"/><Relationship Id="rId67" Type="http://schemas.openxmlformats.org/officeDocument/2006/relationships/image" Target="../media/image1974.png"/><Relationship Id="rId103" Type="http://schemas.openxmlformats.org/officeDocument/2006/relationships/image" Target="../media/image1992.png"/><Relationship Id="rId108" Type="http://schemas.openxmlformats.org/officeDocument/2006/relationships/customXml" Target="../ink/ink2043.xml"/><Relationship Id="rId116" Type="http://schemas.openxmlformats.org/officeDocument/2006/relationships/customXml" Target="../ink/ink2047.xml"/><Relationship Id="rId124" Type="http://schemas.openxmlformats.org/officeDocument/2006/relationships/customXml" Target="../ink/ink2051.xml"/><Relationship Id="rId129" Type="http://schemas.openxmlformats.org/officeDocument/2006/relationships/image" Target="../media/image2005.png"/><Relationship Id="rId137" Type="http://schemas.openxmlformats.org/officeDocument/2006/relationships/image" Target="../media/image2009.png"/><Relationship Id="rId20" Type="http://schemas.openxmlformats.org/officeDocument/2006/relationships/customXml" Target="../ink/ink1999.xml"/><Relationship Id="rId41" Type="http://schemas.openxmlformats.org/officeDocument/2006/relationships/image" Target="../media/image1961.png"/><Relationship Id="rId54" Type="http://schemas.openxmlformats.org/officeDocument/2006/relationships/customXml" Target="../ink/ink2016.xml"/><Relationship Id="rId62" Type="http://schemas.openxmlformats.org/officeDocument/2006/relationships/customXml" Target="../ink/ink2020.xml"/><Relationship Id="rId70" Type="http://schemas.openxmlformats.org/officeDocument/2006/relationships/customXml" Target="../ink/ink2024.xml"/><Relationship Id="rId75" Type="http://schemas.openxmlformats.org/officeDocument/2006/relationships/image" Target="../media/image1978.png"/><Relationship Id="rId83" Type="http://schemas.openxmlformats.org/officeDocument/2006/relationships/image" Target="../media/image1982.png"/><Relationship Id="rId88" Type="http://schemas.openxmlformats.org/officeDocument/2006/relationships/customXml" Target="../ink/ink2033.xml"/><Relationship Id="rId91" Type="http://schemas.openxmlformats.org/officeDocument/2006/relationships/image" Target="../media/image1986.png"/><Relationship Id="rId96" Type="http://schemas.openxmlformats.org/officeDocument/2006/relationships/customXml" Target="../ink/ink2037.xml"/><Relationship Id="rId111" Type="http://schemas.openxmlformats.org/officeDocument/2006/relationships/image" Target="../media/image1996.png"/><Relationship Id="rId132" Type="http://schemas.openxmlformats.org/officeDocument/2006/relationships/customXml" Target="../ink/ink2055.xml"/><Relationship Id="rId140" Type="http://schemas.openxmlformats.org/officeDocument/2006/relationships/customXml" Target="../ink/ink2059.xml"/><Relationship Id="rId145" Type="http://schemas.openxmlformats.org/officeDocument/2006/relationships/image" Target="../media/image2013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992.xml"/><Relationship Id="rId15" Type="http://schemas.openxmlformats.org/officeDocument/2006/relationships/image" Target="../media/image1948.png"/><Relationship Id="rId23" Type="http://schemas.openxmlformats.org/officeDocument/2006/relationships/image" Target="../media/image1952.png"/><Relationship Id="rId28" Type="http://schemas.openxmlformats.org/officeDocument/2006/relationships/customXml" Target="../ink/ink2003.xml"/><Relationship Id="rId36" Type="http://schemas.openxmlformats.org/officeDocument/2006/relationships/customXml" Target="../ink/ink2007.xml"/><Relationship Id="rId49" Type="http://schemas.openxmlformats.org/officeDocument/2006/relationships/image" Target="../media/image1965.png"/><Relationship Id="rId57" Type="http://schemas.openxmlformats.org/officeDocument/2006/relationships/image" Target="../media/image1969.png"/><Relationship Id="rId106" Type="http://schemas.openxmlformats.org/officeDocument/2006/relationships/customXml" Target="../ink/ink2042.xml"/><Relationship Id="rId114" Type="http://schemas.openxmlformats.org/officeDocument/2006/relationships/customXml" Target="../ink/ink2046.xml"/><Relationship Id="rId119" Type="http://schemas.openxmlformats.org/officeDocument/2006/relationships/image" Target="../media/image2000.png"/><Relationship Id="rId127" Type="http://schemas.openxmlformats.org/officeDocument/2006/relationships/image" Target="../media/image2004.png"/><Relationship Id="rId10" Type="http://schemas.openxmlformats.org/officeDocument/2006/relationships/customXml" Target="../ink/ink1994.xml"/><Relationship Id="rId31" Type="http://schemas.openxmlformats.org/officeDocument/2006/relationships/image" Target="../media/image1956.png"/><Relationship Id="rId44" Type="http://schemas.openxmlformats.org/officeDocument/2006/relationships/customXml" Target="../ink/ink2011.xml"/><Relationship Id="rId52" Type="http://schemas.openxmlformats.org/officeDocument/2006/relationships/customXml" Target="../ink/ink2015.xml"/><Relationship Id="rId60" Type="http://schemas.openxmlformats.org/officeDocument/2006/relationships/customXml" Target="../ink/ink2019.xml"/><Relationship Id="rId65" Type="http://schemas.openxmlformats.org/officeDocument/2006/relationships/image" Target="../media/image1973.png"/><Relationship Id="rId73" Type="http://schemas.openxmlformats.org/officeDocument/2006/relationships/image" Target="../media/image1977.png"/><Relationship Id="rId78" Type="http://schemas.openxmlformats.org/officeDocument/2006/relationships/customXml" Target="../ink/ink2028.xml"/><Relationship Id="rId81" Type="http://schemas.openxmlformats.org/officeDocument/2006/relationships/image" Target="../media/image1981.png"/><Relationship Id="rId86" Type="http://schemas.openxmlformats.org/officeDocument/2006/relationships/customXml" Target="../ink/ink2032.xml"/><Relationship Id="rId94" Type="http://schemas.openxmlformats.org/officeDocument/2006/relationships/customXml" Target="../ink/ink2036.xml"/><Relationship Id="rId99" Type="http://schemas.openxmlformats.org/officeDocument/2006/relationships/image" Target="../media/image1990.png"/><Relationship Id="rId101" Type="http://schemas.openxmlformats.org/officeDocument/2006/relationships/image" Target="../media/image1991.png"/><Relationship Id="rId122" Type="http://schemas.openxmlformats.org/officeDocument/2006/relationships/customXml" Target="../ink/ink2050.xml"/><Relationship Id="rId130" Type="http://schemas.openxmlformats.org/officeDocument/2006/relationships/customXml" Target="../ink/ink2054.xml"/><Relationship Id="rId135" Type="http://schemas.openxmlformats.org/officeDocument/2006/relationships/image" Target="../media/image2008.png"/><Relationship Id="rId143" Type="http://schemas.openxmlformats.org/officeDocument/2006/relationships/image" Target="../media/image2012.png"/><Relationship Id="rId148" Type="http://schemas.openxmlformats.org/officeDocument/2006/relationships/customXml" Target="../ink/ink2063.xml"/><Relationship Id="rId151" Type="http://schemas.openxmlformats.org/officeDocument/2006/relationships/image" Target="../media/image2016.png"/><Relationship Id="rId4" Type="http://schemas.openxmlformats.org/officeDocument/2006/relationships/customXml" Target="../ink/ink1991.xml"/><Relationship Id="rId9" Type="http://schemas.openxmlformats.org/officeDocument/2006/relationships/image" Target="../media/image1945.png"/><Relationship Id="rId13" Type="http://schemas.openxmlformats.org/officeDocument/2006/relationships/image" Target="../media/image1947.png"/><Relationship Id="rId18" Type="http://schemas.openxmlformats.org/officeDocument/2006/relationships/customXml" Target="../ink/ink1998.xml"/><Relationship Id="rId39" Type="http://schemas.openxmlformats.org/officeDocument/2006/relationships/image" Target="../media/image1960.png"/><Relationship Id="rId109" Type="http://schemas.openxmlformats.org/officeDocument/2006/relationships/image" Target="../media/image1995.png"/><Relationship Id="rId34" Type="http://schemas.openxmlformats.org/officeDocument/2006/relationships/customXml" Target="../ink/ink2006.xml"/><Relationship Id="rId50" Type="http://schemas.openxmlformats.org/officeDocument/2006/relationships/customXml" Target="../ink/ink2014.xml"/><Relationship Id="rId55" Type="http://schemas.openxmlformats.org/officeDocument/2006/relationships/image" Target="../media/image1968.png"/><Relationship Id="rId76" Type="http://schemas.openxmlformats.org/officeDocument/2006/relationships/customXml" Target="../ink/ink2027.xml"/><Relationship Id="rId97" Type="http://schemas.openxmlformats.org/officeDocument/2006/relationships/image" Target="../media/image1989.png"/><Relationship Id="rId104" Type="http://schemas.openxmlformats.org/officeDocument/2006/relationships/customXml" Target="../ink/ink2041.xml"/><Relationship Id="rId120" Type="http://schemas.openxmlformats.org/officeDocument/2006/relationships/customXml" Target="../ink/ink2049.xml"/><Relationship Id="rId125" Type="http://schemas.openxmlformats.org/officeDocument/2006/relationships/image" Target="../media/image2003.png"/><Relationship Id="rId141" Type="http://schemas.openxmlformats.org/officeDocument/2006/relationships/image" Target="../media/image2011.png"/><Relationship Id="rId146" Type="http://schemas.openxmlformats.org/officeDocument/2006/relationships/customXml" Target="../ink/ink2062.xml"/><Relationship Id="rId7" Type="http://schemas.openxmlformats.org/officeDocument/2006/relationships/image" Target="../media/image1944.png"/><Relationship Id="rId71" Type="http://schemas.openxmlformats.org/officeDocument/2006/relationships/image" Target="../media/image1976.png"/><Relationship Id="rId92" Type="http://schemas.openxmlformats.org/officeDocument/2006/relationships/customXml" Target="../ink/ink2035.xml"/><Relationship Id="rId2" Type="http://schemas.openxmlformats.org/officeDocument/2006/relationships/customXml" Target="../ink/ink1990.xml"/><Relationship Id="rId29" Type="http://schemas.openxmlformats.org/officeDocument/2006/relationships/image" Target="../media/image1955.png"/><Relationship Id="rId24" Type="http://schemas.openxmlformats.org/officeDocument/2006/relationships/customXml" Target="../ink/ink2001.xml"/><Relationship Id="rId40" Type="http://schemas.openxmlformats.org/officeDocument/2006/relationships/customXml" Target="../ink/ink2009.xml"/><Relationship Id="rId45" Type="http://schemas.openxmlformats.org/officeDocument/2006/relationships/image" Target="../media/image1963.png"/><Relationship Id="rId66" Type="http://schemas.openxmlformats.org/officeDocument/2006/relationships/customXml" Target="../ink/ink2022.xml"/><Relationship Id="rId87" Type="http://schemas.openxmlformats.org/officeDocument/2006/relationships/image" Target="../media/image1984.png"/><Relationship Id="rId110" Type="http://schemas.openxmlformats.org/officeDocument/2006/relationships/customXml" Target="../ink/ink2044.xml"/><Relationship Id="rId115" Type="http://schemas.openxmlformats.org/officeDocument/2006/relationships/image" Target="../media/image1998.png"/><Relationship Id="rId131" Type="http://schemas.openxmlformats.org/officeDocument/2006/relationships/image" Target="../media/image2006.png"/><Relationship Id="rId136" Type="http://schemas.openxmlformats.org/officeDocument/2006/relationships/customXml" Target="../ink/ink2057.xml"/><Relationship Id="rId61" Type="http://schemas.openxmlformats.org/officeDocument/2006/relationships/image" Target="../media/image1971.png"/><Relationship Id="rId82" Type="http://schemas.openxmlformats.org/officeDocument/2006/relationships/customXml" Target="../ink/ink2030.xml"/><Relationship Id="rId19" Type="http://schemas.openxmlformats.org/officeDocument/2006/relationships/image" Target="../media/image1950.png"/><Relationship Id="rId14" Type="http://schemas.openxmlformats.org/officeDocument/2006/relationships/customXml" Target="../ink/ink1996.xml"/><Relationship Id="rId30" Type="http://schemas.openxmlformats.org/officeDocument/2006/relationships/customXml" Target="../ink/ink2004.xml"/><Relationship Id="rId35" Type="http://schemas.openxmlformats.org/officeDocument/2006/relationships/image" Target="../media/image1958.png"/><Relationship Id="rId56" Type="http://schemas.openxmlformats.org/officeDocument/2006/relationships/customXml" Target="../ink/ink2017.xml"/><Relationship Id="rId77" Type="http://schemas.openxmlformats.org/officeDocument/2006/relationships/image" Target="../media/image1979.png"/><Relationship Id="rId100" Type="http://schemas.openxmlformats.org/officeDocument/2006/relationships/customXml" Target="../ink/ink2039.xml"/><Relationship Id="rId105" Type="http://schemas.openxmlformats.org/officeDocument/2006/relationships/image" Target="../media/image1993.png"/><Relationship Id="rId126" Type="http://schemas.openxmlformats.org/officeDocument/2006/relationships/customXml" Target="../ink/ink2052.xml"/><Relationship Id="rId147" Type="http://schemas.openxmlformats.org/officeDocument/2006/relationships/image" Target="../media/image2014.png"/><Relationship Id="rId8" Type="http://schemas.openxmlformats.org/officeDocument/2006/relationships/customXml" Target="../ink/ink1993.xml"/><Relationship Id="rId51" Type="http://schemas.openxmlformats.org/officeDocument/2006/relationships/image" Target="../media/image1966.png"/><Relationship Id="rId72" Type="http://schemas.openxmlformats.org/officeDocument/2006/relationships/customXml" Target="../ink/ink2025.xml"/><Relationship Id="rId93" Type="http://schemas.openxmlformats.org/officeDocument/2006/relationships/image" Target="../media/image1987.png"/><Relationship Id="rId98" Type="http://schemas.openxmlformats.org/officeDocument/2006/relationships/customXml" Target="../ink/ink2038.xml"/><Relationship Id="rId121" Type="http://schemas.openxmlformats.org/officeDocument/2006/relationships/image" Target="../media/image2001.png"/><Relationship Id="rId142" Type="http://schemas.openxmlformats.org/officeDocument/2006/relationships/customXml" Target="../ink/ink2060.xml"/><Relationship Id="rId3" Type="http://schemas.openxmlformats.org/officeDocument/2006/relationships/image" Target="../media/image1942.png"/></Relationships>
</file>

<file path=ppt/slides/_rels/slide15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074.png"/><Relationship Id="rId21" Type="http://schemas.openxmlformats.org/officeDocument/2006/relationships/image" Target="../media/image2026.png"/><Relationship Id="rId42" Type="http://schemas.openxmlformats.org/officeDocument/2006/relationships/customXml" Target="../ink/ink2085.xml"/><Relationship Id="rId63" Type="http://schemas.openxmlformats.org/officeDocument/2006/relationships/image" Target="../media/image2047.png"/><Relationship Id="rId84" Type="http://schemas.openxmlformats.org/officeDocument/2006/relationships/customXml" Target="../ink/ink2106.xml"/><Relationship Id="rId138" Type="http://schemas.openxmlformats.org/officeDocument/2006/relationships/customXml" Target="../ink/ink2133.xml"/><Relationship Id="rId159" Type="http://schemas.openxmlformats.org/officeDocument/2006/relationships/image" Target="../media/image2095.png"/><Relationship Id="rId170" Type="http://schemas.openxmlformats.org/officeDocument/2006/relationships/customXml" Target="../ink/ink2149.xml"/><Relationship Id="rId191" Type="http://schemas.openxmlformats.org/officeDocument/2006/relationships/image" Target="../media/image2111.png"/><Relationship Id="rId205" Type="http://schemas.openxmlformats.org/officeDocument/2006/relationships/image" Target="../media/image2118.png"/><Relationship Id="rId226" Type="http://schemas.openxmlformats.org/officeDocument/2006/relationships/customXml" Target="../ink/ink2177.xml"/><Relationship Id="rId247" Type="http://schemas.openxmlformats.org/officeDocument/2006/relationships/image" Target="../media/image2139.png"/><Relationship Id="rId107" Type="http://schemas.openxmlformats.org/officeDocument/2006/relationships/image" Target="../media/image2069.png"/><Relationship Id="rId268" Type="http://schemas.openxmlformats.org/officeDocument/2006/relationships/customXml" Target="../ink/ink2198.xml"/><Relationship Id="rId11" Type="http://schemas.openxmlformats.org/officeDocument/2006/relationships/image" Target="../media/image2021.png"/><Relationship Id="rId32" Type="http://schemas.openxmlformats.org/officeDocument/2006/relationships/customXml" Target="../ink/ink2080.xml"/><Relationship Id="rId53" Type="http://schemas.openxmlformats.org/officeDocument/2006/relationships/image" Target="../media/image2042.png"/><Relationship Id="rId74" Type="http://schemas.openxmlformats.org/officeDocument/2006/relationships/customXml" Target="../ink/ink2101.xml"/><Relationship Id="rId128" Type="http://schemas.openxmlformats.org/officeDocument/2006/relationships/customXml" Target="../ink/ink2128.xml"/><Relationship Id="rId149" Type="http://schemas.openxmlformats.org/officeDocument/2006/relationships/image" Target="../media/image2090.png"/><Relationship Id="rId5" Type="http://schemas.openxmlformats.org/officeDocument/2006/relationships/image" Target="../media/image2018.png"/><Relationship Id="rId95" Type="http://schemas.openxmlformats.org/officeDocument/2006/relationships/image" Target="../media/image2063.png"/><Relationship Id="rId160" Type="http://schemas.openxmlformats.org/officeDocument/2006/relationships/customXml" Target="../ink/ink2144.xml"/><Relationship Id="rId181" Type="http://schemas.openxmlformats.org/officeDocument/2006/relationships/image" Target="../media/image2106.png"/><Relationship Id="rId216" Type="http://schemas.openxmlformats.org/officeDocument/2006/relationships/customXml" Target="../ink/ink2172.xml"/><Relationship Id="rId237" Type="http://schemas.openxmlformats.org/officeDocument/2006/relationships/image" Target="../media/image2134.png"/><Relationship Id="rId258" Type="http://schemas.openxmlformats.org/officeDocument/2006/relationships/customXml" Target="../ink/ink2193.xml"/><Relationship Id="rId279" Type="http://schemas.openxmlformats.org/officeDocument/2006/relationships/image" Target="../media/image2155.png"/><Relationship Id="rId22" Type="http://schemas.openxmlformats.org/officeDocument/2006/relationships/customXml" Target="../ink/ink2075.xml"/><Relationship Id="rId43" Type="http://schemas.openxmlformats.org/officeDocument/2006/relationships/image" Target="../media/image2037.png"/><Relationship Id="rId64" Type="http://schemas.openxmlformats.org/officeDocument/2006/relationships/customXml" Target="../ink/ink2096.xml"/><Relationship Id="rId118" Type="http://schemas.openxmlformats.org/officeDocument/2006/relationships/customXml" Target="../ink/ink2123.xml"/><Relationship Id="rId139" Type="http://schemas.openxmlformats.org/officeDocument/2006/relationships/image" Target="../media/image2085.png"/><Relationship Id="rId85" Type="http://schemas.openxmlformats.org/officeDocument/2006/relationships/image" Target="../media/image2058.png"/><Relationship Id="rId150" Type="http://schemas.openxmlformats.org/officeDocument/2006/relationships/customXml" Target="../ink/ink2139.xml"/><Relationship Id="rId171" Type="http://schemas.openxmlformats.org/officeDocument/2006/relationships/image" Target="../media/image2101.png"/><Relationship Id="rId192" Type="http://schemas.openxmlformats.org/officeDocument/2006/relationships/customXml" Target="../ink/ink2160.xml"/><Relationship Id="rId206" Type="http://schemas.openxmlformats.org/officeDocument/2006/relationships/customXml" Target="../ink/ink2167.xml"/><Relationship Id="rId227" Type="http://schemas.openxmlformats.org/officeDocument/2006/relationships/image" Target="../media/image2129.png"/><Relationship Id="rId248" Type="http://schemas.openxmlformats.org/officeDocument/2006/relationships/customXml" Target="../ink/ink2188.xml"/><Relationship Id="rId269" Type="http://schemas.openxmlformats.org/officeDocument/2006/relationships/image" Target="../media/image2150.png"/><Relationship Id="rId12" Type="http://schemas.openxmlformats.org/officeDocument/2006/relationships/customXml" Target="../ink/ink2070.xml"/><Relationship Id="rId33" Type="http://schemas.openxmlformats.org/officeDocument/2006/relationships/image" Target="../media/image2032.png"/><Relationship Id="rId108" Type="http://schemas.openxmlformats.org/officeDocument/2006/relationships/customXml" Target="../ink/ink2118.xml"/><Relationship Id="rId129" Type="http://schemas.openxmlformats.org/officeDocument/2006/relationships/image" Target="../media/image2080.png"/><Relationship Id="rId280" Type="http://schemas.openxmlformats.org/officeDocument/2006/relationships/customXml" Target="../ink/ink2204.xml"/><Relationship Id="rId54" Type="http://schemas.openxmlformats.org/officeDocument/2006/relationships/customXml" Target="../ink/ink2091.xml"/><Relationship Id="rId75" Type="http://schemas.openxmlformats.org/officeDocument/2006/relationships/image" Target="../media/image2053.png"/><Relationship Id="rId96" Type="http://schemas.openxmlformats.org/officeDocument/2006/relationships/customXml" Target="../ink/ink2112.xml"/><Relationship Id="rId140" Type="http://schemas.openxmlformats.org/officeDocument/2006/relationships/customXml" Target="../ink/ink2134.xml"/><Relationship Id="rId161" Type="http://schemas.openxmlformats.org/officeDocument/2006/relationships/image" Target="../media/image2096.png"/><Relationship Id="rId182" Type="http://schemas.openxmlformats.org/officeDocument/2006/relationships/customXml" Target="../ink/ink2155.xml"/><Relationship Id="rId217" Type="http://schemas.openxmlformats.org/officeDocument/2006/relationships/image" Target="../media/image2124.png"/><Relationship Id="rId6" Type="http://schemas.openxmlformats.org/officeDocument/2006/relationships/customXml" Target="../ink/ink2067.xml"/><Relationship Id="rId238" Type="http://schemas.openxmlformats.org/officeDocument/2006/relationships/customXml" Target="../ink/ink2183.xml"/><Relationship Id="rId259" Type="http://schemas.openxmlformats.org/officeDocument/2006/relationships/image" Target="../media/image2145.png"/><Relationship Id="rId23" Type="http://schemas.openxmlformats.org/officeDocument/2006/relationships/image" Target="../media/image2027.png"/><Relationship Id="rId119" Type="http://schemas.openxmlformats.org/officeDocument/2006/relationships/image" Target="../media/image2075.png"/><Relationship Id="rId270" Type="http://schemas.openxmlformats.org/officeDocument/2006/relationships/customXml" Target="../ink/ink2199.xml"/><Relationship Id="rId44" Type="http://schemas.openxmlformats.org/officeDocument/2006/relationships/customXml" Target="../ink/ink2086.xml"/><Relationship Id="rId65" Type="http://schemas.openxmlformats.org/officeDocument/2006/relationships/image" Target="../media/image2048.png"/><Relationship Id="rId86" Type="http://schemas.openxmlformats.org/officeDocument/2006/relationships/customXml" Target="../ink/ink2107.xml"/><Relationship Id="rId130" Type="http://schemas.openxmlformats.org/officeDocument/2006/relationships/customXml" Target="../ink/ink2129.xml"/><Relationship Id="rId151" Type="http://schemas.openxmlformats.org/officeDocument/2006/relationships/image" Target="../media/image2091.png"/><Relationship Id="rId172" Type="http://schemas.openxmlformats.org/officeDocument/2006/relationships/customXml" Target="../ink/ink2150.xml"/><Relationship Id="rId193" Type="http://schemas.openxmlformats.org/officeDocument/2006/relationships/image" Target="../media/image2112.png"/><Relationship Id="rId207" Type="http://schemas.openxmlformats.org/officeDocument/2006/relationships/image" Target="../media/image2119.png"/><Relationship Id="rId228" Type="http://schemas.openxmlformats.org/officeDocument/2006/relationships/customXml" Target="../ink/ink2178.xml"/><Relationship Id="rId249" Type="http://schemas.openxmlformats.org/officeDocument/2006/relationships/image" Target="../media/image2140.png"/><Relationship Id="rId13" Type="http://schemas.openxmlformats.org/officeDocument/2006/relationships/image" Target="../media/image2022.png"/><Relationship Id="rId18" Type="http://schemas.openxmlformats.org/officeDocument/2006/relationships/customXml" Target="../ink/ink2073.xml"/><Relationship Id="rId39" Type="http://schemas.openxmlformats.org/officeDocument/2006/relationships/image" Target="../media/image2035.png"/><Relationship Id="rId109" Type="http://schemas.openxmlformats.org/officeDocument/2006/relationships/image" Target="../media/image2070.png"/><Relationship Id="rId260" Type="http://schemas.openxmlformats.org/officeDocument/2006/relationships/customXml" Target="../ink/ink2194.xml"/><Relationship Id="rId265" Type="http://schemas.openxmlformats.org/officeDocument/2006/relationships/image" Target="../media/image2148.png"/><Relationship Id="rId281" Type="http://schemas.openxmlformats.org/officeDocument/2006/relationships/image" Target="../media/image2156.png"/><Relationship Id="rId34" Type="http://schemas.openxmlformats.org/officeDocument/2006/relationships/customXml" Target="../ink/ink2081.xml"/><Relationship Id="rId50" Type="http://schemas.openxmlformats.org/officeDocument/2006/relationships/customXml" Target="../ink/ink2089.xml"/><Relationship Id="rId55" Type="http://schemas.openxmlformats.org/officeDocument/2006/relationships/image" Target="../media/image2043.png"/><Relationship Id="rId76" Type="http://schemas.openxmlformats.org/officeDocument/2006/relationships/customXml" Target="../ink/ink2102.xml"/><Relationship Id="rId97" Type="http://schemas.openxmlformats.org/officeDocument/2006/relationships/image" Target="../media/image2064.png"/><Relationship Id="rId104" Type="http://schemas.openxmlformats.org/officeDocument/2006/relationships/customXml" Target="../ink/ink2116.xml"/><Relationship Id="rId120" Type="http://schemas.openxmlformats.org/officeDocument/2006/relationships/customXml" Target="../ink/ink2124.xml"/><Relationship Id="rId125" Type="http://schemas.openxmlformats.org/officeDocument/2006/relationships/image" Target="../media/image2078.png"/><Relationship Id="rId141" Type="http://schemas.openxmlformats.org/officeDocument/2006/relationships/image" Target="../media/image2086.png"/><Relationship Id="rId146" Type="http://schemas.openxmlformats.org/officeDocument/2006/relationships/customXml" Target="../ink/ink2137.xml"/><Relationship Id="rId167" Type="http://schemas.openxmlformats.org/officeDocument/2006/relationships/image" Target="../media/image2099.png"/><Relationship Id="rId188" Type="http://schemas.openxmlformats.org/officeDocument/2006/relationships/customXml" Target="../ink/ink2158.xml"/><Relationship Id="rId7" Type="http://schemas.openxmlformats.org/officeDocument/2006/relationships/image" Target="../media/image2019.png"/><Relationship Id="rId71" Type="http://schemas.openxmlformats.org/officeDocument/2006/relationships/image" Target="../media/image2051.png"/><Relationship Id="rId92" Type="http://schemas.openxmlformats.org/officeDocument/2006/relationships/customXml" Target="../ink/ink2110.xml"/><Relationship Id="rId162" Type="http://schemas.openxmlformats.org/officeDocument/2006/relationships/customXml" Target="../ink/ink2145.xml"/><Relationship Id="rId183" Type="http://schemas.openxmlformats.org/officeDocument/2006/relationships/image" Target="../media/image2107.png"/><Relationship Id="rId213" Type="http://schemas.openxmlformats.org/officeDocument/2006/relationships/image" Target="../media/image2122.png"/><Relationship Id="rId218" Type="http://schemas.openxmlformats.org/officeDocument/2006/relationships/customXml" Target="../ink/ink2173.xml"/><Relationship Id="rId234" Type="http://schemas.openxmlformats.org/officeDocument/2006/relationships/customXml" Target="../ink/ink2181.xml"/><Relationship Id="rId239" Type="http://schemas.openxmlformats.org/officeDocument/2006/relationships/image" Target="../media/image2135.png"/><Relationship Id="rId2" Type="http://schemas.openxmlformats.org/officeDocument/2006/relationships/customXml" Target="../ink/ink2065.xml"/><Relationship Id="rId29" Type="http://schemas.openxmlformats.org/officeDocument/2006/relationships/image" Target="../media/image2030.png"/><Relationship Id="rId250" Type="http://schemas.openxmlformats.org/officeDocument/2006/relationships/customXml" Target="../ink/ink2189.xml"/><Relationship Id="rId255" Type="http://schemas.openxmlformats.org/officeDocument/2006/relationships/image" Target="../media/image2143.png"/><Relationship Id="rId271" Type="http://schemas.openxmlformats.org/officeDocument/2006/relationships/image" Target="../media/image2151.png"/><Relationship Id="rId276" Type="http://schemas.openxmlformats.org/officeDocument/2006/relationships/customXml" Target="../ink/ink2202.xml"/><Relationship Id="rId24" Type="http://schemas.openxmlformats.org/officeDocument/2006/relationships/customXml" Target="../ink/ink2076.xml"/><Relationship Id="rId40" Type="http://schemas.openxmlformats.org/officeDocument/2006/relationships/customXml" Target="../ink/ink2084.xml"/><Relationship Id="rId45" Type="http://schemas.openxmlformats.org/officeDocument/2006/relationships/image" Target="../media/image2038.png"/><Relationship Id="rId66" Type="http://schemas.openxmlformats.org/officeDocument/2006/relationships/customXml" Target="../ink/ink2097.xml"/><Relationship Id="rId87" Type="http://schemas.openxmlformats.org/officeDocument/2006/relationships/image" Target="../media/image2059.png"/><Relationship Id="rId110" Type="http://schemas.openxmlformats.org/officeDocument/2006/relationships/customXml" Target="../ink/ink2119.xml"/><Relationship Id="rId115" Type="http://schemas.openxmlformats.org/officeDocument/2006/relationships/image" Target="../media/image2073.png"/><Relationship Id="rId131" Type="http://schemas.openxmlformats.org/officeDocument/2006/relationships/image" Target="../media/image2081.png"/><Relationship Id="rId136" Type="http://schemas.openxmlformats.org/officeDocument/2006/relationships/customXml" Target="../ink/ink2132.xml"/><Relationship Id="rId157" Type="http://schemas.openxmlformats.org/officeDocument/2006/relationships/image" Target="../media/image2094.png"/><Relationship Id="rId178" Type="http://schemas.openxmlformats.org/officeDocument/2006/relationships/customXml" Target="../ink/ink2153.xml"/><Relationship Id="rId61" Type="http://schemas.openxmlformats.org/officeDocument/2006/relationships/image" Target="../media/image2046.png"/><Relationship Id="rId82" Type="http://schemas.openxmlformats.org/officeDocument/2006/relationships/customXml" Target="../ink/ink2105.xml"/><Relationship Id="rId152" Type="http://schemas.openxmlformats.org/officeDocument/2006/relationships/customXml" Target="../ink/ink2140.xml"/><Relationship Id="rId173" Type="http://schemas.openxmlformats.org/officeDocument/2006/relationships/image" Target="../media/image2102.png"/><Relationship Id="rId194" Type="http://schemas.openxmlformats.org/officeDocument/2006/relationships/customXml" Target="../ink/ink2161.xml"/><Relationship Id="rId199" Type="http://schemas.openxmlformats.org/officeDocument/2006/relationships/image" Target="../media/image2115.png"/><Relationship Id="rId203" Type="http://schemas.openxmlformats.org/officeDocument/2006/relationships/image" Target="../media/image2117.png"/><Relationship Id="rId208" Type="http://schemas.openxmlformats.org/officeDocument/2006/relationships/customXml" Target="../ink/ink2168.xml"/><Relationship Id="rId229" Type="http://schemas.openxmlformats.org/officeDocument/2006/relationships/image" Target="../media/image2130.png"/><Relationship Id="rId19" Type="http://schemas.openxmlformats.org/officeDocument/2006/relationships/image" Target="../media/image2025.png"/><Relationship Id="rId224" Type="http://schemas.openxmlformats.org/officeDocument/2006/relationships/customXml" Target="../ink/ink2176.xml"/><Relationship Id="rId240" Type="http://schemas.openxmlformats.org/officeDocument/2006/relationships/customXml" Target="../ink/ink2184.xml"/><Relationship Id="rId245" Type="http://schemas.openxmlformats.org/officeDocument/2006/relationships/image" Target="../media/image2138.png"/><Relationship Id="rId261" Type="http://schemas.openxmlformats.org/officeDocument/2006/relationships/image" Target="../media/image2146.png"/><Relationship Id="rId266" Type="http://schemas.openxmlformats.org/officeDocument/2006/relationships/customXml" Target="../ink/ink2197.xml"/><Relationship Id="rId14" Type="http://schemas.openxmlformats.org/officeDocument/2006/relationships/customXml" Target="../ink/ink2071.xml"/><Relationship Id="rId30" Type="http://schemas.openxmlformats.org/officeDocument/2006/relationships/customXml" Target="../ink/ink2079.xml"/><Relationship Id="rId35" Type="http://schemas.openxmlformats.org/officeDocument/2006/relationships/image" Target="../media/image2033.png"/><Relationship Id="rId56" Type="http://schemas.openxmlformats.org/officeDocument/2006/relationships/customXml" Target="../ink/ink2092.xml"/><Relationship Id="rId77" Type="http://schemas.openxmlformats.org/officeDocument/2006/relationships/image" Target="../media/image2054.png"/><Relationship Id="rId100" Type="http://schemas.openxmlformats.org/officeDocument/2006/relationships/customXml" Target="../ink/ink2114.xml"/><Relationship Id="rId105" Type="http://schemas.openxmlformats.org/officeDocument/2006/relationships/image" Target="../media/image2068.png"/><Relationship Id="rId126" Type="http://schemas.openxmlformats.org/officeDocument/2006/relationships/customXml" Target="../ink/ink2127.xml"/><Relationship Id="rId147" Type="http://schemas.openxmlformats.org/officeDocument/2006/relationships/image" Target="../media/image2089.png"/><Relationship Id="rId168" Type="http://schemas.openxmlformats.org/officeDocument/2006/relationships/customXml" Target="../ink/ink2148.xml"/><Relationship Id="rId282" Type="http://schemas.openxmlformats.org/officeDocument/2006/relationships/customXml" Target="../ink/ink2205.xml"/><Relationship Id="rId8" Type="http://schemas.openxmlformats.org/officeDocument/2006/relationships/customXml" Target="../ink/ink2068.xml"/><Relationship Id="rId51" Type="http://schemas.openxmlformats.org/officeDocument/2006/relationships/image" Target="../media/image2041.png"/><Relationship Id="rId72" Type="http://schemas.openxmlformats.org/officeDocument/2006/relationships/customXml" Target="../ink/ink2100.xml"/><Relationship Id="rId93" Type="http://schemas.openxmlformats.org/officeDocument/2006/relationships/image" Target="../media/image2062.png"/><Relationship Id="rId98" Type="http://schemas.openxmlformats.org/officeDocument/2006/relationships/customXml" Target="../ink/ink2113.xml"/><Relationship Id="rId121" Type="http://schemas.openxmlformats.org/officeDocument/2006/relationships/image" Target="../media/image2076.png"/><Relationship Id="rId142" Type="http://schemas.openxmlformats.org/officeDocument/2006/relationships/customXml" Target="../ink/ink2135.xml"/><Relationship Id="rId163" Type="http://schemas.openxmlformats.org/officeDocument/2006/relationships/image" Target="../media/image2097.png"/><Relationship Id="rId184" Type="http://schemas.openxmlformats.org/officeDocument/2006/relationships/customXml" Target="../ink/ink2156.xml"/><Relationship Id="rId189" Type="http://schemas.openxmlformats.org/officeDocument/2006/relationships/image" Target="../media/image2110.png"/><Relationship Id="rId219" Type="http://schemas.openxmlformats.org/officeDocument/2006/relationships/image" Target="../media/image2125.png"/><Relationship Id="rId3" Type="http://schemas.openxmlformats.org/officeDocument/2006/relationships/image" Target="../media/image2017.png"/><Relationship Id="rId214" Type="http://schemas.openxmlformats.org/officeDocument/2006/relationships/customXml" Target="../ink/ink2171.xml"/><Relationship Id="rId230" Type="http://schemas.openxmlformats.org/officeDocument/2006/relationships/customXml" Target="../ink/ink2179.xml"/><Relationship Id="rId235" Type="http://schemas.openxmlformats.org/officeDocument/2006/relationships/image" Target="../media/image2133.png"/><Relationship Id="rId251" Type="http://schemas.openxmlformats.org/officeDocument/2006/relationships/image" Target="../media/image2141.png"/><Relationship Id="rId256" Type="http://schemas.openxmlformats.org/officeDocument/2006/relationships/customXml" Target="../ink/ink2192.xml"/><Relationship Id="rId277" Type="http://schemas.openxmlformats.org/officeDocument/2006/relationships/image" Target="../media/image2154.png"/><Relationship Id="rId25" Type="http://schemas.openxmlformats.org/officeDocument/2006/relationships/image" Target="../media/image2028.png"/><Relationship Id="rId46" Type="http://schemas.openxmlformats.org/officeDocument/2006/relationships/customXml" Target="../ink/ink2087.xml"/><Relationship Id="rId67" Type="http://schemas.openxmlformats.org/officeDocument/2006/relationships/image" Target="../media/image2049.png"/><Relationship Id="rId116" Type="http://schemas.openxmlformats.org/officeDocument/2006/relationships/customXml" Target="../ink/ink2122.xml"/><Relationship Id="rId137" Type="http://schemas.openxmlformats.org/officeDocument/2006/relationships/image" Target="../media/image2084.png"/><Relationship Id="rId158" Type="http://schemas.openxmlformats.org/officeDocument/2006/relationships/customXml" Target="../ink/ink2143.xml"/><Relationship Id="rId272" Type="http://schemas.openxmlformats.org/officeDocument/2006/relationships/customXml" Target="../ink/ink2200.xml"/><Relationship Id="rId20" Type="http://schemas.openxmlformats.org/officeDocument/2006/relationships/customXml" Target="../ink/ink2074.xml"/><Relationship Id="rId41" Type="http://schemas.openxmlformats.org/officeDocument/2006/relationships/image" Target="../media/image2036.png"/><Relationship Id="rId62" Type="http://schemas.openxmlformats.org/officeDocument/2006/relationships/customXml" Target="../ink/ink2095.xml"/><Relationship Id="rId83" Type="http://schemas.openxmlformats.org/officeDocument/2006/relationships/image" Target="../media/image2057.png"/><Relationship Id="rId88" Type="http://schemas.openxmlformats.org/officeDocument/2006/relationships/customXml" Target="../ink/ink2108.xml"/><Relationship Id="rId111" Type="http://schemas.openxmlformats.org/officeDocument/2006/relationships/image" Target="../media/image2071.png"/><Relationship Id="rId132" Type="http://schemas.openxmlformats.org/officeDocument/2006/relationships/customXml" Target="../ink/ink2130.xml"/><Relationship Id="rId153" Type="http://schemas.openxmlformats.org/officeDocument/2006/relationships/image" Target="../media/image2092.png"/><Relationship Id="rId174" Type="http://schemas.openxmlformats.org/officeDocument/2006/relationships/customXml" Target="../ink/ink2151.xml"/><Relationship Id="rId179" Type="http://schemas.openxmlformats.org/officeDocument/2006/relationships/image" Target="../media/image2105.png"/><Relationship Id="rId195" Type="http://schemas.openxmlformats.org/officeDocument/2006/relationships/image" Target="../media/image2113.png"/><Relationship Id="rId209" Type="http://schemas.openxmlformats.org/officeDocument/2006/relationships/image" Target="../media/image2120.png"/><Relationship Id="rId190" Type="http://schemas.openxmlformats.org/officeDocument/2006/relationships/customXml" Target="../ink/ink2159.xml"/><Relationship Id="rId204" Type="http://schemas.openxmlformats.org/officeDocument/2006/relationships/customXml" Target="../ink/ink2166.xml"/><Relationship Id="rId220" Type="http://schemas.openxmlformats.org/officeDocument/2006/relationships/customXml" Target="../ink/ink2174.xml"/><Relationship Id="rId225" Type="http://schemas.openxmlformats.org/officeDocument/2006/relationships/image" Target="../media/image2128.png"/><Relationship Id="rId241" Type="http://schemas.openxmlformats.org/officeDocument/2006/relationships/image" Target="../media/image2136.png"/><Relationship Id="rId246" Type="http://schemas.openxmlformats.org/officeDocument/2006/relationships/customXml" Target="../ink/ink2187.xml"/><Relationship Id="rId267" Type="http://schemas.openxmlformats.org/officeDocument/2006/relationships/image" Target="../media/image2149.png"/><Relationship Id="rId15" Type="http://schemas.openxmlformats.org/officeDocument/2006/relationships/image" Target="../media/image2023.png"/><Relationship Id="rId36" Type="http://schemas.openxmlformats.org/officeDocument/2006/relationships/customXml" Target="../ink/ink2082.xml"/><Relationship Id="rId57" Type="http://schemas.openxmlformats.org/officeDocument/2006/relationships/image" Target="../media/image2044.png"/><Relationship Id="rId106" Type="http://schemas.openxmlformats.org/officeDocument/2006/relationships/customXml" Target="../ink/ink2117.xml"/><Relationship Id="rId127" Type="http://schemas.openxmlformats.org/officeDocument/2006/relationships/image" Target="../media/image2079.png"/><Relationship Id="rId262" Type="http://schemas.openxmlformats.org/officeDocument/2006/relationships/customXml" Target="../ink/ink2195.xml"/><Relationship Id="rId283" Type="http://schemas.openxmlformats.org/officeDocument/2006/relationships/image" Target="../media/image2157.png"/><Relationship Id="rId10" Type="http://schemas.openxmlformats.org/officeDocument/2006/relationships/customXml" Target="../ink/ink2069.xml"/><Relationship Id="rId31" Type="http://schemas.openxmlformats.org/officeDocument/2006/relationships/image" Target="../media/image2031.png"/><Relationship Id="rId52" Type="http://schemas.openxmlformats.org/officeDocument/2006/relationships/customXml" Target="../ink/ink2090.xml"/><Relationship Id="rId73" Type="http://schemas.openxmlformats.org/officeDocument/2006/relationships/image" Target="../media/image2052.png"/><Relationship Id="rId78" Type="http://schemas.openxmlformats.org/officeDocument/2006/relationships/customXml" Target="../ink/ink2103.xml"/><Relationship Id="rId94" Type="http://schemas.openxmlformats.org/officeDocument/2006/relationships/customXml" Target="../ink/ink2111.xml"/><Relationship Id="rId99" Type="http://schemas.openxmlformats.org/officeDocument/2006/relationships/image" Target="../media/image2065.png"/><Relationship Id="rId101" Type="http://schemas.openxmlformats.org/officeDocument/2006/relationships/image" Target="../media/image2066.png"/><Relationship Id="rId122" Type="http://schemas.openxmlformats.org/officeDocument/2006/relationships/customXml" Target="../ink/ink2125.xml"/><Relationship Id="rId143" Type="http://schemas.openxmlformats.org/officeDocument/2006/relationships/image" Target="../media/image2087.png"/><Relationship Id="rId148" Type="http://schemas.openxmlformats.org/officeDocument/2006/relationships/customXml" Target="../ink/ink2138.xml"/><Relationship Id="rId164" Type="http://schemas.openxmlformats.org/officeDocument/2006/relationships/customXml" Target="../ink/ink2146.xml"/><Relationship Id="rId169" Type="http://schemas.openxmlformats.org/officeDocument/2006/relationships/image" Target="../media/image2100.png"/><Relationship Id="rId185" Type="http://schemas.openxmlformats.org/officeDocument/2006/relationships/image" Target="../media/image2108.png"/><Relationship Id="rId4" Type="http://schemas.openxmlformats.org/officeDocument/2006/relationships/customXml" Target="../ink/ink2066.xml"/><Relationship Id="rId9" Type="http://schemas.openxmlformats.org/officeDocument/2006/relationships/image" Target="../media/image2020.png"/><Relationship Id="rId180" Type="http://schemas.openxmlformats.org/officeDocument/2006/relationships/customXml" Target="../ink/ink2154.xml"/><Relationship Id="rId210" Type="http://schemas.openxmlformats.org/officeDocument/2006/relationships/customXml" Target="../ink/ink2169.xml"/><Relationship Id="rId215" Type="http://schemas.openxmlformats.org/officeDocument/2006/relationships/image" Target="../media/image2123.png"/><Relationship Id="rId236" Type="http://schemas.openxmlformats.org/officeDocument/2006/relationships/customXml" Target="../ink/ink2182.xml"/><Relationship Id="rId257" Type="http://schemas.openxmlformats.org/officeDocument/2006/relationships/image" Target="../media/image2144.png"/><Relationship Id="rId278" Type="http://schemas.openxmlformats.org/officeDocument/2006/relationships/customXml" Target="../ink/ink2203.xml"/><Relationship Id="rId26" Type="http://schemas.openxmlformats.org/officeDocument/2006/relationships/customXml" Target="../ink/ink2077.xml"/><Relationship Id="rId231" Type="http://schemas.openxmlformats.org/officeDocument/2006/relationships/image" Target="../media/image2131.png"/><Relationship Id="rId252" Type="http://schemas.openxmlformats.org/officeDocument/2006/relationships/customXml" Target="../ink/ink2190.xml"/><Relationship Id="rId273" Type="http://schemas.openxmlformats.org/officeDocument/2006/relationships/image" Target="../media/image2152.png"/><Relationship Id="rId47" Type="http://schemas.openxmlformats.org/officeDocument/2006/relationships/image" Target="../media/image2039.png"/><Relationship Id="rId68" Type="http://schemas.openxmlformats.org/officeDocument/2006/relationships/customXml" Target="../ink/ink2098.xml"/><Relationship Id="rId89" Type="http://schemas.openxmlformats.org/officeDocument/2006/relationships/image" Target="../media/image2060.png"/><Relationship Id="rId112" Type="http://schemas.openxmlformats.org/officeDocument/2006/relationships/customXml" Target="../ink/ink2120.xml"/><Relationship Id="rId133" Type="http://schemas.openxmlformats.org/officeDocument/2006/relationships/image" Target="../media/image2082.png"/><Relationship Id="rId154" Type="http://schemas.openxmlformats.org/officeDocument/2006/relationships/customXml" Target="../ink/ink2141.xml"/><Relationship Id="rId175" Type="http://schemas.openxmlformats.org/officeDocument/2006/relationships/image" Target="../media/image2103.png"/><Relationship Id="rId196" Type="http://schemas.openxmlformats.org/officeDocument/2006/relationships/customXml" Target="../ink/ink2162.xml"/><Relationship Id="rId200" Type="http://schemas.openxmlformats.org/officeDocument/2006/relationships/customXml" Target="../ink/ink2164.xml"/><Relationship Id="rId16" Type="http://schemas.openxmlformats.org/officeDocument/2006/relationships/customXml" Target="../ink/ink2072.xml"/><Relationship Id="rId221" Type="http://schemas.openxmlformats.org/officeDocument/2006/relationships/image" Target="../media/image2126.png"/><Relationship Id="rId242" Type="http://schemas.openxmlformats.org/officeDocument/2006/relationships/customXml" Target="../ink/ink2185.xml"/><Relationship Id="rId263" Type="http://schemas.openxmlformats.org/officeDocument/2006/relationships/image" Target="../media/image2147.png"/><Relationship Id="rId37" Type="http://schemas.openxmlformats.org/officeDocument/2006/relationships/image" Target="../media/image2034.png"/><Relationship Id="rId58" Type="http://schemas.openxmlformats.org/officeDocument/2006/relationships/customXml" Target="../ink/ink2093.xml"/><Relationship Id="rId79" Type="http://schemas.openxmlformats.org/officeDocument/2006/relationships/image" Target="../media/image2055.png"/><Relationship Id="rId102" Type="http://schemas.openxmlformats.org/officeDocument/2006/relationships/customXml" Target="../ink/ink2115.xml"/><Relationship Id="rId123" Type="http://schemas.openxmlformats.org/officeDocument/2006/relationships/image" Target="../media/image2077.png"/><Relationship Id="rId144" Type="http://schemas.openxmlformats.org/officeDocument/2006/relationships/customXml" Target="../ink/ink2136.xml"/><Relationship Id="rId90" Type="http://schemas.openxmlformats.org/officeDocument/2006/relationships/customXml" Target="../ink/ink2109.xml"/><Relationship Id="rId165" Type="http://schemas.openxmlformats.org/officeDocument/2006/relationships/image" Target="../media/image2098.png"/><Relationship Id="rId186" Type="http://schemas.openxmlformats.org/officeDocument/2006/relationships/customXml" Target="../ink/ink2157.xml"/><Relationship Id="rId211" Type="http://schemas.openxmlformats.org/officeDocument/2006/relationships/image" Target="../media/image2121.png"/><Relationship Id="rId232" Type="http://schemas.openxmlformats.org/officeDocument/2006/relationships/customXml" Target="../ink/ink2180.xml"/><Relationship Id="rId253" Type="http://schemas.openxmlformats.org/officeDocument/2006/relationships/image" Target="../media/image2142.png"/><Relationship Id="rId274" Type="http://schemas.openxmlformats.org/officeDocument/2006/relationships/customXml" Target="../ink/ink2201.xml"/><Relationship Id="rId27" Type="http://schemas.openxmlformats.org/officeDocument/2006/relationships/image" Target="../media/image2029.png"/><Relationship Id="rId48" Type="http://schemas.openxmlformats.org/officeDocument/2006/relationships/customXml" Target="../ink/ink2088.xml"/><Relationship Id="rId69" Type="http://schemas.openxmlformats.org/officeDocument/2006/relationships/image" Target="../media/image2050.png"/><Relationship Id="rId113" Type="http://schemas.openxmlformats.org/officeDocument/2006/relationships/image" Target="../media/image2072.png"/><Relationship Id="rId134" Type="http://schemas.openxmlformats.org/officeDocument/2006/relationships/customXml" Target="../ink/ink2131.xml"/><Relationship Id="rId80" Type="http://schemas.openxmlformats.org/officeDocument/2006/relationships/customXml" Target="../ink/ink2104.xml"/><Relationship Id="rId155" Type="http://schemas.openxmlformats.org/officeDocument/2006/relationships/image" Target="../media/image2093.png"/><Relationship Id="rId176" Type="http://schemas.openxmlformats.org/officeDocument/2006/relationships/customXml" Target="../ink/ink2152.xml"/><Relationship Id="rId197" Type="http://schemas.openxmlformats.org/officeDocument/2006/relationships/image" Target="../media/image2114.png"/><Relationship Id="rId201" Type="http://schemas.openxmlformats.org/officeDocument/2006/relationships/image" Target="../media/image2116.png"/><Relationship Id="rId222" Type="http://schemas.openxmlformats.org/officeDocument/2006/relationships/customXml" Target="../ink/ink2175.xml"/><Relationship Id="rId243" Type="http://schemas.openxmlformats.org/officeDocument/2006/relationships/image" Target="../media/image2137.png"/><Relationship Id="rId264" Type="http://schemas.openxmlformats.org/officeDocument/2006/relationships/customXml" Target="../ink/ink2196.xml"/><Relationship Id="rId17" Type="http://schemas.openxmlformats.org/officeDocument/2006/relationships/image" Target="../media/image2024.png"/><Relationship Id="rId38" Type="http://schemas.openxmlformats.org/officeDocument/2006/relationships/customXml" Target="../ink/ink2083.xml"/><Relationship Id="rId59" Type="http://schemas.openxmlformats.org/officeDocument/2006/relationships/image" Target="../media/image2045.png"/><Relationship Id="rId103" Type="http://schemas.openxmlformats.org/officeDocument/2006/relationships/image" Target="../media/image2067.png"/><Relationship Id="rId124" Type="http://schemas.openxmlformats.org/officeDocument/2006/relationships/customXml" Target="../ink/ink2126.xml"/><Relationship Id="rId70" Type="http://schemas.openxmlformats.org/officeDocument/2006/relationships/customXml" Target="../ink/ink2099.xml"/><Relationship Id="rId91" Type="http://schemas.openxmlformats.org/officeDocument/2006/relationships/image" Target="../media/image2061.png"/><Relationship Id="rId145" Type="http://schemas.openxmlformats.org/officeDocument/2006/relationships/image" Target="../media/image2088.png"/><Relationship Id="rId166" Type="http://schemas.openxmlformats.org/officeDocument/2006/relationships/customXml" Target="../ink/ink2147.xml"/><Relationship Id="rId187" Type="http://schemas.openxmlformats.org/officeDocument/2006/relationships/image" Target="../media/image210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170.xml"/><Relationship Id="rId233" Type="http://schemas.openxmlformats.org/officeDocument/2006/relationships/image" Target="../media/image2132.png"/><Relationship Id="rId254" Type="http://schemas.openxmlformats.org/officeDocument/2006/relationships/customXml" Target="../ink/ink2191.xml"/><Relationship Id="rId28" Type="http://schemas.openxmlformats.org/officeDocument/2006/relationships/customXml" Target="../ink/ink2078.xml"/><Relationship Id="rId49" Type="http://schemas.openxmlformats.org/officeDocument/2006/relationships/image" Target="../media/image2040.png"/><Relationship Id="rId114" Type="http://schemas.openxmlformats.org/officeDocument/2006/relationships/customXml" Target="../ink/ink2121.xml"/><Relationship Id="rId275" Type="http://schemas.openxmlformats.org/officeDocument/2006/relationships/image" Target="../media/image2153.png"/><Relationship Id="rId60" Type="http://schemas.openxmlformats.org/officeDocument/2006/relationships/customXml" Target="../ink/ink2094.xml"/><Relationship Id="rId81" Type="http://schemas.openxmlformats.org/officeDocument/2006/relationships/image" Target="../media/image2056.png"/><Relationship Id="rId135" Type="http://schemas.openxmlformats.org/officeDocument/2006/relationships/image" Target="../media/image2083.png"/><Relationship Id="rId156" Type="http://schemas.openxmlformats.org/officeDocument/2006/relationships/customXml" Target="../ink/ink2142.xml"/><Relationship Id="rId177" Type="http://schemas.openxmlformats.org/officeDocument/2006/relationships/image" Target="../media/image2104.png"/><Relationship Id="rId198" Type="http://schemas.openxmlformats.org/officeDocument/2006/relationships/customXml" Target="../ink/ink2163.xml"/><Relationship Id="rId202" Type="http://schemas.openxmlformats.org/officeDocument/2006/relationships/customXml" Target="../ink/ink2165.xml"/><Relationship Id="rId223" Type="http://schemas.openxmlformats.org/officeDocument/2006/relationships/image" Target="../media/image2127.png"/><Relationship Id="rId244" Type="http://schemas.openxmlformats.org/officeDocument/2006/relationships/customXml" Target="../ink/ink2186.xml"/></Relationships>
</file>

<file path=ppt/slides/_rels/slide1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215.png"/><Relationship Id="rId21" Type="http://schemas.openxmlformats.org/officeDocument/2006/relationships/image" Target="../media/image2167.png"/><Relationship Id="rId42" Type="http://schemas.openxmlformats.org/officeDocument/2006/relationships/customXml" Target="../ink/ink2226.xml"/><Relationship Id="rId63" Type="http://schemas.openxmlformats.org/officeDocument/2006/relationships/image" Target="../media/image2188.png"/><Relationship Id="rId84" Type="http://schemas.openxmlformats.org/officeDocument/2006/relationships/customXml" Target="../ink/ink2247.xml"/><Relationship Id="rId138" Type="http://schemas.openxmlformats.org/officeDocument/2006/relationships/customXml" Target="../ink/ink2274.xml"/><Relationship Id="rId159" Type="http://schemas.openxmlformats.org/officeDocument/2006/relationships/image" Target="../media/image2236.png"/><Relationship Id="rId170" Type="http://schemas.openxmlformats.org/officeDocument/2006/relationships/customXml" Target="../ink/ink2290.xml"/><Relationship Id="rId191" Type="http://schemas.openxmlformats.org/officeDocument/2006/relationships/image" Target="../media/image2252.png"/><Relationship Id="rId205" Type="http://schemas.openxmlformats.org/officeDocument/2006/relationships/image" Target="../media/image2259.png"/><Relationship Id="rId226" Type="http://schemas.openxmlformats.org/officeDocument/2006/relationships/customXml" Target="../ink/ink2318.xml"/><Relationship Id="rId107" Type="http://schemas.openxmlformats.org/officeDocument/2006/relationships/image" Target="../media/image2210.png"/><Relationship Id="rId11" Type="http://schemas.openxmlformats.org/officeDocument/2006/relationships/image" Target="../media/image2162.png"/><Relationship Id="rId32" Type="http://schemas.openxmlformats.org/officeDocument/2006/relationships/customXml" Target="../ink/ink2221.xml"/><Relationship Id="rId53" Type="http://schemas.openxmlformats.org/officeDocument/2006/relationships/image" Target="../media/image2183.png"/><Relationship Id="rId74" Type="http://schemas.openxmlformats.org/officeDocument/2006/relationships/customXml" Target="../ink/ink2242.xml"/><Relationship Id="rId128" Type="http://schemas.openxmlformats.org/officeDocument/2006/relationships/customXml" Target="../ink/ink2269.xml"/><Relationship Id="rId149" Type="http://schemas.openxmlformats.org/officeDocument/2006/relationships/image" Target="../media/image2231.png"/><Relationship Id="rId5" Type="http://schemas.openxmlformats.org/officeDocument/2006/relationships/image" Target="../media/image2159.png"/><Relationship Id="rId95" Type="http://schemas.openxmlformats.org/officeDocument/2006/relationships/image" Target="../media/image2204.png"/><Relationship Id="rId160" Type="http://schemas.openxmlformats.org/officeDocument/2006/relationships/customXml" Target="../ink/ink2285.xml"/><Relationship Id="rId181" Type="http://schemas.openxmlformats.org/officeDocument/2006/relationships/image" Target="../media/image2247.png"/><Relationship Id="rId216" Type="http://schemas.openxmlformats.org/officeDocument/2006/relationships/customXml" Target="../ink/ink2313.xml"/><Relationship Id="rId211" Type="http://schemas.openxmlformats.org/officeDocument/2006/relationships/image" Target="../media/image2262.png"/><Relationship Id="rId22" Type="http://schemas.openxmlformats.org/officeDocument/2006/relationships/customXml" Target="../ink/ink2216.xml"/><Relationship Id="rId27" Type="http://schemas.openxmlformats.org/officeDocument/2006/relationships/image" Target="../media/image2170.png"/><Relationship Id="rId43" Type="http://schemas.openxmlformats.org/officeDocument/2006/relationships/image" Target="../media/image2178.png"/><Relationship Id="rId48" Type="http://schemas.openxmlformats.org/officeDocument/2006/relationships/customXml" Target="../ink/ink2229.xml"/><Relationship Id="rId64" Type="http://schemas.openxmlformats.org/officeDocument/2006/relationships/customXml" Target="../ink/ink2237.xml"/><Relationship Id="rId69" Type="http://schemas.openxmlformats.org/officeDocument/2006/relationships/image" Target="../media/image2191.png"/><Relationship Id="rId113" Type="http://schemas.openxmlformats.org/officeDocument/2006/relationships/image" Target="../media/image2213.png"/><Relationship Id="rId118" Type="http://schemas.openxmlformats.org/officeDocument/2006/relationships/customXml" Target="../ink/ink2264.xml"/><Relationship Id="rId134" Type="http://schemas.openxmlformats.org/officeDocument/2006/relationships/customXml" Target="../ink/ink2272.xml"/><Relationship Id="rId139" Type="http://schemas.openxmlformats.org/officeDocument/2006/relationships/image" Target="../media/image2226.png"/><Relationship Id="rId80" Type="http://schemas.openxmlformats.org/officeDocument/2006/relationships/customXml" Target="../ink/ink2245.xml"/><Relationship Id="rId85" Type="http://schemas.openxmlformats.org/officeDocument/2006/relationships/image" Target="../media/image2199.png"/><Relationship Id="rId150" Type="http://schemas.openxmlformats.org/officeDocument/2006/relationships/customXml" Target="../ink/ink2280.xml"/><Relationship Id="rId155" Type="http://schemas.openxmlformats.org/officeDocument/2006/relationships/image" Target="../media/image2234.png"/><Relationship Id="rId171" Type="http://schemas.openxmlformats.org/officeDocument/2006/relationships/image" Target="../media/image2242.png"/><Relationship Id="rId176" Type="http://schemas.openxmlformats.org/officeDocument/2006/relationships/customXml" Target="../ink/ink2293.xml"/><Relationship Id="rId192" Type="http://schemas.openxmlformats.org/officeDocument/2006/relationships/customXml" Target="../ink/ink2301.xml"/><Relationship Id="rId197" Type="http://schemas.openxmlformats.org/officeDocument/2006/relationships/image" Target="../media/image2255.png"/><Relationship Id="rId206" Type="http://schemas.openxmlformats.org/officeDocument/2006/relationships/customXml" Target="../ink/ink2308.xml"/><Relationship Id="rId227" Type="http://schemas.openxmlformats.org/officeDocument/2006/relationships/image" Target="../media/image2270.png"/><Relationship Id="rId201" Type="http://schemas.openxmlformats.org/officeDocument/2006/relationships/image" Target="../media/image2257.png"/><Relationship Id="rId222" Type="http://schemas.openxmlformats.org/officeDocument/2006/relationships/customXml" Target="../ink/ink2316.xml"/><Relationship Id="rId12" Type="http://schemas.openxmlformats.org/officeDocument/2006/relationships/customXml" Target="../ink/ink2211.xml"/><Relationship Id="rId17" Type="http://schemas.openxmlformats.org/officeDocument/2006/relationships/image" Target="../media/image2165.png"/><Relationship Id="rId33" Type="http://schemas.openxmlformats.org/officeDocument/2006/relationships/image" Target="../media/image2173.png"/><Relationship Id="rId38" Type="http://schemas.openxmlformats.org/officeDocument/2006/relationships/customXml" Target="../ink/ink2224.xml"/><Relationship Id="rId59" Type="http://schemas.openxmlformats.org/officeDocument/2006/relationships/image" Target="../media/image2186.png"/><Relationship Id="rId103" Type="http://schemas.openxmlformats.org/officeDocument/2006/relationships/image" Target="../media/image2208.png"/><Relationship Id="rId108" Type="http://schemas.openxmlformats.org/officeDocument/2006/relationships/customXml" Target="../ink/ink2259.xml"/><Relationship Id="rId124" Type="http://schemas.openxmlformats.org/officeDocument/2006/relationships/customXml" Target="../ink/ink2267.xml"/><Relationship Id="rId129" Type="http://schemas.openxmlformats.org/officeDocument/2006/relationships/image" Target="../media/image2221.png"/><Relationship Id="rId54" Type="http://schemas.openxmlformats.org/officeDocument/2006/relationships/customXml" Target="../ink/ink2232.xml"/><Relationship Id="rId70" Type="http://schemas.openxmlformats.org/officeDocument/2006/relationships/customXml" Target="../ink/ink2240.xml"/><Relationship Id="rId75" Type="http://schemas.openxmlformats.org/officeDocument/2006/relationships/image" Target="../media/image2194.png"/><Relationship Id="rId91" Type="http://schemas.openxmlformats.org/officeDocument/2006/relationships/image" Target="../media/image2202.png"/><Relationship Id="rId96" Type="http://schemas.openxmlformats.org/officeDocument/2006/relationships/customXml" Target="../ink/ink2253.xml"/><Relationship Id="rId140" Type="http://schemas.openxmlformats.org/officeDocument/2006/relationships/customXml" Target="../ink/ink2275.xml"/><Relationship Id="rId145" Type="http://schemas.openxmlformats.org/officeDocument/2006/relationships/image" Target="../media/image2229.png"/><Relationship Id="rId161" Type="http://schemas.openxmlformats.org/officeDocument/2006/relationships/image" Target="../media/image2237.png"/><Relationship Id="rId166" Type="http://schemas.openxmlformats.org/officeDocument/2006/relationships/customXml" Target="../ink/ink2288.xml"/><Relationship Id="rId182" Type="http://schemas.openxmlformats.org/officeDocument/2006/relationships/customXml" Target="../ink/ink2296.xml"/><Relationship Id="rId187" Type="http://schemas.openxmlformats.org/officeDocument/2006/relationships/image" Target="../media/image2250.png"/><Relationship Id="rId217" Type="http://schemas.openxmlformats.org/officeDocument/2006/relationships/image" Target="../media/image226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208.xml"/><Relationship Id="rId212" Type="http://schemas.openxmlformats.org/officeDocument/2006/relationships/customXml" Target="../ink/ink2311.xml"/><Relationship Id="rId23" Type="http://schemas.openxmlformats.org/officeDocument/2006/relationships/image" Target="../media/image2168.png"/><Relationship Id="rId28" Type="http://schemas.openxmlformats.org/officeDocument/2006/relationships/customXml" Target="../ink/ink2219.xml"/><Relationship Id="rId49" Type="http://schemas.openxmlformats.org/officeDocument/2006/relationships/image" Target="../media/image2181.png"/><Relationship Id="rId114" Type="http://schemas.openxmlformats.org/officeDocument/2006/relationships/customXml" Target="../ink/ink2262.xml"/><Relationship Id="rId119" Type="http://schemas.openxmlformats.org/officeDocument/2006/relationships/image" Target="../media/image2216.png"/><Relationship Id="rId44" Type="http://schemas.openxmlformats.org/officeDocument/2006/relationships/customXml" Target="../ink/ink2227.xml"/><Relationship Id="rId60" Type="http://schemas.openxmlformats.org/officeDocument/2006/relationships/customXml" Target="../ink/ink2235.xml"/><Relationship Id="rId65" Type="http://schemas.openxmlformats.org/officeDocument/2006/relationships/image" Target="../media/image2189.png"/><Relationship Id="rId81" Type="http://schemas.openxmlformats.org/officeDocument/2006/relationships/image" Target="../media/image2197.png"/><Relationship Id="rId86" Type="http://schemas.openxmlformats.org/officeDocument/2006/relationships/customXml" Target="../ink/ink2248.xml"/><Relationship Id="rId130" Type="http://schemas.openxmlformats.org/officeDocument/2006/relationships/customXml" Target="../ink/ink2270.xml"/><Relationship Id="rId135" Type="http://schemas.openxmlformats.org/officeDocument/2006/relationships/image" Target="../media/image2224.png"/><Relationship Id="rId151" Type="http://schemas.openxmlformats.org/officeDocument/2006/relationships/image" Target="../media/image2232.png"/><Relationship Id="rId156" Type="http://schemas.openxmlformats.org/officeDocument/2006/relationships/customXml" Target="../ink/ink2283.xml"/><Relationship Id="rId177" Type="http://schemas.openxmlformats.org/officeDocument/2006/relationships/image" Target="../media/image2245.png"/><Relationship Id="rId198" Type="http://schemas.openxmlformats.org/officeDocument/2006/relationships/customXml" Target="../ink/ink2304.xml"/><Relationship Id="rId172" Type="http://schemas.openxmlformats.org/officeDocument/2006/relationships/customXml" Target="../ink/ink2291.xml"/><Relationship Id="rId193" Type="http://schemas.openxmlformats.org/officeDocument/2006/relationships/image" Target="../media/image2253.png"/><Relationship Id="rId202" Type="http://schemas.openxmlformats.org/officeDocument/2006/relationships/customXml" Target="../ink/ink2306.xml"/><Relationship Id="rId207" Type="http://schemas.openxmlformats.org/officeDocument/2006/relationships/image" Target="../media/image2260.png"/><Relationship Id="rId223" Type="http://schemas.openxmlformats.org/officeDocument/2006/relationships/image" Target="../media/image2268.png"/><Relationship Id="rId13" Type="http://schemas.openxmlformats.org/officeDocument/2006/relationships/image" Target="../media/image2163.png"/><Relationship Id="rId18" Type="http://schemas.openxmlformats.org/officeDocument/2006/relationships/customXml" Target="../ink/ink2214.xml"/><Relationship Id="rId39" Type="http://schemas.openxmlformats.org/officeDocument/2006/relationships/image" Target="../media/image2176.png"/><Relationship Id="rId109" Type="http://schemas.openxmlformats.org/officeDocument/2006/relationships/image" Target="../media/image2211.png"/><Relationship Id="rId34" Type="http://schemas.openxmlformats.org/officeDocument/2006/relationships/customXml" Target="../ink/ink2222.xml"/><Relationship Id="rId50" Type="http://schemas.openxmlformats.org/officeDocument/2006/relationships/customXml" Target="../ink/ink2230.xml"/><Relationship Id="rId55" Type="http://schemas.openxmlformats.org/officeDocument/2006/relationships/image" Target="../media/image2184.png"/><Relationship Id="rId76" Type="http://schemas.openxmlformats.org/officeDocument/2006/relationships/customXml" Target="../ink/ink2243.xml"/><Relationship Id="rId97" Type="http://schemas.openxmlformats.org/officeDocument/2006/relationships/image" Target="../media/image2205.png"/><Relationship Id="rId104" Type="http://schemas.openxmlformats.org/officeDocument/2006/relationships/customXml" Target="../ink/ink2257.xml"/><Relationship Id="rId120" Type="http://schemas.openxmlformats.org/officeDocument/2006/relationships/customXml" Target="../ink/ink2265.xml"/><Relationship Id="rId125" Type="http://schemas.openxmlformats.org/officeDocument/2006/relationships/image" Target="../media/image2219.png"/><Relationship Id="rId141" Type="http://schemas.openxmlformats.org/officeDocument/2006/relationships/image" Target="../media/image2227.png"/><Relationship Id="rId146" Type="http://schemas.openxmlformats.org/officeDocument/2006/relationships/customXml" Target="../ink/ink2278.xml"/><Relationship Id="rId167" Type="http://schemas.openxmlformats.org/officeDocument/2006/relationships/image" Target="../media/image2240.png"/><Relationship Id="rId188" Type="http://schemas.openxmlformats.org/officeDocument/2006/relationships/customXml" Target="../ink/ink2299.xml"/><Relationship Id="rId7" Type="http://schemas.openxmlformats.org/officeDocument/2006/relationships/image" Target="../media/image2160.png"/><Relationship Id="rId71" Type="http://schemas.openxmlformats.org/officeDocument/2006/relationships/image" Target="../media/image2192.png"/><Relationship Id="rId92" Type="http://schemas.openxmlformats.org/officeDocument/2006/relationships/customXml" Target="../ink/ink2251.xml"/><Relationship Id="rId162" Type="http://schemas.openxmlformats.org/officeDocument/2006/relationships/customXml" Target="../ink/ink2286.xml"/><Relationship Id="rId183" Type="http://schemas.openxmlformats.org/officeDocument/2006/relationships/image" Target="../media/image2248.png"/><Relationship Id="rId213" Type="http://schemas.openxmlformats.org/officeDocument/2006/relationships/image" Target="../media/image2263.png"/><Relationship Id="rId218" Type="http://schemas.openxmlformats.org/officeDocument/2006/relationships/customXml" Target="../ink/ink2314.xml"/><Relationship Id="rId2" Type="http://schemas.openxmlformats.org/officeDocument/2006/relationships/customXml" Target="../ink/ink2206.xml"/><Relationship Id="rId29" Type="http://schemas.openxmlformats.org/officeDocument/2006/relationships/image" Target="../media/image2171.png"/><Relationship Id="rId24" Type="http://schemas.openxmlformats.org/officeDocument/2006/relationships/customXml" Target="../ink/ink2217.xml"/><Relationship Id="rId40" Type="http://schemas.openxmlformats.org/officeDocument/2006/relationships/customXml" Target="../ink/ink2225.xml"/><Relationship Id="rId45" Type="http://schemas.openxmlformats.org/officeDocument/2006/relationships/image" Target="../media/image2179.png"/><Relationship Id="rId66" Type="http://schemas.openxmlformats.org/officeDocument/2006/relationships/customXml" Target="../ink/ink2238.xml"/><Relationship Id="rId87" Type="http://schemas.openxmlformats.org/officeDocument/2006/relationships/image" Target="../media/image2200.png"/><Relationship Id="rId110" Type="http://schemas.openxmlformats.org/officeDocument/2006/relationships/customXml" Target="../ink/ink2260.xml"/><Relationship Id="rId115" Type="http://schemas.openxmlformats.org/officeDocument/2006/relationships/image" Target="../media/image2214.png"/><Relationship Id="rId131" Type="http://schemas.openxmlformats.org/officeDocument/2006/relationships/image" Target="../media/image2222.png"/><Relationship Id="rId136" Type="http://schemas.openxmlformats.org/officeDocument/2006/relationships/customXml" Target="../ink/ink2273.xml"/><Relationship Id="rId157" Type="http://schemas.openxmlformats.org/officeDocument/2006/relationships/image" Target="../media/image2235.png"/><Relationship Id="rId178" Type="http://schemas.openxmlformats.org/officeDocument/2006/relationships/customXml" Target="../ink/ink2294.xml"/><Relationship Id="rId61" Type="http://schemas.openxmlformats.org/officeDocument/2006/relationships/image" Target="../media/image2187.png"/><Relationship Id="rId82" Type="http://schemas.openxmlformats.org/officeDocument/2006/relationships/customXml" Target="../ink/ink2246.xml"/><Relationship Id="rId152" Type="http://schemas.openxmlformats.org/officeDocument/2006/relationships/customXml" Target="../ink/ink2281.xml"/><Relationship Id="rId173" Type="http://schemas.openxmlformats.org/officeDocument/2006/relationships/image" Target="../media/image2243.png"/><Relationship Id="rId194" Type="http://schemas.openxmlformats.org/officeDocument/2006/relationships/customXml" Target="../ink/ink2302.xml"/><Relationship Id="rId199" Type="http://schemas.openxmlformats.org/officeDocument/2006/relationships/image" Target="../media/image2256.png"/><Relationship Id="rId203" Type="http://schemas.openxmlformats.org/officeDocument/2006/relationships/image" Target="../media/image2258.png"/><Relationship Id="rId208" Type="http://schemas.openxmlformats.org/officeDocument/2006/relationships/customXml" Target="../ink/ink2309.xml"/><Relationship Id="rId19" Type="http://schemas.openxmlformats.org/officeDocument/2006/relationships/image" Target="../media/image2166.png"/><Relationship Id="rId224" Type="http://schemas.openxmlformats.org/officeDocument/2006/relationships/customXml" Target="../ink/ink2317.xml"/><Relationship Id="rId14" Type="http://schemas.openxmlformats.org/officeDocument/2006/relationships/customXml" Target="../ink/ink2212.xml"/><Relationship Id="rId30" Type="http://schemas.openxmlformats.org/officeDocument/2006/relationships/customXml" Target="../ink/ink2220.xml"/><Relationship Id="rId35" Type="http://schemas.openxmlformats.org/officeDocument/2006/relationships/image" Target="../media/image2174.png"/><Relationship Id="rId56" Type="http://schemas.openxmlformats.org/officeDocument/2006/relationships/customXml" Target="../ink/ink2233.xml"/><Relationship Id="rId77" Type="http://schemas.openxmlformats.org/officeDocument/2006/relationships/image" Target="../media/image2195.png"/><Relationship Id="rId100" Type="http://schemas.openxmlformats.org/officeDocument/2006/relationships/customXml" Target="../ink/ink2255.xml"/><Relationship Id="rId105" Type="http://schemas.openxmlformats.org/officeDocument/2006/relationships/image" Target="../media/image2209.png"/><Relationship Id="rId126" Type="http://schemas.openxmlformats.org/officeDocument/2006/relationships/customXml" Target="../ink/ink2268.xml"/><Relationship Id="rId147" Type="http://schemas.openxmlformats.org/officeDocument/2006/relationships/image" Target="../media/image2230.png"/><Relationship Id="rId168" Type="http://schemas.openxmlformats.org/officeDocument/2006/relationships/customXml" Target="../ink/ink2289.xml"/><Relationship Id="rId8" Type="http://schemas.openxmlformats.org/officeDocument/2006/relationships/customXml" Target="../ink/ink2209.xml"/><Relationship Id="rId51" Type="http://schemas.openxmlformats.org/officeDocument/2006/relationships/image" Target="../media/image2182.png"/><Relationship Id="rId72" Type="http://schemas.openxmlformats.org/officeDocument/2006/relationships/customXml" Target="../ink/ink2241.xml"/><Relationship Id="rId93" Type="http://schemas.openxmlformats.org/officeDocument/2006/relationships/image" Target="../media/image2203.png"/><Relationship Id="rId98" Type="http://schemas.openxmlformats.org/officeDocument/2006/relationships/customXml" Target="../ink/ink2254.xml"/><Relationship Id="rId121" Type="http://schemas.openxmlformats.org/officeDocument/2006/relationships/image" Target="../media/image2217.png"/><Relationship Id="rId142" Type="http://schemas.openxmlformats.org/officeDocument/2006/relationships/customXml" Target="../ink/ink2276.xml"/><Relationship Id="rId163" Type="http://schemas.openxmlformats.org/officeDocument/2006/relationships/image" Target="../media/image2238.png"/><Relationship Id="rId184" Type="http://schemas.openxmlformats.org/officeDocument/2006/relationships/customXml" Target="../ink/ink2297.xml"/><Relationship Id="rId189" Type="http://schemas.openxmlformats.org/officeDocument/2006/relationships/image" Target="../media/image2251.png"/><Relationship Id="rId219" Type="http://schemas.openxmlformats.org/officeDocument/2006/relationships/image" Target="../media/image2266.png"/><Relationship Id="rId3" Type="http://schemas.openxmlformats.org/officeDocument/2006/relationships/image" Target="../media/image2158.png"/><Relationship Id="rId214" Type="http://schemas.openxmlformats.org/officeDocument/2006/relationships/customXml" Target="../ink/ink2312.xml"/><Relationship Id="rId25" Type="http://schemas.openxmlformats.org/officeDocument/2006/relationships/image" Target="../media/image2169.png"/><Relationship Id="rId46" Type="http://schemas.openxmlformats.org/officeDocument/2006/relationships/customXml" Target="../ink/ink2228.xml"/><Relationship Id="rId67" Type="http://schemas.openxmlformats.org/officeDocument/2006/relationships/image" Target="../media/image2190.png"/><Relationship Id="rId116" Type="http://schemas.openxmlformats.org/officeDocument/2006/relationships/customXml" Target="../ink/ink2263.xml"/><Relationship Id="rId137" Type="http://schemas.openxmlformats.org/officeDocument/2006/relationships/image" Target="../media/image2225.png"/><Relationship Id="rId158" Type="http://schemas.openxmlformats.org/officeDocument/2006/relationships/customXml" Target="../ink/ink2284.xml"/><Relationship Id="rId20" Type="http://schemas.openxmlformats.org/officeDocument/2006/relationships/customXml" Target="../ink/ink2215.xml"/><Relationship Id="rId41" Type="http://schemas.openxmlformats.org/officeDocument/2006/relationships/image" Target="../media/image2177.png"/><Relationship Id="rId62" Type="http://schemas.openxmlformats.org/officeDocument/2006/relationships/customXml" Target="../ink/ink2236.xml"/><Relationship Id="rId83" Type="http://schemas.openxmlformats.org/officeDocument/2006/relationships/image" Target="../media/image2198.png"/><Relationship Id="rId88" Type="http://schemas.openxmlformats.org/officeDocument/2006/relationships/customXml" Target="../ink/ink2249.xml"/><Relationship Id="rId111" Type="http://schemas.openxmlformats.org/officeDocument/2006/relationships/image" Target="../media/image2212.png"/><Relationship Id="rId132" Type="http://schemas.openxmlformats.org/officeDocument/2006/relationships/customXml" Target="../ink/ink2271.xml"/><Relationship Id="rId153" Type="http://schemas.openxmlformats.org/officeDocument/2006/relationships/image" Target="../media/image2233.png"/><Relationship Id="rId174" Type="http://schemas.openxmlformats.org/officeDocument/2006/relationships/customXml" Target="../ink/ink2292.xml"/><Relationship Id="rId179" Type="http://schemas.openxmlformats.org/officeDocument/2006/relationships/image" Target="../media/image2246.png"/><Relationship Id="rId195" Type="http://schemas.openxmlformats.org/officeDocument/2006/relationships/image" Target="../media/image2254.png"/><Relationship Id="rId209" Type="http://schemas.openxmlformats.org/officeDocument/2006/relationships/image" Target="../media/image2261.png"/><Relationship Id="rId190" Type="http://schemas.openxmlformats.org/officeDocument/2006/relationships/customXml" Target="../ink/ink2300.xml"/><Relationship Id="rId204" Type="http://schemas.openxmlformats.org/officeDocument/2006/relationships/customXml" Target="../ink/ink2307.xml"/><Relationship Id="rId220" Type="http://schemas.openxmlformats.org/officeDocument/2006/relationships/customXml" Target="../ink/ink2315.xml"/><Relationship Id="rId225" Type="http://schemas.openxmlformats.org/officeDocument/2006/relationships/image" Target="../media/image2269.png"/><Relationship Id="rId15" Type="http://schemas.openxmlformats.org/officeDocument/2006/relationships/image" Target="../media/image2164.png"/><Relationship Id="rId36" Type="http://schemas.openxmlformats.org/officeDocument/2006/relationships/customXml" Target="../ink/ink2223.xml"/><Relationship Id="rId57" Type="http://schemas.openxmlformats.org/officeDocument/2006/relationships/image" Target="../media/image2185.png"/><Relationship Id="rId106" Type="http://schemas.openxmlformats.org/officeDocument/2006/relationships/customXml" Target="../ink/ink2258.xml"/><Relationship Id="rId127" Type="http://schemas.openxmlformats.org/officeDocument/2006/relationships/image" Target="../media/image2220.png"/><Relationship Id="rId10" Type="http://schemas.openxmlformats.org/officeDocument/2006/relationships/customXml" Target="../ink/ink2210.xml"/><Relationship Id="rId31" Type="http://schemas.openxmlformats.org/officeDocument/2006/relationships/image" Target="../media/image2172.png"/><Relationship Id="rId52" Type="http://schemas.openxmlformats.org/officeDocument/2006/relationships/customXml" Target="../ink/ink2231.xml"/><Relationship Id="rId73" Type="http://schemas.openxmlformats.org/officeDocument/2006/relationships/image" Target="../media/image2193.png"/><Relationship Id="rId78" Type="http://schemas.openxmlformats.org/officeDocument/2006/relationships/customXml" Target="../ink/ink2244.xml"/><Relationship Id="rId94" Type="http://schemas.openxmlformats.org/officeDocument/2006/relationships/customXml" Target="../ink/ink2252.xml"/><Relationship Id="rId99" Type="http://schemas.openxmlformats.org/officeDocument/2006/relationships/image" Target="../media/image2206.png"/><Relationship Id="rId101" Type="http://schemas.openxmlformats.org/officeDocument/2006/relationships/image" Target="../media/image2207.png"/><Relationship Id="rId122" Type="http://schemas.openxmlformats.org/officeDocument/2006/relationships/customXml" Target="../ink/ink2266.xml"/><Relationship Id="rId143" Type="http://schemas.openxmlformats.org/officeDocument/2006/relationships/image" Target="../media/image2228.png"/><Relationship Id="rId148" Type="http://schemas.openxmlformats.org/officeDocument/2006/relationships/customXml" Target="../ink/ink2279.xml"/><Relationship Id="rId164" Type="http://schemas.openxmlformats.org/officeDocument/2006/relationships/customXml" Target="../ink/ink2287.xml"/><Relationship Id="rId169" Type="http://schemas.openxmlformats.org/officeDocument/2006/relationships/image" Target="../media/image2241.png"/><Relationship Id="rId185" Type="http://schemas.openxmlformats.org/officeDocument/2006/relationships/image" Target="../media/image2249.png"/><Relationship Id="rId4" Type="http://schemas.openxmlformats.org/officeDocument/2006/relationships/customXml" Target="../ink/ink2207.xml"/><Relationship Id="rId9" Type="http://schemas.openxmlformats.org/officeDocument/2006/relationships/image" Target="../media/image2161.png"/><Relationship Id="rId180" Type="http://schemas.openxmlformats.org/officeDocument/2006/relationships/customXml" Target="../ink/ink2295.xml"/><Relationship Id="rId210" Type="http://schemas.openxmlformats.org/officeDocument/2006/relationships/customXml" Target="../ink/ink2310.xml"/><Relationship Id="rId215" Type="http://schemas.openxmlformats.org/officeDocument/2006/relationships/image" Target="../media/image2264.png"/><Relationship Id="rId26" Type="http://schemas.openxmlformats.org/officeDocument/2006/relationships/customXml" Target="../ink/ink2218.xml"/><Relationship Id="rId47" Type="http://schemas.openxmlformats.org/officeDocument/2006/relationships/image" Target="../media/image2180.png"/><Relationship Id="rId68" Type="http://schemas.openxmlformats.org/officeDocument/2006/relationships/customXml" Target="../ink/ink2239.xml"/><Relationship Id="rId89" Type="http://schemas.openxmlformats.org/officeDocument/2006/relationships/image" Target="../media/image2201.png"/><Relationship Id="rId112" Type="http://schemas.openxmlformats.org/officeDocument/2006/relationships/customXml" Target="../ink/ink2261.xml"/><Relationship Id="rId133" Type="http://schemas.openxmlformats.org/officeDocument/2006/relationships/image" Target="../media/image2223.png"/><Relationship Id="rId154" Type="http://schemas.openxmlformats.org/officeDocument/2006/relationships/customXml" Target="../ink/ink2282.xml"/><Relationship Id="rId175" Type="http://schemas.openxmlformats.org/officeDocument/2006/relationships/image" Target="../media/image2244.png"/><Relationship Id="rId196" Type="http://schemas.openxmlformats.org/officeDocument/2006/relationships/customXml" Target="../ink/ink2303.xml"/><Relationship Id="rId200" Type="http://schemas.openxmlformats.org/officeDocument/2006/relationships/customXml" Target="../ink/ink2305.xml"/><Relationship Id="rId16" Type="http://schemas.openxmlformats.org/officeDocument/2006/relationships/customXml" Target="../ink/ink2213.xml"/><Relationship Id="rId221" Type="http://schemas.openxmlformats.org/officeDocument/2006/relationships/image" Target="../media/image2267.png"/><Relationship Id="rId37" Type="http://schemas.openxmlformats.org/officeDocument/2006/relationships/image" Target="../media/image2175.png"/><Relationship Id="rId58" Type="http://schemas.openxmlformats.org/officeDocument/2006/relationships/customXml" Target="../ink/ink2234.xml"/><Relationship Id="rId79" Type="http://schemas.openxmlformats.org/officeDocument/2006/relationships/image" Target="../media/image2196.png"/><Relationship Id="rId102" Type="http://schemas.openxmlformats.org/officeDocument/2006/relationships/customXml" Target="../ink/ink2256.xml"/><Relationship Id="rId123" Type="http://schemas.openxmlformats.org/officeDocument/2006/relationships/image" Target="../media/image2218.png"/><Relationship Id="rId144" Type="http://schemas.openxmlformats.org/officeDocument/2006/relationships/customXml" Target="../ink/ink2277.xml"/><Relationship Id="rId90" Type="http://schemas.openxmlformats.org/officeDocument/2006/relationships/customXml" Target="../ink/ink2250.xml"/><Relationship Id="rId165" Type="http://schemas.openxmlformats.org/officeDocument/2006/relationships/image" Target="../media/image2239.png"/><Relationship Id="rId186" Type="http://schemas.openxmlformats.org/officeDocument/2006/relationships/customXml" Target="../ink/ink2298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28.png"/><Relationship Id="rId299" Type="http://schemas.openxmlformats.org/officeDocument/2006/relationships/image" Target="../media/image2419.png"/><Relationship Id="rId21" Type="http://schemas.openxmlformats.org/officeDocument/2006/relationships/image" Target="../media/image2280.png"/><Relationship Id="rId63" Type="http://schemas.openxmlformats.org/officeDocument/2006/relationships/image" Target="../media/image2301.png"/><Relationship Id="rId159" Type="http://schemas.openxmlformats.org/officeDocument/2006/relationships/image" Target="../media/image2349.png"/><Relationship Id="rId324" Type="http://schemas.openxmlformats.org/officeDocument/2006/relationships/customXml" Target="../ink/ink2480.xml"/><Relationship Id="rId366" Type="http://schemas.openxmlformats.org/officeDocument/2006/relationships/customXml" Target="../ink/ink2501.xml"/><Relationship Id="rId531" Type="http://schemas.openxmlformats.org/officeDocument/2006/relationships/image" Target="../media/image2535.png"/><Relationship Id="rId573" Type="http://schemas.openxmlformats.org/officeDocument/2006/relationships/image" Target="../media/image2556.png"/><Relationship Id="rId170" Type="http://schemas.openxmlformats.org/officeDocument/2006/relationships/customXml" Target="../ink/ink2403.xml"/><Relationship Id="rId226" Type="http://schemas.openxmlformats.org/officeDocument/2006/relationships/customXml" Target="../ink/ink2431.xml"/><Relationship Id="rId433" Type="http://schemas.openxmlformats.org/officeDocument/2006/relationships/image" Target="../media/image2486.png"/><Relationship Id="rId268" Type="http://schemas.openxmlformats.org/officeDocument/2006/relationships/customXml" Target="../ink/ink2452.xml"/><Relationship Id="rId475" Type="http://schemas.openxmlformats.org/officeDocument/2006/relationships/image" Target="../media/image2507.png"/><Relationship Id="rId32" Type="http://schemas.openxmlformats.org/officeDocument/2006/relationships/customXml" Target="../ink/ink2334.xml"/><Relationship Id="rId74" Type="http://schemas.openxmlformats.org/officeDocument/2006/relationships/customXml" Target="../ink/ink2355.xml"/><Relationship Id="rId128" Type="http://schemas.openxmlformats.org/officeDocument/2006/relationships/customXml" Target="../ink/ink2382.xml"/><Relationship Id="rId335" Type="http://schemas.openxmlformats.org/officeDocument/2006/relationships/image" Target="../media/image2437.png"/><Relationship Id="rId377" Type="http://schemas.openxmlformats.org/officeDocument/2006/relationships/image" Target="../media/image2458.png"/><Relationship Id="rId500" Type="http://schemas.openxmlformats.org/officeDocument/2006/relationships/customXml" Target="../ink/ink2568.xml"/><Relationship Id="rId542" Type="http://schemas.openxmlformats.org/officeDocument/2006/relationships/customXml" Target="../ink/ink2589.xml"/><Relationship Id="rId584" Type="http://schemas.openxmlformats.org/officeDocument/2006/relationships/customXml" Target="../ink/ink2610.xml"/><Relationship Id="rId5" Type="http://schemas.openxmlformats.org/officeDocument/2006/relationships/image" Target="../media/image2272.png"/><Relationship Id="rId181" Type="http://schemas.openxmlformats.org/officeDocument/2006/relationships/image" Target="../media/image2360.png"/><Relationship Id="rId237" Type="http://schemas.openxmlformats.org/officeDocument/2006/relationships/image" Target="../media/image2388.png"/><Relationship Id="rId402" Type="http://schemas.openxmlformats.org/officeDocument/2006/relationships/customXml" Target="../ink/ink2519.xml"/><Relationship Id="rId279" Type="http://schemas.openxmlformats.org/officeDocument/2006/relationships/image" Target="../media/image2409.png"/><Relationship Id="rId444" Type="http://schemas.openxmlformats.org/officeDocument/2006/relationships/customXml" Target="../ink/ink2540.xml"/><Relationship Id="rId486" Type="http://schemas.openxmlformats.org/officeDocument/2006/relationships/customXml" Target="../ink/ink2561.xml"/><Relationship Id="rId43" Type="http://schemas.openxmlformats.org/officeDocument/2006/relationships/image" Target="../media/image2291.png"/><Relationship Id="rId139" Type="http://schemas.openxmlformats.org/officeDocument/2006/relationships/image" Target="../media/image2339.png"/><Relationship Id="rId290" Type="http://schemas.openxmlformats.org/officeDocument/2006/relationships/customXml" Target="../ink/ink2463.xml"/><Relationship Id="rId304" Type="http://schemas.openxmlformats.org/officeDocument/2006/relationships/customXml" Target="../ink/ink2470.xml"/><Relationship Id="rId346" Type="http://schemas.openxmlformats.org/officeDocument/2006/relationships/customXml" Target="../ink/ink2491.xml"/><Relationship Id="rId388" Type="http://schemas.openxmlformats.org/officeDocument/2006/relationships/customXml" Target="../ink/ink2512.xml"/><Relationship Id="rId511" Type="http://schemas.openxmlformats.org/officeDocument/2006/relationships/image" Target="../media/image2525.png"/><Relationship Id="rId553" Type="http://schemas.openxmlformats.org/officeDocument/2006/relationships/image" Target="../media/image2546.png"/><Relationship Id="rId609" Type="http://schemas.openxmlformats.org/officeDocument/2006/relationships/image" Target="../media/image2574.png"/><Relationship Id="rId85" Type="http://schemas.openxmlformats.org/officeDocument/2006/relationships/image" Target="../media/image2312.png"/><Relationship Id="rId150" Type="http://schemas.openxmlformats.org/officeDocument/2006/relationships/customXml" Target="../ink/ink2393.xml"/><Relationship Id="rId192" Type="http://schemas.openxmlformats.org/officeDocument/2006/relationships/customXml" Target="../ink/ink2414.xml"/><Relationship Id="rId206" Type="http://schemas.openxmlformats.org/officeDocument/2006/relationships/customXml" Target="../ink/ink2421.xml"/><Relationship Id="rId413" Type="http://schemas.openxmlformats.org/officeDocument/2006/relationships/image" Target="../media/image2476.png"/><Relationship Id="rId595" Type="http://schemas.openxmlformats.org/officeDocument/2006/relationships/image" Target="../media/image2567.png"/><Relationship Id="rId248" Type="http://schemas.openxmlformats.org/officeDocument/2006/relationships/customXml" Target="../ink/ink2442.xml"/><Relationship Id="rId455" Type="http://schemas.openxmlformats.org/officeDocument/2006/relationships/image" Target="../media/image2497.png"/><Relationship Id="rId497" Type="http://schemas.openxmlformats.org/officeDocument/2006/relationships/image" Target="../media/image2518.png"/><Relationship Id="rId620" Type="http://schemas.openxmlformats.org/officeDocument/2006/relationships/customXml" Target="../ink/ink2628.xml"/><Relationship Id="rId12" Type="http://schemas.openxmlformats.org/officeDocument/2006/relationships/customXml" Target="../ink/ink2324.xml"/><Relationship Id="rId108" Type="http://schemas.openxmlformats.org/officeDocument/2006/relationships/customXml" Target="../ink/ink2372.xml"/><Relationship Id="rId315" Type="http://schemas.openxmlformats.org/officeDocument/2006/relationships/image" Target="../media/image2427.png"/><Relationship Id="rId357" Type="http://schemas.openxmlformats.org/officeDocument/2006/relationships/image" Target="../media/image2448.png"/><Relationship Id="rId522" Type="http://schemas.openxmlformats.org/officeDocument/2006/relationships/customXml" Target="../ink/ink2579.xml"/><Relationship Id="rId54" Type="http://schemas.openxmlformats.org/officeDocument/2006/relationships/customXml" Target="../ink/ink2345.xml"/><Relationship Id="rId96" Type="http://schemas.openxmlformats.org/officeDocument/2006/relationships/customXml" Target="../ink/ink2366.xml"/><Relationship Id="rId161" Type="http://schemas.openxmlformats.org/officeDocument/2006/relationships/image" Target="../media/image2350.png"/><Relationship Id="rId217" Type="http://schemas.openxmlformats.org/officeDocument/2006/relationships/image" Target="../media/image2378.png"/><Relationship Id="rId399" Type="http://schemas.openxmlformats.org/officeDocument/2006/relationships/image" Target="../media/image2469.png"/><Relationship Id="rId564" Type="http://schemas.openxmlformats.org/officeDocument/2006/relationships/customXml" Target="../ink/ink2600.xml"/><Relationship Id="rId259" Type="http://schemas.openxmlformats.org/officeDocument/2006/relationships/image" Target="../media/image2399.png"/><Relationship Id="rId424" Type="http://schemas.openxmlformats.org/officeDocument/2006/relationships/customXml" Target="../ink/ink2530.xml"/><Relationship Id="rId466" Type="http://schemas.openxmlformats.org/officeDocument/2006/relationships/customXml" Target="../ink/ink2551.xml"/><Relationship Id="rId23" Type="http://schemas.openxmlformats.org/officeDocument/2006/relationships/image" Target="../media/image2281.png"/><Relationship Id="rId119" Type="http://schemas.openxmlformats.org/officeDocument/2006/relationships/image" Target="../media/image2329.png"/><Relationship Id="rId270" Type="http://schemas.openxmlformats.org/officeDocument/2006/relationships/customXml" Target="../ink/ink2453.xml"/><Relationship Id="rId326" Type="http://schemas.openxmlformats.org/officeDocument/2006/relationships/customXml" Target="../ink/ink2481.xml"/><Relationship Id="rId533" Type="http://schemas.openxmlformats.org/officeDocument/2006/relationships/image" Target="../media/image2536.png"/><Relationship Id="rId65" Type="http://schemas.openxmlformats.org/officeDocument/2006/relationships/image" Target="../media/image2302.png"/><Relationship Id="rId130" Type="http://schemas.openxmlformats.org/officeDocument/2006/relationships/customXml" Target="../ink/ink2383.xml"/><Relationship Id="rId368" Type="http://schemas.openxmlformats.org/officeDocument/2006/relationships/customXml" Target="../ink/ink2502.xml"/><Relationship Id="rId575" Type="http://schemas.openxmlformats.org/officeDocument/2006/relationships/image" Target="../media/image2557.png"/><Relationship Id="rId172" Type="http://schemas.openxmlformats.org/officeDocument/2006/relationships/customXml" Target="../ink/ink2404.xml"/><Relationship Id="rId228" Type="http://schemas.openxmlformats.org/officeDocument/2006/relationships/customXml" Target="../ink/ink2432.xml"/><Relationship Id="rId435" Type="http://schemas.openxmlformats.org/officeDocument/2006/relationships/image" Target="../media/image2487.png"/><Relationship Id="rId477" Type="http://schemas.openxmlformats.org/officeDocument/2006/relationships/image" Target="../media/image2508.png"/><Relationship Id="rId600" Type="http://schemas.openxmlformats.org/officeDocument/2006/relationships/customXml" Target="../ink/ink2618.xml"/><Relationship Id="rId281" Type="http://schemas.openxmlformats.org/officeDocument/2006/relationships/image" Target="../media/image2410.png"/><Relationship Id="rId337" Type="http://schemas.openxmlformats.org/officeDocument/2006/relationships/image" Target="../media/image2438.png"/><Relationship Id="rId502" Type="http://schemas.openxmlformats.org/officeDocument/2006/relationships/customXml" Target="../ink/ink2569.xml"/><Relationship Id="rId34" Type="http://schemas.openxmlformats.org/officeDocument/2006/relationships/customXml" Target="../ink/ink2335.xml"/><Relationship Id="rId76" Type="http://schemas.openxmlformats.org/officeDocument/2006/relationships/customXml" Target="../ink/ink2356.xml"/><Relationship Id="rId141" Type="http://schemas.openxmlformats.org/officeDocument/2006/relationships/image" Target="../media/image2340.png"/><Relationship Id="rId379" Type="http://schemas.openxmlformats.org/officeDocument/2006/relationships/image" Target="../media/image2459.png"/><Relationship Id="rId544" Type="http://schemas.openxmlformats.org/officeDocument/2006/relationships/customXml" Target="../ink/ink2590.xml"/><Relationship Id="rId586" Type="http://schemas.openxmlformats.org/officeDocument/2006/relationships/customXml" Target="../ink/ink2611.xml"/><Relationship Id="rId7" Type="http://schemas.openxmlformats.org/officeDocument/2006/relationships/image" Target="../media/image2273.png"/><Relationship Id="rId183" Type="http://schemas.openxmlformats.org/officeDocument/2006/relationships/image" Target="../media/image2361.png"/><Relationship Id="rId239" Type="http://schemas.openxmlformats.org/officeDocument/2006/relationships/image" Target="../media/image2389.png"/><Relationship Id="rId390" Type="http://schemas.openxmlformats.org/officeDocument/2006/relationships/customXml" Target="../ink/ink2513.xml"/><Relationship Id="rId404" Type="http://schemas.openxmlformats.org/officeDocument/2006/relationships/customXml" Target="../ink/ink2520.xml"/><Relationship Id="rId446" Type="http://schemas.openxmlformats.org/officeDocument/2006/relationships/customXml" Target="../ink/ink2541.xml"/><Relationship Id="rId611" Type="http://schemas.openxmlformats.org/officeDocument/2006/relationships/image" Target="../media/image2575.png"/><Relationship Id="rId250" Type="http://schemas.openxmlformats.org/officeDocument/2006/relationships/customXml" Target="../ink/ink2443.xml"/><Relationship Id="rId292" Type="http://schemas.openxmlformats.org/officeDocument/2006/relationships/customXml" Target="../ink/ink2464.xml"/><Relationship Id="rId306" Type="http://schemas.openxmlformats.org/officeDocument/2006/relationships/customXml" Target="../ink/ink2471.xml"/><Relationship Id="rId488" Type="http://schemas.openxmlformats.org/officeDocument/2006/relationships/customXml" Target="../ink/ink2562.xml"/><Relationship Id="rId45" Type="http://schemas.openxmlformats.org/officeDocument/2006/relationships/image" Target="../media/image2292.png"/><Relationship Id="rId87" Type="http://schemas.openxmlformats.org/officeDocument/2006/relationships/image" Target="../media/image2313.png"/><Relationship Id="rId110" Type="http://schemas.openxmlformats.org/officeDocument/2006/relationships/customXml" Target="../ink/ink2373.xml"/><Relationship Id="rId348" Type="http://schemas.openxmlformats.org/officeDocument/2006/relationships/customXml" Target="../ink/ink2492.xml"/><Relationship Id="rId513" Type="http://schemas.openxmlformats.org/officeDocument/2006/relationships/image" Target="../media/image2526.png"/><Relationship Id="rId555" Type="http://schemas.openxmlformats.org/officeDocument/2006/relationships/image" Target="../media/image2547.png"/><Relationship Id="rId597" Type="http://schemas.openxmlformats.org/officeDocument/2006/relationships/image" Target="../media/image2568.png"/><Relationship Id="rId152" Type="http://schemas.openxmlformats.org/officeDocument/2006/relationships/customXml" Target="../ink/ink2394.xml"/><Relationship Id="rId194" Type="http://schemas.openxmlformats.org/officeDocument/2006/relationships/customXml" Target="../ink/ink2415.xml"/><Relationship Id="rId208" Type="http://schemas.openxmlformats.org/officeDocument/2006/relationships/customXml" Target="../ink/ink2422.xml"/><Relationship Id="rId415" Type="http://schemas.openxmlformats.org/officeDocument/2006/relationships/image" Target="../media/image2477.png"/><Relationship Id="rId457" Type="http://schemas.openxmlformats.org/officeDocument/2006/relationships/image" Target="../media/image2498.png"/><Relationship Id="rId622" Type="http://schemas.openxmlformats.org/officeDocument/2006/relationships/customXml" Target="../ink/ink2629.xml"/><Relationship Id="rId261" Type="http://schemas.openxmlformats.org/officeDocument/2006/relationships/image" Target="../media/image2400.png"/><Relationship Id="rId499" Type="http://schemas.openxmlformats.org/officeDocument/2006/relationships/image" Target="../media/image2519.png"/><Relationship Id="rId14" Type="http://schemas.openxmlformats.org/officeDocument/2006/relationships/customXml" Target="../ink/ink2325.xml"/><Relationship Id="rId56" Type="http://schemas.openxmlformats.org/officeDocument/2006/relationships/customXml" Target="../ink/ink2346.xml"/><Relationship Id="rId317" Type="http://schemas.openxmlformats.org/officeDocument/2006/relationships/image" Target="../media/image2428.png"/><Relationship Id="rId359" Type="http://schemas.openxmlformats.org/officeDocument/2006/relationships/image" Target="../media/image2449.png"/><Relationship Id="rId524" Type="http://schemas.openxmlformats.org/officeDocument/2006/relationships/customXml" Target="../ink/ink2580.xml"/><Relationship Id="rId566" Type="http://schemas.openxmlformats.org/officeDocument/2006/relationships/customXml" Target="../ink/ink2601.xml"/><Relationship Id="rId98" Type="http://schemas.openxmlformats.org/officeDocument/2006/relationships/customXml" Target="../ink/ink2367.xml"/><Relationship Id="rId121" Type="http://schemas.openxmlformats.org/officeDocument/2006/relationships/image" Target="../media/image2330.png"/><Relationship Id="rId163" Type="http://schemas.openxmlformats.org/officeDocument/2006/relationships/image" Target="../media/image2351.png"/><Relationship Id="rId219" Type="http://schemas.openxmlformats.org/officeDocument/2006/relationships/image" Target="../media/image2379.png"/><Relationship Id="rId370" Type="http://schemas.openxmlformats.org/officeDocument/2006/relationships/customXml" Target="../ink/ink2503.xml"/><Relationship Id="rId426" Type="http://schemas.openxmlformats.org/officeDocument/2006/relationships/customXml" Target="../ink/ink2531.xml"/><Relationship Id="rId230" Type="http://schemas.openxmlformats.org/officeDocument/2006/relationships/customXml" Target="../ink/ink2433.xml"/><Relationship Id="rId468" Type="http://schemas.openxmlformats.org/officeDocument/2006/relationships/customXml" Target="../ink/ink2552.xml"/><Relationship Id="rId25" Type="http://schemas.openxmlformats.org/officeDocument/2006/relationships/image" Target="../media/image2282.png"/><Relationship Id="rId67" Type="http://schemas.openxmlformats.org/officeDocument/2006/relationships/image" Target="../media/image2303.png"/><Relationship Id="rId272" Type="http://schemas.openxmlformats.org/officeDocument/2006/relationships/customXml" Target="../ink/ink2454.xml"/><Relationship Id="rId328" Type="http://schemas.openxmlformats.org/officeDocument/2006/relationships/customXml" Target="../ink/ink2482.xml"/><Relationship Id="rId535" Type="http://schemas.openxmlformats.org/officeDocument/2006/relationships/image" Target="../media/image2537.png"/><Relationship Id="rId577" Type="http://schemas.openxmlformats.org/officeDocument/2006/relationships/image" Target="../media/image2558.png"/><Relationship Id="rId132" Type="http://schemas.openxmlformats.org/officeDocument/2006/relationships/customXml" Target="../ink/ink2384.xml"/><Relationship Id="rId174" Type="http://schemas.openxmlformats.org/officeDocument/2006/relationships/customXml" Target="../ink/ink2405.xml"/><Relationship Id="rId381" Type="http://schemas.openxmlformats.org/officeDocument/2006/relationships/image" Target="../media/image2460.png"/><Relationship Id="rId602" Type="http://schemas.openxmlformats.org/officeDocument/2006/relationships/customXml" Target="../ink/ink2619.xml"/><Relationship Id="rId241" Type="http://schemas.openxmlformats.org/officeDocument/2006/relationships/image" Target="../media/image2390.png"/><Relationship Id="rId437" Type="http://schemas.openxmlformats.org/officeDocument/2006/relationships/image" Target="../media/image2488.png"/><Relationship Id="rId479" Type="http://schemas.openxmlformats.org/officeDocument/2006/relationships/image" Target="../media/image2509.png"/><Relationship Id="rId36" Type="http://schemas.openxmlformats.org/officeDocument/2006/relationships/customXml" Target="../ink/ink2336.xml"/><Relationship Id="rId283" Type="http://schemas.openxmlformats.org/officeDocument/2006/relationships/image" Target="../media/image2411.png"/><Relationship Id="rId339" Type="http://schemas.openxmlformats.org/officeDocument/2006/relationships/image" Target="../media/image2439.png"/><Relationship Id="rId490" Type="http://schemas.openxmlformats.org/officeDocument/2006/relationships/customXml" Target="../ink/ink2563.xml"/><Relationship Id="rId504" Type="http://schemas.openxmlformats.org/officeDocument/2006/relationships/customXml" Target="../ink/ink2570.xml"/><Relationship Id="rId546" Type="http://schemas.openxmlformats.org/officeDocument/2006/relationships/customXml" Target="../ink/ink2591.xml"/><Relationship Id="rId78" Type="http://schemas.openxmlformats.org/officeDocument/2006/relationships/customXml" Target="../ink/ink2357.xml"/><Relationship Id="rId101" Type="http://schemas.openxmlformats.org/officeDocument/2006/relationships/image" Target="../media/image2320.png"/><Relationship Id="rId143" Type="http://schemas.openxmlformats.org/officeDocument/2006/relationships/image" Target="../media/image2341.png"/><Relationship Id="rId185" Type="http://schemas.openxmlformats.org/officeDocument/2006/relationships/image" Target="../media/image2362.png"/><Relationship Id="rId350" Type="http://schemas.openxmlformats.org/officeDocument/2006/relationships/customXml" Target="../ink/ink2493.xml"/><Relationship Id="rId406" Type="http://schemas.openxmlformats.org/officeDocument/2006/relationships/customXml" Target="../ink/ink2521.xml"/><Relationship Id="rId588" Type="http://schemas.openxmlformats.org/officeDocument/2006/relationships/customXml" Target="../ink/ink2612.xml"/><Relationship Id="rId9" Type="http://schemas.openxmlformats.org/officeDocument/2006/relationships/image" Target="../media/image2274.png"/><Relationship Id="rId210" Type="http://schemas.openxmlformats.org/officeDocument/2006/relationships/customXml" Target="../ink/ink2423.xml"/><Relationship Id="rId392" Type="http://schemas.openxmlformats.org/officeDocument/2006/relationships/customXml" Target="../ink/ink2514.xml"/><Relationship Id="rId448" Type="http://schemas.openxmlformats.org/officeDocument/2006/relationships/customXml" Target="../ink/ink2542.xml"/><Relationship Id="rId613" Type="http://schemas.openxmlformats.org/officeDocument/2006/relationships/image" Target="../media/image2576.png"/><Relationship Id="rId252" Type="http://schemas.openxmlformats.org/officeDocument/2006/relationships/customXml" Target="../ink/ink2444.xml"/><Relationship Id="rId294" Type="http://schemas.openxmlformats.org/officeDocument/2006/relationships/customXml" Target="../ink/ink2465.xml"/><Relationship Id="rId308" Type="http://schemas.openxmlformats.org/officeDocument/2006/relationships/customXml" Target="../ink/ink2472.xml"/><Relationship Id="rId515" Type="http://schemas.openxmlformats.org/officeDocument/2006/relationships/image" Target="../media/image2527.png"/><Relationship Id="rId47" Type="http://schemas.openxmlformats.org/officeDocument/2006/relationships/image" Target="../media/image2293.png"/><Relationship Id="rId89" Type="http://schemas.openxmlformats.org/officeDocument/2006/relationships/image" Target="../media/image2314.png"/><Relationship Id="rId112" Type="http://schemas.openxmlformats.org/officeDocument/2006/relationships/customXml" Target="../ink/ink2374.xml"/><Relationship Id="rId154" Type="http://schemas.openxmlformats.org/officeDocument/2006/relationships/customXml" Target="../ink/ink2395.xml"/><Relationship Id="rId361" Type="http://schemas.openxmlformats.org/officeDocument/2006/relationships/image" Target="../media/image2450.png"/><Relationship Id="rId557" Type="http://schemas.openxmlformats.org/officeDocument/2006/relationships/image" Target="../media/image2548.png"/><Relationship Id="rId599" Type="http://schemas.openxmlformats.org/officeDocument/2006/relationships/image" Target="../media/image2569.png"/><Relationship Id="rId196" Type="http://schemas.openxmlformats.org/officeDocument/2006/relationships/customXml" Target="../ink/ink2416.xml"/><Relationship Id="rId417" Type="http://schemas.openxmlformats.org/officeDocument/2006/relationships/image" Target="../media/image2478.png"/><Relationship Id="rId459" Type="http://schemas.openxmlformats.org/officeDocument/2006/relationships/image" Target="../media/image2499.png"/><Relationship Id="rId624" Type="http://schemas.openxmlformats.org/officeDocument/2006/relationships/customXml" Target="../ink/ink2630.xml"/><Relationship Id="rId16" Type="http://schemas.openxmlformats.org/officeDocument/2006/relationships/customXml" Target="../ink/ink2326.xml"/><Relationship Id="rId221" Type="http://schemas.openxmlformats.org/officeDocument/2006/relationships/image" Target="../media/image2380.png"/><Relationship Id="rId263" Type="http://schemas.openxmlformats.org/officeDocument/2006/relationships/image" Target="../media/image2401.png"/><Relationship Id="rId319" Type="http://schemas.openxmlformats.org/officeDocument/2006/relationships/image" Target="../media/image2429.png"/><Relationship Id="rId470" Type="http://schemas.openxmlformats.org/officeDocument/2006/relationships/customXml" Target="../ink/ink2553.xml"/><Relationship Id="rId526" Type="http://schemas.openxmlformats.org/officeDocument/2006/relationships/customXml" Target="../ink/ink2581.xml"/><Relationship Id="rId58" Type="http://schemas.openxmlformats.org/officeDocument/2006/relationships/customXml" Target="../ink/ink2347.xml"/><Relationship Id="rId123" Type="http://schemas.openxmlformats.org/officeDocument/2006/relationships/image" Target="../media/image2331.png"/><Relationship Id="rId330" Type="http://schemas.openxmlformats.org/officeDocument/2006/relationships/customXml" Target="../ink/ink2483.xml"/><Relationship Id="rId568" Type="http://schemas.openxmlformats.org/officeDocument/2006/relationships/customXml" Target="../ink/ink2602.xml"/><Relationship Id="rId165" Type="http://schemas.openxmlformats.org/officeDocument/2006/relationships/image" Target="../media/image2352.png"/><Relationship Id="rId372" Type="http://schemas.openxmlformats.org/officeDocument/2006/relationships/customXml" Target="../ink/ink2504.xml"/><Relationship Id="rId428" Type="http://schemas.openxmlformats.org/officeDocument/2006/relationships/customXml" Target="../ink/ink2532.xml"/><Relationship Id="rId232" Type="http://schemas.openxmlformats.org/officeDocument/2006/relationships/customXml" Target="../ink/ink2434.xml"/><Relationship Id="rId274" Type="http://schemas.openxmlformats.org/officeDocument/2006/relationships/customXml" Target="../ink/ink2455.xml"/><Relationship Id="rId481" Type="http://schemas.openxmlformats.org/officeDocument/2006/relationships/image" Target="../media/image2510.png"/><Relationship Id="rId27" Type="http://schemas.openxmlformats.org/officeDocument/2006/relationships/image" Target="../media/image2283.png"/><Relationship Id="rId69" Type="http://schemas.openxmlformats.org/officeDocument/2006/relationships/image" Target="../media/image2304.png"/><Relationship Id="rId134" Type="http://schemas.openxmlformats.org/officeDocument/2006/relationships/customXml" Target="../ink/ink2385.xml"/><Relationship Id="rId537" Type="http://schemas.openxmlformats.org/officeDocument/2006/relationships/image" Target="../media/image2538.png"/><Relationship Id="rId579" Type="http://schemas.openxmlformats.org/officeDocument/2006/relationships/image" Target="../media/image2559.png"/><Relationship Id="rId80" Type="http://schemas.openxmlformats.org/officeDocument/2006/relationships/customXml" Target="../ink/ink2358.xml"/><Relationship Id="rId176" Type="http://schemas.openxmlformats.org/officeDocument/2006/relationships/customXml" Target="../ink/ink2406.xml"/><Relationship Id="rId341" Type="http://schemas.openxmlformats.org/officeDocument/2006/relationships/image" Target="../media/image2440.png"/><Relationship Id="rId383" Type="http://schemas.openxmlformats.org/officeDocument/2006/relationships/image" Target="../media/image2461.png"/><Relationship Id="rId439" Type="http://schemas.openxmlformats.org/officeDocument/2006/relationships/image" Target="../media/image2489.png"/><Relationship Id="rId590" Type="http://schemas.openxmlformats.org/officeDocument/2006/relationships/customXml" Target="../ink/ink2613.xml"/><Relationship Id="rId604" Type="http://schemas.openxmlformats.org/officeDocument/2006/relationships/customXml" Target="../ink/ink2620.xml"/><Relationship Id="rId201" Type="http://schemas.openxmlformats.org/officeDocument/2006/relationships/image" Target="../media/image2370.png"/><Relationship Id="rId222" Type="http://schemas.openxmlformats.org/officeDocument/2006/relationships/customXml" Target="../ink/ink2429.xml"/><Relationship Id="rId243" Type="http://schemas.openxmlformats.org/officeDocument/2006/relationships/image" Target="../media/image2391.png"/><Relationship Id="rId264" Type="http://schemas.openxmlformats.org/officeDocument/2006/relationships/customXml" Target="../ink/ink2450.xml"/><Relationship Id="rId285" Type="http://schemas.openxmlformats.org/officeDocument/2006/relationships/image" Target="../media/image2412.png"/><Relationship Id="rId450" Type="http://schemas.openxmlformats.org/officeDocument/2006/relationships/customXml" Target="../ink/ink2543.xml"/><Relationship Id="rId471" Type="http://schemas.openxmlformats.org/officeDocument/2006/relationships/image" Target="../media/image2505.png"/><Relationship Id="rId506" Type="http://schemas.openxmlformats.org/officeDocument/2006/relationships/customXml" Target="../ink/ink2571.xml"/><Relationship Id="rId17" Type="http://schemas.openxmlformats.org/officeDocument/2006/relationships/image" Target="../media/image2278.png"/><Relationship Id="rId38" Type="http://schemas.openxmlformats.org/officeDocument/2006/relationships/customXml" Target="../ink/ink2337.xml"/><Relationship Id="rId59" Type="http://schemas.openxmlformats.org/officeDocument/2006/relationships/image" Target="../media/image2299.png"/><Relationship Id="rId103" Type="http://schemas.openxmlformats.org/officeDocument/2006/relationships/image" Target="../media/image2321.png"/><Relationship Id="rId124" Type="http://schemas.openxmlformats.org/officeDocument/2006/relationships/customXml" Target="../ink/ink2380.xml"/><Relationship Id="rId310" Type="http://schemas.openxmlformats.org/officeDocument/2006/relationships/customXml" Target="../ink/ink2473.xml"/><Relationship Id="rId492" Type="http://schemas.openxmlformats.org/officeDocument/2006/relationships/customXml" Target="../ink/ink2564.xml"/><Relationship Id="rId527" Type="http://schemas.openxmlformats.org/officeDocument/2006/relationships/image" Target="../media/image2533.png"/><Relationship Id="rId548" Type="http://schemas.openxmlformats.org/officeDocument/2006/relationships/customXml" Target="../ink/ink2592.xml"/><Relationship Id="rId569" Type="http://schemas.openxmlformats.org/officeDocument/2006/relationships/image" Target="../media/image2554.png"/><Relationship Id="rId70" Type="http://schemas.openxmlformats.org/officeDocument/2006/relationships/customXml" Target="../ink/ink2353.xml"/><Relationship Id="rId91" Type="http://schemas.openxmlformats.org/officeDocument/2006/relationships/image" Target="../media/image2315.png"/><Relationship Id="rId145" Type="http://schemas.openxmlformats.org/officeDocument/2006/relationships/image" Target="../media/image2342.png"/><Relationship Id="rId166" Type="http://schemas.openxmlformats.org/officeDocument/2006/relationships/customXml" Target="../ink/ink2401.xml"/><Relationship Id="rId187" Type="http://schemas.openxmlformats.org/officeDocument/2006/relationships/image" Target="../media/image2363.png"/><Relationship Id="rId331" Type="http://schemas.openxmlformats.org/officeDocument/2006/relationships/image" Target="../media/image2435.png"/><Relationship Id="rId352" Type="http://schemas.openxmlformats.org/officeDocument/2006/relationships/customXml" Target="../ink/ink2494.xml"/><Relationship Id="rId373" Type="http://schemas.openxmlformats.org/officeDocument/2006/relationships/image" Target="../media/image2456.png"/><Relationship Id="rId394" Type="http://schemas.openxmlformats.org/officeDocument/2006/relationships/customXml" Target="../ink/ink2515.xml"/><Relationship Id="rId408" Type="http://schemas.openxmlformats.org/officeDocument/2006/relationships/customXml" Target="../ink/ink2522.xml"/><Relationship Id="rId429" Type="http://schemas.openxmlformats.org/officeDocument/2006/relationships/image" Target="../media/image2484.png"/><Relationship Id="rId580" Type="http://schemas.openxmlformats.org/officeDocument/2006/relationships/customXml" Target="../ink/ink2608.xml"/><Relationship Id="rId615" Type="http://schemas.openxmlformats.org/officeDocument/2006/relationships/image" Target="../media/image2577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2424.xml"/><Relationship Id="rId233" Type="http://schemas.openxmlformats.org/officeDocument/2006/relationships/image" Target="../media/image2386.png"/><Relationship Id="rId254" Type="http://schemas.openxmlformats.org/officeDocument/2006/relationships/customXml" Target="../ink/ink2445.xml"/><Relationship Id="rId440" Type="http://schemas.openxmlformats.org/officeDocument/2006/relationships/customXml" Target="../ink/ink2538.xml"/><Relationship Id="rId28" Type="http://schemas.openxmlformats.org/officeDocument/2006/relationships/customXml" Target="../ink/ink2332.xml"/><Relationship Id="rId49" Type="http://schemas.openxmlformats.org/officeDocument/2006/relationships/image" Target="../media/image2294.png"/><Relationship Id="rId114" Type="http://schemas.openxmlformats.org/officeDocument/2006/relationships/customXml" Target="../ink/ink2375.xml"/><Relationship Id="rId275" Type="http://schemas.openxmlformats.org/officeDocument/2006/relationships/image" Target="../media/image2407.png"/><Relationship Id="rId296" Type="http://schemas.openxmlformats.org/officeDocument/2006/relationships/customXml" Target="../ink/ink2466.xml"/><Relationship Id="rId300" Type="http://schemas.openxmlformats.org/officeDocument/2006/relationships/customXml" Target="../ink/ink2468.xml"/><Relationship Id="rId461" Type="http://schemas.openxmlformats.org/officeDocument/2006/relationships/image" Target="../media/image2500.png"/><Relationship Id="rId482" Type="http://schemas.openxmlformats.org/officeDocument/2006/relationships/customXml" Target="../ink/ink2559.xml"/><Relationship Id="rId517" Type="http://schemas.openxmlformats.org/officeDocument/2006/relationships/image" Target="../media/image2528.png"/><Relationship Id="rId538" Type="http://schemas.openxmlformats.org/officeDocument/2006/relationships/customXml" Target="../ink/ink2587.xml"/><Relationship Id="rId559" Type="http://schemas.openxmlformats.org/officeDocument/2006/relationships/image" Target="../media/image2549.png"/><Relationship Id="rId60" Type="http://schemas.openxmlformats.org/officeDocument/2006/relationships/customXml" Target="../ink/ink2348.xml"/><Relationship Id="rId81" Type="http://schemas.openxmlformats.org/officeDocument/2006/relationships/image" Target="../media/image2310.png"/><Relationship Id="rId135" Type="http://schemas.openxmlformats.org/officeDocument/2006/relationships/image" Target="../media/image2337.png"/><Relationship Id="rId156" Type="http://schemas.openxmlformats.org/officeDocument/2006/relationships/customXml" Target="../ink/ink2396.xml"/><Relationship Id="rId177" Type="http://schemas.openxmlformats.org/officeDocument/2006/relationships/image" Target="../media/image2358.png"/><Relationship Id="rId198" Type="http://schemas.openxmlformats.org/officeDocument/2006/relationships/customXml" Target="../ink/ink2417.xml"/><Relationship Id="rId321" Type="http://schemas.openxmlformats.org/officeDocument/2006/relationships/image" Target="../media/image2430.png"/><Relationship Id="rId342" Type="http://schemas.openxmlformats.org/officeDocument/2006/relationships/customXml" Target="../ink/ink2489.xml"/><Relationship Id="rId363" Type="http://schemas.openxmlformats.org/officeDocument/2006/relationships/image" Target="../media/image2451.png"/><Relationship Id="rId384" Type="http://schemas.openxmlformats.org/officeDocument/2006/relationships/customXml" Target="../ink/ink2510.xml"/><Relationship Id="rId419" Type="http://schemas.openxmlformats.org/officeDocument/2006/relationships/image" Target="../media/image2479.png"/><Relationship Id="rId570" Type="http://schemas.openxmlformats.org/officeDocument/2006/relationships/customXml" Target="../ink/ink2603.xml"/><Relationship Id="rId591" Type="http://schemas.openxmlformats.org/officeDocument/2006/relationships/image" Target="../media/image2565.png"/><Relationship Id="rId605" Type="http://schemas.openxmlformats.org/officeDocument/2006/relationships/image" Target="../media/image2572.png"/><Relationship Id="rId626" Type="http://schemas.openxmlformats.org/officeDocument/2006/relationships/customXml" Target="../ink/ink2631.xml"/><Relationship Id="rId202" Type="http://schemas.openxmlformats.org/officeDocument/2006/relationships/customXml" Target="../ink/ink2419.xml"/><Relationship Id="rId223" Type="http://schemas.openxmlformats.org/officeDocument/2006/relationships/image" Target="../media/image2381.png"/><Relationship Id="rId244" Type="http://schemas.openxmlformats.org/officeDocument/2006/relationships/customXml" Target="../ink/ink2440.xml"/><Relationship Id="rId430" Type="http://schemas.openxmlformats.org/officeDocument/2006/relationships/customXml" Target="../ink/ink2533.xml"/><Relationship Id="rId18" Type="http://schemas.openxmlformats.org/officeDocument/2006/relationships/customXml" Target="../ink/ink2327.xml"/><Relationship Id="rId39" Type="http://schemas.openxmlformats.org/officeDocument/2006/relationships/image" Target="../media/image2289.png"/><Relationship Id="rId265" Type="http://schemas.openxmlformats.org/officeDocument/2006/relationships/image" Target="../media/image2402.png"/><Relationship Id="rId286" Type="http://schemas.openxmlformats.org/officeDocument/2006/relationships/customXml" Target="../ink/ink2461.xml"/><Relationship Id="rId451" Type="http://schemas.openxmlformats.org/officeDocument/2006/relationships/image" Target="../media/image2495.png"/><Relationship Id="rId472" Type="http://schemas.openxmlformats.org/officeDocument/2006/relationships/customXml" Target="../ink/ink2554.xml"/><Relationship Id="rId493" Type="http://schemas.openxmlformats.org/officeDocument/2006/relationships/image" Target="../media/image2516.png"/><Relationship Id="rId507" Type="http://schemas.openxmlformats.org/officeDocument/2006/relationships/image" Target="../media/image2523.png"/><Relationship Id="rId528" Type="http://schemas.openxmlformats.org/officeDocument/2006/relationships/customXml" Target="../ink/ink2582.xml"/><Relationship Id="rId549" Type="http://schemas.openxmlformats.org/officeDocument/2006/relationships/image" Target="../media/image2544.png"/><Relationship Id="rId50" Type="http://schemas.openxmlformats.org/officeDocument/2006/relationships/customXml" Target="../ink/ink2343.xml"/><Relationship Id="rId104" Type="http://schemas.openxmlformats.org/officeDocument/2006/relationships/customXml" Target="../ink/ink2370.xml"/><Relationship Id="rId125" Type="http://schemas.openxmlformats.org/officeDocument/2006/relationships/image" Target="../media/image2332.png"/><Relationship Id="rId146" Type="http://schemas.openxmlformats.org/officeDocument/2006/relationships/customXml" Target="../ink/ink2391.xml"/><Relationship Id="rId167" Type="http://schemas.openxmlformats.org/officeDocument/2006/relationships/image" Target="../media/image2353.png"/><Relationship Id="rId188" Type="http://schemas.openxmlformats.org/officeDocument/2006/relationships/customXml" Target="../ink/ink2412.xml"/><Relationship Id="rId311" Type="http://schemas.openxmlformats.org/officeDocument/2006/relationships/image" Target="../media/image2425.png"/><Relationship Id="rId332" Type="http://schemas.openxmlformats.org/officeDocument/2006/relationships/customXml" Target="../ink/ink2484.xml"/><Relationship Id="rId353" Type="http://schemas.openxmlformats.org/officeDocument/2006/relationships/image" Target="../media/image2446.png"/><Relationship Id="rId374" Type="http://schemas.openxmlformats.org/officeDocument/2006/relationships/customXml" Target="../ink/ink2505.xml"/><Relationship Id="rId395" Type="http://schemas.openxmlformats.org/officeDocument/2006/relationships/image" Target="../media/image2467.png"/><Relationship Id="rId409" Type="http://schemas.openxmlformats.org/officeDocument/2006/relationships/image" Target="../media/image2474.png"/><Relationship Id="rId560" Type="http://schemas.openxmlformats.org/officeDocument/2006/relationships/customXml" Target="../ink/ink2598.xml"/><Relationship Id="rId581" Type="http://schemas.openxmlformats.org/officeDocument/2006/relationships/image" Target="../media/image2560.png"/><Relationship Id="rId71" Type="http://schemas.openxmlformats.org/officeDocument/2006/relationships/image" Target="../media/image2305.png"/><Relationship Id="rId92" Type="http://schemas.openxmlformats.org/officeDocument/2006/relationships/customXml" Target="../ink/ink2364.xml"/><Relationship Id="rId213" Type="http://schemas.openxmlformats.org/officeDocument/2006/relationships/image" Target="../media/image2376.png"/><Relationship Id="rId234" Type="http://schemas.openxmlformats.org/officeDocument/2006/relationships/customXml" Target="../ink/ink2435.xml"/><Relationship Id="rId420" Type="http://schemas.openxmlformats.org/officeDocument/2006/relationships/customXml" Target="../ink/ink2528.xml"/><Relationship Id="rId616" Type="http://schemas.openxmlformats.org/officeDocument/2006/relationships/customXml" Target="../ink/ink2626.xml"/><Relationship Id="rId2" Type="http://schemas.openxmlformats.org/officeDocument/2006/relationships/customXml" Target="../ink/ink2319.xml"/><Relationship Id="rId29" Type="http://schemas.openxmlformats.org/officeDocument/2006/relationships/image" Target="../media/image2284.png"/><Relationship Id="rId255" Type="http://schemas.openxmlformats.org/officeDocument/2006/relationships/image" Target="../media/image2397.png"/><Relationship Id="rId276" Type="http://schemas.openxmlformats.org/officeDocument/2006/relationships/customXml" Target="../ink/ink2456.xml"/><Relationship Id="rId297" Type="http://schemas.openxmlformats.org/officeDocument/2006/relationships/image" Target="../media/image2418.png"/><Relationship Id="rId441" Type="http://schemas.openxmlformats.org/officeDocument/2006/relationships/image" Target="../media/image2490.png"/><Relationship Id="rId462" Type="http://schemas.openxmlformats.org/officeDocument/2006/relationships/customXml" Target="../ink/ink2549.xml"/><Relationship Id="rId483" Type="http://schemas.openxmlformats.org/officeDocument/2006/relationships/image" Target="../media/image2511.png"/><Relationship Id="rId518" Type="http://schemas.openxmlformats.org/officeDocument/2006/relationships/customXml" Target="../ink/ink2577.xml"/><Relationship Id="rId539" Type="http://schemas.openxmlformats.org/officeDocument/2006/relationships/image" Target="../media/image2539.png"/><Relationship Id="rId40" Type="http://schemas.openxmlformats.org/officeDocument/2006/relationships/customXml" Target="../ink/ink2338.xml"/><Relationship Id="rId115" Type="http://schemas.openxmlformats.org/officeDocument/2006/relationships/image" Target="../media/image2327.png"/><Relationship Id="rId136" Type="http://schemas.openxmlformats.org/officeDocument/2006/relationships/customXml" Target="../ink/ink2386.xml"/><Relationship Id="rId157" Type="http://schemas.openxmlformats.org/officeDocument/2006/relationships/image" Target="../media/image2348.png"/><Relationship Id="rId178" Type="http://schemas.openxmlformats.org/officeDocument/2006/relationships/customXml" Target="../ink/ink2407.xml"/><Relationship Id="rId301" Type="http://schemas.openxmlformats.org/officeDocument/2006/relationships/image" Target="../media/image2420.png"/><Relationship Id="rId322" Type="http://schemas.openxmlformats.org/officeDocument/2006/relationships/customXml" Target="../ink/ink2479.xml"/><Relationship Id="rId343" Type="http://schemas.openxmlformats.org/officeDocument/2006/relationships/image" Target="../media/image2441.png"/><Relationship Id="rId364" Type="http://schemas.openxmlformats.org/officeDocument/2006/relationships/customXml" Target="../ink/ink2500.xml"/><Relationship Id="rId550" Type="http://schemas.openxmlformats.org/officeDocument/2006/relationships/customXml" Target="../ink/ink2593.xml"/><Relationship Id="rId61" Type="http://schemas.openxmlformats.org/officeDocument/2006/relationships/image" Target="../media/image2300.png"/><Relationship Id="rId82" Type="http://schemas.openxmlformats.org/officeDocument/2006/relationships/customXml" Target="../ink/ink2359.xml"/><Relationship Id="rId199" Type="http://schemas.openxmlformats.org/officeDocument/2006/relationships/image" Target="../media/image2369.png"/><Relationship Id="rId203" Type="http://schemas.openxmlformats.org/officeDocument/2006/relationships/image" Target="../media/image2371.png"/><Relationship Id="rId385" Type="http://schemas.openxmlformats.org/officeDocument/2006/relationships/image" Target="../media/image2462.png"/><Relationship Id="rId571" Type="http://schemas.openxmlformats.org/officeDocument/2006/relationships/image" Target="../media/image2555.png"/><Relationship Id="rId592" Type="http://schemas.openxmlformats.org/officeDocument/2006/relationships/customXml" Target="../ink/ink2614.xml"/><Relationship Id="rId606" Type="http://schemas.openxmlformats.org/officeDocument/2006/relationships/customXml" Target="../ink/ink2621.xml"/><Relationship Id="rId627" Type="http://schemas.openxmlformats.org/officeDocument/2006/relationships/image" Target="../media/image2583.png"/><Relationship Id="rId19" Type="http://schemas.openxmlformats.org/officeDocument/2006/relationships/image" Target="../media/image2279.png"/><Relationship Id="rId224" Type="http://schemas.openxmlformats.org/officeDocument/2006/relationships/customXml" Target="../ink/ink2430.xml"/><Relationship Id="rId245" Type="http://schemas.openxmlformats.org/officeDocument/2006/relationships/image" Target="../media/image2392.png"/><Relationship Id="rId266" Type="http://schemas.openxmlformats.org/officeDocument/2006/relationships/customXml" Target="../ink/ink2451.xml"/><Relationship Id="rId287" Type="http://schemas.openxmlformats.org/officeDocument/2006/relationships/image" Target="../media/image2413.png"/><Relationship Id="rId410" Type="http://schemas.openxmlformats.org/officeDocument/2006/relationships/customXml" Target="../ink/ink2523.xml"/><Relationship Id="rId431" Type="http://schemas.openxmlformats.org/officeDocument/2006/relationships/image" Target="../media/image2485.png"/><Relationship Id="rId452" Type="http://schemas.openxmlformats.org/officeDocument/2006/relationships/customXml" Target="../ink/ink2544.xml"/><Relationship Id="rId473" Type="http://schemas.openxmlformats.org/officeDocument/2006/relationships/image" Target="../media/image2506.png"/><Relationship Id="rId494" Type="http://schemas.openxmlformats.org/officeDocument/2006/relationships/customXml" Target="../ink/ink2565.xml"/><Relationship Id="rId508" Type="http://schemas.openxmlformats.org/officeDocument/2006/relationships/customXml" Target="../ink/ink2572.xml"/><Relationship Id="rId529" Type="http://schemas.openxmlformats.org/officeDocument/2006/relationships/image" Target="../media/image2534.png"/><Relationship Id="rId30" Type="http://schemas.openxmlformats.org/officeDocument/2006/relationships/customXml" Target="../ink/ink2333.xml"/><Relationship Id="rId105" Type="http://schemas.openxmlformats.org/officeDocument/2006/relationships/image" Target="../media/image2322.png"/><Relationship Id="rId126" Type="http://schemas.openxmlformats.org/officeDocument/2006/relationships/customXml" Target="../ink/ink2381.xml"/><Relationship Id="rId147" Type="http://schemas.openxmlformats.org/officeDocument/2006/relationships/image" Target="../media/image2343.png"/><Relationship Id="rId168" Type="http://schemas.openxmlformats.org/officeDocument/2006/relationships/customXml" Target="../ink/ink2402.xml"/><Relationship Id="rId312" Type="http://schemas.openxmlformats.org/officeDocument/2006/relationships/customXml" Target="../ink/ink2474.xml"/><Relationship Id="rId333" Type="http://schemas.openxmlformats.org/officeDocument/2006/relationships/image" Target="../media/image2436.png"/><Relationship Id="rId354" Type="http://schemas.openxmlformats.org/officeDocument/2006/relationships/customXml" Target="../ink/ink2495.xml"/><Relationship Id="rId540" Type="http://schemas.openxmlformats.org/officeDocument/2006/relationships/customXml" Target="../ink/ink2588.xml"/><Relationship Id="rId51" Type="http://schemas.openxmlformats.org/officeDocument/2006/relationships/image" Target="../media/image2295.png"/><Relationship Id="rId72" Type="http://schemas.openxmlformats.org/officeDocument/2006/relationships/customXml" Target="../ink/ink2354.xml"/><Relationship Id="rId93" Type="http://schemas.openxmlformats.org/officeDocument/2006/relationships/image" Target="../media/image2316.png"/><Relationship Id="rId189" Type="http://schemas.openxmlformats.org/officeDocument/2006/relationships/image" Target="../media/image2364.png"/><Relationship Id="rId375" Type="http://schemas.openxmlformats.org/officeDocument/2006/relationships/image" Target="../media/image2457.png"/><Relationship Id="rId396" Type="http://schemas.openxmlformats.org/officeDocument/2006/relationships/customXml" Target="../ink/ink2516.xml"/><Relationship Id="rId561" Type="http://schemas.openxmlformats.org/officeDocument/2006/relationships/image" Target="../media/image2550.png"/><Relationship Id="rId582" Type="http://schemas.openxmlformats.org/officeDocument/2006/relationships/customXml" Target="../ink/ink2609.xml"/><Relationship Id="rId617" Type="http://schemas.openxmlformats.org/officeDocument/2006/relationships/image" Target="../media/image2578.png"/><Relationship Id="rId3" Type="http://schemas.openxmlformats.org/officeDocument/2006/relationships/image" Target="../media/image2271.png"/><Relationship Id="rId214" Type="http://schemas.openxmlformats.org/officeDocument/2006/relationships/customXml" Target="../ink/ink2425.xml"/><Relationship Id="rId235" Type="http://schemas.openxmlformats.org/officeDocument/2006/relationships/image" Target="../media/image2387.png"/><Relationship Id="rId256" Type="http://schemas.openxmlformats.org/officeDocument/2006/relationships/customXml" Target="../ink/ink2446.xml"/><Relationship Id="rId277" Type="http://schemas.openxmlformats.org/officeDocument/2006/relationships/image" Target="../media/image2408.png"/><Relationship Id="rId298" Type="http://schemas.openxmlformats.org/officeDocument/2006/relationships/customXml" Target="../ink/ink2467.xml"/><Relationship Id="rId400" Type="http://schemas.openxmlformats.org/officeDocument/2006/relationships/customXml" Target="../ink/ink2518.xml"/><Relationship Id="rId421" Type="http://schemas.openxmlformats.org/officeDocument/2006/relationships/image" Target="../media/image2480.png"/><Relationship Id="rId442" Type="http://schemas.openxmlformats.org/officeDocument/2006/relationships/customXml" Target="../ink/ink2539.xml"/><Relationship Id="rId463" Type="http://schemas.openxmlformats.org/officeDocument/2006/relationships/image" Target="../media/image2501.png"/><Relationship Id="rId484" Type="http://schemas.openxmlformats.org/officeDocument/2006/relationships/customXml" Target="../ink/ink2560.xml"/><Relationship Id="rId519" Type="http://schemas.openxmlformats.org/officeDocument/2006/relationships/image" Target="../media/image2529.png"/><Relationship Id="rId116" Type="http://schemas.openxmlformats.org/officeDocument/2006/relationships/customXml" Target="../ink/ink2376.xml"/><Relationship Id="rId137" Type="http://schemas.openxmlformats.org/officeDocument/2006/relationships/image" Target="../media/image2338.png"/><Relationship Id="rId158" Type="http://schemas.openxmlformats.org/officeDocument/2006/relationships/customXml" Target="../ink/ink2397.xml"/><Relationship Id="rId302" Type="http://schemas.openxmlformats.org/officeDocument/2006/relationships/customXml" Target="../ink/ink2469.xml"/><Relationship Id="rId323" Type="http://schemas.openxmlformats.org/officeDocument/2006/relationships/image" Target="../media/image2431.png"/><Relationship Id="rId344" Type="http://schemas.openxmlformats.org/officeDocument/2006/relationships/customXml" Target="../ink/ink2490.xml"/><Relationship Id="rId530" Type="http://schemas.openxmlformats.org/officeDocument/2006/relationships/customXml" Target="../ink/ink2583.xml"/><Relationship Id="rId20" Type="http://schemas.openxmlformats.org/officeDocument/2006/relationships/customXml" Target="../ink/ink2328.xml"/><Relationship Id="rId41" Type="http://schemas.openxmlformats.org/officeDocument/2006/relationships/image" Target="../media/image2290.png"/><Relationship Id="rId62" Type="http://schemas.openxmlformats.org/officeDocument/2006/relationships/customXml" Target="../ink/ink2349.xml"/><Relationship Id="rId83" Type="http://schemas.openxmlformats.org/officeDocument/2006/relationships/image" Target="../media/image2311.png"/><Relationship Id="rId179" Type="http://schemas.openxmlformats.org/officeDocument/2006/relationships/image" Target="../media/image2359.png"/><Relationship Id="rId365" Type="http://schemas.openxmlformats.org/officeDocument/2006/relationships/image" Target="../media/image2452.png"/><Relationship Id="rId386" Type="http://schemas.openxmlformats.org/officeDocument/2006/relationships/customXml" Target="../ink/ink2511.xml"/><Relationship Id="rId551" Type="http://schemas.openxmlformats.org/officeDocument/2006/relationships/image" Target="../media/image2545.png"/><Relationship Id="rId572" Type="http://schemas.openxmlformats.org/officeDocument/2006/relationships/customXml" Target="../ink/ink2604.xml"/><Relationship Id="rId593" Type="http://schemas.openxmlformats.org/officeDocument/2006/relationships/image" Target="../media/image2566.png"/><Relationship Id="rId607" Type="http://schemas.openxmlformats.org/officeDocument/2006/relationships/image" Target="../media/image2573.png"/><Relationship Id="rId190" Type="http://schemas.openxmlformats.org/officeDocument/2006/relationships/customXml" Target="../ink/ink2413.xml"/><Relationship Id="rId204" Type="http://schemas.openxmlformats.org/officeDocument/2006/relationships/customXml" Target="../ink/ink2420.xml"/><Relationship Id="rId225" Type="http://schemas.openxmlformats.org/officeDocument/2006/relationships/image" Target="../media/image2382.png"/><Relationship Id="rId246" Type="http://schemas.openxmlformats.org/officeDocument/2006/relationships/customXml" Target="../ink/ink2441.xml"/><Relationship Id="rId267" Type="http://schemas.openxmlformats.org/officeDocument/2006/relationships/image" Target="../media/image2403.png"/><Relationship Id="rId288" Type="http://schemas.openxmlformats.org/officeDocument/2006/relationships/customXml" Target="../ink/ink2462.xml"/><Relationship Id="rId411" Type="http://schemas.openxmlformats.org/officeDocument/2006/relationships/image" Target="../media/image2475.png"/><Relationship Id="rId432" Type="http://schemas.openxmlformats.org/officeDocument/2006/relationships/customXml" Target="../ink/ink2534.xml"/><Relationship Id="rId453" Type="http://schemas.openxmlformats.org/officeDocument/2006/relationships/image" Target="../media/image2496.png"/><Relationship Id="rId474" Type="http://schemas.openxmlformats.org/officeDocument/2006/relationships/customXml" Target="../ink/ink2555.xml"/><Relationship Id="rId509" Type="http://schemas.openxmlformats.org/officeDocument/2006/relationships/image" Target="../media/image2524.png"/><Relationship Id="rId106" Type="http://schemas.openxmlformats.org/officeDocument/2006/relationships/customXml" Target="../ink/ink2371.xml"/><Relationship Id="rId127" Type="http://schemas.openxmlformats.org/officeDocument/2006/relationships/image" Target="../media/image2333.png"/><Relationship Id="rId313" Type="http://schemas.openxmlformats.org/officeDocument/2006/relationships/image" Target="../media/image2426.png"/><Relationship Id="rId495" Type="http://schemas.openxmlformats.org/officeDocument/2006/relationships/image" Target="../media/image2517.png"/><Relationship Id="rId10" Type="http://schemas.openxmlformats.org/officeDocument/2006/relationships/customXml" Target="../ink/ink2323.xml"/><Relationship Id="rId31" Type="http://schemas.openxmlformats.org/officeDocument/2006/relationships/image" Target="../media/image2285.png"/><Relationship Id="rId52" Type="http://schemas.openxmlformats.org/officeDocument/2006/relationships/customXml" Target="../ink/ink2344.xml"/><Relationship Id="rId73" Type="http://schemas.openxmlformats.org/officeDocument/2006/relationships/image" Target="../media/image2306.png"/><Relationship Id="rId94" Type="http://schemas.openxmlformats.org/officeDocument/2006/relationships/customXml" Target="../ink/ink2365.xml"/><Relationship Id="rId148" Type="http://schemas.openxmlformats.org/officeDocument/2006/relationships/customXml" Target="../ink/ink2392.xml"/><Relationship Id="rId169" Type="http://schemas.openxmlformats.org/officeDocument/2006/relationships/image" Target="../media/image2354.png"/><Relationship Id="rId334" Type="http://schemas.openxmlformats.org/officeDocument/2006/relationships/customXml" Target="../ink/ink2485.xml"/><Relationship Id="rId355" Type="http://schemas.openxmlformats.org/officeDocument/2006/relationships/image" Target="../media/image2447.png"/><Relationship Id="rId376" Type="http://schemas.openxmlformats.org/officeDocument/2006/relationships/customXml" Target="../ink/ink2506.xml"/><Relationship Id="rId397" Type="http://schemas.openxmlformats.org/officeDocument/2006/relationships/image" Target="../media/image2468.png"/><Relationship Id="rId520" Type="http://schemas.openxmlformats.org/officeDocument/2006/relationships/customXml" Target="../ink/ink2578.xml"/><Relationship Id="rId541" Type="http://schemas.openxmlformats.org/officeDocument/2006/relationships/image" Target="../media/image2540.png"/><Relationship Id="rId562" Type="http://schemas.openxmlformats.org/officeDocument/2006/relationships/customXml" Target="../ink/ink2599.xml"/><Relationship Id="rId583" Type="http://schemas.openxmlformats.org/officeDocument/2006/relationships/image" Target="../media/image2561.png"/><Relationship Id="rId618" Type="http://schemas.openxmlformats.org/officeDocument/2006/relationships/customXml" Target="../ink/ink2627.xml"/><Relationship Id="rId4" Type="http://schemas.openxmlformats.org/officeDocument/2006/relationships/customXml" Target="../ink/ink2320.xml"/><Relationship Id="rId180" Type="http://schemas.openxmlformats.org/officeDocument/2006/relationships/customXml" Target="../ink/ink2408.xml"/><Relationship Id="rId215" Type="http://schemas.openxmlformats.org/officeDocument/2006/relationships/image" Target="../media/image2377.png"/><Relationship Id="rId236" Type="http://schemas.openxmlformats.org/officeDocument/2006/relationships/customXml" Target="../ink/ink2436.xml"/><Relationship Id="rId257" Type="http://schemas.openxmlformats.org/officeDocument/2006/relationships/image" Target="../media/image2398.png"/><Relationship Id="rId278" Type="http://schemas.openxmlformats.org/officeDocument/2006/relationships/customXml" Target="../ink/ink2457.xml"/><Relationship Id="rId401" Type="http://schemas.openxmlformats.org/officeDocument/2006/relationships/image" Target="../media/image2470.png"/><Relationship Id="rId422" Type="http://schemas.openxmlformats.org/officeDocument/2006/relationships/customXml" Target="../ink/ink2529.xml"/><Relationship Id="rId443" Type="http://schemas.openxmlformats.org/officeDocument/2006/relationships/image" Target="../media/image2491.png"/><Relationship Id="rId464" Type="http://schemas.openxmlformats.org/officeDocument/2006/relationships/customXml" Target="../ink/ink2550.xml"/><Relationship Id="rId303" Type="http://schemas.openxmlformats.org/officeDocument/2006/relationships/image" Target="../media/image2421.png"/><Relationship Id="rId485" Type="http://schemas.openxmlformats.org/officeDocument/2006/relationships/image" Target="../media/image2512.png"/><Relationship Id="rId42" Type="http://schemas.openxmlformats.org/officeDocument/2006/relationships/customXml" Target="../ink/ink2339.xml"/><Relationship Id="rId84" Type="http://schemas.openxmlformats.org/officeDocument/2006/relationships/customXml" Target="../ink/ink2360.xml"/><Relationship Id="rId138" Type="http://schemas.openxmlformats.org/officeDocument/2006/relationships/customXml" Target="../ink/ink2387.xml"/><Relationship Id="rId345" Type="http://schemas.openxmlformats.org/officeDocument/2006/relationships/image" Target="../media/image2442.png"/><Relationship Id="rId387" Type="http://schemas.openxmlformats.org/officeDocument/2006/relationships/image" Target="../media/image2463.png"/><Relationship Id="rId510" Type="http://schemas.openxmlformats.org/officeDocument/2006/relationships/customXml" Target="../ink/ink2573.xml"/><Relationship Id="rId552" Type="http://schemas.openxmlformats.org/officeDocument/2006/relationships/customXml" Target="../ink/ink2594.xml"/><Relationship Id="rId594" Type="http://schemas.openxmlformats.org/officeDocument/2006/relationships/customXml" Target="../ink/ink2615.xml"/><Relationship Id="rId608" Type="http://schemas.openxmlformats.org/officeDocument/2006/relationships/customXml" Target="../ink/ink2622.xml"/><Relationship Id="rId191" Type="http://schemas.openxmlformats.org/officeDocument/2006/relationships/image" Target="../media/image2365.png"/><Relationship Id="rId205" Type="http://schemas.openxmlformats.org/officeDocument/2006/relationships/image" Target="../media/image2372.png"/><Relationship Id="rId247" Type="http://schemas.openxmlformats.org/officeDocument/2006/relationships/image" Target="../media/image2393.png"/><Relationship Id="rId412" Type="http://schemas.openxmlformats.org/officeDocument/2006/relationships/customXml" Target="../ink/ink2524.xml"/><Relationship Id="rId107" Type="http://schemas.openxmlformats.org/officeDocument/2006/relationships/image" Target="../media/image2323.png"/><Relationship Id="rId289" Type="http://schemas.openxmlformats.org/officeDocument/2006/relationships/image" Target="../media/image2414.png"/><Relationship Id="rId454" Type="http://schemas.openxmlformats.org/officeDocument/2006/relationships/customXml" Target="../ink/ink2545.xml"/><Relationship Id="rId496" Type="http://schemas.openxmlformats.org/officeDocument/2006/relationships/customXml" Target="../ink/ink2566.xml"/><Relationship Id="rId11" Type="http://schemas.openxmlformats.org/officeDocument/2006/relationships/image" Target="../media/image2275.png"/><Relationship Id="rId53" Type="http://schemas.openxmlformats.org/officeDocument/2006/relationships/image" Target="../media/image2296.png"/><Relationship Id="rId149" Type="http://schemas.openxmlformats.org/officeDocument/2006/relationships/image" Target="../media/image2344.png"/><Relationship Id="rId314" Type="http://schemas.openxmlformats.org/officeDocument/2006/relationships/customXml" Target="../ink/ink2475.xml"/><Relationship Id="rId356" Type="http://schemas.openxmlformats.org/officeDocument/2006/relationships/customXml" Target="../ink/ink2496.xml"/><Relationship Id="rId398" Type="http://schemas.openxmlformats.org/officeDocument/2006/relationships/customXml" Target="../ink/ink2517.xml"/><Relationship Id="rId521" Type="http://schemas.openxmlformats.org/officeDocument/2006/relationships/image" Target="../media/image2530.png"/><Relationship Id="rId563" Type="http://schemas.openxmlformats.org/officeDocument/2006/relationships/image" Target="../media/image2551.png"/><Relationship Id="rId619" Type="http://schemas.openxmlformats.org/officeDocument/2006/relationships/image" Target="../media/image2579.png"/><Relationship Id="rId95" Type="http://schemas.openxmlformats.org/officeDocument/2006/relationships/image" Target="../media/image2317.png"/><Relationship Id="rId160" Type="http://schemas.openxmlformats.org/officeDocument/2006/relationships/customXml" Target="../ink/ink2398.xml"/><Relationship Id="rId216" Type="http://schemas.openxmlformats.org/officeDocument/2006/relationships/customXml" Target="../ink/ink2426.xml"/><Relationship Id="rId423" Type="http://schemas.openxmlformats.org/officeDocument/2006/relationships/image" Target="../media/image2481.png"/><Relationship Id="rId258" Type="http://schemas.openxmlformats.org/officeDocument/2006/relationships/customXml" Target="../ink/ink2447.xml"/><Relationship Id="rId465" Type="http://schemas.openxmlformats.org/officeDocument/2006/relationships/image" Target="../media/image2502.png"/><Relationship Id="rId22" Type="http://schemas.openxmlformats.org/officeDocument/2006/relationships/customXml" Target="../ink/ink2329.xml"/><Relationship Id="rId64" Type="http://schemas.openxmlformats.org/officeDocument/2006/relationships/customXml" Target="../ink/ink2350.xml"/><Relationship Id="rId118" Type="http://schemas.openxmlformats.org/officeDocument/2006/relationships/customXml" Target="../ink/ink2377.xml"/><Relationship Id="rId325" Type="http://schemas.openxmlformats.org/officeDocument/2006/relationships/image" Target="../media/image2432.png"/><Relationship Id="rId367" Type="http://schemas.openxmlformats.org/officeDocument/2006/relationships/image" Target="../media/image2453.png"/><Relationship Id="rId532" Type="http://schemas.openxmlformats.org/officeDocument/2006/relationships/customXml" Target="../ink/ink2584.xml"/><Relationship Id="rId574" Type="http://schemas.openxmlformats.org/officeDocument/2006/relationships/customXml" Target="../ink/ink2605.xml"/><Relationship Id="rId171" Type="http://schemas.openxmlformats.org/officeDocument/2006/relationships/image" Target="../media/image2355.png"/><Relationship Id="rId227" Type="http://schemas.openxmlformats.org/officeDocument/2006/relationships/image" Target="../media/image2383.png"/><Relationship Id="rId269" Type="http://schemas.openxmlformats.org/officeDocument/2006/relationships/image" Target="../media/image2404.png"/><Relationship Id="rId434" Type="http://schemas.openxmlformats.org/officeDocument/2006/relationships/customXml" Target="../ink/ink2535.xml"/><Relationship Id="rId476" Type="http://schemas.openxmlformats.org/officeDocument/2006/relationships/customXml" Target="../ink/ink2556.xml"/><Relationship Id="rId33" Type="http://schemas.openxmlformats.org/officeDocument/2006/relationships/image" Target="../media/image2286.png"/><Relationship Id="rId129" Type="http://schemas.openxmlformats.org/officeDocument/2006/relationships/image" Target="../media/image2334.png"/><Relationship Id="rId280" Type="http://schemas.openxmlformats.org/officeDocument/2006/relationships/customXml" Target="../ink/ink2458.xml"/><Relationship Id="rId336" Type="http://schemas.openxmlformats.org/officeDocument/2006/relationships/customXml" Target="../ink/ink2486.xml"/><Relationship Id="rId501" Type="http://schemas.openxmlformats.org/officeDocument/2006/relationships/image" Target="../media/image2520.png"/><Relationship Id="rId543" Type="http://schemas.openxmlformats.org/officeDocument/2006/relationships/image" Target="../media/image2541.png"/><Relationship Id="rId75" Type="http://schemas.openxmlformats.org/officeDocument/2006/relationships/image" Target="../media/image2307.png"/><Relationship Id="rId140" Type="http://schemas.openxmlformats.org/officeDocument/2006/relationships/customXml" Target="../ink/ink2388.xml"/><Relationship Id="rId182" Type="http://schemas.openxmlformats.org/officeDocument/2006/relationships/customXml" Target="../ink/ink2409.xml"/><Relationship Id="rId378" Type="http://schemas.openxmlformats.org/officeDocument/2006/relationships/customXml" Target="../ink/ink2507.xml"/><Relationship Id="rId403" Type="http://schemas.openxmlformats.org/officeDocument/2006/relationships/image" Target="../media/image2471.png"/><Relationship Id="rId585" Type="http://schemas.openxmlformats.org/officeDocument/2006/relationships/image" Target="../media/image2562.png"/><Relationship Id="rId6" Type="http://schemas.openxmlformats.org/officeDocument/2006/relationships/customXml" Target="../ink/ink2321.xml"/><Relationship Id="rId238" Type="http://schemas.openxmlformats.org/officeDocument/2006/relationships/customXml" Target="../ink/ink2437.xml"/><Relationship Id="rId445" Type="http://schemas.openxmlformats.org/officeDocument/2006/relationships/image" Target="../media/image2492.png"/><Relationship Id="rId487" Type="http://schemas.openxmlformats.org/officeDocument/2006/relationships/image" Target="../media/image2513.png"/><Relationship Id="rId610" Type="http://schemas.openxmlformats.org/officeDocument/2006/relationships/customXml" Target="../ink/ink2623.xml"/><Relationship Id="rId291" Type="http://schemas.openxmlformats.org/officeDocument/2006/relationships/image" Target="../media/image2415.png"/><Relationship Id="rId305" Type="http://schemas.openxmlformats.org/officeDocument/2006/relationships/image" Target="../media/image2422.png"/><Relationship Id="rId347" Type="http://schemas.openxmlformats.org/officeDocument/2006/relationships/image" Target="../media/image2443.png"/><Relationship Id="rId512" Type="http://schemas.openxmlformats.org/officeDocument/2006/relationships/customXml" Target="../ink/ink2574.xml"/><Relationship Id="rId44" Type="http://schemas.openxmlformats.org/officeDocument/2006/relationships/customXml" Target="../ink/ink2340.xml"/><Relationship Id="rId86" Type="http://schemas.openxmlformats.org/officeDocument/2006/relationships/customXml" Target="../ink/ink2361.xml"/><Relationship Id="rId151" Type="http://schemas.openxmlformats.org/officeDocument/2006/relationships/image" Target="../media/image2345.png"/><Relationship Id="rId389" Type="http://schemas.openxmlformats.org/officeDocument/2006/relationships/image" Target="../media/image2464.png"/><Relationship Id="rId554" Type="http://schemas.openxmlformats.org/officeDocument/2006/relationships/customXml" Target="../ink/ink2595.xml"/><Relationship Id="rId596" Type="http://schemas.openxmlformats.org/officeDocument/2006/relationships/customXml" Target="../ink/ink2616.xml"/><Relationship Id="rId193" Type="http://schemas.openxmlformats.org/officeDocument/2006/relationships/image" Target="../media/image2366.png"/><Relationship Id="rId207" Type="http://schemas.openxmlformats.org/officeDocument/2006/relationships/image" Target="../media/image2373.png"/><Relationship Id="rId249" Type="http://schemas.openxmlformats.org/officeDocument/2006/relationships/image" Target="../media/image2394.png"/><Relationship Id="rId414" Type="http://schemas.openxmlformats.org/officeDocument/2006/relationships/customXml" Target="../ink/ink2525.xml"/><Relationship Id="rId456" Type="http://schemas.openxmlformats.org/officeDocument/2006/relationships/customXml" Target="../ink/ink2546.xml"/><Relationship Id="rId498" Type="http://schemas.openxmlformats.org/officeDocument/2006/relationships/customXml" Target="../ink/ink2567.xml"/><Relationship Id="rId621" Type="http://schemas.openxmlformats.org/officeDocument/2006/relationships/image" Target="../media/image2580.png"/><Relationship Id="rId13" Type="http://schemas.openxmlformats.org/officeDocument/2006/relationships/image" Target="../media/image2276.png"/><Relationship Id="rId109" Type="http://schemas.openxmlformats.org/officeDocument/2006/relationships/image" Target="../media/image2324.png"/><Relationship Id="rId260" Type="http://schemas.openxmlformats.org/officeDocument/2006/relationships/customXml" Target="../ink/ink2448.xml"/><Relationship Id="rId316" Type="http://schemas.openxmlformats.org/officeDocument/2006/relationships/customXml" Target="../ink/ink2476.xml"/><Relationship Id="rId523" Type="http://schemas.openxmlformats.org/officeDocument/2006/relationships/image" Target="../media/image2531.png"/><Relationship Id="rId55" Type="http://schemas.openxmlformats.org/officeDocument/2006/relationships/image" Target="../media/image2297.png"/><Relationship Id="rId97" Type="http://schemas.openxmlformats.org/officeDocument/2006/relationships/image" Target="../media/image2318.png"/><Relationship Id="rId120" Type="http://schemas.openxmlformats.org/officeDocument/2006/relationships/customXml" Target="../ink/ink2378.xml"/><Relationship Id="rId358" Type="http://schemas.openxmlformats.org/officeDocument/2006/relationships/customXml" Target="../ink/ink2497.xml"/><Relationship Id="rId565" Type="http://schemas.openxmlformats.org/officeDocument/2006/relationships/image" Target="../media/image2552.png"/><Relationship Id="rId162" Type="http://schemas.openxmlformats.org/officeDocument/2006/relationships/customXml" Target="../ink/ink2399.xml"/><Relationship Id="rId218" Type="http://schemas.openxmlformats.org/officeDocument/2006/relationships/customXml" Target="../ink/ink2427.xml"/><Relationship Id="rId425" Type="http://schemas.openxmlformats.org/officeDocument/2006/relationships/image" Target="../media/image2482.png"/><Relationship Id="rId467" Type="http://schemas.openxmlformats.org/officeDocument/2006/relationships/image" Target="../media/image2503.png"/><Relationship Id="rId271" Type="http://schemas.openxmlformats.org/officeDocument/2006/relationships/image" Target="../media/image2405.png"/><Relationship Id="rId24" Type="http://schemas.openxmlformats.org/officeDocument/2006/relationships/customXml" Target="../ink/ink2330.xml"/><Relationship Id="rId66" Type="http://schemas.openxmlformats.org/officeDocument/2006/relationships/customXml" Target="../ink/ink2351.xml"/><Relationship Id="rId131" Type="http://schemas.openxmlformats.org/officeDocument/2006/relationships/image" Target="../media/image2335.png"/><Relationship Id="rId327" Type="http://schemas.openxmlformats.org/officeDocument/2006/relationships/image" Target="../media/image2433.png"/><Relationship Id="rId369" Type="http://schemas.openxmlformats.org/officeDocument/2006/relationships/image" Target="../media/image2454.png"/><Relationship Id="rId534" Type="http://schemas.openxmlformats.org/officeDocument/2006/relationships/customXml" Target="../ink/ink2585.xml"/><Relationship Id="rId576" Type="http://schemas.openxmlformats.org/officeDocument/2006/relationships/customXml" Target="../ink/ink2606.xml"/><Relationship Id="rId173" Type="http://schemas.openxmlformats.org/officeDocument/2006/relationships/image" Target="../media/image2356.png"/><Relationship Id="rId229" Type="http://schemas.openxmlformats.org/officeDocument/2006/relationships/image" Target="../media/image2384.png"/><Relationship Id="rId380" Type="http://schemas.openxmlformats.org/officeDocument/2006/relationships/customXml" Target="../ink/ink2508.xml"/><Relationship Id="rId436" Type="http://schemas.openxmlformats.org/officeDocument/2006/relationships/customXml" Target="../ink/ink2536.xml"/><Relationship Id="rId601" Type="http://schemas.openxmlformats.org/officeDocument/2006/relationships/image" Target="../media/image2570.png"/><Relationship Id="rId240" Type="http://schemas.openxmlformats.org/officeDocument/2006/relationships/customXml" Target="../ink/ink2438.xml"/><Relationship Id="rId478" Type="http://schemas.openxmlformats.org/officeDocument/2006/relationships/customXml" Target="../ink/ink2557.xml"/><Relationship Id="rId35" Type="http://schemas.openxmlformats.org/officeDocument/2006/relationships/image" Target="../media/image2287.png"/><Relationship Id="rId77" Type="http://schemas.openxmlformats.org/officeDocument/2006/relationships/image" Target="../media/image2308.png"/><Relationship Id="rId100" Type="http://schemas.openxmlformats.org/officeDocument/2006/relationships/customXml" Target="../ink/ink2368.xml"/><Relationship Id="rId282" Type="http://schemas.openxmlformats.org/officeDocument/2006/relationships/customXml" Target="../ink/ink2459.xml"/><Relationship Id="rId338" Type="http://schemas.openxmlformats.org/officeDocument/2006/relationships/customXml" Target="../ink/ink2487.xml"/><Relationship Id="rId503" Type="http://schemas.openxmlformats.org/officeDocument/2006/relationships/image" Target="../media/image2521.png"/><Relationship Id="rId545" Type="http://schemas.openxmlformats.org/officeDocument/2006/relationships/image" Target="../media/image2542.png"/><Relationship Id="rId587" Type="http://schemas.openxmlformats.org/officeDocument/2006/relationships/image" Target="../media/image2563.png"/><Relationship Id="rId8" Type="http://schemas.openxmlformats.org/officeDocument/2006/relationships/customXml" Target="../ink/ink2322.xml"/><Relationship Id="rId142" Type="http://schemas.openxmlformats.org/officeDocument/2006/relationships/customXml" Target="../ink/ink2389.xml"/><Relationship Id="rId184" Type="http://schemas.openxmlformats.org/officeDocument/2006/relationships/customXml" Target="../ink/ink2410.xml"/><Relationship Id="rId391" Type="http://schemas.openxmlformats.org/officeDocument/2006/relationships/image" Target="../media/image2465.png"/><Relationship Id="rId405" Type="http://schemas.openxmlformats.org/officeDocument/2006/relationships/image" Target="../media/image2472.png"/><Relationship Id="rId447" Type="http://schemas.openxmlformats.org/officeDocument/2006/relationships/image" Target="../media/image2493.png"/><Relationship Id="rId612" Type="http://schemas.openxmlformats.org/officeDocument/2006/relationships/customXml" Target="../ink/ink2624.xml"/><Relationship Id="rId251" Type="http://schemas.openxmlformats.org/officeDocument/2006/relationships/image" Target="../media/image2395.png"/><Relationship Id="rId489" Type="http://schemas.openxmlformats.org/officeDocument/2006/relationships/image" Target="../media/image2514.png"/><Relationship Id="rId46" Type="http://schemas.openxmlformats.org/officeDocument/2006/relationships/customXml" Target="../ink/ink2341.xml"/><Relationship Id="rId293" Type="http://schemas.openxmlformats.org/officeDocument/2006/relationships/image" Target="../media/image2416.png"/><Relationship Id="rId307" Type="http://schemas.openxmlformats.org/officeDocument/2006/relationships/image" Target="../media/image2423.png"/><Relationship Id="rId349" Type="http://schemas.openxmlformats.org/officeDocument/2006/relationships/image" Target="../media/image2444.png"/><Relationship Id="rId514" Type="http://schemas.openxmlformats.org/officeDocument/2006/relationships/customXml" Target="../ink/ink2575.xml"/><Relationship Id="rId556" Type="http://schemas.openxmlformats.org/officeDocument/2006/relationships/customXml" Target="../ink/ink2596.xml"/><Relationship Id="rId88" Type="http://schemas.openxmlformats.org/officeDocument/2006/relationships/customXml" Target="../ink/ink2362.xml"/><Relationship Id="rId111" Type="http://schemas.openxmlformats.org/officeDocument/2006/relationships/image" Target="../media/image2325.png"/><Relationship Id="rId153" Type="http://schemas.openxmlformats.org/officeDocument/2006/relationships/image" Target="../media/image2346.png"/><Relationship Id="rId195" Type="http://schemas.openxmlformats.org/officeDocument/2006/relationships/image" Target="../media/image2367.png"/><Relationship Id="rId209" Type="http://schemas.openxmlformats.org/officeDocument/2006/relationships/image" Target="../media/image2374.png"/><Relationship Id="rId360" Type="http://schemas.openxmlformats.org/officeDocument/2006/relationships/customXml" Target="../ink/ink2498.xml"/><Relationship Id="rId416" Type="http://schemas.openxmlformats.org/officeDocument/2006/relationships/customXml" Target="../ink/ink2526.xml"/><Relationship Id="rId598" Type="http://schemas.openxmlformats.org/officeDocument/2006/relationships/customXml" Target="../ink/ink2617.xml"/><Relationship Id="rId220" Type="http://schemas.openxmlformats.org/officeDocument/2006/relationships/customXml" Target="../ink/ink2428.xml"/><Relationship Id="rId458" Type="http://schemas.openxmlformats.org/officeDocument/2006/relationships/customXml" Target="../ink/ink2547.xml"/><Relationship Id="rId623" Type="http://schemas.openxmlformats.org/officeDocument/2006/relationships/image" Target="../media/image2581.png"/><Relationship Id="rId15" Type="http://schemas.openxmlformats.org/officeDocument/2006/relationships/image" Target="../media/image2277.png"/><Relationship Id="rId57" Type="http://schemas.openxmlformats.org/officeDocument/2006/relationships/image" Target="../media/image2298.png"/><Relationship Id="rId262" Type="http://schemas.openxmlformats.org/officeDocument/2006/relationships/customXml" Target="../ink/ink2449.xml"/><Relationship Id="rId318" Type="http://schemas.openxmlformats.org/officeDocument/2006/relationships/customXml" Target="../ink/ink2477.xml"/><Relationship Id="rId525" Type="http://schemas.openxmlformats.org/officeDocument/2006/relationships/image" Target="../media/image2532.png"/><Relationship Id="rId567" Type="http://schemas.openxmlformats.org/officeDocument/2006/relationships/image" Target="../media/image2553.png"/><Relationship Id="rId99" Type="http://schemas.openxmlformats.org/officeDocument/2006/relationships/image" Target="../media/image2319.png"/><Relationship Id="rId122" Type="http://schemas.openxmlformats.org/officeDocument/2006/relationships/customXml" Target="../ink/ink2379.xml"/><Relationship Id="rId164" Type="http://schemas.openxmlformats.org/officeDocument/2006/relationships/customXml" Target="../ink/ink2400.xml"/><Relationship Id="rId371" Type="http://schemas.openxmlformats.org/officeDocument/2006/relationships/image" Target="../media/image2455.png"/><Relationship Id="rId427" Type="http://schemas.openxmlformats.org/officeDocument/2006/relationships/image" Target="../media/image2483.png"/><Relationship Id="rId469" Type="http://schemas.openxmlformats.org/officeDocument/2006/relationships/image" Target="../media/image2504.png"/><Relationship Id="rId26" Type="http://schemas.openxmlformats.org/officeDocument/2006/relationships/customXml" Target="../ink/ink2331.xml"/><Relationship Id="rId231" Type="http://schemas.openxmlformats.org/officeDocument/2006/relationships/image" Target="../media/image2385.png"/><Relationship Id="rId273" Type="http://schemas.openxmlformats.org/officeDocument/2006/relationships/image" Target="../media/image2406.png"/><Relationship Id="rId329" Type="http://schemas.openxmlformats.org/officeDocument/2006/relationships/image" Target="../media/image2434.png"/><Relationship Id="rId480" Type="http://schemas.openxmlformats.org/officeDocument/2006/relationships/customXml" Target="../ink/ink2558.xml"/><Relationship Id="rId536" Type="http://schemas.openxmlformats.org/officeDocument/2006/relationships/customXml" Target="../ink/ink2586.xml"/><Relationship Id="rId68" Type="http://schemas.openxmlformats.org/officeDocument/2006/relationships/customXml" Target="../ink/ink2352.xml"/><Relationship Id="rId133" Type="http://schemas.openxmlformats.org/officeDocument/2006/relationships/image" Target="../media/image2336.png"/><Relationship Id="rId175" Type="http://schemas.openxmlformats.org/officeDocument/2006/relationships/image" Target="../media/image2357.png"/><Relationship Id="rId340" Type="http://schemas.openxmlformats.org/officeDocument/2006/relationships/customXml" Target="../ink/ink2488.xml"/><Relationship Id="rId578" Type="http://schemas.openxmlformats.org/officeDocument/2006/relationships/customXml" Target="../ink/ink2607.xml"/><Relationship Id="rId200" Type="http://schemas.openxmlformats.org/officeDocument/2006/relationships/customXml" Target="../ink/ink2418.xml"/><Relationship Id="rId382" Type="http://schemas.openxmlformats.org/officeDocument/2006/relationships/customXml" Target="../ink/ink2509.xml"/><Relationship Id="rId438" Type="http://schemas.openxmlformats.org/officeDocument/2006/relationships/customXml" Target="../ink/ink2537.xml"/><Relationship Id="rId603" Type="http://schemas.openxmlformats.org/officeDocument/2006/relationships/image" Target="../media/image2571.png"/><Relationship Id="rId242" Type="http://schemas.openxmlformats.org/officeDocument/2006/relationships/customXml" Target="../ink/ink2439.xml"/><Relationship Id="rId284" Type="http://schemas.openxmlformats.org/officeDocument/2006/relationships/customXml" Target="../ink/ink2460.xml"/><Relationship Id="rId491" Type="http://schemas.openxmlformats.org/officeDocument/2006/relationships/image" Target="../media/image2515.png"/><Relationship Id="rId505" Type="http://schemas.openxmlformats.org/officeDocument/2006/relationships/image" Target="../media/image2522.png"/><Relationship Id="rId37" Type="http://schemas.openxmlformats.org/officeDocument/2006/relationships/image" Target="../media/image2288.png"/><Relationship Id="rId79" Type="http://schemas.openxmlformats.org/officeDocument/2006/relationships/image" Target="../media/image2309.png"/><Relationship Id="rId102" Type="http://schemas.openxmlformats.org/officeDocument/2006/relationships/customXml" Target="../ink/ink2369.xml"/><Relationship Id="rId144" Type="http://schemas.openxmlformats.org/officeDocument/2006/relationships/customXml" Target="../ink/ink2390.xml"/><Relationship Id="rId547" Type="http://schemas.openxmlformats.org/officeDocument/2006/relationships/image" Target="../media/image2543.png"/><Relationship Id="rId589" Type="http://schemas.openxmlformats.org/officeDocument/2006/relationships/image" Target="../media/image2564.png"/><Relationship Id="rId90" Type="http://schemas.openxmlformats.org/officeDocument/2006/relationships/customXml" Target="../ink/ink2363.xml"/><Relationship Id="rId186" Type="http://schemas.openxmlformats.org/officeDocument/2006/relationships/customXml" Target="../ink/ink2411.xml"/><Relationship Id="rId351" Type="http://schemas.openxmlformats.org/officeDocument/2006/relationships/image" Target="../media/image2445.png"/><Relationship Id="rId393" Type="http://schemas.openxmlformats.org/officeDocument/2006/relationships/image" Target="../media/image2466.png"/><Relationship Id="rId407" Type="http://schemas.openxmlformats.org/officeDocument/2006/relationships/image" Target="../media/image2473.png"/><Relationship Id="rId449" Type="http://schemas.openxmlformats.org/officeDocument/2006/relationships/image" Target="../media/image2494.png"/><Relationship Id="rId614" Type="http://schemas.openxmlformats.org/officeDocument/2006/relationships/customXml" Target="../ink/ink2625.xml"/><Relationship Id="rId211" Type="http://schemas.openxmlformats.org/officeDocument/2006/relationships/image" Target="../media/image2375.png"/><Relationship Id="rId253" Type="http://schemas.openxmlformats.org/officeDocument/2006/relationships/image" Target="../media/image2396.png"/><Relationship Id="rId295" Type="http://schemas.openxmlformats.org/officeDocument/2006/relationships/image" Target="../media/image2417.png"/><Relationship Id="rId309" Type="http://schemas.openxmlformats.org/officeDocument/2006/relationships/image" Target="../media/image2424.png"/><Relationship Id="rId460" Type="http://schemas.openxmlformats.org/officeDocument/2006/relationships/customXml" Target="../ink/ink2548.xml"/><Relationship Id="rId516" Type="http://schemas.openxmlformats.org/officeDocument/2006/relationships/customXml" Target="../ink/ink2576.xml"/><Relationship Id="rId48" Type="http://schemas.openxmlformats.org/officeDocument/2006/relationships/customXml" Target="../ink/ink2342.xml"/><Relationship Id="rId113" Type="http://schemas.openxmlformats.org/officeDocument/2006/relationships/image" Target="../media/image2326.png"/><Relationship Id="rId320" Type="http://schemas.openxmlformats.org/officeDocument/2006/relationships/customXml" Target="../ink/ink2478.xml"/><Relationship Id="rId558" Type="http://schemas.openxmlformats.org/officeDocument/2006/relationships/customXml" Target="../ink/ink2597.xml"/><Relationship Id="rId155" Type="http://schemas.openxmlformats.org/officeDocument/2006/relationships/image" Target="../media/image2347.png"/><Relationship Id="rId197" Type="http://schemas.openxmlformats.org/officeDocument/2006/relationships/image" Target="../media/image2368.png"/><Relationship Id="rId362" Type="http://schemas.openxmlformats.org/officeDocument/2006/relationships/customXml" Target="../ink/ink2499.xml"/><Relationship Id="rId418" Type="http://schemas.openxmlformats.org/officeDocument/2006/relationships/customXml" Target="../ink/ink2527.xml"/><Relationship Id="rId625" Type="http://schemas.openxmlformats.org/officeDocument/2006/relationships/image" Target="../media/image2582.png"/></Relationships>
</file>

<file path=ppt/slides/_rels/slide1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689.xml"/><Relationship Id="rId299" Type="http://schemas.openxmlformats.org/officeDocument/2006/relationships/customXml" Target="../ink/ink2780.xml"/><Relationship Id="rId21" Type="http://schemas.openxmlformats.org/officeDocument/2006/relationships/customXml" Target="../ink/ink2641.xml"/><Relationship Id="rId63" Type="http://schemas.openxmlformats.org/officeDocument/2006/relationships/customXml" Target="../ink/ink2662.xml"/><Relationship Id="rId159" Type="http://schemas.openxmlformats.org/officeDocument/2006/relationships/customXml" Target="../ink/ink2710.xml"/><Relationship Id="rId324" Type="http://schemas.openxmlformats.org/officeDocument/2006/relationships/image" Target="../media/image2744.png"/><Relationship Id="rId366" Type="http://schemas.openxmlformats.org/officeDocument/2006/relationships/image" Target="../media/image2765.png"/><Relationship Id="rId170" Type="http://schemas.openxmlformats.org/officeDocument/2006/relationships/image" Target="../media/image2667.png"/><Relationship Id="rId226" Type="http://schemas.openxmlformats.org/officeDocument/2006/relationships/image" Target="../media/image2695.png"/><Relationship Id="rId268" Type="http://schemas.openxmlformats.org/officeDocument/2006/relationships/image" Target="../media/image2716.png"/><Relationship Id="rId32" Type="http://schemas.openxmlformats.org/officeDocument/2006/relationships/image" Target="../media/image2598.png"/><Relationship Id="rId74" Type="http://schemas.openxmlformats.org/officeDocument/2006/relationships/image" Target="../media/image2619.png"/><Relationship Id="rId128" Type="http://schemas.openxmlformats.org/officeDocument/2006/relationships/image" Target="../media/image2646.png"/><Relationship Id="rId335" Type="http://schemas.openxmlformats.org/officeDocument/2006/relationships/customXml" Target="../ink/ink2798.xml"/><Relationship Id="rId377" Type="http://schemas.openxmlformats.org/officeDocument/2006/relationships/customXml" Target="../ink/ink2819.xml"/><Relationship Id="rId5" Type="http://schemas.openxmlformats.org/officeDocument/2006/relationships/customXml" Target="../ink/ink2633.xml"/><Relationship Id="rId181" Type="http://schemas.openxmlformats.org/officeDocument/2006/relationships/customXml" Target="../ink/ink2721.xml"/><Relationship Id="rId237" Type="http://schemas.openxmlformats.org/officeDocument/2006/relationships/customXml" Target="../ink/ink2749.xml"/><Relationship Id="rId402" Type="http://schemas.openxmlformats.org/officeDocument/2006/relationships/image" Target="../media/image2783.png"/><Relationship Id="rId279" Type="http://schemas.openxmlformats.org/officeDocument/2006/relationships/customXml" Target="../ink/ink2770.xml"/><Relationship Id="rId43" Type="http://schemas.openxmlformats.org/officeDocument/2006/relationships/customXml" Target="../ink/ink2652.xml"/><Relationship Id="rId139" Type="http://schemas.openxmlformats.org/officeDocument/2006/relationships/customXml" Target="../ink/ink2700.xml"/><Relationship Id="rId290" Type="http://schemas.openxmlformats.org/officeDocument/2006/relationships/image" Target="../media/image2727.png"/><Relationship Id="rId304" Type="http://schemas.openxmlformats.org/officeDocument/2006/relationships/image" Target="../media/image2734.png"/><Relationship Id="rId346" Type="http://schemas.openxmlformats.org/officeDocument/2006/relationships/image" Target="../media/image2755.png"/><Relationship Id="rId388" Type="http://schemas.openxmlformats.org/officeDocument/2006/relationships/image" Target="../media/image2776.png"/><Relationship Id="rId85" Type="http://schemas.openxmlformats.org/officeDocument/2006/relationships/customXml" Target="../ink/ink2673.xml"/><Relationship Id="rId150" Type="http://schemas.openxmlformats.org/officeDocument/2006/relationships/image" Target="../media/image2657.png"/><Relationship Id="rId171" Type="http://schemas.openxmlformats.org/officeDocument/2006/relationships/customXml" Target="../ink/ink2716.xml"/><Relationship Id="rId192" Type="http://schemas.openxmlformats.org/officeDocument/2006/relationships/image" Target="../media/image2678.png"/><Relationship Id="rId206" Type="http://schemas.openxmlformats.org/officeDocument/2006/relationships/image" Target="../media/image2685.png"/><Relationship Id="rId227" Type="http://schemas.openxmlformats.org/officeDocument/2006/relationships/customXml" Target="../ink/ink2744.xml"/><Relationship Id="rId413" Type="http://schemas.openxmlformats.org/officeDocument/2006/relationships/customXml" Target="../ink/ink2837.xml"/><Relationship Id="rId248" Type="http://schemas.openxmlformats.org/officeDocument/2006/relationships/image" Target="../media/image2706.png"/><Relationship Id="rId269" Type="http://schemas.openxmlformats.org/officeDocument/2006/relationships/customXml" Target="../ink/ink2765.xml"/><Relationship Id="rId12" Type="http://schemas.openxmlformats.org/officeDocument/2006/relationships/image" Target="../media/image2588.png"/><Relationship Id="rId33" Type="http://schemas.openxmlformats.org/officeDocument/2006/relationships/customXml" Target="../ink/ink2647.xml"/><Relationship Id="rId108" Type="http://schemas.openxmlformats.org/officeDocument/2006/relationships/image" Target="../media/image2636.png"/><Relationship Id="rId129" Type="http://schemas.openxmlformats.org/officeDocument/2006/relationships/customXml" Target="../ink/ink2695.xml"/><Relationship Id="rId280" Type="http://schemas.openxmlformats.org/officeDocument/2006/relationships/image" Target="../media/image2722.png"/><Relationship Id="rId315" Type="http://schemas.openxmlformats.org/officeDocument/2006/relationships/customXml" Target="../ink/ink2788.xml"/><Relationship Id="rId336" Type="http://schemas.openxmlformats.org/officeDocument/2006/relationships/image" Target="../media/image2750.png"/><Relationship Id="rId357" Type="http://schemas.openxmlformats.org/officeDocument/2006/relationships/customXml" Target="../ink/ink2809.xml"/><Relationship Id="rId54" Type="http://schemas.openxmlformats.org/officeDocument/2006/relationships/image" Target="../media/image2609.png"/><Relationship Id="rId75" Type="http://schemas.openxmlformats.org/officeDocument/2006/relationships/customXml" Target="../ink/ink2668.xml"/><Relationship Id="rId96" Type="http://schemas.openxmlformats.org/officeDocument/2006/relationships/image" Target="../media/image2630.png"/><Relationship Id="rId140" Type="http://schemas.openxmlformats.org/officeDocument/2006/relationships/image" Target="../media/image2652.png"/><Relationship Id="rId161" Type="http://schemas.openxmlformats.org/officeDocument/2006/relationships/customXml" Target="../ink/ink2711.xml"/><Relationship Id="rId182" Type="http://schemas.openxmlformats.org/officeDocument/2006/relationships/image" Target="../media/image2673.png"/><Relationship Id="rId217" Type="http://schemas.openxmlformats.org/officeDocument/2006/relationships/customXml" Target="../ink/ink2739.xml"/><Relationship Id="rId378" Type="http://schemas.openxmlformats.org/officeDocument/2006/relationships/image" Target="../media/image2771.png"/><Relationship Id="rId399" Type="http://schemas.openxmlformats.org/officeDocument/2006/relationships/customXml" Target="../ink/ink2830.xml"/><Relationship Id="rId403" Type="http://schemas.openxmlformats.org/officeDocument/2006/relationships/customXml" Target="../ink/ink2832.xml"/><Relationship Id="rId6" Type="http://schemas.openxmlformats.org/officeDocument/2006/relationships/image" Target="../media/image2585.png"/><Relationship Id="rId238" Type="http://schemas.openxmlformats.org/officeDocument/2006/relationships/image" Target="../media/image2701.png"/><Relationship Id="rId259" Type="http://schemas.openxmlformats.org/officeDocument/2006/relationships/customXml" Target="../ink/ink2760.xml"/><Relationship Id="rId424" Type="http://schemas.openxmlformats.org/officeDocument/2006/relationships/image" Target="../media/image2794.png"/><Relationship Id="rId23" Type="http://schemas.openxmlformats.org/officeDocument/2006/relationships/customXml" Target="../ink/ink2642.xml"/><Relationship Id="rId119" Type="http://schemas.openxmlformats.org/officeDocument/2006/relationships/customXml" Target="../ink/ink2690.xml"/><Relationship Id="rId270" Type="http://schemas.openxmlformats.org/officeDocument/2006/relationships/image" Target="../media/image2717.png"/><Relationship Id="rId291" Type="http://schemas.openxmlformats.org/officeDocument/2006/relationships/customXml" Target="../ink/ink2776.xml"/><Relationship Id="rId305" Type="http://schemas.openxmlformats.org/officeDocument/2006/relationships/customXml" Target="../ink/ink2783.xml"/><Relationship Id="rId326" Type="http://schemas.openxmlformats.org/officeDocument/2006/relationships/image" Target="../media/image2745.png"/><Relationship Id="rId347" Type="http://schemas.openxmlformats.org/officeDocument/2006/relationships/customXml" Target="../ink/ink2804.xml"/><Relationship Id="rId44" Type="http://schemas.openxmlformats.org/officeDocument/2006/relationships/image" Target="../media/image2604.png"/><Relationship Id="rId65" Type="http://schemas.openxmlformats.org/officeDocument/2006/relationships/customXml" Target="../ink/ink2663.xml"/><Relationship Id="rId86" Type="http://schemas.openxmlformats.org/officeDocument/2006/relationships/image" Target="../media/image2625.png"/><Relationship Id="rId130" Type="http://schemas.openxmlformats.org/officeDocument/2006/relationships/image" Target="../media/image2647.png"/><Relationship Id="rId151" Type="http://schemas.openxmlformats.org/officeDocument/2006/relationships/customXml" Target="../ink/ink2706.xml"/><Relationship Id="rId368" Type="http://schemas.openxmlformats.org/officeDocument/2006/relationships/image" Target="../media/image2766.png"/><Relationship Id="rId389" Type="http://schemas.openxmlformats.org/officeDocument/2006/relationships/customXml" Target="../ink/ink2825.xml"/><Relationship Id="rId172" Type="http://schemas.openxmlformats.org/officeDocument/2006/relationships/image" Target="../media/image2668.png"/><Relationship Id="rId193" Type="http://schemas.openxmlformats.org/officeDocument/2006/relationships/customXml" Target="../ink/ink2727.xml"/><Relationship Id="rId207" Type="http://schemas.openxmlformats.org/officeDocument/2006/relationships/customXml" Target="../ink/ink2734.xml"/><Relationship Id="rId228" Type="http://schemas.openxmlformats.org/officeDocument/2006/relationships/image" Target="../media/image2696.png"/><Relationship Id="rId249" Type="http://schemas.openxmlformats.org/officeDocument/2006/relationships/customXml" Target="../ink/ink2755.xml"/><Relationship Id="rId414" Type="http://schemas.openxmlformats.org/officeDocument/2006/relationships/image" Target="../media/image2789.png"/><Relationship Id="rId13" Type="http://schemas.openxmlformats.org/officeDocument/2006/relationships/customXml" Target="../ink/ink2637.xml"/><Relationship Id="rId109" Type="http://schemas.openxmlformats.org/officeDocument/2006/relationships/customXml" Target="../ink/ink2685.xml"/><Relationship Id="rId260" Type="http://schemas.openxmlformats.org/officeDocument/2006/relationships/image" Target="../media/image2712.png"/><Relationship Id="rId281" Type="http://schemas.openxmlformats.org/officeDocument/2006/relationships/customXml" Target="../ink/ink2771.xml"/><Relationship Id="rId316" Type="http://schemas.openxmlformats.org/officeDocument/2006/relationships/image" Target="../media/image2740.png"/><Relationship Id="rId337" Type="http://schemas.openxmlformats.org/officeDocument/2006/relationships/customXml" Target="../ink/ink2799.xml"/><Relationship Id="rId34" Type="http://schemas.openxmlformats.org/officeDocument/2006/relationships/image" Target="../media/image2599.png"/><Relationship Id="rId55" Type="http://schemas.openxmlformats.org/officeDocument/2006/relationships/customXml" Target="../ink/ink2658.xml"/><Relationship Id="rId76" Type="http://schemas.openxmlformats.org/officeDocument/2006/relationships/image" Target="../media/image2620.png"/><Relationship Id="rId97" Type="http://schemas.openxmlformats.org/officeDocument/2006/relationships/customXml" Target="../ink/ink2679.xml"/><Relationship Id="rId120" Type="http://schemas.openxmlformats.org/officeDocument/2006/relationships/image" Target="../media/image2642.png"/><Relationship Id="rId141" Type="http://schemas.openxmlformats.org/officeDocument/2006/relationships/customXml" Target="../ink/ink2701.xml"/><Relationship Id="rId358" Type="http://schemas.openxmlformats.org/officeDocument/2006/relationships/image" Target="../media/image2761.png"/><Relationship Id="rId379" Type="http://schemas.openxmlformats.org/officeDocument/2006/relationships/customXml" Target="../ink/ink2820.xml"/><Relationship Id="rId7" Type="http://schemas.openxmlformats.org/officeDocument/2006/relationships/customXml" Target="../ink/ink2634.xml"/><Relationship Id="rId162" Type="http://schemas.openxmlformats.org/officeDocument/2006/relationships/image" Target="../media/image2663.png"/><Relationship Id="rId183" Type="http://schemas.openxmlformats.org/officeDocument/2006/relationships/customXml" Target="../ink/ink2722.xml"/><Relationship Id="rId218" Type="http://schemas.openxmlformats.org/officeDocument/2006/relationships/image" Target="../media/image2691.png"/><Relationship Id="rId239" Type="http://schemas.openxmlformats.org/officeDocument/2006/relationships/customXml" Target="../ink/ink2750.xml"/><Relationship Id="rId390" Type="http://schemas.openxmlformats.org/officeDocument/2006/relationships/image" Target="../media/image2777.png"/><Relationship Id="rId404" Type="http://schemas.openxmlformats.org/officeDocument/2006/relationships/image" Target="../media/image2784.png"/><Relationship Id="rId425" Type="http://schemas.openxmlformats.org/officeDocument/2006/relationships/customXml" Target="../ink/ink2843.xml"/><Relationship Id="rId250" Type="http://schemas.openxmlformats.org/officeDocument/2006/relationships/image" Target="../media/image2707.png"/><Relationship Id="rId271" Type="http://schemas.openxmlformats.org/officeDocument/2006/relationships/customXml" Target="../ink/ink2766.xml"/><Relationship Id="rId292" Type="http://schemas.openxmlformats.org/officeDocument/2006/relationships/image" Target="../media/image2728.png"/><Relationship Id="rId306" Type="http://schemas.openxmlformats.org/officeDocument/2006/relationships/image" Target="../media/image2735.png"/><Relationship Id="rId24" Type="http://schemas.openxmlformats.org/officeDocument/2006/relationships/image" Target="../media/image2594.png"/><Relationship Id="rId45" Type="http://schemas.openxmlformats.org/officeDocument/2006/relationships/customXml" Target="../ink/ink2653.xml"/><Relationship Id="rId66" Type="http://schemas.openxmlformats.org/officeDocument/2006/relationships/image" Target="../media/image2615.png"/><Relationship Id="rId87" Type="http://schemas.openxmlformats.org/officeDocument/2006/relationships/customXml" Target="../ink/ink2674.xml"/><Relationship Id="rId110" Type="http://schemas.openxmlformats.org/officeDocument/2006/relationships/image" Target="../media/image2637.png"/><Relationship Id="rId131" Type="http://schemas.openxmlformats.org/officeDocument/2006/relationships/customXml" Target="../ink/ink2696.xml"/><Relationship Id="rId327" Type="http://schemas.openxmlformats.org/officeDocument/2006/relationships/customXml" Target="../ink/ink2794.xml"/><Relationship Id="rId348" Type="http://schemas.openxmlformats.org/officeDocument/2006/relationships/image" Target="../media/image2756.png"/><Relationship Id="rId369" Type="http://schemas.openxmlformats.org/officeDocument/2006/relationships/customXml" Target="../ink/ink2815.xml"/><Relationship Id="rId152" Type="http://schemas.openxmlformats.org/officeDocument/2006/relationships/image" Target="../media/image2658.png"/><Relationship Id="rId173" Type="http://schemas.openxmlformats.org/officeDocument/2006/relationships/customXml" Target="../ink/ink2717.xml"/><Relationship Id="rId194" Type="http://schemas.openxmlformats.org/officeDocument/2006/relationships/image" Target="../media/image2679.png"/><Relationship Id="rId208" Type="http://schemas.openxmlformats.org/officeDocument/2006/relationships/image" Target="../media/image2686.png"/><Relationship Id="rId229" Type="http://schemas.openxmlformats.org/officeDocument/2006/relationships/customXml" Target="../ink/ink2745.xml"/><Relationship Id="rId380" Type="http://schemas.openxmlformats.org/officeDocument/2006/relationships/image" Target="../media/image2772.png"/><Relationship Id="rId415" Type="http://schemas.openxmlformats.org/officeDocument/2006/relationships/customXml" Target="../ink/ink2838.xml"/><Relationship Id="rId240" Type="http://schemas.openxmlformats.org/officeDocument/2006/relationships/image" Target="../media/image2702.png"/><Relationship Id="rId261" Type="http://schemas.openxmlformats.org/officeDocument/2006/relationships/customXml" Target="../ink/ink2761.xml"/><Relationship Id="rId14" Type="http://schemas.openxmlformats.org/officeDocument/2006/relationships/image" Target="../media/image2589.png"/><Relationship Id="rId35" Type="http://schemas.openxmlformats.org/officeDocument/2006/relationships/customXml" Target="../ink/ink2648.xml"/><Relationship Id="rId56" Type="http://schemas.openxmlformats.org/officeDocument/2006/relationships/image" Target="../media/image2610.png"/><Relationship Id="rId77" Type="http://schemas.openxmlformats.org/officeDocument/2006/relationships/customXml" Target="../ink/ink2669.xml"/><Relationship Id="rId100" Type="http://schemas.openxmlformats.org/officeDocument/2006/relationships/image" Target="../media/image2632.png"/><Relationship Id="rId282" Type="http://schemas.openxmlformats.org/officeDocument/2006/relationships/image" Target="../media/image2723.png"/><Relationship Id="rId317" Type="http://schemas.openxmlformats.org/officeDocument/2006/relationships/customXml" Target="../ink/ink2789.xml"/><Relationship Id="rId338" Type="http://schemas.openxmlformats.org/officeDocument/2006/relationships/image" Target="../media/image2751.png"/><Relationship Id="rId359" Type="http://schemas.openxmlformats.org/officeDocument/2006/relationships/customXml" Target="../ink/ink2810.xml"/><Relationship Id="rId8" Type="http://schemas.openxmlformats.org/officeDocument/2006/relationships/image" Target="../media/image2586.png"/><Relationship Id="rId98" Type="http://schemas.openxmlformats.org/officeDocument/2006/relationships/image" Target="../media/image2631.png"/><Relationship Id="rId121" Type="http://schemas.openxmlformats.org/officeDocument/2006/relationships/customXml" Target="../ink/ink2691.xml"/><Relationship Id="rId142" Type="http://schemas.openxmlformats.org/officeDocument/2006/relationships/image" Target="../media/image2653.png"/><Relationship Id="rId163" Type="http://schemas.openxmlformats.org/officeDocument/2006/relationships/customXml" Target="../ink/ink2712.xml"/><Relationship Id="rId184" Type="http://schemas.openxmlformats.org/officeDocument/2006/relationships/image" Target="../media/image2674.png"/><Relationship Id="rId219" Type="http://schemas.openxmlformats.org/officeDocument/2006/relationships/customXml" Target="../ink/ink2740.xml"/><Relationship Id="rId370" Type="http://schemas.openxmlformats.org/officeDocument/2006/relationships/image" Target="../media/image2767.png"/><Relationship Id="rId391" Type="http://schemas.openxmlformats.org/officeDocument/2006/relationships/customXml" Target="../ink/ink2826.xml"/><Relationship Id="rId405" Type="http://schemas.openxmlformats.org/officeDocument/2006/relationships/customXml" Target="../ink/ink2833.xml"/><Relationship Id="rId426" Type="http://schemas.openxmlformats.org/officeDocument/2006/relationships/image" Target="../media/image2795.png"/><Relationship Id="rId230" Type="http://schemas.openxmlformats.org/officeDocument/2006/relationships/image" Target="../media/image2697.png"/><Relationship Id="rId251" Type="http://schemas.openxmlformats.org/officeDocument/2006/relationships/customXml" Target="../ink/ink2756.xml"/><Relationship Id="rId25" Type="http://schemas.openxmlformats.org/officeDocument/2006/relationships/customXml" Target="../ink/ink2643.xml"/><Relationship Id="rId46" Type="http://schemas.openxmlformats.org/officeDocument/2006/relationships/image" Target="../media/image2605.png"/><Relationship Id="rId67" Type="http://schemas.openxmlformats.org/officeDocument/2006/relationships/customXml" Target="../ink/ink2664.xml"/><Relationship Id="rId272" Type="http://schemas.openxmlformats.org/officeDocument/2006/relationships/image" Target="../media/image2718.png"/><Relationship Id="rId293" Type="http://schemas.openxmlformats.org/officeDocument/2006/relationships/customXml" Target="../ink/ink2777.xml"/><Relationship Id="rId307" Type="http://schemas.openxmlformats.org/officeDocument/2006/relationships/customXml" Target="../ink/ink2784.xml"/><Relationship Id="rId328" Type="http://schemas.openxmlformats.org/officeDocument/2006/relationships/image" Target="../media/image2746.png"/><Relationship Id="rId349" Type="http://schemas.openxmlformats.org/officeDocument/2006/relationships/customXml" Target="../ink/ink2805.xml"/><Relationship Id="rId88" Type="http://schemas.openxmlformats.org/officeDocument/2006/relationships/image" Target="../media/image2626.png"/><Relationship Id="rId111" Type="http://schemas.openxmlformats.org/officeDocument/2006/relationships/customXml" Target="../ink/ink2686.xml"/><Relationship Id="rId132" Type="http://schemas.openxmlformats.org/officeDocument/2006/relationships/image" Target="../media/image2648.png"/><Relationship Id="rId153" Type="http://schemas.openxmlformats.org/officeDocument/2006/relationships/customXml" Target="../ink/ink2707.xml"/><Relationship Id="rId174" Type="http://schemas.openxmlformats.org/officeDocument/2006/relationships/image" Target="../media/image2669.png"/><Relationship Id="rId195" Type="http://schemas.openxmlformats.org/officeDocument/2006/relationships/customXml" Target="../ink/ink2728.xml"/><Relationship Id="rId209" Type="http://schemas.openxmlformats.org/officeDocument/2006/relationships/customXml" Target="../ink/ink2735.xml"/><Relationship Id="rId360" Type="http://schemas.openxmlformats.org/officeDocument/2006/relationships/image" Target="../media/image2762.png"/><Relationship Id="rId381" Type="http://schemas.openxmlformats.org/officeDocument/2006/relationships/customXml" Target="../ink/ink2821.xml"/><Relationship Id="rId416" Type="http://schemas.openxmlformats.org/officeDocument/2006/relationships/image" Target="../media/image2790.png"/><Relationship Id="rId220" Type="http://schemas.openxmlformats.org/officeDocument/2006/relationships/image" Target="../media/image2692.png"/><Relationship Id="rId241" Type="http://schemas.openxmlformats.org/officeDocument/2006/relationships/customXml" Target="../ink/ink2751.xml"/><Relationship Id="rId15" Type="http://schemas.openxmlformats.org/officeDocument/2006/relationships/customXml" Target="../ink/ink2638.xml"/><Relationship Id="rId36" Type="http://schemas.openxmlformats.org/officeDocument/2006/relationships/image" Target="../media/image2600.png"/><Relationship Id="rId57" Type="http://schemas.openxmlformats.org/officeDocument/2006/relationships/customXml" Target="../ink/ink2659.xml"/><Relationship Id="rId262" Type="http://schemas.openxmlformats.org/officeDocument/2006/relationships/image" Target="../media/image2713.png"/><Relationship Id="rId283" Type="http://schemas.openxmlformats.org/officeDocument/2006/relationships/customXml" Target="../ink/ink2772.xml"/><Relationship Id="rId318" Type="http://schemas.openxmlformats.org/officeDocument/2006/relationships/image" Target="../media/image2741.png"/><Relationship Id="rId339" Type="http://schemas.openxmlformats.org/officeDocument/2006/relationships/customXml" Target="../ink/ink2800.xml"/><Relationship Id="rId78" Type="http://schemas.openxmlformats.org/officeDocument/2006/relationships/image" Target="../media/image2621.png"/><Relationship Id="rId99" Type="http://schemas.openxmlformats.org/officeDocument/2006/relationships/customXml" Target="../ink/ink2680.xml"/><Relationship Id="rId101" Type="http://schemas.openxmlformats.org/officeDocument/2006/relationships/customXml" Target="../ink/ink2681.xml"/><Relationship Id="rId122" Type="http://schemas.openxmlformats.org/officeDocument/2006/relationships/image" Target="../media/image2643.png"/><Relationship Id="rId143" Type="http://schemas.openxmlformats.org/officeDocument/2006/relationships/customXml" Target="../ink/ink2702.xml"/><Relationship Id="rId164" Type="http://schemas.openxmlformats.org/officeDocument/2006/relationships/image" Target="../media/image2664.png"/><Relationship Id="rId185" Type="http://schemas.openxmlformats.org/officeDocument/2006/relationships/customXml" Target="../ink/ink2723.xml"/><Relationship Id="rId350" Type="http://schemas.openxmlformats.org/officeDocument/2006/relationships/image" Target="../media/image2757.png"/><Relationship Id="rId371" Type="http://schemas.openxmlformats.org/officeDocument/2006/relationships/customXml" Target="../ink/ink2816.xml"/><Relationship Id="rId406" Type="http://schemas.openxmlformats.org/officeDocument/2006/relationships/image" Target="../media/image2785.png"/><Relationship Id="rId9" Type="http://schemas.openxmlformats.org/officeDocument/2006/relationships/customXml" Target="../ink/ink2635.xml"/><Relationship Id="rId210" Type="http://schemas.openxmlformats.org/officeDocument/2006/relationships/image" Target="../media/image2687.png"/><Relationship Id="rId392" Type="http://schemas.openxmlformats.org/officeDocument/2006/relationships/image" Target="../media/image2778.png"/><Relationship Id="rId427" Type="http://schemas.openxmlformats.org/officeDocument/2006/relationships/customXml" Target="../ink/ink2844.xml"/><Relationship Id="rId26" Type="http://schemas.openxmlformats.org/officeDocument/2006/relationships/image" Target="../media/image2595.png"/><Relationship Id="rId231" Type="http://schemas.openxmlformats.org/officeDocument/2006/relationships/customXml" Target="../ink/ink2746.xml"/><Relationship Id="rId252" Type="http://schemas.openxmlformats.org/officeDocument/2006/relationships/image" Target="../media/image2708.png"/><Relationship Id="rId273" Type="http://schemas.openxmlformats.org/officeDocument/2006/relationships/customXml" Target="../ink/ink2767.xml"/><Relationship Id="rId294" Type="http://schemas.openxmlformats.org/officeDocument/2006/relationships/image" Target="../media/image2729.png"/><Relationship Id="rId308" Type="http://schemas.openxmlformats.org/officeDocument/2006/relationships/image" Target="../media/image2736.png"/><Relationship Id="rId329" Type="http://schemas.openxmlformats.org/officeDocument/2006/relationships/customXml" Target="../ink/ink2795.xml"/><Relationship Id="rId47" Type="http://schemas.openxmlformats.org/officeDocument/2006/relationships/customXml" Target="../ink/ink2654.xml"/><Relationship Id="rId68" Type="http://schemas.openxmlformats.org/officeDocument/2006/relationships/image" Target="../media/image2616.png"/><Relationship Id="rId89" Type="http://schemas.openxmlformats.org/officeDocument/2006/relationships/customXml" Target="../ink/ink2675.xml"/><Relationship Id="rId112" Type="http://schemas.openxmlformats.org/officeDocument/2006/relationships/image" Target="../media/image2638.png"/><Relationship Id="rId133" Type="http://schemas.openxmlformats.org/officeDocument/2006/relationships/customXml" Target="../ink/ink2697.xml"/><Relationship Id="rId154" Type="http://schemas.openxmlformats.org/officeDocument/2006/relationships/image" Target="../media/image2659.png"/><Relationship Id="rId175" Type="http://schemas.openxmlformats.org/officeDocument/2006/relationships/customXml" Target="../ink/ink2718.xml"/><Relationship Id="rId340" Type="http://schemas.openxmlformats.org/officeDocument/2006/relationships/image" Target="../media/image2752.png"/><Relationship Id="rId361" Type="http://schemas.openxmlformats.org/officeDocument/2006/relationships/customXml" Target="../ink/ink2811.xml"/><Relationship Id="rId196" Type="http://schemas.openxmlformats.org/officeDocument/2006/relationships/image" Target="../media/image2680.png"/><Relationship Id="rId200" Type="http://schemas.openxmlformats.org/officeDocument/2006/relationships/image" Target="../media/image2682.png"/><Relationship Id="rId382" Type="http://schemas.openxmlformats.org/officeDocument/2006/relationships/image" Target="../media/image2773.png"/><Relationship Id="rId417" Type="http://schemas.openxmlformats.org/officeDocument/2006/relationships/customXml" Target="../ink/ink2839.xml"/><Relationship Id="rId16" Type="http://schemas.openxmlformats.org/officeDocument/2006/relationships/image" Target="../media/image2590.png"/><Relationship Id="rId221" Type="http://schemas.openxmlformats.org/officeDocument/2006/relationships/customXml" Target="../ink/ink2741.xml"/><Relationship Id="rId242" Type="http://schemas.openxmlformats.org/officeDocument/2006/relationships/image" Target="../media/image2703.png"/><Relationship Id="rId263" Type="http://schemas.openxmlformats.org/officeDocument/2006/relationships/customXml" Target="../ink/ink2762.xml"/><Relationship Id="rId284" Type="http://schemas.openxmlformats.org/officeDocument/2006/relationships/image" Target="../media/image2724.png"/><Relationship Id="rId319" Type="http://schemas.openxmlformats.org/officeDocument/2006/relationships/customXml" Target="../ink/ink2790.xml"/><Relationship Id="rId37" Type="http://schemas.openxmlformats.org/officeDocument/2006/relationships/customXml" Target="../ink/ink2649.xml"/><Relationship Id="rId58" Type="http://schemas.openxmlformats.org/officeDocument/2006/relationships/image" Target="../media/image2611.png"/><Relationship Id="rId79" Type="http://schemas.openxmlformats.org/officeDocument/2006/relationships/customXml" Target="../ink/ink2670.xml"/><Relationship Id="rId102" Type="http://schemas.openxmlformats.org/officeDocument/2006/relationships/image" Target="../media/image2633.png"/><Relationship Id="rId123" Type="http://schemas.openxmlformats.org/officeDocument/2006/relationships/customXml" Target="../ink/ink2692.xml"/><Relationship Id="rId144" Type="http://schemas.openxmlformats.org/officeDocument/2006/relationships/image" Target="../media/image2654.png"/><Relationship Id="rId330" Type="http://schemas.openxmlformats.org/officeDocument/2006/relationships/image" Target="../media/image2747.png"/><Relationship Id="rId90" Type="http://schemas.openxmlformats.org/officeDocument/2006/relationships/image" Target="../media/image2627.png"/><Relationship Id="rId165" Type="http://schemas.openxmlformats.org/officeDocument/2006/relationships/customXml" Target="../ink/ink2713.xml"/><Relationship Id="rId186" Type="http://schemas.openxmlformats.org/officeDocument/2006/relationships/image" Target="../media/image2675.png"/><Relationship Id="rId351" Type="http://schemas.openxmlformats.org/officeDocument/2006/relationships/customXml" Target="../ink/ink2806.xml"/><Relationship Id="rId372" Type="http://schemas.openxmlformats.org/officeDocument/2006/relationships/image" Target="../media/image2768.png"/><Relationship Id="rId393" Type="http://schemas.openxmlformats.org/officeDocument/2006/relationships/customXml" Target="../ink/ink2827.xml"/><Relationship Id="rId407" Type="http://schemas.openxmlformats.org/officeDocument/2006/relationships/customXml" Target="../ink/ink2834.xml"/><Relationship Id="rId428" Type="http://schemas.openxmlformats.org/officeDocument/2006/relationships/image" Target="../media/image2796.png"/><Relationship Id="rId211" Type="http://schemas.openxmlformats.org/officeDocument/2006/relationships/customXml" Target="../ink/ink2736.xml"/><Relationship Id="rId232" Type="http://schemas.openxmlformats.org/officeDocument/2006/relationships/image" Target="../media/image2698.png"/><Relationship Id="rId253" Type="http://schemas.openxmlformats.org/officeDocument/2006/relationships/customXml" Target="../ink/ink2757.xml"/><Relationship Id="rId274" Type="http://schemas.openxmlformats.org/officeDocument/2006/relationships/image" Target="../media/image2719.png"/><Relationship Id="rId295" Type="http://schemas.openxmlformats.org/officeDocument/2006/relationships/customXml" Target="../ink/ink2778.xml"/><Relationship Id="rId309" Type="http://schemas.openxmlformats.org/officeDocument/2006/relationships/customXml" Target="../ink/ink2785.xml"/><Relationship Id="rId27" Type="http://schemas.openxmlformats.org/officeDocument/2006/relationships/customXml" Target="../ink/ink2644.xml"/><Relationship Id="rId48" Type="http://schemas.openxmlformats.org/officeDocument/2006/relationships/image" Target="../media/image2606.png"/><Relationship Id="rId69" Type="http://schemas.openxmlformats.org/officeDocument/2006/relationships/customXml" Target="../ink/ink2665.xml"/><Relationship Id="rId113" Type="http://schemas.openxmlformats.org/officeDocument/2006/relationships/customXml" Target="../ink/ink2687.xml"/><Relationship Id="rId134" Type="http://schemas.openxmlformats.org/officeDocument/2006/relationships/image" Target="../media/image2649.png"/><Relationship Id="rId320" Type="http://schemas.openxmlformats.org/officeDocument/2006/relationships/image" Target="../media/image2742.png"/><Relationship Id="rId80" Type="http://schemas.openxmlformats.org/officeDocument/2006/relationships/image" Target="../media/image2622.png"/><Relationship Id="rId155" Type="http://schemas.openxmlformats.org/officeDocument/2006/relationships/customXml" Target="../ink/ink2708.xml"/><Relationship Id="rId176" Type="http://schemas.openxmlformats.org/officeDocument/2006/relationships/image" Target="../media/image2670.png"/><Relationship Id="rId197" Type="http://schemas.openxmlformats.org/officeDocument/2006/relationships/customXml" Target="../ink/ink2729.xml"/><Relationship Id="rId341" Type="http://schemas.openxmlformats.org/officeDocument/2006/relationships/customXml" Target="../ink/ink2801.xml"/><Relationship Id="rId362" Type="http://schemas.openxmlformats.org/officeDocument/2006/relationships/image" Target="../media/image2763.png"/><Relationship Id="rId383" Type="http://schemas.openxmlformats.org/officeDocument/2006/relationships/customXml" Target="../ink/ink2822.xml"/><Relationship Id="rId418" Type="http://schemas.openxmlformats.org/officeDocument/2006/relationships/image" Target="../media/image2791.png"/><Relationship Id="rId201" Type="http://schemas.openxmlformats.org/officeDocument/2006/relationships/customXml" Target="../ink/ink2731.xml"/><Relationship Id="rId222" Type="http://schemas.openxmlformats.org/officeDocument/2006/relationships/image" Target="../media/image2693.png"/><Relationship Id="rId243" Type="http://schemas.openxmlformats.org/officeDocument/2006/relationships/customXml" Target="../ink/ink2752.xml"/><Relationship Id="rId264" Type="http://schemas.openxmlformats.org/officeDocument/2006/relationships/image" Target="../media/image2714.png"/><Relationship Id="rId285" Type="http://schemas.openxmlformats.org/officeDocument/2006/relationships/customXml" Target="../ink/ink2773.xml"/><Relationship Id="rId17" Type="http://schemas.openxmlformats.org/officeDocument/2006/relationships/customXml" Target="../ink/ink2639.xml"/><Relationship Id="rId38" Type="http://schemas.openxmlformats.org/officeDocument/2006/relationships/image" Target="../media/image2601.png"/><Relationship Id="rId59" Type="http://schemas.openxmlformats.org/officeDocument/2006/relationships/customXml" Target="../ink/ink2660.xml"/><Relationship Id="rId103" Type="http://schemas.openxmlformats.org/officeDocument/2006/relationships/customXml" Target="../ink/ink2682.xml"/><Relationship Id="rId124" Type="http://schemas.openxmlformats.org/officeDocument/2006/relationships/image" Target="../media/image2644.png"/><Relationship Id="rId310" Type="http://schemas.openxmlformats.org/officeDocument/2006/relationships/image" Target="../media/image2737.png"/><Relationship Id="rId70" Type="http://schemas.openxmlformats.org/officeDocument/2006/relationships/image" Target="../media/image2617.png"/><Relationship Id="rId91" Type="http://schemas.openxmlformats.org/officeDocument/2006/relationships/customXml" Target="../ink/ink2676.xml"/><Relationship Id="rId145" Type="http://schemas.openxmlformats.org/officeDocument/2006/relationships/customXml" Target="../ink/ink2703.xml"/><Relationship Id="rId166" Type="http://schemas.openxmlformats.org/officeDocument/2006/relationships/image" Target="../media/image2665.png"/><Relationship Id="rId187" Type="http://schemas.openxmlformats.org/officeDocument/2006/relationships/customXml" Target="../ink/ink2724.xml"/><Relationship Id="rId331" Type="http://schemas.openxmlformats.org/officeDocument/2006/relationships/customXml" Target="../ink/ink2796.xml"/><Relationship Id="rId352" Type="http://schemas.openxmlformats.org/officeDocument/2006/relationships/image" Target="../media/image2758.png"/><Relationship Id="rId373" Type="http://schemas.openxmlformats.org/officeDocument/2006/relationships/customXml" Target="../ink/ink2817.xml"/><Relationship Id="rId394" Type="http://schemas.openxmlformats.org/officeDocument/2006/relationships/image" Target="../media/image2779.png"/><Relationship Id="rId408" Type="http://schemas.openxmlformats.org/officeDocument/2006/relationships/image" Target="../media/image2786.png"/><Relationship Id="rId429" Type="http://schemas.openxmlformats.org/officeDocument/2006/relationships/customXml" Target="../ink/ink284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688.png"/><Relationship Id="rId233" Type="http://schemas.openxmlformats.org/officeDocument/2006/relationships/customXml" Target="../ink/ink2747.xml"/><Relationship Id="rId254" Type="http://schemas.openxmlformats.org/officeDocument/2006/relationships/image" Target="../media/image2709.png"/><Relationship Id="rId28" Type="http://schemas.openxmlformats.org/officeDocument/2006/relationships/image" Target="../media/image2596.png"/><Relationship Id="rId49" Type="http://schemas.openxmlformats.org/officeDocument/2006/relationships/customXml" Target="../ink/ink2655.xml"/><Relationship Id="rId114" Type="http://schemas.openxmlformats.org/officeDocument/2006/relationships/image" Target="../media/image2639.png"/><Relationship Id="rId275" Type="http://schemas.openxmlformats.org/officeDocument/2006/relationships/customXml" Target="../ink/ink2768.xml"/><Relationship Id="rId296" Type="http://schemas.openxmlformats.org/officeDocument/2006/relationships/image" Target="../media/image2730.png"/><Relationship Id="rId300" Type="http://schemas.openxmlformats.org/officeDocument/2006/relationships/image" Target="../media/image2732.png"/><Relationship Id="rId60" Type="http://schemas.openxmlformats.org/officeDocument/2006/relationships/image" Target="../media/image2612.png"/><Relationship Id="rId81" Type="http://schemas.openxmlformats.org/officeDocument/2006/relationships/customXml" Target="../ink/ink2671.xml"/><Relationship Id="rId135" Type="http://schemas.openxmlformats.org/officeDocument/2006/relationships/customXml" Target="../ink/ink2698.xml"/><Relationship Id="rId156" Type="http://schemas.openxmlformats.org/officeDocument/2006/relationships/image" Target="../media/image2660.png"/><Relationship Id="rId177" Type="http://schemas.openxmlformats.org/officeDocument/2006/relationships/customXml" Target="../ink/ink2719.xml"/><Relationship Id="rId198" Type="http://schemas.openxmlformats.org/officeDocument/2006/relationships/image" Target="../media/image2681.png"/><Relationship Id="rId321" Type="http://schemas.openxmlformats.org/officeDocument/2006/relationships/customXml" Target="../ink/ink2791.xml"/><Relationship Id="rId342" Type="http://schemas.openxmlformats.org/officeDocument/2006/relationships/image" Target="../media/image2753.png"/><Relationship Id="rId363" Type="http://schemas.openxmlformats.org/officeDocument/2006/relationships/customXml" Target="../ink/ink2812.xml"/><Relationship Id="rId384" Type="http://schemas.openxmlformats.org/officeDocument/2006/relationships/image" Target="../media/image2774.png"/><Relationship Id="rId419" Type="http://schemas.openxmlformats.org/officeDocument/2006/relationships/customXml" Target="../ink/ink2840.xml"/><Relationship Id="rId202" Type="http://schemas.openxmlformats.org/officeDocument/2006/relationships/image" Target="../media/image2683.png"/><Relationship Id="rId223" Type="http://schemas.openxmlformats.org/officeDocument/2006/relationships/customXml" Target="../ink/ink2742.xml"/><Relationship Id="rId244" Type="http://schemas.openxmlformats.org/officeDocument/2006/relationships/image" Target="../media/image2704.png"/><Relationship Id="rId430" Type="http://schemas.openxmlformats.org/officeDocument/2006/relationships/image" Target="../media/image2797.png"/><Relationship Id="rId18" Type="http://schemas.openxmlformats.org/officeDocument/2006/relationships/image" Target="../media/image2591.png"/><Relationship Id="rId39" Type="http://schemas.openxmlformats.org/officeDocument/2006/relationships/customXml" Target="../ink/ink2650.xml"/><Relationship Id="rId265" Type="http://schemas.openxmlformats.org/officeDocument/2006/relationships/customXml" Target="../ink/ink2763.xml"/><Relationship Id="rId286" Type="http://schemas.openxmlformats.org/officeDocument/2006/relationships/image" Target="../media/image2725.png"/><Relationship Id="rId50" Type="http://schemas.openxmlformats.org/officeDocument/2006/relationships/image" Target="../media/image2607.png"/><Relationship Id="rId104" Type="http://schemas.openxmlformats.org/officeDocument/2006/relationships/image" Target="../media/image2634.png"/><Relationship Id="rId125" Type="http://schemas.openxmlformats.org/officeDocument/2006/relationships/customXml" Target="../ink/ink2693.xml"/><Relationship Id="rId146" Type="http://schemas.openxmlformats.org/officeDocument/2006/relationships/image" Target="../media/image2655.png"/><Relationship Id="rId167" Type="http://schemas.openxmlformats.org/officeDocument/2006/relationships/customXml" Target="../ink/ink2714.xml"/><Relationship Id="rId188" Type="http://schemas.openxmlformats.org/officeDocument/2006/relationships/image" Target="../media/image2676.png"/><Relationship Id="rId311" Type="http://schemas.openxmlformats.org/officeDocument/2006/relationships/customXml" Target="../ink/ink2786.xml"/><Relationship Id="rId332" Type="http://schemas.openxmlformats.org/officeDocument/2006/relationships/image" Target="../media/image2748.png"/><Relationship Id="rId353" Type="http://schemas.openxmlformats.org/officeDocument/2006/relationships/customXml" Target="../ink/ink2807.xml"/><Relationship Id="rId374" Type="http://schemas.openxmlformats.org/officeDocument/2006/relationships/image" Target="../media/image2769.png"/><Relationship Id="rId395" Type="http://schemas.openxmlformats.org/officeDocument/2006/relationships/customXml" Target="../ink/ink2828.xml"/><Relationship Id="rId409" Type="http://schemas.openxmlformats.org/officeDocument/2006/relationships/customXml" Target="../ink/ink2835.xml"/><Relationship Id="rId71" Type="http://schemas.openxmlformats.org/officeDocument/2006/relationships/customXml" Target="../ink/ink2666.xml"/><Relationship Id="rId92" Type="http://schemas.openxmlformats.org/officeDocument/2006/relationships/image" Target="../media/image2628.png"/><Relationship Id="rId213" Type="http://schemas.openxmlformats.org/officeDocument/2006/relationships/customXml" Target="../ink/ink2737.xml"/><Relationship Id="rId234" Type="http://schemas.openxmlformats.org/officeDocument/2006/relationships/image" Target="../media/image2699.png"/><Relationship Id="rId420" Type="http://schemas.openxmlformats.org/officeDocument/2006/relationships/image" Target="../media/image2792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2645.xml"/><Relationship Id="rId255" Type="http://schemas.openxmlformats.org/officeDocument/2006/relationships/customXml" Target="../ink/ink2758.xml"/><Relationship Id="rId276" Type="http://schemas.openxmlformats.org/officeDocument/2006/relationships/image" Target="../media/image2720.png"/><Relationship Id="rId297" Type="http://schemas.openxmlformats.org/officeDocument/2006/relationships/customXml" Target="../ink/ink2779.xml"/><Relationship Id="rId40" Type="http://schemas.openxmlformats.org/officeDocument/2006/relationships/image" Target="../media/image2602.png"/><Relationship Id="rId115" Type="http://schemas.openxmlformats.org/officeDocument/2006/relationships/customXml" Target="../ink/ink2688.xml"/><Relationship Id="rId136" Type="http://schemas.openxmlformats.org/officeDocument/2006/relationships/image" Target="../media/image2650.png"/><Relationship Id="rId157" Type="http://schemas.openxmlformats.org/officeDocument/2006/relationships/customXml" Target="../ink/ink2709.xml"/><Relationship Id="rId178" Type="http://schemas.openxmlformats.org/officeDocument/2006/relationships/image" Target="../media/image2671.png"/><Relationship Id="rId301" Type="http://schemas.openxmlformats.org/officeDocument/2006/relationships/customXml" Target="../ink/ink2781.xml"/><Relationship Id="rId322" Type="http://schemas.openxmlformats.org/officeDocument/2006/relationships/image" Target="../media/image2743.png"/><Relationship Id="rId343" Type="http://schemas.openxmlformats.org/officeDocument/2006/relationships/customXml" Target="../ink/ink2802.xml"/><Relationship Id="rId364" Type="http://schemas.openxmlformats.org/officeDocument/2006/relationships/image" Target="../media/image2764.png"/><Relationship Id="rId61" Type="http://schemas.openxmlformats.org/officeDocument/2006/relationships/customXml" Target="../ink/ink2661.xml"/><Relationship Id="rId82" Type="http://schemas.openxmlformats.org/officeDocument/2006/relationships/image" Target="../media/image2623.png"/><Relationship Id="rId199" Type="http://schemas.openxmlformats.org/officeDocument/2006/relationships/customXml" Target="../ink/ink2730.xml"/><Relationship Id="rId203" Type="http://schemas.openxmlformats.org/officeDocument/2006/relationships/customXml" Target="../ink/ink2732.xml"/><Relationship Id="rId385" Type="http://schemas.openxmlformats.org/officeDocument/2006/relationships/customXml" Target="../ink/ink2823.xml"/><Relationship Id="rId19" Type="http://schemas.openxmlformats.org/officeDocument/2006/relationships/customXml" Target="../ink/ink2640.xml"/><Relationship Id="rId224" Type="http://schemas.openxmlformats.org/officeDocument/2006/relationships/image" Target="../media/image2694.png"/><Relationship Id="rId245" Type="http://schemas.openxmlformats.org/officeDocument/2006/relationships/customXml" Target="../ink/ink2753.xml"/><Relationship Id="rId266" Type="http://schemas.openxmlformats.org/officeDocument/2006/relationships/image" Target="../media/image2715.png"/><Relationship Id="rId287" Type="http://schemas.openxmlformats.org/officeDocument/2006/relationships/customXml" Target="../ink/ink2774.xml"/><Relationship Id="rId410" Type="http://schemas.openxmlformats.org/officeDocument/2006/relationships/image" Target="../media/image2787.png"/><Relationship Id="rId30" Type="http://schemas.openxmlformats.org/officeDocument/2006/relationships/image" Target="../media/image2597.png"/><Relationship Id="rId105" Type="http://schemas.openxmlformats.org/officeDocument/2006/relationships/customXml" Target="../ink/ink2683.xml"/><Relationship Id="rId126" Type="http://schemas.openxmlformats.org/officeDocument/2006/relationships/image" Target="../media/image2645.png"/><Relationship Id="rId147" Type="http://schemas.openxmlformats.org/officeDocument/2006/relationships/customXml" Target="../ink/ink2704.xml"/><Relationship Id="rId168" Type="http://schemas.openxmlformats.org/officeDocument/2006/relationships/image" Target="../media/image2666.png"/><Relationship Id="rId312" Type="http://schemas.openxmlformats.org/officeDocument/2006/relationships/image" Target="../media/image2738.png"/><Relationship Id="rId333" Type="http://schemas.openxmlformats.org/officeDocument/2006/relationships/customXml" Target="../ink/ink2797.xml"/><Relationship Id="rId354" Type="http://schemas.openxmlformats.org/officeDocument/2006/relationships/image" Target="../media/image2759.png"/><Relationship Id="rId51" Type="http://schemas.openxmlformats.org/officeDocument/2006/relationships/customXml" Target="../ink/ink2656.xml"/><Relationship Id="rId72" Type="http://schemas.openxmlformats.org/officeDocument/2006/relationships/image" Target="../media/image2618.png"/><Relationship Id="rId93" Type="http://schemas.openxmlformats.org/officeDocument/2006/relationships/customXml" Target="../ink/ink2677.xml"/><Relationship Id="rId189" Type="http://schemas.openxmlformats.org/officeDocument/2006/relationships/customXml" Target="../ink/ink2725.xml"/><Relationship Id="rId375" Type="http://schemas.openxmlformats.org/officeDocument/2006/relationships/customXml" Target="../ink/ink2818.xml"/><Relationship Id="rId396" Type="http://schemas.openxmlformats.org/officeDocument/2006/relationships/image" Target="../media/image2780.png"/><Relationship Id="rId3" Type="http://schemas.openxmlformats.org/officeDocument/2006/relationships/customXml" Target="../ink/ink2632.xml"/><Relationship Id="rId214" Type="http://schemas.openxmlformats.org/officeDocument/2006/relationships/image" Target="../media/image2689.png"/><Relationship Id="rId235" Type="http://schemas.openxmlformats.org/officeDocument/2006/relationships/customXml" Target="../ink/ink2748.xml"/><Relationship Id="rId256" Type="http://schemas.openxmlformats.org/officeDocument/2006/relationships/image" Target="../media/image2710.png"/><Relationship Id="rId277" Type="http://schemas.openxmlformats.org/officeDocument/2006/relationships/customXml" Target="../ink/ink2769.xml"/><Relationship Id="rId298" Type="http://schemas.openxmlformats.org/officeDocument/2006/relationships/image" Target="../media/image2731.png"/><Relationship Id="rId400" Type="http://schemas.openxmlformats.org/officeDocument/2006/relationships/image" Target="../media/image2782.png"/><Relationship Id="rId421" Type="http://schemas.openxmlformats.org/officeDocument/2006/relationships/customXml" Target="../ink/ink2841.xml"/><Relationship Id="rId116" Type="http://schemas.openxmlformats.org/officeDocument/2006/relationships/image" Target="../media/image2640.png"/><Relationship Id="rId137" Type="http://schemas.openxmlformats.org/officeDocument/2006/relationships/customXml" Target="../ink/ink2699.xml"/><Relationship Id="rId158" Type="http://schemas.openxmlformats.org/officeDocument/2006/relationships/image" Target="../media/image2661.png"/><Relationship Id="rId302" Type="http://schemas.openxmlformats.org/officeDocument/2006/relationships/image" Target="../media/image2733.png"/><Relationship Id="rId323" Type="http://schemas.openxmlformats.org/officeDocument/2006/relationships/customXml" Target="../ink/ink2792.xml"/><Relationship Id="rId344" Type="http://schemas.openxmlformats.org/officeDocument/2006/relationships/image" Target="../media/image2754.png"/><Relationship Id="rId20" Type="http://schemas.openxmlformats.org/officeDocument/2006/relationships/image" Target="../media/image2592.png"/><Relationship Id="rId41" Type="http://schemas.openxmlformats.org/officeDocument/2006/relationships/customXml" Target="../ink/ink2651.xml"/><Relationship Id="rId62" Type="http://schemas.openxmlformats.org/officeDocument/2006/relationships/image" Target="../media/image2613.png"/><Relationship Id="rId83" Type="http://schemas.openxmlformats.org/officeDocument/2006/relationships/customXml" Target="../ink/ink2672.xml"/><Relationship Id="rId179" Type="http://schemas.openxmlformats.org/officeDocument/2006/relationships/customXml" Target="../ink/ink2720.xml"/><Relationship Id="rId365" Type="http://schemas.openxmlformats.org/officeDocument/2006/relationships/customXml" Target="../ink/ink2813.xml"/><Relationship Id="rId386" Type="http://schemas.openxmlformats.org/officeDocument/2006/relationships/image" Target="../media/image2775.png"/><Relationship Id="rId190" Type="http://schemas.openxmlformats.org/officeDocument/2006/relationships/image" Target="../media/image2677.png"/><Relationship Id="rId204" Type="http://schemas.openxmlformats.org/officeDocument/2006/relationships/image" Target="../media/image2684.png"/><Relationship Id="rId225" Type="http://schemas.openxmlformats.org/officeDocument/2006/relationships/customXml" Target="../ink/ink2743.xml"/><Relationship Id="rId246" Type="http://schemas.openxmlformats.org/officeDocument/2006/relationships/image" Target="../media/image2705.png"/><Relationship Id="rId267" Type="http://schemas.openxmlformats.org/officeDocument/2006/relationships/customXml" Target="../ink/ink2764.xml"/><Relationship Id="rId288" Type="http://schemas.openxmlformats.org/officeDocument/2006/relationships/image" Target="../media/image2726.png"/><Relationship Id="rId411" Type="http://schemas.openxmlformats.org/officeDocument/2006/relationships/customXml" Target="../ink/ink2836.xml"/><Relationship Id="rId106" Type="http://schemas.openxmlformats.org/officeDocument/2006/relationships/image" Target="../media/image2635.png"/><Relationship Id="rId127" Type="http://schemas.openxmlformats.org/officeDocument/2006/relationships/customXml" Target="../ink/ink2694.xml"/><Relationship Id="rId313" Type="http://schemas.openxmlformats.org/officeDocument/2006/relationships/customXml" Target="../ink/ink2787.xml"/><Relationship Id="rId10" Type="http://schemas.openxmlformats.org/officeDocument/2006/relationships/image" Target="../media/image2587.png"/><Relationship Id="rId31" Type="http://schemas.openxmlformats.org/officeDocument/2006/relationships/customXml" Target="../ink/ink2646.xml"/><Relationship Id="rId52" Type="http://schemas.openxmlformats.org/officeDocument/2006/relationships/image" Target="../media/image2608.png"/><Relationship Id="rId73" Type="http://schemas.openxmlformats.org/officeDocument/2006/relationships/customXml" Target="../ink/ink2667.xml"/><Relationship Id="rId94" Type="http://schemas.openxmlformats.org/officeDocument/2006/relationships/image" Target="../media/image2629.png"/><Relationship Id="rId148" Type="http://schemas.openxmlformats.org/officeDocument/2006/relationships/image" Target="../media/image2656.png"/><Relationship Id="rId169" Type="http://schemas.openxmlformats.org/officeDocument/2006/relationships/customXml" Target="../ink/ink2715.xml"/><Relationship Id="rId334" Type="http://schemas.openxmlformats.org/officeDocument/2006/relationships/image" Target="../media/image2749.png"/><Relationship Id="rId355" Type="http://schemas.openxmlformats.org/officeDocument/2006/relationships/customXml" Target="../ink/ink2808.xml"/><Relationship Id="rId376" Type="http://schemas.openxmlformats.org/officeDocument/2006/relationships/image" Target="../media/image2770.png"/><Relationship Id="rId397" Type="http://schemas.openxmlformats.org/officeDocument/2006/relationships/customXml" Target="../ink/ink2829.xml"/><Relationship Id="rId4" Type="http://schemas.openxmlformats.org/officeDocument/2006/relationships/image" Target="../media/image2584.png"/><Relationship Id="rId180" Type="http://schemas.openxmlformats.org/officeDocument/2006/relationships/image" Target="../media/image2672.png"/><Relationship Id="rId215" Type="http://schemas.openxmlformats.org/officeDocument/2006/relationships/customXml" Target="../ink/ink2738.xml"/><Relationship Id="rId236" Type="http://schemas.openxmlformats.org/officeDocument/2006/relationships/image" Target="../media/image2700.png"/><Relationship Id="rId257" Type="http://schemas.openxmlformats.org/officeDocument/2006/relationships/customXml" Target="../ink/ink2759.xml"/><Relationship Id="rId278" Type="http://schemas.openxmlformats.org/officeDocument/2006/relationships/image" Target="../media/image2721.png"/><Relationship Id="rId401" Type="http://schemas.openxmlformats.org/officeDocument/2006/relationships/customXml" Target="../ink/ink2831.xml"/><Relationship Id="rId422" Type="http://schemas.openxmlformats.org/officeDocument/2006/relationships/image" Target="../media/image2793.png"/><Relationship Id="rId303" Type="http://schemas.openxmlformats.org/officeDocument/2006/relationships/customXml" Target="../ink/ink2782.xml"/><Relationship Id="rId42" Type="http://schemas.openxmlformats.org/officeDocument/2006/relationships/image" Target="../media/image2603.png"/><Relationship Id="rId84" Type="http://schemas.openxmlformats.org/officeDocument/2006/relationships/image" Target="../media/image2624.png"/><Relationship Id="rId138" Type="http://schemas.openxmlformats.org/officeDocument/2006/relationships/image" Target="../media/image2651.png"/><Relationship Id="rId345" Type="http://schemas.openxmlformats.org/officeDocument/2006/relationships/customXml" Target="../ink/ink2803.xml"/><Relationship Id="rId387" Type="http://schemas.openxmlformats.org/officeDocument/2006/relationships/customXml" Target="../ink/ink2824.xml"/><Relationship Id="rId191" Type="http://schemas.openxmlformats.org/officeDocument/2006/relationships/customXml" Target="../ink/ink2726.xml"/><Relationship Id="rId205" Type="http://schemas.openxmlformats.org/officeDocument/2006/relationships/customXml" Target="../ink/ink2733.xml"/><Relationship Id="rId247" Type="http://schemas.openxmlformats.org/officeDocument/2006/relationships/customXml" Target="../ink/ink2754.xml"/><Relationship Id="rId412" Type="http://schemas.openxmlformats.org/officeDocument/2006/relationships/image" Target="../media/image2788.png"/><Relationship Id="rId107" Type="http://schemas.openxmlformats.org/officeDocument/2006/relationships/customXml" Target="../ink/ink2684.xml"/><Relationship Id="rId289" Type="http://schemas.openxmlformats.org/officeDocument/2006/relationships/customXml" Target="../ink/ink2775.xml"/><Relationship Id="rId11" Type="http://schemas.openxmlformats.org/officeDocument/2006/relationships/customXml" Target="../ink/ink2636.xml"/><Relationship Id="rId53" Type="http://schemas.openxmlformats.org/officeDocument/2006/relationships/customXml" Target="../ink/ink2657.xml"/><Relationship Id="rId149" Type="http://schemas.openxmlformats.org/officeDocument/2006/relationships/customXml" Target="../ink/ink2705.xml"/><Relationship Id="rId314" Type="http://schemas.openxmlformats.org/officeDocument/2006/relationships/image" Target="../media/image2739.png"/><Relationship Id="rId356" Type="http://schemas.openxmlformats.org/officeDocument/2006/relationships/image" Target="../media/image2760.png"/><Relationship Id="rId398" Type="http://schemas.openxmlformats.org/officeDocument/2006/relationships/image" Target="../media/image2781.png"/><Relationship Id="rId95" Type="http://schemas.openxmlformats.org/officeDocument/2006/relationships/customXml" Target="../ink/ink2678.xml"/><Relationship Id="rId160" Type="http://schemas.openxmlformats.org/officeDocument/2006/relationships/image" Target="../media/image2662.png"/><Relationship Id="rId216" Type="http://schemas.openxmlformats.org/officeDocument/2006/relationships/image" Target="../media/image2690.png"/><Relationship Id="rId423" Type="http://schemas.openxmlformats.org/officeDocument/2006/relationships/customXml" Target="../ink/ink2842.xml"/><Relationship Id="rId258" Type="http://schemas.openxmlformats.org/officeDocument/2006/relationships/image" Target="../media/image2711.png"/><Relationship Id="rId22" Type="http://schemas.openxmlformats.org/officeDocument/2006/relationships/image" Target="../media/image2593.png"/><Relationship Id="rId64" Type="http://schemas.openxmlformats.org/officeDocument/2006/relationships/image" Target="../media/image2614.png"/><Relationship Id="rId118" Type="http://schemas.openxmlformats.org/officeDocument/2006/relationships/image" Target="../media/image2641.png"/><Relationship Id="rId325" Type="http://schemas.openxmlformats.org/officeDocument/2006/relationships/customXml" Target="../ink/ink2793.xml"/><Relationship Id="rId367" Type="http://schemas.openxmlformats.org/officeDocument/2006/relationships/customXml" Target="../ink/ink2814.xml"/></Relationships>
</file>

<file path=ppt/slides/_rels/slide19.xml.rels><?xml version="1.0" encoding="UTF-8" standalone="yes"?>
<Relationships xmlns="http://schemas.openxmlformats.org/package/2006/relationships"><Relationship Id="rId26" Type="http://schemas.openxmlformats.org/officeDocument/2006/relationships/customXml" Target="../ink/ink2858.xml"/><Relationship Id="rId117" Type="http://schemas.openxmlformats.org/officeDocument/2006/relationships/image" Target="../media/image2853.png"/><Relationship Id="rId21" Type="http://schemas.openxmlformats.org/officeDocument/2006/relationships/image" Target="../media/image2805.png"/><Relationship Id="rId42" Type="http://schemas.openxmlformats.org/officeDocument/2006/relationships/customXml" Target="../ink/ink2866.xml"/><Relationship Id="rId47" Type="http://schemas.openxmlformats.org/officeDocument/2006/relationships/image" Target="../media/image2818.png"/><Relationship Id="rId63" Type="http://schemas.openxmlformats.org/officeDocument/2006/relationships/image" Target="../media/image2826.png"/><Relationship Id="rId68" Type="http://schemas.openxmlformats.org/officeDocument/2006/relationships/customXml" Target="../ink/ink2879.xml"/><Relationship Id="rId84" Type="http://schemas.openxmlformats.org/officeDocument/2006/relationships/customXml" Target="../ink/ink2887.xml"/><Relationship Id="rId89" Type="http://schemas.openxmlformats.org/officeDocument/2006/relationships/image" Target="../media/image2839.png"/><Relationship Id="rId112" Type="http://schemas.openxmlformats.org/officeDocument/2006/relationships/customXml" Target="../ink/ink2901.xml"/><Relationship Id="rId133" Type="http://schemas.openxmlformats.org/officeDocument/2006/relationships/image" Target="../media/image2861.png"/><Relationship Id="rId138" Type="http://schemas.openxmlformats.org/officeDocument/2006/relationships/customXml" Target="../ink/ink2914.xml"/><Relationship Id="rId154" Type="http://schemas.openxmlformats.org/officeDocument/2006/relationships/customXml" Target="../ink/ink2922.xml"/><Relationship Id="rId159" Type="http://schemas.openxmlformats.org/officeDocument/2006/relationships/image" Target="../media/image2874.png"/><Relationship Id="rId175" Type="http://schemas.openxmlformats.org/officeDocument/2006/relationships/image" Target="../media/image2882.png"/><Relationship Id="rId170" Type="http://schemas.openxmlformats.org/officeDocument/2006/relationships/customXml" Target="../ink/ink2930.xml"/><Relationship Id="rId16" Type="http://schemas.openxmlformats.org/officeDocument/2006/relationships/customXml" Target="../ink/ink2853.xml"/><Relationship Id="rId107" Type="http://schemas.openxmlformats.org/officeDocument/2006/relationships/image" Target="../media/image2848.png"/><Relationship Id="rId11" Type="http://schemas.openxmlformats.org/officeDocument/2006/relationships/image" Target="../media/image2800.png"/><Relationship Id="rId32" Type="http://schemas.openxmlformats.org/officeDocument/2006/relationships/customXml" Target="../ink/ink2861.xml"/><Relationship Id="rId37" Type="http://schemas.openxmlformats.org/officeDocument/2006/relationships/image" Target="../media/image2813.png"/><Relationship Id="rId53" Type="http://schemas.openxmlformats.org/officeDocument/2006/relationships/image" Target="../media/image2821.png"/><Relationship Id="rId58" Type="http://schemas.openxmlformats.org/officeDocument/2006/relationships/customXml" Target="../ink/ink2874.xml"/><Relationship Id="rId74" Type="http://schemas.openxmlformats.org/officeDocument/2006/relationships/customXml" Target="../ink/ink2882.xml"/><Relationship Id="rId79" Type="http://schemas.openxmlformats.org/officeDocument/2006/relationships/image" Target="../media/image2834.png"/><Relationship Id="rId102" Type="http://schemas.openxmlformats.org/officeDocument/2006/relationships/customXml" Target="../ink/ink2896.xml"/><Relationship Id="rId123" Type="http://schemas.openxmlformats.org/officeDocument/2006/relationships/image" Target="../media/image2856.png"/><Relationship Id="rId128" Type="http://schemas.openxmlformats.org/officeDocument/2006/relationships/customXml" Target="../ink/ink2909.xml"/><Relationship Id="rId144" Type="http://schemas.openxmlformats.org/officeDocument/2006/relationships/customXml" Target="../ink/ink2917.xml"/><Relationship Id="rId149" Type="http://schemas.openxmlformats.org/officeDocument/2006/relationships/image" Target="../media/image2869.png"/><Relationship Id="rId5" Type="http://schemas.openxmlformats.org/officeDocument/2006/relationships/image" Target="../media/image27971.png"/><Relationship Id="rId90" Type="http://schemas.openxmlformats.org/officeDocument/2006/relationships/customXml" Target="../ink/ink2890.xml"/><Relationship Id="rId95" Type="http://schemas.openxmlformats.org/officeDocument/2006/relationships/image" Target="../media/image2842.png"/><Relationship Id="rId160" Type="http://schemas.openxmlformats.org/officeDocument/2006/relationships/customXml" Target="../ink/ink2925.xml"/><Relationship Id="rId165" Type="http://schemas.openxmlformats.org/officeDocument/2006/relationships/image" Target="../media/image2877.png"/><Relationship Id="rId181" Type="http://schemas.openxmlformats.org/officeDocument/2006/relationships/image" Target="../media/image2885.png"/><Relationship Id="rId22" Type="http://schemas.openxmlformats.org/officeDocument/2006/relationships/customXml" Target="../ink/ink2856.xml"/><Relationship Id="rId27" Type="http://schemas.openxmlformats.org/officeDocument/2006/relationships/image" Target="../media/image2808.png"/><Relationship Id="rId43" Type="http://schemas.openxmlformats.org/officeDocument/2006/relationships/image" Target="../media/image2816.png"/><Relationship Id="rId48" Type="http://schemas.openxmlformats.org/officeDocument/2006/relationships/customXml" Target="../ink/ink2869.xml"/><Relationship Id="rId64" Type="http://schemas.openxmlformats.org/officeDocument/2006/relationships/customXml" Target="../ink/ink2877.xml"/><Relationship Id="rId69" Type="http://schemas.openxmlformats.org/officeDocument/2006/relationships/image" Target="../media/image2829.png"/><Relationship Id="rId113" Type="http://schemas.openxmlformats.org/officeDocument/2006/relationships/image" Target="../media/image2851.png"/><Relationship Id="rId118" Type="http://schemas.openxmlformats.org/officeDocument/2006/relationships/customXml" Target="../ink/ink2904.xml"/><Relationship Id="rId134" Type="http://schemas.openxmlformats.org/officeDocument/2006/relationships/customXml" Target="../ink/ink2912.xml"/><Relationship Id="rId139" Type="http://schemas.openxmlformats.org/officeDocument/2006/relationships/image" Target="../media/image2864.png"/><Relationship Id="rId80" Type="http://schemas.openxmlformats.org/officeDocument/2006/relationships/customXml" Target="../ink/ink2885.xml"/><Relationship Id="rId85" Type="http://schemas.openxmlformats.org/officeDocument/2006/relationships/image" Target="../media/image2837.png"/><Relationship Id="rId150" Type="http://schemas.openxmlformats.org/officeDocument/2006/relationships/customXml" Target="../ink/ink2920.xml"/><Relationship Id="rId155" Type="http://schemas.openxmlformats.org/officeDocument/2006/relationships/image" Target="../media/image2872.png"/><Relationship Id="rId171" Type="http://schemas.openxmlformats.org/officeDocument/2006/relationships/image" Target="../media/image2880.png"/><Relationship Id="rId176" Type="http://schemas.openxmlformats.org/officeDocument/2006/relationships/customXml" Target="../ink/ink2933.xml"/><Relationship Id="rId12" Type="http://schemas.openxmlformats.org/officeDocument/2006/relationships/customXml" Target="../ink/ink2851.xml"/><Relationship Id="rId17" Type="http://schemas.openxmlformats.org/officeDocument/2006/relationships/image" Target="../media/image2803.png"/><Relationship Id="rId33" Type="http://schemas.openxmlformats.org/officeDocument/2006/relationships/image" Target="../media/image2811.png"/><Relationship Id="rId38" Type="http://schemas.openxmlformats.org/officeDocument/2006/relationships/customXml" Target="../ink/ink2864.xml"/><Relationship Id="rId59" Type="http://schemas.openxmlformats.org/officeDocument/2006/relationships/image" Target="../media/image2824.png"/><Relationship Id="rId103" Type="http://schemas.openxmlformats.org/officeDocument/2006/relationships/image" Target="../media/image2846.png"/><Relationship Id="rId108" Type="http://schemas.openxmlformats.org/officeDocument/2006/relationships/customXml" Target="../ink/ink2899.xml"/><Relationship Id="rId124" Type="http://schemas.openxmlformats.org/officeDocument/2006/relationships/customXml" Target="../ink/ink2907.xml"/><Relationship Id="rId129" Type="http://schemas.openxmlformats.org/officeDocument/2006/relationships/image" Target="../media/image2859.png"/><Relationship Id="rId54" Type="http://schemas.openxmlformats.org/officeDocument/2006/relationships/customXml" Target="../ink/ink2872.xml"/><Relationship Id="rId70" Type="http://schemas.openxmlformats.org/officeDocument/2006/relationships/customXml" Target="../ink/ink2880.xml"/><Relationship Id="rId75" Type="http://schemas.openxmlformats.org/officeDocument/2006/relationships/image" Target="../media/image2832.png"/><Relationship Id="rId91" Type="http://schemas.openxmlformats.org/officeDocument/2006/relationships/image" Target="../media/image2840.png"/><Relationship Id="rId96" Type="http://schemas.openxmlformats.org/officeDocument/2006/relationships/customXml" Target="../ink/ink2893.xml"/><Relationship Id="rId140" Type="http://schemas.openxmlformats.org/officeDocument/2006/relationships/customXml" Target="../ink/ink2915.xml"/><Relationship Id="rId145" Type="http://schemas.openxmlformats.org/officeDocument/2006/relationships/image" Target="../media/image2867.png"/><Relationship Id="rId161" Type="http://schemas.openxmlformats.org/officeDocument/2006/relationships/image" Target="../media/image2875.png"/><Relationship Id="rId166" Type="http://schemas.openxmlformats.org/officeDocument/2006/relationships/customXml" Target="../ink/ink2928.xml"/><Relationship Id="rId182" Type="http://schemas.openxmlformats.org/officeDocument/2006/relationships/customXml" Target="../ink/ink293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848.xml"/><Relationship Id="rId23" Type="http://schemas.openxmlformats.org/officeDocument/2006/relationships/image" Target="../media/image2806.png"/><Relationship Id="rId28" Type="http://schemas.openxmlformats.org/officeDocument/2006/relationships/customXml" Target="../ink/ink2859.xml"/><Relationship Id="rId49" Type="http://schemas.openxmlformats.org/officeDocument/2006/relationships/image" Target="../media/image2819.png"/><Relationship Id="rId114" Type="http://schemas.openxmlformats.org/officeDocument/2006/relationships/customXml" Target="../ink/ink2902.xml"/><Relationship Id="rId119" Type="http://schemas.openxmlformats.org/officeDocument/2006/relationships/image" Target="../media/image2854.png"/><Relationship Id="rId44" Type="http://schemas.openxmlformats.org/officeDocument/2006/relationships/customXml" Target="../ink/ink2867.xml"/><Relationship Id="rId60" Type="http://schemas.openxmlformats.org/officeDocument/2006/relationships/customXml" Target="../ink/ink2875.xml"/><Relationship Id="rId65" Type="http://schemas.openxmlformats.org/officeDocument/2006/relationships/image" Target="../media/image2827.png"/><Relationship Id="rId81" Type="http://schemas.openxmlformats.org/officeDocument/2006/relationships/image" Target="../media/image2835.png"/><Relationship Id="rId86" Type="http://schemas.openxmlformats.org/officeDocument/2006/relationships/customXml" Target="../ink/ink2888.xml"/><Relationship Id="rId130" Type="http://schemas.openxmlformats.org/officeDocument/2006/relationships/customXml" Target="../ink/ink2910.xml"/><Relationship Id="rId135" Type="http://schemas.openxmlformats.org/officeDocument/2006/relationships/image" Target="../media/image2862.png"/><Relationship Id="rId151" Type="http://schemas.openxmlformats.org/officeDocument/2006/relationships/image" Target="../media/image2870.png"/><Relationship Id="rId156" Type="http://schemas.openxmlformats.org/officeDocument/2006/relationships/customXml" Target="../ink/ink2923.xml"/><Relationship Id="rId177" Type="http://schemas.openxmlformats.org/officeDocument/2006/relationships/image" Target="../media/image2883.png"/><Relationship Id="rId4" Type="http://schemas.openxmlformats.org/officeDocument/2006/relationships/customXml" Target="../ink/ink2847.xml"/><Relationship Id="rId9" Type="http://schemas.openxmlformats.org/officeDocument/2006/relationships/image" Target="../media/image2799.png"/><Relationship Id="rId172" Type="http://schemas.openxmlformats.org/officeDocument/2006/relationships/customXml" Target="../ink/ink2931.xml"/><Relationship Id="rId180" Type="http://schemas.openxmlformats.org/officeDocument/2006/relationships/customXml" Target="../ink/ink2935.xml"/><Relationship Id="rId13" Type="http://schemas.openxmlformats.org/officeDocument/2006/relationships/image" Target="../media/image2801.png"/><Relationship Id="rId18" Type="http://schemas.openxmlformats.org/officeDocument/2006/relationships/customXml" Target="../ink/ink2854.xml"/><Relationship Id="rId39" Type="http://schemas.openxmlformats.org/officeDocument/2006/relationships/image" Target="../media/image2814.png"/><Relationship Id="rId109" Type="http://schemas.openxmlformats.org/officeDocument/2006/relationships/image" Target="../media/image2849.png"/><Relationship Id="rId34" Type="http://schemas.openxmlformats.org/officeDocument/2006/relationships/customXml" Target="../ink/ink2862.xml"/><Relationship Id="rId50" Type="http://schemas.openxmlformats.org/officeDocument/2006/relationships/customXml" Target="../ink/ink2870.xml"/><Relationship Id="rId55" Type="http://schemas.openxmlformats.org/officeDocument/2006/relationships/image" Target="../media/image2822.png"/><Relationship Id="rId76" Type="http://schemas.openxmlformats.org/officeDocument/2006/relationships/customXml" Target="../ink/ink2883.xml"/><Relationship Id="rId97" Type="http://schemas.openxmlformats.org/officeDocument/2006/relationships/image" Target="../media/image2843.png"/><Relationship Id="rId104" Type="http://schemas.openxmlformats.org/officeDocument/2006/relationships/customXml" Target="../ink/ink2897.xml"/><Relationship Id="rId120" Type="http://schemas.openxmlformats.org/officeDocument/2006/relationships/customXml" Target="../ink/ink2905.xml"/><Relationship Id="rId125" Type="http://schemas.openxmlformats.org/officeDocument/2006/relationships/image" Target="../media/image2857.png"/><Relationship Id="rId141" Type="http://schemas.openxmlformats.org/officeDocument/2006/relationships/image" Target="../media/image2865.png"/><Relationship Id="rId146" Type="http://schemas.openxmlformats.org/officeDocument/2006/relationships/customXml" Target="../ink/ink2918.xml"/><Relationship Id="rId167" Type="http://schemas.openxmlformats.org/officeDocument/2006/relationships/image" Target="../media/image2878.png"/><Relationship Id="rId7" Type="http://schemas.openxmlformats.org/officeDocument/2006/relationships/image" Target="../media/image2798.png"/><Relationship Id="rId71" Type="http://schemas.openxmlformats.org/officeDocument/2006/relationships/image" Target="../media/image2830.png"/><Relationship Id="rId92" Type="http://schemas.openxmlformats.org/officeDocument/2006/relationships/customXml" Target="../ink/ink2891.xml"/><Relationship Id="rId162" Type="http://schemas.openxmlformats.org/officeDocument/2006/relationships/customXml" Target="../ink/ink2926.xml"/><Relationship Id="rId183" Type="http://schemas.openxmlformats.org/officeDocument/2006/relationships/image" Target="../media/image2886.png"/><Relationship Id="rId2" Type="http://schemas.openxmlformats.org/officeDocument/2006/relationships/customXml" Target="../ink/ink2846.xml"/><Relationship Id="rId29" Type="http://schemas.openxmlformats.org/officeDocument/2006/relationships/image" Target="../media/image2809.png"/><Relationship Id="rId24" Type="http://schemas.openxmlformats.org/officeDocument/2006/relationships/customXml" Target="../ink/ink2857.xml"/><Relationship Id="rId40" Type="http://schemas.openxmlformats.org/officeDocument/2006/relationships/customXml" Target="../ink/ink2865.xml"/><Relationship Id="rId45" Type="http://schemas.openxmlformats.org/officeDocument/2006/relationships/image" Target="../media/image2817.png"/><Relationship Id="rId66" Type="http://schemas.openxmlformats.org/officeDocument/2006/relationships/customXml" Target="../ink/ink2878.xml"/><Relationship Id="rId87" Type="http://schemas.openxmlformats.org/officeDocument/2006/relationships/image" Target="../media/image2838.png"/><Relationship Id="rId110" Type="http://schemas.openxmlformats.org/officeDocument/2006/relationships/customXml" Target="../ink/ink2900.xml"/><Relationship Id="rId115" Type="http://schemas.openxmlformats.org/officeDocument/2006/relationships/image" Target="../media/image2852.png"/><Relationship Id="rId131" Type="http://schemas.openxmlformats.org/officeDocument/2006/relationships/image" Target="../media/image2860.png"/><Relationship Id="rId136" Type="http://schemas.openxmlformats.org/officeDocument/2006/relationships/customXml" Target="../ink/ink2913.xml"/><Relationship Id="rId157" Type="http://schemas.openxmlformats.org/officeDocument/2006/relationships/image" Target="../media/image2873.png"/><Relationship Id="rId178" Type="http://schemas.openxmlformats.org/officeDocument/2006/relationships/customXml" Target="../ink/ink2934.xml"/><Relationship Id="rId61" Type="http://schemas.openxmlformats.org/officeDocument/2006/relationships/image" Target="../media/image2825.png"/><Relationship Id="rId82" Type="http://schemas.openxmlformats.org/officeDocument/2006/relationships/customXml" Target="../ink/ink2886.xml"/><Relationship Id="rId152" Type="http://schemas.openxmlformats.org/officeDocument/2006/relationships/customXml" Target="../ink/ink2921.xml"/><Relationship Id="rId173" Type="http://schemas.openxmlformats.org/officeDocument/2006/relationships/image" Target="../media/image2881.png"/><Relationship Id="rId19" Type="http://schemas.openxmlformats.org/officeDocument/2006/relationships/image" Target="../media/image2804.png"/><Relationship Id="rId14" Type="http://schemas.openxmlformats.org/officeDocument/2006/relationships/customXml" Target="../ink/ink2852.xml"/><Relationship Id="rId30" Type="http://schemas.openxmlformats.org/officeDocument/2006/relationships/customXml" Target="../ink/ink2860.xml"/><Relationship Id="rId35" Type="http://schemas.openxmlformats.org/officeDocument/2006/relationships/image" Target="../media/image2812.png"/><Relationship Id="rId56" Type="http://schemas.openxmlformats.org/officeDocument/2006/relationships/customXml" Target="../ink/ink2873.xml"/><Relationship Id="rId77" Type="http://schemas.openxmlformats.org/officeDocument/2006/relationships/image" Target="../media/image2833.png"/><Relationship Id="rId100" Type="http://schemas.openxmlformats.org/officeDocument/2006/relationships/customXml" Target="../ink/ink2895.xml"/><Relationship Id="rId105" Type="http://schemas.openxmlformats.org/officeDocument/2006/relationships/image" Target="../media/image2847.png"/><Relationship Id="rId126" Type="http://schemas.openxmlformats.org/officeDocument/2006/relationships/customXml" Target="../ink/ink2908.xml"/><Relationship Id="rId147" Type="http://schemas.openxmlformats.org/officeDocument/2006/relationships/image" Target="../media/image2868.png"/><Relationship Id="rId168" Type="http://schemas.openxmlformats.org/officeDocument/2006/relationships/customXml" Target="../ink/ink2929.xml"/><Relationship Id="rId8" Type="http://schemas.openxmlformats.org/officeDocument/2006/relationships/customXml" Target="../ink/ink2849.xml"/><Relationship Id="rId51" Type="http://schemas.openxmlformats.org/officeDocument/2006/relationships/image" Target="../media/image2820.png"/><Relationship Id="rId72" Type="http://schemas.openxmlformats.org/officeDocument/2006/relationships/customXml" Target="../ink/ink2881.xml"/><Relationship Id="rId93" Type="http://schemas.openxmlformats.org/officeDocument/2006/relationships/image" Target="../media/image2841.png"/><Relationship Id="rId98" Type="http://schemas.openxmlformats.org/officeDocument/2006/relationships/customXml" Target="../ink/ink2894.xml"/><Relationship Id="rId121" Type="http://schemas.openxmlformats.org/officeDocument/2006/relationships/image" Target="../media/image2855.png"/><Relationship Id="rId142" Type="http://schemas.openxmlformats.org/officeDocument/2006/relationships/customXml" Target="../ink/ink2916.xml"/><Relationship Id="rId163" Type="http://schemas.openxmlformats.org/officeDocument/2006/relationships/image" Target="../media/image2876.png"/><Relationship Id="rId184" Type="http://schemas.openxmlformats.org/officeDocument/2006/relationships/customXml" Target="../ink/ink2937.xml"/><Relationship Id="rId3" Type="http://schemas.openxmlformats.org/officeDocument/2006/relationships/image" Target="../media/image27961.png"/><Relationship Id="rId25" Type="http://schemas.openxmlformats.org/officeDocument/2006/relationships/image" Target="../media/image2807.png"/><Relationship Id="rId46" Type="http://schemas.openxmlformats.org/officeDocument/2006/relationships/customXml" Target="../ink/ink2868.xml"/><Relationship Id="rId67" Type="http://schemas.openxmlformats.org/officeDocument/2006/relationships/image" Target="../media/image2828.png"/><Relationship Id="rId116" Type="http://schemas.openxmlformats.org/officeDocument/2006/relationships/customXml" Target="../ink/ink2903.xml"/><Relationship Id="rId137" Type="http://schemas.openxmlformats.org/officeDocument/2006/relationships/image" Target="../media/image2863.png"/><Relationship Id="rId158" Type="http://schemas.openxmlformats.org/officeDocument/2006/relationships/customXml" Target="../ink/ink2924.xml"/><Relationship Id="rId20" Type="http://schemas.openxmlformats.org/officeDocument/2006/relationships/customXml" Target="../ink/ink2855.xml"/><Relationship Id="rId41" Type="http://schemas.openxmlformats.org/officeDocument/2006/relationships/image" Target="../media/image2815.png"/><Relationship Id="rId62" Type="http://schemas.openxmlformats.org/officeDocument/2006/relationships/customXml" Target="../ink/ink2876.xml"/><Relationship Id="rId83" Type="http://schemas.openxmlformats.org/officeDocument/2006/relationships/image" Target="../media/image2836.png"/><Relationship Id="rId88" Type="http://schemas.openxmlformats.org/officeDocument/2006/relationships/customXml" Target="../ink/ink2889.xml"/><Relationship Id="rId111" Type="http://schemas.openxmlformats.org/officeDocument/2006/relationships/image" Target="../media/image2850.png"/><Relationship Id="rId132" Type="http://schemas.openxmlformats.org/officeDocument/2006/relationships/customXml" Target="../ink/ink2911.xml"/><Relationship Id="rId153" Type="http://schemas.openxmlformats.org/officeDocument/2006/relationships/image" Target="../media/image2871.png"/><Relationship Id="rId174" Type="http://schemas.openxmlformats.org/officeDocument/2006/relationships/customXml" Target="../ink/ink2932.xml"/><Relationship Id="rId179" Type="http://schemas.openxmlformats.org/officeDocument/2006/relationships/image" Target="../media/image2884.png"/><Relationship Id="rId15" Type="http://schemas.openxmlformats.org/officeDocument/2006/relationships/image" Target="../media/image2802.png"/><Relationship Id="rId36" Type="http://schemas.openxmlformats.org/officeDocument/2006/relationships/customXml" Target="../ink/ink2863.xml"/><Relationship Id="rId57" Type="http://schemas.openxmlformats.org/officeDocument/2006/relationships/image" Target="../media/image2823.png"/><Relationship Id="rId106" Type="http://schemas.openxmlformats.org/officeDocument/2006/relationships/customXml" Target="../ink/ink2898.xml"/><Relationship Id="rId127" Type="http://schemas.openxmlformats.org/officeDocument/2006/relationships/image" Target="../media/image2858.png"/><Relationship Id="rId10" Type="http://schemas.openxmlformats.org/officeDocument/2006/relationships/customXml" Target="../ink/ink2850.xml"/><Relationship Id="rId31" Type="http://schemas.openxmlformats.org/officeDocument/2006/relationships/image" Target="../media/image2810.png"/><Relationship Id="rId52" Type="http://schemas.openxmlformats.org/officeDocument/2006/relationships/customXml" Target="../ink/ink2871.xml"/><Relationship Id="rId73" Type="http://schemas.openxmlformats.org/officeDocument/2006/relationships/image" Target="../media/image2831.png"/><Relationship Id="rId78" Type="http://schemas.openxmlformats.org/officeDocument/2006/relationships/customXml" Target="../ink/ink2884.xml"/><Relationship Id="rId94" Type="http://schemas.openxmlformats.org/officeDocument/2006/relationships/customXml" Target="../ink/ink2892.xml"/><Relationship Id="rId99" Type="http://schemas.openxmlformats.org/officeDocument/2006/relationships/image" Target="../media/image2844.png"/><Relationship Id="rId101" Type="http://schemas.openxmlformats.org/officeDocument/2006/relationships/image" Target="../media/image2845.png"/><Relationship Id="rId122" Type="http://schemas.openxmlformats.org/officeDocument/2006/relationships/customXml" Target="../ink/ink2906.xml"/><Relationship Id="rId143" Type="http://schemas.openxmlformats.org/officeDocument/2006/relationships/image" Target="../media/image2866.png"/><Relationship Id="rId148" Type="http://schemas.openxmlformats.org/officeDocument/2006/relationships/customXml" Target="../ink/ink2919.xml"/><Relationship Id="rId164" Type="http://schemas.openxmlformats.org/officeDocument/2006/relationships/customXml" Target="../ink/ink2927.xml"/><Relationship Id="rId169" Type="http://schemas.openxmlformats.org/officeDocument/2006/relationships/image" Target="../media/image2879.png"/><Relationship Id="rId185" Type="http://schemas.openxmlformats.org/officeDocument/2006/relationships/image" Target="../media/image2887.png"/></Relationships>
</file>

<file path=ppt/slides/_rels/slide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58.png"/><Relationship Id="rId299" Type="http://schemas.openxmlformats.org/officeDocument/2006/relationships/image" Target="../media/image149.png"/><Relationship Id="rId303" Type="http://schemas.openxmlformats.org/officeDocument/2006/relationships/image" Target="../media/image151.png"/><Relationship Id="rId21" Type="http://schemas.openxmlformats.org/officeDocument/2006/relationships/image" Target="../media/image10.png"/><Relationship Id="rId42" Type="http://schemas.openxmlformats.org/officeDocument/2006/relationships/customXml" Target="../ink/ink21.xml"/><Relationship Id="rId63" Type="http://schemas.openxmlformats.org/officeDocument/2006/relationships/image" Target="../media/image31.png"/><Relationship Id="rId84" Type="http://schemas.openxmlformats.org/officeDocument/2006/relationships/customXml" Target="../ink/ink42.xml"/><Relationship Id="rId138" Type="http://schemas.openxmlformats.org/officeDocument/2006/relationships/customXml" Target="../ink/ink69.xml"/><Relationship Id="rId159" Type="http://schemas.openxmlformats.org/officeDocument/2006/relationships/image" Target="../media/image79.png"/><Relationship Id="rId324" Type="http://schemas.openxmlformats.org/officeDocument/2006/relationships/customXml" Target="../ink/ink162.xml"/><Relationship Id="rId345" Type="http://schemas.openxmlformats.org/officeDocument/2006/relationships/image" Target="../media/image172.png"/><Relationship Id="rId170" Type="http://schemas.openxmlformats.org/officeDocument/2006/relationships/customXml" Target="../ink/ink85.xml"/><Relationship Id="rId191" Type="http://schemas.openxmlformats.org/officeDocument/2006/relationships/image" Target="../media/image95.png"/><Relationship Id="rId205" Type="http://schemas.openxmlformats.org/officeDocument/2006/relationships/image" Target="../media/image102.png"/><Relationship Id="rId226" Type="http://schemas.openxmlformats.org/officeDocument/2006/relationships/customXml" Target="../ink/ink113.xml"/><Relationship Id="rId247" Type="http://schemas.openxmlformats.org/officeDocument/2006/relationships/image" Target="../media/image123.png"/><Relationship Id="rId107" Type="http://schemas.openxmlformats.org/officeDocument/2006/relationships/image" Target="../media/image53.png"/><Relationship Id="rId268" Type="http://schemas.openxmlformats.org/officeDocument/2006/relationships/customXml" Target="../ink/ink134.xml"/><Relationship Id="rId289" Type="http://schemas.openxmlformats.org/officeDocument/2006/relationships/image" Target="../media/image144.png"/><Relationship Id="rId11" Type="http://schemas.openxmlformats.org/officeDocument/2006/relationships/image" Target="../media/image5.png"/><Relationship Id="rId32" Type="http://schemas.openxmlformats.org/officeDocument/2006/relationships/customXml" Target="../ink/ink16.xml"/><Relationship Id="rId53" Type="http://schemas.openxmlformats.org/officeDocument/2006/relationships/image" Target="../media/image26.png"/><Relationship Id="rId74" Type="http://schemas.openxmlformats.org/officeDocument/2006/relationships/customXml" Target="../ink/ink37.xml"/><Relationship Id="rId128" Type="http://schemas.openxmlformats.org/officeDocument/2006/relationships/customXml" Target="../ink/ink64.xml"/><Relationship Id="rId149" Type="http://schemas.openxmlformats.org/officeDocument/2006/relationships/image" Target="../media/image74.png"/><Relationship Id="rId314" Type="http://schemas.openxmlformats.org/officeDocument/2006/relationships/customXml" Target="../ink/ink157.xml"/><Relationship Id="rId335" Type="http://schemas.openxmlformats.org/officeDocument/2006/relationships/image" Target="../media/image167.png"/><Relationship Id="rId5" Type="http://schemas.openxmlformats.org/officeDocument/2006/relationships/image" Target="../media/image2.png"/><Relationship Id="rId95" Type="http://schemas.openxmlformats.org/officeDocument/2006/relationships/image" Target="../media/image47.png"/><Relationship Id="rId160" Type="http://schemas.openxmlformats.org/officeDocument/2006/relationships/customXml" Target="../ink/ink80.xml"/><Relationship Id="rId181" Type="http://schemas.openxmlformats.org/officeDocument/2006/relationships/image" Target="../media/image90.png"/><Relationship Id="rId216" Type="http://schemas.openxmlformats.org/officeDocument/2006/relationships/customXml" Target="../ink/ink108.xml"/><Relationship Id="rId237" Type="http://schemas.openxmlformats.org/officeDocument/2006/relationships/image" Target="../media/image118.png"/><Relationship Id="rId258" Type="http://schemas.openxmlformats.org/officeDocument/2006/relationships/customXml" Target="../ink/ink129.xml"/><Relationship Id="rId279" Type="http://schemas.openxmlformats.org/officeDocument/2006/relationships/image" Target="../media/image139.png"/><Relationship Id="rId22" Type="http://schemas.openxmlformats.org/officeDocument/2006/relationships/customXml" Target="../ink/ink11.xml"/><Relationship Id="rId43" Type="http://schemas.openxmlformats.org/officeDocument/2006/relationships/image" Target="../media/image21.png"/><Relationship Id="rId64" Type="http://schemas.openxmlformats.org/officeDocument/2006/relationships/customXml" Target="../ink/ink32.xml"/><Relationship Id="rId118" Type="http://schemas.openxmlformats.org/officeDocument/2006/relationships/customXml" Target="../ink/ink59.xml"/><Relationship Id="rId139" Type="http://schemas.openxmlformats.org/officeDocument/2006/relationships/image" Target="../media/image69.png"/><Relationship Id="rId290" Type="http://schemas.openxmlformats.org/officeDocument/2006/relationships/customXml" Target="../ink/ink145.xml"/><Relationship Id="rId304" Type="http://schemas.openxmlformats.org/officeDocument/2006/relationships/customXml" Target="../ink/ink152.xml"/><Relationship Id="rId325" Type="http://schemas.openxmlformats.org/officeDocument/2006/relationships/image" Target="../media/image162.png"/><Relationship Id="rId346" Type="http://schemas.openxmlformats.org/officeDocument/2006/relationships/customXml" Target="../ink/ink173.xml"/><Relationship Id="rId85" Type="http://schemas.openxmlformats.org/officeDocument/2006/relationships/image" Target="../media/image42.png"/><Relationship Id="rId150" Type="http://schemas.openxmlformats.org/officeDocument/2006/relationships/customXml" Target="../ink/ink75.xml"/><Relationship Id="rId171" Type="http://schemas.openxmlformats.org/officeDocument/2006/relationships/image" Target="../media/image85.png"/><Relationship Id="rId192" Type="http://schemas.openxmlformats.org/officeDocument/2006/relationships/customXml" Target="../ink/ink96.xml"/><Relationship Id="rId206" Type="http://schemas.openxmlformats.org/officeDocument/2006/relationships/customXml" Target="../ink/ink103.xml"/><Relationship Id="rId227" Type="http://schemas.openxmlformats.org/officeDocument/2006/relationships/image" Target="../media/image113.png"/><Relationship Id="rId248" Type="http://schemas.openxmlformats.org/officeDocument/2006/relationships/customXml" Target="../ink/ink124.xml"/><Relationship Id="rId269" Type="http://schemas.openxmlformats.org/officeDocument/2006/relationships/image" Target="../media/image134.png"/><Relationship Id="rId12" Type="http://schemas.openxmlformats.org/officeDocument/2006/relationships/customXml" Target="../ink/ink6.xml"/><Relationship Id="rId33" Type="http://schemas.openxmlformats.org/officeDocument/2006/relationships/image" Target="../media/image16.png"/><Relationship Id="rId108" Type="http://schemas.openxmlformats.org/officeDocument/2006/relationships/customXml" Target="../ink/ink54.xml"/><Relationship Id="rId129" Type="http://schemas.openxmlformats.org/officeDocument/2006/relationships/image" Target="../media/image64.png"/><Relationship Id="rId280" Type="http://schemas.openxmlformats.org/officeDocument/2006/relationships/customXml" Target="../ink/ink140.xml"/><Relationship Id="rId315" Type="http://schemas.openxmlformats.org/officeDocument/2006/relationships/image" Target="../media/image157.png"/><Relationship Id="rId336" Type="http://schemas.openxmlformats.org/officeDocument/2006/relationships/customXml" Target="../ink/ink168.xml"/><Relationship Id="rId54" Type="http://schemas.openxmlformats.org/officeDocument/2006/relationships/customXml" Target="../ink/ink27.xml"/><Relationship Id="rId75" Type="http://schemas.openxmlformats.org/officeDocument/2006/relationships/image" Target="../media/image37.png"/><Relationship Id="rId96" Type="http://schemas.openxmlformats.org/officeDocument/2006/relationships/customXml" Target="../ink/ink48.xml"/><Relationship Id="rId140" Type="http://schemas.openxmlformats.org/officeDocument/2006/relationships/customXml" Target="../ink/ink70.xml"/><Relationship Id="rId161" Type="http://schemas.openxmlformats.org/officeDocument/2006/relationships/image" Target="../media/image80.png"/><Relationship Id="rId182" Type="http://schemas.openxmlformats.org/officeDocument/2006/relationships/customXml" Target="../ink/ink91.xml"/><Relationship Id="rId217" Type="http://schemas.openxmlformats.org/officeDocument/2006/relationships/image" Target="../media/image108.png"/><Relationship Id="rId6" Type="http://schemas.openxmlformats.org/officeDocument/2006/relationships/customXml" Target="../ink/ink3.xml"/><Relationship Id="rId238" Type="http://schemas.openxmlformats.org/officeDocument/2006/relationships/customXml" Target="../ink/ink119.xml"/><Relationship Id="rId259" Type="http://schemas.openxmlformats.org/officeDocument/2006/relationships/image" Target="../media/image129.png"/><Relationship Id="rId23" Type="http://schemas.openxmlformats.org/officeDocument/2006/relationships/image" Target="../media/image11.png"/><Relationship Id="rId119" Type="http://schemas.openxmlformats.org/officeDocument/2006/relationships/image" Target="../media/image59.png"/><Relationship Id="rId270" Type="http://schemas.openxmlformats.org/officeDocument/2006/relationships/customXml" Target="../ink/ink135.xml"/><Relationship Id="rId291" Type="http://schemas.openxmlformats.org/officeDocument/2006/relationships/image" Target="../media/image145.png"/><Relationship Id="rId305" Type="http://schemas.openxmlformats.org/officeDocument/2006/relationships/image" Target="../media/image152.png"/><Relationship Id="rId326" Type="http://schemas.openxmlformats.org/officeDocument/2006/relationships/customXml" Target="../ink/ink163.xml"/><Relationship Id="rId347" Type="http://schemas.openxmlformats.org/officeDocument/2006/relationships/image" Target="../media/image173.png"/><Relationship Id="rId44" Type="http://schemas.openxmlformats.org/officeDocument/2006/relationships/customXml" Target="../ink/ink22.xml"/><Relationship Id="rId65" Type="http://schemas.openxmlformats.org/officeDocument/2006/relationships/image" Target="../media/image32.png"/><Relationship Id="rId86" Type="http://schemas.openxmlformats.org/officeDocument/2006/relationships/customXml" Target="../ink/ink43.xml"/><Relationship Id="rId130" Type="http://schemas.openxmlformats.org/officeDocument/2006/relationships/customXml" Target="../ink/ink65.xml"/><Relationship Id="rId151" Type="http://schemas.openxmlformats.org/officeDocument/2006/relationships/image" Target="../media/image75.png"/><Relationship Id="rId172" Type="http://schemas.openxmlformats.org/officeDocument/2006/relationships/customXml" Target="../ink/ink86.xml"/><Relationship Id="rId193" Type="http://schemas.openxmlformats.org/officeDocument/2006/relationships/image" Target="../media/image96.png"/><Relationship Id="rId207" Type="http://schemas.openxmlformats.org/officeDocument/2006/relationships/image" Target="../media/image103.png"/><Relationship Id="rId228" Type="http://schemas.openxmlformats.org/officeDocument/2006/relationships/customXml" Target="../ink/ink114.xml"/><Relationship Id="rId249" Type="http://schemas.openxmlformats.org/officeDocument/2006/relationships/image" Target="../media/image124.png"/><Relationship Id="rId13" Type="http://schemas.openxmlformats.org/officeDocument/2006/relationships/image" Target="../media/image6.png"/><Relationship Id="rId109" Type="http://schemas.openxmlformats.org/officeDocument/2006/relationships/image" Target="../media/image54.png"/><Relationship Id="rId260" Type="http://schemas.openxmlformats.org/officeDocument/2006/relationships/customXml" Target="../ink/ink130.xml"/><Relationship Id="rId281" Type="http://schemas.openxmlformats.org/officeDocument/2006/relationships/image" Target="../media/image140.png"/><Relationship Id="rId316" Type="http://schemas.openxmlformats.org/officeDocument/2006/relationships/customXml" Target="../ink/ink158.xml"/><Relationship Id="rId337" Type="http://schemas.openxmlformats.org/officeDocument/2006/relationships/image" Target="../media/image168.png"/><Relationship Id="rId34" Type="http://schemas.openxmlformats.org/officeDocument/2006/relationships/customXml" Target="../ink/ink17.xml"/><Relationship Id="rId55" Type="http://schemas.openxmlformats.org/officeDocument/2006/relationships/image" Target="../media/image27.png"/><Relationship Id="rId76" Type="http://schemas.openxmlformats.org/officeDocument/2006/relationships/customXml" Target="../ink/ink38.xml"/><Relationship Id="rId97" Type="http://schemas.openxmlformats.org/officeDocument/2006/relationships/image" Target="../media/image48.png"/><Relationship Id="rId120" Type="http://schemas.openxmlformats.org/officeDocument/2006/relationships/customXml" Target="../ink/ink60.xml"/><Relationship Id="rId141" Type="http://schemas.openxmlformats.org/officeDocument/2006/relationships/image" Target="../media/image70.png"/><Relationship Id="rId7" Type="http://schemas.openxmlformats.org/officeDocument/2006/relationships/image" Target="../media/image3.png"/><Relationship Id="rId162" Type="http://schemas.openxmlformats.org/officeDocument/2006/relationships/customXml" Target="../ink/ink81.xml"/><Relationship Id="rId183" Type="http://schemas.openxmlformats.org/officeDocument/2006/relationships/image" Target="../media/image91.png"/><Relationship Id="rId218" Type="http://schemas.openxmlformats.org/officeDocument/2006/relationships/customXml" Target="../ink/ink109.xml"/><Relationship Id="rId239" Type="http://schemas.openxmlformats.org/officeDocument/2006/relationships/image" Target="../media/image119.png"/><Relationship Id="rId250" Type="http://schemas.openxmlformats.org/officeDocument/2006/relationships/customXml" Target="../ink/ink125.xml"/><Relationship Id="rId271" Type="http://schemas.openxmlformats.org/officeDocument/2006/relationships/image" Target="../media/image135.png"/><Relationship Id="rId292" Type="http://schemas.openxmlformats.org/officeDocument/2006/relationships/customXml" Target="../ink/ink146.xml"/><Relationship Id="rId306" Type="http://schemas.openxmlformats.org/officeDocument/2006/relationships/customXml" Target="../ink/ink153.xml"/><Relationship Id="rId24" Type="http://schemas.openxmlformats.org/officeDocument/2006/relationships/customXml" Target="../ink/ink12.xml"/><Relationship Id="rId45" Type="http://schemas.openxmlformats.org/officeDocument/2006/relationships/image" Target="../media/image22.png"/><Relationship Id="rId66" Type="http://schemas.openxmlformats.org/officeDocument/2006/relationships/customXml" Target="../ink/ink33.xml"/><Relationship Id="rId87" Type="http://schemas.openxmlformats.org/officeDocument/2006/relationships/image" Target="../media/image43.png"/><Relationship Id="rId110" Type="http://schemas.openxmlformats.org/officeDocument/2006/relationships/customXml" Target="../ink/ink55.xml"/><Relationship Id="rId131" Type="http://schemas.openxmlformats.org/officeDocument/2006/relationships/image" Target="../media/image65.png"/><Relationship Id="rId327" Type="http://schemas.openxmlformats.org/officeDocument/2006/relationships/image" Target="../media/image163.png"/><Relationship Id="rId348" Type="http://schemas.openxmlformats.org/officeDocument/2006/relationships/customXml" Target="../ink/ink174.xml"/><Relationship Id="rId152" Type="http://schemas.openxmlformats.org/officeDocument/2006/relationships/customXml" Target="../ink/ink76.xml"/><Relationship Id="rId173" Type="http://schemas.openxmlformats.org/officeDocument/2006/relationships/image" Target="../media/image86.png"/><Relationship Id="rId194" Type="http://schemas.openxmlformats.org/officeDocument/2006/relationships/customXml" Target="../ink/ink97.xml"/><Relationship Id="rId208" Type="http://schemas.openxmlformats.org/officeDocument/2006/relationships/customXml" Target="../ink/ink104.xml"/><Relationship Id="rId229" Type="http://schemas.openxmlformats.org/officeDocument/2006/relationships/image" Target="../media/image114.png"/><Relationship Id="rId240" Type="http://schemas.openxmlformats.org/officeDocument/2006/relationships/customXml" Target="../ink/ink120.xml"/><Relationship Id="rId261" Type="http://schemas.openxmlformats.org/officeDocument/2006/relationships/image" Target="../media/image130.png"/><Relationship Id="rId14" Type="http://schemas.openxmlformats.org/officeDocument/2006/relationships/customXml" Target="../ink/ink7.xml"/><Relationship Id="rId35" Type="http://schemas.openxmlformats.org/officeDocument/2006/relationships/image" Target="../media/image17.png"/><Relationship Id="rId56" Type="http://schemas.openxmlformats.org/officeDocument/2006/relationships/customXml" Target="../ink/ink28.xml"/><Relationship Id="rId77" Type="http://schemas.openxmlformats.org/officeDocument/2006/relationships/image" Target="../media/image38.png"/><Relationship Id="rId100" Type="http://schemas.openxmlformats.org/officeDocument/2006/relationships/customXml" Target="../ink/ink50.xml"/><Relationship Id="rId282" Type="http://schemas.openxmlformats.org/officeDocument/2006/relationships/customXml" Target="../ink/ink141.xml"/><Relationship Id="rId317" Type="http://schemas.openxmlformats.org/officeDocument/2006/relationships/image" Target="../media/image158.png"/><Relationship Id="rId338" Type="http://schemas.openxmlformats.org/officeDocument/2006/relationships/customXml" Target="../ink/ink169.xml"/><Relationship Id="rId8" Type="http://schemas.openxmlformats.org/officeDocument/2006/relationships/customXml" Target="../ink/ink4.xml"/><Relationship Id="rId98" Type="http://schemas.openxmlformats.org/officeDocument/2006/relationships/customXml" Target="../ink/ink49.xml"/><Relationship Id="rId121" Type="http://schemas.openxmlformats.org/officeDocument/2006/relationships/image" Target="../media/image60.png"/><Relationship Id="rId142" Type="http://schemas.openxmlformats.org/officeDocument/2006/relationships/customXml" Target="../ink/ink71.xml"/><Relationship Id="rId163" Type="http://schemas.openxmlformats.org/officeDocument/2006/relationships/image" Target="../media/image81.png"/><Relationship Id="rId184" Type="http://schemas.openxmlformats.org/officeDocument/2006/relationships/customXml" Target="../ink/ink92.xml"/><Relationship Id="rId219" Type="http://schemas.openxmlformats.org/officeDocument/2006/relationships/image" Target="../media/image109.png"/><Relationship Id="rId230" Type="http://schemas.openxmlformats.org/officeDocument/2006/relationships/customXml" Target="../ink/ink115.xml"/><Relationship Id="rId251" Type="http://schemas.openxmlformats.org/officeDocument/2006/relationships/image" Target="../media/image125.png"/><Relationship Id="rId25" Type="http://schemas.openxmlformats.org/officeDocument/2006/relationships/image" Target="../media/image12.png"/><Relationship Id="rId46" Type="http://schemas.openxmlformats.org/officeDocument/2006/relationships/customXml" Target="../ink/ink23.xml"/><Relationship Id="rId67" Type="http://schemas.openxmlformats.org/officeDocument/2006/relationships/image" Target="../media/image33.png"/><Relationship Id="rId272" Type="http://schemas.openxmlformats.org/officeDocument/2006/relationships/customXml" Target="../ink/ink136.xml"/><Relationship Id="rId293" Type="http://schemas.openxmlformats.org/officeDocument/2006/relationships/image" Target="../media/image146.png"/><Relationship Id="rId307" Type="http://schemas.openxmlformats.org/officeDocument/2006/relationships/image" Target="../media/image153.png"/><Relationship Id="rId328" Type="http://schemas.openxmlformats.org/officeDocument/2006/relationships/customXml" Target="../ink/ink164.xml"/><Relationship Id="rId349" Type="http://schemas.openxmlformats.org/officeDocument/2006/relationships/image" Target="../media/image174.png"/><Relationship Id="rId20" Type="http://schemas.openxmlformats.org/officeDocument/2006/relationships/customXml" Target="../ink/ink10.xml"/><Relationship Id="rId41" Type="http://schemas.openxmlformats.org/officeDocument/2006/relationships/image" Target="../media/image20.png"/><Relationship Id="rId62" Type="http://schemas.openxmlformats.org/officeDocument/2006/relationships/customXml" Target="../ink/ink31.xml"/><Relationship Id="rId83" Type="http://schemas.openxmlformats.org/officeDocument/2006/relationships/image" Target="../media/image41.png"/><Relationship Id="rId88" Type="http://schemas.openxmlformats.org/officeDocument/2006/relationships/customXml" Target="../ink/ink44.xml"/><Relationship Id="rId111" Type="http://schemas.openxmlformats.org/officeDocument/2006/relationships/image" Target="../media/image55.png"/><Relationship Id="rId132" Type="http://schemas.openxmlformats.org/officeDocument/2006/relationships/customXml" Target="../ink/ink66.xml"/><Relationship Id="rId153" Type="http://schemas.openxmlformats.org/officeDocument/2006/relationships/image" Target="../media/image76.png"/><Relationship Id="rId174" Type="http://schemas.openxmlformats.org/officeDocument/2006/relationships/customXml" Target="../ink/ink87.xml"/><Relationship Id="rId179" Type="http://schemas.openxmlformats.org/officeDocument/2006/relationships/image" Target="../media/image89.png"/><Relationship Id="rId195" Type="http://schemas.openxmlformats.org/officeDocument/2006/relationships/image" Target="../media/image97.png"/><Relationship Id="rId209" Type="http://schemas.openxmlformats.org/officeDocument/2006/relationships/image" Target="../media/image104.png"/><Relationship Id="rId190" Type="http://schemas.openxmlformats.org/officeDocument/2006/relationships/customXml" Target="../ink/ink95.xml"/><Relationship Id="rId204" Type="http://schemas.openxmlformats.org/officeDocument/2006/relationships/customXml" Target="../ink/ink102.xml"/><Relationship Id="rId220" Type="http://schemas.openxmlformats.org/officeDocument/2006/relationships/customXml" Target="../ink/ink110.xml"/><Relationship Id="rId225" Type="http://schemas.openxmlformats.org/officeDocument/2006/relationships/image" Target="../media/image112.png"/><Relationship Id="rId241" Type="http://schemas.openxmlformats.org/officeDocument/2006/relationships/image" Target="../media/image120.png"/><Relationship Id="rId246" Type="http://schemas.openxmlformats.org/officeDocument/2006/relationships/customXml" Target="../ink/ink123.xml"/><Relationship Id="rId267" Type="http://schemas.openxmlformats.org/officeDocument/2006/relationships/image" Target="../media/image133.png"/><Relationship Id="rId288" Type="http://schemas.openxmlformats.org/officeDocument/2006/relationships/customXml" Target="../ink/ink144.xml"/><Relationship Id="rId15" Type="http://schemas.openxmlformats.org/officeDocument/2006/relationships/image" Target="../media/image7.png"/><Relationship Id="rId36" Type="http://schemas.openxmlformats.org/officeDocument/2006/relationships/customXml" Target="../ink/ink18.xml"/><Relationship Id="rId57" Type="http://schemas.openxmlformats.org/officeDocument/2006/relationships/image" Target="../media/image28.png"/><Relationship Id="rId106" Type="http://schemas.openxmlformats.org/officeDocument/2006/relationships/customXml" Target="../ink/ink53.xml"/><Relationship Id="rId127" Type="http://schemas.openxmlformats.org/officeDocument/2006/relationships/image" Target="../media/image63.png"/><Relationship Id="rId262" Type="http://schemas.openxmlformats.org/officeDocument/2006/relationships/customXml" Target="../ink/ink131.xml"/><Relationship Id="rId283" Type="http://schemas.openxmlformats.org/officeDocument/2006/relationships/image" Target="../media/image141.png"/><Relationship Id="rId313" Type="http://schemas.openxmlformats.org/officeDocument/2006/relationships/image" Target="../media/image156.png"/><Relationship Id="rId318" Type="http://schemas.openxmlformats.org/officeDocument/2006/relationships/customXml" Target="../ink/ink159.xml"/><Relationship Id="rId339" Type="http://schemas.openxmlformats.org/officeDocument/2006/relationships/image" Target="../media/image169.png"/><Relationship Id="rId10" Type="http://schemas.openxmlformats.org/officeDocument/2006/relationships/customXml" Target="../ink/ink5.xml"/><Relationship Id="rId31" Type="http://schemas.openxmlformats.org/officeDocument/2006/relationships/image" Target="../media/image15.png"/><Relationship Id="rId52" Type="http://schemas.openxmlformats.org/officeDocument/2006/relationships/customXml" Target="../ink/ink26.xml"/><Relationship Id="rId73" Type="http://schemas.openxmlformats.org/officeDocument/2006/relationships/image" Target="../media/image36.png"/><Relationship Id="rId78" Type="http://schemas.openxmlformats.org/officeDocument/2006/relationships/customXml" Target="../ink/ink39.xml"/><Relationship Id="rId94" Type="http://schemas.openxmlformats.org/officeDocument/2006/relationships/customXml" Target="../ink/ink47.xml"/><Relationship Id="rId99" Type="http://schemas.openxmlformats.org/officeDocument/2006/relationships/image" Target="../media/image49.png"/><Relationship Id="rId101" Type="http://schemas.openxmlformats.org/officeDocument/2006/relationships/image" Target="../media/image50.png"/><Relationship Id="rId122" Type="http://schemas.openxmlformats.org/officeDocument/2006/relationships/customXml" Target="../ink/ink61.xml"/><Relationship Id="rId143" Type="http://schemas.openxmlformats.org/officeDocument/2006/relationships/image" Target="../media/image71.png"/><Relationship Id="rId148" Type="http://schemas.openxmlformats.org/officeDocument/2006/relationships/customXml" Target="../ink/ink74.xml"/><Relationship Id="rId164" Type="http://schemas.openxmlformats.org/officeDocument/2006/relationships/customXml" Target="../ink/ink82.xml"/><Relationship Id="rId169" Type="http://schemas.openxmlformats.org/officeDocument/2006/relationships/image" Target="../media/image84.png"/><Relationship Id="rId185" Type="http://schemas.openxmlformats.org/officeDocument/2006/relationships/image" Target="../media/image92.png"/><Relationship Id="rId334" Type="http://schemas.openxmlformats.org/officeDocument/2006/relationships/customXml" Target="../ink/ink167.xml"/><Relationship Id="rId4" Type="http://schemas.openxmlformats.org/officeDocument/2006/relationships/customXml" Target="../ink/ink2.xml"/><Relationship Id="rId9" Type="http://schemas.openxmlformats.org/officeDocument/2006/relationships/image" Target="../media/image4.png"/><Relationship Id="rId180" Type="http://schemas.openxmlformats.org/officeDocument/2006/relationships/customXml" Target="../ink/ink90.xml"/><Relationship Id="rId210" Type="http://schemas.openxmlformats.org/officeDocument/2006/relationships/customXml" Target="../ink/ink105.xml"/><Relationship Id="rId215" Type="http://schemas.openxmlformats.org/officeDocument/2006/relationships/image" Target="../media/image107.png"/><Relationship Id="rId236" Type="http://schemas.openxmlformats.org/officeDocument/2006/relationships/customXml" Target="../ink/ink118.xml"/><Relationship Id="rId257" Type="http://schemas.openxmlformats.org/officeDocument/2006/relationships/image" Target="../media/image128.png"/><Relationship Id="rId278" Type="http://schemas.openxmlformats.org/officeDocument/2006/relationships/customXml" Target="../ink/ink139.xml"/><Relationship Id="rId26" Type="http://schemas.openxmlformats.org/officeDocument/2006/relationships/customXml" Target="../ink/ink13.xml"/><Relationship Id="rId231" Type="http://schemas.openxmlformats.org/officeDocument/2006/relationships/image" Target="../media/image115.png"/><Relationship Id="rId252" Type="http://schemas.openxmlformats.org/officeDocument/2006/relationships/customXml" Target="../ink/ink126.xml"/><Relationship Id="rId273" Type="http://schemas.openxmlformats.org/officeDocument/2006/relationships/image" Target="../media/image136.png"/><Relationship Id="rId294" Type="http://schemas.openxmlformats.org/officeDocument/2006/relationships/customXml" Target="../ink/ink147.xml"/><Relationship Id="rId308" Type="http://schemas.openxmlformats.org/officeDocument/2006/relationships/customXml" Target="../ink/ink154.xml"/><Relationship Id="rId329" Type="http://schemas.openxmlformats.org/officeDocument/2006/relationships/image" Target="../media/image164.png"/><Relationship Id="rId47" Type="http://schemas.openxmlformats.org/officeDocument/2006/relationships/image" Target="../media/image23.png"/><Relationship Id="rId68" Type="http://schemas.openxmlformats.org/officeDocument/2006/relationships/customXml" Target="../ink/ink34.xml"/><Relationship Id="rId89" Type="http://schemas.openxmlformats.org/officeDocument/2006/relationships/image" Target="../media/image44.png"/><Relationship Id="rId112" Type="http://schemas.openxmlformats.org/officeDocument/2006/relationships/customXml" Target="../ink/ink56.xml"/><Relationship Id="rId133" Type="http://schemas.openxmlformats.org/officeDocument/2006/relationships/image" Target="../media/image66.png"/><Relationship Id="rId154" Type="http://schemas.openxmlformats.org/officeDocument/2006/relationships/customXml" Target="../ink/ink77.xml"/><Relationship Id="rId175" Type="http://schemas.openxmlformats.org/officeDocument/2006/relationships/image" Target="../media/image87.png"/><Relationship Id="rId340" Type="http://schemas.openxmlformats.org/officeDocument/2006/relationships/customXml" Target="../ink/ink170.xml"/><Relationship Id="rId196" Type="http://schemas.openxmlformats.org/officeDocument/2006/relationships/customXml" Target="../ink/ink98.xml"/><Relationship Id="rId200" Type="http://schemas.openxmlformats.org/officeDocument/2006/relationships/customXml" Target="../ink/ink100.xml"/><Relationship Id="rId16" Type="http://schemas.openxmlformats.org/officeDocument/2006/relationships/customXml" Target="../ink/ink8.xml"/><Relationship Id="rId221" Type="http://schemas.openxmlformats.org/officeDocument/2006/relationships/image" Target="../media/image110.png"/><Relationship Id="rId242" Type="http://schemas.openxmlformats.org/officeDocument/2006/relationships/customXml" Target="../ink/ink121.xml"/><Relationship Id="rId263" Type="http://schemas.openxmlformats.org/officeDocument/2006/relationships/image" Target="../media/image131.png"/><Relationship Id="rId284" Type="http://schemas.openxmlformats.org/officeDocument/2006/relationships/customXml" Target="../ink/ink142.xml"/><Relationship Id="rId319" Type="http://schemas.openxmlformats.org/officeDocument/2006/relationships/image" Target="../media/image159.png"/><Relationship Id="rId37" Type="http://schemas.openxmlformats.org/officeDocument/2006/relationships/image" Target="../media/image18.png"/><Relationship Id="rId58" Type="http://schemas.openxmlformats.org/officeDocument/2006/relationships/customXml" Target="../ink/ink29.xml"/><Relationship Id="rId79" Type="http://schemas.openxmlformats.org/officeDocument/2006/relationships/image" Target="../media/image39.png"/><Relationship Id="rId102" Type="http://schemas.openxmlformats.org/officeDocument/2006/relationships/customXml" Target="../ink/ink51.xml"/><Relationship Id="rId123" Type="http://schemas.openxmlformats.org/officeDocument/2006/relationships/image" Target="../media/image61.png"/><Relationship Id="rId144" Type="http://schemas.openxmlformats.org/officeDocument/2006/relationships/customXml" Target="../ink/ink72.xml"/><Relationship Id="rId330" Type="http://schemas.openxmlformats.org/officeDocument/2006/relationships/customXml" Target="../ink/ink165.xml"/><Relationship Id="rId90" Type="http://schemas.openxmlformats.org/officeDocument/2006/relationships/customXml" Target="../ink/ink45.xml"/><Relationship Id="rId165" Type="http://schemas.openxmlformats.org/officeDocument/2006/relationships/image" Target="../media/image82.png"/><Relationship Id="rId186" Type="http://schemas.openxmlformats.org/officeDocument/2006/relationships/customXml" Target="../ink/ink93.xml"/><Relationship Id="rId211" Type="http://schemas.openxmlformats.org/officeDocument/2006/relationships/image" Target="../media/image105.png"/><Relationship Id="rId232" Type="http://schemas.openxmlformats.org/officeDocument/2006/relationships/customXml" Target="../ink/ink116.xml"/><Relationship Id="rId253" Type="http://schemas.openxmlformats.org/officeDocument/2006/relationships/image" Target="../media/image126.png"/><Relationship Id="rId274" Type="http://schemas.openxmlformats.org/officeDocument/2006/relationships/customXml" Target="../ink/ink137.xml"/><Relationship Id="rId295" Type="http://schemas.openxmlformats.org/officeDocument/2006/relationships/image" Target="../media/image147.png"/><Relationship Id="rId309" Type="http://schemas.openxmlformats.org/officeDocument/2006/relationships/image" Target="../media/image154.png"/><Relationship Id="rId27" Type="http://schemas.openxmlformats.org/officeDocument/2006/relationships/image" Target="../media/image13.png"/><Relationship Id="rId48" Type="http://schemas.openxmlformats.org/officeDocument/2006/relationships/customXml" Target="../ink/ink24.xml"/><Relationship Id="rId69" Type="http://schemas.openxmlformats.org/officeDocument/2006/relationships/image" Target="../media/image34.png"/><Relationship Id="rId113" Type="http://schemas.openxmlformats.org/officeDocument/2006/relationships/image" Target="../media/image56.png"/><Relationship Id="rId134" Type="http://schemas.openxmlformats.org/officeDocument/2006/relationships/customXml" Target="../ink/ink67.xml"/><Relationship Id="rId320" Type="http://schemas.openxmlformats.org/officeDocument/2006/relationships/customXml" Target="../ink/ink160.xml"/><Relationship Id="rId80" Type="http://schemas.openxmlformats.org/officeDocument/2006/relationships/customXml" Target="../ink/ink40.xml"/><Relationship Id="rId155" Type="http://schemas.openxmlformats.org/officeDocument/2006/relationships/image" Target="../media/image77.png"/><Relationship Id="rId176" Type="http://schemas.openxmlformats.org/officeDocument/2006/relationships/customXml" Target="../ink/ink88.xml"/><Relationship Id="rId197" Type="http://schemas.openxmlformats.org/officeDocument/2006/relationships/image" Target="../media/image98.png"/><Relationship Id="rId341" Type="http://schemas.openxmlformats.org/officeDocument/2006/relationships/image" Target="../media/image170.png"/><Relationship Id="rId201" Type="http://schemas.openxmlformats.org/officeDocument/2006/relationships/image" Target="../media/image100.png"/><Relationship Id="rId222" Type="http://schemas.openxmlformats.org/officeDocument/2006/relationships/customXml" Target="../ink/ink111.xml"/><Relationship Id="rId243" Type="http://schemas.openxmlformats.org/officeDocument/2006/relationships/image" Target="../media/image121.png"/><Relationship Id="rId264" Type="http://schemas.openxmlformats.org/officeDocument/2006/relationships/customXml" Target="../ink/ink132.xml"/><Relationship Id="rId285" Type="http://schemas.openxmlformats.org/officeDocument/2006/relationships/image" Target="../media/image142.png"/><Relationship Id="rId17" Type="http://schemas.openxmlformats.org/officeDocument/2006/relationships/image" Target="../media/image8.png"/><Relationship Id="rId38" Type="http://schemas.openxmlformats.org/officeDocument/2006/relationships/customXml" Target="../ink/ink19.xml"/><Relationship Id="rId59" Type="http://schemas.openxmlformats.org/officeDocument/2006/relationships/image" Target="../media/image29.png"/><Relationship Id="rId103" Type="http://schemas.openxmlformats.org/officeDocument/2006/relationships/image" Target="../media/image51.png"/><Relationship Id="rId124" Type="http://schemas.openxmlformats.org/officeDocument/2006/relationships/customXml" Target="../ink/ink62.xml"/><Relationship Id="rId310" Type="http://schemas.openxmlformats.org/officeDocument/2006/relationships/customXml" Target="../ink/ink155.xml"/><Relationship Id="rId70" Type="http://schemas.openxmlformats.org/officeDocument/2006/relationships/customXml" Target="../ink/ink35.xml"/><Relationship Id="rId91" Type="http://schemas.openxmlformats.org/officeDocument/2006/relationships/image" Target="../media/image45.png"/><Relationship Id="rId145" Type="http://schemas.openxmlformats.org/officeDocument/2006/relationships/image" Target="../media/image72.png"/><Relationship Id="rId166" Type="http://schemas.openxmlformats.org/officeDocument/2006/relationships/customXml" Target="../ink/ink83.xml"/><Relationship Id="rId187" Type="http://schemas.openxmlformats.org/officeDocument/2006/relationships/image" Target="../media/image93.png"/><Relationship Id="rId331" Type="http://schemas.openxmlformats.org/officeDocument/2006/relationships/image" Target="../media/image165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6.xml"/><Relationship Id="rId233" Type="http://schemas.openxmlformats.org/officeDocument/2006/relationships/image" Target="../media/image116.png"/><Relationship Id="rId254" Type="http://schemas.openxmlformats.org/officeDocument/2006/relationships/customXml" Target="../ink/ink127.xml"/><Relationship Id="rId28" Type="http://schemas.openxmlformats.org/officeDocument/2006/relationships/customXml" Target="../ink/ink14.xml"/><Relationship Id="rId49" Type="http://schemas.openxmlformats.org/officeDocument/2006/relationships/image" Target="../media/image24.png"/><Relationship Id="rId114" Type="http://schemas.openxmlformats.org/officeDocument/2006/relationships/customXml" Target="../ink/ink57.xml"/><Relationship Id="rId275" Type="http://schemas.openxmlformats.org/officeDocument/2006/relationships/image" Target="../media/image137.png"/><Relationship Id="rId296" Type="http://schemas.openxmlformats.org/officeDocument/2006/relationships/customXml" Target="../ink/ink148.xml"/><Relationship Id="rId300" Type="http://schemas.openxmlformats.org/officeDocument/2006/relationships/customXml" Target="../ink/ink150.xml"/><Relationship Id="rId60" Type="http://schemas.openxmlformats.org/officeDocument/2006/relationships/customXml" Target="../ink/ink30.xml"/><Relationship Id="rId81" Type="http://schemas.openxmlformats.org/officeDocument/2006/relationships/image" Target="../media/image40.png"/><Relationship Id="rId135" Type="http://schemas.openxmlformats.org/officeDocument/2006/relationships/image" Target="../media/image67.png"/><Relationship Id="rId156" Type="http://schemas.openxmlformats.org/officeDocument/2006/relationships/customXml" Target="../ink/ink78.xml"/><Relationship Id="rId177" Type="http://schemas.openxmlformats.org/officeDocument/2006/relationships/image" Target="../media/image88.png"/><Relationship Id="rId198" Type="http://schemas.openxmlformats.org/officeDocument/2006/relationships/customXml" Target="../ink/ink99.xml"/><Relationship Id="rId321" Type="http://schemas.openxmlformats.org/officeDocument/2006/relationships/image" Target="../media/image160.png"/><Relationship Id="rId342" Type="http://schemas.openxmlformats.org/officeDocument/2006/relationships/customXml" Target="../ink/ink171.xml"/><Relationship Id="rId202" Type="http://schemas.openxmlformats.org/officeDocument/2006/relationships/customXml" Target="../ink/ink101.xml"/><Relationship Id="rId223" Type="http://schemas.openxmlformats.org/officeDocument/2006/relationships/image" Target="../media/image111.png"/><Relationship Id="rId244" Type="http://schemas.openxmlformats.org/officeDocument/2006/relationships/customXml" Target="../ink/ink122.xml"/><Relationship Id="rId18" Type="http://schemas.openxmlformats.org/officeDocument/2006/relationships/customXml" Target="../ink/ink9.xml"/><Relationship Id="rId39" Type="http://schemas.openxmlformats.org/officeDocument/2006/relationships/image" Target="../media/image19.png"/><Relationship Id="rId265" Type="http://schemas.openxmlformats.org/officeDocument/2006/relationships/image" Target="../media/image132.png"/><Relationship Id="rId286" Type="http://schemas.openxmlformats.org/officeDocument/2006/relationships/customXml" Target="../ink/ink143.xml"/><Relationship Id="rId50" Type="http://schemas.openxmlformats.org/officeDocument/2006/relationships/customXml" Target="../ink/ink25.xml"/><Relationship Id="rId104" Type="http://schemas.openxmlformats.org/officeDocument/2006/relationships/customXml" Target="../ink/ink52.xml"/><Relationship Id="rId125" Type="http://schemas.openxmlformats.org/officeDocument/2006/relationships/image" Target="../media/image62.png"/><Relationship Id="rId146" Type="http://schemas.openxmlformats.org/officeDocument/2006/relationships/customXml" Target="../ink/ink73.xml"/><Relationship Id="rId167" Type="http://schemas.openxmlformats.org/officeDocument/2006/relationships/image" Target="../media/image83.png"/><Relationship Id="rId188" Type="http://schemas.openxmlformats.org/officeDocument/2006/relationships/customXml" Target="../ink/ink94.xml"/><Relationship Id="rId311" Type="http://schemas.openxmlformats.org/officeDocument/2006/relationships/image" Target="../media/image155.png"/><Relationship Id="rId332" Type="http://schemas.openxmlformats.org/officeDocument/2006/relationships/customXml" Target="../ink/ink166.xml"/><Relationship Id="rId71" Type="http://schemas.openxmlformats.org/officeDocument/2006/relationships/image" Target="../media/image35.png"/><Relationship Id="rId92" Type="http://schemas.openxmlformats.org/officeDocument/2006/relationships/customXml" Target="../ink/ink46.xml"/><Relationship Id="rId213" Type="http://schemas.openxmlformats.org/officeDocument/2006/relationships/image" Target="../media/image106.png"/><Relationship Id="rId234" Type="http://schemas.openxmlformats.org/officeDocument/2006/relationships/customXml" Target="../ink/ink117.xml"/><Relationship Id="rId2" Type="http://schemas.openxmlformats.org/officeDocument/2006/relationships/customXml" Target="../ink/ink1.xml"/><Relationship Id="rId29" Type="http://schemas.openxmlformats.org/officeDocument/2006/relationships/image" Target="../media/image14.png"/><Relationship Id="rId255" Type="http://schemas.openxmlformats.org/officeDocument/2006/relationships/image" Target="../media/image127.png"/><Relationship Id="rId276" Type="http://schemas.openxmlformats.org/officeDocument/2006/relationships/customXml" Target="../ink/ink138.xml"/><Relationship Id="rId297" Type="http://schemas.openxmlformats.org/officeDocument/2006/relationships/image" Target="../media/image148.png"/><Relationship Id="rId40" Type="http://schemas.openxmlformats.org/officeDocument/2006/relationships/customXml" Target="../ink/ink20.xml"/><Relationship Id="rId115" Type="http://schemas.openxmlformats.org/officeDocument/2006/relationships/image" Target="../media/image57.png"/><Relationship Id="rId136" Type="http://schemas.openxmlformats.org/officeDocument/2006/relationships/customXml" Target="../ink/ink68.xml"/><Relationship Id="rId157" Type="http://schemas.openxmlformats.org/officeDocument/2006/relationships/image" Target="../media/image78.png"/><Relationship Id="rId178" Type="http://schemas.openxmlformats.org/officeDocument/2006/relationships/customXml" Target="../ink/ink89.xml"/><Relationship Id="rId301" Type="http://schemas.openxmlformats.org/officeDocument/2006/relationships/image" Target="../media/image150.png"/><Relationship Id="rId322" Type="http://schemas.openxmlformats.org/officeDocument/2006/relationships/customXml" Target="../ink/ink161.xml"/><Relationship Id="rId343" Type="http://schemas.openxmlformats.org/officeDocument/2006/relationships/image" Target="../media/image171.png"/><Relationship Id="rId61" Type="http://schemas.openxmlformats.org/officeDocument/2006/relationships/image" Target="../media/image30.png"/><Relationship Id="rId82" Type="http://schemas.openxmlformats.org/officeDocument/2006/relationships/customXml" Target="../ink/ink41.xml"/><Relationship Id="rId199" Type="http://schemas.openxmlformats.org/officeDocument/2006/relationships/image" Target="../media/image99.png"/><Relationship Id="rId203" Type="http://schemas.openxmlformats.org/officeDocument/2006/relationships/image" Target="../media/image101.png"/><Relationship Id="rId19" Type="http://schemas.openxmlformats.org/officeDocument/2006/relationships/image" Target="../media/image9.png"/><Relationship Id="rId224" Type="http://schemas.openxmlformats.org/officeDocument/2006/relationships/customXml" Target="../ink/ink112.xml"/><Relationship Id="rId245" Type="http://schemas.openxmlformats.org/officeDocument/2006/relationships/image" Target="../media/image122.png"/><Relationship Id="rId266" Type="http://schemas.openxmlformats.org/officeDocument/2006/relationships/customXml" Target="../ink/ink133.xml"/><Relationship Id="rId287" Type="http://schemas.openxmlformats.org/officeDocument/2006/relationships/image" Target="../media/image143.png"/><Relationship Id="rId30" Type="http://schemas.openxmlformats.org/officeDocument/2006/relationships/customXml" Target="../ink/ink15.xml"/><Relationship Id="rId105" Type="http://schemas.openxmlformats.org/officeDocument/2006/relationships/image" Target="../media/image52.png"/><Relationship Id="rId126" Type="http://schemas.openxmlformats.org/officeDocument/2006/relationships/customXml" Target="../ink/ink63.xml"/><Relationship Id="rId147" Type="http://schemas.openxmlformats.org/officeDocument/2006/relationships/image" Target="../media/image73.png"/><Relationship Id="rId168" Type="http://schemas.openxmlformats.org/officeDocument/2006/relationships/customXml" Target="../ink/ink84.xml"/><Relationship Id="rId312" Type="http://schemas.openxmlformats.org/officeDocument/2006/relationships/customXml" Target="../ink/ink156.xml"/><Relationship Id="rId333" Type="http://schemas.openxmlformats.org/officeDocument/2006/relationships/image" Target="../media/image166.png"/><Relationship Id="rId51" Type="http://schemas.openxmlformats.org/officeDocument/2006/relationships/image" Target="../media/image25.png"/><Relationship Id="rId72" Type="http://schemas.openxmlformats.org/officeDocument/2006/relationships/customXml" Target="../ink/ink36.xml"/><Relationship Id="rId93" Type="http://schemas.openxmlformats.org/officeDocument/2006/relationships/image" Target="../media/image46.png"/><Relationship Id="rId189" Type="http://schemas.openxmlformats.org/officeDocument/2006/relationships/image" Target="../media/image94.png"/><Relationship Id="rId3" Type="http://schemas.openxmlformats.org/officeDocument/2006/relationships/image" Target="../media/image1.png"/><Relationship Id="rId214" Type="http://schemas.openxmlformats.org/officeDocument/2006/relationships/customXml" Target="../ink/ink107.xml"/><Relationship Id="rId235" Type="http://schemas.openxmlformats.org/officeDocument/2006/relationships/image" Target="../media/image117.png"/><Relationship Id="rId256" Type="http://schemas.openxmlformats.org/officeDocument/2006/relationships/customXml" Target="../ink/ink128.xml"/><Relationship Id="rId277" Type="http://schemas.openxmlformats.org/officeDocument/2006/relationships/image" Target="../media/image138.png"/><Relationship Id="rId298" Type="http://schemas.openxmlformats.org/officeDocument/2006/relationships/customXml" Target="../ink/ink149.xml"/><Relationship Id="rId116" Type="http://schemas.openxmlformats.org/officeDocument/2006/relationships/customXml" Target="../ink/ink58.xml"/><Relationship Id="rId137" Type="http://schemas.openxmlformats.org/officeDocument/2006/relationships/image" Target="../media/image68.png"/><Relationship Id="rId158" Type="http://schemas.openxmlformats.org/officeDocument/2006/relationships/customXml" Target="../ink/ink79.xml"/><Relationship Id="rId302" Type="http://schemas.openxmlformats.org/officeDocument/2006/relationships/customXml" Target="../ink/ink151.xml"/><Relationship Id="rId323" Type="http://schemas.openxmlformats.org/officeDocument/2006/relationships/image" Target="../media/image161.png"/><Relationship Id="rId344" Type="http://schemas.openxmlformats.org/officeDocument/2006/relationships/customXml" Target="../ink/ink172.xml"/></Relationships>
</file>

<file path=ppt/slides/_rels/slide20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945.png"/><Relationship Id="rId299" Type="http://schemas.openxmlformats.org/officeDocument/2006/relationships/image" Target="../media/image3036.png"/><Relationship Id="rId21" Type="http://schemas.openxmlformats.org/officeDocument/2006/relationships/image" Target="../media/image2897.png"/><Relationship Id="rId63" Type="http://schemas.openxmlformats.org/officeDocument/2006/relationships/image" Target="../media/image2918.png"/><Relationship Id="rId159" Type="http://schemas.openxmlformats.org/officeDocument/2006/relationships/image" Target="../media/image2966.png"/><Relationship Id="rId324" Type="http://schemas.openxmlformats.org/officeDocument/2006/relationships/customXml" Target="../ink/ink3099.xml"/><Relationship Id="rId366" Type="http://schemas.openxmlformats.org/officeDocument/2006/relationships/customXml" Target="../ink/ink3120.xml"/><Relationship Id="rId531" Type="http://schemas.openxmlformats.org/officeDocument/2006/relationships/image" Target="../media/image3152.png"/><Relationship Id="rId170" Type="http://schemas.openxmlformats.org/officeDocument/2006/relationships/customXml" Target="../ink/ink3022.xml"/><Relationship Id="rId226" Type="http://schemas.openxmlformats.org/officeDocument/2006/relationships/customXml" Target="../ink/ink3050.xml"/><Relationship Id="rId433" Type="http://schemas.openxmlformats.org/officeDocument/2006/relationships/image" Target="../media/image3103.png"/><Relationship Id="rId268" Type="http://schemas.openxmlformats.org/officeDocument/2006/relationships/customXml" Target="../ink/ink3071.xml"/><Relationship Id="rId475" Type="http://schemas.openxmlformats.org/officeDocument/2006/relationships/image" Target="../media/image3124.png"/><Relationship Id="rId32" Type="http://schemas.openxmlformats.org/officeDocument/2006/relationships/customXml" Target="../ink/ink2953.xml"/><Relationship Id="rId74" Type="http://schemas.openxmlformats.org/officeDocument/2006/relationships/customXml" Target="../ink/ink2974.xml"/><Relationship Id="rId128" Type="http://schemas.openxmlformats.org/officeDocument/2006/relationships/customXml" Target="../ink/ink3001.xml"/><Relationship Id="rId335" Type="http://schemas.openxmlformats.org/officeDocument/2006/relationships/image" Target="../media/image3054.png"/><Relationship Id="rId377" Type="http://schemas.openxmlformats.org/officeDocument/2006/relationships/image" Target="../media/image3075.png"/><Relationship Id="rId500" Type="http://schemas.openxmlformats.org/officeDocument/2006/relationships/customXml" Target="../ink/ink3187.xml"/><Relationship Id="rId542" Type="http://schemas.openxmlformats.org/officeDocument/2006/relationships/customXml" Target="../ink/ink3208.xml"/><Relationship Id="rId5" Type="http://schemas.openxmlformats.org/officeDocument/2006/relationships/image" Target="../media/image2889.png"/><Relationship Id="rId181" Type="http://schemas.openxmlformats.org/officeDocument/2006/relationships/image" Target="../media/image2977.png"/><Relationship Id="rId237" Type="http://schemas.openxmlformats.org/officeDocument/2006/relationships/image" Target="../media/image3005.png"/><Relationship Id="rId402" Type="http://schemas.openxmlformats.org/officeDocument/2006/relationships/customXml" Target="../ink/ink3138.xml"/><Relationship Id="rId279" Type="http://schemas.openxmlformats.org/officeDocument/2006/relationships/image" Target="../media/image3026.png"/><Relationship Id="rId444" Type="http://schemas.openxmlformats.org/officeDocument/2006/relationships/customXml" Target="../ink/ink3159.xml"/><Relationship Id="rId486" Type="http://schemas.openxmlformats.org/officeDocument/2006/relationships/customXml" Target="../ink/ink3180.xml"/><Relationship Id="rId43" Type="http://schemas.openxmlformats.org/officeDocument/2006/relationships/image" Target="../media/image2908.png"/><Relationship Id="rId139" Type="http://schemas.openxmlformats.org/officeDocument/2006/relationships/image" Target="../media/image2956.png"/><Relationship Id="rId290" Type="http://schemas.openxmlformats.org/officeDocument/2006/relationships/customXml" Target="../ink/ink3082.xml"/><Relationship Id="rId304" Type="http://schemas.openxmlformats.org/officeDocument/2006/relationships/customXml" Target="../ink/ink3089.xml"/><Relationship Id="rId346" Type="http://schemas.openxmlformats.org/officeDocument/2006/relationships/customXml" Target="../ink/ink3110.xml"/><Relationship Id="rId388" Type="http://schemas.openxmlformats.org/officeDocument/2006/relationships/customXml" Target="../ink/ink3131.xml"/><Relationship Id="rId511" Type="http://schemas.openxmlformats.org/officeDocument/2006/relationships/image" Target="../media/image3142.png"/><Relationship Id="rId85" Type="http://schemas.openxmlformats.org/officeDocument/2006/relationships/image" Target="../media/image2929.png"/><Relationship Id="rId150" Type="http://schemas.openxmlformats.org/officeDocument/2006/relationships/customXml" Target="../ink/ink3012.xml"/><Relationship Id="rId192" Type="http://schemas.openxmlformats.org/officeDocument/2006/relationships/customXml" Target="../ink/ink3033.xml"/><Relationship Id="rId206" Type="http://schemas.openxmlformats.org/officeDocument/2006/relationships/customXml" Target="../ink/ink3040.xml"/><Relationship Id="rId413" Type="http://schemas.openxmlformats.org/officeDocument/2006/relationships/image" Target="../media/image3093.png"/><Relationship Id="rId248" Type="http://schemas.openxmlformats.org/officeDocument/2006/relationships/customXml" Target="../ink/ink3061.xml"/><Relationship Id="rId455" Type="http://schemas.openxmlformats.org/officeDocument/2006/relationships/image" Target="../media/image3114.png"/><Relationship Id="rId497" Type="http://schemas.openxmlformats.org/officeDocument/2006/relationships/image" Target="../media/image3135.png"/><Relationship Id="rId12" Type="http://schemas.openxmlformats.org/officeDocument/2006/relationships/customXml" Target="../ink/ink2943.xml"/><Relationship Id="rId108" Type="http://schemas.openxmlformats.org/officeDocument/2006/relationships/customXml" Target="../ink/ink2991.xml"/><Relationship Id="rId315" Type="http://schemas.openxmlformats.org/officeDocument/2006/relationships/image" Target="../media/image3044.png"/><Relationship Id="rId357" Type="http://schemas.openxmlformats.org/officeDocument/2006/relationships/image" Target="../media/image3065.png"/><Relationship Id="rId522" Type="http://schemas.openxmlformats.org/officeDocument/2006/relationships/customXml" Target="../ink/ink3198.xml"/><Relationship Id="rId54" Type="http://schemas.openxmlformats.org/officeDocument/2006/relationships/customXml" Target="../ink/ink2964.xml"/><Relationship Id="rId96" Type="http://schemas.openxmlformats.org/officeDocument/2006/relationships/customXml" Target="../ink/ink2985.xml"/><Relationship Id="rId161" Type="http://schemas.openxmlformats.org/officeDocument/2006/relationships/image" Target="../media/image2967.png"/><Relationship Id="rId217" Type="http://schemas.openxmlformats.org/officeDocument/2006/relationships/image" Target="../media/image2995.png"/><Relationship Id="rId399" Type="http://schemas.openxmlformats.org/officeDocument/2006/relationships/image" Target="../media/image3086.png"/><Relationship Id="rId259" Type="http://schemas.openxmlformats.org/officeDocument/2006/relationships/image" Target="../media/image3016.png"/><Relationship Id="rId424" Type="http://schemas.openxmlformats.org/officeDocument/2006/relationships/customXml" Target="../ink/ink3149.xml"/><Relationship Id="rId466" Type="http://schemas.openxmlformats.org/officeDocument/2006/relationships/customXml" Target="../ink/ink3170.xml"/><Relationship Id="rId23" Type="http://schemas.openxmlformats.org/officeDocument/2006/relationships/image" Target="../media/image2898.png"/><Relationship Id="rId119" Type="http://schemas.openxmlformats.org/officeDocument/2006/relationships/image" Target="../media/image2946.png"/><Relationship Id="rId270" Type="http://schemas.openxmlformats.org/officeDocument/2006/relationships/customXml" Target="../ink/ink3072.xml"/><Relationship Id="rId326" Type="http://schemas.openxmlformats.org/officeDocument/2006/relationships/customXml" Target="../ink/ink3100.xml"/><Relationship Id="rId533" Type="http://schemas.openxmlformats.org/officeDocument/2006/relationships/image" Target="../media/image3153.png"/><Relationship Id="rId65" Type="http://schemas.openxmlformats.org/officeDocument/2006/relationships/image" Target="../media/image2919.png"/><Relationship Id="rId130" Type="http://schemas.openxmlformats.org/officeDocument/2006/relationships/customXml" Target="../ink/ink3002.xml"/><Relationship Id="rId368" Type="http://schemas.openxmlformats.org/officeDocument/2006/relationships/customXml" Target="../ink/ink3121.xml"/><Relationship Id="rId172" Type="http://schemas.openxmlformats.org/officeDocument/2006/relationships/customXml" Target="../ink/ink3023.xml"/><Relationship Id="rId228" Type="http://schemas.openxmlformats.org/officeDocument/2006/relationships/customXml" Target="../ink/ink3051.xml"/><Relationship Id="rId435" Type="http://schemas.openxmlformats.org/officeDocument/2006/relationships/image" Target="../media/image3104.png"/><Relationship Id="rId477" Type="http://schemas.openxmlformats.org/officeDocument/2006/relationships/image" Target="../media/image3125.png"/><Relationship Id="rId281" Type="http://schemas.openxmlformats.org/officeDocument/2006/relationships/image" Target="../media/image3027.png"/><Relationship Id="rId337" Type="http://schemas.openxmlformats.org/officeDocument/2006/relationships/image" Target="../media/image3055.png"/><Relationship Id="rId502" Type="http://schemas.openxmlformats.org/officeDocument/2006/relationships/customXml" Target="../ink/ink3188.xml"/><Relationship Id="rId34" Type="http://schemas.openxmlformats.org/officeDocument/2006/relationships/customXml" Target="../ink/ink2954.xml"/><Relationship Id="rId76" Type="http://schemas.openxmlformats.org/officeDocument/2006/relationships/customXml" Target="../ink/ink2975.xml"/><Relationship Id="rId141" Type="http://schemas.openxmlformats.org/officeDocument/2006/relationships/image" Target="../media/image2957.png"/><Relationship Id="rId379" Type="http://schemas.openxmlformats.org/officeDocument/2006/relationships/image" Target="../media/image3076.png"/><Relationship Id="rId544" Type="http://schemas.openxmlformats.org/officeDocument/2006/relationships/customXml" Target="../ink/ink3209.xml"/><Relationship Id="rId7" Type="http://schemas.openxmlformats.org/officeDocument/2006/relationships/image" Target="../media/image2890.png"/><Relationship Id="rId183" Type="http://schemas.openxmlformats.org/officeDocument/2006/relationships/image" Target="../media/image2978.png"/><Relationship Id="rId239" Type="http://schemas.openxmlformats.org/officeDocument/2006/relationships/image" Target="../media/image3006.png"/><Relationship Id="rId390" Type="http://schemas.openxmlformats.org/officeDocument/2006/relationships/customXml" Target="../ink/ink3132.xml"/><Relationship Id="rId404" Type="http://schemas.openxmlformats.org/officeDocument/2006/relationships/customXml" Target="../ink/ink3139.xml"/><Relationship Id="rId446" Type="http://schemas.openxmlformats.org/officeDocument/2006/relationships/customXml" Target="../ink/ink3160.xml"/><Relationship Id="rId250" Type="http://schemas.openxmlformats.org/officeDocument/2006/relationships/customXml" Target="../ink/ink3062.xml"/><Relationship Id="rId292" Type="http://schemas.openxmlformats.org/officeDocument/2006/relationships/customXml" Target="../ink/ink3083.xml"/><Relationship Id="rId306" Type="http://schemas.openxmlformats.org/officeDocument/2006/relationships/customXml" Target="../ink/ink3090.xml"/><Relationship Id="rId488" Type="http://schemas.openxmlformats.org/officeDocument/2006/relationships/customXml" Target="../ink/ink3181.xml"/><Relationship Id="rId45" Type="http://schemas.openxmlformats.org/officeDocument/2006/relationships/image" Target="../media/image2909.png"/><Relationship Id="rId87" Type="http://schemas.openxmlformats.org/officeDocument/2006/relationships/image" Target="../media/image2930.png"/><Relationship Id="rId110" Type="http://schemas.openxmlformats.org/officeDocument/2006/relationships/customXml" Target="../ink/ink2992.xml"/><Relationship Id="rId348" Type="http://schemas.openxmlformats.org/officeDocument/2006/relationships/customXml" Target="../ink/ink3111.xml"/><Relationship Id="rId513" Type="http://schemas.openxmlformats.org/officeDocument/2006/relationships/image" Target="../media/image3143.png"/><Relationship Id="rId152" Type="http://schemas.openxmlformats.org/officeDocument/2006/relationships/customXml" Target="../ink/ink3013.xml"/><Relationship Id="rId194" Type="http://schemas.openxmlformats.org/officeDocument/2006/relationships/customXml" Target="../ink/ink3034.xml"/><Relationship Id="rId208" Type="http://schemas.openxmlformats.org/officeDocument/2006/relationships/customXml" Target="../ink/ink3041.xml"/><Relationship Id="rId415" Type="http://schemas.openxmlformats.org/officeDocument/2006/relationships/image" Target="../media/image3094.png"/><Relationship Id="rId457" Type="http://schemas.openxmlformats.org/officeDocument/2006/relationships/image" Target="../media/image3115.png"/><Relationship Id="rId261" Type="http://schemas.openxmlformats.org/officeDocument/2006/relationships/image" Target="../media/image3017.png"/><Relationship Id="rId499" Type="http://schemas.openxmlformats.org/officeDocument/2006/relationships/image" Target="../media/image3136.png"/><Relationship Id="rId14" Type="http://schemas.openxmlformats.org/officeDocument/2006/relationships/customXml" Target="../ink/ink2944.xml"/><Relationship Id="rId56" Type="http://schemas.openxmlformats.org/officeDocument/2006/relationships/customXml" Target="../ink/ink2965.xml"/><Relationship Id="rId317" Type="http://schemas.openxmlformats.org/officeDocument/2006/relationships/image" Target="../media/image3045.png"/><Relationship Id="rId359" Type="http://schemas.openxmlformats.org/officeDocument/2006/relationships/image" Target="../media/image3066.png"/><Relationship Id="rId524" Type="http://schemas.openxmlformats.org/officeDocument/2006/relationships/customXml" Target="../ink/ink3199.xml"/><Relationship Id="rId98" Type="http://schemas.openxmlformats.org/officeDocument/2006/relationships/customXml" Target="../ink/ink2986.xml"/><Relationship Id="rId121" Type="http://schemas.openxmlformats.org/officeDocument/2006/relationships/image" Target="../media/image2947.png"/><Relationship Id="rId163" Type="http://schemas.openxmlformats.org/officeDocument/2006/relationships/image" Target="../media/image2968.png"/><Relationship Id="rId219" Type="http://schemas.openxmlformats.org/officeDocument/2006/relationships/image" Target="../media/image2996.png"/><Relationship Id="rId370" Type="http://schemas.openxmlformats.org/officeDocument/2006/relationships/customXml" Target="../ink/ink3122.xml"/><Relationship Id="rId426" Type="http://schemas.openxmlformats.org/officeDocument/2006/relationships/customXml" Target="../ink/ink3150.xml"/><Relationship Id="rId230" Type="http://schemas.openxmlformats.org/officeDocument/2006/relationships/customXml" Target="../ink/ink3052.xml"/><Relationship Id="rId468" Type="http://schemas.openxmlformats.org/officeDocument/2006/relationships/customXml" Target="../ink/ink3171.xml"/><Relationship Id="rId25" Type="http://schemas.openxmlformats.org/officeDocument/2006/relationships/image" Target="../media/image2899.png"/><Relationship Id="rId67" Type="http://schemas.openxmlformats.org/officeDocument/2006/relationships/image" Target="../media/image2920.png"/><Relationship Id="rId272" Type="http://schemas.openxmlformats.org/officeDocument/2006/relationships/customXml" Target="../ink/ink3073.xml"/><Relationship Id="rId328" Type="http://schemas.openxmlformats.org/officeDocument/2006/relationships/customXml" Target="../ink/ink3101.xml"/><Relationship Id="rId535" Type="http://schemas.openxmlformats.org/officeDocument/2006/relationships/image" Target="../media/image3154.png"/><Relationship Id="rId132" Type="http://schemas.openxmlformats.org/officeDocument/2006/relationships/customXml" Target="../ink/ink3003.xml"/><Relationship Id="rId174" Type="http://schemas.openxmlformats.org/officeDocument/2006/relationships/customXml" Target="../ink/ink3024.xml"/><Relationship Id="rId381" Type="http://schemas.openxmlformats.org/officeDocument/2006/relationships/image" Target="../media/image3077.png"/><Relationship Id="rId220" Type="http://schemas.openxmlformats.org/officeDocument/2006/relationships/customXml" Target="../ink/ink3047.xml"/><Relationship Id="rId241" Type="http://schemas.openxmlformats.org/officeDocument/2006/relationships/image" Target="../media/image3007.png"/><Relationship Id="rId437" Type="http://schemas.openxmlformats.org/officeDocument/2006/relationships/image" Target="../media/image3105.png"/><Relationship Id="rId458" Type="http://schemas.openxmlformats.org/officeDocument/2006/relationships/customXml" Target="../ink/ink3166.xml"/><Relationship Id="rId479" Type="http://schemas.openxmlformats.org/officeDocument/2006/relationships/image" Target="../media/image3126.png"/><Relationship Id="rId15" Type="http://schemas.openxmlformats.org/officeDocument/2006/relationships/image" Target="../media/image2894.png"/><Relationship Id="rId36" Type="http://schemas.openxmlformats.org/officeDocument/2006/relationships/customXml" Target="../ink/ink2955.xml"/><Relationship Id="rId57" Type="http://schemas.openxmlformats.org/officeDocument/2006/relationships/image" Target="../media/image2915.png"/><Relationship Id="rId262" Type="http://schemas.openxmlformats.org/officeDocument/2006/relationships/customXml" Target="../ink/ink3068.xml"/><Relationship Id="rId283" Type="http://schemas.openxmlformats.org/officeDocument/2006/relationships/image" Target="../media/image3028.png"/><Relationship Id="rId318" Type="http://schemas.openxmlformats.org/officeDocument/2006/relationships/customXml" Target="../ink/ink3096.xml"/><Relationship Id="rId339" Type="http://schemas.openxmlformats.org/officeDocument/2006/relationships/image" Target="../media/image3056.png"/><Relationship Id="rId490" Type="http://schemas.openxmlformats.org/officeDocument/2006/relationships/customXml" Target="../ink/ink3182.xml"/><Relationship Id="rId504" Type="http://schemas.openxmlformats.org/officeDocument/2006/relationships/customXml" Target="../ink/ink3189.xml"/><Relationship Id="rId525" Type="http://schemas.openxmlformats.org/officeDocument/2006/relationships/image" Target="../media/image3149.png"/><Relationship Id="rId546" Type="http://schemas.openxmlformats.org/officeDocument/2006/relationships/customXml" Target="../ink/ink3210.xml"/><Relationship Id="rId78" Type="http://schemas.openxmlformats.org/officeDocument/2006/relationships/customXml" Target="../ink/ink2976.xml"/><Relationship Id="rId99" Type="http://schemas.openxmlformats.org/officeDocument/2006/relationships/image" Target="../media/image2936.png"/><Relationship Id="rId101" Type="http://schemas.openxmlformats.org/officeDocument/2006/relationships/image" Target="../media/image2937.png"/><Relationship Id="rId122" Type="http://schemas.openxmlformats.org/officeDocument/2006/relationships/customXml" Target="../ink/ink2998.xml"/><Relationship Id="rId143" Type="http://schemas.openxmlformats.org/officeDocument/2006/relationships/image" Target="../media/image2958.png"/><Relationship Id="rId164" Type="http://schemas.openxmlformats.org/officeDocument/2006/relationships/customXml" Target="../ink/ink3019.xml"/><Relationship Id="rId185" Type="http://schemas.openxmlformats.org/officeDocument/2006/relationships/image" Target="../media/image2979.png"/><Relationship Id="rId350" Type="http://schemas.openxmlformats.org/officeDocument/2006/relationships/customXml" Target="../ink/ink3112.xml"/><Relationship Id="rId371" Type="http://schemas.openxmlformats.org/officeDocument/2006/relationships/image" Target="../media/image3072.png"/><Relationship Id="rId406" Type="http://schemas.openxmlformats.org/officeDocument/2006/relationships/customXml" Target="../ink/ink3140.xml"/><Relationship Id="rId9" Type="http://schemas.openxmlformats.org/officeDocument/2006/relationships/image" Target="../media/image2891.png"/><Relationship Id="rId210" Type="http://schemas.openxmlformats.org/officeDocument/2006/relationships/customXml" Target="../ink/ink3042.xml"/><Relationship Id="rId392" Type="http://schemas.openxmlformats.org/officeDocument/2006/relationships/customXml" Target="../ink/ink3133.xml"/><Relationship Id="rId427" Type="http://schemas.openxmlformats.org/officeDocument/2006/relationships/image" Target="../media/image3100.png"/><Relationship Id="rId448" Type="http://schemas.openxmlformats.org/officeDocument/2006/relationships/customXml" Target="../ink/ink3161.xml"/><Relationship Id="rId469" Type="http://schemas.openxmlformats.org/officeDocument/2006/relationships/image" Target="../media/image3121.png"/><Relationship Id="rId26" Type="http://schemas.openxmlformats.org/officeDocument/2006/relationships/customXml" Target="../ink/ink2950.xml"/><Relationship Id="rId231" Type="http://schemas.openxmlformats.org/officeDocument/2006/relationships/image" Target="../media/image3002.png"/><Relationship Id="rId252" Type="http://schemas.openxmlformats.org/officeDocument/2006/relationships/customXml" Target="../ink/ink3063.xml"/><Relationship Id="rId273" Type="http://schemas.openxmlformats.org/officeDocument/2006/relationships/image" Target="../media/image3023.png"/><Relationship Id="rId294" Type="http://schemas.openxmlformats.org/officeDocument/2006/relationships/customXml" Target="../ink/ink3084.xml"/><Relationship Id="rId308" Type="http://schemas.openxmlformats.org/officeDocument/2006/relationships/customXml" Target="../ink/ink3091.xml"/><Relationship Id="rId329" Type="http://schemas.openxmlformats.org/officeDocument/2006/relationships/image" Target="../media/image3051.png"/><Relationship Id="rId480" Type="http://schemas.openxmlformats.org/officeDocument/2006/relationships/customXml" Target="../ink/ink3177.xml"/><Relationship Id="rId515" Type="http://schemas.openxmlformats.org/officeDocument/2006/relationships/image" Target="../media/image3144.png"/><Relationship Id="rId536" Type="http://schemas.openxmlformats.org/officeDocument/2006/relationships/customXml" Target="../ink/ink3205.xml"/><Relationship Id="rId47" Type="http://schemas.openxmlformats.org/officeDocument/2006/relationships/image" Target="../media/image2910.png"/><Relationship Id="rId68" Type="http://schemas.openxmlformats.org/officeDocument/2006/relationships/customXml" Target="../ink/ink2971.xml"/><Relationship Id="rId89" Type="http://schemas.openxmlformats.org/officeDocument/2006/relationships/image" Target="../media/image2931.png"/><Relationship Id="rId112" Type="http://schemas.openxmlformats.org/officeDocument/2006/relationships/customXml" Target="../ink/ink2993.xml"/><Relationship Id="rId133" Type="http://schemas.openxmlformats.org/officeDocument/2006/relationships/image" Target="../media/image2953.png"/><Relationship Id="rId154" Type="http://schemas.openxmlformats.org/officeDocument/2006/relationships/customXml" Target="../ink/ink3014.xml"/><Relationship Id="rId175" Type="http://schemas.openxmlformats.org/officeDocument/2006/relationships/image" Target="../media/image2974.png"/><Relationship Id="rId340" Type="http://schemas.openxmlformats.org/officeDocument/2006/relationships/customXml" Target="../ink/ink3107.xml"/><Relationship Id="rId361" Type="http://schemas.openxmlformats.org/officeDocument/2006/relationships/image" Target="../media/image3067.png"/><Relationship Id="rId196" Type="http://schemas.openxmlformats.org/officeDocument/2006/relationships/customXml" Target="../ink/ink3035.xml"/><Relationship Id="rId200" Type="http://schemas.openxmlformats.org/officeDocument/2006/relationships/customXml" Target="../ink/ink3037.xml"/><Relationship Id="rId382" Type="http://schemas.openxmlformats.org/officeDocument/2006/relationships/customXml" Target="../ink/ink3128.xml"/><Relationship Id="rId417" Type="http://schemas.openxmlformats.org/officeDocument/2006/relationships/image" Target="../media/image3095.png"/><Relationship Id="rId438" Type="http://schemas.openxmlformats.org/officeDocument/2006/relationships/customXml" Target="../ink/ink3156.xml"/><Relationship Id="rId459" Type="http://schemas.openxmlformats.org/officeDocument/2006/relationships/image" Target="../media/image3116.png"/><Relationship Id="rId16" Type="http://schemas.openxmlformats.org/officeDocument/2006/relationships/customXml" Target="../ink/ink2945.xml"/><Relationship Id="rId221" Type="http://schemas.openxmlformats.org/officeDocument/2006/relationships/image" Target="../media/image2997.png"/><Relationship Id="rId242" Type="http://schemas.openxmlformats.org/officeDocument/2006/relationships/customXml" Target="../ink/ink3058.xml"/><Relationship Id="rId263" Type="http://schemas.openxmlformats.org/officeDocument/2006/relationships/image" Target="../media/image3018.png"/><Relationship Id="rId284" Type="http://schemas.openxmlformats.org/officeDocument/2006/relationships/customXml" Target="../ink/ink3079.xml"/><Relationship Id="rId319" Type="http://schemas.openxmlformats.org/officeDocument/2006/relationships/image" Target="../media/image3046.png"/><Relationship Id="rId470" Type="http://schemas.openxmlformats.org/officeDocument/2006/relationships/customXml" Target="../ink/ink3172.xml"/><Relationship Id="rId491" Type="http://schemas.openxmlformats.org/officeDocument/2006/relationships/image" Target="../media/image3132.png"/><Relationship Id="rId505" Type="http://schemas.openxmlformats.org/officeDocument/2006/relationships/image" Target="../media/image3139.png"/><Relationship Id="rId526" Type="http://schemas.openxmlformats.org/officeDocument/2006/relationships/customXml" Target="../ink/ink3200.xml"/><Relationship Id="rId37" Type="http://schemas.openxmlformats.org/officeDocument/2006/relationships/image" Target="../media/image2905.png"/><Relationship Id="rId58" Type="http://schemas.openxmlformats.org/officeDocument/2006/relationships/customXml" Target="../ink/ink2966.xml"/><Relationship Id="rId79" Type="http://schemas.openxmlformats.org/officeDocument/2006/relationships/image" Target="../media/image2926.png"/><Relationship Id="rId102" Type="http://schemas.openxmlformats.org/officeDocument/2006/relationships/customXml" Target="../ink/ink2988.xml"/><Relationship Id="rId123" Type="http://schemas.openxmlformats.org/officeDocument/2006/relationships/image" Target="../media/image2948.png"/><Relationship Id="rId144" Type="http://schemas.openxmlformats.org/officeDocument/2006/relationships/customXml" Target="../ink/ink3009.xml"/><Relationship Id="rId330" Type="http://schemas.openxmlformats.org/officeDocument/2006/relationships/customXml" Target="../ink/ink3102.xml"/><Relationship Id="rId547" Type="http://schemas.openxmlformats.org/officeDocument/2006/relationships/image" Target="../media/image3160.png"/><Relationship Id="rId90" Type="http://schemas.openxmlformats.org/officeDocument/2006/relationships/customXml" Target="../ink/ink2982.xml"/><Relationship Id="rId165" Type="http://schemas.openxmlformats.org/officeDocument/2006/relationships/image" Target="../media/image2969.png"/><Relationship Id="rId186" Type="http://schemas.openxmlformats.org/officeDocument/2006/relationships/customXml" Target="../ink/ink3030.xml"/><Relationship Id="rId351" Type="http://schemas.openxmlformats.org/officeDocument/2006/relationships/image" Target="../media/image3062.png"/><Relationship Id="rId372" Type="http://schemas.openxmlformats.org/officeDocument/2006/relationships/customXml" Target="../ink/ink3123.xml"/><Relationship Id="rId393" Type="http://schemas.openxmlformats.org/officeDocument/2006/relationships/image" Target="../media/image3083.png"/><Relationship Id="rId407" Type="http://schemas.openxmlformats.org/officeDocument/2006/relationships/image" Target="../media/image3090.png"/><Relationship Id="rId428" Type="http://schemas.openxmlformats.org/officeDocument/2006/relationships/customXml" Target="../ink/ink3151.xml"/><Relationship Id="rId449" Type="http://schemas.openxmlformats.org/officeDocument/2006/relationships/image" Target="../media/image3111.png"/><Relationship Id="rId211" Type="http://schemas.openxmlformats.org/officeDocument/2006/relationships/image" Target="../media/image2992.png"/><Relationship Id="rId232" Type="http://schemas.openxmlformats.org/officeDocument/2006/relationships/customXml" Target="../ink/ink3053.xml"/><Relationship Id="rId253" Type="http://schemas.openxmlformats.org/officeDocument/2006/relationships/image" Target="../media/image3013.png"/><Relationship Id="rId274" Type="http://schemas.openxmlformats.org/officeDocument/2006/relationships/customXml" Target="../ink/ink3074.xml"/><Relationship Id="rId295" Type="http://schemas.openxmlformats.org/officeDocument/2006/relationships/image" Target="../media/image3034.png"/><Relationship Id="rId309" Type="http://schemas.openxmlformats.org/officeDocument/2006/relationships/image" Target="../media/image3041.png"/><Relationship Id="rId460" Type="http://schemas.openxmlformats.org/officeDocument/2006/relationships/customXml" Target="../ink/ink3167.xml"/><Relationship Id="rId481" Type="http://schemas.openxmlformats.org/officeDocument/2006/relationships/image" Target="../media/image3127.png"/><Relationship Id="rId516" Type="http://schemas.openxmlformats.org/officeDocument/2006/relationships/customXml" Target="../ink/ink3195.xml"/><Relationship Id="rId27" Type="http://schemas.openxmlformats.org/officeDocument/2006/relationships/image" Target="../media/image2900.png"/><Relationship Id="rId48" Type="http://schemas.openxmlformats.org/officeDocument/2006/relationships/customXml" Target="../ink/ink2961.xml"/><Relationship Id="rId69" Type="http://schemas.openxmlformats.org/officeDocument/2006/relationships/image" Target="../media/image2921.png"/><Relationship Id="rId113" Type="http://schemas.openxmlformats.org/officeDocument/2006/relationships/image" Target="../media/image2943.png"/><Relationship Id="rId134" Type="http://schemas.openxmlformats.org/officeDocument/2006/relationships/customXml" Target="../ink/ink3004.xml"/><Relationship Id="rId320" Type="http://schemas.openxmlformats.org/officeDocument/2006/relationships/customXml" Target="../ink/ink3097.xml"/><Relationship Id="rId537" Type="http://schemas.openxmlformats.org/officeDocument/2006/relationships/image" Target="../media/image3155.png"/><Relationship Id="rId80" Type="http://schemas.openxmlformats.org/officeDocument/2006/relationships/customXml" Target="../ink/ink2977.xml"/><Relationship Id="rId155" Type="http://schemas.openxmlformats.org/officeDocument/2006/relationships/image" Target="../media/image2964.png"/><Relationship Id="rId176" Type="http://schemas.openxmlformats.org/officeDocument/2006/relationships/customXml" Target="../ink/ink3025.xml"/><Relationship Id="rId197" Type="http://schemas.openxmlformats.org/officeDocument/2006/relationships/image" Target="../media/image2985.png"/><Relationship Id="rId341" Type="http://schemas.openxmlformats.org/officeDocument/2006/relationships/image" Target="../media/image3057.png"/><Relationship Id="rId362" Type="http://schemas.openxmlformats.org/officeDocument/2006/relationships/customXml" Target="../ink/ink3118.xml"/><Relationship Id="rId383" Type="http://schemas.openxmlformats.org/officeDocument/2006/relationships/image" Target="../media/image3078.png"/><Relationship Id="rId418" Type="http://schemas.openxmlformats.org/officeDocument/2006/relationships/customXml" Target="../ink/ink3146.xml"/><Relationship Id="rId439" Type="http://schemas.openxmlformats.org/officeDocument/2006/relationships/image" Target="../media/image3106.png"/><Relationship Id="rId201" Type="http://schemas.openxmlformats.org/officeDocument/2006/relationships/image" Target="../media/image2987.png"/><Relationship Id="rId222" Type="http://schemas.openxmlformats.org/officeDocument/2006/relationships/customXml" Target="../ink/ink3048.xml"/><Relationship Id="rId243" Type="http://schemas.openxmlformats.org/officeDocument/2006/relationships/image" Target="../media/image3008.png"/><Relationship Id="rId264" Type="http://schemas.openxmlformats.org/officeDocument/2006/relationships/customXml" Target="../ink/ink3069.xml"/><Relationship Id="rId285" Type="http://schemas.openxmlformats.org/officeDocument/2006/relationships/image" Target="../media/image3029.png"/><Relationship Id="rId450" Type="http://schemas.openxmlformats.org/officeDocument/2006/relationships/customXml" Target="../ink/ink3162.xml"/><Relationship Id="rId471" Type="http://schemas.openxmlformats.org/officeDocument/2006/relationships/image" Target="../media/image3122.png"/><Relationship Id="rId506" Type="http://schemas.openxmlformats.org/officeDocument/2006/relationships/customXml" Target="../ink/ink3190.xml"/><Relationship Id="rId17" Type="http://schemas.openxmlformats.org/officeDocument/2006/relationships/image" Target="../media/image2895.png"/><Relationship Id="rId38" Type="http://schemas.openxmlformats.org/officeDocument/2006/relationships/customXml" Target="../ink/ink2956.xml"/><Relationship Id="rId59" Type="http://schemas.openxmlformats.org/officeDocument/2006/relationships/image" Target="../media/image2916.png"/><Relationship Id="rId103" Type="http://schemas.openxmlformats.org/officeDocument/2006/relationships/image" Target="../media/image2938.png"/><Relationship Id="rId124" Type="http://schemas.openxmlformats.org/officeDocument/2006/relationships/customXml" Target="../ink/ink2999.xml"/><Relationship Id="rId310" Type="http://schemas.openxmlformats.org/officeDocument/2006/relationships/customXml" Target="../ink/ink3092.xml"/><Relationship Id="rId492" Type="http://schemas.openxmlformats.org/officeDocument/2006/relationships/customXml" Target="../ink/ink3183.xml"/><Relationship Id="rId527" Type="http://schemas.openxmlformats.org/officeDocument/2006/relationships/image" Target="../media/image3150.png"/><Relationship Id="rId548" Type="http://schemas.openxmlformats.org/officeDocument/2006/relationships/customXml" Target="../ink/ink3211.xml"/><Relationship Id="rId70" Type="http://schemas.openxmlformats.org/officeDocument/2006/relationships/customXml" Target="../ink/ink2972.xml"/><Relationship Id="rId91" Type="http://schemas.openxmlformats.org/officeDocument/2006/relationships/image" Target="../media/image2932.png"/><Relationship Id="rId145" Type="http://schemas.openxmlformats.org/officeDocument/2006/relationships/image" Target="../media/image2959.png"/><Relationship Id="rId166" Type="http://schemas.openxmlformats.org/officeDocument/2006/relationships/customXml" Target="../ink/ink3020.xml"/><Relationship Id="rId187" Type="http://schemas.openxmlformats.org/officeDocument/2006/relationships/image" Target="../media/image2980.png"/><Relationship Id="rId331" Type="http://schemas.openxmlformats.org/officeDocument/2006/relationships/image" Target="../media/image3052.png"/><Relationship Id="rId352" Type="http://schemas.openxmlformats.org/officeDocument/2006/relationships/customXml" Target="../ink/ink3113.xml"/><Relationship Id="rId373" Type="http://schemas.openxmlformats.org/officeDocument/2006/relationships/image" Target="../media/image3073.png"/><Relationship Id="rId394" Type="http://schemas.openxmlformats.org/officeDocument/2006/relationships/customXml" Target="../ink/ink3134.xml"/><Relationship Id="rId408" Type="http://schemas.openxmlformats.org/officeDocument/2006/relationships/customXml" Target="../ink/ink3141.xml"/><Relationship Id="rId429" Type="http://schemas.openxmlformats.org/officeDocument/2006/relationships/image" Target="../media/image310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043.xml"/><Relationship Id="rId233" Type="http://schemas.openxmlformats.org/officeDocument/2006/relationships/image" Target="../media/image3003.png"/><Relationship Id="rId254" Type="http://schemas.openxmlformats.org/officeDocument/2006/relationships/customXml" Target="../ink/ink3064.xml"/><Relationship Id="rId440" Type="http://schemas.openxmlformats.org/officeDocument/2006/relationships/customXml" Target="../ink/ink3157.xml"/><Relationship Id="rId28" Type="http://schemas.openxmlformats.org/officeDocument/2006/relationships/customXml" Target="../ink/ink2951.xml"/><Relationship Id="rId49" Type="http://schemas.openxmlformats.org/officeDocument/2006/relationships/image" Target="../media/image2911.png"/><Relationship Id="rId114" Type="http://schemas.openxmlformats.org/officeDocument/2006/relationships/customXml" Target="../ink/ink2994.xml"/><Relationship Id="rId275" Type="http://schemas.openxmlformats.org/officeDocument/2006/relationships/image" Target="../media/image3024.png"/><Relationship Id="rId296" Type="http://schemas.openxmlformats.org/officeDocument/2006/relationships/customXml" Target="../ink/ink3085.xml"/><Relationship Id="rId300" Type="http://schemas.openxmlformats.org/officeDocument/2006/relationships/customXml" Target="../ink/ink3087.xml"/><Relationship Id="rId461" Type="http://schemas.openxmlformats.org/officeDocument/2006/relationships/image" Target="../media/image3117.png"/><Relationship Id="rId482" Type="http://schemas.openxmlformats.org/officeDocument/2006/relationships/customXml" Target="../ink/ink3178.xml"/><Relationship Id="rId517" Type="http://schemas.openxmlformats.org/officeDocument/2006/relationships/image" Target="../media/image3145.png"/><Relationship Id="rId538" Type="http://schemas.openxmlformats.org/officeDocument/2006/relationships/customXml" Target="../ink/ink3206.xml"/><Relationship Id="rId60" Type="http://schemas.openxmlformats.org/officeDocument/2006/relationships/customXml" Target="../ink/ink2967.xml"/><Relationship Id="rId81" Type="http://schemas.openxmlformats.org/officeDocument/2006/relationships/image" Target="../media/image2927.png"/><Relationship Id="rId135" Type="http://schemas.openxmlformats.org/officeDocument/2006/relationships/image" Target="../media/image2954.png"/><Relationship Id="rId156" Type="http://schemas.openxmlformats.org/officeDocument/2006/relationships/customXml" Target="../ink/ink3015.xml"/><Relationship Id="rId177" Type="http://schemas.openxmlformats.org/officeDocument/2006/relationships/image" Target="../media/image2975.png"/><Relationship Id="rId198" Type="http://schemas.openxmlformats.org/officeDocument/2006/relationships/customXml" Target="../ink/ink3036.xml"/><Relationship Id="rId321" Type="http://schemas.openxmlformats.org/officeDocument/2006/relationships/image" Target="../media/image3047.png"/><Relationship Id="rId342" Type="http://schemas.openxmlformats.org/officeDocument/2006/relationships/customXml" Target="../ink/ink3108.xml"/><Relationship Id="rId363" Type="http://schemas.openxmlformats.org/officeDocument/2006/relationships/image" Target="../media/image3068.png"/><Relationship Id="rId384" Type="http://schemas.openxmlformats.org/officeDocument/2006/relationships/customXml" Target="../ink/ink3129.xml"/><Relationship Id="rId419" Type="http://schemas.openxmlformats.org/officeDocument/2006/relationships/image" Target="../media/image3096.png"/><Relationship Id="rId202" Type="http://schemas.openxmlformats.org/officeDocument/2006/relationships/customXml" Target="../ink/ink3038.xml"/><Relationship Id="rId223" Type="http://schemas.openxmlformats.org/officeDocument/2006/relationships/image" Target="../media/image2998.png"/><Relationship Id="rId244" Type="http://schemas.openxmlformats.org/officeDocument/2006/relationships/customXml" Target="../ink/ink3059.xml"/><Relationship Id="rId430" Type="http://schemas.openxmlformats.org/officeDocument/2006/relationships/customXml" Target="../ink/ink3152.xml"/><Relationship Id="rId18" Type="http://schemas.openxmlformats.org/officeDocument/2006/relationships/customXml" Target="../ink/ink2946.xml"/><Relationship Id="rId39" Type="http://schemas.openxmlformats.org/officeDocument/2006/relationships/image" Target="../media/image2906.png"/><Relationship Id="rId265" Type="http://schemas.openxmlformats.org/officeDocument/2006/relationships/image" Target="../media/image3019.png"/><Relationship Id="rId286" Type="http://schemas.openxmlformats.org/officeDocument/2006/relationships/customXml" Target="../ink/ink3080.xml"/><Relationship Id="rId451" Type="http://schemas.openxmlformats.org/officeDocument/2006/relationships/image" Target="../media/image3112.png"/><Relationship Id="rId472" Type="http://schemas.openxmlformats.org/officeDocument/2006/relationships/customXml" Target="../ink/ink3173.xml"/><Relationship Id="rId493" Type="http://schemas.openxmlformats.org/officeDocument/2006/relationships/image" Target="../media/image3133.png"/><Relationship Id="rId507" Type="http://schemas.openxmlformats.org/officeDocument/2006/relationships/image" Target="../media/image3140.png"/><Relationship Id="rId528" Type="http://schemas.openxmlformats.org/officeDocument/2006/relationships/customXml" Target="../ink/ink3201.xml"/><Relationship Id="rId549" Type="http://schemas.openxmlformats.org/officeDocument/2006/relationships/image" Target="../media/image3161.png"/><Relationship Id="rId50" Type="http://schemas.openxmlformats.org/officeDocument/2006/relationships/customXml" Target="../ink/ink2962.xml"/><Relationship Id="rId104" Type="http://schemas.openxmlformats.org/officeDocument/2006/relationships/customXml" Target="../ink/ink2989.xml"/><Relationship Id="rId125" Type="http://schemas.openxmlformats.org/officeDocument/2006/relationships/image" Target="../media/image2949.png"/><Relationship Id="rId146" Type="http://schemas.openxmlformats.org/officeDocument/2006/relationships/customXml" Target="../ink/ink3010.xml"/><Relationship Id="rId167" Type="http://schemas.openxmlformats.org/officeDocument/2006/relationships/image" Target="../media/image2970.png"/><Relationship Id="rId188" Type="http://schemas.openxmlformats.org/officeDocument/2006/relationships/customXml" Target="../ink/ink3031.xml"/><Relationship Id="rId311" Type="http://schemas.openxmlformats.org/officeDocument/2006/relationships/image" Target="../media/image3042.png"/><Relationship Id="rId332" Type="http://schemas.openxmlformats.org/officeDocument/2006/relationships/customXml" Target="../ink/ink3103.xml"/><Relationship Id="rId353" Type="http://schemas.openxmlformats.org/officeDocument/2006/relationships/image" Target="../media/image3063.png"/><Relationship Id="rId374" Type="http://schemas.openxmlformats.org/officeDocument/2006/relationships/customXml" Target="../ink/ink3124.xml"/><Relationship Id="rId395" Type="http://schemas.openxmlformats.org/officeDocument/2006/relationships/image" Target="../media/image3084.png"/><Relationship Id="rId409" Type="http://schemas.openxmlformats.org/officeDocument/2006/relationships/image" Target="../media/image3091.png"/><Relationship Id="rId71" Type="http://schemas.openxmlformats.org/officeDocument/2006/relationships/image" Target="../media/image2922.png"/><Relationship Id="rId92" Type="http://schemas.openxmlformats.org/officeDocument/2006/relationships/customXml" Target="../ink/ink2983.xml"/><Relationship Id="rId213" Type="http://schemas.openxmlformats.org/officeDocument/2006/relationships/image" Target="../media/image2993.png"/><Relationship Id="rId234" Type="http://schemas.openxmlformats.org/officeDocument/2006/relationships/customXml" Target="../ink/ink3054.xml"/><Relationship Id="rId420" Type="http://schemas.openxmlformats.org/officeDocument/2006/relationships/customXml" Target="../ink/ink3147.xml"/><Relationship Id="rId2" Type="http://schemas.openxmlformats.org/officeDocument/2006/relationships/customXml" Target="../ink/ink2938.xml"/><Relationship Id="rId29" Type="http://schemas.openxmlformats.org/officeDocument/2006/relationships/image" Target="../media/image2901.png"/><Relationship Id="rId255" Type="http://schemas.openxmlformats.org/officeDocument/2006/relationships/image" Target="../media/image3014.png"/><Relationship Id="rId276" Type="http://schemas.openxmlformats.org/officeDocument/2006/relationships/customXml" Target="../ink/ink3075.xml"/><Relationship Id="rId297" Type="http://schemas.openxmlformats.org/officeDocument/2006/relationships/image" Target="../media/image3035.png"/><Relationship Id="rId441" Type="http://schemas.openxmlformats.org/officeDocument/2006/relationships/image" Target="../media/image3107.png"/><Relationship Id="rId462" Type="http://schemas.openxmlformats.org/officeDocument/2006/relationships/customXml" Target="../ink/ink3168.xml"/><Relationship Id="rId483" Type="http://schemas.openxmlformats.org/officeDocument/2006/relationships/image" Target="../media/image3128.png"/><Relationship Id="rId518" Type="http://schemas.openxmlformats.org/officeDocument/2006/relationships/customXml" Target="../ink/ink3196.xml"/><Relationship Id="rId539" Type="http://schemas.openxmlformats.org/officeDocument/2006/relationships/image" Target="../media/image3156.png"/><Relationship Id="rId40" Type="http://schemas.openxmlformats.org/officeDocument/2006/relationships/customXml" Target="../ink/ink2957.xml"/><Relationship Id="rId115" Type="http://schemas.openxmlformats.org/officeDocument/2006/relationships/image" Target="../media/image2944.png"/><Relationship Id="rId136" Type="http://schemas.openxmlformats.org/officeDocument/2006/relationships/customXml" Target="../ink/ink3005.xml"/><Relationship Id="rId157" Type="http://schemas.openxmlformats.org/officeDocument/2006/relationships/image" Target="../media/image2965.png"/><Relationship Id="rId178" Type="http://schemas.openxmlformats.org/officeDocument/2006/relationships/customXml" Target="../ink/ink3026.xml"/><Relationship Id="rId301" Type="http://schemas.openxmlformats.org/officeDocument/2006/relationships/image" Target="../media/image3037.png"/><Relationship Id="rId322" Type="http://schemas.openxmlformats.org/officeDocument/2006/relationships/customXml" Target="../ink/ink3098.xml"/><Relationship Id="rId343" Type="http://schemas.openxmlformats.org/officeDocument/2006/relationships/image" Target="../media/image3058.png"/><Relationship Id="rId364" Type="http://schemas.openxmlformats.org/officeDocument/2006/relationships/customXml" Target="../ink/ink3119.xml"/><Relationship Id="rId61" Type="http://schemas.openxmlformats.org/officeDocument/2006/relationships/image" Target="../media/image2917.png"/><Relationship Id="rId82" Type="http://schemas.openxmlformats.org/officeDocument/2006/relationships/customXml" Target="../ink/ink2978.xml"/><Relationship Id="rId199" Type="http://schemas.openxmlformats.org/officeDocument/2006/relationships/image" Target="../media/image2986.png"/><Relationship Id="rId203" Type="http://schemas.openxmlformats.org/officeDocument/2006/relationships/image" Target="../media/image2988.png"/><Relationship Id="rId385" Type="http://schemas.openxmlformats.org/officeDocument/2006/relationships/image" Target="../media/image3079.png"/><Relationship Id="rId19" Type="http://schemas.openxmlformats.org/officeDocument/2006/relationships/image" Target="../media/image2896.png"/><Relationship Id="rId224" Type="http://schemas.openxmlformats.org/officeDocument/2006/relationships/customXml" Target="../ink/ink3049.xml"/><Relationship Id="rId245" Type="http://schemas.openxmlformats.org/officeDocument/2006/relationships/image" Target="../media/image3009.png"/><Relationship Id="rId266" Type="http://schemas.openxmlformats.org/officeDocument/2006/relationships/customXml" Target="../ink/ink3070.xml"/><Relationship Id="rId287" Type="http://schemas.openxmlformats.org/officeDocument/2006/relationships/image" Target="../media/image3030.png"/><Relationship Id="rId410" Type="http://schemas.openxmlformats.org/officeDocument/2006/relationships/customXml" Target="../ink/ink3142.xml"/><Relationship Id="rId431" Type="http://schemas.openxmlformats.org/officeDocument/2006/relationships/image" Target="../media/image3102.png"/><Relationship Id="rId452" Type="http://schemas.openxmlformats.org/officeDocument/2006/relationships/customXml" Target="../ink/ink3163.xml"/><Relationship Id="rId473" Type="http://schemas.openxmlformats.org/officeDocument/2006/relationships/image" Target="../media/image3123.png"/><Relationship Id="rId494" Type="http://schemas.openxmlformats.org/officeDocument/2006/relationships/customXml" Target="../ink/ink3184.xml"/><Relationship Id="rId508" Type="http://schemas.openxmlformats.org/officeDocument/2006/relationships/customXml" Target="../ink/ink3191.xml"/><Relationship Id="rId529" Type="http://schemas.openxmlformats.org/officeDocument/2006/relationships/image" Target="../media/image3151.png"/><Relationship Id="rId30" Type="http://schemas.openxmlformats.org/officeDocument/2006/relationships/customXml" Target="../ink/ink2952.xml"/><Relationship Id="rId105" Type="http://schemas.openxmlformats.org/officeDocument/2006/relationships/image" Target="../media/image2939.png"/><Relationship Id="rId126" Type="http://schemas.openxmlformats.org/officeDocument/2006/relationships/customXml" Target="../ink/ink3000.xml"/><Relationship Id="rId147" Type="http://schemas.openxmlformats.org/officeDocument/2006/relationships/image" Target="../media/image2960.png"/><Relationship Id="rId168" Type="http://schemas.openxmlformats.org/officeDocument/2006/relationships/customXml" Target="../ink/ink3021.xml"/><Relationship Id="rId312" Type="http://schemas.openxmlformats.org/officeDocument/2006/relationships/customXml" Target="../ink/ink3093.xml"/><Relationship Id="rId333" Type="http://schemas.openxmlformats.org/officeDocument/2006/relationships/image" Target="../media/image3053.png"/><Relationship Id="rId354" Type="http://schemas.openxmlformats.org/officeDocument/2006/relationships/customXml" Target="../ink/ink3114.xml"/><Relationship Id="rId540" Type="http://schemas.openxmlformats.org/officeDocument/2006/relationships/customXml" Target="../ink/ink3207.xml"/><Relationship Id="rId51" Type="http://schemas.openxmlformats.org/officeDocument/2006/relationships/image" Target="../media/image2912.png"/><Relationship Id="rId72" Type="http://schemas.openxmlformats.org/officeDocument/2006/relationships/customXml" Target="../ink/ink2973.xml"/><Relationship Id="rId93" Type="http://schemas.openxmlformats.org/officeDocument/2006/relationships/image" Target="../media/image2933.png"/><Relationship Id="rId189" Type="http://schemas.openxmlformats.org/officeDocument/2006/relationships/image" Target="../media/image2981.png"/><Relationship Id="rId375" Type="http://schemas.openxmlformats.org/officeDocument/2006/relationships/image" Target="../media/image3074.png"/><Relationship Id="rId396" Type="http://schemas.openxmlformats.org/officeDocument/2006/relationships/customXml" Target="../ink/ink3135.xml"/><Relationship Id="rId3" Type="http://schemas.openxmlformats.org/officeDocument/2006/relationships/image" Target="../media/image2888.png"/><Relationship Id="rId214" Type="http://schemas.openxmlformats.org/officeDocument/2006/relationships/customXml" Target="../ink/ink3044.xml"/><Relationship Id="rId235" Type="http://schemas.openxmlformats.org/officeDocument/2006/relationships/image" Target="../media/image3004.png"/><Relationship Id="rId256" Type="http://schemas.openxmlformats.org/officeDocument/2006/relationships/customXml" Target="../ink/ink3065.xml"/><Relationship Id="rId277" Type="http://schemas.openxmlformats.org/officeDocument/2006/relationships/image" Target="../media/image3025.png"/><Relationship Id="rId298" Type="http://schemas.openxmlformats.org/officeDocument/2006/relationships/customXml" Target="../ink/ink3086.xml"/><Relationship Id="rId400" Type="http://schemas.openxmlformats.org/officeDocument/2006/relationships/customXml" Target="../ink/ink3137.xml"/><Relationship Id="rId421" Type="http://schemas.openxmlformats.org/officeDocument/2006/relationships/image" Target="../media/image3097.png"/><Relationship Id="rId442" Type="http://schemas.openxmlformats.org/officeDocument/2006/relationships/customXml" Target="../ink/ink3158.xml"/><Relationship Id="rId463" Type="http://schemas.openxmlformats.org/officeDocument/2006/relationships/image" Target="../media/image3118.png"/><Relationship Id="rId484" Type="http://schemas.openxmlformats.org/officeDocument/2006/relationships/customXml" Target="../ink/ink3179.xml"/><Relationship Id="rId519" Type="http://schemas.openxmlformats.org/officeDocument/2006/relationships/image" Target="../media/image3146.png"/><Relationship Id="rId116" Type="http://schemas.openxmlformats.org/officeDocument/2006/relationships/customXml" Target="../ink/ink2995.xml"/><Relationship Id="rId137" Type="http://schemas.openxmlformats.org/officeDocument/2006/relationships/image" Target="../media/image2955.png"/><Relationship Id="rId158" Type="http://schemas.openxmlformats.org/officeDocument/2006/relationships/customXml" Target="../ink/ink3016.xml"/><Relationship Id="rId302" Type="http://schemas.openxmlformats.org/officeDocument/2006/relationships/customXml" Target="../ink/ink3088.xml"/><Relationship Id="rId323" Type="http://schemas.openxmlformats.org/officeDocument/2006/relationships/image" Target="../media/image3048.png"/><Relationship Id="rId344" Type="http://schemas.openxmlformats.org/officeDocument/2006/relationships/customXml" Target="../ink/ink3109.xml"/><Relationship Id="rId530" Type="http://schemas.openxmlformats.org/officeDocument/2006/relationships/customXml" Target="../ink/ink3202.xml"/><Relationship Id="rId20" Type="http://schemas.openxmlformats.org/officeDocument/2006/relationships/customXml" Target="../ink/ink2947.xml"/><Relationship Id="rId41" Type="http://schemas.openxmlformats.org/officeDocument/2006/relationships/image" Target="../media/image2907.png"/><Relationship Id="rId62" Type="http://schemas.openxmlformats.org/officeDocument/2006/relationships/customXml" Target="../ink/ink2968.xml"/><Relationship Id="rId83" Type="http://schemas.openxmlformats.org/officeDocument/2006/relationships/image" Target="../media/image2928.png"/><Relationship Id="rId179" Type="http://schemas.openxmlformats.org/officeDocument/2006/relationships/image" Target="../media/image2976.png"/><Relationship Id="rId365" Type="http://schemas.openxmlformats.org/officeDocument/2006/relationships/image" Target="../media/image3069.png"/><Relationship Id="rId386" Type="http://schemas.openxmlformats.org/officeDocument/2006/relationships/customXml" Target="../ink/ink3130.xml"/><Relationship Id="rId190" Type="http://schemas.openxmlformats.org/officeDocument/2006/relationships/customXml" Target="../ink/ink3032.xml"/><Relationship Id="rId204" Type="http://schemas.openxmlformats.org/officeDocument/2006/relationships/customXml" Target="../ink/ink3039.xml"/><Relationship Id="rId225" Type="http://schemas.openxmlformats.org/officeDocument/2006/relationships/image" Target="../media/image2999.png"/><Relationship Id="rId246" Type="http://schemas.openxmlformats.org/officeDocument/2006/relationships/customXml" Target="../ink/ink3060.xml"/><Relationship Id="rId267" Type="http://schemas.openxmlformats.org/officeDocument/2006/relationships/image" Target="../media/image3020.png"/><Relationship Id="rId288" Type="http://schemas.openxmlformats.org/officeDocument/2006/relationships/customXml" Target="../ink/ink3081.xml"/><Relationship Id="rId411" Type="http://schemas.openxmlformats.org/officeDocument/2006/relationships/image" Target="../media/image3092.png"/><Relationship Id="rId432" Type="http://schemas.openxmlformats.org/officeDocument/2006/relationships/customXml" Target="../ink/ink3153.xml"/><Relationship Id="rId453" Type="http://schemas.openxmlformats.org/officeDocument/2006/relationships/image" Target="../media/image3113.png"/><Relationship Id="rId474" Type="http://schemas.openxmlformats.org/officeDocument/2006/relationships/customXml" Target="../ink/ink3174.xml"/><Relationship Id="rId509" Type="http://schemas.openxmlformats.org/officeDocument/2006/relationships/image" Target="../media/image3141.png"/><Relationship Id="rId106" Type="http://schemas.openxmlformats.org/officeDocument/2006/relationships/customXml" Target="../ink/ink2990.xml"/><Relationship Id="rId127" Type="http://schemas.openxmlformats.org/officeDocument/2006/relationships/image" Target="../media/image2950.png"/><Relationship Id="rId313" Type="http://schemas.openxmlformats.org/officeDocument/2006/relationships/image" Target="../media/image3043.png"/><Relationship Id="rId495" Type="http://schemas.openxmlformats.org/officeDocument/2006/relationships/image" Target="../media/image3134.png"/><Relationship Id="rId10" Type="http://schemas.openxmlformats.org/officeDocument/2006/relationships/customXml" Target="../ink/ink2942.xml"/><Relationship Id="rId31" Type="http://schemas.openxmlformats.org/officeDocument/2006/relationships/image" Target="../media/image2902.png"/><Relationship Id="rId52" Type="http://schemas.openxmlformats.org/officeDocument/2006/relationships/customXml" Target="../ink/ink2963.xml"/><Relationship Id="rId73" Type="http://schemas.openxmlformats.org/officeDocument/2006/relationships/image" Target="../media/image2923.png"/><Relationship Id="rId94" Type="http://schemas.openxmlformats.org/officeDocument/2006/relationships/customXml" Target="../ink/ink2984.xml"/><Relationship Id="rId148" Type="http://schemas.openxmlformats.org/officeDocument/2006/relationships/customXml" Target="../ink/ink3011.xml"/><Relationship Id="rId169" Type="http://schemas.openxmlformats.org/officeDocument/2006/relationships/image" Target="../media/image2971.png"/><Relationship Id="rId334" Type="http://schemas.openxmlformats.org/officeDocument/2006/relationships/customXml" Target="../ink/ink3104.xml"/><Relationship Id="rId355" Type="http://schemas.openxmlformats.org/officeDocument/2006/relationships/image" Target="../media/image3064.png"/><Relationship Id="rId376" Type="http://schemas.openxmlformats.org/officeDocument/2006/relationships/customXml" Target="../ink/ink3125.xml"/><Relationship Id="rId397" Type="http://schemas.openxmlformats.org/officeDocument/2006/relationships/image" Target="../media/image3085.png"/><Relationship Id="rId520" Type="http://schemas.openxmlformats.org/officeDocument/2006/relationships/customXml" Target="../ink/ink3197.xml"/><Relationship Id="rId541" Type="http://schemas.openxmlformats.org/officeDocument/2006/relationships/image" Target="../media/image3157.png"/><Relationship Id="rId4" Type="http://schemas.openxmlformats.org/officeDocument/2006/relationships/customXml" Target="../ink/ink2939.xml"/><Relationship Id="rId180" Type="http://schemas.openxmlformats.org/officeDocument/2006/relationships/customXml" Target="../ink/ink3027.xml"/><Relationship Id="rId215" Type="http://schemas.openxmlformats.org/officeDocument/2006/relationships/image" Target="../media/image2994.png"/><Relationship Id="rId236" Type="http://schemas.openxmlformats.org/officeDocument/2006/relationships/customXml" Target="../ink/ink3055.xml"/><Relationship Id="rId257" Type="http://schemas.openxmlformats.org/officeDocument/2006/relationships/image" Target="../media/image3015.png"/><Relationship Id="rId278" Type="http://schemas.openxmlformats.org/officeDocument/2006/relationships/customXml" Target="../ink/ink3076.xml"/><Relationship Id="rId401" Type="http://schemas.openxmlformats.org/officeDocument/2006/relationships/image" Target="../media/image3087.png"/><Relationship Id="rId422" Type="http://schemas.openxmlformats.org/officeDocument/2006/relationships/customXml" Target="../ink/ink3148.xml"/><Relationship Id="rId443" Type="http://schemas.openxmlformats.org/officeDocument/2006/relationships/image" Target="../media/image3108.png"/><Relationship Id="rId464" Type="http://schemas.openxmlformats.org/officeDocument/2006/relationships/customXml" Target="../ink/ink3169.xml"/><Relationship Id="rId303" Type="http://schemas.openxmlformats.org/officeDocument/2006/relationships/image" Target="../media/image3038.png"/><Relationship Id="rId485" Type="http://schemas.openxmlformats.org/officeDocument/2006/relationships/image" Target="../media/image3129.png"/><Relationship Id="rId42" Type="http://schemas.openxmlformats.org/officeDocument/2006/relationships/customXml" Target="../ink/ink2958.xml"/><Relationship Id="rId84" Type="http://schemas.openxmlformats.org/officeDocument/2006/relationships/customXml" Target="../ink/ink2979.xml"/><Relationship Id="rId138" Type="http://schemas.openxmlformats.org/officeDocument/2006/relationships/customXml" Target="../ink/ink3006.xml"/><Relationship Id="rId345" Type="http://schemas.openxmlformats.org/officeDocument/2006/relationships/image" Target="../media/image3059.png"/><Relationship Id="rId387" Type="http://schemas.openxmlformats.org/officeDocument/2006/relationships/image" Target="../media/image3080.png"/><Relationship Id="rId510" Type="http://schemas.openxmlformats.org/officeDocument/2006/relationships/customXml" Target="../ink/ink3192.xml"/><Relationship Id="rId191" Type="http://schemas.openxmlformats.org/officeDocument/2006/relationships/image" Target="../media/image2982.png"/><Relationship Id="rId205" Type="http://schemas.openxmlformats.org/officeDocument/2006/relationships/image" Target="../media/image2989.png"/><Relationship Id="rId247" Type="http://schemas.openxmlformats.org/officeDocument/2006/relationships/image" Target="../media/image3010.png"/><Relationship Id="rId412" Type="http://schemas.openxmlformats.org/officeDocument/2006/relationships/customXml" Target="../ink/ink3143.xml"/><Relationship Id="rId107" Type="http://schemas.openxmlformats.org/officeDocument/2006/relationships/image" Target="../media/image2940.png"/><Relationship Id="rId289" Type="http://schemas.openxmlformats.org/officeDocument/2006/relationships/image" Target="../media/image3031.png"/><Relationship Id="rId454" Type="http://schemas.openxmlformats.org/officeDocument/2006/relationships/customXml" Target="../ink/ink3164.xml"/><Relationship Id="rId496" Type="http://schemas.openxmlformats.org/officeDocument/2006/relationships/customXml" Target="../ink/ink3185.xml"/><Relationship Id="rId11" Type="http://schemas.openxmlformats.org/officeDocument/2006/relationships/image" Target="../media/image2892.png"/><Relationship Id="rId53" Type="http://schemas.openxmlformats.org/officeDocument/2006/relationships/image" Target="../media/image2913.png"/><Relationship Id="rId149" Type="http://schemas.openxmlformats.org/officeDocument/2006/relationships/image" Target="../media/image2961.png"/><Relationship Id="rId314" Type="http://schemas.openxmlformats.org/officeDocument/2006/relationships/customXml" Target="../ink/ink3094.xml"/><Relationship Id="rId356" Type="http://schemas.openxmlformats.org/officeDocument/2006/relationships/customXml" Target="../ink/ink3115.xml"/><Relationship Id="rId398" Type="http://schemas.openxmlformats.org/officeDocument/2006/relationships/customXml" Target="../ink/ink3136.xml"/><Relationship Id="rId521" Type="http://schemas.openxmlformats.org/officeDocument/2006/relationships/image" Target="../media/image3147.png"/><Relationship Id="rId95" Type="http://schemas.openxmlformats.org/officeDocument/2006/relationships/image" Target="../media/image2934.png"/><Relationship Id="rId160" Type="http://schemas.openxmlformats.org/officeDocument/2006/relationships/customXml" Target="../ink/ink3017.xml"/><Relationship Id="rId216" Type="http://schemas.openxmlformats.org/officeDocument/2006/relationships/customXml" Target="../ink/ink3045.xml"/><Relationship Id="rId423" Type="http://schemas.openxmlformats.org/officeDocument/2006/relationships/image" Target="../media/image3098.png"/><Relationship Id="rId258" Type="http://schemas.openxmlformats.org/officeDocument/2006/relationships/customXml" Target="../ink/ink3066.xml"/><Relationship Id="rId465" Type="http://schemas.openxmlformats.org/officeDocument/2006/relationships/image" Target="../media/image3119.png"/><Relationship Id="rId22" Type="http://schemas.openxmlformats.org/officeDocument/2006/relationships/customXml" Target="../ink/ink2948.xml"/><Relationship Id="rId64" Type="http://schemas.openxmlformats.org/officeDocument/2006/relationships/customXml" Target="../ink/ink2969.xml"/><Relationship Id="rId118" Type="http://schemas.openxmlformats.org/officeDocument/2006/relationships/customXml" Target="../ink/ink2996.xml"/><Relationship Id="rId325" Type="http://schemas.openxmlformats.org/officeDocument/2006/relationships/image" Target="../media/image3049.png"/><Relationship Id="rId367" Type="http://schemas.openxmlformats.org/officeDocument/2006/relationships/image" Target="../media/image3070.png"/><Relationship Id="rId532" Type="http://schemas.openxmlformats.org/officeDocument/2006/relationships/customXml" Target="../ink/ink3203.xml"/><Relationship Id="rId171" Type="http://schemas.openxmlformats.org/officeDocument/2006/relationships/image" Target="../media/image2972.png"/><Relationship Id="rId227" Type="http://schemas.openxmlformats.org/officeDocument/2006/relationships/image" Target="../media/image3000.png"/><Relationship Id="rId269" Type="http://schemas.openxmlformats.org/officeDocument/2006/relationships/image" Target="../media/image3021.png"/><Relationship Id="rId434" Type="http://schemas.openxmlformats.org/officeDocument/2006/relationships/customXml" Target="../ink/ink3154.xml"/><Relationship Id="rId476" Type="http://schemas.openxmlformats.org/officeDocument/2006/relationships/customXml" Target="../ink/ink3175.xml"/><Relationship Id="rId33" Type="http://schemas.openxmlformats.org/officeDocument/2006/relationships/image" Target="../media/image2903.png"/><Relationship Id="rId129" Type="http://schemas.openxmlformats.org/officeDocument/2006/relationships/image" Target="../media/image2951.png"/><Relationship Id="rId280" Type="http://schemas.openxmlformats.org/officeDocument/2006/relationships/customXml" Target="../ink/ink3077.xml"/><Relationship Id="rId336" Type="http://schemas.openxmlformats.org/officeDocument/2006/relationships/customXml" Target="../ink/ink3105.xml"/><Relationship Id="rId501" Type="http://schemas.openxmlformats.org/officeDocument/2006/relationships/image" Target="../media/image3137.png"/><Relationship Id="rId543" Type="http://schemas.openxmlformats.org/officeDocument/2006/relationships/image" Target="../media/image3158.png"/><Relationship Id="rId75" Type="http://schemas.openxmlformats.org/officeDocument/2006/relationships/image" Target="../media/image2924.png"/><Relationship Id="rId140" Type="http://schemas.openxmlformats.org/officeDocument/2006/relationships/customXml" Target="../ink/ink3007.xml"/><Relationship Id="rId182" Type="http://schemas.openxmlformats.org/officeDocument/2006/relationships/customXml" Target="../ink/ink3028.xml"/><Relationship Id="rId378" Type="http://schemas.openxmlformats.org/officeDocument/2006/relationships/customXml" Target="../ink/ink3126.xml"/><Relationship Id="rId403" Type="http://schemas.openxmlformats.org/officeDocument/2006/relationships/image" Target="../media/image3088.png"/><Relationship Id="rId6" Type="http://schemas.openxmlformats.org/officeDocument/2006/relationships/customXml" Target="../ink/ink2940.xml"/><Relationship Id="rId238" Type="http://schemas.openxmlformats.org/officeDocument/2006/relationships/customXml" Target="../ink/ink3056.xml"/><Relationship Id="rId445" Type="http://schemas.openxmlformats.org/officeDocument/2006/relationships/image" Target="../media/image3109.png"/><Relationship Id="rId487" Type="http://schemas.openxmlformats.org/officeDocument/2006/relationships/image" Target="../media/image3130.png"/><Relationship Id="rId291" Type="http://schemas.openxmlformats.org/officeDocument/2006/relationships/image" Target="../media/image3032.png"/><Relationship Id="rId305" Type="http://schemas.openxmlformats.org/officeDocument/2006/relationships/image" Target="../media/image3039.png"/><Relationship Id="rId347" Type="http://schemas.openxmlformats.org/officeDocument/2006/relationships/image" Target="../media/image3060.png"/><Relationship Id="rId512" Type="http://schemas.openxmlformats.org/officeDocument/2006/relationships/customXml" Target="../ink/ink3193.xml"/><Relationship Id="rId44" Type="http://schemas.openxmlformats.org/officeDocument/2006/relationships/customXml" Target="../ink/ink2959.xml"/><Relationship Id="rId86" Type="http://schemas.openxmlformats.org/officeDocument/2006/relationships/customXml" Target="../ink/ink2980.xml"/><Relationship Id="rId151" Type="http://schemas.openxmlformats.org/officeDocument/2006/relationships/image" Target="../media/image2962.png"/><Relationship Id="rId389" Type="http://schemas.openxmlformats.org/officeDocument/2006/relationships/image" Target="../media/image3081.png"/><Relationship Id="rId193" Type="http://schemas.openxmlformats.org/officeDocument/2006/relationships/image" Target="../media/image2983.png"/><Relationship Id="rId207" Type="http://schemas.openxmlformats.org/officeDocument/2006/relationships/image" Target="../media/image2990.png"/><Relationship Id="rId249" Type="http://schemas.openxmlformats.org/officeDocument/2006/relationships/image" Target="../media/image3011.png"/><Relationship Id="rId414" Type="http://schemas.openxmlformats.org/officeDocument/2006/relationships/customXml" Target="../ink/ink3144.xml"/><Relationship Id="rId456" Type="http://schemas.openxmlformats.org/officeDocument/2006/relationships/customXml" Target="../ink/ink3165.xml"/><Relationship Id="rId498" Type="http://schemas.openxmlformats.org/officeDocument/2006/relationships/customXml" Target="../ink/ink3186.xml"/><Relationship Id="rId13" Type="http://schemas.openxmlformats.org/officeDocument/2006/relationships/image" Target="../media/image2893.png"/><Relationship Id="rId109" Type="http://schemas.openxmlformats.org/officeDocument/2006/relationships/image" Target="../media/image2941.png"/><Relationship Id="rId260" Type="http://schemas.openxmlformats.org/officeDocument/2006/relationships/customXml" Target="../ink/ink3067.xml"/><Relationship Id="rId316" Type="http://schemas.openxmlformats.org/officeDocument/2006/relationships/customXml" Target="../ink/ink3095.xml"/><Relationship Id="rId523" Type="http://schemas.openxmlformats.org/officeDocument/2006/relationships/image" Target="../media/image3148.png"/><Relationship Id="rId55" Type="http://schemas.openxmlformats.org/officeDocument/2006/relationships/image" Target="../media/image2914.png"/><Relationship Id="rId97" Type="http://schemas.openxmlformats.org/officeDocument/2006/relationships/image" Target="../media/image2935.png"/><Relationship Id="rId120" Type="http://schemas.openxmlformats.org/officeDocument/2006/relationships/customXml" Target="../ink/ink2997.xml"/><Relationship Id="rId358" Type="http://schemas.openxmlformats.org/officeDocument/2006/relationships/customXml" Target="../ink/ink3116.xml"/><Relationship Id="rId162" Type="http://schemas.openxmlformats.org/officeDocument/2006/relationships/customXml" Target="../ink/ink3018.xml"/><Relationship Id="rId218" Type="http://schemas.openxmlformats.org/officeDocument/2006/relationships/customXml" Target="../ink/ink3046.xml"/><Relationship Id="rId425" Type="http://schemas.openxmlformats.org/officeDocument/2006/relationships/image" Target="../media/image3099.png"/><Relationship Id="rId467" Type="http://schemas.openxmlformats.org/officeDocument/2006/relationships/image" Target="../media/image3120.png"/><Relationship Id="rId271" Type="http://schemas.openxmlformats.org/officeDocument/2006/relationships/image" Target="../media/image3022.png"/><Relationship Id="rId24" Type="http://schemas.openxmlformats.org/officeDocument/2006/relationships/customXml" Target="../ink/ink2949.xml"/><Relationship Id="rId66" Type="http://schemas.openxmlformats.org/officeDocument/2006/relationships/customXml" Target="../ink/ink2970.xml"/><Relationship Id="rId131" Type="http://schemas.openxmlformats.org/officeDocument/2006/relationships/image" Target="../media/image2952.png"/><Relationship Id="rId327" Type="http://schemas.openxmlformats.org/officeDocument/2006/relationships/image" Target="../media/image3050.png"/><Relationship Id="rId369" Type="http://schemas.openxmlformats.org/officeDocument/2006/relationships/image" Target="../media/image3071.png"/><Relationship Id="rId534" Type="http://schemas.openxmlformats.org/officeDocument/2006/relationships/customXml" Target="../ink/ink3204.xml"/><Relationship Id="rId173" Type="http://schemas.openxmlformats.org/officeDocument/2006/relationships/image" Target="../media/image2973.png"/><Relationship Id="rId229" Type="http://schemas.openxmlformats.org/officeDocument/2006/relationships/image" Target="../media/image3001.png"/><Relationship Id="rId380" Type="http://schemas.openxmlformats.org/officeDocument/2006/relationships/customXml" Target="../ink/ink3127.xml"/><Relationship Id="rId436" Type="http://schemas.openxmlformats.org/officeDocument/2006/relationships/customXml" Target="../ink/ink3155.xml"/><Relationship Id="rId240" Type="http://schemas.openxmlformats.org/officeDocument/2006/relationships/customXml" Target="../ink/ink3057.xml"/><Relationship Id="rId478" Type="http://schemas.openxmlformats.org/officeDocument/2006/relationships/customXml" Target="../ink/ink3176.xml"/><Relationship Id="rId35" Type="http://schemas.openxmlformats.org/officeDocument/2006/relationships/image" Target="../media/image2904.png"/><Relationship Id="rId77" Type="http://schemas.openxmlformats.org/officeDocument/2006/relationships/image" Target="../media/image2925.png"/><Relationship Id="rId100" Type="http://schemas.openxmlformats.org/officeDocument/2006/relationships/customXml" Target="../ink/ink2987.xml"/><Relationship Id="rId282" Type="http://schemas.openxmlformats.org/officeDocument/2006/relationships/customXml" Target="../ink/ink3078.xml"/><Relationship Id="rId338" Type="http://schemas.openxmlformats.org/officeDocument/2006/relationships/customXml" Target="../ink/ink3106.xml"/><Relationship Id="rId503" Type="http://schemas.openxmlformats.org/officeDocument/2006/relationships/image" Target="../media/image3138.png"/><Relationship Id="rId545" Type="http://schemas.openxmlformats.org/officeDocument/2006/relationships/image" Target="../media/image3159.png"/><Relationship Id="rId8" Type="http://schemas.openxmlformats.org/officeDocument/2006/relationships/customXml" Target="../ink/ink2941.xml"/><Relationship Id="rId142" Type="http://schemas.openxmlformats.org/officeDocument/2006/relationships/customXml" Target="../ink/ink3008.xml"/><Relationship Id="rId184" Type="http://schemas.openxmlformats.org/officeDocument/2006/relationships/customXml" Target="../ink/ink3029.xml"/><Relationship Id="rId391" Type="http://schemas.openxmlformats.org/officeDocument/2006/relationships/image" Target="../media/image3082.png"/><Relationship Id="rId405" Type="http://schemas.openxmlformats.org/officeDocument/2006/relationships/image" Target="../media/image3089.png"/><Relationship Id="rId447" Type="http://schemas.openxmlformats.org/officeDocument/2006/relationships/image" Target="../media/image3110.png"/><Relationship Id="rId251" Type="http://schemas.openxmlformats.org/officeDocument/2006/relationships/image" Target="../media/image3012.png"/><Relationship Id="rId489" Type="http://schemas.openxmlformats.org/officeDocument/2006/relationships/image" Target="../media/image3131.png"/><Relationship Id="rId46" Type="http://schemas.openxmlformats.org/officeDocument/2006/relationships/customXml" Target="../ink/ink2960.xml"/><Relationship Id="rId293" Type="http://schemas.openxmlformats.org/officeDocument/2006/relationships/image" Target="../media/image3033.png"/><Relationship Id="rId307" Type="http://schemas.openxmlformats.org/officeDocument/2006/relationships/image" Target="../media/image3040.png"/><Relationship Id="rId349" Type="http://schemas.openxmlformats.org/officeDocument/2006/relationships/image" Target="../media/image3061.png"/><Relationship Id="rId514" Type="http://schemas.openxmlformats.org/officeDocument/2006/relationships/customXml" Target="../ink/ink3194.xml"/><Relationship Id="rId88" Type="http://schemas.openxmlformats.org/officeDocument/2006/relationships/customXml" Target="../ink/ink2981.xml"/><Relationship Id="rId111" Type="http://schemas.openxmlformats.org/officeDocument/2006/relationships/image" Target="../media/image2942.png"/><Relationship Id="rId153" Type="http://schemas.openxmlformats.org/officeDocument/2006/relationships/image" Target="../media/image2963.png"/><Relationship Id="rId195" Type="http://schemas.openxmlformats.org/officeDocument/2006/relationships/image" Target="../media/image2984.png"/><Relationship Id="rId209" Type="http://schemas.openxmlformats.org/officeDocument/2006/relationships/image" Target="../media/image2991.png"/><Relationship Id="rId360" Type="http://schemas.openxmlformats.org/officeDocument/2006/relationships/customXml" Target="../ink/ink3117.xml"/><Relationship Id="rId416" Type="http://schemas.openxmlformats.org/officeDocument/2006/relationships/customXml" Target="../ink/ink3145.xml"/></Relationships>
</file>

<file path=ppt/slides/_rels/slide21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202.png"/><Relationship Id="rId299" Type="http://schemas.openxmlformats.org/officeDocument/2006/relationships/image" Target="../media/image3293.png"/><Relationship Id="rId21" Type="http://schemas.openxmlformats.org/officeDocument/2006/relationships/image" Target="../media/image3097.png"/><Relationship Id="rId63" Type="http://schemas.openxmlformats.org/officeDocument/2006/relationships/image" Target="../media/image3175.png"/><Relationship Id="rId159" Type="http://schemas.openxmlformats.org/officeDocument/2006/relationships/image" Target="../media/image3223.png"/><Relationship Id="rId324" Type="http://schemas.openxmlformats.org/officeDocument/2006/relationships/customXml" Target="../ink/ink3373.xml"/><Relationship Id="rId366" Type="http://schemas.openxmlformats.org/officeDocument/2006/relationships/customXml" Target="../ink/ink3394.xml"/><Relationship Id="rId531" Type="http://schemas.openxmlformats.org/officeDocument/2006/relationships/image" Target="../media/image3409.png"/><Relationship Id="rId170" Type="http://schemas.openxmlformats.org/officeDocument/2006/relationships/customXml" Target="../ink/ink3296.xml"/><Relationship Id="rId226" Type="http://schemas.openxmlformats.org/officeDocument/2006/relationships/customXml" Target="../ink/ink3324.xml"/><Relationship Id="rId433" Type="http://schemas.openxmlformats.org/officeDocument/2006/relationships/image" Target="../media/image3360.png"/><Relationship Id="rId268" Type="http://schemas.openxmlformats.org/officeDocument/2006/relationships/customXml" Target="../ink/ink3345.xml"/><Relationship Id="rId475" Type="http://schemas.openxmlformats.org/officeDocument/2006/relationships/image" Target="../media/image3381.png"/><Relationship Id="rId32" Type="http://schemas.openxmlformats.org/officeDocument/2006/relationships/customXml" Target="../ink/ink3227.xml"/><Relationship Id="rId74" Type="http://schemas.openxmlformats.org/officeDocument/2006/relationships/customXml" Target="../ink/ink3248.xml"/><Relationship Id="rId128" Type="http://schemas.openxmlformats.org/officeDocument/2006/relationships/customXml" Target="../ink/ink3275.xml"/><Relationship Id="rId335" Type="http://schemas.openxmlformats.org/officeDocument/2006/relationships/image" Target="../media/image3311.png"/><Relationship Id="rId377" Type="http://schemas.openxmlformats.org/officeDocument/2006/relationships/image" Target="../media/image3332.png"/><Relationship Id="rId500" Type="http://schemas.openxmlformats.org/officeDocument/2006/relationships/customXml" Target="../ink/ink3461.xml"/><Relationship Id="rId542" Type="http://schemas.openxmlformats.org/officeDocument/2006/relationships/customXml" Target="../ink/ink3482.xml"/><Relationship Id="rId5" Type="http://schemas.openxmlformats.org/officeDocument/2006/relationships/image" Target="../media/image3089.png"/><Relationship Id="rId181" Type="http://schemas.openxmlformats.org/officeDocument/2006/relationships/image" Target="../media/image3234.png"/><Relationship Id="rId237" Type="http://schemas.openxmlformats.org/officeDocument/2006/relationships/image" Target="../media/image3262.png"/><Relationship Id="rId402" Type="http://schemas.openxmlformats.org/officeDocument/2006/relationships/customXml" Target="../ink/ink3412.xml"/><Relationship Id="rId279" Type="http://schemas.openxmlformats.org/officeDocument/2006/relationships/image" Target="../media/image3283.png"/><Relationship Id="rId444" Type="http://schemas.openxmlformats.org/officeDocument/2006/relationships/customXml" Target="../ink/ink3433.xml"/><Relationship Id="rId486" Type="http://schemas.openxmlformats.org/officeDocument/2006/relationships/customXml" Target="../ink/ink3454.xml"/><Relationship Id="rId43" Type="http://schemas.openxmlformats.org/officeDocument/2006/relationships/image" Target="../media/image3165.png"/><Relationship Id="rId139" Type="http://schemas.openxmlformats.org/officeDocument/2006/relationships/image" Target="../media/image3213.png"/><Relationship Id="rId290" Type="http://schemas.openxmlformats.org/officeDocument/2006/relationships/customXml" Target="../ink/ink3356.xml"/><Relationship Id="rId304" Type="http://schemas.openxmlformats.org/officeDocument/2006/relationships/customXml" Target="../ink/ink3363.xml"/><Relationship Id="rId346" Type="http://schemas.openxmlformats.org/officeDocument/2006/relationships/customXml" Target="../ink/ink3384.xml"/><Relationship Id="rId388" Type="http://schemas.openxmlformats.org/officeDocument/2006/relationships/customXml" Target="../ink/ink3405.xml"/><Relationship Id="rId511" Type="http://schemas.openxmlformats.org/officeDocument/2006/relationships/image" Target="../media/image3399.png"/><Relationship Id="rId553" Type="http://schemas.openxmlformats.org/officeDocument/2006/relationships/image" Target="../media/image3420.png"/><Relationship Id="rId85" Type="http://schemas.openxmlformats.org/officeDocument/2006/relationships/image" Target="../media/image3186.png"/><Relationship Id="rId150" Type="http://schemas.openxmlformats.org/officeDocument/2006/relationships/customXml" Target="../ink/ink3286.xml"/><Relationship Id="rId192" Type="http://schemas.openxmlformats.org/officeDocument/2006/relationships/customXml" Target="../ink/ink3307.xml"/><Relationship Id="rId206" Type="http://schemas.openxmlformats.org/officeDocument/2006/relationships/customXml" Target="../ink/ink3314.xml"/><Relationship Id="rId413" Type="http://schemas.openxmlformats.org/officeDocument/2006/relationships/image" Target="../media/image3350.png"/><Relationship Id="rId248" Type="http://schemas.openxmlformats.org/officeDocument/2006/relationships/customXml" Target="../ink/ink3335.xml"/><Relationship Id="rId455" Type="http://schemas.openxmlformats.org/officeDocument/2006/relationships/image" Target="../media/image3371.png"/><Relationship Id="rId497" Type="http://schemas.openxmlformats.org/officeDocument/2006/relationships/image" Target="../media/image3392.png"/><Relationship Id="rId12" Type="http://schemas.openxmlformats.org/officeDocument/2006/relationships/customXml" Target="../ink/ink3217.xml"/><Relationship Id="rId108" Type="http://schemas.openxmlformats.org/officeDocument/2006/relationships/customXml" Target="../ink/ink3265.xml"/><Relationship Id="rId315" Type="http://schemas.openxmlformats.org/officeDocument/2006/relationships/image" Target="../media/image3301.png"/><Relationship Id="rId357" Type="http://schemas.openxmlformats.org/officeDocument/2006/relationships/image" Target="../media/image3322.png"/><Relationship Id="rId522" Type="http://schemas.openxmlformats.org/officeDocument/2006/relationships/customXml" Target="../ink/ink3472.xml"/><Relationship Id="rId54" Type="http://schemas.openxmlformats.org/officeDocument/2006/relationships/customXml" Target="../ink/ink3238.xml"/><Relationship Id="rId96" Type="http://schemas.openxmlformats.org/officeDocument/2006/relationships/customXml" Target="../ink/ink3259.xml"/><Relationship Id="rId161" Type="http://schemas.openxmlformats.org/officeDocument/2006/relationships/image" Target="../media/image3224.png"/><Relationship Id="rId217" Type="http://schemas.openxmlformats.org/officeDocument/2006/relationships/image" Target="../media/image3252.png"/><Relationship Id="rId399" Type="http://schemas.openxmlformats.org/officeDocument/2006/relationships/image" Target="../media/image3343.png"/><Relationship Id="rId564" Type="http://schemas.openxmlformats.org/officeDocument/2006/relationships/customXml" Target="../ink/ink3493.xml"/><Relationship Id="rId259" Type="http://schemas.openxmlformats.org/officeDocument/2006/relationships/image" Target="../media/image3273.png"/><Relationship Id="rId424" Type="http://schemas.openxmlformats.org/officeDocument/2006/relationships/customXml" Target="../ink/ink3423.xml"/><Relationship Id="rId466" Type="http://schemas.openxmlformats.org/officeDocument/2006/relationships/customXml" Target="../ink/ink3444.xml"/><Relationship Id="rId23" Type="http://schemas.openxmlformats.org/officeDocument/2006/relationships/image" Target="../media/image3098.png"/><Relationship Id="rId119" Type="http://schemas.openxmlformats.org/officeDocument/2006/relationships/image" Target="../media/image3203.png"/><Relationship Id="rId270" Type="http://schemas.openxmlformats.org/officeDocument/2006/relationships/customXml" Target="../ink/ink3346.xml"/><Relationship Id="rId326" Type="http://schemas.openxmlformats.org/officeDocument/2006/relationships/customXml" Target="../ink/ink3374.xml"/><Relationship Id="rId533" Type="http://schemas.openxmlformats.org/officeDocument/2006/relationships/image" Target="../media/image3410.png"/><Relationship Id="rId65" Type="http://schemas.openxmlformats.org/officeDocument/2006/relationships/image" Target="../media/image3176.png"/><Relationship Id="rId130" Type="http://schemas.openxmlformats.org/officeDocument/2006/relationships/customXml" Target="../ink/ink3276.xml"/><Relationship Id="rId368" Type="http://schemas.openxmlformats.org/officeDocument/2006/relationships/customXml" Target="../ink/ink3395.xml"/><Relationship Id="rId172" Type="http://schemas.openxmlformats.org/officeDocument/2006/relationships/customXml" Target="../ink/ink3297.xml"/><Relationship Id="rId228" Type="http://schemas.openxmlformats.org/officeDocument/2006/relationships/customXml" Target="../ink/ink3325.xml"/><Relationship Id="rId435" Type="http://schemas.openxmlformats.org/officeDocument/2006/relationships/image" Target="../media/image3361.png"/><Relationship Id="rId477" Type="http://schemas.openxmlformats.org/officeDocument/2006/relationships/image" Target="../media/image3382.png"/><Relationship Id="rId281" Type="http://schemas.openxmlformats.org/officeDocument/2006/relationships/image" Target="../media/image3284.png"/><Relationship Id="rId337" Type="http://schemas.openxmlformats.org/officeDocument/2006/relationships/image" Target="../media/image3312.png"/><Relationship Id="rId502" Type="http://schemas.openxmlformats.org/officeDocument/2006/relationships/customXml" Target="../ink/ink3462.xml"/><Relationship Id="rId34" Type="http://schemas.openxmlformats.org/officeDocument/2006/relationships/customXml" Target="../ink/ink3228.xml"/><Relationship Id="rId76" Type="http://schemas.openxmlformats.org/officeDocument/2006/relationships/customXml" Target="../ink/ink3249.xml"/><Relationship Id="rId141" Type="http://schemas.openxmlformats.org/officeDocument/2006/relationships/image" Target="../media/image3214.png"/><Relationship Id="rId379" Type="http://schemas.openxmlformats.org/officeDocument/2006/relationships/image" Target="../media/image3333.png"/><Relationship Id="rId544" Type="http://schemas.openxmlformats.org/officeDocument/2006/relationships/customXml" Target="../ink/ink3483.xml"/><Relationship Id="rId7" Type="http://schemas.openxmlformats.org/officeDocument/2006/relationships/image" Target="../media/image3090.png"/><Relationship Id="rId183" Type="http://schemas.openxmlformats.org/officeDocument/2006/relationships/image" Target="../media/image3235.png"/><Relationship Id="rId239" Type="http://schemas.openxmlformats.org/officeDocument/2006/relationships/image" Target="../media/image3263.png"/><Relationship Id="rId390" Type="http://schemas.openxmlformats.org/officeDocument/2006/relationships/customXml" Target="../ink/ink3406.xml"/><Relationship Id="rId404" Type="http://schemas.openxmlformats.org/officeDocument/2006/relationships/customXml" Target="../ink/ink3413.xml"/><Relationship Id="rId446" Type="http://schemas.openxmlformats.org/officeDocument/2006/relationships/customXml" Target="../ink/ink3434.xml"/><Relationship Id="rId250" Type="http://schemas.openxmlformats.org/officeDocument/2006/relationships/customXml" Target="../ink/ink3336.xml"/><Relationship Id="rId292" Type="http://schemas.openxmlformats.org/officeDocument/2006/relationships/customXml" Target="../ink/ink3357.xml"/><Relationship Id="rId306" Type="http://schemas.openxmlformats.org/officeDocument/2006/relationships/customXml" Target="../ink/ink3364.xml"/><Relationship Id="rId488" Type="http://schemas.openxmlformats.org/officeDocument/2006/relationships/customXml" Target="../ink/ink3455.xml"/><Relationship Id="rId45" Type="http://schemas.openxmlformats.org/officeDocument/2006/relationships/image" Target="../media/image3166.png"/><Relationship Id="rId87" Type="http://schemas.openxmlformats.org/officeDocument/2006/relationships/image" Target="../media/image3187.png"/><Relationship Id="rId110" Type="http://schemas.openxmlformats.org/officeDocument/2006/relationships/customXml" Target="../ink/ink3266.xml"/><Relationship Id="rId348" Type="http://schemas.openxmlformats.org/officeDocument/2006/relationships/customXml" Target="../ink/ink3385.xml"/><Relationship Id="rId513" Type="http://schemas.openxmlformats.org/officeDocument/2006/relationships/image" Target="../media/image3400.png"/><Relationship Id="rId555" Type="http://schemas.openxmlformats.org/officeDocument/2006/relationships/image" Target="../media/image3421.png"/><Relationship Id="rId152" Type="http://schemas.openxmlformats.org/officeDocument/2006/relationships/customXml" Target="../ink/ink3287.xml"/><Relationship Id="rId194" Type="http://schemas.openxmlformats.org/officeDocument/2006/relationships/customXml" Target="../ink/ink3308.xml"/><Relationship Id="rId208" Type="http://schemas.openxmlformats.org/officeDocument/2006/relationships/customXml" Target="../ink/ink3315.xml"/><Relationship Id="rId415" Type="http://schemas.openxmlformats.org/officeDocument/2006/relationships/image" Target="../media/image3351.png"/><Relationship Id="rId457" Type="http://schemas.openxmlformats.org/officeDocument/2006/relationships/image" Target="../media/image3372.png"/><Relationship Id="rId261" Type="http://schemas.openxmlformats.org/officeDocument/2006/relationships/image" Target="../media/image3274.png"/><Relationship Id="rId499" Type="http://schemas.openxmlformats.org/officeDocument/2006/relationships/image" Target="../media/image3393.png"/><Relationship Id="rId14" Type="http://schemas.openxmlformats.org/officeDocument/2006/relationships/customXml" Target="../ink/ink3218.xml"/><Relationship Id="rId56" Type="http://schemas.openxmlformats.org/officeDocument/2006/relationships/customXml" Target="../ink/ink3239.xml"/><Relationship Id="rId317" Type="http://schemas.openxmlformats.org/officeDocument/2006/relationships/image" Target="../media/image3302.png"/><Relationship Id="rId359" Type="http://schemas.openxmlformats.org/officeDocument/2006/relationships/image" Target="../media/image3323.png"/><Relationship Id="rId524" Type="http://schemas.openxmlformats.org/officeDocument/2006/relationships/customXml" Target="../ink/ink3473.xml"/><Relationship Id="rId98" Type="http://schemas.openxmlformats.org/officeDocument/2006/relationships/customXml" Target="../ink/ink3260.xml"/><Relationship Id="rId121" Type="http://schemas.openxmlformats.org/officeDocument/2006/relationships/image" Target="../media/image3204.png"/><Relationship Id="rId163" Type="http://schemas.openxmlformats.org/officeDocument/2006/relationships/image" Target="../media/image3225.png"/><Relationship Id="rId219" Type="http://schemas.openxmlformats.org/officeDocument/2006/relationships/image" Target="../media/image3253.png"/><Relationship Id="rId370" Type="http://schemas.openxmlformats.org/officeDocument/2006/relationships/customXml" Target="../ink/ink3396.xml"/><Relationship Id="rId426" Type="http://schemas.openxmlformats.org/officeDocument/2006/relationships/customXml" Target="../ink/ink3424.xml"/><Relationship Id="rId230" Type="http://schemas.openxmlformats.org/officeDocument/2006/relationships/customXml" Target="../ink/ink3326.xml"/><Relationship Id="rId468" Type="http://schemas.openxmlformats.org/officeDocument/2006/relationships/customXml" Target="../ink/ink3445.xml"/><Relationship Id="rId25" Type="http://schemas.openxmlformats.org/officeDocument/2006/relationships/image" Target="../media/image3099.png"/><Relationship Id="rId67" Type="http://schemas.openxmlformats.org/officeDocument/2006/relationships/image" Target="../media/image3177.png"/><Relationship Id="rId272" Type="http://schemas.openxmlformats.org/officeDocument/2006/relationships/customXml" Target="../ink/ink3347.xml"/><Relationship Id="rId328" Type="http://schemas.openxmlformats.org/officeDocument/2006/relationships/customXml" Target="../ink/ink3375.xml"/><Relationship Id="rId535" Type="http://schemas.openxmlformats.org/officeDocument/2006/relationships/image" Target="../media/image3411.png"/><Relationship Id="rId132" Type="http://schemas.openxmlformats.org/officeDocument/2006/relationships/customXml" Target="../ink/ink3277.xml"/><Relationship Id="rId174" Type="http://schemas.openxmlformats.org/officeDocument/2006/relationships/customXml" Target="../ink/ink3298.xml"/><Relationship Id="rId381" Type="http://schemas.openxmlformats.org/officeDocument/2006/relationships/image" Target="../media/image3334.png"/><Relationship Id="rId241" Type="http://schemas.openxmlformats.org/officeDocument/2006/relationships/image" Target="../media/image3264.png"/><Relationship Id="rId437" Type="http://schemas.openxmlformats.org/officeDocument/2006/relationships/image" Target="../media/image3362.png"/><Relationship Id="rId479" Type="http://schemas.openxmlformats.org/officeDocument/2006/relationships/image" Target="../media/image3383.png"/><Relationship Id="rId36" Type="http://schemas.openxmlformats.org/officeDocument/2006/relationships/customXml" Target="../ink/ink3229.xml"/><Relationship Id="rId283" Type="http://schemas.openxmlformats.org/officeDocument/2006/relationships/image" Target="../media/image3285.png"/><Relationship Id="rId339" Type="http://schemas.openxmlformats.org/officeDocument/2006/relationships/image" Target="../media/image3313.png"/><Relationship Id="rId490" Type="http://schemas.openxmlformats.org/officeDocument/2006/relationships/customXml" Target="../ink/ink3456.xml"/><Relationship Id="rId504" Type="http://schemas.openxmlformats.org/officeDocument/2006/relationships/customXml" Target="../ink/ink3463.xml"/><Relationship Id="rId546" Type="http://schemas.openxmlformats.org/officeDocument/2006/relationships/customXml" Target="../ink/ink3484.xml"/><Relationship Id="rId78" Type="http://schemas.openxmlformats.org/officeDocument/2006/relationships/customXml" Target="../ink/ink3250.xml"/><Relationship Id="rId101" Type="http://schemas.openxmlformats.org/officeDocument/2006/relationships/image" Target="../media/image3194.png"/><Relationship Id="rId143" Type="http://schemas.openxmlformats.org/officeDocument/2006/relationships/image" Target="../media/image3215.png"/><Relationship Id="rId185" Type="http://schemas.openxmlformats.org/officeDocument/2006/relationships/image" Target="../media/image3236.png"/><Relationship Id="rId350" Type="http://schemas.openxmlformats.org/officeDocument/2006/relationships/customXml" Target="../ink/ink3386.xml"/><Relationship Id="rId406" Type="http://schemas.openxmlformats.org/officeDocument/2006/relationships/customXml" Target="../ink/ink3414.xml"/><Relationship Id="rId9" Type="http://schemas.openxmlformats.org/officeDocument/2006/relationships/image" Target="../media/image3091.png"/><Relationship Id="rId210" Type="http://schemas.openxmlformats.org/officeDocument/2006/relationships/customXml" Target="../ink/ink3316.xml"/><Relationship Id="rId392" Type="http://schemas.openxmlformats.org/officeDocument/2006/relationships/customXml" Target="../ink/ink3407.xml"/><Relationship Id="rId427" Type="http://schemas.openxmlformats.org/officeDocument/2006/relationships/image" Target="../media/image3357.png"/><Relationship Id="rId448" Type="http://schemas.openxmlformats.org/officeDocument/2006/relationships/customXml" Target="../ink/ink3435.xml"/><Relationship Id="rId469" Type="http://schemas.openxmlformats.org/officeDocument/2006/relationships/image" Target="../media/image3378.png"/><Relationship Id="rId26" Type="http://schemas.openxmlformats.org/officeDocument/2006/relationships/customXml" Target="../ink/ink3224.xml"/><Relationship Id="rId231" Type="http://schemas.openxmlformats.org/officeDocument/2006/relationships/image" Target="../media/image3259.png"/><Relationship Id="rId252" Type="http://schemas.openxmlformats.org/officeDocument/2006/relationships/customXml" Target="../ink/ink3337.xml"/><Relationship Id="rId273" Type="http://schemas.openxmlformats.org/officeDocument/2006/relationships/image" Target="../media/image3280.png"/><Relationship Id="rId294" Type="http://schemas.openxmlformats.org/officeDocument/2006/relationships/customXml" Target="../ink/ink3358.xml"/><Relationship Id="rId308" Type="http://schemas.openxmlformats.org/officeDocument/2006/relationships/customXml" Target="../ink/ink3365.xml"/><Relationship Id="rId329" Type="http://schemas.openxmlformats.org/officeDocument/2006/relationships/image" Target="../media/image3308.png"/><Relationship Id="rId480" Type="http://schemas.openxmlformats.org/officeDocument/2006/relationships/customXml" Target="../ink/ink3451.xml"/><Relationship Id="rId515" Type="http://schemas.openxmlformats.org/officeDocument/2006/relationships/image" Target="../media/image3401.png"/><Relationship Id="rId536" Type="http://schemas.openxmlformats.org/officeDocument/2006/relationships/customXml" Target="../ink/ink3479.xml"/><Relationship Id="rId47" Type="http://schemas.openxmlformats.org/officeDocument/2006/relationships/image" Target="../media/image3167.png"/><Relationship Id="rId68" Type="http://schemas.openxmlformats.org/officeDocument/2006/relationships/customXml" Target="../ink/ink3245.xml"/><Relationship Id="rId89" Type="http://schemas.openxmlformats.org/officeDocument/2006/relationships/image" Target="../media/image3188.png"/><Relationship Id="rId112" Type="http://schemas.openxmlformats.org/officeDocument/2006/relationships/customXml" Target="../ink/ink3267.xml"/><Relationship Id="rId133" Type="http://schemas.openxmlformats.org/officeDocument/2006/relationships/image" Target="../media/image3210.png"/><Relationship Id="rId154" Type="http://schemas.openxmlformats.org/officeDocument/2006/relationships/customXml" Target="../ink/ink3288.xml"/><Relationship Id="rId175" Type="http://schemas.openxmlformats.org/officeDocument/2006/relationships/image" Target="../media/image3231.png"/><Relationship Id="rId340" Type="http://schemas.openxmlformats.org/officeDocument/2006/relationships/customXml" Target="../ink/ink3381.xml"/><Relationship Id="rId361" Type="http://schemas.openxmlformats.org/officeDocument/2006/relationships/image" Target="../media/image3324.png"/><Relationship Id="rId557" Type="http://schemas.openxmlformats.org/officeDocument/2006/relationships/image" Target="../media/image3422.png"/><Relationship Id="rId196" Type="http://schemas.openxmlformats.org/officeDocument/2006/relationships/customXml" Target="../ink/ink3309.xml"/><Relationship Id="rId200" Type="http://schemas.openxmlformats.org/officeDocument/2006/relationships/customXml" Target="../ink/ink3311.xml"/><Relationship Id="rId382" Type="http://schemas.openxmlformats.org/officeDocument/2006/relationships/customXml" Target="../ink/ink3402.xml"/><Relationship Id="rId417" Type="http://schemas.openxmlformats.org/officeDocument/2006/relationships/image" Target="../media/image3352.png"/><Relationship Id="rId438" Type="http://schemas.openxmlformats.org/officeDocument/2006/relationships/customXml" Target="../ink/ink3430.xml"/><Relationship Id="rId459" Type="http://schemas.openxmlformats.org/officeDocument/2006/relationships/image" Target="../media/image3373.png"/><Relationship Id="rId16" Type="http://schemas.openxmlformats.org/officeDocument/2006/relationships/customXml" Target="../ink/ink3219.xml"/><Relationship Id="rId221" Type="http://schemas.openxmlformats.org/officeDocument/2006/relationships/image" Target="../media/image3254.png"/><Relationship Id="rId242" Type="http://schemas.openxmlformats.org/officeDocument/2006/relationships/customXml" Target="../ink/ink3332.xml"/><Relationship Id="rId263" Type="http://schemas.openxmlformats.org/officeDocument/2006/relationships/image" Target="../media/image3275.png"/><Relationship Id="rId284" Type="http://schemas.openxmlformats.org/officeDocument/2006/relationships/customXml" Target="../ink/ink3353.xml"/><Relationship Id="rId319" Type="http://schemas.openxmlformats.org/officeDocument/2006/relationships/image" Target="../media/image3303.png"/><Relationship Id="rId470" Type="http://schemas.openxmlformats.org/officeDocument/2006/relationships/customXml" Target="../ink/ink3446.xml"/><Relationship Id="rId491" Type="http://schemas.openxmlformats.org/officeDocument/2006/relationships/image" Target="../media/image3389.png"/><Relationship Id="rId505" Type="http://schemas.openxmlformats.org/officeDocument/2006/relationships/image" Target="../media/image3396.png"/><Relationship Id="rId526" Type="http://schemas.openxmlformats.org/officeDocument/2006/relationships/customXml" Target="../ink/ink3474.xml"/><Relationship Id="rId37" Type="http://schemas.openxmlformats.org/officeDocument/2006/relationships/image" Target="../media/image3162.png"/><Relationship Id="rId58" Type="http://schemas.openxmlformats.org/officeDocument/2006/relationships/customXml" Target="../ink/ink3240.xml"/><Relationship Id="rId79" Type="http://schemas.openxmlformats.org/officeDocument/2006/relationships/image" Target="../media/image3183.png"/><Relationship Id="rId102" Type="http://schemas.openxmlformats.org/officeDocument/2006/relationships/customXml" Target="../ink/ink3262.xml"/><Relationship Id="rId123" Type="http://schemas.openxmlformats.org/officeDocument/2006/relationships/image" Target="../media/image3205.png"/><Relationship Id="rId144" Type="http://schemas.openxmlformats.org/officeDocument/2006/relationships/customXml" Target="../ink/ink3283.xml"/><Relationship Id="rId330" Type="http://schemas.openxmlformats.org/officeDocument/2006/relationships/customXml" Target="../ink/ink3376.xml"/><Relationship Id="rId547" Type="http://schemas.openxmlformats.org/officeDocument/2006/relationships/image" Target="../media/image3417.png"/><Relationship Id="rId90" Type="http://schemas.openxmlformats.org/officeDocument/2006/relationships/customXml" Target="../ink/ink3256.xml"/><Relationship Id="rId165" Type="http://schemas.openxmlformats.org/officeDocument/2006/relationships/image" Target="../media/image3226.png"/><Relationship Id="rId186" Type="http://schemas.openxmlformats.org/officeDocument/2006/relationships/customXml" Target="../ink/ink3304.xml"/><Relationship Id="rId351" Type="http://schemas.openxmlformats.org/officeDocument/2006/relationships/image" Target="../media/image3319.png"/><Relationship Id="rId372" Type="http://schemas.openxmlformats.org/officeDocument/2006/relationships/customXml" Target="../ink/ink3397.xml"/><Relationship Id="rId393" Type="http://schemas.openxmlformats.org/officeDocument/2006/relationships/image" Target="../media/image3340.png"/><Relationship Id="rId407" Type="http://schemas.openxmlformats.org/officeDocument/2006/relationships/image" Target="../media/image3347.png"/><Relationship Id="rId428" Type="http://schemas.openxmlformats.org/officeDocument/2006/relationships/customXml" Target="../ink/ink3425.xml"/><Relationship Id="rId449" Type="http://schemas.openxmlformats.org/officeDocument/2006/relationships/image" Target="../media/image3368.png"/><Relationship Id="rId211" Type="http://schemas.openxmlformats.org/officeDocument/2006/relationships/image" Target="../media/image3249.png"/><Relationship Id="rId232" Type="http://schemas.openxmlformats.org/officeDocument/2006/relationships/customXml" Target="../ink/ink3327.xml"/><Relationship Id="rId253" Type="http://schemas.openxmlformats.org/officeDocument/2006/relationships/image" Target="../media/image3270.png"/><Relationship Id="rId274" Type="http://schemas.openxmlformats.org/officeDocument/2006/relationships/customXml" Target="../ink/ink3348.xml"/><Relationship Id="rId295" Type="http://schemas.openxmlformats.org/officeDocument/2006/relationships/image" Target="../media/image3291.png"/><Relationship Id="rId309" Type="http://schemas.openxmlformats.org/officeDocument/2006/relationships/image" Target="../media/image3298.png"/><Relationship Id="rId460" Type="http://schemas.openxmlformats.org/officeDocument/2006/relationships/customXml" Target="../ink/ink3441.xml"/><Relationship Id="rId481" Type="http://schemas.openxmlformats.org/officeDocument/2006/relationships/image" Target="../media/image3384.png"/><Relationship Id="rId516" Type="http://schemas.openxmlformats.org/officeDocument/2006/relationships/customXml" Target="../ink/ink3469.xml"/><Relationship Id="rId27" Type="http://schemas.openxmlformats.org/officeDocument/2006/relationships/image" Target="../media/image3100.png"/><Relationship Id="rId48" Type="http://schemas.openxmlformats.org/officeDocument/2006/relationships/customXml" Target="../ink/ink3235.xml"/><Relationship Id="rId69" Type="http://schemas.openxmlformats.org/officeDocument/2006/relationships/image" Target="../media/image3178.png"/><Relationship Id="rId113" Type="http://schemas.openxmlformats.org/officeDocument/2006/relationships/image" Target="../media/image3200.png"/><Relationship Id="rId134" Type="http://schemas.openxmlformats.org/officeDocument/2006/relationships/customXml" Target="../ink/ink3278.xml"/><Relationship Id="rId320" Type="http://schemas.openxmlformats.org/officeDocument/2006/relationships/customXml" Target="../ink/ink3371.xml"/><Relationship Id="rId537" Type="http://schemas.openxmlformats.org/officeDocument/2006/relationships/image" Target="../media/image3412.png"/><Relationship Id="rId558" Type="http://schemas.openxmlformats.org/officeDocument/2006/relationships/customXml" Target="../ink/ink3490.xml"/><Relationship Id="rId80" Type="http://schemas.openxmlformats.org/officeDocument/2006/relationships/customXml" Target="../ink/ink3251.xml"/><Relationship Id="rId155" Type="http://schemas.openxmlformats.org/officeDocument/2006/relationships/image" Target="../media/image3221.png"/><Relationship Id="rId176" Type="http://schemas.openxmlformats.org/officeDocument/2006/relationships/customXml" Target="../ink/ink3299.xml"/><Relationship Id="rId197" Type="http://schemas.openxmlformats.org/officeDocument/2006/relationships/image" Target="../media/image3242.png"/><Relationship Id="rId341" Type="http://schemas.openxmlformats.org/officeDocument/2006/relationships/image" Target="../media/image3314.png"/><Relationship Id="rId362" Type="http://schemas.openxmlformats.org/officeDocument/2006/relationships/customXml" Target="../ink/ink3392.xml"/><Relationship Id="rId383" Type="http://schemas.openxmlformats.org/officeDocument/2006/relationships/image" Target="../media/image3335.png"/><Relationship Id="rId418" Type="http://schemas.openxmlformats.org/officeDocument/2006/relationships/customXml" Target="../ink/ink3420.xml"/><Relationship Id="rId439" Type="http://schemas.openxmlformats.org/officeDocument/2006/relationships/image" Target="../media/image3363.png"/><Relationship Id="rId201" Type="http://schemas.openxmlformats.org/officeDocument/2006/relationships/image" Target="../media/image3244.png"/><Relationship Id="rId222" Type="http://schemas.openxmlformats.org/officeDocument/2006/relationships/customXml" Target="../ink/ink3322.xml"/><Relationship Id="rId243" Type="http://schemas.openxmlformats.org/officeDocument/2006/relationships/image" Target="../media/image3265.png"/><Relationship Id="rId264" Type="http://schemas.openxmlformats.org/officeDocument/2006/relationships/customXml" Target="../ink/ink3343.xml"/><Relationship Id="rId285" Type="http://schemas.openxmlformats.org/officeDocument/2006/relationships/image" Target="../media/image3286.png"/><Relationship Id="rId450" Type="http://schemas.openxmlformats.org/officeDocument/2006/relationships/customXml" Target="../ink/ink3436.xml"/><Relationship Id="rId471" Type="http://schemas.openxmlformats.org/officeDocument/2006/relationships/image" Target="../media/image3379.png"/><Relationship Id="rId506" Type="http://schemas.openxmlformats.org/officeDocument/2006/relationships/customXml" Target="../ink/ink3464.xml"/><Relationship Id="rId17" Type="http://schemas.openxmlformats.org/officeDocument/2006/relationships/image" Target="../media/image3095.png"/><Relationship Id="rId38" Type="http://schemas.openxmlformats.org/officeDocument/2006/relationships/customXml" Target="../ink/ink3230.xml"/><Relationship Id="rId59" Type="http://schemas.openxmlformats.org/officeDocument/2006/relationships/image" Target="../media/image3173.png"/><Relationship Id="rId103" Type="http://schemas.openxmlformats.org/officeDocument/2006/relationships/image" Target="../media/image3195.png"/><Relationship Id="rId124" Type="http://schemas.openxmlformats.org/officeDocument/2006/relationships/customXml" Target="../ink/ink3273.xml"/><Relationship Id="rId310" Type="http://schemas.openxmlformats.org/officeDocument/2006/relationships/customXml" Target="../ink/ink3366.xml"/><Relationship Id="rId492" Type="http://schemas.openxmlformats.org/officeDocument/2006/relationships/customXml" Target="../ink/ink3457.xml"/><Relationship Id="rId527" Type="http://schemas.openxmlformats.org/officeDocument/2006/relationships/image" Target="../media/image3407.png"/><Relationship Id="rId548" Type="http://schemas.openxmlformats.org/officeDocument/2006/relationships/customXml" Target="../ink/ink3485.xml"/><Relationship Id="rId70" Type="http://schemas.openxmlformats.org/officeDocument/2006/relationships/customXml" Target="../ink/ink3246.xml"/><Relationship Id="rId91" Type="http://schemas.openxmlformats.org/officeDocument/2006/relationships/image" Target="../media/image3189.png"/><Relationship Id="rId145" Type="http://schemas.openxmlformats.org/officeDocument/2006/relationships/image" Target="../media/image3216.png"/><Relationship Id="rId166" Type="http://schemas.openxmlformats.org/officeDocument/2006/relationships/customXml" Target="../ink/ink3294.xml"/><Relationship Id="rId187" Type="http://schemas.openxmlformats.org/officeDocument/2006/relationships/image" Target="../media/image3237.png"/><Relationship Id="rId331" Type="http://schemas.openxmlformats.org/officeDocument/2006/relationships/image" Target="../media/image3309.png"/><Relationship Id="rId352" Type="http://schemas.openxmlformats.org/officeDocument/2006/relationships/customXml" Target="../ink/ink3387.xml"/><Relationship Id="rId373" Type="http://schemas.openxmlformats.org/officeDocument/2006/relationships/image" Target="../media/image3330.png"/><Relationship Id="rId394" Type="http://schemas.openxmlformats.org/officeDocument/2006/relationships/customXml" Target="../ink/ink3408.xml"/><Relationship Id="rId408" Type="http://schemas.openxmlformats.org/officeDocument/2006/relationships/customXml" Target="../ink/ink3415.xml"/><Relationship Id="rId429" Type="http://schemas.openxmlformats.org/officeDocument/2006/relationships/image" Target="../media/image335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3317.xml"/><Relationship Id="rId233" Type="http://schemas.openxmlformats.org/officeDocument/2006/relationships/image" Target="../media/image3260.png"/><Relationship Id="rId254" Type="http://schemas.openxmlformats.org/officeDocument/2006/relationships/customXml" Target="../ink/ink3338.xml"/><Relationship Id="rId440" Type="http://schemas.openxmlformats.org/officeDocument/2006/relationships/customXml" Target="../ink/ink3431.xml"/><Relationship Id="rId28" Type="http://schemas.openxmlformats.org/officeDocument/2006/relationships/customXml" Target="../ink/ink3225.xml"/><Relationship Id="rId49" Type="http://schemas.openxmlformats.org/officeDocument/2006/relationships/image" Target="../media/image3168.png"/><Relationship Id="rId114" Type="http://schemas.openxmlformats.org/officeDocument/2006/relationships/customXml" Target="../ink/ink3268.xml"/><Relationship Id="rId275" Type="http://schemas.openxmlformats.org/officeDocument/2006/relationships/image" Target="../media/image3281.png"/><Relationship Id="rId296" Type="http://schemas.openxmlformats.org/officeDocument/2006/relationships/customXml" Target="../ink/ink3359.xml"/><Relationship Id="rId300" Type="http://schemas.openxmlformats.org/officeDocument/2006/relationships/customXml" Target="../ink/ink3361.xml"/><Relationship Id="rId461" Type="http://schemas.openxmlformats.org/officeDocument/2006/relationships/image" Target="../media/image3374.png"/><Relationship Id="rId482" Type="http://schemas.openxmlformats.org/officeDocument/2006/relationships/customXml" Target="../ink/ink3452.xml"/><Relationship Id="rId517" Type="http://schemas.openxmlformats.org/officeDocument/2006/relationships/image" Target="../media/image3402.png"/><Relationship Id="rId538" Type="http://schemas.openxmlformats.org/officeDocument/2006/relationships/customXml" Target="../ink/ink3480.xml"/><Relationship Id="rId559" Type="http://schemas.openxmlformats.org/officeDocument/2006/relationships/image" Target="../media/image3423.png"/><Relationship Id="rId60" Type="http://schemas.openxmlformats.org/officeDocument/2006/relationships/customXml" Target="../ink/ink3241.xml"/><Relationship Id="rId81" Type="http://schemas.openxmlformats.org/officeDocument/2006/relationships/image" Target="../media/image3184.png"/><Relationship Id="rId135" Type="http://schemas.openxmlformats.org/officeDocument/2006/relationships/image" Target="../media/image3211.png"/><Relationship Id="rId156" Type="http://schemas.openxmlformats.org/officeDocument/2006/relationships/customXml" Target="../ink/ink3289.xml"/><Relationship Id="rId177" Type="http://schemas.openxmlformats.org/officeDocument/2006/relationships/image" Target="../media/image3232.png"/><Relationship Id="rId198" Type="http://schemas.openxmlformats.org/officeDocument/2006/relationships/customXml" Target="../ink/ink3310.xml"/><Relationship Id="rId321" Type="http://schemas.openxmlformats.org/officeDocument/2006/relationships/image" Target="../media/image3304.png"/><Relationship Id="rId342" Type="http://schemas.openxmlformats.org/officeDocument/2006/relationships/customXml" Target="../ink/ink3382.xml"/><Relationship Id="rId363" Type="http://schemas.openxmlformats.org/officeDocument/2006/relationships/image" Target="../media/image3325.png"/><Relationship Id="rId384" Type="http://schemas.openxmlformats.org/officeDocument/2006/relationships/customXml" Target="../ink/ink3403.xml"/><Relationship Id="rId419" Type="http://schemas.openxmlformats.org/officeDocument/2006/relationships/image" Target="../media/image3353.png"/><Relationship Id="rId202" Type="http://schemas.openxmlformats.org/officeDocument/2006/relationships/customXml" Target="../ink/ink3312.xml"/><Relationship Id="rId223" Type="http://schemas.openxmlformats.org/officeDocument/2006/relationships/image" Target="../media/image3255.png"/><Relationship Id="rId244" Type="http://schemas.openxmlformats.org/officeDocument/2006/relationships/customXml" Target="../ink/ink3333.xml"/><Relationship Id="rId430" Type="http://schemas.openxmlformats.org/officeDocument/2006/relationships/customXml" Target="../ink/ink3426.xml"/><Relationship Id="rId18" Type="http://schemas.openxmlformats.org/officeDocument/2006/relationships/customXml" Target="../ink/ink3220.xml"/><Relationship Id="rId39" Type="http://schemas.openxmlformats.org/officeDocument/2006/relationships/image" Target="../media/image3163.png"/><Relationship Id="rId265" Type="http://schemas.openxmlformats.org/officeDocument/2006/relationships/image" Target="../media/image3276.png"/><Relationship Id="rId286" Type="http://schemas.openxmlformats.org/officeDocument/2006/relationships/customXml" Target="../ink/ink3354.xml"/><Relationship Id="rId451" Type="http://schemas.openxmlformats.org/officeDocument/2006/relationships/image" Target="../media/image3369.png"/><Relationship Id="rId472" Type="http://schemas.openxmlformats.org/officeDocument/2006/relationships/customXml" Target="../ink/ink3447.xml"/><Relationship Id="rId493" Type="http://schemas.openxmlformats.org/officeDocument/2006/relationships/image" Target="../media/image3390.png"/><Relationship Id="rId507" Type="http://schemas.openxmlformats.org/officeDocument/2006/relationships/image" Target="../media/image3397.png"/><Relationship Id="rId528" Type="http://schemas.openxmlformats.org/officeDocument/2006/relationships/customXml" Target="../ink/ink3475.xml"/><Relationship Id="rId549" Type="http://schemas.openxmlformats.org/officeDocument/2006/relationships/image" Target="../media/image3418.png"/><Relationship Id="rId50" Type="http://schemas.openxmlformats.org/officeDocument/2006/relationships/customXml" Target="../ink/ink3236.xml"/><Relationship Id="rId104" Type="http://schemas.openxmlformats.org/officeDocument/2006/relationships/customXml" Target="../ink/ink3263.xml"/><Relationship Id="rId125" Type="http://schemas.openxmlformats.org/officeDocument/2006/relationships/image" Target="../media/image3206.png"/><Relationship Id="rId146" Type="http://schemas.openxmlformats.org/officeDocument/2006/relationships/customXml" Target="../ink/ink3284.xml"/><Relationship Id="rId167" Type="http://schemas.openxmlformats.org/officeDocument/2006/relationships/image" Target="../media/image3227.png"/><Relationship Id="rId188" Type="http://schemas.openxmlformats.org/officeDocument/2006/relationships/customXml" Target="../ink/ink3305.xml"/><Relationship Id="rId311" Type="http://schemas.openxmlformats.org/officeDocument/2006/relationships/image" Target="../media/image3299.png"/><Relationship Id="rId332" Type="http://schemas.openxmlformats.org/officeDocument/2006/relationships/customXml" Target="../ink/ink3377.xml"/><Relationship Id="rId353" Type="http://schemas.openxmlformats.org/officeDocument/2006/relationships/image" Target="../media/image3320.png"/><Relationship Id="rId374" Type="http://schemas.openxmlformats.org/officeDocument/2006/relationships/customXml" Target="../ink/ink3398.xml"/><Relationship Id="rId395" Type="http://schemas.openxmlformats.org/officeDocument/2006/relationships/image" Target="../media/image3341.png"/><Relationship Id="rId409" Type="http://schemas.openxmlformats.org/officeDocument/2006/relationships/image" Target="../media/image3348.png"/><Relationship Id="rId560" Type="http://schemas.openxmlformats.org/officeDocument/2006/relationships/customXml" Target="../ink/ink3491.xml"/><Relationship Id="rId71" Type="http://schemas.openxmlformats.org/officeDocument/2006/relationships/image" Target="../media/image3179.png"/><Relationship Id="rId92" Type="http://schemas.openxmlformats.org/officeDocument/2006/relationships/customXml" Target="../ink/ink3257.xml"/><Relationship Id="rId213" Type="http://schemas.openxmlformats.org/officeDocument/2006/relationships/image" Target="../media/image3250.png"/><Relationship Id="rId234" Type="http://schemas.openxmlformats.org/officeDocument/2006/relationships/customXml" Target="../ink/ink3328.xml"/><Relationship Id="rId420" Type="http://schemas.openxmlformats.org/officeDocument/2006/relationships/customXml" Target="../ink/ink3421.xml"/><Relationship Id="rId2" Type="http://schemas.openxmlformats.org/officeDocument/2006/relationships/customXml" Target="../ink/ink3212.xml"/><Relationship Id="rId29" Type="http://schemas.openxmlformats.org/officeDocument/2006/relationships/image" Target="../media/image3101.png"/><Relationship Id="rId255" Type="http://schemas.openxmlformats.org/officeDocument/2006/relationships/image" Target="../media/image3271.png"/><Relationship Id="rId276" Type="http://schemas.openxmlformats.org/officeDocument/2006/relationships/customXml" Target="../ink/ink3349.xml"/><Relationship Id="rId297" Type="http://schemas.openxmlformats.org/officeDocument/2006/relationships/image" Target="../media/image3292.png"/><Relationship Id="rId441" Type="http://schemas.openxmlformats.org/officeDocument/2006/relationships/image" Target="../media/image3364.png"/><Relationship Id="rId462" Type="http://schemas.openxmlformats.org/officeDocument/2006/relationships/customXml" Target="../ink/ink3442.xml"/><Relationship Id="rId483" Type="http://schemas.openxmlformats.org/officeDocument/2006/relationships/image" Target="../media/image3385.png"/><Relationship Id="rId518" Type="http://schemas.openxmlformats.org/officeDocument/2006/relationships/customXml" Target="../ink/ink3470.xml"/><Relationship Id="rId539" Type="http://schemas.openxmlformats.org/officeDocument/2006/relationships/image" Target="../media/image3413.png"/><Relationship Id="rId40" Type="http://schemas.openxmlformats.org/officeDocument/2006/relationships/customXml" Target="../ink/ink3231.xml"/><Relationship Id="rId115" Type="http://schemas.openxmlformats.org/officeDocument/2006/relationships/image" Target="../media/image3201.png"/><Relationship Id="rId136" Type="http://schemas.openxmlformats.org/officeDocument/2006/relationships/customXml" Target="../ink/ink3279.xml"/><Relationship Id="rId157" Type="http://schemas.openxmlformats.org/officeDocument/2006/relationships/image" Target="../media/image3222.png"/><Relationship Id="rId178" Type="http://schemas.openxmlformats.org/officeDocument/2006/relationships/customXml" Target="../ink/ink3300.xml"/><Relationship Id="rId301" Type="http://schemas.openxmlformats.org/officeDocument/2006/relationships/image" Target="../media/image3294.png"/><Relationship Id="rId322" Type="http://schemas.openxmlformats.org/officeDocument/2006/relationships/customXml" Target="../ink/ink3372.xml"/><Relationship Id="rId343" Type="http://schemas.openxmlformats.org/officeDocument/2006/relationships/image" Target="../media/image3315.png"/><Relationship Id="rId364" Type="http://schemas.openxmlformats.org/officeDocument/2006/relationships/customXml" Target="../ink/ink3393.xml"/><Relationship Id="rId550" Type="http://schemas.openxmlformats.org/officeDocument/2006/relationships/customXml" Target="../ink/ink3486.xml"/><Relationship Id="rId61" Type="http://schemas.openxmlformats.org/officeDocument/2006/relationships/image" Target="../media/image3174.png"/><Relationship Id="rId82" Type="http://schemas.openxmlformats.org/officeDocument/2006/relationships/customXml" Target="../ink/ink3252.xml"/><Relationship Id="rId199" Type="http://schemas.openxmlformats.org/officeDocument/2006/relationships/image" Target="../media/image3243.png"/><Relationship Id="rId203" Type="http://schemas.openxmlformats.org/officeDocument/2006/relationships/image" Target="../media/image3245.png"/><Relationship Id="rId385" Type="http://schemas.openxmlformats.org/officeDocument/2006/relationships/image" Target="../media/image3336.png"/><Relationship Id="rId19" Type="http://schemas.openxmlformats.org/officeDocument/2006/relationships/image" Target="../media/image3096.png"/><Relationship Id="rId224" Type="http://schemas.openxmlformats.org/officeDocument/2006/relationships/customXml" Target="../ink/ink3323.xml"/><Relationship Id="rId245" Type="http://schemas.openxmlformats.org/officeDocument/2006/relationships/image" Target="../media/image3266.png"/><Relationship Id="rId266" Type="http://schemas.openxmlformats.org/officeDocument/2006/relationships/customXml" Target="../ink/ink3344.xml"/><Relationship Id="rId287" Type="http://schemas.openxmlformats.org/officeDocument/2006/relationships/image" Target="../media/image3287.png"/><Relationship Id="rId410" Type="http://schemas.openxmlformats.org/officeDocument/2006/relationships/customXml" Target="../ink/ink3416.xml"/><Relationship Id="rId431" Type="http://schemas.openxmlformats.org/officeDocument/2006/relationships/image" Target="../media/image3359.png"/><Relationship Id="rId452" Type="http://schemas.openxmlformats.org/officeDocument/2006/relationships/customXml" Target="../ink/ink3437.xml"/><Relationship Id="rId473" Type="http://schemas.openxmlformats.org/officeDocument/2006/relationships/image" Target="../media/image3380.png"/><Relationship Id="rId494" Type="http://schemas.openxmlformats.org/officeDocument/2006/relationships/customXml" Target="../ink/ink3458.xml"/><Relationship Id="rId508" Type="http://schemas.openxmlformats.org/officeDocument/2006/relationships/customXml" Target="../ink/ink3465.xml"/><Relationship Id="rId529" Type="http://schemas.openxmlformats.org/officeDocument/2006/relationships/image" Target="../media/image3408.png"/><Relationship Id="rId30" Type="http://schemas.openxmlformats.org/officeDocument/2006/relationships/customXml" Target="../ink/ink3226.xml"/><Relationship Id="rId105" Type="http://schemas.openxmlformats.org/officeDocument/2006/relationships/image" Target="../media/image3196.png"/><Relationship Id="rId126" Type="http://schemas.openxmlformats.org/officeDocument/2006/relationships/customXml" Target="../ink/ink3274.xml"/><Relationship Id="rId147" Type="http://schemas.openxmlformats.org/officeDocument/2006/relationships/image" Target="../media/image3217.png"/><Relationship Id="rId168" Type="http://schemas.openxmlformats.org/officeDocument/2006/relationships/customXml" Target="../ink/ink3295.xml"/><Relationship Id="rId312" Type="http://schemas.openxmlformats.org/officeDocument/2006/relationships/customXml" Target="../ink/ink3367.xml"/><Relationship Id="rId333" Type="http://schemas.openxmlformats.org/officeDocument/2006/relationships/image" Target="../media/image3310.png"/><Relationship Id="rId354" Type="http://schemas.openxmlformats.org/officeDocument/2006/relationships/customXml" Target="../ink/ink3388.xml"/><Relationship Id="rId540" Type="http://schemas.openxmlformats.org/officeDocument/2006/relationships/customXml" Target="../ink/ink3481.xml"/><Relationship Id="rId51" Type="http://schemas.openxmlformats.org/officeDocument/2006/relationships/image" Target="../media/image3169.png"/><Relationship Id="rId72" Type="http://schemas.openxmlformats.org/officeDocument/2006/relationships/customXml" Target="../ink/ink3247.xml"/><Relationship Id="rId93" Type="http://schemas.openxmlformats.org/officeDocument/2006/relationships/image" Target="../media/image3190.png"/><Relationship Id="rId189" Type="http://schemas.openxmlformats.org/officeDocument/2006/relationships/image" Target="../media/image3238.png"/><Relationship Id="rId375" Type="http://schemas.openxmlformats.org/officeDocument/2006/relationships/image" Target="../media/image3331.png"/><Relationship Id="rId396" Type="http://schemas.openxmlformats.org/officeDocument/2006/relationships/customXml" Target="../ink/ink3409.xml"/><Relationship Id="rId561" Type="http://schemas.openxmlformats.org/officeDocument/2006/relationships/image" Target="../media/image3424.png"/><Relationship Id="rId3" Type="http://schemas.openxmlformats.org/officeDocument/2006/relationships/image" Target="../media/image3088.png"/><Relationship Id="rId214" Type="http://schemas.openxmlformats.org/officeDocument/2006/relationships/customXml" Target="../ink/ink3318.xml"/><Relationship Id="rId235" Type="http://schemas.openxmlformats.org/officeDocument/2006/relationships/image" Target="../media/image3261.png"/><Relationship Id="rId256" Type="http://schemas.openxmlformats.org/officeDocument/2006/relationships/customXml" Target="../ink/ink3339.xml"/><Relationship Id="rId277" Type="http://schemas.openxmlformats.org/officeDocument/2006/relationships/image" Target="../media/image3282.png"/><Relationship Id="rId298" Type="http://schemas.openxmlformats.org/officeDocument/2006/relationships/customXml" Target="../ink/ink3360.xml"/><Relationship Id="rId400" Type="http://schemas.openxmlformats.org/officeDocument/2006/relationships/customXml" Target="../ink/ink3411.xml"/><Relationship Id="rId421" Type="http://schemas.openxmlformats.org/officeDocument/2006/relationships/image" Target="../media/image3354.png"/><Relationship Id="rId442" Type="http://schemas.openxmlformats.org/officeDocument/2006/relationships/customXml" Target="../ink/ink3432.xml"/><Relationship Id="rId463" Type="http://schemas.openxmlformats.org/officeDocument/2006/relationships/image" Target="../media/image3375.png"/><Relationship Id="rId484" Type="http://schemas.openxmlformats.org/officeDocument/2006/relationships/customXml" Target="../ink/ink3453.xml"/><Relationship Id="rId519" Type="http://schemas.openxmlformats.org/officeDocument/2006/relationships/image" Target="../media/image3403.png"/><Relationship Id="rId116" Type="http://schemas.openxmlformats.org/officeDocument/2006/relationships/customXml" Target="../ink/ink3269.xml"/><Relationship Id="rId137" Type="http://schemas.openxmlformats.org/officeDocument/2006/relationships/image" Target="../media/image3212.png"/><Relationship Id="rId158" Type="http://schemas.openxmlformats.org/officeDocument/2006/relationships/customXml" Target="../ink/ink3290.xml"/><Relationship Id="rId302" Type="http://schemas.openxmlformats.org/officeDocument/2006/relationships/customXml" Target="../ink/ink3362.xml"/><Relationship Id="rId323" Type="http://schemas.openxmlformats.org/officeDocument/2006/relationships/image" Target="../media/image3305.png"/><Relationship Id="rId344" Type="http://schemas.openxmlformats.org/officeDocument/2006/relationships/customXml" Target="../ink/ink3383.xml"/><Relationship Id="rId530" Type="http://schemas.openxmlformats.org/officeDocument/2006/relationships/customXml" Target="../ink/ink3476.xml"/><Relationship Id="rId20" Type="http://schemas.openxmlformats.org/officeDocument/2006/relationships/customXml" Target="../ink/ink3221.xml"/><Relationship Id="rId41" Type="http://schemas.openxmlformats.org/officeDocument/2006/relationships/image" Target="../media/image3164.png"/><Relationship Id="rId62" Type="http://schemas.openxmlformats.org/officeDocument/2006/relationships/customXml" Target="../ink/ink3242.xml"/><Relationship Id="rId83" Type="http://schemas.openxmlformats.org/officeDocument/2006/relationships/image" Target="../media/image3185.png"/><Relationship Id="rId179" Type="http://schemas.openxmlformats.org/officeDocument/2006/relationships/image" Target="../media/image3233.png"/><Relationship Id="rId365" Type="http://schemas.openxmlformats.org/officeDocument/2006/relationships/image" Target="../media/image3326.png"/><Relationship Id="rId386" Type="http://schemas.openxmlformats.org/officeDocument/2006/relationships/customXml" Target="../ink/ink3404.xml"/><Relationship Id="rId551" Type="http://schemas.openxmlformats.org/officeDocument/2006/relationships/image" Target="../media/image3419.png"/><Relationship Id="rId190" Type="http://schemas.openxmlformats.org/officeDocument/2006/relationships/customXml" Target="../ink/ink3306.xml"/><Relationship Id="rId204" Type="http://schemas.openxmlformats.org/officeDocument/2006/relationships/customXml" Target="../ink/ink3313.xml"/><Relationship Id="rId225" Type="http://schemas.openxmlformats.org/officeDocument/2006/relationships/image" Target="../media/image3256.png"/><Relationship Id="rId246" Type="http://schemas.openxmlformats.org/officeDocument/2006/relationships/customXml" Target="../ink/ink3334.xml"/><Relationship Id="rId267" Type="http://schemas.openxmlformats.org/officeDocument/2006/relationships/image" Target="../media/image3277.png"/><Relationship Id="rId288" Type="http://schemas.openxmlformats.org/officeDocument/2006/relationships/customXml" Target="../ink/ink3355.xml"/><Relationship Id="rId411" Type="http://schemas.openxmlformats.org/officeDocument/2006/relationships/image" Target="../media/image3349.png"/><Relationship Id="rId432" Type="http://schemas.openxmlformats.org/officeDocument/2006/relationships/customXml" Target="../ink/ink3427.xml"/><Relationship Id="rId453" Type="http://schemas.openxmlformats.org/officeDocument/2006/relationships/image" Target="../media/image3370.png"/><Relationship Id="rId474" Type="http://schemas.openxmlformats.org/officeDocument/2006/relationships/customXml" Target="../ink/ink3448.xml"/><Relationship Id="rId509" Type="http://schemas.openxmlformats.org/officeDocument/2006/relationships/image" Target="../media/image3398.png"/><Relationship Id="rId106" Type="http://schemas.openxmlformats.org/officeDocument/2006/relationships/customXml" Target="../ink/ink3264.xml"/><Relationship Id="rId127" Type="http://schemas.openxmlformats.org/officeDocument/2006/relationships/image" Target="../media/image3207.png"/><Relationship Id="rId313" Type="http://schemas.openxmlformats.org/officeDocument/2006/relationships/image" Target="../media/image3300.png"/><Relationship Id="rId495" Type="http://schemas.openxmlformats.org/officeDocument/2006/relationships/image" Target="../media/image3391.png"/><Relationship Id="rId10" Type="http://schemas.openxmlformats.org/officeDocument/2006/relationships/customXml" Target="../ink/ink3216.xml"/><Relationship Id="rId31" Type="http://schemas.openxmlformats.org/officeDocument/2006/relationships/image" Target="../media/image3102.png"/><Relationship Id="rId52" Type="http://schemas.openxmlformats.org/officeDocument/2006/relationships/customXml" Target="../ink/ink3237.xml"/><Relationship Id="rId73" Type="http://schemas.openxmlformats.org/officeDocument/2006/relationships/image" Target="../media/image3180.png"/><Relationship Id="rId94" Type="http://schemas.openxmlformats.org/officeDocument/2006/relationships/customXml" Target="../ink/ink3258.xml"/><Relationship Id="rId148" Type="http://schemas.openxmlformats.org/officeDocument/2006/relationships/customXml" Target="../ink/ink3285.xml"/><Relationship Id="rId169" Type="http://schemas.openxmlformats.org/officeDocument/2006/relationships/image" Target="../media/image3228.png"/><Relationship Id="rId334" Type="http://schemas.openxmlformats.org/officeDocument/2006/relationships/customXml" Target="../ink/ink3378.xml"/><Relationship Id="rId355" Type="http://schemas.openxmlformats.org/officeDocument/2006/relationships/image" Target="../media/image3321.png"/><Relationship Id="rId376" Type="http://schemas.openxmlformats.org/officeDocument/2006/relationships/customXml" Target="../ink/ink3399.xml"/><Relationship Id="rId397" Type="http://schemas.openxmlformats.org/officeDocument/2006/relationships/image" Target="../media/image3342.png"/><Relationship Id="rId520" Type="http://schemas.openxmlformats.org/officeDocument/2006/relationships/customXml" Target="../ink/ink3471.xml"/><Relationship Id="rId541" Type="http://schemas.openxmlformats.org/officeDocument/2006/relationships/image" Target="../media/image3414.png"/><Relationship Id="rId562" Type="http://schemas.openxmlformats.org/officeDocument/2006/relationships/customXml" Target="../ink/ink3492.xml"/><Relationship Id="rId4" Type="http://schemas.openxmlformats.org/officeDocument/2006/relationships/customXml" Target="../ink/ink3213.xml"/><Relationship Id="rId180" Type="http://schemas.openxmlformats.org/officeDocument/2006/relationships/customXml" Target="../ink/ink3301.xml"/><Relationship Id="rId215" Type="http://schemas.openxmlformats.org/officeDocument/2006/relationships/image" Target="../media/image3251.png"/><Relationship Id="rId236" Type="http://schemas.openxmlformats.org/officeDocument/2006/relationships/customXml" Target="../ink/ink3329.xml"/><Relationship Id="rId257" Type="http://schemas.openxmlformats.org/officeDocument/2006/relationships/image" Target="../media/image3272.png"/><Relationship Id="rId278" Type="http://schemas.openxmlformats.org/officeDocument/2006/relationships/customXml" Target="../ink/ink3350.xml"/><Relationship Id="rId401" Type="http://schemas.openxmlformats.org/officeDocument/2006/relationships/image" Target="../media/image3344.png"/><Relationship Id="rId422" Type="http://schemas.openxmlformats.org/officeDocument/2006/relationships/customXml" Target="../ink/ink3422.xml"/><Relationship Id="rId443" Type="http://schemas.openxmlformats.org/officeDocument/2006/relationships/image" Target="../media/image3365.png"/><Relationship Id="rId464" Type="http://schemas.openxmlformats.org/officeDocument/2006/relationships/customXml" Target="../ink/ink3443.xml"/><Relationship Id="rId303" Type="http://schemas.openxmlformats.org/officeDocument/2006/relationships/image" Target="../media/image3295.png"/><Relationship Id="rId485" Type="http://schemas.openxmlformats.org/officeDocument/2006/relationships/image" Target="../media/image3386.png"/><Relationship Id="rId42" Type="http://schemas.openxmlformats.org/officeDocument/2006/relationships/customXml" Target="../ink/ink3232.xml"/><Relationship Id="rId84" Type="http://schemas.openxmlformats.org/officeDocument/2006/relationships/customXml" Target="../ink/ink3253.xml"/><Relationship Id="rId138" Type="http://schemas.openxmlformats.org/officeDocument/2006/relationships/customXml" Target="../ink/ink3280.xml"/><Relationship Id="rId345" Type="http://schemas.openxmlformats.org/officeDocument/2006/relationships/image" Target="../media/image3316.png"/><Relationship Id="rId387" Type="http://schemas.openxmlformats.org/officeDocument/2006/relationships/image" Target="../media/image3337.png"/><Relationship Id="rId510" Type="http://schemas.openxmlformats.org/officeDocument/2006/relationships/customXml" Target="../ink/ink3466.xml"/><Relationship Id="rId552" Type="http://schemas.openxmlformats.org/officeDocument/2006/relationships/customXml" Target="../ink/ink3487.xml"/><Relationship Id="rId191" Type="http://schemas.openxmlformats.org/officeDocument/2006/relationships/image" Target="../media/image3239.png"/><Relationship Id="rId205" Type="http://schemas.openxmlformats.org/officeDocument/2006/relationships/image" Target="../media/image3246.png"/><Relationship Id="rId247" Type="http://schemas.openxmlformats.org/officeDocument/2006/relationships/image" Target="../media/image3267.png"/><Relationship Id="rId412" Type="http://schemas.openxmlformats.org/officeDocument/2006/relationships/customXml" Target="../ink/ink3417.xml"/><Relationship Id="rId107" Type="http://schemas.openxmlformats.org/officeDocument/2006/relationships/image" Target="../media/image3197.png"/><Relationship Id="rId289" Type="http://schemas.openxmlformats.org/officeDocument/2006/relationships/image" Target="../media/image3288.png"/><Relationship Id="rId454" Type="http://schemas.openxmlformats.org/officeDocument/2006/relationships/customXml" Target="../ink/ink3438.xml"/><Relationship Id="rId496" Type="http://schemas.openxmlformats.org/officeDocument/2006/relationships/customXml" Target="../ink/ink3459.xml"/><Relationship Id="rId11" Type="http://schemas.openxmlformats.org/officeDocument/2006/relationships/image" Target="../media/image3092.png"/><Relationship Id="rId53" Type="http://schemas.openxmlformats.org/officeDocument/2006/relationships/image" Target="../media/image3170.png"/><Relationship Id="rId149" Type="http://schemas.openxmlformats.org/officeDocument/2006/relationships/image" Target="../media/image3218.png"/><Relationship Id="rId314" Type="http://schemas.openxmlformats.org/officeDocument/2006/relationships/customXml" Target="../ink/ink3368.xml"/><Relationship Id="rId356" Type="http://schemas.openxmlformats.org/officeDocument/2006/relationships/customXml" Target="../ink/ink3389.xml"/><Relationship Id="rId398" Type="http://schemas.openxmlformats.org/officeDocument/2006/relationships/customXml" Target="../ink/ink3410.xml"/><Relationship Id="rId521" Type="http://schemas.openxmlformats.org/officeDocument/2006/relationships/image" Target="../media/image3404.png"/><Relationship Id="rId563" Type="http://schemas.openxmlformats.org/officeDocument/2006/relationships/image" Target="../media/image3425.png"/><Relationship Id="rId95" Type="http://schemas.openxmlformats.org/officeDocument/2006/relationships/image" Target="../media/image3191.png"/><Relationship Id="rId160" Type="http://schemas.openxmlformats.org/officeDocument/2006/relationships/customXml" Target="../ink/ink3291.xml"/><Relationship Id="rId216" Type="http://schemas.openxmlformats.org/officeDocument/2006/relationships/customXml" Target="../ink/ink3319.xml"/><Relationship Id="rId423" Type="http://schemas.openxmlformats.org/officeDocument/2006/relationships/image" Target="../media/image3355.png"/><Relationship Id="rId258" Type="http://schemas.openxmlformats.org/officeDocument/2006/relationships/customXml" Target="../ink/ink3340.xml"/><Relationship Id="rId465" Type="http://schemas.openxmlformats.org/officeDocument/2006/relationships/image" Target="../media/image3376.png"/><Relationship Id="rId22" Type="http://schemas.openxmlformats.org/officeDocument/2006/relationships/customXml" Target="../ink/ink3222.xml"/><Relationship Id="rId64" Type="http://schemas.openxmlformats.org/officeDocument/2006/relationships/customXml" Target="../ink/ink3243.xml"/><Relationship Id="rId118" Type="http://schemas.openxmlformats.org/officeDocument/2006/relationships/customXml" Target="../ink/ink3270.xml"/><Relationship Id="rId325" Type="http://schemas.openxmlformats.org/officeDocument/2006/relationships/image" Target="../media/image3306.png"/><Relationship Id="rId367" Type="http://schemas.openxmlformats.org/officeDocument/2006/relationships/image" Target="../media/image3327.png"/><Relationship Id="rId532" Type="http://schemas.openxmlformats.org/officeDocument/2006/relationships/customXml" Target="../ink/ink3477.xml"/><Relationship Id="rId171" Type="http://schemas.openxmlformats.org/officeDocument/2006/relationships/image" Target="../media/image3229.png"/><Relationship Id="rId227" Type="http://schemas.openxmlformats.org/officeDocument/2006/relationships/image" Target="../media/image3257.png"/><Relationship Id="rId269" Type="http://schemas.openxmlformats.org/officeDocument/2006/relationships/image" Target="../media/image3278.png"/><Relationship Id="rId434" Type="http://schemas.openxmlformats.org/officeDocument/2006/relationships/customXml" Target="../ink/ink3428.xml"/><Relationship Id="rId476" Type="http://schemas.openxmlformats.org/officeDocument/2006/relationships/customXml" Target="../ink/ink3449.xml"/><Relationship Id="rId33" Type="http://schemas.openxmlformats.org/officeDocument/2006/relationships/image" Target="../media/image3103.png"/><Relationship Id="rId129" Type="http://schemas.openxmlformats.org/officeDocument/2006/relationships/image" Target="../media/image3208.png"/><Relationship Id="rId280" Type="http://schemas.openxmlformats.org/officeDocument/2006/relationships/customXml" Target="../ink/ink3351.xml"/><Relationship Id="rId336" Type="http://schemas.openxmlformats.org/officeDocument/2006/relationships/customXml" Target="../ink/ink3379.xml"/><Relationship Id="rId501" Type="http://schemas.openxmlformats.org/officeDocument/2006/relationships/image" Target="../media/image3394.png"/><Relationship Id="rId543" Type="http://schemas.openxmlformats.org/officeDocument/2006/relationships/image" Target="../media/image3415.png"/><Relationship Id="rId75" Type="http://schemas.openxmlformats.org/officeDocument/2006/relationships/image" Target="../media/image3181.png"/><Relationship Id="rId140" Type="http://schemas.openxmlformats.org/officeDocument/2006/relationships/customXml" Target="../ink/ink3281.xml"/><Relationship Id="rId182" Type="http://schemas.openxmlformats.org/officeDocument/2006/relationships/customXml" Target="../ink/ink3302.xml"/><Relationship Id="rId378" Type="http://schemas.openxmlformats.org/officeDocument/2006/relationships/customXml" Target="../ink/ink3400.xml"/><Relationship Id="rId403" Type="http://schemas.openxmlformats.org/officeDocument/2006/relationships/image" Target="../media/image3345.png"/><Relationship Id="rId6" Type="http://schemas.openxmlformats.org/officeDocument/2006/relationships/customXml" Target="../ink/ink3214.xml"/><Relationship Id="rId238" Type="http://schemas.openxmlformats.org/officeDocument/2006/relationships/customXml" Target="../ink/ink3330.xml"/><Relationship Id="rId445" Type="http://schemas.openxmlformats.org/officeDocument/2006/relationships/image" Target="../media/image3366.png"/><Relationship Id="rId487" Type="http://schemas.openxmlformats.org/officeDocument/2006/relationships/image" Target="../media/image3387.png"/><Relationship Id="rId291" Type="http://schemas.openxmlformats.org/officeDocument/2006/relationships/image" Target="../media/image3289.png"/><Relationship Id="rId305" Type="http://schemas.openxmlformats.org/officeDocument/2006/relationships/image" Target="../media/image3296.png"/><Relationship Id="rId347" Type="http://schemas.openxmlformats.org/officeDocument/2006/relationships/image" Target="../media/image3317.png"/><Relationship Id="rId512" Type="http://schemas.openxmlformats.org/officeDocument/2006/relationships/customXml" Target="../ink/ink3467.xml"/><Relationship Id="rId44" Type="http://schemas.openxmlformats.org/officeDocument/2006/relationships/customXml" Target="../ink/ink3233.xml"/><Relationship Id="rId86" Type="http://schemas.openxmlformats.org/officeDocument/2006/relationships/customXml" Target="../ink/ink3254.xml"/><Relationship Id="rId151" Type="http://schemas.openxmlformats.org/officeDocument/2006/relationships/image" Target="../media/image3219.png"/><Relationship Id="rId389" Type="http://schemas.openxmlformats.org/officeDocument/2006/relationships/image" Target="../media/image3338.png"/><Relationship Id="rId554" Type="http://schemas.openxmlformats.org/officeDocument/2006/relationships/customXml" Target="../ink/ink3488.xml"/><Relationship Id="rId193" Type="http://schemas.openxmlformats.org/officeDocument/2006/relationships/image" Target="../media/image3240.png"/><Relationship Id="rId207" Type="http://schemas.openxmlformats.org/officeDocument/2006/relationships/image" Target="../media/image3247.png"/><Relationship Id="rId249" Type="http://schemas.openxmlformats.org/officeDocument/2006/relationships/image" Target="../media/image3268.png"/><Relationship Id="rId414" Type="http://schemas.openxmlformats.org/officeDocument/2006/relationships/customXml" Target="../ink/ink3418.xml"/><Relationship Id="rId456" Type="http://schemas.openxmlformats.org/officeDocument/2006/relationships/customXml" Target="../ink/ink3439.xml"/><Relationship Id="rId498" Type="http://schemas.openxmlformats.org/officeDocument/2006/relationships/customXml" Target="../ink/ink3460.xml"/><Relationship Id="rId13" Type="http://schemas.openxmlformats.org/officeDocument/2006/relationships/image" Target="../media/image3093.png"/><Relationship Id="rId109" Type="http://schemas.openxmlformats.org/officeDocument/2006/relationships/image" Target="../media/image3198.png"/><Relationship Id="rId260" Type="http://schemas.openxmlformats.org/officeDocument/2006/relationships/customXml" Target="../ink/ink3341.xml"/><Relationship Id="rId316" Type="http://schemas.openxmlformats.org/officeDocument/2006/relationships/customXml" Target="../ink/ink3369.xml"/><Relationship Id="rId523" Type="http://schemas.openxmlformats.org/officeDocument/2006/relationships/image" Target="../media/image3405.png"/><Relationship Id="rId55" Type="http://schemas.openxmlformats.org/officeDocument/2006/relationships/image" Target="../media/image3171.png"/><Relationship Id="rId97" Type="http://schemas.openxmlformats.org/officeDocument/2006/relationships/image" Target="../media/image3192.png"/><Relationship Id="rId120" Type="http://schemas.openxmlformats.org/officeDocument/2006/relationships/customXml" Target="../ink/ink3271.xml"/><Relationship Id="rId358" Type="http://schemas.openxmlformats.org/officeDocument/2006/relationships/customXml" Target="../ink/ink3390.xml"/><Relationship Id="rId565" Type="http://schemas.openxmlformats.org/officeDocument/2006/relationships/image" Target="../media/image3426.png"/><Relationship Id="rId162" Type="http://schemas.openxmlformats.org/officeDocument/2006/relationships/customXml" Target="../ink/ink3292.xml"/><Relationship Id="rId218" Type="http://schemas.openxmlformats.org/officeDocument/2006/relationships/customXml" Target="../ink/ink3320.xml"/><Relationship Id="rId425" Type="http://schemas.openxmlformats.org/officeDocument/2006/relationships/image" Target="../media/image3356.png"/><Relationship Id="rId467" Type="http://schemas.openxmlformats.org/officeDocument/2006/relationships/image" Target="../media/image3377.png"/><Relationship Id="rId271" Type="http://schemas.openxmlformats.org/officeDocument/2006/relationships/image" Target="../media/image3279.png"/><Relationship Id="rId24" Type="http://schemas.openxmlformats.org/officeDocument/2006/relationships/customXml" Target="../ink/ink3223.xml"/><Relationship Id="rId66" Type="http://schemas.openxmlformats.org/officeDocument/2006/relationships/customXml" Target="../ink/ink3244.xml"/><Relationship Id="rId131" Type="http://schemas.openxmlformats.org/officeDocument/2006/relationships/image" Target="../media/image3209.png"/><Relationship Id="rId327" Type="http://schemas.openxmlformats.org/officeDocument/2006/relationships/image" Target="../media/image3307.png"/><Relationship Id="rId369" Type="http://schemas.openxmlformats.org/officeDocument/2006/relationships/image" Target="../media/image3328.png"/><Relationship Id="rId534" Type="http://schemas.openxmlformats.org/officeDocument/2006/relationships/customXml" Target="../ink/ink3478.xml"/><Relationship Id="rId173" Type="http://schemas.openxmlformats.org/officeDocument/2006/relationships/image" Target="../media/image3230.png"/><Relationship Id="rId229" Type="http://schemas.openxmlformats.org/officeDocument/2006/relationships/image" Target="../media/image3258.png"/><Relationship Id="rId380" Type="http://schemas.openxmlformats.org/officeDocument/2006/relationships/customXml" Target="../ink/ink3401.xml"/><Relationship Id="rId436" Type="http://schemas.openxmlformats.org/officeDocument/2006/relationships/customXml" Target="../ink/ink3429.xml"/><Relationship Id="rId240" Type="http://schemas.openxmlformats.org/officeDocument/2006/relationships/customXml" Target="../ink/ink3331.xml"/><Relationship Id="rId478" Type="http://schemas.openxmlformats.org/officeDocument/2006/relationships/customXml" Target="../ink/ink3450.xml"/><Relationship Id="rId35" Type="http://schemas.openxmlformats.org/officeDocument/2006/relationships/image" Target="../media/image3104.png"/><Relationship Id="rId77" Type="http://schemas.openxmlformats.org/officeDocument/2006/relationships/image" Target="../media/image3182.png"/><Relationship Id="rId100" Type="http://schemas.openxmlformats.org/officeDocument/2006/relationships/customXml" Target="../ink/ink3261.xml"/><Relationship Id="rId282" Type="http://schemas.openxmlformats.org/officeDocument/2006/relationships/customXml" Target="../ink/ink3352.xml"/><Relationship Id="rId338" Type="http://schemas.openxmlformats.org/officeDocument/2006/relationships/customXml" Target="../ink/ink3380.xml"/><Relationship Id="rId503" Type="http://schemas.openxmlformats.org/officeDocument/2006/relationships/image" Target="../media/image3395.png"/><Relationship Id="rId545" Type="http://schemas.openxmlformats.org/officeDocument/2006/relationships/image" Target="../media/image3416.png"/><Relationship Id="rId8" Type="http://schemas.openxmlformats.org/officeDocument/2006/relationships/customXml" Target="../ink/ink3215.xml"/><Relationship Id="rId142" Type="http://schemas.openxmlformats.org/officeDocument/2006/relationships/customXml" Target="../ink/ink3282.xml"/><Relationship Id="rId184" Type="http://schemas.openxmlformats.org/officeDocument/2006/relationships/customXml" Target="../ink/ink3303.xml"/><Relationship Id="rId391" Type="http://schemas.openxmlformats.org/officeDocument/2006/relationships/image" Target="../media/image3339.png"/><Relationship Id="rId405" Type="http://schemas.openxmlformats.org/officeDocument/2006/relationships/image" Target="../media/image3346.png"/><Relationship Id="rId447" Type="http://schemas.openxmlformats.org/officeDocument/2006/relationships/image" Target="../media/image3367.png"/><Relationship Id="rId251" Type="http://schemas.openxmlformats.org/officeDocument/2006/relationships/image" Target="../media/image3269.png"/><Relationship Id="rId489" Type="http://schemas.openxmlformats.org/officeDocument/2006/relationships/image" Target="../media/image3388.png"/><Relationship Id="rId46" Type="http://schemas.openxmlformats.org/officeDocument/2006/relationships/customXml" Target="../ink/ink3234.xml"/><Relationship Id="rId293" Type="http://schemas.openxmlformats.org/officeDocument/2006/relationships/image" Target="../media/image3290.png"/><Relationship Id="rId307" Type="http://schemas.openxmlformats.org/officeDocument/2006/relationships/image" Target="../media/image3297.png"/><Relationship Id="rId349" Type="http://schemas.openxmlformats.org/officeDocument/2006/relationships/image" Target="../media/image3318.png"/><Relationship Id="rId514" Type="http://schemas.openxmlformats.org/officeDocument/2006/relationships/customXml" Target="../ink/ink3468.xml"/><Relationship Id="rId556" Type="http://schemas.openxmlformats.org/officeDocument/2006/relationships/customXml" Target="../ink/ink3489.xml"/><Relationship Id="rId88" Type="http://schemas.openxmlformats.org/officeDocument/2006/relationships/customXml" Target="../ink/ink3255.xml"/><Relationship Id="rId111" Type="http://schemas.openxmlformats.org/officeDocument/2006/relationships/image" Target="../media/image3199.png"/><Relationship Id="rId153" Type="http://schemas.openxmlformats.org/officeDocument/2006/relationships/image" Target="../media/image3220.png"/><Relationship Id="rId195" Type="http://schemas.openxmlformats.org/officeDocument/2006/relationships/image" Target="../media/image3241.png"/><Relationship Id="rId209" Type="http://schemas.openxmlformats.org/officeDocument/2006/relationships/image" Target="../media/image3248.png"/><Relationship Id="rId360" Type="http://schemas.openxmlformats.org/officeDocument/2006/relationships/customXml" Target="../ink/ink3391.xml"/><Relationship Id="rId416" Type="http://schemas.openxmlformats.org/officeDocument/2006/relationships/customXml" Target="../ink/ink3419.xml"/><Relationship Id="rId220" Type="http://schemas.openxmlformats.org/officeDocument/2006/relationships/customXml" Target="../ink/ink3321.xml"/><Relationship Id="rId458" Type="http://schemas.openxmlformats.org/officeDocument/2006/relationships/customXml" Target="../ink/ink3440.xml"/><Relationship Id="rId15" Type="http://schemas.openxmlformats.org/officeDocument/2006/relationships/image" Target="../media/image3094.png"/><Relationship Id="rId57" Type="http://schemas.openxmlformats.org/officeDocument/2006/relationships/image" Target="../media/image3172.png"/><Relationship Id="rId262" Type="http://schemas.openxmlformats.org/officeDocument/2006/relationships/customXml" Target="../ink/ink3342.xml"/><Relationship Id="rId318" Type="http://schemas.openxmlformats.org/officeDocument/2006/relationships/customXml" Target="../ink/ink3370.xml"/><Relationship Id="rId525" Type="http://schemas.openxmlformats.org/officeDocument/2006/relationships/image" Target="../media/image3406.png"/><Relationship Id="rId99" Type="http://schemas.openxmlformats.org/officeDocument/2006/relationships/image" Target="../media/image3193.png"/><Relationship Id="rId122" Type="http://schemas.openxmlformats.org/officeDocument/2006/relationships/customXml" Target="../ink/ink3272.xml"/><Relationship Id="rId164" Type="http://schemas.openxmlformats.org/officeDocument/2006/relationships/customXml" Target="../ink/ink3293.xml"/><Relationship Id="rId371" Type="http://schemas.openxmlformats.org/officeDocument/2006/relationships/image" Target="../media/image3329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32.xml"/><Relationship Id="rId21" Type="http://schemas.openxmlformats.org/officeDocument/2006/relationships/customXml" Target="../ink/ink184.xml"/><Relationship Id="rId42" Type="http://schemas.openxmlformats.org/officeDocument/2006/relationships/image" Target="../media/image149.png"/><Relationship Id="rId63" Type="http://schemas.openxmlformats.org/officeDocument/2006/relationships/customXml" Target="../ink/ink205.xml"/><Relationship Id="rId84" Type="http://schemas.openxmlformats.org/officeDocument/2006/relationships/image" Target="../media/image199.png"/><Relationship Id="rId138" Type="http://schemas.openxmlformats.org/officeDocument/2006/relationships/image" Target="../media/image64.png"/><Relationship Id="rId159" Type="http://schemas.openxmlformats.org/officeDocument/2006/relationships/customXml" Target="../ink/ink253.xml"/><Relationship Id="rId170" Type="http://schemas.openxmlformats.org/officeDocument/2006/relationships/image" Target="../media/image226.png"/><Relationship Id="rId191" Type="http://schemas.openxmlformats.org/officeDocument/2006/relationships/customXml" Target="../ink/ink269.xml"/><Relationship Id="rId205" Type="http://schemas.openxmlformats.org/officeDocument/2006/relationships/customXml" Target="../ink/ink276.xml"/><Relationship Id="rId226" Type="http://schemas.openxmlformats.org/officeDocument/2006/relationships/image" Target="../media/image254.png"/><Relationship Id="rId247" Type="http://schemas.openxmlformats.org/officeDocument/2006/relationships/customXml" Target="../ink/ink297.xml"/><Relationship Id="rId107" Type="http://schemas.openxmlformats.org/officeDocument/2006/relationships/customXml" Target="../ink/ink227.xml"/><Relationship Id="rId268" Type="http://schemas.openxmlformats.org/officeDocument/2006/relationships/image" Target="../media/image275.png"/><Relationship Id="rId289" Type="http://schemas.openxmlformats.org/officeDocument/2006/relationships/customXml" Target="../ink/ink318.xml"/><Relationship Id="rId11" Type="http://schemas.openxmlformats.org/officeDocument/2006/relationships/customXml" Target="../ink/ink179.xml"/><Relationship Id="rId32" Type="http://schemas.openxmlformats.org/officeDocument/2006/relationships/image" Target="../media/image144.png"/><Relationship Id="rId53" Type="http://schemas.openxmlformats.org/officeDocument/2006/relationships/customXml" Target="../ink/ink200.xml"/><Relationship Id="rId74" Type="http://schemas.openxmlformats.org/officeDocument/2006/relationships/image" Target="../media/image194.png"/><Relationship Id="rId128" Type="http://schemas.openxmlformats.org/officeDocument/2006/relationships/image" Target="../media/image59.png"/><Relationship Id="rId149" Type="http://schemas.openxmlformats.org/officeDocument/2006/relationships/customXml" Target="../ink/ink248.xml"/><Relationship Id="rId5" Type="http://schemas.openxmlformats.org/officeDocument/2006/relationships/customXml" Target="../ink/ink176.xml"/><Relationship Id="rId95" Type="http://schemas.openxmlformats.org/officeDocument/2006/relationships/customXml" Target="../ink/ink221.xml"/><Relationship Id="rId160" Type="http://schemas.openxmlformats.org/officeDocument/2006/relationships/image" Target="../media/image221.png"/><Relationship Id="rId181" Type="http://schemas.openxmlformats.org/officeDocument/2006/relationships/customXml" Target="../ink/ink264.xml"/><Relationship Id="rId216" Type="http://schemas.openxmlformats.org/officeDocument/2006/relationships/image" Target="../media/image249.png"/><Relationship Id="rId237" Type="http://schemas.openxmlformats.org/officeDocument/2006/relationships/customXml" Target="../ink/ink292.xml"/><Relationship Id="rId258" Type="http://schemas.openxmlformats.org/officeDocument/2006/relationships/image" Target="../media/image270.png"/><Relationship Id="rId279" Type="http://schemas.openxmlformats.org/officeDocument/2006/relationships/customXml" Target="../ink/ink313.xml"/><Relationship Id="rId22" Type="http://schemas.openxmlformats.org/officeDocument/2006/relationships/image" Target="../media/image139.png"/><Relationship Id="rId43" Type="http://schemas.openxmlformats.org/officeDocument/2006/relationships/customXml" Target="../ink/ink195.xml"/><Relationship Id="rId64" Type="http://schemas.openxmlformats.org/officeDocument/2006/relationships/image" Target="../media/image189.png"/><Relationship Id="rId118" Type="http://schemas.openxmlformats.org/officeDocument/2006/relationships/image" Target="../media/image216.png"/><Relationship Id="rId139" Type="http://schemas.openxmlformats.org/officeDocument/2006/relationships/customXml" Target="../ink/ink243.xml"/><Relationship Id="rId290" Type="http://schemas.openxmlformats.org/officeDocument/2006/relationships/image" Target="../media/image286.png"/><Relationship Id="rId85" Type="http://schemas.openxmlformats.org/officeDocument/2006/relationships/customXml" Target="../ink/ink216.xml"/><Relationship Id="rId150" Type="http://schemas.openxmlformats.org/officeDocument/2006/relationships/image" Target="../media/image70.png"/><Relationship Id="rId171" Type="http://schemas.openxmlformats.org/officeDocument/2006/relationships/customXml" Target="../ink/ink259.xml"/><Relationship Id="rId192" Type="http://schemas.openxmlformats.org/officeDocument/2006/relationships/image" Target="../media/image237.png"/><Relationship Id="rId206" Type="http://schemas.openxmlformats.org/officeDocument/2006/relationships/image" Target="../media/image244.png"/><Relationship Id="rId227" Type="http://schemas.openxmlformats.org/officeDocument/2006/relationships/customXml" Target="../ink/ink287.xml"/><Relationship Id="rId248" Type="http://schemas.openxmlformats.org/officeDocument/2006/relationships/image" Target="../media/image265.png"/><Relationship Id="rId269" Type="http://schemas.openxmlformats.org/officeDocument/2006/relationships/customXml" Target="../ink/ink308.xml"/><Relationship Id="rId12" Type="http://schemas.openxmlformats.org/officeDocument/2006/relationships/image" Target="../media/image134.png"/><Relationship Id="rId33" Type="http://schemas.openxmlformats.org/officeDocument/2006/relationships/customXml" Target="../ink/ink190.xml"/><Relationship Id="rId108" Type="http://schemas.openxmlformats.org/officeDocument/2006/relationships/image" Target="../media/image211.png"/><Relationship Id="rId129" Type="http://schemas.openxmlformats.org/officeDocument/2006/relationships/customXml" Target="../ink/ink238.xml"/><Relationship Id="rId280" Type="http://schemas.openxmlformats.org/officeDocument/2006/relationships/image" Target="../media/image281.png"/><Relationship Id="rId54" Type="http://schemas.openxmlformats.org/officeDocument/2006/relationships/image" Target="../media/image184.png"/><Relationship Id="rId75" Type="http://schemas.openxmlformats.org/officeDocument/2006/relationships/customXml" Target="../ink/ink211.xml"/><Relationship Id="rId96" Type="http://schemas.openxmlformats.org/officeDocument/2006/relationships/image" Target="../media/image205.png"/><Relationship Id="rId140" Type="http://schemas.openxmlformats.org/officeDocument/2006/relationships/image" Target="../media/image65.png"/><Relationship Id="rId161" Type="http://schemas.openxmlformats.org/officeDocument/2006/relationships/customXml" Target="../ink/ink254.xml"/><Relationship Id="rId182" Type="http://schemas.openxmlformats.org/officeDocument/2006/relationships/image" Target="../media/image232.png"/><Relationship Id="rId217" Type="http://schemas.openxmlformats.org/officeDocument/2006/relationships/customXml" Target="../ink/ink282.xml"/><Relationship Id="rId6" Type="http://schemas.openxmlformats.org/officeDocument/2006/relationships/image" Target="../media/image176.png"/><Relationship Id="rId238" Type="http://schemas.openxmlformats.org/officeDocument/2006/relationships/image" Target="../media/image260.png"/><Relationship Id="rId259" Type="http://schemas.openxmlformats.org/officeDocument/2006/relationships/customXml" Target="../ink/ink303.xml"/><Relationship Id="rId23" Type="http://schemas.openxmlformats.org/officeDocument/2006/relationships/customXml" Target="../ink/ink185.xml"/><Relationship Id="rId119" Type="http://schemas.openxmlformats.org/officeDocument/2006/relationships/customXml" Target="../ink/ink233.xml"/><Relationship Id="rId270" Type="http://schemas.openxmlformats.org/officeDocument/2006/relationships/image" Target="../media/image276.png"/><Relationship Id="rId291" Type="http://schemas.openxmlformats.org/officeDocument/2006/relationships/customXml" Target="../ink/ink319.xml"/><Relationship Id="rId44" Type="http://schemas.openxmlformats.org/officeDocument/2006/relationships/image" Target="../media/image179.png"/><Relationship Id="rId65" Type="http://schemas.openxmlformats.org/officeDocument/2006/relationships/customXml" Target="../ink/ink206.xml"/><Relationship Id="rId86" Type="http://schemas.openxmlformats.org/officeDocument/2006/relationships/image" Target="../media/image200.png"/><Relationship Id="rId130" Type="http://schemas.openxmlformats.org/officeDocument/2006/relationships/image" Target="../media/image60.png"/><Relationship Id="rId151" Type="http://schemas.openxmlformats.org/officeDocument/2006/relationships/customXml" Target="../ink/ink249.xml"/><Relationship Id="rId172" Type="http://schemas.openxmlformats.org/officeDocument/2006/relationships/image" Target="../media/image227.png"/><Relationship Id="rId193" Type="http://schemas.openxmlformats.org/officeDocument/2006/relationships/customXml" Target="../ink/ink270.xml"/><Relationship Id="rId207" Type="http://schemas.openxmlformats.org/officeDocument/2006/relationships/customXml" Target="../ink/ink277.xml"/><Relationship Id="rId228" Type="http://schemas.openxmlformats.org/officeDocument/2006/relationships/image" Target="../media/image255.png"/><Relationship Id="rId249" Type="http://schemas.openxmlformats.org/officeDocument/2006/relationships/customXml" Target="../ink/ink298.xml"/><Relationship Id="rId13" Type="http://schemas.openxmlformats.org/officeDocument/2006/relationships/customXml" Target="../ink/ink180.xml"/><Relationship Id="rId109" Type="http://schemas.openxmlformats.org/officeDocument/2006/relationships/customXml" Target="../ink/ink228.xml"/><Relationship Id="rId260" Type="http://schemas.openxmlformats.org/officeDocument/2006/relationships/image" Target="../media/image271.png"/><Relationship Id="rId281" Type="http://schemas.openxmlformats.org/officeDocument/2006/relationships/customXml" Target="../ink/ink314.xml"/><Relationship Id="rId34" Type="http://schemas.openxmlformats.org/officeDocument/2006/relationships/image" Target="../media/image145.png"/><Relationship Id="rId50" Type="http://schemas.openxmlformats.org/officeDocument/2006/relationships/image" Target="../media/image182.png"/><Relationship Id="rId55" Type="http://schemas.openxmlformats.org/officeDocument/2006/relationships/customXml" Target="../ink/ink201.xml"/><Relationship Id="rId76" Type="http://schemas.openxmlformats.org/officeDocument/2006/relationships/image" Target="../media/image195.png"/><Relationship Id="rId97" Type="http://schemas.openxmlformats.org/officeDocument/2006/relationships/customXml" Target="../ink/ink222.xml"/><Relationship Id="rId104" Type="http://schemas.openxmlformats.org/officeDocument/2006/relationships/image" Target="../media/image209.png"/><Relationship Id="rId120" Type="http://schemas.openxmlformats.org/officeDocument/2006/relationships/image" Target="../media/image217.png"/><Relationship Id="rId125" Type="http://schemas.openxmlformats.org/officeDocument/2006/relationships/customXml" Target="../ink/ink236.xml"/><Relationship Id="rId141" Type="http://schemas.openxmlformats.org/officeDocument/2006/relationships/customXml" Target="../ink/ink244.xml"/><Relationship Id="rId146" Type="http://schemas.openxmlformats.org/officeDocument/2006/relationships/image" Target="../media/image68.png"/><Relationship Id="rId167" Type="http://schemas.openxmlformats.org/officeDocument/2006/relationships/customXml" Target="../ink/ink257.xml"/><Relationship Id="rId188" Type="http://schemas.openxmlformats.org/officeDocument/2006/relationships/image" Target="../media/image235.png"/><Relationship Id="rId7" Type="http://schemas.openxmlformats.org/officeDocument/2006/relationships/customXml" Target="../ink/ink177.xml"/><Relationship Id="rId71" Type="http://schemas.openxmlformats.org/officeDocument/2006/relationships/customXml" Target="../ink/ink209.xml"/><Relationship Id="rId92" Type="http://schemas.openxmlformats.org/officeDocument/2006/relationships/image" Target="../media/image203.png"/><Relationship Id="rId162" Type="http://schemas.openxmlformats.org/officeDocument/2006/relationships/image" Target="../media/image222.png"/><Relationship Id="rId183" Type="http://schemas.openxmlformats.org/officeDocument/2006/relationships/customXml" Target="../ink/ink265.xml"/><Relationship Id="rId213" Type="http://schemas.openxmlformats.org/officeDocument/2006/relationships/customXml" Target="../ink/ink280.xml"/><Relationship Id="rId218" Type="http://schemas.openxmlformats.org/officeDocument/2006/relationships/image" Target="../media/image250.png"/><Relationship Id="rId234" Type="http://schemas.openxmlformats.org/officeDocument/2006/relationships/image" Target="../media/image258.png"/><Relationship Id="rId239" Type="http://schemas.openxmlformats.org/officeDocument/2006/relationships/customXml" Target="../ink/ink293.xml"/><Relationship Id="rId2" Type="http://schemas.openxmlformats.org/officeDocument/2006/relationships/notesSlide" Target="../notesSlides/notesSlide1.xml"/><Relationship Id="rId29" Type="http://schemas.openxmlformats.org/officeDocument/2006/relationships/customXml" Target="../ink/ink188.xml"/><Relationship Id="rId250" Type="http://schemas.openxmlformats.org/officeDocument/2006/relationships/image" Target="../media/image266.png"/><Relationship Id="rId255" Type="http://schemas.openxmlformats.org/officeDocument/2006/relationships/customXml" Target="../ink/ink301.xml"/><Relationship Id="rId271" Type="http://schemas.openxmlformats.org/officeDocument/2006/relationships/customXml" Target="../ink/ink309.xml"/><Relationship Id="rId276" Type="http://schemas.openxmlformats.org/officeDocument/2006/relationships/image" Target="../media/image279.png"/><Relationship Id="rId292" Type="http://schemas.openxmlformats.org/officeDocument/2006/relationships/image" Target="../media/image287.png"/><Relationship Id="rId24" Type="http://schemas.openxmlformats.org/officeDocument/2006/relationships/image" Target="../media/image140.png"/><Relationship Id="rId40" Type="http://schemas.openxmlformats.org/officeDocument/2006/relationships/image" Target="../media/image148.png"/><Relationship Id="rId45" Type="http://schemas.openxmlformats.org/officeDocument/2006/relationships/customXml" Target="../ink/ink196.xml"/><Relationship Id="rId66" Type="http://schemas.openxmlformats.org/officeDocument/2006/relationships/image" Target="../media/image190.png"/><Relationship Id="rId87" Type="http://schemas.openxmlformats.org/officeDocument/2006/relationships/customXml" Target="../ink/ink217.xml"/><Relationship Id="rId110" Type="http://schemas.openxmlformats.org/officeDocument/2006/relationships/image" Target="../media/image212.png"/><Relationship Id="rId115" Type="http://schemas.openxmlformats.org/officeDocument/2006/relationships/customXml" Target="../ink/ink231.xml"/><Relationship Id="rId131" Type="http://schemas.openxmlformats.org/officeDocument/2006/relationships/customXml" Target="../ink/ink239.xml"/><Relationship Id="rId136" Type="http://schemas.openxmlformats.org/officeDocument/2006/relationships/image" Target="../media/image63.png"/><Relationship Id="rId157" Type="http://schemas.openxmlformats.org/officeDocument/2006/relationships/customXml" Target="../ink/ink252.xml"/><Relationship Id="rId178" Type="http://schemas.openxmlformats.org/officeDocument/2006/relationships/image" Target="../media/image230.png"/><Relationship Id="rId61" Type="http://schemas.openxmlformats.org/officeDocument/2006/relationships/customXml" Target="../ink/ink204.xml"/><Relationship Id="rId82" Type="http://schemas.openxmlformats.org/officeDocument/2006/relationships/image" Target="../media/image198.png"/><Relationship Id="rId152" Type="http://schemas.openxmlformats.org/officeDocument/2006/relationships/image" Target="../media/image71.png"/><Relationship Id="rId173" Type="http://schemas.openxmlformats.org/officeDocument/2006/relationships/customXml" Target="../ink/ink260.xml"/><Relationship Id="rId194" Type="http://schemas.openxmlformats.org/officeDocument/2006/relationships/image" Target="../media/image238.png"/><Relationship Id="rId199" Type="http://schemas.openxmlformats.org/officeDocument/2006/relationships/customXml" Target="../ink/ink273.xml"/><Relationship Id="rId203" Type="http://schemas.openxmlformats.org/officeDocument/2006/relationships/customXml" Target="../ink/ink275.xml"/><Relationship Id="rId208" Type="http://schemas.openxmlformats.org/officeDocument/2006/relationships/image" Target="../media/image245.png"/><Relationship Id="rId229" Type="http://schemas.openxmlformats.org/officeDocument/2006/relationships/customXml" Target="../ink/ink288.xml"/><Relationship Id="rId19" Type="http://schemas.openxmlformats.org/officeDocument/2006/relationships/customXml" Target="../ink/ink183.xml"/><Relationship Id="rId224" Type="http://schemas.openxmlformats.org/officeDocument/2006/relationships/image" Target="../media/image253.png"/><Relationship Id="rId240" Type="http://schemas.openxmlformats.org/officeDocument/2006/relationships/image" Target="../media/image261.png"/><Relationship Id="rId245" Type="http://schemas.openxmlformats.org/officeDocument/2006/relationships/customXml" Target="../ink/ink296.xml"/><Relationship Id="rId261" Type="http://schemas.openxmlformats.org/officeDocument/2006/relationships/customXml" Target="../ink/ink304.xml"/><Relationship Id="rId266" Type="http://schemas.openxmlformats.org/officeDocument/2006/relationships/image" Target="../media/image274.png"/><Relationship Id="rId287" Type="http://schemas.openxmlformats.org/officeDocument/2006/relationships/customXml" Target="../ink/ink317.xml"/><Relationship Id="rId14" Type="http://schemas.openxmlformats.org/officeDocument/2006/relationships/image" Target="../media/image135.png"/><Relationship Id="rId30" Type="http://schemas.openxmlformats.org/officeDocument/2006/relationships/image" Target="../media/image143.png"/><Relationship Id="rId35" Type="http://schemas.openxmlformats.org/officeDocument/2006/relationships/customXml" Target="../ink/ink191.xml"/><Relationship Id="rId56" Type="http://schemas.openxmlformats.org/officeDocument/2006/relationships/image" Target="../media/image185.png"/><Relationship Id="rId77" Type="http://schemas.openxmlformats.org/officeDocument/2006/relationships/customXml" Target="../ink/ink212.xml"/><Relationship Id="rId100" Type="http://schemas.openxmlformats.org/officeDocument/2006/relationships/image" Target="../media/image207.png"/><Relationship Id="rId105" Type="http://schemas.openxmlformats.org/officeDocument/2006/relationships/customXml" Target="../ink/ink226.xml"/><Relationship Id="rId126" Type="http://schemas.openxmlformats.org/officeDocument/2006/relationships/image" Target="../media/image58.png"/><Relationship Id="rId147" Type="http://schemas.openxmlformats.org/officeDocument/2006/relationships/customXml" Target="../ink/ink247.xml"/><Relationship Id="rId168" Type="http://schemas.openxmlformats.org/officeDocument/2006/relationships/image" Target="../media/image225.png"/><Relationship Id="rId282" Type="http://schemas.openxmlformats.org/officeDocument/2006/relationships/image" Target="../media/image282.png"/><Relationship Id="rId8" Type="http://schemas.openxmlformats.org/officeDocument/2006/relationships/image" Target="../media/image177.png"/><Relationship Id="rId51" Type="http://schemas.openxmlformats.org/officeDocument/2006/relationships/customXml" Target="../ink/ink199.xml"/><Relationship Id="rId72" Type="http://schemas.openxmlformats.org/officeDocument/2006/relationships/image" Target="../media/image193.png"/><Relationship Id="rId93" Type="http://schemas.openxmlformats.org/officeDocument/2006/relationships/customXml" Target="../ink/ink220.xml"/><Relationship Id="rId98" Type="http://schemas.openxmlformats.org/officeDocument/2006/relationships/image" Target="../media/image206.png"/><Relationship Id="rId121" Type="http://schemas.openxmlformats.org/officeDocument/2006/relationships/customXml" Target="../ink/ink234.xml"/><Relationship Id="rId142" Type="http://schemas.openxmlformats.org/officeDocument/2006/relationships/image" Target="../media/image66.png"/><Relationship Id="rId163" Type="http://schemas.openxmlformats.org/officeDocument/2006/relationships/customXml" Target="../ink/ink255.xml"/><Relationship Id="rId184" Type="http://schemas.openxmlformats.org/officeDocument/2006/relationships/image" Target="../media/image233.png"/><Relationship Id="rId189" Type="http://schemas.openxmlformats.org/officeDocument/2006/relationships/customXml" Target="../ink/ink268.xml"/><Relationship Id="rId219" Type="http://schemas.openxmlformats.org/officeDocument/2006/relationships/customXml" Target="../ink/ink283.xml"/><Relationship Id="rId3" Type="http://schemas.openxmlformats.org/officeDocument/2006/relationships/customXml" Target="../ink/ink175.xml"/><Relationship Id="rId214" Type="http://schemas.openxmlformats.org/officeDocument/2006/relationships/image" Target="../media/image248.png"/><Relationship Id="rId230" Type="http://schemas.openxmlformats.org/officeDocument/2006/relationships/image" Target="../media/image256.png"/><Relationship Id="rId235" Type="http://schemas.openxmlformats.org/officeDocument/2006/relationships/customXml" Target="../ink/ink291.xml"/><Relationship Id="rId251" Type="http://schemas.openxmlformats.org/officeDocument/2006/relationships/customXml" Target="../ink/ink299.xml"/><Relationship Id="rId256" Type="http://schemas.openxmlformats.org/officeDocument/2006/relationships/image" Target="../media/image269.png"/><Relationship Id="rId277" Type="http://schemas.openxmlformats.org/officeDocument/2006/relationships/customXml" Target="../ink/ink312.xml"/><Relationship Id="rId25" Type="http://schemas.openxmlformats.org/officeDocument/2006/relationships/customXml" Target="../ink/ink186.xml"/><Relationship Id="rId46" Type="http://schemas.openxmlformats.org/officeDocument/2006/relationships/image" Target="../media/image180.png"/><Relationship Id="rId67" Type="http://schemas.openxmlformats.org/officeDocument/2006/relationships/customXml" Target="../ink/ink207.xml"/><Relationship Id="rId116" Type="http://schemas.openxmlformats.org/officeDocument/2006/relationships/image" Target="../media/image215.png"/><Relationship Id="rId137" Type="http://schemas.openxmlformats.org/officeDocument/2006/relationships/customXml" Target="../ink/ink242.xml"/><Relationship Id="rId158" Type="http://schemas.openxmlformats.org/officeDocument/2006/relationships/image" Target="../media/image220.png"/><Relationship Id="rId272" Type="http://schemas.openxmlformats.org/officeDocument/2006/relationships/image" Target="../media/image277.png"/><Relationship Id="rId293" Type="http://schemas.openxmlformats.org/officeDocument/2006/relationships/customXml" Target="../ink/ink320.xml"/><Relationship Id="rId20" Type="http://schemas.openxmlformats.org/officeDocument/2006/relationships/image" Target="../media/image138.png"/><Relationship Id="rId41" Type="http://schemas.openxmlformats.org/officeDocument/2006/relationships/customXml" Target="../ink/ink194.xml"/><Relationship Id="rId62" Type="http://schemas.openxmlformats.org/officeDocument/2006/relationships/image" Target="../media/image188.png"/><Relationship Id="rId83" Type="http://schemas.openxmlformats.org/officeDocument/2006/relationships/customXml" Target="../ink/ink215.xml"/><Relationship Id="rId88" Type="http://schemas.openxmlformats.org/officeDocument/2006/relationships/image" Target="../media/image201.png"/><Relationship Id="rId111" Type="http://schemas.openxmlformats.org/officeDocument/2006/relationships/customXml" Target="../ink/ink229.xml"/><Relationship Id="rId132" Type="http://schemas.openxmlformats.org/officeDocument/2006/relationships/image" Target="../media/image61.png"/><Relationship Id="rId153" Type="http://schemas.openxmlformats.org/officeDocument/2006/relationships/customXml" Target="../ink/ink250.xml"/><Relationship Id="rId174" Type="http://schemas.openxmlformats.org/officeDocument/2006/relationships/image" Target="../media/image228.png"/><Relationship Id="rId179" Type="http://schemas.openxmlformats.org/officeDocument/2006/relationships/customXml" Target="../ink/ink263.xml"/><Relationship Id="rId195" Type="http://schemas.openxmlformats.org/officeDocument/2006/relationships/customXml" Target="../ink/ink271.xml"/><Relationship Id="rId209" Type="http://schemas.openxmlformats.org/officeDocument/2006/relationships/customXml" Target="../ink/ink278.xml"/><Relationship Id="rId190" Type="http://schemas.openxmlformats.org/officeDocument/2006/relationships/image" Target="../media/image236.png"/><Relationship Id="rId204" Type="http://schemas.openxmlformats.org/officeDocument/2006/relationships/image" Target="../media/image243.png"/><Relationship Id="rId220" Type="http://schemas.openxmlformats.org/officeDocument/2006/relationships/image" Target="../media/image251.png"/><Relationship Id="rId225" Type="http://schemas.openxmlformats.org/officeDocument/2006/relationships/customXml" Target="../ink/ink286.xml"/><Relationship Id="rId241" Type="http://schemas.openxmlformats.org/officeDocument/2006/relationships/customXml" Target="../ink/ink294.xml"/><Relationship Id="rId246" Type="http://schemas.openxmlformats.org/officeDocument/2006/relationships/image" Target="../media/image264.png"/><Relationship Id="rId267" Type="http://schemas.openxmlformats.org/officeDocument/2006/relationships/customXml" Target="../ink/ink307.xml"/><Relationship Id="rId288" Type="http://schemas.openxmlformats.org/officeDocument/2006/relationships/image" Target="../media/image285.png"/><Relationship Id="rId15" Type="http://schemas.openxmlformats.org/officeDocument/2006/relationships/customXml" Target="../ink/ink181.xml"/><Relationship Id="rId36" Type="http://schemas.openxmlformats.org/officeDocument/2006/relationships/image" Target="../media/image146.png"/><Relationship Id="rId57" Type="http://schemas.openxmlformats.org/officeDocument/2006/relationships/customXml" Target="../ink/ink202.xml"/><Relationship Id="rId106" Type="http://schemas.openxmlformats.org/officeDocument/2006/relationships/image" Target="../media/image210.png"/><Relationship Id="rId127" Type="http://schemas.openxmlformats.org/officeDocument/2006/relationships/customXml" Target="../ink/ink237.xml"/><Relationship Id="rId262" Type="http://schemas.openxmlformats.org/officeDocument/2006/relationships/image" Target="../media/image272.png"/><Relationship Id="rId283" Type="http://schemas.openxmlformats.org/officeDocument/2006/relationships/customXml" Target="../ink/ink315.xml"/><Relationship Id="rId10" Type="http://schemas.openxmlformats.org/officeDocument/2006/relationships/image" Target="../media/image178.png"/><Relationship Id="rId31" Type="http://schemas.openxmlformats.org/officeDocument/2006/relationships/customXml" Target="../ink/ink189.xml"/><Relationship Id="rId52" Type="http://schemas.openxmlformats.org/officeDocument/2006/relationships/image" Target="../media/image183.png"/><Relationship Id="rId73" Type="http://schemas.openxmlformats.org/officeDocument/2006/relationships/customXml" Target="../ink/ink210.xml"/><Relationship Id="rId78" Type="http://schemas.openxmlformats.org/officeDocument/2006/relationships/image" Target="../media/image196.png"/><Relationship Id="rId94" Type="http://schemas.openxmlformats.org/officeDocument/2006/relationships/image" Target="../media/image204.png"/><Relationship Id="rId99" Type="http://schemas.openxmlformats.org/officeDocument/2006/relationships/customXml" Target="../ink/ink223.xml"/><Relationship Id="rId101" Type="http://schemas.openxmlformats.org/officeDocument/2006/relationships/customXml" Target="../ink/ink224.xml"/><Relationship Id="rId122" Type="http://schemas.openxmlformats.org/officeDocument/2006/relationships/image" Target="../media/image56.png"/><Relationship Id="rId143" Type="http://schemas.openxmlformats.org/officeDocument/2006/relationships/customXml" Target="../ink/ink245.xml"/><Relationship Id="rId148" Type="http://schemas.openxmlformats.org/officeDocument/2006/relationships/image" Target="../media/image69.png"/><Relationship Id="rId164" Type="http://schemas.openxmlformats.org/officeDocument/2006/relationships/image" Target="../media/image223.png"/><Relationship Id="rId169" Type="http://schemas.openxmlformats.org/officeDocument/2006/relationships/customXml" Target="../ink/ink258.xml"/><Relationship Id="rId185" Type="http://schemas.openxmlformats.org/officeDocument/2006/relationships/customXml" Target="../ink/ink266.xml"/><Relationship Id="rId4" Type="http://schemas.openxmlformats.org/officeDocument/2006/relationships/image" Target="../media/image175.png"/><Relationship Id="rId9" Type="http://schemas.openxmlformats.org/officeDocument/2006/relationships/customXml" Target="../ink/ink178.xml"/><Relationship Id="rId180" Type="http://schemas.openxmlformats.org/officeDocument/2006/relationships/image" Target="../media/image231.png"/><Relationship Id="rId210" Type="http://schemas.openxmlformats.org/officeDocument/2006/relationships/image" Target="../media/image246.png"/><Relationship Id="rId215" Type="http://schemas.openxmlformats.org/officeDocument/2006/relationships/customXml" Target="../ink/ink281.xml"/><Relationship Id="rId236" Type="http://schemas.openxmlformats.org/officeDocument/2006/relationships/image" Target="../media/image259.png"/><Relationship Id="rId257" Type="http://schemas.openxmlformats.org/officeDocument/2006/relationships/customXml" Target="../ink/ink302.xml"/><Relationship Id="rId278" Type="http://schemas.openxmlformats.org/officeDocument/2006/relationships/image" Target="../media/image280.png"/><Relationship Id="rId26" Type="http://schemas.openxmlformats.org/officeDocument/2006/relationships/image" Target="../media/image141.png"/><Relationship Id="rId231" Type="http://schemas.openxmlformats.org/officeDocument/2006/relationships/customXml" Target="../ink/ink289.xml"/><Relationship Id="rId252" Type="http://schemas.openxmlformats.org/officeDocument/2006/relationships/image" Target="../media/image267.png"/><Relationship Id="rId273" Type="http://schemas.openxmlformats.org/officeDocument/2006/relationships/customXml" Target="../ink/ink310.xml"/><Relationship Id="rId294" Type="http://schemas.openxmlformats.org/officeDocument/2006/relationships/image" Target="../media/image288.png"/><Relationship Id="rId47" Type="http://schemas.openxmlformats.org/officeDocument/2006/relationships/customXml" Target="../ink/ink197.xml"/><Relationship Id="rId68" Type="http://schemas.openxmlformats.org/officeDocument/2006/relationships/image" Target="../media/image191.png"/><Relationship Id="rId89" Type="http://schemas.openxmlformats.org/officeDocument/2006/relationships/customXml" Target="../ink/ink218.xml"/><Relationship Id="rId112" Type="http://schemas.openxmlformats.org/officeDocument/2006/relationships/image" Target="../media/image213.png"/><Relationship Id="rId133" Type="http://schemas.openxmlformats.org/officeDocument/2006/relationships/customXml" Target="../ink/ink240.xml"/><Relationship Id="rId154" Type="http://schemas.openxmlformats.org/officeDocument/2006/relationships/image" Target="../media/image218.png"/><Relationship Id="rId175" Type="http://schemas.openxmlformats.org/officeDocument/2006/relationships/customXml" Target="../ink/ink261.xml"/><Relationship Id="rId196" Type="http://schemas.openxmlformats.org/officeDocument/2006/relationships/image" Target="../media/image239.png"/><Relationship Id="rId200" Type="http://schemas.openxmlformats.org/officeDocument/2006/relationships/image" Target="../media/image241.png"/><Relationship Id="rId16" Type="http://schemas.openxmlformats.org/officeDocument/2006/relationships/image" Target="../media/image136.png"/><Relationship Id="rId221" Type="http://schemas.openxmlformats.org/officeDocument/2006/relationships/customXml" Target="../ink/ink284.xml"/><Relationship Id="rId242" Type="http://schemas.openxmlformats.org/officeDocument/2006/relationships/image" Target="../media/image262.png"/><Relationship Id="rId263" Type="http://schemas.openxmlformats.org/officeDocument/2006/relationships/customXml" Target="../ink/ink305.xml"/><Relationship Id="rId284" Type="http://schemas.openxmlformats.org/officeDocument/2006/relationships/image" Target="../media/image283.png"/><Relationship Id="rId37" Type="http://schemas.openxmlformats.org/officeDocument/2006/relationships/customXml" Target="../ink/ink192.xml"/><Relationship Id="rId58" Type="http://schemas.openxmlformats.org/officeDocument/2006/relationships/image" Target="../media/image186.png"/><Relationship Id="rId79" Type="http://schemas.openxmlformats.org/officeDocument/2006/relationships/customXml" Target="../ink/ink213.xml"/><Relationship Id="rId102" Type="http://schemas.openxmlformats.org/officeDocument/2006/relationships/image" Target="../media/image208.png"/><Relationship Id="rId123" Type="http://schemas.openxmlformats.org/officeDocument/2006/relationships/customXml" Target="../ink/ink235.xml"/><Relationship Id="rId144" Type="http://schemas.openxmlformats.org/officeDocument/2006/relationships/image" Target="../media/image67.png"/><Relationship Id="rId90" Type="http://schemas.openxmlformats.org/officeDocument/2006/relationships/image" Target="../media/image202.png"/><Relationship Id="rId165" Type="http://schemas.openxmlformats.org/officeDocument/2006/relationships/customXml" Target="../ink/ink256.xml"/><Relationship Id="rId186" Type="http://schemas.openxmlformats.org/officeDocument/2006/relationships/image" Target="../media/image234.png"/><Relationship Id="rId211" Type="http://schemas.openxmlformats.org/officeDocument/2006/relationships/customXml" Target="../ink/ink279.xml"/><Relationship Id="rId232" Type="http://schemas.openxmlformats.org/officeDocument/2006/relationships/image" Target="../media/image257.png"/><Relationship Id="rId253" Type="http://schemas.openxmlformats.org/officeDocument/2006/relationships/customXml" Target="../ink/ink300.xml"/><Relationship Id="rId274" Type="http://schemas.openxmlformats.org/officeDocument/2006/relationships/image" Target="../media/image278.png"/><Relationship Id="rId27" Type="http://schemas.openxmlformats.org/officeDocument/2006/relationships/customXml" Target="../ink/ink187.xml"/><Relationship Id="rId48" Type="http://schemas.openxmlformats.org/officeDocument/2006/relationships/image" Target="../media/image181.png"/><Relationship Id="rId69" Type="http://schemas.openxmlformats.org/officeDocument/2006/relationships/customXml" Target="../ink/ink208.xml"/><Relationship Id="rId113" Type="http://schemas.openxmlformats.org/officeDocument/2006/relationships/customXml" Target="../ink/ink230.xml"/><Relationship Id="rId134" Type="http://schemas.openxmlformats.org/officeDocument/2006/relationships/image" Target="../media/image62.png"/><Relationship Id="rId80" Type="http://schemas.openxmlformats.org/officeDocument/2006/relationships/image" Target="../media/image197.png"/><Relationship Id="rId155" Type="http://schemas.openxmlformats.org/officeDocument/2006/relationships/customXml" Target="../ink/ink251.xml"/><Relationship Id="rId176" Type="http://schemas.openxmlformats.org/officeDocument/2006/relationships/image" Target="../media/image229.png"/><Relationship Id="rId197" Type="http://schemas.openxmlformats.org/officeDocument/2006/relationships/customXml" Target="../ink/ink272.xml"/><Relationship Id="rId201" Type="http://schemas.openxmlformats.org/officeDocument/2006/relationships/customXml" Target="../ink/ink274.xml"/><Relationship Id="rId222" Type="http://schemas.openxmlformats.org/officeDocument/2006/relationships/image" Target="../media/image252.png"/><Relationship Id="rId243" Type="http://schemas.openxmlformats.org/officeDocument/2006/relationships/customXml" Target="../ink/ink295.xml"/><Relationship Id="rId264" Type="http://schemas.openxmlformats.org/officeDocument/2006/relationships/image" Target="../media/image273.png"/><Relationship Id="rId285" Type="http://schemas.openxmlformats.org/officeDocument/2006/relationships/customXml" Target="../ink/ink316.xml"/><Relationship Id="rId17" Type="http://schemas.openxmlformats.org/officeDocument/2006/relationships/customXml" Target="../ink/ink182.xml"/><Relationship Id="rId38" Type="http://schemas.openxmlformats.org/officeDocument/2006/relationships/image" Target="../media/image147.png"/><Relationship Id="rId59" Type="http://schemas.openxmlformats.org/officeDocument/2006/relationships/customXml" Target="../ink/ink203.xml"/><Relationship Id="rId103" Type="http://schemas.openxmlformats.org/officeDocument/2006/relationships/customXml" Target="../ink/ink225.xml"/><Relationship Id="rId124" Type="http://schemas.openxmlformats.org/officeDocument/2006/relationships/image" Target="../media/image57.png"/><Relationship Id="rId70" Type="http://schemas.openxmlformats.org/officeDocument/2006/relationships/image" Target="../media/image192.png"/><Relationship Id="rId91" Type="http://schemas.openxmlformats.org/officeDocument/2006/relationships/customXml" Target="../ink/ink219.xml"/><Relationship Id="rId145" Type="http://schemas.openxmlformats.org/officeDocument/2006/relationships/customXml" Target="../ink/ink246.xml"/><Relationship Id="rId166" Type="http://schemas.openxmlformats.org/officeDocument/2006/relationships/image" Target="../media/image224.png"/><Relationship Id="rId187" Type="http://schemas.openxmlformats.org/officeDocument/2006/relationships/customXml" Target="../ink/ink26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247.png"/><Relationship Id="rId233" Type="http://schemas.openxmlformats.org/officeDocument/2006/relationships/customXml" Target="../ink/ink290.xml"/><Relationship Id="rId254" Type="http://schemas.openxmlformats.org/officeDocument/2006/relationships/image" Target="../media/image268.png"/><Relationship Id="rId28" Type="http://schemas.openxmlformats.org/officeDocument/2006/relationships/image" Target="../media/image142.png"/><Relationship Id="rId49" Type="http://schemas.openxmlformats.org/officeDocument/2006/relationships/customXml" Target="../ink/ink198.xml"/><Relationship Id="rId114" Type="http://schemas.openxmlformats.org/officeDocument/2006/relationships/image" Target="../media/image214.png"/><Relationship Id="rId275" Type="http://schemas.openxmlformats.org/officeDocument/2006/relationships/customXml" Target="../ink/ink311.xml"/><Relationship Id="rId60" Type="http://schemas.openxmlformats.org/officeDocument/2006/relationships/image" Target="../media/image187.png"/><Relationship Id="rId81" Type="http://schemas.openxmlformats.org/officeDocument/2006/relationships/customXml" Target="../ink/ink214.xml"/><Relationship Id="rId135" Type="http://schemas.openxmlformats.org/officeDocument/2006/relationships/customXml" Target="../ink/ink241.xml"/><Relationship Id="rId156" Type="http://schemas.openxmlformats.org/officeDocument/2006/relationships/image" Target="../media/image219.png"/><Relationship Id="rId177" Type="http://schemas.openxmlformats.org/officeDocument/2006/relationships/customXml" Target="../ink/ink262.xml"/><Relationship Id="rId198" Type="http://schemas.openxmlformats.org/officeDocument/2006/relationships/image" Target="../media/image240.png"/><Relationship Id="rId202" Type="http://schemas.openxmlformats.org/officeDocument/2006/relationships/image" Target="../media/image242.png"/><Relationship Id="rId223" Type="http://schemas.openxmlformats.org/officeDocument/2006/relationships/customXml" Target="../ink/ink285.xml"/><Relationship Id="rId244" Type="http://schemas.openxmlformats.org/officeDocument/2006/relationships/image" Target="../media/image263.png"/><Relationship Id="rId18" Type="http://schemas.openxmlformats.org/officeDocument/2006/relationships/image" Target="../media/image137.png"/><Relationship Id="rId39" Type="http://schemas.openxmlformats.org/officeDocument/2006/relationships/customXml" Target="../ink/ink193.xml"/><Relationship Id="rId265" Type="http://schemas.openxmlformats.org/officeDocument/2006/relationships/customXml" Target="../ink/ink306.xml"/><Relationship Id="rId286" Type="http://schemas.openxmlformats.org/officeDocument/2006/relationships/image" Target="../media/image284.png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customXml" Target="../ink/ink333.xml"/><Relationship Id="rId117" Type="http://schemas.openxmlformats.org/officeDocument/2006/relationships/image" Target="../media/image334.png"/><Relationship Id="rId21" Type="http://schemas.openxmlformats.org/officeDocument/2006/relationships/image" Target="../media/image241.png"/><Relationship Id="rId42" Type="http://schemas.openxmlformats.org/officeDocument/2006/relationships/customXml" Target="../ink/ink341.xml"/><Relationship Id="rId47" Type="http://schemas.openxmlformats.org/officeDocument/2006/relationships/image" Target="../media/image299.png"/><Relationship Id="rId63" Type="http://schemas.openxmlformats.org/officeDocument/2006/relationships/image" Target="../media/image307.png"/><Relationship Id="rId68" Type="http://schemas.openxmlformats.org/officeDocument/2006/relationships/customXml" Target="../ink/ink354.xml"/><Relationship Id="rId84" Type="http://schemas.openxmlformats.org/officeDocument/2006/relationships/customXml" Target="../ink/ink362.xml"/><Relationship Id="rId89" Type="http://schemas.openxmlformats.org/officeDocument/2006/relationships/image" Target="../media/image320.png"/><Relationship Id="rId112" Type="http://schemas.openxmlformats.org/officeDocument/2006/relationships/customXml" Target="../ink/ink376.xml"/><Relationship Id="rId133" Type="http://schemas.openxmlformats.org/officeDocument/2006/relationships/image" Target="../media/image342.png"/><Relationship Id="rId138" Type="http://schemas.openxmlformats.org/officeDocument/2006/relationships/customXml" Target="../ink/ink389.xml"/><Relationship Id="rId16" Type="http://schemas.openxmlformats.org/officeDocument/2006/relationships/customXml" Target="../ink/ink328.xml"/><Relationship Id="rId107" Type="http://schemas.openxmlformats.org/officeDocument/2006/relationships/image" Target="../media/image329.png"/><Relationship Id="rId11" Type="http://schemas.openxmlformats.org/officeDocument/2006/relationships/image" Target="../media/image236.png"/><Relationship Id="rId32" Type="http://schemas.openxmlformats.org/officeDocument/2006/relationships/customXml" Target="../ink/ink336.xml"/><Relationship Id="rId37" Type="http://schemas.openxmlformats.org/officeDocument/2006/relationships/image" Target="../media/image294.png"/><Relationship Id="rId53" Type="http://schemas.openxmlformats.org/officeDocument/2006/relationships/image" Target="../media/image302.png"/><Relationship Id="rId58" Type="http://schemas.openxmlformats.org/officeDocument/2006/relationships/customXml" Target="../ink/ink349.xml"/><Relationship Id="rId74" Type="http://schemas.openxmlformats.org/officeDocument/2006/relationships/customXml" Target="../ink/ink357.xml"/><Relationship Id="rId79" Type="http://schemas.openxmlformats.org/officeDocument/2006/relationships/image" Target="../media/image315.png"/><Relationship Id="rId102" Type="http://schemas.openxmlformats.org/officeDocument/2006/relationships/customXml" Target="../ink/ink371.xml"/><Relationship Id="rId123" Type="http://schemas.openxmlformats.org/officeDocument/2006/relationships/image" Target="../media/image337.png"/><Relationship Id="rId128" Type="http://schemas.openxmlformats.org/officeDocument/2006/relationships/customXml" Target="../ink/ink384.xml"/><Relationship Id="rId144" Type="http://schemas.openxmlformats.org/officeDocument/2006/relationships/customXml" Target="../ink/ink392.xml"/><Relationship Id="rId149" Type="http://schemas.openxmlformats.org/officeDocument/2006/relationships/image" Target="../media/image350.png"/><Relationship Id="rId5" Type="http://schemas.openxmlformats.org/officeDocument/2006/relationships/image" Target="../media/image233.png"/><Relationship Id="rId90" Type="http://schemas.openxmlformats.org/officeDocument/2006/relationships/customXml" Target="../ink/ink365.xml"/><Relationship Id="rId95" Type="http://schemas.openxmlformats.org/officeDocument/2006/relationships/image" Target="../media/image323.png"/><Relationship Id="rId22" Type="http://schemas.openxmlformats.org/officeDocument/2006/relationships/customXml" Target="../ink/ink331.xml"/><Relationship Id="rId27" Type="http://schemas.openxmlformats.org/officeDocument/2006/relationships/image" Target="../media/image289.png"/><Relationship Id="rId43" Type="http://schemas.openxmlformats.org/officeDocument/2006/relationships/image" Target="../media/image297.png"/><Relationship Id="rId48" Type="http://schemas.openxmlformats.org/officeDocument/2006/relationships/customXml" Target="../ink/ink344.xml"/><Relationship Id="rId64" Type="http://schemas.openxmlformats.org/officeDocument/2006/relationships/customXml" Target="../ink/ink352.xml"/><Relationship Id="rId69" Type="http://schemas.openxmlformats.org/officeDocument/2006/relationships/image" Target="../media/image310.png"/><Relationship Id="rId113" Type="http://schemas.openxmlformats.org/officeDocument/2006/relationships/image" Target="../media/image332.png"/><Relationship Id="rId118" Type="http://schemas.openxmlformats.org/officeDocument/2006/relationships/customXml" Target="../ink/ink379.xml"/><Relationship Id="rId134" Type="http://schemas.openxmlformats.org/officeDocument/2006/relationships/customXml" Target="../ink/ink387.xml"/><Relationship Id="rId139" Type="http://schemas.openxmlformats.org/officeDocument/2006/relationships/image" Target="../media/image345.png"/><Relationship Id="rId80" Type="http://schemas.openxmlformats.org/officeDocument/2006/relationships/customXml" Target="../ink/ink360.xml"/><Relationship Id="rId85" Type="http://schemas.openxmlformats.org/officeDocument/2006/relationships/image" Target="../media/image318.png"/><Relationship Id="rId3" Type="http://schemas.openxmlformats.org/officeDocument/2006/relationships/image" Target="../media/image221.png"/><Relationship Id="rId12" Type="http://schemas.openxmlformats.org/officeDocument/2006/relationships/customXml" Target="../ink/ink326.xml"/><Relationship Id="rId17" Type="http://schemas.openxmlformats.org/officeDocument/2006/relationships/image" Target="../media/image239.png"/><Relationship Id="rId25" Type="http://schemas.openxmlformats.org/officeDocument/2006/relationships/image" Target="../media/image243.png"/><Relationship Id="rId33" Type="http://schemas.openxmlformats.org/officeDocument/2006/relationships/image" Target="../media/image292.png"/><Relationship Id="rId38" Type="http://schemas.openxmlformats.org/officeDocument/2006/relationships/customXml" Target="../ink/ink339.xml"/><Relationship Id="rId46" Type="http://schemas.openxmlformats.org/officeDocument/2006/relationships/customXml" Target="../ink/ink343.xml"/><Relationship Id="rId59" Type="http://schemas.openxmlformats.org/officeDocument/2006/relationships/image" Target="../media/image305.png"/><Relationship Id="rId67" Type="http://schemas.openxmlformats.org/officeDocument/2006/relationships/image" Target="../media/image309.png"/><Relationship Id="rId103" Type="http://schemas.openxmlformats.org/officeDocument/2006/relationships/image" Target="../media/image327.png"/><Relationship Id="rId108" Type="http://schemas.openxmlformats.org/officeDocument/2006/relationships/customXml" Target="../ink/ink374.xml"/><Relationship Id="rId116" Type="http://schemas.openxmlformats.org/officeDocument/2006/relationships/customXml" Target="../ink/ink378.xml"/><Relationship Id="rId124" Type="http://schemas.openxmlformats.org/officeDocument/2006/relationships/customXml" Target="../ink/ink382.xml"/><Relationship Id="rId129" Type="http://schemas.openxmlformats.org/officeDocument/2006/relationships/image" Target="../media/image340.png"/><Relationship Id="rId137" Type="http://schemas.openxmlformats.org/officeDocument/2006/relationships/image" Target="../media/image344.png"/><Relationship Id="rId20" Type="http://schemas.openxmlformats.org/officeDocument/2006/relationships/customXml" Target="../ink/ink330.xml"/><Relationship Id="rId41" Type="http://schemas.openxmlformats.org/officeDocument/2006/relationships/image" Target="../media/image296.png"/><Relationship Id="rId54" Type="http://schemas.openxmlformats.org/officeDocument/2006/relationships/customXml" Target="../ink/ink347.xml"/><Relationship Id="rId62" Type="http://schemas.openxmlformats.org/officeDocument/2006/relationships/customXml" Target="../ink/ink351.xml"/><Relationship Id="rId70" Type="http://schemas.openxmlformats.org/officeDocument/2006/relationships/customXml" Target="../ink/ink355.xml"/><Relationship Id="rId75" Type="http://schemas.openxmlformats.org/officeDocument/2006/relationships/image" Target="../media/image313.png"/><Relationship Id="rId83" Type="http://schemas.openxmlformats.org/officeDocument/2006/relationships/image" Target="../media/image317.png"/><Relationship Id="rId88" Type="http://schemas.openxmlformats.org/officeDocument/2006/relationships/customXml" Target="../ink/ink364.xml"/><Relationship Id="rId91" Type="http://schemas.openxmlformats.org/officeDocument/2006/relationships/image" Target="../media/image321.png"/><Relationship Id="rId96" Type="http://schemas.openxmlformats.org/officeDocument/2006/relationships/customXml" Target="../ink/ink368.xml"/><Relationship Id="rId111" Type="http://schemas.openxmlformats.org/officeDocument/2006/relationships/image" Target="../media/image331.png"/><Relationship Id="rId132" Type="http://schemas.openxmlformats.org/officeDocument/2006/relationships/customXml" Target="../ink/ink386.xml"/><Relationship Id="rId140" Type="http://schemas.openxmlformats.org/officeDocument/2006/relationships/customXml" Target="../ink/ink390.xml"/><Relationship Id="rId145" Type="http://schemas.openxmlformats.org/officeDocument/2006/relationships/image" Target="../media/image348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3.xml"/><Relationship Id="rId15" Type="http://schemas.openxmlformats.org/officeDocument/2006/relationships/image" Target="../media/image238.png"/><Relationship Id="rId23" Type="http://schemas.openxmlformats.org/officeDocument/2006/relationships/image" Target="../media/image242.png"/><Relationship Id="rId28" Type="http://schemas.openxmlformats.org/officeDocument/2006/relationships/customXml" Target="../ink/ink334.xml"/><Relationship Id="rId36" Type="http://schemas.openxmlformats.org/officeDocument/2006/relationships/customXml" Target="../ink/ink338.xml"/><Relationship Id="rId49" Type="http://schemas.openxmlformats.org/officeDocument/2006/relationships/image" Target="../media/image300.png"/><Relationship Id="rId57" Type="http://schemas.openxmlformats.org/officeDocument/2006/relationships/image" Target="../media/image304.png"/><Relationship Id="rId106" Type="http://schemas.openxmlformats.org/officeDocument/2006/relationships/customXml" Target="../ink/ink373.xml"/><Relationship Id="rId114" Type="http://schemas.openxmlformats.org/officeDocument/2006/relationships/customXml" Target="../ink/ink377.xml"/><Relationship Id="rId119" Type="http://schemas.openxmlformats.org/officeDocument/2006/relationships/image" Target="../media/image335.png"/><Relationship Id="rId127" Type="http://schemas.openxmlformats.org/officeDocument/2006/relationships/image" Target="../media/image339.png"/><Relationship Id="rId10" Type="http://schemas.openxmlformats.org/officeDocument/2006/relationships/customXml" Target="../ink/ink325.xml"/><Relationship Id="rId31" Type="http://schemas.openxmlformats.org/officeDocument/2006/relationships/image" Target="../media/image291.png"/><Relationship Id="rId44" Type="http://schemas.openxmlformats.org/officeDocument/2006/relationships/customXml" Target="../ink/ink342.xml"/><Relationship Id="rId52" Type="http://schemas.openxmlformats.org/officeDocument/2006/relationships/customXml" Target="../ink/ink346.xml"/><Relationship Id="rId60" Type="http://schemas.openxmlformats.org/officeDocument/2006/relationships/customXml" Target="../ink/ink350.xml"/><Relationship Id="rId65" Type="http://schemas.openxmlformats.org/officeDocument/2006/relationships/image" Target="../media/image308.png"/><Relationship Id="rId73" Type="http://schemas.openxmlformats.org/officeDocument/2006/relationships/image" Target="../media/image312.png"/><Relationship Id="rId78" Type="http://schemas.openxmlformats.org/officeDocument/2006/relationships/customXml" Target="../ink/ink359.xml"/><Relationship Id="rId81" Type="http://schemas.openxmlformats.org/officeDocument/2006/relationships/image" Target="../media/image316.png"/><Relationship Id="rId86" Type="http://schemas.openxmlformats.org/officeDocument/2006/relationships/customXml" Target="../ink/ink363.xml"/><Relationship Id="rId94" Type="http://schemas.openxmlformats.org/officeDocument/2006/relationships/customXml" Target="../ink/ink367.xml"/><Relationship Id="rId99" Type="http://schemas.openxmlformats.org/officeDocument/2006/relationships/image" Target="../media/image325.png"/><Relationship Id="rId101" Type="http://schemas.openxmlformats.org/officeDocument/2006/relationships/image" Target="../media/image326.png"/><Relationship Id="rId122" Type="http://schemas.openxmlformats.org/officeDocument/2006/relationships/customXml" Target="../ink/ink381.xml"/><Relationship Id="rId130" Type="http://schemas.openxmlformats.org/officeDocument/2006/relationships/customXml" Target="../ink/ink385.xml"/><Relationship Id="rId135" Type="http://schemas.openxmlformats.org/officeDocument/2006/relationships/image" Target="../media/image343.png"/><Relationship Id="rId143" Type="http://schemas.openxmlformats.org/officeDocument/2006/relationships/image" Target="../media/image347.png"/><Relationship Id="rId148" Type="http://schemas.openxmlformats.org/officeDocument/2006/relationships/customXml" Target="../ink/ink394.xml"/><Relationship Id="rId4" Type="http://schemas.openxmlformats.org/officeDocument/2006/relationships/customXml" Target="../ink/ink322.xml"/><Relationship Id="rId9" Type="http://schemas.openxmlformats.org/officeDocument/2006/relationships/image" Target="../media/image235.png"/><Relationship Id="rId13" Type="http://schemas.openxmlformats.org/officeDocument/2006/relationships/image" Target="../media/image237.png"/><Relationship Id="rId18" Type="http://schemas.openxmlformats.org/officeDocument/2006/relationships/customXml" Target="../ink/ink329.xml"/><Relationship Id="rId39" Type="http://schemas.openxmlformats.org/officeDocument/2006/relationships/image" Target="../media/image295.png"/><Relationship Id="rId109" Type="http://schemas.openxmlformats.org/officeDocument/2006/relationships/image" Target="../media/image330.png"/><Relationship Id="rId34" Type="http://schemas.openxmlformats.org/officeDocument/2006/relationships/customXml" Target="../ink/ink337.xml"/><Relationship Id="rId50" Type="http://schemas.openxmlformats.org/officeDocument/2006/relationships/customXml" Target="../ink/ink345.xml"/><Relationship Id="rId55" Type="http://schemas.openxmlformats.org/officeDocument/2006/relationships/image" Target="../media/image303.png"/><Relationship Id="rId76" Type="http://schemas.openxmlformats.org/officeDocument/2006/relationships/customXml" Target="../ink/ink358.xml"/><Relationship Id="rId97" Type="http://schemas.openxmlformats.org/officeDocument/2006/relationships/image" Target="../media/image324.png"/><Relationship Id="rId104" Type="http://schemas.openxmlformats.org/officeDocument/2006/relationships/customXml" Target="../ink/ink372.xml"/><Relationship Id="rId120" Type="http://schemas.openxmlformats.org/officeDocument/2006/relationships/customXml" Target="../ink/ink380.xml"/><Relationship Id="rId125" Type="http://schemas.openxmlformats.org/officeDocument/2006/relationships/image" Target="../media/image338.png"/><Relationship Id="rId141" Type="http://schemas.openxmlformats.org/officeDocument/2006/relationships/image" Target="../media/image346.png"/><Relationship Id="rId146" Type="http://schemas.openxmlformats.org/officeDocument/2006/relationships/customXml" Target="../ink/ink393.xml"/><Relationship Id="rId7" Type="http://schemas.openxmlformats.org/officeDocument/2006/relationships/image" Target="../media/image234.png"/><Relationship Id="rId71" Type="http://schemas.openxmlformats.org/officeDocument/2006/relationships/image" Target="../media/image311.png"/><Relationship Id="rId92" Type="http://schemas.openxmlformats.org/officeDocument/2006/relationships/customXml" Target="../ink/ink366.xml"/><Relationship Id="rId2" Type="http://schemas.openxmlformats.org/officeDocument/2006/relationships/customXml" Target="../ink/ink321.xml"/><Relationship Id="rId29" Type="http://schemas.openxmlformats.org/officeDocument/2006/relationships/image" Target="../media/image290.png"/><Relationship Id="rId24" Type="http://schemas.openxmlformats.org/officeDocument/2006/relationships/customXml" Target="../ink/ink332.xml"/><Relationship Id="rId40" Type="http://schemas.openxmlformats.org/officeDocument/2006/relationships/customXml" Target="../ink/ink340.xml"/><Relationship Id="rId45" Type="http://schemas.openxmlformats.org/officeDocument/2006/relationships/image" Target="../media/image298.png"/><Relationship Id="rId66" Type="http://schemas.openxmlformats.org/officeDocument/2006/relationships/customXml" Target="../ink/ink353.xml"/><Relationship Id="rId87" Type="http://schemas.openxmlformats.org/officeDocument/2006/relationships/image" Target="../media/image319.png"/><Relationship Id="rId110" Type="http://schemas.openxmlformats.org/officeDocument/2006/relationships/customXml" Target="../ink/ink375.xml"/><Relationship Id="rId115" Type="http://schemas.openxmlformats.org/officeDocument/2006/relationships/image" Target="../media/image333.png"/><Relationship Id="rId131" Type="http://schemas.openxmlformats.org/officeDocument/2006/relationships/image" Target="../media/image341.png"/><Relationship Id="rId136" Type="http://schemas.openxmlformats.org/officeDocument/2006/relationships/customXml" Target="../ink/ink388.xml"/><Relationship Id="rId61" Type="http://schemas.openxmlformats.org/officeDocument/2006/relationships/image" Target="../media/image306.png"/><Relationship Id="rId82" Type="http://schemas.openxmlformats.org/officeDocument/2006/relationships/customXml" Target="../ink/ink361.xml"/><Relationship Id="rId19" Type="http://schemas.openxmlformats.org/officeDocument/2006/relationships/image" Target="../media/image240.png"/><Relationship Id="rId14" Type="http://schemas.openxmlformats.org/officeDocument/2006/relationships/customXml" Target="../ink/ink327.xml"/><Relationship Id="rId30" Type="http://schemas.openxmlformats.org/officeDocument/2006/relationships/customXml" Target="../ink/ink335.xml"/><Relationship Id="rId35" Type="http://schemas.openxmlformats.org/officeDocument/2006/relationships/image" Target="../media/image293.png"/><Relationship Id="rId56" Type="http://schemas.openxmlformats.org/officeDocument/2006/relationships/customXml" Target="../ink/ink348.xml"/><Relationship Id="rId77" Type="http://schemas.openxmlformats.org/officeDocument/2006/relationships/image" Target="../media/image314.png"/><Relationship Id="rId100" Type="http://schemas.openxmlformats.org/officeDocument/2006/relationships/customXml" Target="../ink/ink370.xml"/><Relationship Id="rId105" Type="http://schemas.openxmlformats.org/officeDocument/2006/relationships/image" Target="../media/image328.png"/><Relationship Id="rId126" Type="http://schemas.openxmlformats.org/officeDocument/2006/relationships/customXml" Target="../ink/ink383.xml"/><Relationship Id="rId147" Type="http://schemas.openxmlformats.org/officeDocument/2006/relationships/image" Target="../media/image349.png"/><Relationship Id="rId8" Type="http://schemas.openxmlformats.org/officeDocument/2006/relationships/customXml" Target="../ink/ink324.xml"/><Relationship Id="rId51" Type="http://schemas.openxmlformats.org/officeDocument/2006/relationships/image" Target="../media/image301.png"/><Relationship Id="rId72" Type="http://schemas.openxmlformats.org/officeDocument/2006/relationships/customXml" Target="../ink/ink356.xml"/><Relationship Id="rId93" Type="http://schemas.openxmlformats.org/officeDocument/2006/relationships/image" Target="../media/image322.png"/><Relationship Id="rId98" Type="http://schemas.openxmlformats.org/officeDocument/2006/relationships/customXml" Target="../ink/ink369.xml"/><Relationship Id="rId121" Type="http://schemas.openxmlformats.org/officeDocument/2006/relationships/image" Target="../media/image336.png"/><Relationship Id="rId142" Type="http://schemas.openxmlformats.org/officeDocument/2006/relationships/customXml" Target="../ink/ink391.xml"/></Relationships>
</file>

<file path=ppt/slides/_rels/slide5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52.xml"/><Relationship Id="rId299" Type="http://schemas.openxmlformats.org/officeDocument/2006/relationships/customXml" Target="../ink/ink543.xml"/><Relationship Id="rId21" Type="http://schemas.openxmlformats.org/officeDocument/2006/relationships/customXml" Target="../ink/ink404.xml"/><Relationship Id="rId63" Type="http://schemas.openxmlformats.org/officeDocument/2006/relationships/customXml" Target="../ink/ink425.xml"/><Relationship Id="rId159" Type="http://schemas.openxmlformats.org/officeDocument/2006/relationships/customXml" Target="../ink/ink473.xml"/><Relationship Id="rId324" Type="http://schemas.openxmlformats.org/officeDocument/2006/relationships/image" Target="../media/image511.png"/><Relationship Id="rId366" Type="http://schemas.openxmlformats.org/officeDocument/2006/relationships/image" Target="../media/image532.png"/><Relationship Id="rId170" Type="http://schemas.openxmlformats.org/officeDocument/2006/relationships/image" Target="../media/image434.png"/><Relationship Id="rId226" Type="http://schemas.openxmlformats.org/officeDocument/2006/relationships/image" Target="../media/image462.png"/><Relationship Id="rId433" Type="http://schemas.openxmlformats.org/officeDocument/2006/relationships/customXml" Target="../ink/ink610.xml"/><Relationship Id="rId268" Type="http://schemas.openxmlformats.org/officeDocument/2006/relationships/image" Target="../media/image483.png"/><Relationship Id="rId32" Type="http://schemas.openxmlformats.org/officeDocument/2006/relationships/image" Target="../media/image365.png"/><Relationship Id="rId74" Type="http://schemas.openxmlformats.org/officeDocument/2006/relationships/image" Target="../media/image386.png"/><Relationship Id="rId128" Type="http://schemas.openxmlformats.org/officeDocument/2006/relationships/image" Target="../media/image413.png"/><Relationship Id="rId335" Type="http://schemas.openxmlformats.org/officeDocument/2006/relationships/customXml" Target="../ink/ink561.xml"/><Relationship Id="rId377" Type="http://schemas.openxmlformats.org/officeDocument/2006/relationships/customXml" Target="../ink/ink582.xml"/><Relationship Id="rId5" Type="http://schemas.openxmlformats.org/officeDocument/2006/relationships/customXml" Target="../ink/ink396.xml"/><Relationship Id="rId181" Type="http://schemas.openxmlformats.org/officeDocument/2006/relationships/customXml" Target="../ink/ink484.xml"/><Relationship Id="rId237" Type="http://schemas.openxmlformats.org/officeDocument/2006/relationships/customXml" Target="../ink/ink512.xml"/><Relationship Id="rId402" Type="http://schemas.openxmlformats.org/officeDocument/2006/relationships/image" Target="../media/image550.png"/><Relationship Id="rId279" Type="http://schemas.openxmlformats.org/officeDocument/2006/relationships/customXml" Target="../ink/ink533.xml"/><Relationship Id="rId444" Type="http://schemas.openxmlformats.org/officeDocument/2006/relationships/image" Target="../media/image571.png"/><Relationship Id="rId43" Type="http://schemas.openxmlformats.org/officeDocument/2006/relationships/customXml" Target="../ink/ink415.xml"/><Relationship Id="rId139" Type="http://schemas.openxmlformats.org/officeDocument/2006/relationships/customXml" Target="../ink/ink463.xml"/><Relationship Id="rId290" Type="http://schemas.openxmlformats.org/officeDocument/2006/relationships/image" Target="../media/image494.png"/><Relationship Id="rId304" Type="http://schemas.openxmlformats.org/officeDocument/2006/relationships/image" Target="../media/image501.png"/><Relationship Id="rId346" Type="http://schemas.openxmlformats.org/officeDocument/2006/relationships/image" Target="../media/image522.png"/><Relationship Id="rId388" Type="http://schemas.openxmlformats.org/officeDocument/2006/relationships/image" Target="../media/image543.png"/><Relationship Id="rId85" Type="http://schemas.openxmlformats.org/officeDocument/2006/relationships/customXml" Target="../ink/ink436.xml"/><Relationship Id="rId150" Type="http://schemas.openxmlformats.org/officeDocument/2006/relationships/image" Target="../media/image424.png"/><Relationship Id="rId192" Type="http://schemas.openxmlformats.org/officeDocument/2006/relationships/image" Target="../media/image445.png"/><Relationship Id="rId206" Type="http://schemas.openxmlformats.org/officeDocument/2006/relationships/image" Target="../media/image452.png"/><Relationship Id="rId413" Type="http://schemas.openxmlformats.org/officeDocument/2006/relationships/customXml" Target="../ink/ink600.xml"/><Relationship Id="rId248" Type="http://schemas.openxmlformats.org/officeDocument/2006/relationships/image" Target="../media/image473.png"/><Relationship Id="rId12" Type="http://schemas.openxmlformats.org/officeDocument/2006/relationships/image" Target="../media/image355.png"/><Relationship Id="rId108" Type="http://schemas.openxmlformats.org/officeDocument/2006/relationships/image" Target="../media/image403.png"/><Relationship Id="rId315" Type="http://schemas.openxmlformats.org/officeDocument/2006/relationships/customXml" Target="../ink/ink551.xml"/><Relationship Id="rId357" Type="http://schemas.openxmlformats.org/officeDocument/2006/relationships/customXml" Target="../ink/ink572.xml"/><Relationship Id="rId54" Type="http://schemas.openxmlformats.org/officeDocument/2006/relationships/image" Target="../media/image376.png"/><Relationship Id="rId75" Type="http://schemas.openxmlformats.org/officeDocument/2006/relationships/customXml" Target="../ink/ink431.xml"/><Relationship Id="rId96" Type="http://schemas.openxmlformats.org/officeDocument/2006/relationships/image" Target="../media/image397.png"/><Relationship Id="rId140" Type="http://schemas.openxmlformats.org/officeDocument/2006/relationships/image" Target="../media/image419.png"/><Relationship Id="rId161" Type="http://schemas.openxmlformats.org/officeDocument/2006/relationships/customXml" Target="../ink/ink474.xml"/><Relationship Id="rId182" Type="http://schemas.openxmlformats.org/officeDocument/2006/relationships/image" Target="../media/image440.png"/><Relationship Id="rId217" Type="http://schemas.openxmlformats.org/officeDocument/2006/relationships/customXml" Target="../ink/ink502.xml"/><Relationship Id="rId378" Type="http://schemas.openxmlformats.org/officeDocument/2006/relationships/image" Target="../media/image538.png"/><Relationship Id="rId399" Type="http://schemas.openxmlformats.org/officeDocument/2006/relationships/customXml" Target="../ink/ink593.xml"/><Relationship Id="rId403" Type="http://schemas.openxmlformats.org/officeDocument/2006/relationships/customXml" Target="../ink/ink595.xml"/><Relationship Id="rId6" Type="http://schemas.openxmlformats.org/officeDocument/2006/relationships/image" Target="../media/image352.png"/><Relationship Id="rId238" Type="http://schemas.openxmlformats.org/officeDocument/2006/relationships/image" Target="../media/image468.png"/><Relationship Id="rId259" Type="http://schemas.openxmlformats.org/officeDocument/2006/relationships/customXml" Target="../ink/ink523.xml"/><Relationship Id="rId424" Type="http://schemas.openxmlformats.org/officeDocument/2006/relationships/image" Target="../media/image561.png"/><Relationship Id="rId445" Type="http://schemas.openxmlformats.org/officeDocument/2006/relationships/customXml" Target="../ink/ink616.xml"/><Relationship Id="rId23" Type="http://schemas.openxmlformats.org/officeDocument/2006/relationships/customXml" Target="../ink/ink405.xml"/><Relationship Id="rId119" Type="http://schemas.openxmlformats.org/officeDocument/2006/relationships/customXml" Target="../ink/ink453.xml"/><Relationship Id="rId270" Type="http://schemas.openxmlformats.org/officeDocument/2006/relationships/image" Target="../media/image484.png"/><Relationship Id="rId291" Type="http://schemas.openxmlformats.org/officeDocument/2006/relationships/customXml" Target="../ink/ink539.xml"/><Relationship Id="rId305" Type="http://schemas.openxmlformats.org/officeDocument/2006/relationships/customXml" Target="../ink/ink546.xml"/><Relationship Id="rId326" Type="http://schemas.openxmlformats.org/officeDocument/2006/relationships/image" Target="../media/image512.png"/><Relationship Id="rId347" Type="http://schemas.openxmlformats.org/officeDocument/2006/relationships/customXml" Target="../ink/ink567.xml"/><Relationship Id="rId44" Type="http://schemas.openxmlformats.org/officeDocument/2006/relationships/image" Target="../media/image371.png"/><Relationship Id="rId65" Type="http://schemas.openxmlformats.org/officeDocument/2006/relationships/customXml" Target="../ink/ink426.xml"/><Relationship Id="rId86" Type="http://schemas.openxmlformats.org/officeDocument/2006/relationships/image" Target="../media/image392.png"/><Relationship Id="rId130" Type="http://schemas.openxmlformats.org/officeDocument/2006/relationships/image" Target="../media/image414.png"/><Relationship Id="rId151" Type="http://schemas.openxmlformats.org/officeDocument/2006/relationships/customXml" Target="../ink/ink469.xml"/><Relationship Id="rId368" Type="http://schemas.openxmlformats.org/officeDocument/2006/relationships/image" Target="../media/image533.png"/><Relationship Id="rId389" Type="http://schemas.openxmlformats.org/officeDocument/2006/relationships/customXml" Target="../ink/ink588.xml"/><Relationship Id="rId172" Type="http://schemas.openxmlformats.org/officeDocument/2006/relationships/image" Target="../media/image435.png"/><Relationship Id="rId193" Type="http://schemas.openxmlformats.org/officeDocument/2006/relationships/customXml" Target="../ink/ink490.xml"/><Relationship Id="rId207" Type="http://schemas.openxmlformats.org/officeDocument/2006/relationships/customXml" Target="../ink/ink497.xml"/><Relationship Id="rId228" Type="http://schemas.openxmlformats.org/officeDocument/2006/relationships/image" Target="../media/image463.png"/><Relationship Id="rId249" Type="http://schemas.openxmlformats.org/officeDocument/2006/relationships/customXml" Target="../ink/ink518.xml"/><Relationship Id="rId414" Type="http://schemas.openxmlformats.org/officeDocument/2006/relationships/image" Target="../media/image556.png"/><Relationship Id="rId435" Type="http://schemas.openxmlformats.org/officeDocument/2006/relationships/customXml" Target="../ink/ink611.xml"/><Relationship Id="rId13" Type="http://schemas.openxmlformats.org/officeDocument/2006/relationships/customXml" Target="../ink/ink400.xml"/><Relationship Id="rId109" Type="http://schemas.openxmlformats.org/officeDocument/2006/relationships/customXml" Target="../ink/ink448.xml"/><Relationship Id="rId260" Type="http://schemas.openxmlformats.org/officeDocument/2006/relationships/image" Target="../media/image479.png"/><Relationship Id="rId281" Type="http://schemas.openxmlformats.org/officeDocument/2006/relationships/customXml" Target="../ink/ink534.xml"/><Relationship Id="rId316" Type="http://schemas.openxmlformats.org/officeDocument/2006/relationships/image" Target="../media/image507.png"/><Relationship Id="rId337" Type="http://schemas.openxmlformats.org/officeDocument/2006/relationships/customXml" Target="../ink/ink562.xml"/><Relationship Id="rId34" Type="http://schemas.openxmlformats.org/officeDocument/2006/relationships/image" Target="../media/image366.png"/><Relationship Id="rId55" Type="http://schemas.openxmlformats.org/officeDocument/2006/relationships/customXml" Target="../ink/ink421.xml"/><Relationship Id="rId76" Type="http://schemas.openxmlformats.org/officeDocument/2006/relationships/image" Target="../media/image387.png"/><Relationship Id="rId97" Type="http://schemas.openxmlformats.org/officeDocument/2006/relationships/customXml" Target="../ink/ink442.xml"/><Relationship Id="rId120" Type="http://schemas.openxmlformats.org/officeDocument/2006/relationships/image" Target="../media/image409.png"/><Relationship Id="rId141" Type="http://schemas.openxmlformats.org/officeDocument/2006/relationships/customXml" Target="../ink/ink464.xml"/><Relationship Id="rId358" Type="http://schemas.openxmlformats.org/officeDocument/2006/relationships/image" Target="../media/image528.png"/><Relationship Id="rId379" Type="http://schemas.openxmlformats.org/officeDocument/2006/relationships/customXml" Target="../ink/ink583.xml"/><Relationship Id="rId7" Type="http://schemas.openxmlformats.org/officeDocument/2006/relationships/customXml" Target="../ink/ink397.xml"/><Relationship Id="rId162" Type="http://schemas.openxmlformats.org/officeDocument/2006/relationships/image" Target="../media/image430.png"/><Relationship Id="rId183" Type="http://schemas.openxmlformats.org/officeDocument/2006/relationships/customXml" Target="../ink/ink485.xml"/><Relationship Id="rId218" Type="http://schemas.openxmlformats.org/officeDocument/2006/relationships/image" Target="../media/image458.png"/><Relationship Id="rId239" Type="http://schemas.openxmlformats.org/officeDocument/2006/relationships/customXml" Target="../ink/ink513.xml"/><Relationship Id="rId390" Type="http://schemas.openxmlformats.org/officeDocument/2006/relationships/image" Target="../media/image544.png"/><Relationship Id="rId404" Type="http://schemas.openxmlformats.org/officeDocument/2006/relationships/image" Target="../media/image551.png"/><Relationship Id="rId425" Type="http://schemas.openxmlformats.org/officeDocument/2006/relationships/customXml" Target="../ink/ink606.xml"/><Relationship Id="rId446" Type="http://schemas.openxmlformats.org/officeDocument/2006/relationships/image" Target="../media/image572.png"/><Relationship Id="rId250" Type="http://schemas.openxmlformats.org/officeDocument/2006/relationships/image" Target="../media/image474.png"/><Relationship Id="rId271" Type="http://schemas.openxmlformats.org/officeDocument/2006/relationships/customXml" Target="../ink/ink529.xml"/><Relationship Id="rId292" Type="http://schemas.openxmlformats.org/officeDocument/2006/relationships/image" Target="../media/image495.png"/><Relationship Id="rId306" Type="http://schemas.openxmlformats.org/officeDocument/2006/relationships/image" Target="../media/image502.png"/><Relationship Id="rId24" Type="http://schemas.openxmlformats.org/officeDocument/2006/relationships/image" Target="../media/image361.png"/><Relationship Id="rId45" Type="http://schemas.openxmlformats.org/officeDocument/2006/relationships/customXml" Target="../ink/ink416.xml"/><Relationship Id="rId66" Type="http://schemas.openxmlformats.org/officeDocument/2006/relationships/image" Target="../media/image382.png"/><Relationship Id="rId87" Type="http://schemas.openxmlformats.org/officeDocument/2006/relationships/customXml" Target="../ink/ink437.xml"/><Relationship Id="rId110" Type="http://schemas.openxmlformats.org/officeDocument/2006/relationships/image" Target="../media/image404.png"/><Relationship Id="rId131" Type="http://schemas.openxmlformats.org/officeDocument/2006/relationships/customXml" Target="../ink/ink459.xml"/><Relationship Id="rId327" Type="http://schemas.openxmlformats.org/officeDocument/2006/relationships/customXml" Target="../ink/ink557.xml"/><Relationship Id="rId348" Type="http://schemas.openxmlformats.org/officeDocument/2006/relationships/image" Target="../media/image523.png"/><Relationship Id="rId369" Type="http://schemas.openxmlformats.org/officeDocument/2006/relationships/customXml" Target="../ink/ink578.xml"/><Relationship Id="rId152" Type="http://schemas.openxmlformats.org/officeDocument/2006/relationships/image" Target="../media/image425.png"/><Relationship Id="rId173" Type="http://schemas.openxmlformats.org/officeDocument/2006/relationships/customXml" Target="../ink/ink480.xml"/><Relationship Id="rId194" Type="http://schemas.openxmlformats.org/officeDocument/2006/relationships/image" Target="../media/image446.png"/><Relationship Id="rId208" Type="http://schemas.openxmlformats.org/officeDocument/2006/relationships/image" Target="../media/image453.png"/><Relationship Id="rId229" Type="http://schemas.openxmlformats.org/officeDocument/2006/relationships/customXml" Target="../ink/ink508.xml"/><Relationship Id="rId380" Type="http://schemas.openxmlformats.org/officeDocument/2006/relationships/image" Target="../media/image539.png"/><Relationship Id="rId415" Type="http://schemas.openxmlformats.org/officeDocument/2006/relationships/customXml" Target="../ink/ink601.xml"/><Relationship Id="rId436" Type="http://schemas.openxmlformats.org/officeDocument/2006/relationships/image" Target="../media/image567.png"/><Relationship Id="rId240" Type="http://schemas.openxmlformats.org/officeDocument/2006/relationships/image" Target="../media/image469.png"/><Relationship Id="rId261" Type="http://schemas.openxmlformats.org/officeDocument/2006/relationships/customXml" Target="../ink/ink524.xml"/><Relationship Id="rId14" Type="http://schemas.openxmlformats.org/officeDocument/2006/relationships/image" Target="../media/image356.png"/><Relationship Id="rId35" Type="http://schemas.openxmlformats.org/officeDocument/2006/relationships/customXml" Target="../ink/ink411.xml"/><Relationship Id="rId56" Type="http://schemas.openxmlformats.org/officeDocument/2006/relationships/image" Target="../media/image377.png"/><Relationship Id="rId77" Type="http://schemas.openxmlformats.org/officeDocument/2006/relationships/customXml" Target="../ink/ink432.xml"/><Relationship Id="rId100" Type="http://schemas.openxmlformats.org/officeDocument/2006/relationships/image" Target="../media/image399.png"/><Relationship Id="rId282" Type="http://schemas.openxmlformats.org/officeDocument/2006/relationships/image" Target="../media/image490.png"/><Relationship Id="rId317" Type="http://schemas.openxmlformats.org/officeDocument/2006/relationships/customXml" Target="../ink/ink552.xml"/><Relationship Id="rId338" Type="http://schemas.openxmlformats.org/officeDocument/2006/relationships/image" Target="../media/image518.png"/><Relationship Id="rId359" Type="http://schemas.openxmlformats.org/officeDocument/2006/relationships/customXml" Target="../ink/ink573.xml"/><Relationship Id="rId8" Type="http://schemas.openxmlformats.org/officeDocument/2006/relationships/image" Target="../media/image353.png"/><Relationship Id="rId98" Type="http://schemas.openxmlformats.org/officeDocument/2006/relationships/image" Target="../media/image398.png"/><Relationship Id="rId121" Type="http://schemas.openxmlformats.org/officeDocument/2006/relationships/customXml" Target="../ink/ink454.xml"/><Relationship Id="rId142" Type="http://schemas.openxmlformats.org/officeDocument/2006/relationships/image" Target="../media/image420.png"/><Relationship Id="rId163" Type="http://schemas.openxmlformats.org/officeDocument/2006/relationships/customXml" Target="../ink/ink475.xml"/><Relationship Id="rId184" Type="http://schemas.openxmlformats.org/officeDocument/2006/relationships/image" Target="../media/image441.png"/><Relationship Id="rId219" Type="http://schemas.openxmlformats.org/officeDocument/2006/relationships/customXml" Target="../ink/ink503.xml"/><Relationship Id="rId370" Type="http://schemas.openxmlformats.org/officeDocument/2006/relationships/image" Target="../media/image534.png"/><Relationship Id="rId391" Type="http://schemas.openxmlformats.org/officeDocument/2006/relationships/customXml" Target="../ink/ink589.xml"/><Relationship Id="rId405" Type="http://schemas.openxmlformats.org/officeDocument/2006/relationships/customXml" Target="../ink/ink596.xml"/><Relationship Id="rId426" Type="http://schemas.openxmlformats.org/officeDocument/2006/relationships/image" Target="../media/image562.png"/><Relationship Id="rId230" Type="http://schemas.openxmlformats.org/officeDocument/2006/relationships/image" Target="../media/image464.png"/><Relationship Id="rId251" Type="http://schemas.openxmlformats.org/officeDocument/2006/relationships/customXml" Target="../ink/ink519.xml"/><Relationship Id="rId25" Type="http://schemas.openxmlformats.org/officeDocument/2006/relationships/customXml" Target="../ink/ink406.xml"/><Relationship Id="rId46" Type="http://schemas.openxmlformats.org/officeDocument/2006/relationships/image" Target="../media/image372.png"/><Relationship Id="rId67" Type="http://schemas.openxmlformats.org/officeDocument/2006/relationships/customXml" Target="../ink/ink427.xml"/><Relationship Id="rId272" Type="http://schemas.openxmlformats.org/officeDocument/2006/relationships/image" Target="../media/image485.png"/><Relationship Id="rId293" Type="http://schemas.openxmlformats.org/officeDocument/2006/relationships/customXml" Target="../ink/ink540.xml"/><Relationship Id="rId307" Type="http://schemas.openxmlformats.org/officeDocument/2006/relationships/customXml" Target="../ink/ink547.xml"/><Relationship Id="rId328" Type="http://schemas.openxmlformats.org/officeDocument/2006/relationships/image" Target="../media/image513.png"/><Relationship Id="rId349" Type="http://schemas.openxmlformats.org/officeDocument/2006/relationships/customXml" Target="../ink/ink568.xml"/><Relationship Id="rId88" Type="http://schemas.openxmlformats.org/officeDocument/2006/relationships/image" Target="../media/image393.png"/><Relationship Id="rId111" Type="http://schemas.openxmlformats.org/officeDocument/2006/relationships/customXml" Target="../ink/ink449.xml"/><Relationship Id="rId132" Type="http://schemas.openxmlformats.org/officeDocument/2006/relationships/image" Target="../media/image415.png"/><Relationship Id="rId153" Type="http://schemas.openxmlformats.org/officeDocument/2006/relationships/customXml" Target="../ink/ink470.xml"/><Relationship Id="rId174" Type="http://schemas.openxmlformats.org/officeDocument/2006/relationships/image" Target="../media/image436.png"/><Relationship Id="rId195" Type="http://schemas.openxmlformats.org/officeDocument/2006/relationships/customXml" Target="../ink/ink491.xml"/><Relationship Id="rId209" Type="http://schemas.openxmlformats.org/officeDocument/2006/relationships/customXml" Target="../ink/ink498.xml"/><Relationship Id="rId360" Type="http://schemas.openxmlformats.org/officeDocument/2006/relationships/image" Target="../media/image529.png"/><Relationship Id="rId381" Type="http://schemas.openxmlformats.org/officeDocument/2006/relationships/customXml" Target="../ink/ink584.xml"/><Relationship Id="rId416" Type="http://schemas.openxmlformats.org/officeDocument/2006/relationships/image" Target="../media/image557.png"/><Relationship Id="rId220" Type="http://schemas.openxmlformats.org/officeDocument/2006/relationships/image" Target="../media/image459.png"/><Relationship Id="rId241" Type="http://schemas.openxmlformats.org/officeDocument/2006/relationships/customXml" Target="../ink/ink514.xml"/><Relationship Id="rId437" Type="http://schemas.openxmlformats.org/officeDocument/2006/relationships/customXml" Target="../ink/ink612.xml"/><Relationship Id="rId15" Type="http://schemas.openxmlformats.org/officeDocument/2006/relationships/customXml" Target="../ink/ink401.xml"/><Relationship Id="rId36" Type="http://schemas.openxmlformats.org/officeDocument/2006/relationships/image" Target="../media/image367.png"/><Relationship Id="rId57" Type="http://schemas.openxmlformats.org/officeDocument/2006/relationships/customXml" Target="../ink/ink422.xml"/><Relationship Id="rId262" Type="http://schemas.openxmlformats.org/officeDocument/2006/relationships/image" Target="../media/image480.png"/><Relationship Id="rId283" Type="http://schemas.openxmlformats.org/officeDocument/2006/relationships/customXml" Target="../ink/ink535.xml"/><Relationship Id="rId318" Type="http://schemas.openxmlformats.org/officeDocument/2006/relationships/image" Target="../media/image508.png"/><Relationship Id="rId339" Type="http://schemas.openxmlformats.org/officeDocument/2006/relationships/customXml" Target="../ink/ink563.xml"/><Relationship Id="rId78" Type="http://schemas.openxmlformats.org/officeDocument/2006/relationships/image" Target="../media/image388.png"/><Relationship Id="rId99" Type="http://schemas.openxmlformats.org/officeDocument/2006/relationships/customXml" Target="../ink/ink443.xml"/><Relationship Id="rId101" Type="http://schemas.openxmlformats.org/officeDocument/2006/relationships/customXml" Target="../ink/ink444.xml"/><Relationship Id="rId122" Type="http://schemas.openxmlformats.org/officeDocument/2006/relationships/image" Target="../media/image410.png"/><Relationship Id="rId143" Type="http://schemas.openxmlformats.org/officeDocument/2006/relationships/customXml" Target="../ink/ink465.xml"/><Relationship Id="rId164" Type="http://schemas.openxmlformats.org/officeDocument/2006/relationships/image" Target="../media/image431.png"/><Relationship Id="rId185" Type="http://schemas.openxmlformats.org/officeDocument/2006/relationships/customXml" Target="../ink/ink486.xml"/><Relationship Id="rId350" Type="http://schemas.openxmlformats.org/officeDocument/2006/relationships/image" Target="../media/image524.png"/><Relationship Id="rId371" Type="http://schemas.openxmlformats.org/officeDocument/2006/relationships/customXml" Target="../ink/ink579.xml"/><Relationship Id="rId406" Type="http://schemas.openxmlformats.org/officeDocument/2006/relationships/image" Target="../media/image552.png"/><Relationship Id="rId9" Type="http://schemas.openxmlformats.org/officeDocument/2006/relationships/customXml" Target="../ink/ink398.xml"/><Relationship Id="rId210" Type="http://schemas.openxmlformats.org/officeDocument/2006/relationships/image" Target="../media/image454.png"/><Relationship Id="rId392" Type="http://schemas.openxmlformats.org/officeDocument/2006/relationships/image" Target="../media/image545.png"/><Relationship Id="rId427" Type="http://schemas.openxmlformats.org/officeDocument/2006/relationships/customXml" Target="../ink/ink607.xml"/><Relationship Id="rId26" Type="http://schemas.openxmlformats.org/officeDocument/2006/relationships/image" Target="../media/image362.png"/><Relationship Id="rId231" Type="http://schemas.openxmlformats.org/officeDocument/2006/relationships/customXml" Target="../ink/ink509.xml"/><Relationship Id="rId252" Type="http://schemas.openxmlformats.org/officeDocument/2006/relationships/image" Target="../media/image475.png"/><Relationship Id="rId273" Type="http://schemas.openxmlformats.org/officeDocument/2006/relationships/customXml" Target="../ink/ink530.xml"/><Relationship Id="rId294" Type="http://schemas.openxmlformats.org/officeDocument/2006/relationships/image" Target="../media/image496.png"/><Relationship Id="rId308" Type="http://schemas.openxmlformats.org/officeDocument/2006/relationships/image" Target="../media/image503.png"/><Relationship Id="rId329" Type="http://schemas.openxmlformats.org/officeDocument/2006/relationships/customXml" Target="../ink/ink558.xml"/><Relationship Id="rId47" Type="http://schemas.openxmlformats.org/officeDocument/2006/relationships/customXml" Target="../ink/ink417.xml"/><Relationship Id="rId68" Type="http://schemas.openxmlformats.org/officeDocument/2006/relationships/image" Target="../media/image383.png"/><Relationship Id="rId89" Type="http://schemas.openxmlformats.org/officeDocument/2006/relationships/customXml" Target="../ink/ink438.xml"/><Relationship Id="rId112" Type="http://schemas.openxmlformats.org/officeDocument/2006/relationships/image" Target="../media/image405.png"/><Relationship Id="rId133" Type="http://schemas.openxmlformats.org/officeDocument/2006/relationships/customXml" Target="../ink/ink460.xml"/><Relationship Id="rId154" Type="http://schemas.openxmlformats.org/officeDocument/2006/relationships/image" Target="../media/image426.png"/><Relationship Id="rId175" Type="http://schemas.openxmlformats.org/officeDocument/2006/relationships/customXml" Target="../ink/ink481.xml"/><Relationship Id="rId340" Type="http://schemas.openxmlformats.org/officeDocument/2006/relationships/image" Target="../media/image519.png"/><Relationship Id="rId361" Type="http://schemas.openxmlformats.org/officeDocument/2006/relationships/customXml" Target="../ink/ink574.xml"/><Relationship Id="rId196" Type="http://schemas.openxmlformats.org/officeDocument/2006/relationships/image" Target="../media/image447.png"/><Relationship Id="rId200" Type="http://schemas.openxmlformats.org/officeDocument/2006/relationships/image" Target="../media/image449.png"/><Relationship Id="rId382" Type="http://schemas.openxmlformats.org/officeDocument/2006/relationships/image" Target="../media/image540.png"/><Relationship Id="rId417" Type="http://schemas.openxmlformats.org/officeDocument/2006/relationships/customXml" Target="../ink/ink602.xml"/><Relationship Id="rId438" Type="http://schemas.openxmlformats.org/officeDocument/2006/relationships/image" Target="../media/image568.png"/><Relationship Id="rId16" Type="http://schemas.openxmlformats.org/officeDocument/2006/relationships/image" Target="../media/image357.png"/><Relationship Id="rId221" Type="http://schemas.openxmlformats.org/officeDocument/2006/relationships/customXml" Target="../ink/ink504.xml"/><Relationship Id="rId242" Type="http://schemas.openxmlformats.org/officeDocument/2006/relationships/image" Target="../media/image470.png"/><Relationship Id="rId263" Type="http://schemas.openxmlformats.org/officeDocument/2006/relationships/customXml" Target="../ink/ink525.xml"/><Relationship Id="rId284" Type="http://schemas.openxmlformats.org/officeDocument/2006/relationships/image" Target="../media/image491.png"/><Relationship Id="rId319" Type="http://schemas.openxmlformats.org/officeDocument/2006/relationships/customXml" Target="../ink/ink553.xml"/><Relationship Id="rId37" Type="http://schemas.openxmlformats.org/officeDocument/2006/relationships/customXml" Target="../ink/ink412.xml"/><Relationship Id="rId58" Type="http://schemas.openxmlformats.org/officeDocument/2006/relationships/image" Target="../media/image378.png"/><Relationship Id="rId79" Type="http://schemas.openxmlformats.org/officeDocument/2006/relationships/customXml" Target="../ink/ink433.xml"/><Relationship Id="rId102" Type="http://schemas.openxmlformats.org/officeDocument/2006/relationships/image" Target="../media/image400.png"/><Relationship Id="rId123" Type="http://schemas.openxmlformats.org/officeDocument/2006/relationships/customXml" Target="../ink/ink455.xml"/><Relationship Id="rId144" Type="http://schemas.openxmlformats.org/officeDocument/2006/relationships/image" Target="../media/image421.png"/><Relationship Id="rId330" Type="http://schemas.openxmlformats.org/officeDocument/2006/relationships/image" Target="../media/image514.png"/><Relationship Id="rId90" Type="http://schemas.openxmlformats.org/officeDocument/2006/relationships/image" Target="../media/image394.png"/><Relationship Id="rId165" Type="http://schemas.openxmlformats.org/officeDocument/2006/relationships/customXml" Target="../ink/ink476.xml"/><Relationship Id="rId186" Type="http://schemas.openxmlformats.org/officeDocument/2006/relationships/image" Target="../media/image442.png"/><Relationship Id="rId351" Type="http://schemas.openxmlformats.org/officeDocument/2006/relationships/customXml" Target="../ink/ink569.xml"/><Relationship Id="rId372" Type="http://schemas.openxmlformats.org/officeDocument/2006/relationships/image" Target="../media/image535.png"/><Relationship Id="rId393" Type="http://schemas.openxmlformats.org/officeDocument/2006/relationships/customXml" Target="../ink/ink590.xml"/><Relationship Id="rId407" Type="http://schemas.openxmlformats.org/officeDocument/2006/relationships/customXml" Target="../ink/ink597.xml"/><Relationship Id="rId428" Type="http://schemas.openxmlformats.org/officeDocument/2006/relationships/image" Target="../media/image563.png"/><Relationship Id="rId211" Type="http://schemas.openxmlformats.org/officeDocument/2006/relationships/customXml" Target="../ink/ink499.xml"/><Relationship Id="rId232" Type="http://schemas.openxmlformats.org/officeDocument/2006/relationships/image" Target="../media/image465.png"/><Relationship Id="rId253" Type="http://schemas.openxmlformats.org/officeDocument/2006/relationships/customXml" Target="../ink/ink520.xml"/><Relationship Id="rId274" Type="http://schemas.openxmlformats.org/officeDocument/2006/relationships/image" Target="../media/image486.png"/><Relationship Id="rId295" Type="http://schemas.openxmlformats.org/officeDocument/2006/relationships/customXml" Target="../ink/ink541.xml"/><Relationship Id="rId309" Type="http://schemas.openxmlformats.org/officeDocument/2006/relationships/customXml" Target="../ink/ink548.xml"/><Relationship Id="rId27" Type="http://schemas.openxmlformats.org/officeDocument/2006/relationships/customXml" Target="../ink/ink407.xml"/><Relationship Id="rId48" Type="http://schemas.openxmlformats.org/officeDocument/2006/relationships/image" Target="../media/image373.png"/><Relationship Id="rId69" Type="http://schemas.openxmlformats.org/officeDocument/2006/relationships/customXml" Target="../ink/ink428.xml"/><Relationship Id="rId113" Type="http://schemas.openxmlformats.org/officeDocument/2006/relationships/customXml" Target="../ink/ink450.xml"/><Relationship Id="rId134" Type="http://schemas.openxmlformats.org/officeDocument/2006/relationships/image" Target="../media/image416.png"/><Relationship Id="rId320" Type="http://schemas.openxmlformats.org/officeDocument/2006/relationships/image" Target="../media/image509.png"/><Relationship Id="rId80" Type="http://schemas.openxmlformats.org/officeDocument/2006/relationships/image" Target="../media/image389.png"/><Relationship Id="rId155" Type="http://schemas.openxmlformats.org/officeDocument/2006/relationships/customXml" Target="../ink/ink471.xml"/><Relationship Id="rId176" Type="http://schemas.openxmlformats.org/officeDocument/2006/relationships/image" Target="../media/image437.png"/><Relationship Id="rId197" Type="http://schemas.openxmlformats.org/officeDocument/2006/relationships/customXml" Target="../ink/ink492.xml"/><Relationship Id="rId341" Type="http://schemas.openxmlformats.org/officeDocument/2006/relationships/customXml" Target="../ink/ink564.xml"/><Relationship Id="rId362" Type="http://schemas.openxmlformats.org/officeDocument/2006/relationships/image" Target="../media/image530.png"/><Relationship Id="rId383" Type="http://schemas.openxmlformats.org/officeDocument/2006/relationships/customXml" Target="../ink/ink585.xml"/><Relationship Id="rId418" Type="http://schemas.openxmlformats.org/officeDocument/2006/relationships/image" Target="../media/image558.png"/><Relationship Id="rId439" Type="http://schemas.openxmlformats.org/officeDocument/2006/relationships/customXml" Target="../ink/ink613.xml"/><Relationship Id="rId201" Type="http://schemas.openxmlformats.org/officeDocument/2006/relationships/customXml" Target="../ink/ink494.xml"/><Relationship Id="rId222" Type="http://schemas.openxmlformats.org/officeDocument/2006/relationships/image" Target="../media/image460.png"/><Relationship Id="rId243" Type="http://schemas.openxmlformats.org/officeDocument/2006/relationships/customXml" Target="../ink/ink515.xml"/><Relationship Id="rId264" Type="http://schemas.openxmlformats.org/officeDocument/2006/relationships/image" Target="../media/image481.png"/><Relationship Id="rId285" Type="http://schemas.openxmlformats.org/officeDocument/2006/relationships/customXml" Target="../ink/ink536.xml"/><Relationship Id="rId17" Type="http://schemas.openxmlformats.org/officeDocument/2006/relationships/customXml" Target="../ink/ink402.xml"/><Relationship Id="rId38" Type="http://schemas.openxmlformats.org/officeDocument/2006/relationships/image" Target="../media/image368.png"/><Relationship Id="rId59" Type="http://schemas.openxmlformats.org/officeDocument/2006/relationships/customXml" Target="../ink/ink423.xml"/><Relationship Id="rId103" Type="http://schemas.openxmlformats.org/officeDocument/2006/relationships/customXml" Target="../ink/ink445.xml"/><Relationship Id="rId124" Type="http://schemas.openxmlformats.org/officeDocument/2006/relationships/image" Target="../media/image411.png"/><Relationship Id="rId310" Type="http://schemas.openxmlformats.org/officeDocument/2006/relationships/image" Target="../media/image504.png"/><Relationship Id="rId70" Type="http://schemas.openxmlformats.org/officeDocument/2006/relationships/image" Target="../media/image384.png"/><Relationship Id="rId91" Type="http://schemas.openxmlformats.org/officeDocument/2006/relationships/customXml" Target="../ink/ink439.xml"/><Relationship Id="rId145" Type="http://schemas.openxmlformats.org/officeDocument/2006/relationships/customXml" Target="../ink/ink466.xml"/><Relationship Id="rId166" Type="http://schemas.openxmlformats.org/officeDocument/2006/relationships/image" Target="../media/image432.png"/><Relationship Id="rId187" Type="http://schemas.openxmlformats.org/officeDocument/2006/relationships/customXml" Target="../ink/ink487.xml"/><Relationship Id="rId331" Type="http://schemas.openxmlformats.org/officeDocument/2006/relationships/customXml" Target="../ink/ink559.xml"/><Relationship Id="rId352" Type="http://schemas.openxmlformats.org/officeDocument/2006/relationships/image" Target="../media/image525.png"/><Relationship Id="rId373" Type="http://schemas.openxmlformats.org/officeDocument/2006/relationships/customXml" Target="../ink/ink580.xml"/><Relationship Id="rId394" Type="http://schemas.openxmlformats.org/officeDocument/2006/relationships/image" Target="../media/image546.png"/><Relationship Id="rId408" Type="http://schemas.openxmlformats.org/officeDocument/2006/relationships/image" Target="../media/image553.png"/><Relationship Id="rId429" Type="http://schemas.openxmlformats.org/officeDocument/2006/relationships/customXml" Target="../ink/ink608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455.png"/><Relationship Id="rId233" Type="http://schemas.openxmlformats.org/officeDocument/2006/relationships/customXml" Target="../ink/ink510.xml"/><Relationship Id="rId254" Type="http://schemas.openxmlformats.org/officeDocument/2006/relationships/image" Target="../media/image476.png"/><Relationship Id="rId440" Type="http://schemas.openxmlformats.org/officeDocument/2006/relationships/image" Target="../media/image569.png"/><Relationship Id="rId28" Type="http://schemas.openxmlformats.org/officeDocument/2006/relationships/image" Target="../media/image363.png"/><Relationship Id="rId49" Type="http://schemas.openxmlformats.org/officeDocument/2006/relationships/customXml" Target="../ink/ink418.xml"/><Relationship Id="rId114" Type="http://schemas.openxmlformats.org/officeDocument/2006/relationships/image" Target="../media/image406.png"/><Relationship Id="rId275" Type="http://schemas.openxmlformats.org/officeDocument/2006/relationships/customXml" Target="../ink/ink531.xml"/><Relationship Id="rId296" Type="http://schemas.openxmlformats.org/officeDocument/2006/relationships/image" Target="../media/image497.png"/><Relationship Id="rId300" Type="http://schemas.openxmlformats.org/officeDocument/2006/relationships/image" Target="../media/image499.png"/><Relationship Id="rId60" Type="http://schemas.openxmlformats.org/officeDocument/2006/relationships/image" Target="../media/image379.png"/><Relationship Id="rId81" Type="http://schemas.openxmlformats.org/officeDocument/2006/relationships/customXml" Target="../ink/ink434.xml"/><Relationship Id="rId135" Type="http://schemas.openxmlformats.org/officeDocument/2006/relationships/customXml" Target="../ink/ink461.xml"/><Relationship Id="rId156" Type="http://schemas.openxmlformats.org/officeDocument/2006/relationships/image" Target="../media/image427.png"/><Relationship Id="rId177" Type="http://schemas.openxmlformats.org/officeDocument/2006/relationships/customXml" Target="../ink/ink482.xml"/><Relationship Id="rId198" Type="http://schemas.openxmlformats.org/officeDocument/2006/relationships/image" Target="../media/image448.png"/><Relationship Id="rId321" Type="http://schemas.openxmlformats.org/officeDocument/2006/relationships/customXml" Target="../ink/ink554.xml"/><Relationship Id="rId342" Type="http://schemas.openxmlformats.org/officeDocument/2006/relationships/image" Target="../media/image520.png"/><Relationship Id="rId363" Type="http://schemas.openxmlformats.org/officeDocument/2006/relationships/customXml" Target="../ink/ink575.xml"/><Relationship Id="rId384" Type="http://schemas.openxmlformats.org/officeDocument/2006/relationships/image" Target="../media/image541.png"/><Relationship Id="rId419" Type="http://schemas.openxmlformats.org/officeDocument/2006/relationships/customXml" Target="../ink/ink603.xml"/><Relationship Id="rId202" Type="http://schemas.openxmlformats.org/officeDocument/2006/relationships/image" Target="../media/image450.png"/><Relationship Id="rId223" Type="http://schemas.openxmlformats.org/officeDocument/2006/relationships/customXml" Target="../ink/ink505.xml"/><Relationship Id="rId244" Type="http://schemas.openxmlformats.org/officeDocument/2006/relationships/image" Target="../media/image471.png"/><Relationship Id="rId430" Type="http://schemas.openxmlformats.org/officeDocument/2006/relationships/image" Target="../media/image564.png"/><Relationship Id="rId18" Type="http://schemas.openxmlformats.org/officeDocument/2006/relationships/image" Target="../media/image358.png"/><Relationship Id="rId39" Type="http://schemas.openxmlformats.org/officeDocument/2006/relationships/customXml" Target="../ink/ink413.xml"/><Relationship Id="rId265" Type="http://schemas.openxmlformats.org/officeDocument/2006/relationships/customXml" Target="../ink/ink526.xml"/><Relationship Id="rId286" Type="http://schemas.openxmlformats.org/officeDocument/2006/relationships/image" Target="../media/image492.png"/><Relationship Id="rId50" Type="http://schemas.openxmlformats.org/officeDocument/2006/relationships/image" Target="../media/image374.png"/><Relationship Id="rId104" Type="http://schemas.openxmlformats.org/officeDocument/2006/relationships/image" Target="../media/image401.png"/><Relationship Id="rId125" Type="http://schemas.openxmlformats.org/officeDocument/2006/relationships/customXml" Target="../ink/ink456.xml"/><Relationship Id="rId146" Type="http://schemas.openxmlformats.org/officeDocument/2006/relationships/image" Target="../media/image422.png"/><Relationship Id="rId167" Type="http://schemas.openxmlformats.org/officeDocument/2006/relationships/customXml" Target="../ink/ink477.xml"/><Relationship Id="rId188" Type="http://schemas.openxmlformats.org/officeDocument/2006/relationships/image" Target="../media/image443.png"/><Relationship Id="rId311" Type="http://schemas.openxmlformats.org/officeDocument/2006/relationships/customXml" Target="../ink/ink549.xml"/><Relationship Id="rId332" Type="http://schemas.openxmlformats.org/officeDocument/2006/relationships/image" Target="../media/image515.png"/><Relationship Id="rId353" Type="http://schemas.openxmlformats.org/officeDocument/2006/relationships/customXml" Target="../ink/ink570.xml"/><Relationship Id="rId374" Type="http://schemas.openxmlformats.org/officeDocument/2006/relationships/image" Target="../media/image536.png"/><Relationship Id="rId395" Type="http://schemas.openxmlformats.org/officeDocument/2006/relationships/customXml" Target="../ink/ink591.xml"/><Relationship Id="rId409" Type="http://schemas.openxmlformats.org/officeDocument/2006/relationships/customXml" Target="../ink/ink598.xml"/><Relationship Id="rId71" Type="http://schemas.openxmlformats.org/officeDocument/2006/relationships/customXml" Target="../ink/ink429.xml"/><Relationship Id="rId92" Type="http://schemas.openxmlformats.org/officeDocument/2006/relationships/image" Target="../media/image395.png"/><Relationship Id="rId213" Type="http://schemas.openxmlformats.org/officeDocument/2006/relationships/customXml" Target="../ink/ink500.xml"/><Relationship Id="rId234" Type="http://schemas.openxmlformats.org/officeDocument/2006/relationships/image" Target="../media/image466.png"/><Relationship Id="rId420" Type="http://schemas.openxmlformats.org/officeDocument/2006/relationships/image" Target="../media/image559.png"/><Relationship Id="rId2" Type="http://schemas.openxmlformats.org/officeDocument/2006/relationships/notesSlide" Target="../notesSlides/notesSlide2.xml"/><Relationship Id="rId29" Type="http://schemas.openxmlformats.org/officeDocument/2006/relationships/customXml" Target="../ink/ink408.xml"/><Relationship Id="rId255" Type="http://schemas.openxmlformats.org/officeDocument/2006/relationships/customXml" Target="../ink/ink521.xml"/><Relationship Id="rId276" Type="http://schemas.openxmlformats.org/officeDocument/2006/relationships/image" Target="../media/image487.png"/><Relationship Id="rId297" Type="http://schemas.openxmlformats.org/officeDocument/2006/relationships/customXml" Target="../ink/ink542.xml"/><Relationship Id="rId441" Type="http://schemas.openxmlformats.org/officeDocument/2006/relationships/customXml" Target="../ink/ink614.xml"/><Relationship Id="rId40" Type="http://schemas.openxmlformats.org/officeDocument/2006/relationships/image" Target="../media/image369.png"/><Relationship Id="rId115" Type="http://schemas.openxmlformats.org/officeDocument/2006/relationships/customXml" Target="../ink/ink451.xml"/><Relationship Id="rId136" Type="http://schemas.openxmlformats.org/officeDocument/2006/relationships/image" Target="../media/image417.png"/><Relationship Id="rId157" Type="http://schemas.openxmlformats.org/officeDocument/2006/relationships/customXml" Target="../ink/ink472.xml"/><Relationship Id="rId178" Type="http://schemas.openxmlformats.org/officeDocument/2006/relationships/image" Target="../media/image438.png"/><Relationship Id="rId301" Type="http://schemas.openxmlformats.org/officeDocument/2006/relationships/customXml" Target="../ink/ink544.xml"/><Relationship Id="rId322" Type="http://schemas.openxmlformats.org/officeDocument/2006/relationships/image" Target="../media/image510.png"/><Relationship Id="rId343" Type="http://schemas.openxmlformats.org/officeDocument/2006/relationships/customXml" Target="../ink/ink565.xml"/><Relationship Id="rId364" Type="http://schemas.openxmlformats.org/officeDocument/2006/relationships/image" Target="../media/image531.png"/><Relationship Id="rId61" Type="http://schemas.openxmlformats.org/officeDocument/2006/relationships/customXml" Target="../ink/ink424.xml"/><Relationship Id="rId82" Type="http://schemas.openxmlformats.org/officeDocument/2006/relationships/image" Target="../media/image390.png"/><Relationship Id="rId199" Type="http://schemas.openxmlformats.org/officeDocument/2006/relationships/customXml" Target="../ink/ink493.xml"/><Relationship Id="rId203" Type="http://schemas.openxmlformats.org/officeDocument/2006/relationships/customXml" Target="../ink/ink495.xml"/><Relationship Id="rId385" Type="http://schemas.openxmlformats.org/officeDocument/2006/relationships/customXml" Target="../ink/ink586.xml"/><Relationship Id="rId19" Type="http://schemas.openxmlformats.org/officeDocument/2006/relationships/customXml" Target="../ink/ink403.xml"/><Relationship Id="rId224" Type="http://schemas.openxmlformats.org/officeDocument/2006/relationships/image" Target="../media/image461.png"/><Relationship Id="rId245" Type="http://schemas.openxmlformats.org/officeDocument/2006/relationships/customXml" Target="../ink/ink516.xml"/><Relationship Id="rId266" Type="http://schemas.openxmlformats.org/officeDocument/2006/relationships/image" Target="../media/image482.png"/><Relationship Id="rId287" Type="http://schemas.openxmlformats.org/officeDocument/2006/relationships/customXml" Target="../ink/ink537.xml"/><Relationship Id="rId410" Type="http://schemas.openxmlformats.org/officeDocument/2006/relationships/image" Target="../media/image554.png"/><Relationship Id="rId431" Type="http://schemas.openxmlformats.org/officeDocument/2006/relationships/customXml" Target="../ink/ink609.xml"/><Relationship Id="rId30" Type="http://schemas.openxmlformats.org/officeDocument/2006/relationships/image" Target="../media/image364.png"/><Relationship Id="rId105" Type="http://schemas.openxmlformats.org/officeDocument/2006/relationships/customXml" Target="../ink/ink446.xml"/><Relationship Id="rId126" Type="http://schemas.openxmlformats.org/officeDocument/2006/relationships/image" Target="../media/image412.png"/><Relationship Id="rId147" Type="http://schemas.openxmlformats.org/officeDocument/2006/relationships/customXml" Target="../ink/ink467.xml"/><Relationship Id="rId168" Type="http://schemas.openxmlformats.org/officeDocument/2006/relationships/image" Target="../media/image433.png"/><Relationship Id="rId312" Type="http://schemas.openxmlformats.org/officeDocument/2006/relationships/image" Target="../media/image505.png"/><Relationship Id="rId333" Type="http://schemas.openxmlformats.org/officeDocument/2006/relationships/customXml" Target="../ink/ink560.xml"/><Relationship Id="rId354" Type="http://schemas.openxmlformats.org/officeDocument/2006/relationships/image" Target="../media/image526.png"/><Relationship Id="rId51" Type="http://schemas.openxmlformats.org/officeDocument/2006/relationships/customXml" Target="../ink/ink419.xml"/><Relationship Id="rId72" Type="http://schemas.openxmlformats.org/officeDocument/2006/relationships/image" Target="../media/image385.png"/><Relationship Id="rId93" Type="http://schemas.openxmlformats.org/officeDocument/2006/relationships/customXml" Target="../ink/ink440.xml"/><Relationship Id="rId189" Type="http://schemas.openxmlformats.org/officeDocument/2006/relationships/customXml" Target="../ink/ink488.xml"/><Relationship Id="rId375" Type="http://schemas.openxmlformats.org/officeDocument/2006/relationships/customXml" Target="../ink/ink581.xml"/><Relationship Id="rId396" Type="http://schemas.openxmlformats.org/officeDocument/2006/relationships/image" Target="../media/image547.png"/><Relationship Id="rId3" Type="http://schemas.openxmlformats.org/officeDocument/2006/relationships/customXml" Target="../ink/ink395.xml"/><Relationship Id="rId214" Type="http://schemas.openxmlformats.org/officeDocument/2006/relationships/image" Target="../media/image456.png"/><Relationship Id="rId235" Type="http://schemas.openxmlformats.org/officeDocument/2006/relationships/customXml" Target="../ink/ink511.xml"/><Relationship Id="rId256" Type="http://schemas.openxmlformats.org/officeDocument/2006/relationships/image" Target="../media/image477.png"/><Relationship Id="rId277" Type="http://schemas.openxmlformats.org/officeDocument/2006/relationships/customXml" Target="../ink/ink532.xml"/><Relationship Id="rId298" Type="http://schemas.openxmlformats.org/officeDocument/2006/relationships/image" Target="../media/image498.png"/><Relationship Id="rId400" Type="http://schemas.openxmlformats.org/officeDocument/2006/relationships/image" Target="../media/image549.png"/><Relationship Id="rId421" Type="http://schemas.openxmlformats.org/officeDocument/2006/relationships/customXml" Target="../ink/ink604.xml"/><Relationship Id="rId442" Type="http://schemas.openxmlformats.org/officeDocument/2006/relationships/image" Target="../media/image570.png"/><Relationship Id="rId116" Type="http://schemas.openxmlformats.org/officeDocument/2006/relationships/image" Target="../media/image407.png"/><Relationship Id="rId137" Type="http://schemas.openxmlformats.org/officeDocument/2006/relationships/customXml" Target="../ink/ink462.xml"/><Relationship Id="rId158" Type="http://schemas.openxmlformats.org/officeDocument/2006/relationships/image" Target="../media/image428.png"/><Relationship Id="rId302" Type="http://schemas.openxmlformats.org/officeDocument/2006/relationships/image" Target="../media/image500.png"/><Relationship Id="rId323" Type="http://schemas.openxmlformats.org/officeDocument/2006/relationships/customXml" Target="../ink/ink555.xml"/><Relationship Id="rId344" Type="http://schemas.openxmlformats.org/officeDocument/2006/relationships/image" Target="../media/image521.png"/><Relationship Id="rId20" Type="http://schemas.openxmlformats.org/officeDocument/2006/relationships/image" Target="../media/image359.png"/><Relationship Id="rId41" Type="http://schemas.openxmlformats.org/officeDocument/2006/relationships/customXml" Target="../ink/ink414.xml"/><Relationship Id="rId62" Type="http://schemas.openxmlformats.org/officeDocument/2006/relationships/image" Target="../media/image380.png"/><Relationship Id="rId83" Type="http://schemas.openxmlformats.org/officeDocument/2006/relationships/customXml" Target="../ink/ink435.xml"/><Relationship Id="rId179" Type="http://schemas.openxmlformats.org/officeDocument/2006/relationships/customXml" Target="../ink/ink483.xml"/><Relationship Id="rId365" Type="http://schemas.openxmlformats.org/officeDocument/2006/relationships/customXml" Target="../ink/ink576.xml"/><Relationship Id="rId386" Type="http://schemas.openxmlformats.org/officeDocument/2006/relationships/image" Target="../media/image542.png"/><Relationship Id="rId190" Type="http://schemas.openxmlformats.org/officeDocument/2006/relationships/image" Target="../media/image444.png"/><Relationship Id="rId204" Type="http://schemas.openxmlformats.org/officeDocument/2006/relationships/image" Target="../media/image451.png"/><Relationship Id="rId225" Type="http://schemas.openxmlformats.org/officeDocument/2006/relationships/customXml" Target="../ink/ink506.xml"/><Relationship Id="rId246" Type="http://schemas.openxmlformats.org/officeDocument/2006/relationships/image" Target="../media/image472.png"/><Relationship Id="rId267" Type="http://schemas.openxmlformats.org/officeDocument/2006/relationships/customXml" Target="../ink/ink527.xml"/><Relationship Id="rId288" Type="http://schemas.openxmlformats.org/officeDocument/2006/relationships/image" Target="../media/image493.png"/><Relationship Id="rId411" Type="http://schemas.openxmlformats.org/officeDocument/2006/relationships/customXml" Target="../ink/ink599.xml"/><Relationship Id="rId432" Type="http://schemas.openxmlformats.org/officeDocument/2006/relationships/image" Target="../media/image565.png"/><Relationship Id="rId106" Type="http://schemas.openxmlformats.org/officeDocument/2006/relationships/image" Target="../media/image402.png"/><Relationship Id="rId127" Type="http://schemas.openxmlformats.org/officeDocument/2006/relationships/customXml" Target="../ink/ink457.xml"/><Relationship Id="rId313" Type="http://schemas.openxmlformats.org/officeDocument/2006/relationships/customXml" Target="../ink/ink550.xml"/><Relationship Id="rId10" Type="http://schemas.openxmlformats.org/officeDocument/2006/relationships/image" Target="../media/image354.png"/><Relationship Id="rId31" Type="http://schemas.openxmlformats.org/officeDocument/2006/relationships/customXml" Target="../ink/ink409.xml"/><Relationship Id="rId52" Type="http://schemas.openxmlformats.org/officeDocument/2006/relationships/image" Target="../media/image375.png"/><Relationship Id="rId73" Type="http://schemas.openxmlformats.org/officeDocument/2006/relationships/customXml" Target="../ink/ink430.xml"/><Relationship Id="rId94" Type="http://schemas.openxmlformats.org/officeDocument/2006/relationships/image" Target="../media/image396.png"/><Relationship Id="rId148" Type="http://schemas.openxmlformats.org/officeDocument/2006/relationships/image" Target="../media/image423.png"/><Relationship Id="rId169" Type="http://schemas.openxmlformats.org/officeDocument/2006/relationships/customXml" Target="../ink/ink478.xml"/><Relationship Id="rId334" Type="http://schemas.openxmlformats.org/officeDocument/2006/relationships/image" Target="../media/image516.png"/><Relationship Id="rId355" Type="http://schemas.openxmlformats.org/officeDocument/2006/relationships/customXml" Target="../ink/ink571.xml"/><Relationship Id="rId376" Type="http://schemas.openxmlformats.org/officeDocument/2006/relationships/image" Target="../media/image537.png"/><Relationship Id="rId397" Type="http://schemas.openxmlformats.org/officeDocument/2006/relationships/customXml" Target="../ink/ink592.xml"/><Relationship Id="rId4" Type="http://schemas.openxmlformats.org/officeDocument/2006/relationships/image" Target="../media/image351.png"/><Relationship Id="rId180" Type="http://schemas.openxmlformats.org/officeDocument/2006/relationships/image" Target="../media/image439.png"/><Relationship Id="rId215" Type="http://schemas.openxmlformats.org/officeDocument/2006/relationships/customXml" Target="../ink/ink501.xml"/><Relationship Id="rId236" Type="http://schemas.openxmlformats.org/officeDocument/2006/relationships/image" Target="../media/image467.png"/><Relationship Id="rId257" Type="http://schemas.openxmlformats.org/officeDocument/2006/relationships/customXml" Target="../ink/ink522.xml"/><Relationship Id="rId278" Type="http://schemas.openxmlformats.org/officeDocument/2006/relationships/image" Target="../media/image488.png"/><Relationship Id="rId401" Type="http://schemas.openxmlformats.org/officeDocument/2006/relationships/customXml" Target="../ink/ink594.xml"/><Relationship Id="rId422" Type="http://schemas.openxmlformats.org/officeDocument/2006/relationships/image" Target="../media/image560.png"/><Relationship Id="rId443" Type="http://schemas.openxmlformats.org/officeDocument/2006/relationships/customXml" Target="../ink/ink615.xml"/><Relationship Id="rId303" Type="http://schemas.openxmlformats.org/officeDocument/2006/relationships/customXml" Target="../ink/ink545.xml"/><Relationship Id="rId42" Type="http://schemas.openxmlformats.org/officeDocument/2006/relationships/image" Target="../media/image370.png"/><Relationship Id="rId84" Type="http://schemas.openxmlformats.org/officeDocument/2006/relationships/image" Target="../media/image391.png"/><Relationship Id="rId138" Type="http://schemas.openxmlformats.org/officeDocument/2006/relationships/image" Target="../media/image418.png"/><Relationship Id="rId345" Type="http://schemas.openxmlformats.org/officeDocument/2006/relationships/customXml" Target="../ink/ink566.xml"/><Relationship Id="rId387" Type="http://schemas.openxmlformats.org/officeDocument/2006/relationships/customXml" Target="../ink/ink587.xml"/><Relationship Id="rId191" Type="http://schemas.openxmlformats.org/officeDocument/2006/relationships/customXml" Target="../ink/ink489.xml"/><Relationship Id="rId205" Type="http://schemas.openxmlformats.org/officeDocument/2006/relationships/customXml" Target="../ink/ink496.xml"/><Relationship Id="rId247" Type="http://schemas.openxmlformats.org/officeDocument/2006/relationships/customXml" Target="../ink/ink517.xml"/><Relationship Id="rId412" Type="http://schemas.openxmlformats.org/officeDocument/2006/relationships/image" Target="../media/image555.png"/><Relationship Id="rId107" Type="http://schemas.openxmlformats.org/officeDocument/2006/relationships/customXml" Target="../ink/ink447.xml"/><Relationship Id="rId289" Type="http://schemas.openxmlformats.org/officeDocument/2006/relationships/customXml" Target="../ink/ink538.xml"/><Relationship Id="rId11" Type="http://schemas.openxmlformats.org/officeDocument/2006/relationships/customXml" Target="../ink/ink399.xml"/><Relationship Id="rId53" Type="http://schemas.openxmlformats.org/officeDocument/2006/relationships/customXml" Target="../ink/ink420.xml"/><Relationship Id="rId149" Type="http://schemas.openxmlformats.org/officeDocument/2006/relationships/customXml" Target="../ink/ink468.xml"/><Relationship Id="rId314" Type="http://schemas.openxmlformats.org/officeDocument/2006/relationships/image" Target="../media/image506.png"/><Relationship Id="rId356" Type="http://schemas.openxmlformats.org/officeDocument/2006/relationships/image" Target="../media/image527.png"/><Relationship Id="rId398" Type="http://schemas.openxmlformats.org/officeDocument/2006/relationships/image" Target="../media/image548.png"/><Relationship Id="rId95" Type="http://schemas.openxmlformats.org/officeDocument/2006/relationships/customXml" Target="../ink/ink441.xml"/><Relationship Id="rId160" Type="http://schemas.openxmlformats.org/officeDocument/2006/relationships/image" Target="../media/image429.png"/><Relationship Id="rId216" Type="http://schemas.openxmlformats.org/officeDocument/2006/relationships/image" Target="../media/image457.png"/><Relationship Id="rId423" Type="http://schemas.openxmlformats.org/officeDocument/2006/relationships/customXml" Target="../ink/ink605.xml"/><Relationship Id="rId258" Type="http://schemas.openxmlformats.org/officeDocument/2006/relationships/image" Target="../media/image478.png"/><Relationship Id="rId22" Type="http://schemas.openxmlformats.org/officeDocument/2006/relationships/image" Target="../media/image360.png"/><Relationship Id="rId64" Type="http://schemas.openxmlformats.org/officeDocument/2006/relationships/image" Target="../media/image381.png"/><Relationship Id="rId118" Type="http://schemas.openxmlformats.org/officeDocument/2006/relationships/image" Target="../media/image408.png"/><Relationship Id="rId325" Type="http://schemas.openxmlformats.org/officeDocument/2006/relationships/customXml" Target="../ink/ink556.xml"/><Relationship Id="rId367" Type="http://schemas.openxmlformats.org/officeDocument/2006/relationships/customXml" Target="../ink/ink577.xml"/><Relationship Id="rId171" Type="http://schemas.openxmlformats.org/officeDocument/2006/relationships/customXml" Target="../ink/ink479.xml"/><Relationship Id="rId227" Type="http://schemas.openxmlformats.org/officeDocument/2006/relationships/customXml" Target="../ink/ink507.xml"/><Relationship Id="rId269" Type="http://schemas.openxmlformats.org/officeDocument/2006/relationships/customXml" Target="../ink/ink528.xml"/><Relationship Id="rId434" Type="http://schemas.openxmlformats.org/officeDocument/2006/relationships/image" Target="../media/image566.png"/><Relationship Id="rId33" Type="http://schemas.openxmlformats.org/officeDocument/2006/relationships/customXml" Target="../ink/ink410.xml"/><Relationship Id="rId129" Type="http://schemas.openxmlformats.org/officeDocument/2006/relationships/customXml" Target="../ink/ink458.xml"/><Relationship Id="rId280" Type="http://schemas.openxmlformats.org/officeDocument/2006/relationships/image" Target="../media/image489.png"/><Relationship Id="rId336" Type="http://schemas.openxmlformats.org/officeDocument/2006/relationships/image" Target="../media/image517.png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30.png"/><Relationship Id="rId299" Type="http://schemas.openxmlformats.org/officeDocument/2006/relationships/image" Target="../media/image721.png"/><Relationship Id="rId21" Type="http://schemas.openxmlformats.org/officeDocument/2006/relationships/image" Target="../media/image582.png"/><Relationship Id="rId63" Type="http://schemas.openxmlformats.org/officeDocument/2006/relationships/image" Target="../media/image603.png"/><Relationship Id="rId159" Type="http://schemas.openxmlformats.org/officeDocument/2006/relationships/image" Target="../media/image651.png"/><Relationship Id="rId324" Type="http://schemas.openxmlformats.org/officeDocument/2006/relationships/customXml" Target="../ink/ink778.xml"/><Relationship Id="rId366" Type="http://schemas.openxmlformats.org/officeDocument/2006/relationships/customXml" Target="../ink/ink799.xml"/><Relationship Id="rId170" Type="http://schemas.openxmlformats.org/officeDocument/2006/relationships/customXml" Target="../ink/ink701.xml"/><Relationship Id="rId191" Type="http://schemas.openxmlformats.org/officeDocument/2006/relationships/image" Target="../media/image667.png"/><Relationship Id="rId205" Type="http://schemas.openxmlformats.org/officeDocument/2006/relationships/image" Target="../media/image674.png"/><Relationship Id="rId226" Type="http://schemas.openxmlformats.org/officeDocument/2006/relationships/customXml" Target="../ink/ink729.xml"/><Relationship Id="rId247" Type="http://schemas.openxmlformats.org/officeDocument/2006/relationships/image" Target="../media/image695.png"/><Relationship Id="rId107" Type="http://schemas.openxmlformats.org/officeDocument/2006/relationships/image" Target="../media/image625.png"/><Relationship Id="rId268" Type="http://schemas.openxmlformats.org/officeDocument/2006/relationships/customXml" Target="../ink/ink750.xml"/><Relationship Id="rId289" Type="http://schemas.openxmlformats.org/officeDocument/2006/relationships/image" Target="../media/image716.png"/><Relationship Id="rId11" Type="http://schemas.openxmlformats.org/officeDocument/2006/relationships/image" Target="../media/image577.png"/><Relationship Id="rId32" Type="http://schemas.openxmlformats.org/officeDocument/2006/relationships/customXml" Target="../ink/ink632.xml"/><Relationship Id="rId53" Type="http://schemas.openxmlformats.org/officeDocument/2006/relationships/image" Target="../media/image598.png"/><Relationship Id="rId74" Type="http://schemas.openxmlformats.org/officeDocument/2006/relationships/customXml" Target="../ink/ink653.xml"/><Relationship Id="rId128" Type="http://schemas.openxmlformats.org/officeDocument/2006/relationships/customXml" Target="../ink/ink680.xml"/><Relationship Id="rId149" Type="http://schemas.openxmlformats.org/officeDocument/2006/relationships/image" Target="../media/image646.png"/><Relationship Id="rId314" Type="http://schemas.openxmlformats.org/officeDocument/2006/relationships/customXml" Target="../ink/ink773.xml"/><Relationship Id="rId335" Type="http://schemas.openxmlformats.org/officeDocument/2006/relationships/image" Target="../media/image739.png"/><Relationship Id="rId356" Type="http://schemas.openxmlformats.org/officeDocument/2006/relationships/customXml" Target="../ink/ink794.xml"/><Relationship Id="rId377" Type="http://schemas.openxmlformats.org/officeDocument/2006/relationships/image" Target="../media/image760.png"/><Relationship Id="rId5" Type="http://schemas.openxmlformats.org/officeDocument/2006/relationships/image" Target="../media/image574.png"/><Relationship Id="rId95" Type="http://schemas.openxmlformats.org/officeDocument/2006/relationships/image" Target="../media/image619.png"/><Relationship Id="rId160" Type="http://schemas.openxmlformats.org/officeDocument/2006/relationships/customXml" Target="../ink/ink696.xml"/><Relationship Id="rId181" Type="http://schemas.openxmlformats.org/officeDocument/2006/relationships/image" Target="../media/image662.png"/><Relationship Id="rId216" Type="http://schemas.openxmlformats.org/officeDocument/2006/relationships/customXml" Target="../ink/ink724.xml"/><Relationship Id="rId237" Type="http://schemas.openxmlformats.org/officeDocument/2006/relationships/image" Target="../media/image690.png"/><Relationship Id="rId258" Type="http://schemas.openxmlformats.org/officeDocument/2006/relationships/customXml" Target="../ink/ink745.xml"/><Relationship Id="rId279" Type="http://schemas.openxmlformats.org/officeDocument/2006/relationships/image" Target="../media/image711.png"/><Relationship Id="rId22" Type="http://schemas.openxmlformats.org/officeDocument/2006/relationships/customXml" Target="../ink/ink627.xml"/><Relationship Id="rId43" Type="http://schemas.openxmlformats.org/officeDocument/2006/relationships/image" Target="../media/image593.png"/><Relationship Id="rId64" Type="http://schemas.openxmlformats.org/officeDocument/2006/relationships/customXml" Target="../ink/ink648.xml"/><Relationship Id="rId118" Type="http://schemas.openxmlformats.org/officeDocument/2006/relationships/customXml" Target="../ink/ink675.xml"/><Relationship Id="rId139" Type="http://schemas.openxmlformats.org/officeDocument/2006/relationships/image" Target="../media/image641.png"/><Relationship Id="rId290" Type="http://schemas.openxmlformats.org/officeDocument/2006/relationships/customXml" Target="../ink/ink761.xml"/><Relationship Id="rId304" Type="http://schemas.openxmlformats.org/officeDocument/2006/relationships/customXml" Target="../ink/ink768.xml"/><Relationship Id="rId325" Type="http://schemas.openxmlformats.org/officeDocument/2006/relationships/image" Target="../media/image734.png"/><Relationship Id="rId346" Type="http://schemas.openxmlformats.org/officeDocument/2006/relationships/customXml" Target="../ink/ink789.xml"/><Relationship Id="rId367" Type="http://schemas.openxmlformats.org/officeDocument/2006/relationships/image" Target="../media/image755.png"/><Relationship Id="rId388" Type="http://schemas.openxmlformats.org/officeDocument/2006/relationships/customXml" Target="../ink/ink810.xml"/><Relationship Id="rId85" Type="http://schemas.openxmlformats.org/officeDocument/2006/relationships/image" Target="../media/image614.png"/><Relationship Id="rId150" Type="http://schemas.openxmlformats.org/officeDocument/2006/relationships/customXml" Target="../ink/ink691.xml"/><Relationship Id="rId171" Type="http://schemas.openxmlformats.org/officeDocument/2006/relationships/image" Target="../media/image657.png"/><Relationship Id="rId192" Type="http://schemas.openxmlformats.org/officeDocument/2006/relationships/customXml" Target="../ink/ink712.xml"/><Relationship Id="rId206" Type="http://schemas.openxmlformats.org/officeDocument/2006/relationships/customXml" Target="../ink/ink719.xml"/><Relationship Id="rId227" Type="http://schemas.openxmlformats.org/officeDocument/2006/relationships/image" Target="../media/image685.png"/><Relationship Id="rId248" Type="http://schemas.openxmlformats.org/officeDocument/2006/relationships/customXml" Target="../ink/ink740.xml"/><Relationship Id="rId269" Type="http://schemas.openxmlformats.org/officeDocument/2006/relationships/image" Target="../media/image706.png"/><Relationship Id="rId12" Type="http://schemas.openxmlformats.org/officeDocument/2006/relationships/customXml" Target="../ink/ink622.xml"/><Relationship Id="rId33" Type="http://schemas.openxmlformats.org/officeDocument/2006/relationships/image" Target="../media/image588.png"/><Relationship Id="rId108" Type="http://schemas.openxmlformats.org/officeDocument/2006/relationships/customXml" Target="../ink/ink670.xml"/><Relationship Id="rId129" Type="http://schemas.openxmlformats.org/officeDocument/2006/relationships/image" Target="../media/image636.png"/><Relationship Id="rId280" Type="http://schemas.openxmlformats.org/officeDocument/2006/relationships/customXml" Target="../ink/ink756.xml"/><Relationship Id="rId315" Type="http://schemas.openxmlformats.org/officeDocument/2006/relationships/image" Target="../media/image729.png"/><Relationship Id="rId336" Type="http://schemas.openxmlformats.org/officeDocument/2006/relationships/customXml" Target="../ink/ink784.xml"/><Relationship Id="rId357" Type="http://schemas.openxmlformats.org/officeDocument/2006/relationships/image" Target="../media/image750.png"/><Relationship Id="rId54" Type="http://schemas.openxmlformats.org/officeDocument/2006/relationships/customXml" Target="../ink/ink643.xml"/><Relationship Id="rId75" Type="http://schemas.openxmlformats.org/officeDocument/2006/relationships/image" Target="../media/image609.png"/><Relationship Id="rId96" Type="http://schemas.openxmlformats.org/officeDocument/2006/relationships/customXml" Target="../ink/ink664.xml"/><Relationship Id="rId140" Type="http://schemas.openxmlformats.org/officeDocument/2006/relationships/customXml" Target="../ink/ink686.xml"/><Relationship Id="rId161" Type="http://schemas.openxmlformats.org/officeDocument/2006/relationships/image" Target="../media/image652.png"/><Relationship Id="rId182" Type="http://schemas.openxmlformats.org/officeDocument/2006/relationships/customXml" Target="../ink/ink707.xml"/><Relationship Id="rId217" Type="http://schemas.openxmlformats.org/officeDocument/2006/relationships/image" Target="../media/image680.png"/><Relationship Id="rId378" Type="http://schemas.openxmlformats.org/officeDocument/2006/relationships/customXml" Target="../ink/ink805.xml"/><Relationship Id="rId6" Type="http://schemas.openxmlformats.org/officeDocument/2006/relationships/customXml" Target="../ink/ink619.xml"/><Relationship Id="rId238" Type="http://schemas.openxmlformats.org/officeDocument/2006/relationships/customXml" Target="../ink/ink735.xml"/><Relationship Id="rId259" Type="http://schemas.openxmlformats.org/officeDocument/2006/relationships/image" Target="../media/image701.png"/><Relationship Id="rId23" Type="http://schemas.openxmlformats.org/officeDocument/2006/relationships/image" Target="../media/image583.png"/><Relationship Id="rId119" Type="http://schemas.openxmlformats.org/officeDocument/2006/relationships/image" Target="../media/image631.png"/><Relationship Id="rId270" Type="http://schemas.openxmlformats.org/officeDocument/2006/relationships/customXml" Target="../ink/ink751.xml"/><Relationship Id="rId291" Type="http://schemas.openxmlformats.org/officeDocument/2006/relationships/image" Target="../media/image717.png"/><Relationship Id="rId305" Type="http://schemas.openxmlformats.org/officeDocument/2006/relationships/image" Target="../media/image724.png"/><Relationship Id="rId326" Type="http://schemas.openxmlformats.org/officeDocument/2006/relationships/customXml" Target="../ink/ink779.xml"/><Relationship Id="rId347" Type="http://schemas.openxmlformats.org/officeDocument/2006/relationships/image" Target="../media/image745.png"/><Relationship Id="rId44" Type="http://schemas.openxmlformats.org/officeDocument/2006/relationships/customXml" Target="../ink/ink638.xml"/><Relationship Id="rId65" Type="http://schemas.openxmlformats.org/officeDocument/2006/relationships/image" Target="../media/image604.png"/><Relationship Id="rId86" Type="http://schemas.openxmlformats.org/officeDocument/2006/relationships/customXml" Target="../ink/ink659.xml"/><Relationship Id="rId130" Type="http://schemas.openxmlformats.org/officeDocument/2006/relationships/customXml" Target="../ink/ink681.xml"/><Relationship Id="rId151" Type="http://schemas.openxmlformats.org/officeDocument/2006/relationships/image" Target="../media/image647.png"/><Relationship Id="rId368" Type="http://schemas.openxmlformats.org/officeDocument/2006/relationships/customXml" Target="../ink/ink800.xml"/><Relationship Id="rId389" Type="http://schemas.openxmlformats.org/officeDocument/2006/relationships/image" Target="../media/image766.png"/><Relationship Id="rId172" Type="http://schemas.openxmlformats.org/officeDocument/2006/relationships/customXml" Target="../ink/ink702.xml"/><Relationship Id="rId193" Type="http://schemas.openxmlformats.org/officeDocument/2006/relationships/image" Target="../media/image668.png"/><Relationship Id="rId207" Type="http://schemas.openxmlformats.org/officeDocument/2006/relationships/image" Target="../media/image675.png"/><Relationship Id="rId228" Type="http://schemas.openxmlformats.org/officeDocument/2006/relationships/customXml" Target="../ink/ink730.xml"/><Relationship Id="rId249" Type="http://schemas.openxmlformats.org/officeDocument/2006/relationships/image" Target="../media/image696.png"/><Relationship Id="rId13" Type="http://schemas.openxmlformats.org/officeDocument/2006/relationships/image" Target="../media/image578.png"/><Relationship Id="rId109" Type="http://schemas.openxmlformats.org/officeDocument/2006/relationships/image" Target="../media/image626.png"/><Relationship Id="rId260" Type="http://schemas.openxmlformats.org/officeDocument/2006/relationships/customXml" Target="../ink/ink746.xml"/><Relationship Id="rId281" Type="http://schemas.openxmlformats.org/officeDocument/2006/relationships/image" Target="../media/image712.png"/><Relationship Id="rId316" Type="http://schemas.openxmlformats.org/officeDocument/2006/relationships/customXml" Target="../ink/ink774.xml"/><Relationship Id="rId337" Type="http://schemas.openxmlformats.org/officeDocument/2006/relationships/image" Target="../media/image740.png"/><Relationship Id="rId34" Type="http://schemas.openxmlformats.org/officeDocument/2006/relationships/customXml" Target="../ink/ink633.xml"/><Relationship Id="rId55" Type="http://schemas.openxmlformats.org/officeDocument/2006/relationships/image" Target="../media/image599.png"/><Relationship Id="rId76" Type="http://schemas.openxmlformats.org/officeDocument/2006/relationships/customXml" Target="../ink/ink654.xml"/><Relationship Id="rId97" Type="http://schemas.openxmlformats.org/officeDocument/2006/relationships/image" Target="../media/image620.png"/><Relationship Id="rId120" Type="http://schemas.openxmlformats.org/officeDocument/2006/relationships/customXml" Target="../ink/ink676.xml"/><Relationship Id="rId141" Type="http://schemas.openxmlformats.org/officeDocument/2006/relationships/image" Target="../media/image642.png"/><Relationship Id="rId358" Type="http://schemas.openxmlformats.org/officeDocument/2006/relationships/customXml" Target="../ink/ink795.xml"/><Relationship Id="rId379" Type="http://schemas.openxmlformats.org/officeDocument/2006/relationships/image" Target="../media/image761.png"/><Relationship Id="rId7" Type="http://schemas.openxmlformats.org/officeDocument/2006/relationships/image" Target="../media/image575.png"/><Relationship Id="rId162" Type="http://schemas.openxmlformats.org/officeDocument/2006/relationships/customXml" Target="../ink/ink697.xml"/><Relationship Id="rId183" Type="http://schemas.openxmlformats.org/officeDocument/2006/relationships/image" Target="../media/image663.png"/><Relationship Id="rId218" Type="http://schemas.openxmlformats.org/officeDocument/2006/relationships/customXml" Target="../ink/ink725.xml"/><Relationship Id="rId239" Type="http://schemas.openxmlformats.org/officeDocument/2006/relationships/image" Target="../media/image691.png"/><Relationship Id="rId390" Type="http://schemas.openxmlformats.org/officeDocument/2006/relationships/customXml" Target="../ink/ink811.xml"/><Relationship Id="rId250" Type="http://schemas.openxmlformats.org/officeDocument/2006/relationships/customXml" Target="../ink/ink741.xml"/><Relationship Id="rId271" Type="http://schemas.openxmlformats.org/officeDocument/2006/relationships/image" Target="../media/image707.png"/><Relationship Id="rId292" Type="http://schemas.openxmlformats.org/officeDocument/2006/relationships/customXml" Target="../ink/ink762.xml"/><Relationship Id="rId306" Type="http://schemas.openxmlformats.org/officeDocument/2006/relationships/customXml" Target="../ink/ink769.xml"/><Relationship Id="rId24" Type="http://schemas.openxmlformats.org/officeDocument/2006/relationships/customXml" Target="../ink/ink628.xml"/><Relationship Id="rId45" Type="http://schemas.openxmlformats.org/officeDocument/2006/relationships/image" Target="../media/image594.png"/><Relationship Id="rId66" Type="http://schemas.openxmlformats.org/officeDocument/2006/relationships/customXml" Target="../ink/ink649.xml"/><Relationship Id="rId87" Type="http://schemas.openxmlformats.org/officeDocument/2006/relationships/image" Target="../media/image615.png"/><Relationship Id="rId110" Type="http://schemas.openxmlformats.org/officeDocument/2006/relationships/customXml" Target="../ink/ink671.xml"/><Relationship Id="rId131" Type="http://schemas.openxmlformats.org/officeDocument/2006/relationships/image" Target="../media/image637.png"/><Relationship Id="rId327" Type="http://schemas.openxmlformats.org/officeDocument/2006/relationships/image" Target="../media/image735.png"/><Relationship Id="rId348" Type="http://schemas.openxmlformats.org/officeDocument/2006/relationships/customXml" Target="../ink/ink790.xml"/><Relationship Id="rId369" Type="http://schemas.openxmlformats.org/officeDocument/2006/relationships/image" Target="../media/image756.png"/><Relationship Id="rId152" Type="http://schemas.openxmlformats.org/officeDocument/2006/relationships/customXml" Target="../ink/ink692.xml"/><Relationship Id="rId173" Type="http://schemas.openxmlformats.org/officeDocument/2006/relationships/image" Target="../media/image658.png"/><Relationship Id="rId194" Type="http://schemas.openxmlformats.org/officeDocument/2006/relationships/customXml" Target="../ink/ink713.xml"/><Relationship Id="rId208" Type="http://schemas.openxmlformats.org/officeDocument/2006/relationships/customXml" Target="../ink/ink720.xml"/><Relationship Id="rId229" Type="http://schemas.openxmlformats.org/officeDocument/2006/relationships/image" Target="../media/image686.png"/><Relationship Id="rId380" Type="http://schemas.openxmlformats.org/officeDocument/2006/relationships/customXml" Target="../ink/ink806.xml"/><Relationship Id="rId240" Type="http://schemas.openxmlformats.org/officeDocument/2006/relationships/customXml" Target="../ink/ink736.xml"/><Relationship Id="rId261" Type="http://schemas.openxmlformats.org/officeDocument/2006/relationships/image" Target="../media/image702.png"/><Relationship Id="rId14" Type="http://schemas.openxmlformats.org/officeDocument/2006/relationships/customXml" Target="../ink/ink623.xml"/><Relationship Id="rId35" Type="http://schemas.openxmlformats.org/officeDocument/2006/relationships/image" Target="../media/image589.png"/><Relationship Id="rId56" Type="http://schemas.openxmlformats.org/officeDocument/2006/relationships/customXml" Target="../ink/ink644.xml"/><Relationship Id="rId77" Type="http://schemas.openxmlformats.org/officeDocument/2006/relationships/image" Target="../media/image610.png"/><Relationship Id="rId100" Type="http://schemas.openxmlformats.org/officeDocument/2006/relationships/customXml" Target="../ink/ink666.xml"/><Relationship Id="rId282" Type="http://schemas.openxmlformats.org/officeDocument/2006/relationships/customXml" Target="../ink/ink757.xml"/><Relationship Id="rId317" Type="http://schemas.openxmlformats.org/officeDocument/2006/relationships/image" Target="../media/image730.png"/><Relationship Id="rId338" Type="http://schemas.openxmlformats.org/officeDocument/2006/relationships/customXml" Target="../ink/ink785.xml"/><Relationship Id="rId359" Type="http://schemas.openxmlformats.org/officeDocument/2006/relationships/image" Target="../media/image751.png"/><Relationship Id="rId8" Type="http://schemas.openxmlformats.org/officeDocument/2006/relationships/customXml" Target="../ink/ink620.xml"/><Relationship Id="rId98" Type="http://schemas.openxmlformats.org/officeDocument/2006/relationships/customXml" Target="../ink/ink665.xml"/><Relationship Id="rId121" Type="http://schemas.openxmlformats.org/officeDocument/2006/relationships/image" Target="../media/image632.png"/><Relationship Id="rId142" Type="http://schemas.openxmlformats.org/officeDocument/2006/relationships/customXml" Target="../ink/ink687.xml"/><Relationship Id="rId163" Type="http://schemas.openxmlformats.org/officeDocument/2006/relationships/image" Target="../media/image653.png"/><Relationship Id="rId184" Type="http://schemas.openxmlformats.org/officeDocument/2006/relationships/customXml" Target="../ink/ink708.xml"/><Relationship Id="rId219" Type="http://schemas.openxmlformats.org/officeDocument/2006/relationships/image" Target="../media/image681.png"/><Relationship Id="rId370" Type="http://schemas.openxmlformats.org/officeDocument/2006/relationships/customXml" Target="../ink/ink801.xml"/><Relationship Id="rId391" Type="http://schemas.openxmlformats.org/officeDocument/2006/relationships/image" Target="../media/image767.png"/><Relationship Id="rId230" Type="http://schemas.openxmlformats.org/officeDocument/2006/relationships/customXml" Target="../ink/ink731.xml"/><Relationship Id="rId251" Type="http://schemas.openxmlformats.org/officeDocument/2006/relationships/image" Target="../media/image697.png"/><Relationship Id="rId25" Type="http://schemas.openxmlformats.org/officeDocument/2006/relationships/image" Target="../media/image584.png"/><Relationship Id="rId46" Type="http://schemas.openxmlformats.org/officeDocument/2006/relationships/customXml" Target="../ink/ink639.xml"/><Relationship Id="rId67" Type="http://schemas.openxmlformats.org/officeDocument/2006/relationships/image" Target="../media/image605.png"/><Relationship Id="rId272" Type="http://schemas.openxmlformats.org/officeDocument/2006/relationships/customXml" Target="../ink/ink752.xml"/><Relationship Id="rId293" Type="http://schemas.openxmlformats.org/officeDocument/2006/relationships/image" Target="../media/image718.png"/><Relationship Id="rId307" Type="http://schemas.openxmlformats.org/officeDocument/2006/relationships/image" Target="../media/image725.png"/><Relationship Id="rId328" Type="http://schemas.openxmlformats.org/officeDocument/2006/relationships/customXml" Target="../ink/ink780.xml"/><Relationship Id="rId349" Type="http://schemas.openxmlformats.org/officeDocument/2006/relationships/image" Target="../media/image746.png"/><Relationship Id="rId88" Type="http://schemas.openxmlformats.org/officeDocument/2006/relationships/customXml" Target="../ink/ink660.xml"/><Relationship Id="rId111" Type="http://schemas.openxmlformats.org/officeDocument/2006/relationships/image" Target="../media/image627.png"/><Relationship Id="rId132" Type="http://schemas.openxmlformats.org/officeDocument/2006/relationships/customXml" Target="../ink/ink682.xml"/><Relationship Id="rId153" Type="http://schemas.openxmlformats.org/officeDocument/2006/relationships/image" Target="../media/image648.png"/><Relationship Id="rId174" Type="http://schemas.openxmlformats.org/officeDocument/2006/relationships/customXml" Target="../ink/ink703.xml"/><Relationship Id="rId195" Type="http://schemas.openxmlformats.org/officeDocument/2006/relationships/image" Target="../media/image669.png"/><Relationship Id="rId209" Type="http://schemas.openxmlformats.org/officeDocument/2006/relationships/image" Target="../media/image676.png"/><Relationship Id="rId360" Type="http://schemas.openxmlformats.org/officeDocument/2006/relationships/customXml" Target="../ink/ink796.xml"/><Relationship Id="rId381" Type="http://schemas.openxmlformats.org/officeDocument/2006/relationships/image" Target="../media/image762.png"/><Relationship Id="rId220" Type="http://schemas.openxmlformats.org/officeDocument/2006/relationships/customXml" Target="../ink/ink726.xml"/><Relationship Id="rId241" Type="http://schemas.openxmlformats.org/officeDocument/2006/relationships/image" Target="../media/image692.png"/><Relationship Id="rId15" Type="http://schemas.openxmlformats.org/officeDocument/2006/relationships/image" Target="../media/image579.png"/><Relationship Id="rId36" Type="http://schemas.openxmlformats.org/officeDocument/2006/relationships/customXml" Target="../ink/ink634.xml"/><Relationship Id="rId57" Type="http://schemas.openxmlformats.org/officeDocument/2006/relationships/image" Target="../media/image600.png"/><Relationship Id="rId262" Type="http://schemas.openxmlformats.org/officeDocument/2006/relationships/customXml" Target="../ink/ink747.xml"/><Relationship Id="rId283" Type="http://schemas.openxmlformats.org/officeDocument/2006/relationships/image" Target="../media/image713.png"/><Relationship Id="rId318" Type="http://schemas.openxmlformats.org/officeDocument/2006/relationships/customXml" Target="../ink/ink775.xml"/><Relationship Id="rId339" Type="http://schemas.openxmlformats.org/officeDocument/2006/relationships/image" Target="../media/image741.png"/><Relationship Id="rId78" Type="http://schemas.openxmlformats.org/officeDocument/2006/relationships/customXml" Target="../ink/ink655.xml"/><Relationship Id="rId99" Type="http://schemas.openxmlformats.org/officeDocument/2006/relationships/image" Target="../media/image621.png"/><Relationship Id="rId101" Type="http://schemas.openxmlformats.org/officeDocument/2006/relationships/image" Target="../media/image622.png"/><Relationship Id="rId122" Type="http://schemas.openxmlformats.org/officeDocument/2006/relationships/customXml" Target="../ink/ink677.xml"/><Relationship Id="rId143" Type="http://schemas.openxmlformats.org/officeDocument/2006/relationships/image" Target="../media/image643.png"/><Relationship Id="rId164" Type="http://schemas.openxmlformats.org/officeDocument/2006/relationships/customXml" Target="../ink/ink698.xml"/><Relationship Id="rId185" Type="http://schemas.openxmlformats.org/officeDocument/2006/relationships/image" Target="../media/image664.png"/><Relationship Id="rId350" Type="http://schemas.openxmlformats.org/officeDocument/2006/relationships/customXml" Target="../ink/ink791.xml"/><Relationship Id="rId371" Type="http://schemas.openxmlformats.org/officeDocument/2006/relationships/image" Target="../media/image757.png"/><Relationship Id="rId9" Type="http://schemas.openxmlformats.org/officeDocument/2006/relationships/image" Target="../media/image576.png"/><Relationship Id="rId210" Type="http://schemas.openxmlformats.org/officeDocument/2006/relationships/customXml" Target="../ink/ink721.xml"/><Relationship Id="rId392" Type="http://schemas.openxmlformats.org/officeDocument/2006/relationships/customXml" Target="../ink/ink812.xml"/><Relationship Id="rId26" Type="http://schemas.openxmlformats.org/officeDocument/2006/relationships/customXml" Target="../ink/ink629.xml"/><Relationship Id="rId231" Type="http://schemas.openxmlformats.org/officeDocument/2006/relationships/image" Target="../media/image687.png"/><Relationship Id="rId252" Type="http://schemas.openxmlformats.org/officeDocument/2006/relationships/customXml" Target="../ink/ink742.xml"/><Relationship Id="rId273" Type="http://schemas.openxmlformats.org/officeDocument/2006/relationships/image" Target="../media/image708.png"/><Relationship Id="rId294" Type="http://schemas.openxmlformats.org/officeDocument/2006/relationships/customXml" Target="../ink/ink763.xml"/><Relationship Id="rId308" Type="http://schemas.openxmlformats.org/officeDocument/2006/relationships/customXml" Target="../ink/ink770.xml"/><Relationship Id="rId329" Type="http://schemas.openxmlformats.org/officeDocument/2006/relationships/image" Target="../media/image736.png"/><Relationship Id="rId47" Type="http://schemas.openxmlformats.org/officeDocument/2006/relationships/image" Target="../media/image595.png"/><Relationship Id="rId68" Type="http://schemas.openxmlformats.org/officeDocument/2006/relationships/customXml" Target="../ink/ink650.xml"/><Relationship Id="rId89" Type="http://schemas.openxmlformats.org/officeDocument/2006/relationships/image" Target="../media/image616.png"/><Relationship Id="rId112" Type="http://schemas.openxmlformats.org/officeDocument/2006/relationships/customXml" Target="../ink/ink672.xml"/><Relationship Id="rId133" Type="http://schemas.openxmlformats.org/officeDocument/2006/relationships/image" Target="../media/image638.png"/><Relationship Id="rId154" Type="http://schemas.openxmlformats.org/officeDocument/2006/relationships/customXml" Target="../ink/ink693.xml"/><Relationship Id="rId175" Type="http://schemas.openxmlformats.org/officeDocument/2006/relationships/image" Target="../media/image659.png"/><Relationship Id="rId340" Type="http://schemas.openxmlformats.org/officeDocument/2006/relationships/customXml" Target="../ink/ink786.xml"/><Relationship Id="rId361" Type="http://schemas.openxmlformats.org/officeDocument/2006/relationships/image" Target="../media/image752.png"/><Relationship Id="rId196" Type="http://schemas.openxmlformats.org/officeDocument/2006/relationships/customXml" Target="../ink/ink714.xml"/><Relationship Id="rId200" Type="http://schemas.openxmlformats.org/officeDocument/2006/relationships/customXml" Target="../ink/ink716.xml"/><Relationship Id="rId382" Type="http://schemas.openxmlformats.org/officeDocument/2006/relationships/customXml" Target="../ink/ink807.xml"/><Relationship Id="rId16" Type="http://schemas.openxmlformats.org/officeDocument/2006/relationships/customXml" Target="../ink/ink624.xml"/><Relationship Id="rId221" Type="http://schemas.openxmlformats.org/officeDocument/2006/relationships/image" Target="../media/image682.png"/><Relationship Id="rId242" Type="http://schemas.openxmlformats.org/officeDocument/2006/relationships/customXml" Target="../ink/ink737.xml"/><Relationship Id="rId263" Type="http://schemas.openxmlformats.org/officeDocument/2006/relationships/image" Target="../media/image703.png"/><Relationship Id="rId284" Type="http://schemas.openxmlformats.org/officeDocument/2006/relationships/customXml" Target="../ink/ink758.xml"/><Relationship Id="rId319" Type="http://schemas.openxmlformats.org/officeDocument/2006/relationships/image" Target="../media/image731.png"/><Relationship Id="rId37" Type="http://schemas.openxmlformats.org/officeDocument/2006/relationships/image" Target="../media/image590.png"/><Relationship Id="rId58" Type="http://schemas.openxmlformats.org/officeDocument/2006/relationships/customXml" Target="../ink/ink645.xml"/><Relationship Id="rId79" Type="http://schemas.openxmlformats.org/officeDocument/2006/relationships/image" Target="../media/image611.png"/><Relationship Id="rId102" Type="http://schemas.openxmlformats.org/officeDocument/2006/relationships/customXml" Target="../ink/ink667.xml"/><Relationship Id="rId123" Type="http://schemas.openxmlformats.org/officeDocument/2006/relationships/image" Target="../media/image633.png"/><Relationship Id="rId144" Type="http://schemas.openxmlformats.org/officeDocument/2006/relationships/customXml" Target="../ink/ink688.xml"/><Relationship Id="rId330" Type="http://schemas.openxmlformats.org/officeDocument/2006/relationships/customXml" Target="../ink/ink781.xml"/><Relationship Id="rId90" Type="http://schemas.openxmlformats.org/officeDocument/2006/relationships/customXml" Target="../ink/ink661.xml"/><Relationship Id="rId165" Type="http://schemas.openxmlformats.org/officeDocument/2006/relationships/image" Target="../media/image654.png"/><Relationship Id="rId186" Type="http://schemas.openxmlformats.org/officeDocument/2006/relationships/customXml" Target="../ink/ink709.xml"/><Relationship Id="rId351" Type="http://schemas.openxmlformats.org/officeDocument/2006/relationships/image" Target="../media/image747.png"/><Relationship Id="rId372" Type="http://schemas.openxmlformats.org/officeDocument/2006/relationships/customXml" Target="../ink/ink802.xml"/><Relationship Id="rId393" Type="http://schemas.openxmlformats.org/officeDocument/2006/relationships/image" Target="../media/image768.png"/><Relationship Id="rId211" Type="http://schemas.openxmlformats.org/officeDocument/2006/relationships/image" Target="../media/image677.png"/><Relationship Id="rId232" Type="http://schemas.openxmlformats.org/officeDocument/2006/relationships/customXml" Target="../ink/ink732.xml"/><Relationship Id="rId253" Type="http://schemas.openxmlformats.org/officeDocument/2006/relationships/image" Target="../media/image698.png"/><Relationship Id="rId274" Type="http://schemas.openxmlformats.org/officeDocument/2006/relationships/customXml" Target="../ink/ink753.xml"/><Relationship Id="rId295" Type="http://schemas.openxmlformats.org/officeDocument/2006/relationships/image" Target="../media/image719.png"/><Relationship Id="rId309" Type="http://schemas.openxmlformats.org/officeDocument/2006/relationships/image" Target="../media/image726.png"/><Relationship Id="rId27" Type="http://schemas.openxmlformats.org/officeDocument/2006/relationships/image" Target="../media/image585.png"/><Relationship Id="rId48" Type="http://schemas.openxmlformats.org/officeDocument/2006/relationships/customXml" Target="../ink/ink640.xml"/><Relationship Id="rId69" Type="http://schemas.openxmlformats.org/officeDocument/2006/relationships/image" Target="../media/image606.png"/><Relationship Id="rId113" Type="http://schemas.openxmlformats.org/officeDocument/2006/relationships/image" Target="../media/image628.png"/><Relationship Id="rId134" Type="http://schemas.openxmlformats.org/officeDocument/2006/relationships/customXml" Target="../ink/ink683.xml"/><Relationship Id="rId320" Type="http://schemas.openxmlformats.org/officeDocument/2006/relationships/customXml" Target="../ink/ink776.xml"/><Relationship Id="rId80" Type="http://schemas.openxmlformats.org/officeDocument/2006/relationships/customXml" Target="../ink/ink656.xml"/><Relationship Id="rId155" Type="http://schemas.openxmlformats.org/officeDocument/2006/relationships/image" Target="../media/image649.png"/><Relationship Id="rId176" Type="http://schemas.openxmlformats.org/officeDocument/2006/relationships/customXml" Target="../ink/ink704.xml"/><Relationship Id="rId197" Type="http://schemas.openxmlformats.org/officeDocument/2006/relationships/image" Target="../media/image670.png"/><Relationship Id="rId341" Type="http://schemas.openxmlformats.org/officeDocument/2006/relationships/image" Target="../media/image742.png"/><Relationship Id="rId362" Type="http://schemas.openxmlformats.org/officeDocument/2006/relationships/customXml" Target="../ink/ink797.xml"/><Relationship Id="rId383" Type="http://schemas.openxmlformats.org/officeDocument/2006/relationships/image" Target="../media/image763.png"/><Relationship Id="rId201" Type="http://schemas.openxmlformats.org/officeDocument/2006/relationships/image" Target="../media/image672.png"/><Relationship Id="rId222" Type="http://schemas.openxmlformats.org/officeDocument/2006/relationships/customXml" Target="../ink/ink727.xml"/><Relationship Id="rId243" Type="http://schemas.openxmlformats.org/officeDocument/2006/relationships/image" Target="../media/image693.png"/><Relationship Id="rId264" Type="http://schemas.openxmlformats.org/officeDocument/2006/relationships/customXml" Target="../ink/ink748.xml"/><Relationship Id="rId285" Type="http://schemas.openxmlformats.org/officeDocument/2006/relationships/image" Target="../media/image714.png"/><Relationship Id="rId17" Type="http://schemas.openxmlformats.org/officeDocument/2006/relationships/image" Target="../media/image580.png"/><Relationship Id="rId38" Type="http://schemas.openxmlformats.org/officeDocument/2006/relationships/customXml" Target="../ink/ink635.xml"/><Relationship Id="rId59" Type="http://schemas.openxmlformats.org/officeDocument/2006/relationships/image" Target="../media/image601.png"/><Relationship Id="rId103" Type="http://schemas.openxmlformats.org/officeDocument/2006/relationships/image" Target="../media/image623.png"/><Relationship Id="rId124" Type="http://schemas.openxmlformats.org/officeDocument/2006/relationships/customXml" Target="../ink/ink678.xml"/><Relationship Id="rId310" Type="http://schemas.openxmlformats.org/officeDocument/2006/relationships/customXml" Target="../ink/ink771.xml"/><Relationship Id="rId70" Type="http://schemas.openxmlformats.org/officeDocument/2006/relationships/customXml" Target="../ink/ink651.xml"/><Relationship Id="rId91" Type="http://schemas.openxmlformats.org/officeDocument/2006/relationships/image" Target="../media/image617.png"/><Relationship Id="rId145" Type="http://schemas.openxmlformats.org/officeDocument/2006/relationships/image" Target="../media/image644.png"/><Relationship Id="rId166" Type="http://schemas.openxmlformats.org/officeDocument/2006/relationships/customXml" Target="../ink/ink699.xml"/><Relationship Id="rId187" Type="http://schemas.openxmlformats.org/officeDocument/2006/relationships/image" Target="../media/image665.png"/><Relationship Id="rId331" Type="http://schemas.openxmlformats.org/officeDocument/2006/relationships/image" Target="../media/image737.png"/><Relationship Id="rId352" Type="http://schemas.openxmlformats.org/officeDocument/2006/relationships/customXml" Target="../ink/ink792.xml"/><Relationship Id="rId373" Type="http://schemas.openxmlformats.org/officeDocument/2006/relationships/image" Target="../media/image758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722.xml"/><Relationship Id="rId233" Type="http://schemas.openxmlformats.org/officeDocument/2006/relationships/image" Target="../media/image688.png"/><Relationship Id="rId254" Type="http://schemas.openxmlformats.org/officeDocument/2006/relationships/customXml" Target="../ink/ink743.xml"/><Relationship Id="rId28" Type="http://schemas.openxmlformats.org/officeDocument/2006/relationships/customXml" Target="../ink/ink630.xml"/><Relationship Id="rId49" Type="http://schemas.openxmlformats.org/officeDocument/2006/relationships/image" Target="../media/image596.png"/><Relationship Id="rId114" Type="http://schemas.openxmlformats.org/officeDocument/2006/relationships/customXml" Target="../ink/ink673.xml"/><Relationship Id="rId275" Type="http://schemas.openxmlformats.org/officeDocument/2006/relationships/image" Target="../media/image709.png"/><Relationship Id="rId296" Type="http://schemas.openxmlformats.org/officeDocument/2006/relationships/customXml" Target="../ink/ink764.xml"/><Relationship Id="rId300" Type="http://schemas.openxmlformats.org/officeDocument/2006/relationships/customXml" Target="../ink/ink766.xml"/><Relationship Id="rId60" Type="http://schemas.openxmlformats.org/officeDocument/2006/relationships/customXml" Target="../ink/ink646.xml"/><Relationship Id="rId81" Type="http://schemas.openxmlformats.org/officeDocument/2006/relationships/image" Target="../media/image612.png"/><Relationship Id="rId135" Type="http://schemas.openxmlformats.org/officeDocument/2006/relationships/image" Target="../media/image639.png"/><Relationship Id="rId156" Type="http://schemas.openxmlformats.org/officeDocument/2006/relationships/customXml" Target="../ink/ink694.xml"/><Relationship Id="rId177" Type="http://schemas.openxmlformats.org/officeDocument/2006/relationships/image" Target="../media/image660.png"/><Relationship Id="rId198" Type="http://schemas.openxmlformats.org/officeDocument/2006/relationships/customXml" Target="../ink/ink715.xml"/><Relationship Id="rId321" Type="http://schemas.openxmlformats.org/officeDocument/2006/relationships/image" Target="../media/image732.png"/><Relationship Id="rId342" Type="http://schemas.openxmlformats.org/officeDocument/2006/relationships/customXml" Target="../ink/ink787.xml"/><Relationship Id="rId363" Type="http://schemas.openxmlformats.org/officeDocument/2006/relationships/image" Target="../media/image753.png"/><Relationship Id="rId384" Type="http://schemas.openxmlformats.org/officeDocument/2006/relationships/customXml" Target="../ink/ink808.xml"/><Relationship Id="rId202" Type="http://schemas.openxmlformats.org/officeDocument/2006/relationships/customXml" Target="../ink/ink717.xml"/><Relationship Id="rId223" Type="http://schemas.openxmlformats.org/officeDocument/2006/relationships/image" Target="../media/image683.png"/><Relationship Id="rId244" Type="http://schemas.openxmlformats.org/officeDocument/2006/relationships/customXml" Target="../ink/ink738.xml"/><Relationship Id="rId18" Type="http://schemas.openxmlformats.org/officeDocument/2006/relationships/customXml" Target="../ink/ink625.xml"/><Relationship Id="rId39" Type="http://schemas.openxmlformats.org/officeDocument/2006/relationships/image" Target="../media/image591.png"/><Relationship Id="rId265" Type="http://schemas.openxmlformats.org/officeDocument/2006/relationships/image" Target="../media/image704.png"/><Relationship Id="rId286" Type="http://schemas.openxmlformats.org/officeDocument/2006/relationships/customXml" Target="../ink/ink759.xml"/><Relationship Id="rId50" Type="http://schemas.openxmlformats.org/officeDocument/2006/relationships/customXml" Target="../ink/ink641.xml"/><Relationship Id="rId104" Type="http://schemas.openxmlformats.org/officeDocument/2006/relationships/customXml" Target="../ink/ink668.xml"/><Relationship Id="rId125" Type="http://schemas.openxmlformats.org/officeDocument/2006/relationships/image" Target="../media/image634.png"/><Relationship Id="rId146" Type="http://schemas.openxmlformats.org/officeDocument/2006/relationships/customXml" Target="../ink/ink689.xml"/><Relationship Id="rId167" Type="http://schemas.openxmlformats.org/officeDocument/2006/relationships/image" Target="../media/image655.png"/><Relationship Id="rId188" Type="http://schemas.openxmlformats.org/officeDocument/2006/relationships/customXml" Target="../ink/ink710.xml"/><Relationship Id="rId311" Type="http://schemas.openxmlformats.org/officeDocument/2006/relationships/image" Target="../media/image727.png"/><Relationship Id="rId332" Type="http://schemas.openxmlformats.org/officeDocument/2006/relationships/customXml" Target="../ink/ink782.xml"/><Relationship Id="rId353" Type="http://schemas.openxmlformats.org/officeDocument/2006/relationships/image" Target="../media/image748.png"/><Relationship Id="rId374" Type="http://schemas.openxmlformats.org/officeDocument/2006/relationships/customXml" Target="../ink/ink803.xml"/><Relationship Id="rId71" Type="http://schemas.openxmlformats.org/officeDocument/2006/relationships/image" Target="../media/image607.png"/><Relationship Id="rId92" Type="http://schemas.openxmlformats.org/officeDocument/2006/relationships/customXml" Target="../ink/ink662.xml"/><Relationship Id="rId213" Type="http://schemas.openxmlformats.org/officeDocument/2006/relationships/image" Target="../media/image678.png"/><Relationship Id="rId234" Type="http://schemas.openxmlformats.org/officeDocument/2006/relationships/customXml" Target="../ink/ink733.xml"/><Relationship Id="rId2" Type="http://schemas.openxmlformats.org/officeDocument/2006/relationships/customXml" Target="../ink/ink617.xml"/><Relationship Id="rId29" Type="http://schemas.openxmlformats.org/officeDocument/2006/relationships/image" Target="../media/image586.png"/><Relationship Id="rId255" Type="http://schemas.openxmlformats.org/officeDocument/2006/relationships/image" Target="../media/image699.png"/><Relationship Id="rId276" Type="http://schemas.openxmlformats.org/officeDocument/2006/relationships/customXml" Target="../ink/ink754.xml"/><Relationship Id="rId297" Type="http://schemas.openxmlformats.org/officeDocument/2006/relationships/image" Target="../media/image720.png"/><Relationship Id="rId40" Type="http://schemas.openxmlformats.org/officeDocument/2006/relationships/customXml" Target="../ink/ink636.xml"/><Relationship Id="rId115" Type="http://schemas.openxmlformats.org/officeDocument/2006/relationships/image" Target="../media/image629.png"/><Relationship Id="rId136" Type="http://schemas.openxmlformats.org/officeDocument/2006/relationships/customXml" Target="../ink/ink684.xml"/><Relationship Id="rId157" Type="http://schemas.openxmlformats.org/officeDocument/2006/relationships/image" Target="../media/image650.png"/><Relationship Id="rId178" Type="http://schemas.openxmlformats.org/officeDocument/2006/relationships/customXml" Target="../ink/ink705.xml"/><Relationship Id="rId301" Type="http://schemas.openxmlformats.org/officeDocument/2006/relationships/image" Target="../media/image722.png"/><Relationship Id="rId322" Type="http://schemas.openxmlformats.org/officeDocument/2006/relationships/customXml" Target="../ink/ink777.xml"/><Relationship Id="rId343" Type="http://schemas.openxmlformats.org/officeDocument/2006/relationships/image" Target="../media/image743.png"/><Relationship Id="rId364" Type="http://schemas.openxmlformats.org/officeDocument/2006/relationships/customXml" Target="../ink/ink798.xml"/><Relationship Id="rId61" Type="http://schemas.openxmlformats.org/officeDocument/2006/relationships/image" Target="../media/image602.png"/><Relationship Id="rId82" Type="http://schemas.openxmlformats.org/officeDocument/2006/relationships/customXml" Target="../ink/ink657.xml"/><Relationship Id="rId199" Type="http://schemas.openxmlformats.org/officeDocument/2006/relationships/image" Target="../media/image671.png"/><Relationship Id="rId203" Type="http://schemas.openxmlformats.org/officeDocument/2006/relationships/image" Target="../media/image673.png"/><Relationship Id="rId385" Type="http://schemas.openxmlformats.org/officeDocument/2006/relationships/image" Target="../media/image764.png"/><Relationship Id="rId19" Type="http://schemas.openxmlformats.org/officeDocument/2006/relationships/image" Target="../media/image581.png"/><Relationship Id="rId224" Type="http://schemas.openxmlformats.org/officeDocument/2006/relationships/customXml" Target="../ink/ink728.xml"/><Relationship Id="rId245" Type="http://schemas.openxmlformats.org/officeDocument/2006/relationships/image" Target="../media/image694.png"/><Relationship Id="rId266" Type="http://schemas.openxmlformats.org/officeDocument/2006/relationships/customXml" Target="../ink/ink749.xml"/><Relationship Id="rId287" Type="http://schemas.openxmlformats.org/officeDocument/2006/relationships/image" Target="../media/image715.png"/><Relationship Id="rId30" Type="http://schemas.openxmlformats.org/officeDocument/2006/relationships/customXml" Target="../ink/ink631.xml"/><Relationship Id="rId105" Type="http://schemas.openxmlformats.org/officeDocument/2006/relationships/image" Target="../media/image624.png"/><Relationship Id="rId126" Type="http://schemas.openxmlformats.org/officeDocument/2006/relationships/customXml" Target="../ink/ink679.xml"/><Relationship Id="rId147" Type="http://schemas.openxmlformats.org/officeDocument/2006/relationships/image" Target="../media/image645.png"/><Relationship Id="rId168" Type="http://schemas.openxmlformats.org/officeDocument/2006/relationships/customXml" Target="../ink/ink700.xml"/><Relationship Id="rId312" Type="http://schemas.openxmlformats.org/officeDocument/2006/relationships/customXml" Target="../ink/ink772.xml"/><Relationship Id="rId333" Type="http://schemas.openxmlformats.org/officeDocument/2006/relationships/image" Target="../media/image738.png"/><Relationship Id="rId354" Type="http://schemas.openxmlformats.org/officeDocument/2006/relationships/customXml" Target="../ink/ink793.xml"/><Relationship Id="rId51" Type="http://schemas.openxmlformats.org/officeDocument/2006/relationships/image" Target="../media/image597.png"/><Relationship Id="rId72" Type="http://schemas.openxmlformats.org/officeDocument/2006/relationships/customXml" Target="../ink/ink652.xml"/><Relationship Id="rId93" Type="http://schemas.openxmlformats.org/officeDocument/2006/relationships/image" Target="../media/image618.png"/><Relationship Id="rId189" Type="http://schemas.openxmlformats.org/officeDocument/2006/relationships/image" Target="../media/image666.png"/><Relationship Id="rId375" Type="http://schemas.openxmlformats.org/officeDocument/2006/relationships/image" Target="../media/image759.png"/><Relationship Id="rId3" Type="http://schemas.openxmlformats.org/officeDocument/2006/relationships/image" Target="../media/image573.png"/><Relationship Id="rId214" Type="http://schemas.openxmlformats.org/officeDocument/2006/relationships/customXml" Target="../ink/ink723.xml"/><Relationship Id="rId235" Type="http://schemas.openxmlformats.org/officeDocument/2006/relationships/image" Target="../media/image689.png"/><Relationship Id="rId256" Type="http://schemas.openxmlformats.org/officeDocument/2006/relationships/customXml" Target="../ink/ink744.xml"/><Relationship Id="rId277" Type="http://schemas.openxmlformats.org/officeDocument/2006/relationships/image" Target="../media/image710.png"/><Relationship Id="rId298" Type="http://schemas.openxmlformats.org/officeDocument/2006/relationships/customXml" Target="../ink/ink765.xml"/><Relationship Id="rId116" Type="http://schemas.openxmlformats.org/officeDocument/2006/relationships/customXml" Target="../ink/ink674.xml"/><Relationship Id="rId137" Type="http://schemas.openxmlformats.org/officeDocument/2006/relationships/image" Target="../media/image640.png"/><Relationship Id="rId158" Type="http://schemas.openxmlformats.org/officeDocument/2006/relationships/customXml" Target="../ink/ink695.xml"/><Relationship Id="rId302" Type="http://schemas.openxmlformats.org/officeDocument/2006/relationships/customXml" Target="../ink/ink767.xml"/><Relationship Id="rId323" Type="http://schemas.openxmlformats.org/officeDocument/2006/relationships/image" Target="../media/image733.png"/><Relationship Id="rId344" Type="http://schemas.openxmlformats.org/officeDocument/2006/relationships/customXml" Target="../ink/ink788.xml"/><Relationship Id="rId20" Type="http://schemas.openxmlformats.org/officeDocument/2006/relationships/customXml" Target="../ink/ink626.xml"/><Relationship Id="rId41" Type="http://schemas.openxmlformats.org/officeDocument/2006/relationships/image" Target="../media/image592.png"/><Relationship Id="rId62" Type="http://schemas.openxmlformats.org/officeDocument/2006/relationships/customXml" Target="../ink/ink647.xml"/><Relationship Id="rId83" Type="http://schemas.openxmlformats.org/officeDocument/2006/relationships/image" Target="../media/image613.png"/><Relationship Id="rId179" Type="http://schemas.openxmlformats.org/officeDocument/2006/relationships/image" Target="../media/image661.png"/><Relationship Id="rId365" Type="http://schemas.openxmlformats.org/officeDocument/2006/relationships/image" Target="../media/image754.png"/><Relationship Id="rId386" Type="http://schemas.openxmlformats.org/officeDocument/2006/relationships/customXml" Target="../ink/ink809.xml"/><Relationship Id="rId190" Type="http://schemas.openxmlformats.org/officeDocument/2006/relationships/customXml" Target="../ink/ink711.xml"/><Relationship Id="rId204" Type="http://schemas.openxmlformats.org/officeDocument/2006/relationships/customXml" Target="../ink/ink718.xml"/><Relationship Id="rId225" Type="http://schemas.openxmlformats.org/officeDocument/2006/relationships/image" Target="../media/image684.png"/><Relationship Id="rId246" Type="http://schemas.openxmlformats.org/officeDocument/2006/relationships/customXml" Target="../ink/ink739.xml"/><Relationship Id="rId267" Type="http://schemas.openxmlformats.org/officeDocument/2006/relationships/image" Target="../media/image705.png"/><Relationship Id="rId288" Type="http://schemas.openxmlformats.org/officeDocument/2006/relationships/customXml" Target="../ink/ink760.xml"/><Relationship Id="rId106" Type="http://schemas.openxmlformats.org/officeDocument/2006/relationships/customXml" Target="../ink/ink669.xml"/><Relationship Id="rId127" Type="http://schemas.openxmlformats.org/officeDocument/2006/relationships/image" Target="../media/image635.png"/><Relationship Id="rId313" Type="http://schemas.openxmlformats.org/officeDocument/2006/relationships/image" Target="../media/image728.png"/><Relationship Id="rId10" Type="http://schemas.openxmlformats.org/officeDocument/2006/relationships/customXml" Target="../ink/ink621.xml"/><Relationship Id="rId31" Type="http://schemas.openxmlformats.org/officeDocument/2006/relationships/image" Target="../media/image587.png"/><Relationship Id="rId52" Type="http://schemas.openxmlformats.org/officeDocument/2006/relationships/customXml" Target="../ink/ink642.xml"/><Relationship Id="rId73" Type="http://schemas.openxmlformats.org/officeDocument/2006/relationships/image" Target="../media/image608.png"/><Relationship Id="rId94" Type="http://schemas.openxmlformats.org/officeDocument/2006/relationships/customXml" Target="../ink/ink663.xml"/><Relationship Id="rId148" Type="http://schemas.openxmlformats.org/officeDocument/2006/relationships/customXml" Target="../ink/ink690.xml"/><Relationship Id="rId169" Type="http://schemas.openxmlformats.org/officeDocument/2006/relationships/image" Target="../media/image656.png"/><Relationship Id="rId334" Type="http://schemas.openxmlformats.org/officeDocument/2006/relationships/customXml" Target="../ink/ink783.xml"/><Relationship Id="rId355" Type="http://schemas.openxmlformats.org/officeDocument/2006/relationships/image" Target="../media/image749.png"/><Relationship Id="rId376" Type="http://schemas.openxmlformats.org/officeDocument/2006/relationships/customXml" Target="../ink/ink804.xml"/><Relationship Id="rId4" Type="http://schemas.openxmlformats.org/officeDocument/2006/relationships/customXml" Target="../ink/ink618.xml"/><Relationship Id="rId180" Type="http://schemas.openxmlformats.org/officeDocument/2006/relationships/customXml" Target="../ink/ink706.xml"/><Relationship Id="rId215" Type="http://schemas.openxmlformats.org/officeDocument/2006/relationships/image" Target="../media/image679.png"/><Relationship Id="rId236" Type="http://schemas.openxmlformats.org/officeDocument/2006/relationships/customXml" Target="../ink/ink734.xml"/><Relationship Id="rId257" Type="http://schemas.openxmlformats.org/officeDocument/2006/relationships/image" Target="../media/image700.png"/><Relationship Id="rId278" Type="http://schemas.openxmlformats.org/officeDocument/2006/relationships/customXml" Target="../ink/ink755.xml"/><Relationship Id="rId303" Type="http://schemas.openxmlformats.org/officeDocument/2006/relationships/image" Target="../media/image723.png"/><Relationship Id="rId42" Type="http://schemas.openxmlformats.org/officeDocument/2006/relationships/customXml" Target="../ink/ink637.xml"/><Relationship Id="rId84" Type="http://schemas.openxmlformats.org/officeDocument/2006/relationships/customXml" Target="../ink/ink658.xml"/><Relationship Id="rId138" Type="http://schemas.openxmlformats.org/officeDocument/2006/relationships/customXml" Target="../ink/ink685.xml"/><Relationship Id="rId345" Type="http://schemas.openxmlformats.org/officeDocument/2006/relationships/image" Target="../media/image744.png"/><Relationship Id="rId387" Type="http://schemas.openxmlformats.org/officeDocument/2006/relationships/image" Target="../media/image765.png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826.png"/><Relationship Id="rId299" Type="http://schemas.openxmlformats.org/officeDocument/2006/relationships/image" Target="../media/image917.png"/><Relationship Id="rId303" Type="http://schemas.openxmlformats.org/officeDocument/2006/relationships/image" Target="../media/image919.png"/><Relationship Id="rId21" Type="http://schemas.openxmlformats.org/officeDocument/2006/relationships/image" Target="../media/image778.png"/><Relationship Id="rId42" Type="http://schemas.openxmlformats.org/officeDocument/2006/relationships/customXml" Target="../ink/ink833.xml"/><Relationship Id="rId63" Type="http://schemas.openxmlformats.org/officeDocument/2006/relationships/image" Target="../media/image799.png"/><Relationship Id="rId84" Type="http://schemas.openxmlformats.org/officeDocument/2006/relationships/customXml" Target="../ink/ink854.xml"/><Relationship Id="rId138" Type="http://schemas.openxmlformats.org/officeDocument/2006/relationships/customXml" Target="../ink/ink881.xml"/><Relationship Id="rId159" Type="http://schemas.openxmlformats.org/officeDocument/2006/relationships/image" Target="../media/image847.png"/><Relationship Id="rId324" Type="http://schemas.openxmlformats.org/officeDocument/2006/relationships/customXml" Target="../ink/ink974.xml"/><Relationship Id="rId170" Type="http://schemas.openxmlformats.org/officeDocument/2006/relationships/customXml" Target="../ink/ink897.xml"/><Relationship Id="rId191" Type="http://schemas.openxmlformats.org/officeDocument/2006/relationships/image" Target="../media/image863.png"/><Relationship Id="rId205" Type="http://schemas.openxmlformats.org/officeDocument/2006/relationships/image" Target="../media/image870.png"/><Relationship Id="rId226" Type="http://schemas.openxmlformats.org/officeDocument/2006/relationships/customXml" Target="../ink/ink925.xml"/><Relationship Id="rId247" Type="http://schemas.openxmlformats.org/officeDocument/2006/relationships/image" Target="../media/image891.png"/><Relationship Id="rId107" Type="http://schemas.openxmlformats.org/officeDocument/2006/relationships/image" Target="../media/image821.png"/><Relationship Id="rId268" Type="http://schemas.openxmlformats.org/officeDocument/2006/relationships/customXml" Target="../ink/ink946.xml"/><Relationship Id="rId289" Type="http://schemas.openxmlformats.org/officeDocument/2006/relationships/image" Target="../media/image912.png"/><Relationship Id="rId11" Type="http://schemas.openxmlformats.org/officeDocument/2006/relationships/image" Target="../media/image773.png"/><Relationship Id="rId32" Type="http://schemas.openxmlformats.org/officeDocument/2006/relationships/customXml" Target="../ink/ink828.xml"/><Relationship Id="rId53" Type="http://schemas.openxmlformats.org/officeDocument/2006/relationships/image" Target="../media/image794.png"/><Relationship Id="rId74" Type="http://schemas.openxmlformats.org/officeDocument/2006/relationships/customXml" Target="../ink/ink849.xml"/><Relationship Id="rId128" Type="http://schemas.openxmlformats.org/officeDocument/2006/relationships/customXml" Target="../ink/ink876.xml"/><Relationship Id="rId149" Type="http://schemas.openxmlformats.org/officeDocument/2006/relationships/image" Target="../media/image842.png"/><Relationship Id="rId314" Type="http://schemas.openxmlformats.org/officeDocument/2006/relationships/customXml" Target="../ink/ink969.xml"/><Relationship Id="rId5" Type="http://schemas.openxmlformats.org/officeDocument/2006/relationships/image" Target="../media/image770.png"/><Relationship Id="rId95" Type="http://schemas.openxmlformats.org/officeDocument/2006/relationships/image" Target="../media/image815.png"/><Relationship Id="rId160" Type="http://schemas.openxmlformats.org/officeDocument/2006/relationships/customXml" Target="../ink/ink892.xml"/><Relationship Id="rId181" Type="http://schemas.openxmlformats.org/officeDocument/2006/relationships/image" Target="../media/image858.png"/><Relationship Id="rId216" Type="http://schemas.openxmlformats.org/officeDocument/2006/relationships/customXml" Target="../ink/ink920.xml"/><Relationship Id="rId237" Type="http://schemas.openxmlformats.org/officeDocument/2006/relationships/image" Target="../media/image886.png"/><Relationship Id="rId258" Type="http://schemas.openxmlformats.org/officeDocument/2006/relationships/customXml" Target="../ink/ink941.xml"/><Relationship Id="rId279" Type="http://schemas.openxmlformats.org/officeDocument/2006/relationships/image" Target="../media/image907.png"/><Relationship Id="rId22" Type="http://schemas.openxmlformats.org/officeDocument/2006/relationships/customXml" Target="../ink/ink823.xml"/><Relationship Id="rId43" Type="http://schemas.openxmlformats.org/officeDocument/2006/relationships/image" Target="../media/image789.png"/><Relationship Id="rId64" Type="http://schemas.openxmlformats.org/officeDocument/2006/relationships/customXml" Target="../ink/ink844.xml"/><Relationship Id="rId118" Type="http://schemas.openxmlformats.org/officeDocument/2006/relationships/customXml" Target="../ink/ink871.xml"/><Relationship Id="rId139" Type="http://schemas.openxmlformats.org/officeDocument/2006/relationships/image" Target="../media/image837.png"/><Relationship Id="rId290" Type="http://schemas.openxmlformats.org/officeDocument/2006/relationships/customXml" Target="../ink/ink957.xml"/><Relationship Id="rId304" Type="http://schemas.openxmlformats.org/officeDocument/2006/relationships/customXml" Target="../ink/ink964.xml"/><Relationship Id="rId325" Type="http://schemas.openxmlformats.org/officeDocument/2006/relationships/image" Target="../media/image930.png"/><Relationship Id="rId85" Type="http://schemas.openxmlformats.org/officeDocument/2006/relationships/image" Target="../media/image810.png"/><Relationship Id="rId150" Type="http://schemas.openxmlformats.org/officeDocument/2006/relationships/customXml" Target="../ink/ink887.xml"/><Relationship Id="rId171" Type="http://schemas.openxmlformats.org/officeDocument/2006/relationships/image" Target="../media/image853.png"/><Relationship Id="rId192" Type="http://schemas.openxmlformats.org/officeDocument/2006/relationships/customXml" Target="../ink/ink908.xml"/><Relationship Id="rId206" Type="http://schemas.openxmlformats.org/officeDocument/2006/relationships/customXml" Target="../ink/ink915.xml"/><Relationship Id="rId227" Type="http://schemas.openxmlformats.org/officeDocument/2006/relationships/image" Target="../media/image881.png"/><Relationship Id="rId248" Type="http://schemas.openxmlformats.org/officeDocument/2006/relationships/customXml" Target="../ink/ink936.xml"/><Relationship Id="rId269" Type="http://schemas.openxmlformats.org/officeDocument/2006/relationships/image" Target="../media/image902.png"/><Relationship Id="rId12" Type="http://schemas.openxmlformats.org/officeDocument/2006/relationships/customXml" Target="../ink/ink818.xml"/><Relationship Id="rId33" Type="http://schemas.openxmlformats.org/officeDocument/2006/relationships/image" Target="../media/image784.png"/><Relationship Id="rId108" Type="http://schemas.openxmlformats.org/officeDocument/2006/relationships/customXml" Target="../ink/ink866.xml"/><Relationship Id="rId129" Type="http://schemas.openxmlformats.org/officeDocument/2006/relationships/image" Target="../media/image832.png"/><Relationship Id="rId280" Type="http://schemas.openxmlformats.org/officeDocument/2006/relationships/customXml" Target="../ink/ink952.xml"/><Relationship Id="rId315" Type="http://schemas.openxmlformats.org/officeDocument/2006/relationships/image" Target="../media/image925.png"/><Relationship Id="rId54" Type="http://schemas.openxmlformats.org/officeDocument/2006/relationships/customXml" Target="../ink/ink839.xml"/><Relationship Id="rId75" Type="http://schemas.openxmlformats.org/officeDocument/2006/relationships/image" Target="../media/image805.png"/><Relationship Id="rId96" Type="http://schemas.openxmlformats.org/officeDocument/2006/relationships/customXml" Target="../ink/ink860.xml"/><Relationship Id="rId140" Type="http://schemas.openxmlformats.org/officeDocument/2006/relationships/customXml" Target="../ink/ink882.xml"/><Relationship Id="rId161" Type="http://schemas.openxmlformats.org/officeDocument/2006/relationships/image" Target="../media/image848.png"/><Relationship Id="rId182" Type="http://schemas.openxmlformats.org/officeDocument/2006/relationships/customXml" Target="../ink/ink903.xml"/><Relationship Id="rId217" Type="http://schemas.openxmlformats.org/officeDocument/2006/relationships/image" Target="../media/image876.png"/><Relationship Id="rId6" Type="http://schemas.openxmlformats.org/officeDocument/2006/relationships/customXml" Target="../ink/ink815.xml"/><Relationship Id="rId238" Type="http://schemas.openxmlformats.org/officeDocument/2006/relationships/customXml" Target="../ink/ink931.xml"/><Relationship Id="rId259" Type="http://schemas.openxmlformats.org/officeDocument/2006/relationships/image" Target="../media/image897.png"/><Relationship Id="rId23" Type="http://schemas.openxmlformats.org/officeDocument/2006/relationships/image" Target="../media/image779.png"/><Relationship Id="rId119" Type="http://schemas.openxmlformats.org/officeDocument/2006/relationships/image" Target="../media/image827.png"/><Relationship Id="rId270" Type="http://schemas.openxmlformats.org/officeDocument/2006/relationships/customXml" Target="../ink/ink947.xml"/><Relationship Id="rId291" Type="http://schemas.openxmlformats.org/officeDocument/2006/relationships/image" Target="../media/image913.png"/><Relationship Id="rId305" Type="http://schemas.openxmlformats.org/officeDocument/2006/relationships/image" Target="../media/image920.png"/><Relationship Id="rId326" Type="http://schemas.openxmlformats.org/officeDocument/2006/relationships/customXml" Target="../ink/ink975.xml"/><Relationship Id="rId44" Type="http://schemas.openxmlformats.org/officeDocument/2006/relationships/customXml" Target="../ink/ink834.xml"/><Relationship Id="rId65" Type="http://schemas.openxmlformats.org/officeDocument/2006/relationships/image" Target="../media/image800.png"/><Relationship Id="rId86" Type="http://schemas.openxmlformats.org/officeDocument/2006/relationships/customXml" Target="../ink/ink855.xml"/><Relationship Id="rId130" Type="http://schemas.openxmlformats.org/officeDocument/2006/relationships/customXml" Target="../ink/ink877.xml"/><Relationship Id="rId151" Type="http://schemas.openxmlformats.org/officeDocument/2006/relationships/image" Target="../media/image843.png"/><Relationship Id="rId172" Type="http://schemas.openxmlformats.org/officeDocument/2006/relationships/customXml" Target="../ink/ink898.xml"/><Relationship Id="rId193" Type="http://schemas.openxmlformats.org/officeDocument/2006/relationships/image" Target="../media/image864.png"/><Relationship Id="rId207" Type="http://schemas.openxmlformats.org/officeDocument/2006/relationships/image" Target="../media/image871.png"/><Relationship Id="rId228" Type="http://schemas.openxmlformats.org/officeDocument/2006/relationships/customXml" Target="../ink/ink926.xml"/><Relationship Id="rId249" Type="http://schemas.openxmlformats.org/officeDocument/2006/relationships/image" Target="../media/image892.png"/><Relationship Id="rId13" Type="http://schemas.openxmlformats.org/officeDocument/2006/relationships/image" Target="../media/image774.png"/><Relationship Id="rId109" Type="http://schemas.openxmlformats.org/officeDocument/2006/relationships/image" Target="../media/image822.png"/><Relationship Id="rId260" Type="http://schemas.openxmlformats.org/officeDocument/2006/relationships/customXml" Target="../ink/ink942.xml"/><Relationship Id="rId281" Type="http://schemas.openxmlformats.org/officeDocument/2006/relationships/image" Target="../media/image908.png"/><Relationship Id="rId316" Type="http://schemas.openxmlformats.org/officeDocument/2006/relationships/customXml" Target="../ink/ink970.xml"/><Relationship Id="rId34" Type="http://schemas.openxmlformats.org/officeDocument/2006/relationships/customXml" Target="../ink/ink829.xml"/><Relationship Id="rId55" Type="http://schemas.openxmlformats.org/officeDocument/2006/relationships/image" Target="../media/image795.png"/><Relationship Id="rId76" Type="http://schemas.openxmlformats.org/officeDocument/2006/relationships/customXml" Target="../ink/ink850.xml"/><Relationship Id="rId97" Type="http://schemas.openxmlformats.org/officeDocument/2006/relationships/image" Target="../media/image816.png"/><Relationship Id="rId120" Type="http://schemas.openxmlformats.org/officeDocument/2006/relationships/customXml" Target="../ink/ink872.xml"/><Relationship Id="rId141" Type="http://schemas.openxmlformats.org/officeDocument/2006/relationships/image" Target="../media/image838.png"/><Relationship Id="rId7" Type="http://schemas.openxmlformats.org/officeDocument/2006/relationships/image" Target="../media/image771.png"/><Relationship Id="rId162" Type="http://schemas.openxmlformats.org/officeDocument/2006/relationships/customXml" Target="../ink/ink893.xml"/><Relationship Id="rId183" Type="http://schemas.openxmlformats.org/officeDocument/2006/relationships/image" Target="../media/image859.png"/><Relationship Id="rId218" Type="http://schemas.openxmlformats.org/officeDocument/2006/relationships/customXml" Target="../ink/ink921.xml"/><Relationship Id="rId239" Type="http://schemas.openxmlformats.org/officeDocument/2006/relationships/image" Target="../media/image887.png"/><Relationship Id="rId250" Type="http://schemas.openxmlformats.org/officeDocument/2006/relationships/customXml" Target="../ink/ink937.xml"/><Relationship Id="rId271" Type="http://schemas.openxmlformats.org/officeDocument/2006/relationships/image" Target="../media/image903.png"/><Relationship Id="rId292" Type="http://schemas.openxmlformats.org/officeDocument/2006/relationships/customXml" Target="../ink/ink958.xml"/><Relationship Id="rId306" Type="http://schemas.openxmlformats.org/officeDocument/2006/relationships/customXml" Target="../ink/ink965.xml"/><Relationship Id="rId24" Type="http://schemas.openxmlformats.org/officeDocument/2006/relationships/customXml" Target="../ink/ink824.xml"/><Relationship Id="rId45" Type="http://schemas.openxmlformats.org/officeDocument/2006/relationships/image" Target="../media/image790.png"/><Relationship Id="rId66" Type="http://schemas.openxmlformats.org/officeDocument/2006/relationships/customXml" Target="../ink/ink845.xml"/><Relationship Id="rId87" Type="http://schemas.openxmlformats.org/officeDocument/2006/relationships/image" Target="../media/image811.png"/><Relationship Id="rId110" Type="http://schemas.openxmlformats.org/officeDocument/2006/relationships/customXml" Target="../ink/ink867.xml"/><Relationship Id="rId131" Type="http://schemas.openxmlformats.org/officeDocument/2006/relationships/image" Target="../media/image833.png"/><Relationship Id="rId327" Type="http://schemas.openxmlformats.org/officeDocument/2006/relationships/image" Target="../media/image931.png"/><Relationship Id="rId152" Type="http://schemas.openxmlformats.org/officeDocument/2006/relationships/customXml" Target="../ink/ink888.xml"/><Relationship Id="rId173" Type="http://schemas.openxmlformats.org/officeDocument/2006/relationships/image" Target="../media/image854.png"/><Relationship Id="rId194" Type="http://schemas.openxmlformats.org/officeDocument/2006/relationships/customXml" Target="../ink/ink909.xml"/><Relationship Id="rId208" Type="http://schemas.openxmlformats.org/officeDocument/2006/relationships/customXml" Target="../ink/ink916.xml"/><Relationship Id="rId229" Type="http://schemas.openxmlformats.org/officeDocument/2006/relationships/image" Target="../media/image882.png"/><Relationship Id="rId240" Type="http://schemas.openxmlformats.org/officeDocument/2006/relationships/customXml" Target="../ink/ink932.xml"/><Relationship Id="rId261" Type="http://schemas.openxmlformats.org/officeDocument/2006/relationships/image" Target="../media/image898.png"/><Relationship Id="rId14" Type="http://schemas.openxmlformats.org/officeDocument/2006/relationships/customXml" Target="../ink/ink819.xml"/><Relationship Id="rId30" Type="http://schemas.openxmlformats.org/officeDocument/2006/relationships/customXml" Target="../ink/ink827.xml"/><Relationship Id="rId35" Type="http://schemas.openxmlformats.org/officeDocument/2006/relationships/image" Target="../media/image785.png"/><Relationship Id="rId56" Type="http://schemas.openxmlformats.org/officeDocument/2006/relationships/customXml" Target="../ink/ink840.xml"/><Relationship Id="rId77" Type="http://schemas.openxmlformats.org/officeDocument/2006/relationships/image" Target="../media/image806.png"/><Relationship Id="rId100" Type="http://schemas.openxmlformats.org/officeDocument/2006/relationships/customXml" Target="../ink/ink862.xml"/><Relationship Id="rId105" Type="http://schemas.openxmlformats.org/officeDocument/2006/relationships/image" Target="../media/image820.png"/><Relationship Id="rId126" Type="http://schemas.openxmlformats.org/officeDocument/2006/relationships/customXml" Target="../ink/ink875.xml"/><Relationship Id="rId147" Type="http://schemas.openxmlformats.org/officeDocument/2006/relationships/image" Target="../media/image841.png"/><Relationship Id="rId168" Type="http://schemas.openxmlformats.org/officeDocument/2006/relationships/customXml" Target="../ink/ink896.xml"/><Relationship Id="rId282" Type="http://schemas.openxmlformats.org/officeDocument/2006/relationships/customXml" Target="../ink/ink953.xml"/><Relationship Id="rId312" Type="http://schemas.openxmlformats.org/officeDocument/2006/relationships/customXml" Target="../ink/ink968.xml"/><Relationship Id="rId317" Type="http://schemas.openxmlformats.org/officeDocument/2006/relationships/image" Target="../media/image926.png"/><Relationship Id="rId8" Type="http://schemas.openxmlformats.org/officeDocument/2006/relationships/customXml" Target="../ink/ink816.xml"/><Relationship Id="rId51" Type="http://schemas.openxmlformats.org/officeDocument/2006/relationships/image" Target="../media/image793.png"/><Relationship Id="rId72" Type="http://schemas.openxmlformats.org/officeDocument/2006/relationships/customXml" Target="../ink/ink848.xml"/><Relationship Id="rId93" Type="http://schemas.openxmlformats.org/officeDocument/2006/relationships/image" Target="../media/image814.png"/><Relationship Id="rId98" Type="http://schemas.openxmlformats.org/officeDocument/2006/relationships/customXml" Target="../ink/ink861.xml"/><Relationship Id="rId121" Type="http://schemas.openxmlformats.org/officeDocument/2006/relationships/image" Target="../media/image828.png"/><Relationship Id="rId142" Type="http://schemas.openxmlformats.org/officeDocument/2006/relationships/customXml" Target="../ink/ink883.xml"/><Relationship Id="rId163" Type="http://schemas.openxmlformats.org/officeDocument/2006/relationships/image" Target="../media/image849.png"/><Relationship Id="rId184" Type="http://schemas.openxmlformats.org/officeDocument/2006/relationships/customXml" Target="../ink/ink904.xml"/><Relationship Id="rId189" Type="http://schemas.openxmlformats.org/officeDocument/2006/relationships/image" Target="../media/image862.png"/><Relationship Id="rId219" Type="http://schemas.openxmlformats.org/officeDocument/2006/relationships/image" Target="../media/image877.png"/><Relationship Id="rId3" Type="http://schemas.openxmlformats.org/officeDocument/2006/relationships/image" Target="../media/image769.png"/><Relationship Id="rId214" Type="http://schemas.openxmlformats.org/officeDocument/2006/relationships/customXml" Target="../ink/ink919.xml"/><Relationship Id="rId230" Type="http://schemas.openxmlformats.org/officeDocument/2006/relationships/customXml" Target="../ink/ink927.xml"/><Relationship Id="rId235" Type="http://schemas.openxmlformats.org/officeDocument/2006/relationships/image" Target="../media/image885.png"/><Relationship Id="rId251" Type="http://schemas.openxmlformats.org/officeDocument/2006/relationships/image" Target="../media/image893.png"/><Relationship Id="rId256" Type="http://schemas.openxmlformats.org/officeDocument/2006/relationships/customXml" Target="../ink/ink940.xml"/><Relationship Id="rId277" Type="http://schemas.openxmlformats.org/officeDocument/2006/relationships/image" Target="../media/image906.png"/><Relationship Id="rId298" Type="http://schemas.openxmlformats.org/officeDocument/2006/relationships/customXml" Target="../ink/ink961.xml"/><Relationship Id="rId25" Type="http://schemas.openxmlformats.org/officeDocument/2006/relationships/image" Target="../media/image780.png"/><Relationship Id="rId46" Type="http://schemas.openxmlformats.org/officeDocument/2006/relationships/customXml" Target="../ink/ink835.xml"/><Relationship Id="rId67" Type="http://schemas.openxmlformats.org/officeDocument/2006/relationships/image" Target="../media/image801.png"/><Relationship Id="rId116" Type="http://schemas.openxmlformats.org/officeDocument/2006/relationships/customXml" Target="../ink/ink870.xml"/><Relationship Id="rId137" Type="http://schemas.openxmlformats.org/officeDocument/2006/relationships/image" Target="../media/image836.png"/><Relationship Id="rId158" Type="http://schemas.openxmlformats.org/officeDocument/2006/relationships/customXml" Target="../ink/ink891.xml"/><Relationship Id="rId272" Type="http://schemas.openxmlformats.org/officeDocument/2006/relationships/customXml" Target="../ink/ink948.xml"/><Relationship Id="rId293" Type="http://schemas.openxmlformats.org/officeDocument/2006/relationships/image" Target="../media/image914.png"/><Relationship Id="rId302" Type="http://schemas.openxmlformats.org/officeDocument/2006/relationships/customXml" Target="../ink/ink963.xml"/><Relationship Id="rId307" Type="http://schemas.openxmlformats.org/officeDocument/2006/relationships/image" Target="../media/image921.png"/><Relationship Id="rId323" Type="http://schemas.openxmlformats.org/officeDocument/2006/relationships/image" Target="../media/image929.png"/><Relationship Id="rId20" Type="http://schemas.openxmlformats.org/officeDocument/2006/relationships/customXml" Target="../ink/ink822.xml"/><Relationship Id="rId41" Type="http://schemas.openxmlformats.org/officeDocument/2006/relationships/image" Target="../media/image788.png"/><Relationship Id="rId62" Type="http://schemas.openxmlformats.org/officeDocument/2006/relationships/customXml" Target="../ink/ink843.xml"/><Relationship Id="rId83" Type="http://schemas.openxmlformats.org/officeDocument/2006/relationships/image" Target="../media/image809.png"/><Relationship Id="rId88" Type="http://schemas.openxmlformats.org/officeDocument/2006/relationships/customXml" Target="../ink/ink856.xml"/><Relationship Id="rId111" Type="http://schemas.openxmlformats.org/officeDocument/2006/relationships/image" Target="../media/image823.png"/><Relationship Id="rId132" Type="http://schemas.openxmlformats.org/officeDocument/2006/relationships/customXml" Target="../ink/ink878.xml"/><Relationship Id="rId153" Type="http://schemas.openxmlformats.org/officeDocument/2006/relationships/image" Target="../media/image844.png"/><Relationship Id="rId174" Type="http://schemas.openxmlformats.org/officeDocument/2006/relationships/customXml" Target="../ink/ink899.xml"/><Relationship Id="rId179" Type="http://schemas.openxmlformats.org/officeDocument/2006/relationships/image" Target="../media/image857.png"/><Relationship Id="rId195" Type="http://schemas.openxmlformats.org/officeDocument/2006/relationships/image" Target="../media/image865.png"/><Relationship Id="rId209" Type="http://schemas.openxmlformats.org/officeDocument/2006/relationships/image" Target="../media/image872.png"/><Relationship Id="rId190" Type="http://schemas.openxmlformats.org/officeDocument/2006/relationships/customXml" Target="../ink/ink907.xml"/><Relationship Id="rId204" Type="http://schemas.openxmlformats.org/officeDocument/2006/relationships/customXml" Target="../ink/ink914.xml"/><Relationship Id="rId220" Type="http://schemas.openxmlformats.org/officeDocument/2006/relationships/customXml" Target="../ink/ink922.xml"/><Relationship Id="rId225" Type="http://schemas.openxmlformats.org/officeDocument/2006/relationships/image" Target="../media/image880.png"/><Relationship Id="rId241" Type="http://schemas.openxmlformats.org/officeDocument/2006/relationships/image" Target="../media/image888.png"/><Relationship Id="rId246" Type="http://schemas.openxmlformats.org/officeDocument/2006/relationships/customXml" Target="../ink/ink935.xml"/><Relationship Id="rId267" Type="http://schemas.openxmlformats.org/officeDocument/2006/relationships/image" Target="../media/image901.png"/><Relationship Id="rId288" Type="http://schemas.openxmlformats.org/officeDocument/2006/relationships/customXml" Target="../ink/ink956.xml"/><Relationship Id="rId15" Type="http://schemas.openxmlformats.org/officeDocument/2006/relationships/image" Target="../media/image775.png"/><Relationship Id="rId36" Type="http://schemas.openxmlformats.org/officeDocument/2006/relationships/customXml" Target="../ink/ink830.xml"/><Relationship Id="rId57" Type="http://schemas.openxmlformats.org/officeDocument/2006/relationships/image" Target="../media/image796.png"/><Relationship Id="rId106" Type="http://schemas.openxmlformats.org/officeDocument/2006/relationships/customXml" Target="../ink/ink865.xml"/><Relationship Id="rId127" Type="http://schemas.openxmlformats.org/officeDocument/2006/relationships/image" Target="../media/image831.png"/><Relationship Id="rId262" Type="http://schemas.openxmlformats.org/officeDocument/2006/relationships/customXml" Target="../ink/ink943.xml"/><Relationship Id="rId283" Type="http://schemas.openxmlformats.org/officeDocument/2006/relationships/image" Target="../media/image909.png"/><Relationship Id="rId313" Type="http://schemas.openxmlformats.org/officeDocument/2006/relationships/image" Target="../media/image924.png"/><Relationship Id="rId318" Type="http://schemas.openxmlformats.org/officeDocument/2006/relationships/customXml" Target="../ink/ink971.xml"/><Relationship Id="rId10" Type="http://schemas.openxmlformats.org/officeDocument/2006/relationships/customXml" Target="../ink/ink817.xml"/><Relationship Id="rId31" Type="http://schemas.openxmlformats.org/officeDocument/2006/relationships/image" Target="../media/image783.png"/><Relationship Id="rId52" Type="http://schemas.openxmlformats.org/officeDocument/2006/relationships/customXml" Target="../ink/ink838.xml"/><Relationship Id="rId73" Type="http://schemas.openxmlformats.org/officeDocument/2006/relationships/image" Target="../media/image804.png"/><Relationship Id="rId78" Type="http://schemas.openxmlformats.org/officeDocument/2006/relationships/customXml" Target="../ink/ink851.xml"/><Relationship Id="rId94" Type="http://schemas.openxmlformats.org/officeDocument/2006/relationships/customXml" Target="../ink/ink859.xml"/><Relationship Id="rId99" Type="http://schemas.openxmlformats.org/officeDocument/2006/relationships/image" Target="../media/image817.png"/><Relationship Id="rId101" Type="http://schemas.openxmlformats.org/officeDocument/2006/relationships/image" Target="../media/image818.png"/><Relationship Id="rId122" Type="http://schemas.openxmlformats.org/officeDocument/2006/relationships/customXml" Target="../ink/ink873.xml"/><Relationship Id="rId143" Type="http://schemas.openxmlformats.org/officeDocument/2006/relationships/image" Target="../media/image839.png"/><Relationship Id="rId148" Type="http://schemas.openxmlformats.org/officeDocument/2006/relationships/customXml" Target="../ink/ink886.xml"/><Relationship Id="rId164" Type="http://schemas.openxmlformats.org/officeDocument/2006/relationships/customXml" Target="../ink/ink894.xml"/><Relationship Id="rId169" Type="http://schemas.openxmlformats.org/officeDocument/2006/relationships/image" Target="../media/image852.png"/><Relationship Id="rId185" Type="http://schemas.openxmlformats.org/officeDocument/2006/relationships/image" Target="../media/image860.png"/><Relationship Id="rId4" Type="http://schemas.openxmlformats.org/officeDocument/2006/relationships/customXml" Target="../ink/ink814.xml"/><Relationship Id="rId9" Type="http://schemas.openxmlformats.org/officeDocument/2006/relationships/image" Target="../media/image772.png"/><Relationship Id="rId180" Type="http://schemas.openxmlformats.org/officeDocument/2006/relationships/customXml" Target="../ink/ink902.xml"/><Relationship Id="rId210" Type="http://schemas.openxmlformats.org/officeDocument/2006/relationships/customXml" Target="../ink/ink917.xml"/><Relationship Id="rId215" Type="http://schemas.openxmlformats.org/officeDocument/2006/relationships/image" Target="../media/image875.png"/><Relationship Id="rId236" Type="http://schemas.openxmlformats.org/officeDocument/2006/relationships/customXml" Target="../ink/ink930.xml"/><Relationship Id="rId257" Type="http://schemas.openxmlformats.org/officeDocument/2006/relationships/image" Target="../media/image896.png"/><Relationship Id="rId278" Type="http://schemas.openxmlformats.org/officeDocument/2006/relationships/customXml" Target="../ink/ink951.xml"/><Relationship Id="rId26" Type="http://schemas.openxmlformats.org/officeDocument/2006/relationships/customXml" Target="../ink/ink825.xml"/><Relationship Id="rId231" Type="http://schemas.openxmlformats.org/officeDocument/2006/relationships/image" Target="../media/image883.png"/><Relationship Id="rId252" Type="http://schemas.openxmlformats.org/officeDocument/2006/relationships/customXml" Target="../ink/ink938.xml"/><Relationship Id="rId273" Type="http://schemas.openxmlformats.org/officeDocument/2006/relationships/image" Target="../media/image904.png"/><Relationship Id="rId294" Type="http://schemas.openxmlformats.org/officeDocument/2006/relationships/customXml" Target="../ink/ink959.xml"/><Relationship Id="rId308" Type="http://schemas.openxmlformats.org/officeDocument/2006/relationships/customXml" Target="../ink/ink966.xml"/><Relationship Id="rId47" Type="http://schemas.openxmlformats.org/officeDocument/2006/relationships/image" Target="../media/image791.png"/><Relationship Id="rId68" Type="http://schemas.openxmlformats.org/officeDocument/2006/relationships/customXml" Target="../ink/ink846.xml"/><Relationship Id="rId89" Type="http://schemas.openxmlformats.org/officeDocument/2006/relationships/image" Target="../media/image812.png"/><Relationship Id="rId112" Type="http://schemas.openxmlformats.org/officeDocument/2006/relationships/customXml" Target="../ink/ink868.xml"/><Relationship Id="rId133" Type="http://schemas.openxmlformats.org/officeDocument/2006/relationships/image" Target="../media/image834.png"/><Relationship Id="rId154" Type="http://schemas.openxmlformats.org/officeDocument/2006/relationships/customXml" Target="../ink/ink889.xml"/><Relationship Id="rId175" Type="http://schemas.openxmlformats.org/officeDocument/2006/relationships/image" Target="../media/image855.png"/><Relationship Id="rId196" Type="http://schemas.openxmlformats.org/officeDocument/2006/relationships/customXml" Target="../ink/ink910.xml"/><Relationship Id="rId200" Type="http://schemas.openxmlformats.org/officeDocument/2006/relationships/customXml" Target="../ink/ink912.xml"/><Relationship Id="rId16" Type="http://schemas.openxmlformats.org/officeDocument/2006/relationships/customXml" Target="../ink/ink820.xml"/><Relationship Id="rId221" Type="http://schemas.openxmlformats.org/officeDocument/2006/relationships/image" Target="../media/image878.png"/><Relationship Id="rId242" Type="http://schemas.openxmlformats.org/officeDocument/2006/relationships/customXml" Target="../ink/ink933.xml"/><Relationship Id="rId263" Type="http://schemas.openxmlformats.org/officeDocument/2006/relationships/image" Target="../media/image899.png"/><Relationship Id="rId284" Type="http://schemas.openxmlformats.org/officeDocument/2006/relationships/customXml" Target="../ink/ink954.xml"/><Relationship Id="rId319" Type="http://schemas.openxmlformats.org/officeDocument/2006/relationships/image" Target="../media/image927.png"/><Relationship Id="rId37" Type="http://schemas.openxmlformats.org/officeDocument/2006/relationships/image" Target="../media/image786.png"/><Relationship Id="rId58" Type="http://schemas.openxmlformats.org/officeDocument/2006/relationships/customXml" Target="../ink/ink841.xml"/><Relationship Id="rId79" Type="http://schemas.openxmlformats.org/officeDocument/2006/relationships/image" Target="../media/image807.png"/><Relationship Id="rId102" Type="http://schemas.openxmlformats.org/officeDocument/2006/relationships/customXml" Target="../ink/ink863.xml"/><Relationship Id="rId123" Type="http://schemas.openxmlformats.org/officeDocument/2006/relationships/image" Target="../media/image829.png"/><Relationship Id="rId144" Type="http://schemas.openxmlformats.org/officeDocument/2006/relationships/customXml" Target="../ink/ink884.xml"/><Relationship Id="rId90" Type="http://schemas.openxmlformats.org/officeDocument/2006/relationships/customXml" Target="../ink/ink857.xml"/><Relationship Id="rId165" Type="http://schemas.openxmlformats.org/officeDocument/2006/relationships/image" Target="../media/image850.png"/><Relationship Id="rId186" Type="http://schemas.openxmlformats.org/officeDocument/2006/relationships/customXml" Target="../ink/ink905.xml"/><Relationship Id="rId211" Type="http://schemas.openxmlformats.org/officeDocument/2006/relationships/image" Target="../media/image873.png"/><Relationship Id="rId232" Type="http://schemas.openxmlformats.org/officeDocument/2006/relationships/customXml" Target="../ink/ink928.xml"/><Relationship Id="rId253" Type="http://schemas.openxmlformats.org/officeDocument/2006/relationships/image" Target="../media/image894.png"/><Relationship Id="rId274" Type="http://schemas.openxmlformats.org/officeDocument/2006/relationships/customXml" Target="../ink/ink949.xml"/><Relationship Id="rId295" Type="http://schemas.openxmlformats.org/officeDocument/2006/relationships/image" Target="../media/image915.png"/><Relationship Id="rId309" Type="http://schemas.openxmlformats.org/officeDocument/2006/relationships/image" Target="../media/image922.png"/><Relationship Id="rId27" Type="http://schemas.openxmlformats.org/officeDocument/2006/relationships/image" Target="../media/image781.png"/><Relationship Id="rId48" Type="http://schemas.openxmlformats.org/officeDocument/2006/relationships/customXml" Target="../ink/ink836.xml"/><Relationship Id="rId69" Type="http://schemas.openxmlformats.org/officeDocument/2006/relationships/image" Target="../media/image802.png"/><Relationship Id="rId113" Type="http://schemas.openxmlformats.org/officeDocument/2006/relationships/image" Target="../media/image824.png"/><Relationship Id="rId134" Type="http://schemas.openxmlformats.org/officeDocument/2006/relationships/customXml" Target="../ink/ink879.xml"/><Relationship Id="rId320" Type="http://schemas.openxmlformats.org/officeDocument/2006/relationships/customXml" Target="../ink/ink972.xml"/><Relationship Id="rId80" Type="http://schemas.openxmlformats.org/officeDocument/2006/relationships/customXml" Target="../ink/ink852.xml"/><Relationship Id="rId155" Type="http://schemas.openxmlformats.org/officeDocument/2006/relationships/image" Target="../media/image845.png"/><Relationship Id="rId176" Type="http://schemas.openxmlformats.org/officeDocument/2006/relationships/customXml" Target="../ink/ink900.xml"/><Relationship Id="rId197" Type="http://schemas.openxmlformats.org/officeDocument/2006/relationships/image" Target="../media/image866.png"/><Relationship Id="rId201" Type="http://schemas.openxmlformats.org/officeDocument/2006/relationships/image" Target="../media/image868.png"/><Relationship Id="rId222" Type="http://schemas.openxmlformats.org/officeDocument/2006/relationships/customXml" Target="../ink/ink923.xml"/><Relationship Id="rId243" Type="http://schemas.openxmlformats.org/officeDocument/2006/relationships/image" Target="../media/image889.png"/><Relationship Id="rId264" Type="http://schemas.openxmlformats.org/officeDocument/2006/relationships/customXml" Target="../ink/ink944.xml"/><Relationship Id="rId285" Type="http://schemas.openxmlformats.org/officeDocument/2006/relationships/image" Target="../media/image910.png"/><Relationship Id="rId17" Type="http://schemas.openxmlformats.org/officeDocument/2006/relationships/image" Target="../media/image776.png"/><Relationship Id="rId38" Type="http://schemas.openxmlformats.org/officeDocument/2006/relationships/customXml" Target="../ink/ink831.xml"/><Relationship Id="rId59" Type="http://schemas.openxmlformats.org/officeDocument/2006/relationships/image" Target="../media/image797.png"/><Relationship Id="rId103" Type="http://schemas.openxmlformats.org/officeDocument/2006/relationships/image" Target="../media/image819.png"/><Relationship Id="rId124" Type="http://schemas.openxmlformats.org/officeDocument/2006/relationships/customXml" Target="../ink/ink874.xml"/><Relationship Id="rId310" Type="http://schemas.openxmlformats.org/officeDocument/2006/relationships/customXml" Target="../ink/ink967.xml"/><Relationship Id="rId70" Type="http://schemas.openxmlformats.org/officeDocument/2006/relationships/customXml" Target="../ink/ink847.xml"/><Relationship Id="rId91" Type="http://schemas.openxmlformats.org/officeDocument/2006/relationships/image" Target="../media/image813.png"/><Relationship Id="rId145" Type="http://schemas.openxmlformats.org/officeDocument/2006/relationships/image" Target="../media/image840.png"/><Relationship Id="rId166" Type="http://schemas.openxmlformats.org/officeDocument/2006/relationships/customXml" Target="../ink/ink895.xml"/><Relationship Id="rId187" Type="http://schemas.openxmlformats.org/officeDocument/2006/relationships/image" Target="../media/image861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918.xml"/><Relationship Id="rId233" Type="http://schemas.openxmlformats.org/officeDocument/2006/relationships/image" Target="../media/image884.png"/><Relationship Id="rId254" Type="http://schemas.openxmlformats.org/officeDocument/2006/relationships/customXml" Target="../ink/ink939.xml"/><Relationship Id="rId28" Type="http://schemas.openxmlformats.org/officeDocument/2006/relationships/customXml" Target="../ink/ink826.xml"/><Relationship Id="rId49" Type="http://schemas.openxmlformats.org/officeDocument/2006/relationships/image" Target="../media/image792.png"/><Relationship Id="rId114" Type="http://schemas.openxmlformats.org/officeDocument/2006/relationships/customXml" Target="../ink/ink869.xml"/><Relationship Id="rId275" Type="http://schemas.openxmlformats.org/officeDocument/2006/relationships/image" Target="../media/image905.png"/><Relationship Id="rId296" Type="http://schemas.openxmlformats.org/officeDocument/2006/relationships/customXml" Target="../ink/ink960.xml"/><Relationship Id="rId300" Type="http://schemas.openxmlformats.org/officeDocument/2006/relationships/customXml" Target="../ink/ink962.xml"/><Relationship Id="rId60" Type="http://schemas.openxmlformats.org/officeDocument/2006/relationships/customXml" Target="../ink/ink842.xml"/><Relationship Id="rId81" Type="http://schemas.openxmlformats.org/officeDocument/2006/relationships/image" Target="../media/image808.png"/><Relationship Id="rId135" Type="http://schemas.openxmlformats.org/officeDocument/2006/relationships/image" Target="../media/image835.png"/><Relationship Id="rId156" Type="http://schemas.openxmlformats.org/officeDocument/2006/relationships/customXml" Target="../ink/ink890.xml"/><Relationship Id="rId177" Type="http://schemas.openxmlformats.org/officeDocument/2006/relationships/image" Target="../media/image856.png"/><Relationship Id="rId198" Type="http://schemas.openxmlformats.org/officeDocument/2006/relationships/customXml" Target="../ink/ink911.xml"/><Relationship Id="rId321" Type="http://schemas.openxmlformats.org/officeDocument/2006/relationships/image" Target="../media/image928.png"/><Relationship Id="rId202" Type="http://schemas.openxmlformats.org/officeDocument/2006/relationships/customXml" Target="../ink/ink913.xml"/><Relationship Id="rId223" Type="http://schemas.openxmlformats.org/officeDocument/2006/relationships/image" Target="../media/image879.png"/><Relationship Id="rId244" Type="http://schemas.openxmlformats.org/officeDocument/2006/relationships/customXml" Target="../ink/ink934.xml"/><Relationship Id="rId18" Type="http://schemas.openxmlformats.org/officeDocument/2006/relationships/customXml" Target="../ink/ink821.xml"/><Relationship Id="rId39" Type="http://schemas.openxmlformats.org/officeDocument/2006/relationships/image" Target="../media/image787.png"/><Relationship Id="rId265" Type="http://schemas.openxmlformats.org/officeDocument/2006/relationships/image" Target="../media/image900.png"/><Relationship Id="rId286" Type="http://schemas.openxmlformats.org/officeDocument/2006/relationships/customXml" Target="../ink/ink955.xml"/><Relationship Id="rId50" Type="http://schemas.openxmlformats.org/officeDocument/2006/relationships/customXml" Target="../ink/ink837.xml"/><Relationship Id="rId104" Type="http://schemas.openxmlformats.org/officeDocument/2006/relationships/customXml" Target="../ink/ink864.xml"/><Relationship Id="rId125" Type="http://schemas.openxmlformats.org/officeDocument/2006/relationships/image" Target="../media/image830.png"/><Relationship Id="rId146" Type="http://schemas.openxmlformats.org/officeDocument/2006/relationships/customXml" Target="../ink/ink885.xml"/><Relationship Id="rId167" Type="http://schemas.openxmlformats.org/officeDocument/2006/relationships/image" Target="../media/image851.png"/><Relationship Id="rId188" Type="http://schemas.openxmlformats.org/officeDocument/2006/relationships/customXml" Target="../ink/ink906.xml"/><Relationship Id="rId311" Type="http://schemas.openxmlformats.org/officeDocument/2006/relationships/image" Target="../media/image923.png"/><Relationship Id="rId71" Type="http://schemas.openxmlformats.org/officeDocument/2006/relationships/image" Target="../media/image803.png"/><Relationship Id="rId92" Type="http://schemas.openxmlformats.org/officeDocument/2006/relationships/customXml" Target="../ink/ink858.xml"/><Relationship Id="rId213" Type="http://schemas.openxmlformats.org/officeDocument/2006/relationships/image" Target="../media/image874.png"/><Relationship Id="rId234" Type="http://schemas.openxmlformats.org/officeDocument/2006/relationships/customXml" Target="../ink/ink929.xml"/><Relationship Id="rId2" Type="http://schemas.openxmlformats.org/officeDocument/2006/relationships/customXml" Target="../ink/ink813.xml"/><Relationship Id="rId29" Type="http://schemas.openxmlformats.org/officeDocument/2006/relationships/image" Target="../media/image782.png"/><Relationship Id="rId255" Type="http://schemas.openxmlformats.org/officeDocument/2006/relationships/image" Target="../media/image895.png"/><Relationship Id="rId276" Type="http://schemas.openxmlformats.org/officeDocument/2006/relationships/customXml" Target="../ink/ink950.xml"/><Relationship Id="rId297" Type="http://schemas.openxmlformats.org/officeDocument/2006/relationships/image" Target="../media/image916.png"/><Relationship Id="rId40" Type="http://schemas.openxmlformats.org/officeDocument/2006/relationships/customXml" Target="../ink/ink832.xml"/><Relationship Id="rId115" Type="http://schemas.openxmlformats.org/officeDocument/2006/relationships/image" Target="../media/image825.png"/><Relationship Id="rId136" Type="http://schemas.openxmlformats.org/officeDocument/2006/relationships/customXml" Target="../ink/ink880.xml"/><Relationship Id="rId157" Type="http://schemas.openxmlformats.org/officeDocument/2006/relationships/image" Target="../media/image846.png"/><Relationship Id="rId178" Type="http://schemas.openxmlformats.org/officeDocument/2006/relationships/customXml" Target="../ink/ink901.xml"/><Relationship Id="rId301" Type="http://schemas.openxmlformats.org/officeDocument/2006/relationships/image" Target="../media/image918.png"/><Relationship Id="rId322" Type="http://schemas.openxmlformats.org/officeDocument/2006/relationships/customXml" Target="../ink/ink973.xml"/><Relationship Id="rId61" Type="http://schemas.openxmlformats.org/officeDocument/2006/relationships/image" Target="../media/image798.png"/><Relationship Id="rId82" Type="http://schemas.openxmlformats.org/officeDocument/2006/relationships/customXml" Target="../ink/ink853.xml"/><Relationship Id="rId199" Type="http://schemas.openxmlformats.org/officeDocument/2006/relationships/image" Target="../media/image867.png"/><Relationship Id="rId203" Type="http://schemas.openxmlformats.org/officeDocument/2006/relationships/image" Target="../media/image869.png"/><Relationship Id="rId19" Type="http://schemas.openxmlformats.org/officeDocument/2006/relationships/image" Target="../media/image777.png"/><Relationship Id="rId224" Type="http://schemas.openxmlformats.org/officeDocument/2006/relationships/customXml" Target="../ink/ink924.xml"/><Relationship Id="rId245" Type="http://schemas.openxmlformats.org/officeDocument/2006/relationships/image" Target="../media/image890.png"/><Relationship Id="rId266" Type="http://schemas.openxmlformats.org/officeDocument/2006/relationships/customXml" Target="../ink/ink945.xml"/><Relationship Id="rId287" Type="http://schemas.openxmlformats.org/officeDocument/2006/relationships/image" Target="../media/image911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989.png"/><Relationship Id="rId299" Type="http://schemas.openxmlformats.org/officeDocument/2006/relationships/image" Target="../media/image1080.png"/><Relationship Id="rId303" Type="http://schemas.openxmlformats.org/officeDocument/2006/relationships/image" Target="../media/image1082.png"/><Relationship Id="rId21" Type="http://schemas.openxmlformats.org/officeDocument/2006/relationships/image" Target="../media/image941.png"/><Relationship Id="rId42" Type="http://schemas.openxmlformats.org/officeDocument/2006/relationships/customXml" Target="../ink/ink996.xml"/><Relationship Id="rId63" Type="http://schemas.openxmlformats.org/officeDocument/2006/relationships/image" Target="../media/image962.png"/><Relationship Id="rId84" Type="http://schemas.openxmlformats.org/officeDocument/2006/relationships/customXml" Target="../ink/ink1017.xml"/><Relationship Id="rId138" Type="http://schemas.openxmlformats.org/officeDocument/2006/relationships/customXml" Target="../ink/ink1044.xml"/><Relationship Id="rId159" Type="http://schemas.openxmlformats.org/officeDocument/2006/relationships/image" Target="../media/image1010.png"/><Relationship Id="rId170" Type="http://schemas.openxmlformats.org/officeDocument/2006/relationships/customXml" Target="../ink/ink1060.xml"/><Relationship Id="rId191" Type="http://schemas.openxmlformats.org/officeDocument/2006/relationships/image" Target="../media/image1026.png"/><Relationship Id="rId205" Type="http://schemas.openxmlformats.org/officeDocument/2006/relationships/image" Target="../media/image1033.png"/><Relationship Id="rId226" Type="http://schemas.openxmlformats.org/officeDocument/2006/relationships/customXml" Target="../ink/ink1088.xml"/><Relationship Id="rId247" Type="http://schemas.openxmlformats.org/officeDocument/2006/relationships/image" Target="../media/image1054.png"/><Relationship Id="rId107" Type="http://schemas.openxmlformats.org/officeDocument/2006/relationships/image" Target="../media/image984.png"/><Relationship Id="rId268" Type="http://schemas.openxmlformats.org/officeDocument/2006/relationships/customXml" Target="../ink/ink1109.xml"/><Relationship Id="rId289" Type="http://schemas.openxmlformats.org/officeDocument/2006/relationships/image" Target="../media/image1075.png"/><Relationship Id="rId11" Type="http://schemas.openxmlformats.org/officeDocument/2006/relationships/image" Target="../media/image936.png"/><Relationship Id="rId32" Type="http://schemas.openxmlformats.org/officeDocument/2006/relationships/customXml" Target="../ink/ink991.xml"/><Relationship Id="rId53" Type="http://schemas.openxmlformats.org/officeDocument/2006/relationships/image" Target="../media/image957.png"/><Relationship Id="rId74" Type="http://schemas.openxmlformats.org/officeDocument/2006/relationships/customXml" Target="../ink/ink1012.xml"/><Relationship Id="rId128" Type="http://schemas.openxmlformats.org/officeDocument/2006/relationships/customXml" Target="../ink/ink1039.xml"/><Relationship Id="rId149" Type="http://schemas.openxmlformats.org/officeDocument/2006/relationships/image" Target="../media/image1005.png"/><Relationship Id="rId5" Type="http://schemas.openxmlformats.org/officeDocument/2006/relationships/image" Target="../media/image933.png"/><Relationship Id="rId95" Type="http://schemas.openxmlformats.org/officeDocument/2006/relationships/image" Target="../media/image978.png"/><Relationship Id="rId160" Type="http://schemas.openxmlformats.org/officeDocument/2006/relationships/customXml" Target="../ink/ink1055.xml"/><Relationship Id="rId181" Type="http://schemas.openxmlformats.org/officeDocument/2006/relationships/image" Target="../media/image1021.png"/><Relationship Id="rId216" Type="http://schemas.openxmlformats.org/officeDocument/2006/relationships/customXml" Target="../ink/ink1083.xml"/><Relationship Id="rId237" Type="http://schemas.openxmlformats.org/officeDocument/2006/relationships/image" Target="../media/image1049.png"/><Relationship Id="rId258" Type="http://schemas.openxmlformats.org/officeDocument/2006/relationships/customXml" Target="../ink/ink1104.xml"/><Relationship Id="rId279" Type="http://schemas.openxmlformats.org/officeDocument/2006/relationships/image" Target="../media/image1070.png"/><Relationship Id="rId22" Type="http://schemas.openxmlformats.org/officeDocument/2006/relationships/customXml" Target="../ink/ink986.xml"/><Relationship Id="rId43" Type="http://schemas.openxmlformats.org/officeDocument/2006/relationships/image" Target="../media/image952.png"/><Relationship Id="rId64" Type="http://schemas.openxmlformats.org/officeDocument/2006/relationships/customXml" Target="../ink/ink1007.xml"/><Relationship Id="rId118" Type="http://schemas.openxmlformats.org/officeDocument/2006/relationships/customXml" Target="../ink/ink1034.xml"/><Relationship Id="rId139" Type="http://schemas.openxmlformats.org/officeDocument/2006/relationships/image" Target="../media/image1000.png"/><Relationship Id="rId290" Type="http://schemas.openxmlformats.org/officeDocument/2006/relationships/customXml" Target="../ink/ink1120.xml"/><Relationship Id="rId304" Type="http://schemas.openxmlformats.org/officeDocument/2006/relationships/customXml" Target="../ink/ink1127.xml"/><Relationship Id="rId85" Type="http://schemas.openxmlformats.org/officeDocument/2006/relationships/image" Target="../media/image973.png"/><Relationship Id="rId150" Type="http://schemas.openxmlformats.org/officeDocument/2006/relationships/customXml" Target="../ink/ink1050.xml"/><Relationship Id="rId171" Type="http://schemas.openxmlformats.org/officeDocument/2006/relationships/image" Target="../media/image1016.png"/><Relationship Id="rId192" Type="http://schemas.openxmlformats.org/officeDocument/2006/relationships/customXml" Target="../ink/ink1071.xml"/><Relationship Id="rId206" Type="http://schemas.openxmlformats.org/officeDocument/2006/relationships/customXml" Target="../ink/ink1078.xml"/><Relationship Id="rId227" Type="http://schemas.openxmlformats.org/officeDocument/2006/relationships/image" Target="../media/image1044.png"/><Relationship Id="rId248" Type="http://schemas.openxmlformats.org/officeDocument/2006/relationships/customXml" Target="../ink/ink1099.xml"/><Relationship Id="rId269" Type="http://schemas.openxmlformats.org/officeDocument/2006/relationships/image" Target="../media/image1065.png"/><Relationship Id="rId12" Type="http://schemas.openxmlformats.org/officeDocument/2006/relationships/customXml" Target="../ink/ink981.xml"/><Relationship Id="rId33" Type="http://schemas.openxmlformats.org/officeDocument/2006/relationships/image" Target="../media/image947.png"/><Relationship Id="rId108" Type="http://schemas.openxmlformats.org/officeDocument/2006/relationships/customXml" Target="../ink/ink1029.xml"/><Relationship Id="rId129" Type="http://schemas.openxmlformats.org/officeDocument/2006/relationships/image" Target="../media/image995.png"/><Relationship Id="rId280" Type="http://schemas.openxmlformats.org/officeDocument/2006/relationships/customXml" Target="../ink/ink1115.xml"/><Relationship Id="rId54" Type="http://schemas.openxmlformats.org/officeDocument/2006/relationships/customXml" Target="../ink/ink1002.xml"/><Relationship Id="rId75" Type="http://schemas.openxmlformats.org/officeDocument/2006/relationships/image" Target="../media/image968.png"/><Relationship Id="rId96" Type="http://schemas.openxmlformats.org/officeDocument/2006/relationships/customXml" Target="../ink/ink1023.xml"/><Relationship Id="rId140" Type="http://schemas.openxmlformats.org/officeDocument/2006/relationships/customXml" Target="../ink/ink1045.xml"/><Relationship Id="rId161" Type="http://schemas.openxmlformats.org/officeDocument/2006/relationships/image" Target="../media/image1011.png"/><Relationship Id="rId182" Type="http://schemas.openxmlformats.org/officeDocument/2006/relationships/customXml" Target="../ink/ink1066.xml"/><Relationship Id="rId217" Type="http://schemas.openxmlformats.org/officeDocument/2006/relationships/image" Target="../media/image1039.png"/><Relationship Id="rId6" Type="http://schemas.openxmlformats.org/officeDocument/2006/relationships/customXml" Target="../ink/ink978.xml"/><Relationship Id="rId238" Type="http://schemas.openxmlformats.org/officeDocument/2006/relationships/customXml" Target="../ink/ink1094.xml"/><Relationship Id="rId259" Type="http://schemas.openxmlformats.org/officeDocument/2006/relationships/image" Target="../media/image1060.png"/><Relationship Id="rId23" Type="http://schemas.openxmlformats.org/officeDocument/2006/relationships/image" Target="../media/image942.png"/><Relationship Id="rId119" Type="http://schemas.openxmlformats.org/officeDocument/2006/relationships/image" Target="../media/image990.png"/><Relationship Id="rId270" Type="http://schemas.openxmlformats.org/officeDocument/2006/relationships/customXml" Target="../ink/ink1110.xml"/><Relationship Id="rId291" Type="http://schemas.openxmlformats.org/officeDocument/2006/relationships/image" Target="../media/image1076.png"/><Relationship Id="rId305" Type="http://schemas.openxmlformats.org/officeDocument/2006/relationships/image" Target="../media/image1083.png"/><Relationship Id="rId44" Type="http://schemas.openxmlformats.org/officeDocument/2006/relationships/customXml" Target="../ink/ink997.xml"/><Relationship Id="rId65" Type="http://schemas.openxmlformats.org/officeDocument/2006/relationships/image" Target="../media/image963.png"/><Relationship Id="rId86" Type="http://schemas.openxmlformats.org/officeDocument/2006/relationships/customXml" Target="../ink/ink1018.xml"/><Relationship Id="rId130" Type="http://schemas.openxmlformats.org/officeDocument/2006/relationships/customXml" Target="../ink/ink1040.xml"/><Relationship Id="rId151" Type="http://schemas.openxmlformats.org/officeDocument/2006/relationships/image" Target="../media/image1006.png"/><Relationship Id="rId172" Type="http://schemas.openxmlformats.org/officeDocument/2006/relationships/customXml" Target="../ink/ink1061.xml"/><Relationship Id="rId193" Type="http://schemas.openxmlformats.org/officeDocument/2006/relationships/image" Target="../media/image1027.png"/><Relationship Id="rId207" Type="http://schemas.openxmlformats.org/officeDocument/2006/relationships/image" Target="../media/image1034.png"/><Relationship Id="rId228" Type="http://schemas.openxmlformats.org/officeDocument/2006/relationships/customXml" Target="../ink/ink1089.xml"/><Relationship Id="rId249" Type="http://schemas.openxmlformats.org/officeDocument/2006/relationships/image" Target="../media/image1055.png"/><Relationship Id="rId13" Type="http://schemas.openxmlformats.org/officeDocument/2006/relationships/image" Target="../media/image937.png"/><Relationship Id="rId109" Type="http://schemas.openxmlformats.org/officeDocument/2006/relationships/image" Target="../media/image985.png"/><Relationship Id="rId260" Type="http://schemas.openxmlformats.org/officeDocument/2006/relationships/customXml" Target="../ink/ink1105.xml"/><Relationship Id="rId281" Type="http://schemas.openxmlformats.org/officeDocument/2006/relationships/image" Target="../media/image1071.png"/><Relationship Id="rId34" Type="http://schemas.openxmlformats.org/officeDocument/2006/relationships/customXml" Target="../ink/ink992.xml"/><Relationship Id="rId55" Type="http://schemas.openxmlformats.org/officeDocument/2006/relationships/image" Target="../media/image958.png"/><Relationship Id="rId76" Type="http://schemas.openxmlformats.org/officeDocument/2006/relationships/customXml" Target="../ink/ink1013.xml"/><Relationship Id="rId97" Type="http://schemas.openxmlformats.org/officeDocument/2006/relationships/image" Target="../media/image979.png"/><Relationship Id="rId120" Type="http://schemas.openxmlformats.org/officeDocument/2006/relationships/customXml" Target="../ink/ink1035.xml"/><Relationship Id="rId141" Type="http://schemas.openxmlformats.org/officeDocument/2006/relationships/image" Target="../media/image1001.png"/><Relationship Id="rId7" Type="http://schemas.openxmlformats.org/officeDocument/2006/relationships/image" Target="../media/image934.png"/><Relationship Id="rId162" Type="http://schemas.openxmlformats.org/officeDocument/2006/relationships/customXml" Target="../ink/ink1056.xml"/><Relationship Id="rId183" Type="http://schemas.openxmlformats.org/officeDocument/2006/relationships/image" Target="../media/image1022.png"/><Relationship Id="rId218" Type="http://schemas.openxmlformats.org/officeDocument/2006/relationships/customXml" Target="../ink/ink1084.xml"/><Relationship Id="rId239" Type="http://schemas.openxmlformats.org/officeDocument/2006/relationships/image" Target="../media/image1050.png"/><Relationship Id="rId250" Type="http://schemas.openxmlformats.org/officeDocument/2006/relationships/customXml" Target="../ink/ink1100.xml"/><Relationship Id="rId271" Type="http://schemas.openxmlformats.org/officeDocument/2006/relationships/image" Target="../media/image1066.png"/><Relationship Id="rId292" Type="http://schemas.openxmlformats.org/officeDocument/2006/relationships/customXml" Target="../ink/ink1121.xml"/><Relationship Id="rId306" Type="http://schemas.openxmlformats.org/officeDocument/2006/relationships/customXml" Target="../ink/ink1128.xml"/><Relationship Id="rId24" Type="http://schemas.openxmlformats.org/officeDocument/2006/relationships/customXml" Target="../ink/ink987.xml"/><Relationship Id="rId40" Type="http://schemas.openxmlformats.org/officeDocument/2006/relationships/customXml" Target="../ink/ink995.xml"/><Relationship Id="rId45" Type="http://schemas.openxmlformats.org/officeDocument/2006/relationships/image" Target="../media/image953.png"/><Relationship Id="rId66" Type="http://schemas.openxmlformats.org/officeDocument/2006/relationships/customXml" Target="../ink/ink1008.xml"/><Relationship Id="rId87" Type="http://schemas.openxmlformats.org/officeDocument/2006/relationships/image" Target="../media/image974.png"/><Relationship Id="rId110" Type="http://schemas.openxmlformats.org/officeDocument/2006/relationships/customXml" Target="../ink/ink1030.xml"/><Relationship Id="rId115" Type="http://schemas.openxmlformats.org/officeDocument/2006/relationships/image" Target="../media/image988.png"/><Relationship Id="rId131" Type="http://schemas.openxmlformats.org/officeDocument/2006/relationships/image" Target="../media/image996.png"/><Relationship Id="rId136" Type="http://schemas.openxmlformats.org/officeDocument/2006/relationships/customXml" Target="../ink/ink1043.xml"/><Relationship Id="rId157" Type="http://schemas.openxmlformats.org/officeDocument/2006/relationships/image" Target="../media/image1009.png"/><Relationship Id="rId178" Type="http://schemas.openxmlformats.org/officeDocument/2006/relationships/customXml" Target="../ink/ink1064.xml"/><Relationship Id="rId301" Type="http://schemas.openxmlformats.org/officeDocument/2006/relationships/image" Target="../media/image1081.png"/><Relationship Id="rId61" Type="http://schemas.openxmlformats.org/officeDocument/2006/relationships/image" Target="../media/image961.png"/><Relationship Id="rId82" Type="http://schemas.openxmlformats.org/officeDocument/2006/relationships/customXml" Target="../ink/ink1016.xml"/><Relationship Id="rId152" Type="http://schemas.openxmlformats.org/officeDocument/2006/relationships/customXml" Target="../ink/ink1051.xml"/><Relationship Id="rId173" Type="http://schemas.openxmlformats.org/officeDocument/2006/relationships/image" Target="../media/image1017.png"/><Relationship Id="rId194" Type="http://schemas.openxmlformats.org/officeDocument/2006/relationships/customXml" Target="../ink/ink1072.xml"/><Relationship Id="rId199" Type="http://schemas.openxmlformats.org/officeDocument/2006/relationships/image" Target="../media/image1030.png"/><Relationship Id="rId203" Type="http://schemas.openxmlformats.org/officeDocument/2006/relationships/image" Target="../media/image1032.png"/><Relationship Id="rId208" Type="http://schemas.openxmlformats.org/officeDocument/2006/relationships/customXml" Target="../ink/ink1079.xml"/><Relationship Id="rId229" Type="http://schemas.openxmlformats.org/officeDocument/2006/relationships/image" Target="../media/image1045.png"/><Relationship Id="rId19" Type="http://schemas.openxmlformats.org/officeDocument/2006/relationships/image" Target="../media/image940.png"/><Relationship Id="rId224" Type="http://schemas.openxmlformats.org/officeDocument/2006/relationships/customXml" Target="../ink/ink1087.xml"/><Relationship Id="rId240" Type="http://schemas.openxmlformats.org/officeDocument/2006/relationships/customXml" Target="../ink/ink1095.xml"/><Relationship Id="rId245" Type="http://schemas.openxmlformats.org/officeDocument/2006/relationships/image" Target="../media/image1053.png"/><Relationship Id="rId261" Type="http://schemas.openxmlformats.org/officeDocument/2006/relationships/image" Target="../media/image1061.png"/><Relationship Id="rId266" Type="http://schemas.openxmlformats.org/officeDocument/2006/relationships/customXml" Target="../ink/ink1108.xml"/><Relationship Id="rId287" Type="http://schemas.openxmlformats.org/officeDocument/2006/relationships/image" Target="../media/image1074.png"/><Relationship Id="rId14" Type="http://schemas.openxmlformats.org/officeDocument/2006/relationships/customXml" Target="../ink/ink982.xml"/><Relationship Id="rId30" Type="http://schemas.openxmlformats.org/officeDocument/2006/relationships/customXml" Target="../ink/ink990.xml"/><Relationship Id="rId35" Type="http://schemas.openxmlformats.org/officeDocument/2006/relationships/image" Target="../media/image948.png"/><Relationship Id="rId56" Type="http://schemas.openxmlformats.org/officeDocument/2006/relationships/customXml" Target="../ink/ink1003.xml"/><Relationship Id="rId77" Type="http://schemas.openxmlformats.org/officeDocument/2006/relationships/image" Target="../media/image969.png"/><Relationship Id="rId100" Type="http://schemas.openxmlformats.org/officeDocument/2006/relationships/customXml" Target="../ink/ink1025.xml"/><Relationship Id="rId105" Type="http://schemas.openxmlformats.org/officeDocument/2006/relationships/image" Target="../media/image983.png"/><Relationship Id="rId126" Type="http://schemas.openxmlformats.org/officeDocument/2006/relationships/customXml" Target="../ink/ink1038.xml"/><Relationship Id="rId147" Type="http://schemas.openxmlformats.org/officeDocument/2006/relationships/image" Target="../media/image1004.png"/><Relationship Id="rId168" Type="http://schemas.openxmlformats.org/officeDocument/2006/relationships/customXml" Target="../ink/ink1059.xml"/><Relationship Id="rId282" Type="http://schemas.openxmlformats.org/officeDocument/2006/relationships/customXml" Target="../ink/ink1116.xml"/><Relationship Id="rId8" Type="http://schemas.openxmlformats.org/officeDocument/2006/relationships/customXml" Target="../ink/ink979.xml"/><Relationship Id="rId51" Type="http://schemas.openxmlformats.org/officeDocument/2006/relationships/image" Target="../media/image956.png"/><Relationship Id="rId72" Type="http://schemas.openxmlformats.org/officeDocument/2006/relationships/customXml" Target="../ink/ink1011.xml"/><Relationship Id="rId93" Type="http://schemas.openxmlformats.org/officeDocument/2006/relationships/image" Target="../media/image977.png"/><Relationship Id="rId98" Type="http://schemas.openxmlformats.org/officeDocument/2006/relationships/customXml" Target="../ink/ink1024.xml"/><Relationship Id="rId121" Type="http://schemas.openxmlformats.org/officeDocument/2006/relationships/image" Target="../media/image991.png"/><Relationship Id="rId142" Type="http://schemas.openxmlformats.org/officeDocument/2006/relationships/customXml" Target="../ink/ink1046.xml"/><Relationship Id="rId163" Type="http://schemas.openxmlformats.org/officeDocument/2006/relationships/image" Target="../media/image1012.png"/><Relationship Id="rId184" Type="http://schemas.openxmlformats.org/officeDocument/2006/relationships/customXml" Target="../ink/ink1067.xml"/><Relationship Id="rId189" Type="http://schemas.openxmlformats.org/officeDocument/2006/relationships/image" Target="../media/image1025.png"/><Relationship Id="rId219" Type="http://schemas.openxmlformats.org/officeDocument/2006/relationships/image" Target="../media/image1040.png"/><Relationship Id="rId3" Type="http://schemas.openxmlformats.org/officeDocument/2006/relationships/image" Target="../media/image932.png"/><Relationship Id="rId214" Type="http://schemas.openxmlformats.org/officeDocument/2006/relationships/customXml" Target="../ink/ink1082.xml"/><Relationship Id="rId230" Type="http://schemas.openxmlformats.org/officeDocument/2006/relationships/customXml" Target="../ink/ink1090.xml"/><Relationship Id="rId235" Type="http://schemas.openxmlformats.org/officeDocument/2006/relationships/image" Target="../media/image1048.png"/><Relationship Id="rId251" Type="http://schemas.openxmlformats.org/officeDocument/2006/relationships/image" Target="../media/image1056.png"/><Relationship Id="rId256" Type="http://schemas.openxmlformats.org/officeDocument/2006/relationships/customXml" Target="../ink/ink1103.xml"/><Relationship Id="rId277" Type="http://schemas.openxmlformats.org/officeDocument/2006/relationships/image" Target="../media/image1069.png"/><Relationship Id="rId298" Type="http://schemas.openxmlformats.org/officeDocument/2006/relationships/customXml" Target="../ink/ink1124.xml"/><Relationship Id="rId25" Type="http://schemas.openxmlformats.org/officeDocument/2006/relationships/image" Target="../media/image943.png"/><Relationship Id="rId46" Type="http://schemas.openxmlformats.org/officeDocument/2006/relationships/customXml" Target="../ink/ink998.xml"/><Relationship Id="rId67" Type="http://schemas.openxmlformats.org/officeDocument/2006/relationships/image" Target="../media/image964.png"/><Relationship Id="rId116" Type="http://schemas.openxmlformats.org/officeDocument/2006/relationships/customXml" Target="../ink/ink1033.xml"/><Relationship Id="rId137" Type="http://schemas.openxmlformats.org/officeDocument/2006/relationships/image" Target="../media/image999.png"/><Relationship Id="rId158" Type="http://schemas.openxmlformats.org/officeDocument/2006/relationships/customXml" Target="../ink/ink1054.xml"/><Relationship Id="rId272" Type="http://schemas.openxmlformats.org/officeDocument/2006/relationships/customXml" Target="../ink/ink1111.xml"/><Relationship Id="rId293" Type="http://schemas.openxmlformats.org/officeDocument/2006/relationships/image" Target="../media/image1077.png"/><Relationship Id="rId302" Type="http://schemas.openxmlformats.org/officeDocument/2006/relationships/customXml" Target="../ink/ink1126.xml"/><Relationship Id="rId307" Type="http://schemas.openxmlformats.org/officeDocument/2006/relationships/image" Target="../media/image1084.png"/><Relationship Id="rId20" Type="http://schemas.openxmlformats.org/officeDocument/2006/relationships/customXml" Target="../ink/ink985.xml"/><Relationship Id="rId41" Type="http://schemas.openxmlformats.org/officeDocument/2006/relationships/image" Target="../media/image951.png"/><Relationship Id="rId62" Type="http://schemas.openxmlformats.org/officeDocument/2006/relationships/customXml" Target="../ink/ink1006.xml"/><Relationship Id="rId83" Type="http://schemas.openxmlformats.org/officeDocument/2006/relationships/image" Target="../media/image972.png"/><Relationship Id="rId88" Type="http://schemas.openxmlformats.org/officeDocument/2006/relationships/customXml" Target="../ink/ink1019.xml"/><Relationship Id="rId111" Type="http://schemas.openxmlformats.org/officeDocument/2006/relationships/image" Target="../media/image986.png"/><Relationship Id="rId132" Type="http://schemas.openxmlformats.org/officeDocument/2006/relationships/customXml" Target="../ink/ink1041.xml"/><Relationship Id="rId153" Type="http://schemas.openxmlformats.org/officeDocument/2006/relationships/image" Target="../media/image1007.png"/><Relationship Id="rId174" Type="http://schemas.openxmlformats.org/officeDocument/2006/relationships/customXml" Target="../ink/ink1062.xml"/><Relationship Id="rId179" Type="http://schemas.openxmlformats.org/officeDocument/2006/relationships/image" Target="../media/image1020.png"/><Relationship Id="rId195" Type="http://schemas.openxmlformats.org/officeDocument/2006/relationships/image" Target="../media/image1028.png"/><Relationship Id="rId209" Type="http://schemas.openxmlformats.org/officeDocument/2006/relationships/image" Target="../media/image1035.png"/><Relationship Id="rId190" Type="http://schemas.openxmlformats.org/officeDocument/2006/relationships/customXml" Target="../ink/ink1070.xml"/><Relationship Id="rId204" Type="http://schemas.openxmlformats.org/officeDocument/2006/relationships/customXml" Target="../ink/ink1077.xml"/><Relationship Id="rId220" Type="http://schemas.openxmlformats.org/officeDocument/2006/relationships/customXml" Target="../ink/ink1085.xml"/><Relationship Id="rId225" Type="http://schemas.openxmlformats.org/officeDocument/2006/relationships/image" Target="../media/image1043.png"/><Relationship Id="rId241" Type="http://schemas.openxmlformats.org/officeDocument/2006/relationships/image" Target="../media/image1051.png"/><Relationship Id="rId246" Type="http://schemas.openxmlformats.org/officeDocument/2006/relationships/customXml" Target="../ink/ink1098.xml"/><Relationship Id="rId267" Type="http://schemas.openxmlformats.org/officeDocument/2006/relationships/image" Target="../media/image1064.png"/><Relationship Id="rId288" Type="http://schemas.openxmlformats.org/officeDocument/2006/relationships/customXml" Target="../ink/ink1119.xml"/><Relationship Id="rId15" Type="http://schemas.openxmlformats.org/officeDocument/2006/relationships/image" Target="../media/image938.png"/><Relationship Id="rId36" Type="http://schemas.openxmlformats.org/officeDocument/2006/relationships/customXml" Target="../ink/ink993.xml"/><Relationship Id="rId57" Type="http://schemas.openxmlformats.org/officeDocument/2006/relationships/image" Target="../media/image959.png"/><Relationship Id="rId106" Type="http://schemas.openxmlformats.org/officeDocument/2006/relationships/customXml" Target="../ink/ink1028.xml"/><Relationship Id="rId127" Type="http://schemas.openxmlformats.org/officeDocument/2006/relationships/image" Target="../media/image994.png"/><Relationship Id="rId262" Type="http://schemas.openxmlformats.org/officeDocument/2006/relationships/customXml" Target="../ink/ink1106.xml"/><Relationship Id="rId283" Type="http://schemas.openxmlformats.org/officeDocument/2006/relationships/image" Target="../media/image1072.png"/><Relationship Id="rId10" Type="http://schemas.openxmlformats.org/officeDocument/2006/relationships/customXml" Target="../ink/ink980.xml"/><Relationship Id="rId31" Type="http://schemas.openxmlformats.org/officeDocument/2006/relationships/image" Target="../media/image946.png"/><Relationship Id="rId52" Type="http://schemas.openxmlformats.org/officeDocument/2006/relationships/customXml" Target="../ink/ink1001.xml"/><Relationship Id="rId73" Type="http://schemas.openxmlformats.org/officeDocument/2006/relationships/image" Target="../media/image967.png"/><Relationship Id="rId78" Type="http://schemas.openxmlformats.org/officeDocument/2006/relationships/customXml" Target="../ink/ink1014.xml"/><Relationship Id="rId94" Type="http://schemas.openxmlformats.org/officeDocument/2006/relationships/customXml" Target="../ink/ink1022.xml"/><Relationship Id="rId99" Type="http://schemas.openxmlformats.org/officeDocument/2006/relationships/image" Target="../media/image980.png"/><Relationship Id="rId101" Type="http://schemas.openxmlformats.org/officeDocument/2006/relationships/image" Target="../media/image981.png"/><Relationship Id="rId122" Type="http://schemas.openxmlformats.org/officeDocument/2006/relationships/customXml" Target="../ink/ink1036.xml"/><Relationship Id="rId143" Type="http://schemas.openxmlformats.org/officeDocument/2006/relationships/image" Target="../media/image1002.png"/><Relationship Id="rId148" Type="http://schemas.openxmlformats.org/officeDocument/2006/relationships/customXml" Target="../ink/ink1049.xml"/><Relationship Id="rId164" Type="http://schemas.openxmlformats.org/officeDocument/2006/relationships/customXml" Target="../ink/ink1057.xml"/><Relationship Id="rId169" Type="http://schemas.openxmlformats.org/officeDocument/2006/relationships/image" Target="../media/image1015.png"/><Relationship Id="rId185" Type="http://schemas.openxmlformats.org/officeDocument/2006/relationships/image" Target="../media/image1023.png"/><Relationship Id="rId4" Type="http://schemas.openxmlformats.org/officeDocument/2006/relationships/customXml" Target="../ink/ink977.xml"/><Relationship Id="rId9" Type="http://schemas.openxmlformats.org/officeDocument/2006/relationships/image" Target="../media/image935.png"/><Relationship Id="rId180" Type="http://schemas.openxmlformats.org/officeDocument/2006/relationships/customXml" Target="../ink/ink1065.xml"/><Relationship Id="rId210" Type="http://schemas.openxmlformats.org/officeDocument/2006/relationships/customXml" Target="../ink/ink1080.xml"/><Relationship Id="rId215" Type="http://schemas.openxmlformats.org/officeDocument/2006/relationships/image" Target="../media/image1038.png"/><Relationship Id="rId236" Type="http://schemas.openxmlformats.org/officeDocument/2006/relationships/customXml" Target="../ink/ink1093.xml"/><Relationship Id="rId257" Type="http://schemas.openxmlformats.org/officeDocument/2006/relationships/image" Target="../media/image1059.png"/><Relationship Id="rId278" Type="http://schemas.openxmlformats.org/officeDocument/2006/relationships/customXml" Target="../ink/ink1114.xml"/><Relationship Id="rId26" Type="http://schemas.openxmlformats.org/officeDocument/2006/relationships/customXml" Target="../ink/ink988.xml"/><Relationship Id="rId231" Type="http://schemas.openxmlformats.org/officeDocument/2006/relationships/image" Target="../media/image1046.png"/><Relationship Id="rId252" Type="http://schemas.openxmlformats.org/officeDocument/2006/relationships/customXml" Target="../ink/ink1101.xml"/><Relationship Id="rId273" Type="http://schemas.openxmlformats.org/officeDocument/2006/relationships/image" Target="../media/image1067.png"/><Relationship Id="rId294" Type="http://schemas.openxmlformats.org/officeDocument/2006/relationships/customXml" Target="../ink/ink1122.xml"/><Relationship Id="rId308" Type="http://schemas.openxmlformats.org/officeDocument/2006/relationships/customXml" Target="../ink/ink1129.xml"/><Relationship Id="rId47" Type="http://schemas.openxmlformats.org/officeDocument/2006/relationships/image" Target="../media/image954.png"/><Relationship Id="rId68" Type="http://schemas.openxmlformats.org/officeDocument/2006/relationships/customXml" Target="../ink/ink1009.xml"/><Relationship Id="rId89" Type="http://schemas.openxmlformats.org/officeDocument/2006/relationships/image" Target="../media/image975.png"/><Relationship Id="rId112" Type="http://schemas.openxmlformats.org/officeDocument/2006/relationships/customXml" Target="../ink/ink1031.xml"/><Relationship Id="rId133" Type="http://schemas.openxmlformats.org/officeDocument/2006/relationships/image" Target="../media/image997.png"/><Relationship Id="rId154" Type="http://schemas.openxmlformats.org/officeDocument/2006/relationships/customXml" Target="../ink/ink1052.xml"/><Relationship Id="rId175" Type="http://schemas.openxmlformats.org/officeDocument/2006/relationships/image" Target="../media/image1018.png"/><Relationship Id="rId196" Type="http://schemas.openxmlformats.org/officeDocument/2006/relationships/customXml" Target="../ink/ink1073.xml"/><Relationship Id="rId200" Type="http://schemas.openxmlformats.org/officeDocument/2006/relationships/customXml" Target="../ink/ink1075.xml"/><Relationship Id="rId16" Type="http://schemas.openxmlformats.org/officeDocument/2006/relationships/customXml" Target="../ink/ink983.xml"/><Relationship Id="rId221" Type="http://schemas.openxmlformats.org/officeDocument/2006/relationships/image" Target="../media/image1041.png"/><Relationship Id="rId242" Type="http://schemas.openxmlformats.org/officeDocument/2006/relationships/customXml" Target="../ink/ink1096.xml"/><Relationship Id="rId263" Type="http://schemas.openxmlformats.org/officeDocument/2006/relationships/image" Target="../media/image1062.png"/><Relationship Id="rId284" Type="http://schemas.openxmlformats.org/officeDocument/2006/relationships/customXml" Target="../ink/ink1117.xml"/><Relationship Id="rId37" Type="http://schemas.openxmlformats.org/officeDocument/2006/relationships/image" Target="../media/image949.png"/><Relationship Id="rId58" Type="http://schemas.openxmlformats.org/officeDocument/2006/relationships/customXml" Target="../ink/ink1004.xml"/><Relationship Id="rId79" Type="http://schemas.openxmlformats.org/officeDocument/2006/relationships/image" Target="../media/image970.png"/><Relationship Id="rId102" Type="http://schemas.openxmlformats.org/officeDocument/2006/relationships/customXml" Target="../ink/ink1026.xml"/><Relationship Id="rId123" Type="http://schemas.openxmlformats.org/officeDocument/2006/relationships/image" Target="../media/image992.png"/><Relationship Id="rId144" Type="http://schemas.openxmlformats.org/officeDocument/2006/relationships/customXml" Target="../ink/ink1047.xml"/><Relationship Id="rId90" Type="http://schemas.openxmlformats.org/officeDocument/2006/relationships/customXml" Target="../ink/ink1020.xml"/><Relationship Id="rId165" Type="http://schemas.openxmlformats.org/officeDocument/2006/relationships/image" Target="../media/image1013.png"/><Relationship Id="rId186" Type="http://schemas.openxmlformats.org/officeDocument/2006/relationships/customXml" Target="../ink/ink1068.xml"/><Relationship Id="rId211" Type="http://schemas.openxmlformats.org/officeDocument/2006/relationships/image" Target="../media/image1036.png"/><Relationship Id="rId232" Type="http://schemas.openxmlformats.org/officeDocument/2006/relationships/customXml" Target="../ink/ink1091.xml"/><Relationship Id="rId253" Type="http://schemas.openxmlformats.org/officeDocument/2006/relationships/image" Target="../media/image1057.png"/><Relationship Id="rId274" Type="http://schemas.openxmlformats.org/officeDocument/2006/relationships/customXml" Target="../ink/ink1112.xml"/><Relationship Id="rId295" Type="http://schemas.openxmlformats.org/officeDocument/2006/relationships/image" Target="../media/image1078.png"/><Relationship Id="rId309" Type="http://schemas.openxmlformats.org/officeDocument/2006/relationships/image" Target="../media/image1085.png"/><Relationship Id="rId27" Type="http://schemas.openxmlformats.org/officeDocument/2006/relationships/image" Target="../media/image944.png"/><Relationship Id="rId48" Type="http://schemas.openxmlformats.org/officeDocument/2006/relationships/customXml" Target="../ink/ink999.xml"/><Relationship Id="rId69" Type="http://schemas.openxmlformats.org/officeDocument/2006/relationships/image" Target="../media/image965.png"/><Relationship Id="rId113" Type="http://schemas.openxmlformats.org/officeDocument/2006/relationships/image" Target="../media/image987.png"/><Relationship Id="rId134" Type="http://schemas.openxmlformats.org/officeDocument/2006/relationships/customXml" Target="../ink/ink1042.xml"/><Relationship Id="rId80" Type="http://schemas.openxmlformats.org/officeDocument/2006/relationships/customXml" Target="../ink/ink1015.xml"/><Relationship Id="rId155" Type="http://schemas.openxmlformats.org/officeDocument/2006/relationships/image" Target="../media/image1008.png"/><Relationship Id="rId176" Type="http://schemas.openxmlformats.org/officeDocument/2006/relationships/customXml" Target="../ink/ink1063.xml"/><Relationship Id="rId197" Type="http://schemas.openxmlformats.org/officeDocument/2006/relationships/image" Target="../media/image1029.png"/><Relationship Id="rId201" Type="http://schemas.openxmlformats.org/officeDocument/2006/relationships/image" Target="../media/image1031.png"/><Relationship Id="rId222" Type="http://schemas.openxmlformats.org/officeDocument/2006/relationships/customXml" Target="../ink/ink1086.xml"/><Relationship Id="rId243" Type="http://schemas.openxmlformats.org/officeDocument/2006/relationships/image" Target="../media/image1052.png"/><Relationship Id="rId264" Type="http://schemas.openxmlformats.org/officeDocument/2006/relationships/customXml" Target="../ink/ink1107.xml"/><Relationship Id="rId285" Type="http://schemas.openxmlformats.org/officeDocument/2006/relationships/image" Target="../media/image1073.png"/><Relationship Id="rId17" Type="http://schemas.openxmlformats.org/officeDocument/2006/relationships/image" Target="../media/image939.png"/><Relationship Id="rId38" Type="http://schemas.openxmlformats.org/officeDocument/2006/relationships/customXml" Target="../ink/ink994.xml"/><Relationship Id="rId59" Type="http://schemas.openxmlformats.org/officeDocument/2006/relationships/image" Target="../media/image960.png"/><Relationship Id="rId103" Type="http://schemas.openxmlformats.org/officeDocument/2006/relationships/image" Target="../media/image982.png"/><Relationship Id="rId124" Type="http://schemas.openxmlformats.org/officeDocument/2006/relationships/customXml" Target="../ink/ink1037.xml"/><Relationship Id="rId70" Type="http://schemas.openxmlformats.org/officeDocument/2006/relationships/customXml" Target="../ink/ink1010.xml"/><Relationship Id="rId91" Type="http://schemas.openxmlformats.org/officeDocument/2006/relationships/image" Target="../media/image976.png"/><Relationship Id="rId145" Type="http://schemas.openxmlformats.org/officeDocument/2006/relationships/image" Target="../media/image1003.png"/><Relationship Id="rId166" Type="http://schemas.openxmlformats.org/officeDocument/2006/relationships/customXml" Target="../ink/ink1058.xml"/><Relationship Id="rId187" Type="http://schemas.openxmlformats.org/officeDocument/2006/relationships/image" Target="../media/image1024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081.xml"/><Relationship Id="rId233" Type="http://schemas.openxmlformats.org/officeDocument/2006/relationships/image" Target="../media/image1047.png"/><Relationship Id="rId254" Type="http://schemas.openxmlformats.org/officeDocument/2006/relationships/customXml" Target="../ink/ink1102.xml"/><Relationship Id="rId28" Type="http://schemas.openxmlformats.org/officeDocument/2006/relationships/customXml" Target="../ink/ink989.xml"/><Relationship Id="rId49" Type="http://schemas.openxmlformats.org/officeDocument/2006/relationships/image" Target="../media/image955.png"/><Relationship Id="rId114" Type="http://schemas.openxmlformats.org/officeDocument/2006/relationships/customXml" Target="../ink/ink1032.xml"/><Relationship Id="rId275" Type="http://schemas.openxmlformats.org/officeDocument/2006/relationships/image" Target="../media/image1068.png"/><Relationship Id="rId296" Type="http://schemas.openxmlformats.org/officeDocument/2006/relationships/customXml" Target="../ink/ink1123.xml"/><Relationship Id="rId300" Type="http://schemas.openxmlformats.org/officeDocument/2006/relationships/customXml" Target="../ink/ink1125.xml"/><Relationship Id="rId60" Type="http://schemas.openxmlformats.org/officeDocument/2006/relationships/customXml" Target="../ink/ink1005.xml"/><Relationship Id="rId81" Type="http://schemas.openxmlformats.org/officeDocument/2006/relationships/image" Target="../media/image971.png"/><Relationship Id="rId135" Type="http://schemas.openxmlformats.org/officeDocument/2006/relationships/image" Target="../media/image998.png"/><Relationship Id="rId156" Type="http://schemas.openxmlformats.org/officeDocument/2006/relationships/customXml" Target="../ink/ink1053.xml"/><Relationship Id="rId177" Type="http://schemas.openxmlformats.org/officeDocument/2006/relationships/image" Target="../media/image1019.png"/><Relationship Id="rId198" Type="http://schemas.openxmlformats.org/officeDocument/2006/relationships/customXml" Target="../ink/ink1074.xml"/><Relationship Id="rId202" Type="http://schemas.openxmlformats.org/officeDocument/2006/relationships/customXml" Target="../ink/ink1076.xml"/><Relationship Id="rId223" Type="http://schemas.openxmlformats.org/officeDocument/2006/relationships/image" Target="../media/image1042.png"/><Relationship Id="rId244" Type="http://schemas.openxmlformats.org/officeDocument/2006/relationships/customXml" Target="../ink/ink1097.xml"/><Relationship Id="rId18" Type="http://schemas.openxmlformats.org/officeDocument/2006/relationships/customXml" Target="../ink/ink984.xml"/><Relationship Id="rId39" Type="http://schemas.openxmlformats.org/officeDocument/2006/relationships/image" Target="../media/image950.png"/><Relationship Id="rId265" Type="http://schemas.openxmlformats.org/officeDocument/2006/relationships/image" Target="../media/image1063.png"/><Relationship Id="rId286" Type="http://schemas.openxmlformats.org/officeDocument/2006/relationships/customXml" Target="../ink/ink1118.xml"/><Relationship Id="rId50" Type="http://schemas.openxmlformats.org/officeDocument/2006/relationships/customXml" Target="../ink/ink1000.xml"/><Relationship Id="rId104" Type="http://schemas.openxmlformats.org/officeDocument/2006/relationships/customXml" Target="../ink/ink1027.xml"/><Relationship Id="rId125" Type="http://schemas.openxmlformats.org/officeDocument/2006/relationships/image" Target="../media/image993.png"/><Relationship Id="rId146" Type="http://schemas.openxmlformats.org/officeDocument/2006/relationships/customXml" Target="../ink/ink1048.xml"/><Relationship Id="rId167" Type="http://schemas.openxmlformats.org/officeDocument/2006/relationships/image" Target="../media/image1014.png"/><Relationship Id="rId188" Type="http://schemas.openxmlformats.org/officeDocument/2006/relationships/customXml" Target="../ink/ink1069.xml"/><Relationship Id="rId71" Type="http://schemas.openxmlformats.org/officeDocument/2006/relationships/image" Target="../media/image966.png"/><Relationship Id="rId92" Type="http://schemas.openxmlformats.org/officeDocument/2006/relationships/customXml" Target="../ink/ink1021.xml"/><Relationship Id="rId213" Type="http://schemas.openxmlformats.org/officeDocument/2006/relationships/image" Target="../media/image1037.png"/><Relationship Id="rId234" Type="http://schemas.openxmlformats.org/officeDocument/2006/relationships/customXml" Target="../ink/ink1092.xml"/><Relationship Id="rId2" Type="http://schemas.openxmlformats.org/officeDocument/2006/relationships/customXml" Target="../ink/ink976.xml"/><Relationship Id="rId29" Type="http://schemas.openxmlformats.org/officeDocument/2006/relationships/image" Target="../media/image945.png"/><Relationship Id="rId255" Type="http://schemas.openxmlformats.org/officeDocument/2006/relationships/image" Target="../media/image1058.png"/><Relationship Id="rId276" Type="http://schemas.openxmlformats.org/officeDocument/2006/relationships/customXml" Target="../ink/ink1113.xml"/><Relationship Id="rId297" Type="http://schemas.openxmlformats.org/officeDocument/2006/relationships/image" Target="../media/image1079.png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143.png"/><Relationship Id="rId299" Type="http://schemas.openxmlformats.org/officeDocument/2006/relationships/image" Target="../media/image1234.png"/><Relationship Id="rId21" Type="http://schemas.openxmlformats.org/officeDocument/2006/relationships/image" Target="../media/image1095.png"/><Relationship Id="rId63" Type="http://schemas.openxmlformats.org/officeDocument/2006/relationships/image" Target="../media/image1116.png"/><Relationship Id="rId159" Type="http://schemas.openxmlformats.org/officeDocument/2006/relationships/image" Target="../media/image1164.png"/><Relationship Id="rId324" Type="http://schemas.openxmlformats.org/officeDocument/2006/relationships/customXml" Target="../ink/ink1291.xml"/><Relationship Id="rId366" Type="http://schemas.openxmlformats.org/officeDocument/2006/relationships/customXml" Target="../ink/ink1312.xml"/><Relationship Id="rId170" Type="http://schemas.openxmlformats.org/officeDocument/2006/relationships/customXml" Target="../ink/ink1214.xml"/><Relationship Id="rId226" Type="http://schemas.openxmlformats.org/officeDocument/2006/relationships/customXml" Target="../ink/ink1242.xml"/><Relationship Id="rId433" Type="http://schemas.openxmlformats.org/officeDocument/2006/relationships/image" Target="../media/image1301.png"/><Relationship Id="rId268" Type="http://schemas.openxmlformats.org/officeDocument/2006/relationships/customXml" Target="../ink/ink1263.xml"/><Relationship Id="rId32" Type="http://schemas.openxmlformats.org/officeDocument/2006/relationships/customXml" Target="../ink/ink1145.xml"/><Relationship Id="rId74" Type="http://schemas.openxmlformats.org/officeDocument/2006/relationships/customXml" Target="../ink/ink1166.xml"/><Relationship Id="rId128" Type="http://schemas.openxmlformats.org/officeDocument/2006/relationships/customXml" Target="../ink/ink1193.xml"/><Relationship Id="rId335" Type="http://schemas.openxmlformats.org/officeDocument/2006/relationships/image" Target="../media/image1252.png"/><Relationship Id="rId377" Type="http://schemas.openxmlformats.org/officeDocument/2006/relationships/image" Target="../media/image1273.png"/><Relationship Id="rId5" Type="http://schemas.openxmlformats.org/officeDocument/2006/relationships/image" Target="../media/image1087.png"/><Relationship Id="rId181" Type="http://schemas.openxmlformats.org/officeDocument/2006/relationships/image" Target="../media/image1175.png"/><Relationship Id="rId237" Type="http://schemas.openxmlformats.org/officeDocument/2006/relationships/image" Target="../media/image1203.png"/><Relationship Id="rId402" Type="http://schemas.openxmlformats.org/officeDocument/2006/relationships/customXml" Target="../ink/ink1330.xml"/><Relationship Id="rId279" Type="http://schemas.openxmlformats.org/officeDocument/2006/relationships/image" Target="../media/image1224.png"/><Relationship Id="rId444" Type="http://schemas.openxmlformats.org/officeDocument/2006/relationships/customXml" Target="../ink/ink1351.xml"/><Relationship Id="rId43" Type="http://schemas.openxmlformats.org/officeDocument/2006/relationships/image" Target="../media/image1106.png"/><Relationship Id="rId139" Type="http://schemas.openxmlformats.org/officeDocument/2006/relationships/image" Target="../media/image1154.png"/><Relationship Id="rId290" Type="http://schemas.openxmlformats.org/officeDocument/2006/relationships/customXml" Target="../ink/ink1274.xml"/><Relationship Id="rId304" Type="http://schemas.openxmlformats.org/officeDocument/2006/relationships/customXml" Target="../ink/ink1281.xml"/><Relationship Id="rId346" Type="http://schemas.openxmlformats.org/officeDocument/2006/relationships/customXml" Target="../ink/ink1302.xml"/><Relationship Id="rId388" Type="http://schemas.openxmlformats.org/officeDocument/2006/relationships/customXml" Target="../ink/ink1323.xml"/><Relationship Id="rId85" Type="http://schemas.openxmlformats.org/officeDocument/2006/relationships/image" Target="../media/image1127.png"/><Relationship Id="rId150" Type="http://schemas.openxmlformats.org/officeDocument/2006/relationships/customXml" Target="../ink/ink1204.xml"/><Relationship Id="rId192" Type="http://schemas.openxmlformats.org/officeDocument/2006/relationships/customXml" Target="../ink/ink1225.xml"/><Relationship Id="rId206" Type="http://schemas.openxmlformats.org/officeDocument/2006/relationships/customXml" Target="../ink/ink1232.xml"/><Relationship Id="rId413" Type="http://schemas.openxmlformats.org/officeDocument/2006/relationships/image" Target="../media/image1291.png"/><Relationship Id="rId248" Type="http://schemas.openxmlformats.org/officeDocument/2006/relationships/customXml" Target="../ink/ink1253.xml"/><Relationship Id="rId455" Type="http://schemas.openxmlformats.org/officeDocument/2006/relationships/image" Target="../media/image1312.png"/><Relationship Id="rId12" Type="http://schemas.openxmlformats.org/officeDocument/2006/relationships/customXml" Target="../ink/ink1135.xml"/><Relationship Id="rId108" Type="http://schemas.openxmlformats.org/officeDocument/2006/relationships/customXml" Target="../ink/ink1183.xml"/><Relationship Id="rId315" Type="http://schemas.openxmlformats.org/officeDocument/2006/relationships/image" Target="../media/image1242.png"/><Relationship Id="rId357" Type="http://schemas.openxmlformats.org/officeDocument/2006/relationships/image" Target="../media/image1263.png"/><Relationship Id="rId54" Type="http://schemas.openxmlformats.org/officeDocument/2006/relationships/customXml" Target="../ink/ink1156.xml"/><Relationship Id="rId96" Type="http://schemas.openxmlformats.org/officeDocument/2006/relationships/customXml" Target="../ink/ink1177.xml"/><Relationship Id="rId161" Type="http://schemas.openxmlformats.org/officeDocument/2006/relationships/image" Target="../media/image1165.png"/><Relationship Id="rId217" Type="http://schemas.openxmlformats.org/officeDocument/2006/relationships/image" Target="../media/image1193.png"/><Relationship Id="rId399" Type="http://schemas.openxmlformats.org/officeDocument/2006/relationships/image" Target="../media/image1284.png"/><Relationship Id="rId259" Type="http://schemas.openxmlformats.org/officeDocument/2006/relationships/image" Target="../media/image1214.png"/><Relationship Id="rId424" Type="http://schemas.openxmlformats.org/officeDocument/2006/relationships/customXml" Target="../ink/ink1341.xml"/><Relationship Id="rId23" Type="http://schemas.openxmlformats.org/officeDocument/2006/relationships/image" Target="../media/image1096.png"/><Relationship Id="rId119" Type="http://schemas.openxmlformats.org/officeDocument/2006/relationships/image" Target="../media/image1144.png"/><Relationship Id="rId270" Type="http://schemas.openxmlformats.org/officeDocument/2006/relationships/customXml" Target="../ink/ink1264.xml"/><Relationship Id="rId291" Type="http://schemas.openxmlformats.org/officeDocument/2006/relationships/image" Target="../media/image1230.png"/><Relationship Id="rId305" Type="http://schemas.openxmlformats.org/officeDocument/2006/relationships/image" Target="../media/image1237.png"/><Relationship Id="rId326" Type="http://schemas.openxmlformats.org/officeDocument/2006/relationships/customXml" Target="../ink/ink1292.xml"/><Relationship Id="rId347" Type="http://schemas.openxmlformats.org/officeDocument/2006/relationships/image" Target="../media/image1258.png"/><Relationship Id="rId44" Type="http://schemas.openxmlformats.org/officeDocument/2006/relationships/customXml" Target="../ink/ink1151.xml"/><Relationship Id="rId65" Type="http://schemas.openxmlformats.org/officeDocument/2006/relationships/image" Target="../media/image1117.png"/><Relationship Id="rId86" Type="http://schemas.openxmlformats.org/officeDocument/2006/relationships/customXml" Target="../ink/ink1172.xml"/><Relationship Id="rId130" Type="http://schemas.openxmlformats.org/officeDocument/2006/relationships/customXml" Target="../ink/ink1194.xml"/><Relationship Id="rId151" Type="http://schemas.openxmlformats.org/officeDocument/2006/relationships/image" Target="../media/image1160.png"/><Relationship Id="rId368" Type="http://schemas.openxmlformats.org/officeDocument/2006/relationships/customXml" Target="../ink/ink1313.xml"/><Relationship Id="rId389" Type="http://schemas.openxmlformats.org/officeDocument/2006/relationships/image" Target="../media/image1279.png"/><Relationship Id="rId172" Type="http://schemas.openxmlformats.org/officeDocument/2006/relationships/customXml" Target="../ink/ink1215.xml"/><Relationship Id="rId193" Type="http://schemas.openxmlformats.org/officeDocument/2006/relationships/image" Target="../media/image1181.png"/><Relationship Id="rId207" Type="http://schemas.openxmlformats.org/officeDocument/2006/relationships/image" Target="../media/image1188.png"/><Relationship Id="rId228" Type="http://schemas.openxmlformats.org/officeDocument/2006/relationships/customXml" Target="../ink/ink1243.xml"/><Relationship Id="rId249" Type="http://schemas.openxmlformats.org/officeDocument/2006/relationships/image" Target="../media/image1209.png"/><Relationship Id="rId414" Type="http://schemas.openxmlformats.org/officeDocument/2006/relationships/customXml" Target="../ink/ink1336.xml"/><Relationship Id="rId435" Type="http://schemas.openxmlformats.org/officeDocument/2006/relationships/image" Target="../media/image1302.png"/><Relationship Id="rId456" Type="http://schemas.openxmlformats.org/officeDocument/2006/relationships/customXml" Target="../ink/ink1357.xml"/><Relationship Id="rId13" Type="http://schemas.openxmlformats.org/officeDocument/2006/relationships/image" Target="../media/image1091.png"/><Relationship Id="rId109" Type="http://schemas.openxmlformats.org/officeDocument/2006/relationships/image" Target="../media/image1139.png"/><Relationship Id="rId260" Type="http://schemas.openxmlformats.org/officeDocument/2006/relationships/customXml" Target="../ink/ink1259.xml"/><Relationship Id="rId281" Type="http://schemas.openxmlformats.org/officeDocument/2006/relationships/image" Target="../media/image1225.png"/><Relationship Id="rId316" Type="http://schemas.openxmlformats.org/officeDocument/2006/relationships/customXml" Target="../ink/ink1287.xml"/><Relationship Id="rId337" Type="http://schemas.openxmlformats.org/officeDocument/2006/relationships/image" Target="../media/image1253.png"/><Relationship Id="rId34" Type="http://schemas.openxmlformats.org/officeDocument/2006/relationships/customXml" Target="../ink/ink1146.xml"/><Relationship Id="rId55" Type="http://schemas.openxmlformats.org/officeDocument/2006/relationships/image" Target="../media/image1112.png"/><Relationship Id="rId76" Type="http://schemas.openxmlformats.org/officeDocument/2006/relationships/customXml" Target="../ink/ink1167.xml"/><Relationship Id="rId97" Type="http://schemas.openxmlformats.org/officeDocument/2006/relationships/image" Target="../media/image1133.png"/><Relationship Id="rId120" Type="http://schemas.openxmlformats.org/officeDocument/2006/relationships/customXml" Target="../ink/ink1189.xml"/><Relationship Id="rId141" Type="http://schemas.openxmlformats.org/officeDocument/2006/relationships/image" Target="../media/image1155.png"/><Relationship Id="rId358" Type="http://schemas.openxmlformats.org/officeDocument/2006/relationships/customXml" Target="../ink/ink1308.xml"/><Relationship Id="rId379" Type="http://schemas.openxmlformats.org/officeDocument/2006/relationships/image" Target="../media/image1274.png"/><Relationship Id="rId7" Type="http://schemas.openxmlformats.org/officeDocument/2006/relationships/image" Target="../media/image1088.png"/><Relationship Id="rId162" Type="http://schemas.openxmlformats.org/officeDocument/2006/relationships/customXml" Target="../ink/ink1210.xml"/><Relationship Id="rId183" Type="http://schemas.openxmlformats.org/officeDocument/2006/relationships/image" Target="../media/image1176.png"/><Relationship Id="rId218" Type="http://schemas.openxmlformats.org/officeDocument/2006/relationships/customXml" Target="../ink/ink1238.xml"/><Relationship Id="rId239" Type="http://schemas.openxmlformats.org/officeDocument/2006/relationships/image" Target="../media/image1204.png"/><Relationship Id="rId390" Type="http://schemas.openxmlformats.org/officeDocument/2006/relationships/customXml" Target="../ink/ink1324.xml"/><Relationship Id="rId404" Type="http://schemas.openxmlformats.org/officeDocument/2006/relationships/customXml" Target="../ink/ink1331.xml"/><Relationship Id="rId425" Type="http://schemas.openxmlformats.org/officeDocument/2006/relationships/image" Target="../media/image1297.png"/><Relationship Id="rId446" Type="http://schemas.openxmlformats.org/officeDocument/2006/relationships/customXml" Target="../ink/ink1352.xml"/><Relationship Id="rId250" Type="http://schemas.openxmlformats.org/officeDocument/2006/relationships/customXml" Target="../ink/ink1254.xml"/><Relationship Id="rId271" Type="http://schemas.openxmlformats.org/officeDocument/2006/relationships/image" Target="../media/image1220.png"/><Relationship Id="rId292" Type="http://schemas.openxmlformats.org/officeDocument/2006/relationships/customXml" Target="../ink/ink1275.xml"/><Relationship Id="rId306" Type="http://schemas.openxmlformats.org/officeDocument/2006/relationships/customXml" Target="../ink/ink1282.xml"/><Relationship Id="rId24" Type="http://schemas.openxmlformats.org/officeDocument/2006/relationships/customXml" Target="../ink/ink1141.xml"/><Relationship Id="rId45" Type="http://schemas.openxmlformats.org/officeDocument/2006/relationships/image" Target="../media/image1107.png"/><Relationship Id="rId66" Type="http://schemas.openxmlformats.org/officeDocument/2006/relationships/customXml" Target="../ink/ink1162.xml"/><Relationship Id="rId87" Type="http://schemas.openxmlformats.org/officeDocument/2006/relationships/image" Target="../media/image1128.png"/><Relationship Id="rId110" Type="http://schemas.openxmlformats.org/officeDocument/2006/relationships/customXml" Target="../ink/ink1184.xml"/><Relationship Id="rId131" Type="http://schemas.openxmlformats.org/officeDocument/2006/relationships/image" Target="../media/image1150.png"/><Relationship Id="rId327" Type="http://schemas.openxmlformats.org/officeDocument/2006/relationships/image" Target="../media/image1248.png"/><Relationship Id="rId348" Type="http://schemas.openxmlformats.org/officeDocument/2006/relationships/customXml" Target="../ink/ink1303.xml"/><Relationship Id="rId369" Type="http://schemas.openxmlformats.org/officeDocument/2006/relationships/image" Target="../media/image1269.png"/><Relationship Id="rId152" Type="http://schemas.openxmlformats.org/officeDocument/2006/relationships/customXml" Target="../ink/ink1205.xml"/><Relationship Id="rId173" Type="http://schemas.openxmlformats.org/officeDocument/2006/relationships/image" Target="../media/image1171.png"/><Relationship Id="rId194" Type="http://schemas.openxmlformats.org/officeDocument/2006/relationships/customXml" Target="../ink/ink1226.xml"/><Relationship Id="rId208" Type="http://schemas.openxmlformats.org/officeDocument/2006/relationships/customXml" Target="../ink/ink1233.xml"/><Relationship Id="rId229" Type="http://schemas.openxmlformats.org/officeDocument/2006/relationships/image" Target="../media/image1199.png"/><Relationship Id="rId380" Type="http://schemas.openxmlformats.org/officeDocument/2006/relationships/customXml" Target="../ink/ink1319.xml"/><Relationship Id="rId415" Type="http://schemas.openxmlformats.org/officeDocument/2006/relationships/image" Target="../media/image1292.png"/><Relationship Id="rId436" Type="http://schemas.openxmlformats.org/officeDocument/2006/relationships/customXml" Target="../ink/ink1347.xml"/><Relationship Id="rId457" Type="http://schemas.openxmlformats.org/officeDocument/2006/relationships/image" Target="../media/image1313.png"/><Relationship Id="rId240" Type="http://schemas.openxmlformats.org/officeDocument/2006/relationships/customXml" Target="../ink/ink1249.xml"/><Relationship Id="rId261" Type="http://schemas.openxmlformats.org/officeDocument/2006/relationships/image" Target="../media/image1215.png"/><Relationship Id="rId14" Type="http://schemas.openxmlformats.org/officeDocument/2006/relationships/customXml" Target="../ink/ink1136.xml"/><Relationship Id="rId35" Type="http://schemas.openxmlformats.org/officeDocument/2006/relationships/image" Target="../media/image1102.png"/><Relationship Id="rId56" Type="http://schemas.openxmlformats.org/officeDocument/2006/relationships/customXml" Target="../ink/ink1157.xml"/><Relationship Id="rId77" Type="http://schemas.openxmlformats.org/officeDocument/2006/relationships/image" Target="../media/image1123.png"/><Relationship Id="rId100" Type="http://schemas.openxmlformats.org/officeDocument/2006/relationships/customXml" Target="../ink/ink1179.xml"/><Relationship Id="rId282" Type="http://schemas.openxmlformats.org/officeDocument/2006/relationships/customXml" Target="../ink/ink1270.xml"/><Relationship Id="rId317" Type="http://schemas.openxmlformats.org/officeDocument/2006/relationships/image" Target="../media/image1243.png"/><Relationship Id="rId338" Type="http://schemas.openxmlformats.org/officeDocument/2006/relationships/customXml" Target="../ink/ink1298.xml"/><Relationship Id="rId359" Type="http://schemas.openxmlformats.org/officeDocument/2006/relationships/image" Target="../media/image1264.png"/><Relationship Id="rId8" Type="http://schemas.openxmlformats.org/officeDocument/2006/relationships/customXml" Target="../ink/ink1133.xml"/><Relationship Id="rId98" Type="http://schemas.openxmlformats.org/officeDocument/2006/relationships/customXml" Target="../ink/ink1178.xml"/><Relationship Id="rId121" Type="http://schemas.openxmlformats.org/officeDocument/2006/relationships/image" Target="../media/image1145.png"/><Relationship Id="rId142" Type="http://schemas.openxmlformats.org/officeDocument/2006/relationships/customXml" Target="../ink/ink1200.xml"/><Relationship Id="rId163" Type="http://schemas.openxmlformats.org/officeDocument/2006/relationships/image" Target="../media/image1166.png"/><Relationship Id="rId184" Type="http://schemas.openxmlformats.org/officeDocument/2006/relationships/customXml" Target="../ink/ink1221.xml"/><Relationship Id="rId219" Type="http://schemas.openxmlformats.org/officeDocument/2006/relationships/image" Target="../media/image1194.png"/><Relationship Id="rId370" Type="http://schemas.openxmlformats.org/officeDocument/2006/relationships/customXml" Target="../ink/ink1314.xml"/><Relationship Id="rId391" Type="http://schemas.openxmlformats.org/officeDocument/2006/relationships/image" Target="../media/image1280.png"/><Relationship Id="rId405" Type="http://schemas.openxmlformats.org/officeDocument/2006/relationships/image" Target="../media/image1287.png"/><Relationship Id="rId426" Type="http://schemas.openxmlformats.org/officeDocument/2006/relationships/customXml" Target="../ink/ink1342.xml"/><Relationship Id="rId447" Type="http://schemas.openxmlformats.org/officeDocument/2006/relationships/image" Target="../media/image1308.png"/><Relationship Id="rId230" Type="http://schemas.openxmlformats.org/officeDocument/2006/relationships/customXml" Target="../ink/ink1244.xml"/><Relationship Id="rId251" Type="http://schemas.openxmlformats.org/officeDocument/2006/relationships/image" Target="../media/image1210.png"/><Relationship Id="rId25" Type="http://schemas.openxmlformats.org/officeDocument/2006/relationships/image" Target="../media/image1097.png"/><Relationship Id="rId46" Type="http://schemas.openxmlformats.org/officeDocument/2006/relationships/customXml" Target="../ink/ink1152.xml"/><Relationship Id="rId67" Type="http://schemas.openxmlformats.org/officeDocument/2006/relationships/image" Target="../media/image1118.png"/><Relationship Id="rId272" Type="http://schemas.openxmlformats.org/officeDocument/2006/relationships/customXml" Target="../ink/ink1265.xml"/><Relationship Id="rId293" Type="http://schemas.openxmlformats.org/officeDocument/2006/relationships/image" Target="../media/image1231.png"/><Relationship Id="rId307" Type="http://schemas.openxmlformats.org/officeDocument/2006/relationships/image" Target="../media/image1238.png"/><Relationship Id="rId328" Type="http://schemas.openxmlformats.org/officeDocument/2006/relationships/customXml" Target="../ink/ink1293.xml"/><Relationship Id="rId349" Type="http://schemas.openxmlformats.org/officeDocument/2006/relationships/image" Target="../media/image1259.png"/><Relationship Id="rId88" Type="http://schemas.openxmlformats.org/officeDocument/2006/relationships/customXml" Target="../ink/ink1173.xml"/><Relationship Id="rId111" Type="http://schemas.openxmlformats.org/officeDocument/2006/relationships/image" Target="../media/image1140.png"/><Relationship Id="rId132" Type="http://schemas.openxmlformats.org/officeDocument/2006/relationships/customXml" Target="../ink/ink1195.xml"/><Relationship Id="rId153" Type="http://schemas.openxmlformats.org/officeDocument/2006/relationships/image" Target="../media/image1161.png"/><Relationship Id="rId174" Type="http://schemas.openxmlformats.org/officeDocument/2006/relationships/customXml" Target="../ink/ink1216.xml"/><Relationship Id="rId195" Type="http://schemas.openxmlformats.org/officeDocument/2006/relationships/image" Target="../media/image1182.png"/><Relationship Id="rId209" Type="http://schemas.openxmlformats.org/officeDocument/2006/relationships/image" Target="../media/image1189.png"/><Relationship Id="rId360" Type="http://schemas.openxmlformats.org/officeDocument/2006/relationships/customXml" Target="../ink/ink1309.xml"/><Relationship Id="rId381" Type="http://schemas.openxmlformats.org/officeDocument/2006/relationships/image" Target="../media/image1275.png"/><Relationship Id="rId416" Type="http://schemas.openxmlformats.org/officeDocument/2006/relationships/customXml" Target="../ink/ink1337.xml"/><Relationship Id="rId220" Type="http://schemas.openxmlformats.org/officeDocument/2006/relationships/customXml" Target="../ink/ink1239.xml"/><Relationship Id="rId241" Type="http://schemas.openxmlformats.org/officeDocument/2006/relationships/image" Target="../media/image1205.png"/><Relationship Id="rId437" Type="http://schemas.openxmlformats.org/officeDocument/2006/relationships/image" Target="../media/image1303.png"/><Relationship Id="rId458" Type="http://schemas.openxmlformats.org/officeDocument/2006/relationships/customXml" Target="../ink/ink1358.xml"/><Relationship Id="rId15" Type="http://schemas.openxmlformats.org/officeDocument/2006/relationships/image" Target="../media/image1092.png"/><Relationship Id="rId36" Type="http://schemas.openxmlformats.org/officeDocument/2006/relationships/customXml" Target="../ink/ink1147.xml"/><Relationship Id="rId57" Type="http://schemas.openxmlformats.org/officeDocument/2006/relationships/image" Target="../media/image1113.png"/><Relationship Id="rId262" Type="http://schemas.openxmlformats.org/officeDocument/2006/relationships/customXml" Target="../ink/ink1260.xml"/><Relationship Id="rId283" Type="http://schemas.openxmlformats.org/officeDocument/2006/relationships/image" Target="../media/image1226.png"/><Relationship Id="rId318" Type="http://schemas.openxmlformats.org/officeDocument/2006/relationships/customXml" Target="../ink/ink1288.xml"/><Relationship Id="rId339" Type="http://schemas.openxmlformats.org/officeDocument/2006/relationships/image" Target="../media/image1254.png"/><Relationship Id="rId78" Type="http://schemas.openxmlformats.org/officeDocument/2006/relationships/customXml" Target="../ink/ink1168.xml"/><Relationship Id="rId99" Type="http://schemas.openxmlformats.org/officeDocument/2006/relationships/image" Target="../media/image1134.png"/><Relationship Id="rId101" Type="http://schemas.openxmlformats.org/officeDocument/2006/relationships/image" Target="../media/image1135.png"/><Relationship Id="rId122" Type="http://schemas.openxmlformats.org/officeDocument/2006/relationships/customXml" Target="../ink/ink1190.xml"/><Relationship Id="rId143" Type="http://schemas.openxmlformats.org/officeDocument/2006/relationships/image" Target="../media/image1156.png"/><Relationship Id="rId164" Type="http://schemas.openxmlformats.org/officeDocument/2006/relationships/customXml" Target="../ink/ink1211.xml"/><Relationship Id="rId185" Type="http://schemas.openxmlformats.org/officeDocument/2006/relationships/image" Target="../media/image1177.png"/><Relationship Id="rId350" Type="http://schemas.openxmlformats.org/officeDocument/2006/relationships/customXml" Target="../ink/ink1304.xml"/><Relationship Id="rId371" Type="http://schemas.openxmlformats.org/officeDocument/2006/relationships/image" Target="../media/image1270.png"/><Relationship Id="rId406" Type="http://schemas.openxmlformats.org/officeDocument/2006/relationships/customXml" Target="../ink/ink1332.xml"/><Relationship Id="rId9" Type="http://schemas.openxmlformats.org/officeDocument/2006/relationships/image" Target="../media/image1089.png"/><Relationship Id="rId210" Type="http://schemas.openxmlformats.org/officeDocument/2006/relationships/customXml" Target="../ink/ink1234.xml"/><Relationship Id="rId392" Type="http://schemas.openxmlformats.org/officeDocument/2006/relationships/customXml" Target="../ink/ink1325.xml"/><Relationship Id="rId427" Type="http://schemas.openxmlformats.org/officeDocument/2006/relationships/image" Target="../media/image1298.png"/><Relationship Id="rId448" Type="http://schemas.openxmlformats.org/officeDocument/2006/relationships/customXml" Target="../ink/ink1353.xml"/><Relationship Id="rId26" Type="http://schemas.openxmlformats.org/officeDocument/2006/relationships/customXml" Target="../ink/ink1142.xml"/><Relationship Id="rId231" Type="http://schemas.openxmlformats.org/officeDocument/2006/relationships/image" Target="../media/image1200.png"/><Relationship Id="rId252" Type="http://schemas.openxmlformats.org/officeDocument/2006/relationships/customXml" Target="../ink/ink1255.xml"/><Relationship Id="rId273" Type="http://schemas.openxmlformats.org/officeDocument/2006/relationships/image" Target="../media/image1221.png"/><Relationship Id="rId294" Type="http://schemas.openxmlformats.org/officeDocument/2006/relationships/customXml" Target="../ink/ink1276.xml"/><Relationship Id="rId308" Type="http://schemas.openxmlformats.org/officeDocument/2006/relationships/customXml" Target="../ink/ink1283.xml"/><Relationship Id="rId329" Type="http://schemas.openxmlformats.org/officeDocument/2006/relationships/image" Target="../media/image1249.png"/><Relationship Id="rId47" Type="http://schemas.openxmlformats.org/officeDocument/2006/relationships/image" Target="../media/image1108.png"/><Relationship Id="rId68" Type="http://schemas.openxmlformats.org/officeDocument/2006/relationships/customXml" Target="../ink/ink1163.xml"/><Relationship Id="rId89" Type="http://schemas.openxmlformats.org/officeDocument/2006/relationships/image" Target="../media/image1129.png"/><Relationship Id="rId112" Type="http://schemas.openxmlformats.org/officeDocument/2006/relationships/customXml" Target="../ink/ink1185.xml"/><Relationship Id="rId133" Type="http://schemas.openxmlformats.org/officeDocument/2006/relationships/image" Target="../media/image1151.png"/><Relationship Id="rId154" Type="http://schemas.openxmlformats.org/officeDocument/2006/relationships/customXml" Target="../ink/ink1206.xml"/><Relationship Id="rId175" Type="http://schemas.openxmlformats.org/officeDocument/2006/relationships/image" Target="../media/image1172.png"/><Relationship Id="rId340" Type="http://schemas.openxmlformats.org/officeDocument/2006/relationships/customXml" Target="../ink/ink1299.xml"/><Relationship Id="rId361" Type="http://schemas.openxmlformats.org/officeDocument/2006/relationships/image" Target="../media/image1265.png"/><Relationship Id="rId196" Type="http://schemas.openxmlformats.org/officeDocument/2006/relationships/customXml" Target="../ink/ink1227.xml"/><Relationship Id="rId200" Type="http://schemas.openxmlformats.org/officeDocument/2006/relationships/customXml" Target="../ink/ink1229.xml"/><Relationship Id="rId382" Type="http://schemas.openxmlformats.org/officeDocument/2006/relationships/customXml" Target="../ink/ink1320.xml"/><Relationship Id="rId417" Type="http://schemas.openxmlformats.org/officeDocument/2006/relationships/image" Target="../media/image1293.png"/><Relationship Id="rId438" Type="http://schemas.openxmlformats.org/officeDocument/2006/relationships/customXml" Target="../ink/ink1348.xml"/><Relationship Id="rId459" Type="http://schemas.openxmlformats.org/officeDocument/2006/relationships/image" Target="../media/image1314.png"/><Relationship Id="rId16" Type="http://schemas.openxmlformats.org/officeDocument/2006/relationships/customXml" Target="../ink/ink1137.xml"/><Relationship Id="rId221" Type="http://schemas.openxmlformats.org/officeDocument/2006/relationships/image" Target="../media/image1195.png"/><Relationship Id="rId242" Type="http://schemas.openxmlformats.org/officeDocument/2006/relationships/customXml" Target="../ink/ink1250.xml"/><Relationship Id="rId263" Type="http://schemas.openxmlformats.org/officeDocument/2006/relationships/image" Target="../media/image1216.png"/><Relationship Id="rId284" Type="http://schemas.openxmlformats.org/officeDocument/2006/relationships/customXml" Target="../ink/ink1271.xml"/><Relationship Id="rId319" Type="http://schemas.openxmlformats.org/officeDocument/2006/relationships/image" Target="../media/image1244.png"/><Relationship Id="rId37" Type="http://schemas.openxmlformats.org/officeDocument/2006/relationships/image" Target="../media/image1103.png"/><Relationship Id="rId58" Type="http://schemas.openxmlformats.org/officeDocument/2006/relationships/customXml" Target="../ink/ink1158.xml"/><Relationship Id="rId79" Type="http://schemas.openxmlformats.org/officeDocument/2006/relationships/image" Target="../media/image1124.png"/><Relationship Id="rId102" Type="http://schemas.openxmlformats.org/officeDocument/2006/relationships/customXml" Target="../ink/ink1180.xml"/><Relationship Id="rId123" Type="http://schemas.openxmlformats.org/officeDocument/2006/relationships/image" Target="../media/image1146.png"/><Relationship Id="rId144" Type="http://schemas.openxmlformats.org/officeDocument/2006/relationships/customXml" Target="../ink/ink1201.xml"/><Relationship Id="rId330" Type="http://schemas.openxmlformats.org/officeDocument/2006/relationships/customXml" Target="../ink/ink1294.xml"/><Relationship Id="rId90" Type="http://schemas.openxmlformats.org/officeDocument/2006/relationships/customXml" Target="../ink/ink1174.xml"/><Relationship Id="rId165" Type="http://schemas.openxmlformats.org/officeDocument/2006/relationships/image" Target="../media/image1167.png"/><Relationship Id="rId186" Type="http://schemas.openxmlformats.org/officeDocument/2006/relationships/customXml" Target="../ink/ink1222.xml"/><Relationship Id="rId351" Type="http://schemas.openxmlformats.org/officeDocument/2006/relationships/image" Target="../media/image1260.png"/><Relationship Id="rId372" Type="http://schemas.openxmlformats.org/officeDocument/2006/relationships/customXml" Target="../ink/ink1315.xml"/><Relationship Id="rId393" Type="http://schemas.openxmlformats.org/officeDocument/2006/relationships/image" Target="../media/image1281.png"/><Relationship Id="rId407" Type="http://schemas.openxmlformats.org/officeDocument/2006/relationships/image" Target="../media/image1288.png"/><Relationship Id="rId428" Type="http://schemas.openxmlformats.org/officeDocument/2006/relationships/customXml" Target="../ink/ink1343.xml"/><Relationship Id="rId449" Type="http://schemas.openxmlformats.org/officeDocument/2006/relationships/image" Target="../media/image1309.png"/><Relationship Id="rId211" Type="http://schemas.openxmlformats.org/officeDocument/2006/relationships/image" Target="../media/image1190.png"/><Relationship Id="rId232" Type="http://schemas.openxmlformats.org/officeDocument/2006/relationships/customXml" Target="../ink/ink1245.xml"/><Relationship Id="rId253" Type="http://schemas.openxmlformats.org/officeDocument/2006/relationships/image" Target="../media/image1211.png"/><Relationship Id="rId274" Type="http://schemas.openxmlformats.org/officeDocument/2006/relationships/customXml" Target="../ink/ink1266.xml"/><Relationship Id="rId295" Type="http://schemas.openxmlformats.org/officeDocument/2006/relationships/image" Target="../media/image1232.png"/><Relationship Id="rId309" Type="http://schemas.openxmlformats.org/officeDocument/2006/relationships/image" Target="../media/image1239.png"/><Relationship Id="rId27" Type="http://schemas.openxmlformats.org/officeDocument/2006/relationships/image" Target="../media/image1098.png"/><Relationship Id="rId48" Type="http://schemas.openxmlformats.org/officeDocument/2006/relationships/customXml" Target="../ink/ink1153.xml"/><Relationship Id="rId69" Type="http://schemas.openxmlformats.org/officeDocument/2006/relationships/image" Target="../media/image1119.png"/><Relationship Id="rId113" Type="http://schemas.openxmlformats.org/officeDocument/2006/relationships/image" Target="../media/image1141.png"/><Relationship Id="rId134" Type="http://schemas.openxmlformats.org/officeDocument/2006/relationships/customXml" Target="../ink/ink1196.xml"/><Relationship Id="rId320" Type="http://schemas.openxmlformats.org/officeDocument/2006/relationships/customXml" Target="../ink/ink1289.xml"/><Relationship Id="rId80" Type="http://schemas.openxmlformats.org/officeDocument/2006/relationships/customXml" Target="../ink/ink1169.xml"/><Relationship Id="rId155" Type="http://schemas.openxmlformats.org/officeDocument/2006/relationships/image" Target="../media/image1162.png"/><Relationship Id="rId176" Type="http://schemas.openxmlformats.org/officeDocument/2006/relationships/customXml" Target="../ink/ink1217.xml"/><Relationship Id="rId197" Type="http://schemas.openxmlformats.org/officeDocument/2006/relationships/image" Target="../media/image1183.png"/><Relationship Id="rId341" Type="http://schemas.openxmlformats.org/officeDocument/2006/relationships/image" Target="../media/image1255.png"/><Relationship Id="rId362" Type="http://schemas.openxmlformats.org/officeDocument/2006/relationships/customXml" Target="../ink/ink1310.xml"/><Relationship Id="rId383" Type="http://schemas.openxmlformats.org/officeDocument/2006/relationships/image" Target="../media/image1276.png"/><Relationship Id="rId418" Type="http://schemas.openxmlformats.org/officeDocument/2006/relationships/customXml" Target="../ink/ink1338.xml"/><Relationship Id="rId439" Type="http://schemas.openxmlformats.org/officeDocument/2006/relationships/image" Target="../media/image1304.png"/><Relationship Id="rId201" Type="http://schemas.openxmlformats.org/officeDocument/2006/relationships/image" Target="../media/image1185.png"/><Relationship Id="rId222" Type="http://schemas.openxmlformats.org/officeDocument/2006/relationships/customXml" Target="../ink/ink1240.xml"/><Relationship Id="rId243" Type="http://schemas.openxmlformats.org/officeDocument/2006/relationships/image" Target="../media/image1206.png"/><Relationship Id="rId264" Type="http://schemas.openxmlformats.org/officeDocument/2006/relationships/customXml" Target="../ink/ink1261.xml"/><Relationship Id="rId285" Type="http://schemas.openxmlformats.org/officeDocument/2006/relationships/image" Target="../media/image1227.png"/><Relationship Id="rId450" Type="http://schemas.openxmlformats.org/officeDocument/2006/relationships/customXml" Target="../ink/ink1354.xml"/><Relationship Id="rId17" Type="http://schemas.openxmlformats.org/officeDocument/2006/relationships/image" Target="../media/image1093.png"/><Relationship Id="rId38" Type="http://schemas.openxmlformats.org/officeDocument/2006/relationships/customXml" Target="../ink/ink1148.xml"/><Relationship Id="rId59" Type="http://schemas.openxmlformats.org/officeDocument/2006/relationships/image" Target="../media/image1114.png"/><Relationship Id="rId103" Type="http://schemas.openxmlformats.org/officeDocument/2006/relationships/image" Target="../media/image1136.png"/><Relationship Id="rId124" Type="http://schemas.openxmlformats.org/officeDocument/2006/relationships/customXml" Target="../ink/ink1191.xml"/><Relationship Id="rId310" Type="http://schemas.openxmlformats.org/officeDocument/2006/relationships/customXml" Target="../ink/ink1284.xml"/><Relationship Id="rId70" Type="http://schemas.openxmlformats.org/officeDocument/2006/relationships/customXml" Target="../ink/ink1164.xml"/><Relationship Id="rId91" Type="http://schemas.openxmlformats.org/officeDocument/2006/relationships/image" Target="../media/image1130.png"/><Relationship Id="rId145" Type="http://schemas.openxmlformats.org/officeDocument/2006/relationships/image" Target="../media/image1157.png"/><Relationship Id="rId166" Type="http://schemas.openxmlformats.org/officeDocument/2006/relationships/customXml" Target="../ink/ink1212.xml"/><Relationship Id="rId187" Type="http://schemas.openxmlformats.org/officeDocument/2006/relationships/image" Target="../media/image1178.png"/><Relationship Id="rId331" Type="http://schemas.openxmlformats.org/officeDocument/2006/relationships/image" Target="../media/image1250.png"/><Relationship Id="rId352" Type="http://schemas.openxmlformats.org/officeDocument/2006/relationships/customXml" Target="../ink/ink1305.xml"/><Relationship Id="rId373" Type="http://schemas.openxmlformats.org/officeDocument/2006/relationships/image" Target="../media/image1271.png"/><Relationship Id="rId394" Type="http://schemas.openxmlformats.org/officeDocument/2006/relationships/customXml" Target="../ink/ink1326.xml"/><Relationship Id="rId408" Type="http://schemas.openxmlformats.org/officeDocument/2006/relationships/customXml" Target="../ink/ink1333.xml"/><Relationship Id="rId429" Type="http://schemas.openxmlformats.org/officeDocument/2006/relationships/image" Target="../media/image1299.png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235.xml"/><Relationship Id="rId233" Type="http://schemas.openxmlformats.org/officeDocument/2006/relationships/image" Target="../media/image1201.png"/><Relationship Id="rId254" Type="http://schemas.openxmlformats.org/officeDocument/2006/relationships/customXml" Target="../ink/ink1256.xml"/><Relationship Id="rId440" Type="http://schemas.openxmlformats.org/officeDocument/2006/relationships/customXml" Target="../ink/ink1349.xml"/><Relationship Id="rId28" Type="http://schemas.openxmlformats.org/officeDocument/2006/relationships/customXml" Target="../ink/ink1143.xml"/><Relationship Id="rId49" Type="http://schemas.openxmlformats.org/officeDocument/2006/relationships/image" Target="../media/image1109.png"/><Relationship Id="rId114" Type="http://schemas.openxmlformats.org/officeDocument/2006/relationships/customXml" Target="../ink/ink1186.xml"/><Relationship Id="rId275" Type="http://schemas.openxmlformats.org/officeDocument/2006/relationships/image" Target="../media/image1222.png"/><Relationship Id="rId296" Type="http://schemas.openxmlformats.org/officeDocument/2006/relationships/customXml" Target="../ink/ink1277.xml"/><Relationship Id="rId300" Type="http://schemas.openxmlformats.org/officeDocument/2006/relationships/customXml" Target="../ink/ink1279.xml"/><Relationship Id="rId60" Type="http://schemas.openxmlformats.org/officeDocument/2006/relationships/customXml" Target="../ink/ink1159.xml"/><Relationship Id="rId81" Type="http://schemas.openxmlformats.org/officeDocument/2006/relationships/image" Target="../media/image1125.png"/><Relationship Id="rId135" Type="http://schemas.openxmlformats.org/officeDocument/2006/relationships/image" Target="../media/image1152.png"/><Relationship Id="rId156" Type="http://schemas.openxmlformats.org/officeDocument/2006/relationships/customXml" Target="../ink/ink1207.xml"/><Relationship Id="rId177" Type="http://schemas.openxmlformats.org/officeDocument/2006/relationships/image" Target="../media/image1173.png"/><Relationship Id="rId198" Type="http://schemas.openxmlformats.org/officeDocument/2006/relationships/customXml" Target="../ink/ink1228.xml"/><Relationship Id="rId321" Type="http://schemas.openxmlformats.org/officeDocument/2006/relationships/image" Target="../media/image1245.png"/><Relationship Id="rId342" Type="http://schemas.openxmlformats.org/officeDocument/2006/relationships/customXml" Target="../ink/ink1300.xml"/><Relationship Id="rId363" Type="http://schemas.openxmlformats.org/officeDocument/2006/relationships/image" Target="../media/image1266.png"/><Relationship Id="rId384" Type="http://schemas.openxmlformats.org/officeDocument/2006/relationships/customXml" Target="../ink/ink1321.xml"/><Relationship Id="rId419" Type="http://schemas.openxmlformats.org/officeDocument/2006/relationships/image" Target="../media/image1294.png"/><Relationship Id="rId202" Type="http://schemas.openxmlformats.org/officeDocument/2006/relationships/customXml" Target="../ink/ink1230.xml"/><Relationship Id="rId223" Type="http://schemas.openxmlformats.org/officeDocument/2006/relationships/image" Target="../media/image1196.png"/><Relationship Id="rId244" Type="http://schemas.openxmlformats.org/officeDocument/2006/relationships/customXml" Target="../ink/ink1251.xml"/><Relationship Id="rId430" Type="http://schemas.openxmlformats.org/officeDocument/2006/relationships/customXml" Target="../ink/ink1344.xml"/><Relationship Id="rId18" Type="http://schemas.openxmlformats.org/officeDocument/2006/relationships/customXml" Target="../ink/ink1138.xml"/><Relationship Id="rId39" Type="http://schemas.openxmlformats.org/officeDocument/2006/relationships/image" Target="../media/image1104.png"/><Relationship Id="rId265" Type="http://schemas.openxmlformats.org/officeDocument/2006/relationships/image" Target="../media/image1217.png"/><Relationship Id="rId286" Type="http://schemas.openxmlformats.org/officeDocument/2006/relationships/customXml" Target="../ink/ink1272.xml"/><Relationship Id="rId451" Type="http://schemas.openxmlformats.org/officeDocument/2006/relationships/image" Target="../media/image1310.png"/><Relationship Id="rId50" Type="http://schemas.openxmlformats.org/officeDocument/2006/relationships/customXml" Target="../ink/ink1154.xml"/><Relationship Id="rId104" Type="http://schemas.openxmlformats.org/officeDocument/2006/relationships/customXml" Target="../ink/ink1181.xml"/><Relationship Id="rId125" Type="http://schemas.openxmlformats.org/officeDocument/2006/relationships/image" Target="../media/image1147.png"/><Relationship Id="rId146" Type="http://schemas.openxmlformats.org/officeDocument/2006/relationships/customXml" Target="../ink/ink1202.xml"/><Relationship Id="rId167" Type="http://schemas.openxmlformats.org/officeDocument/2006/relationships/image" Target="../media/image1168.png"/><Relationship Id="rId188" Type="http://schemas.openxmlformats.org/officeDocument/2006/relationships/customXml" Target="../ink/ink1223.xml"/><Relationship Id="rId311" Type="http://schemas.openxmlformats.org/officeDocument/2006/relationships/image" Target="../media/image1240.png"/><Relationship Id="rId332" Type="http://schemas.openxmlformats.org/officeDocument/2006/relationships/customXml" Target="../ink/ink1295.xml"/><Relationship Id="rId353" Type="http://schemas.openxmlformats.org/officeDocument/2006/relationships/image" Target="../media/image1261.png"/><Relationship Id="rId374" Type="http://schemas.openxmlformats.org/officeDocument/2006/relationships/customXml" Target="../ink/ink1316.xml"/><Relationship Id="rId395" Type="http://schemas.openxmlformats.org/officeDocument/2006/relationships/image" Target="../media/image1282.png"/><Relationship Id="rId409" Type="http://schemas.openxmlformats.org/officeDocument/2006/relationships/image" Target="../media/image1289.png"/><Relationship Id="rId71" Type="http://schemas.openxmlformats.org/officeDocument/2006/relationships/image" Target="../media/image1120.png"/><Relationship Id="rId92" Type="http://schemas.openxmlformats.org/officeDocument/2006/relationships/customXml" Target="../ink/ink1175.xml"/><Relationship Id="rId213" Type="http://schemas.openxmlformats.org/officeDocument/2006/relationships/image" Target="../media/image1191.png"/><Relationship Id="rId234" Type="http://schemas.openxmlformats.org/officeDocument/2006/relationships/customXml" Target="../ink/ink1246.xml"/><Relationship Id="rId420" Type="http://schemas.openxmlformats.org/officeDocument/2006/relationships/customXml" Target="../ink/ink1339.xml"/><Relationship Id="rId2" Type="http://schemas.openxmlformats.org/officeDocument/2006/relationships/customXml" Target="../ink/ink1130.xml"/><Relationship Id="rId29" Type="http://schemas.openxmlformats.org/officeDocument/2006/relationships/image" Target="../media/image1099.png"/><Relationship Id="rId255" Type="http://schemas.openxmlformats.org/officeDocument/2006/relationships/image" Target="../media/image1212.png"/><Relationship Id="rId276" Type="http://schemas.openxmlformats.org/officeDocument/2006/relationships/customXml" Target="../ink/ink1267.xml"/><Relationship Id="rId297" Type="http://schemas.openxmlformats.org/officeDocument/2006/relationships/image" Target="../media/image1233.png"/><Relationship Id="rId441" Type="http://schemas.openxmlformats.org/officeDocument/2006/relationships/image" Target="../media/image1305.png"/><Relationship Id="rId40" Type="http://schemas.openxmlformats.org/officeDocument/2006/relationships/customXml" Target="../ink/ink1149.xml"/><Relationship Id="rId115" Type="http://schemas.openxmlformats.org/officeDocument/2006/relationships/image" Target="../media/image1142.png"/><Relationship Id="rId136" Type="http://schemas.openxmlformats.org/officeDocument/2006/relationships/customXml" Target="../ink/ink1197.xml"/><Relationship Id="rId157" Type="http://schemas.openxmlformats.org/officeDocument/2006/relationships/image" Target="../media/image1163.png"/><Relationship Id="rId178" Type="http://schemas.openxmlformats.org/officeDocument/2006/relationships/customXml" Target="../ink/ink1218.xml"/><Relationship Id="rId301" Type="http://schemas.openxmlformats.org/officeDocument/2006/relationships/image" Target="../media/image1235.png"/><Relationship Id="rId322" Type="http://schemas.openxmlformats.org/officeDocument/2006/relationships/customXml" Target="../ink/ink1290.xml"/><Relationship Id="rId343" Type="http://schemas.openxmlformats.org/officeDocument/2006/relationships/image" Target="../media/image1256.png"/><Relationship Id="rId364" Type="http://schemas.openxmlformats.org/officeDocument/2006/relationships/customXml" Target="../ink/ink1311.xml"/><Relationship Id="rId61" Type="http://schemas.openxmlformats.org/officeDocument/2006/relationships/image" Target="../media/image1115.png"/><Relationship Id="rId82" Type="http://schemas.openxmlformats.org/officeDocument/2006/relationships/customXml" Target="../ink/ink1170.xml"/><Relationship Id="rId199" Type="http://schemas.openxmlformats.org/officeDocument/2006/relationships/image" Target="../media/image1184.png"/><Relationship Id="rId203" Type="http://schemas.openxmlformats.org/officeDocument/2006/relationships/image" Target="../media/image1186.png"/><Relationship Id="rId385" Type="http://schemas.openxmlformats.org/officeDocument/2006/relationships/image" Target="../media/image1277.png"/><Relationship Id="rId19" Type="http://schemas.openxmlformats.org/officeDocument/2006/relationships/image" Target="../media/image1094.png"/><Relationship Id="rId224" Type="http://schemas.openxmlformats.org/officeDocument/2006/relationships/customXml" Target="../ink/ink1241.xml"/><Relationship Id="rId245" Type="http://schemas.openxmlformats.org/officeDocument/2006/relationships/image" Target="../media/image1207.png"/><Relationship Id="rId266" Type="http://schemas.openxmlformats.org/officeDocument/2006/relationships/customXml" Target="../ink/ink1262.xml"/><Relationship Id="rId287" Type="http://schemas.openxmlformats.org/officeDocument/2006/relationships/image" Target="../media/image1228.png"/><Relationship Id="rId410" Type="http://schemas.openxmlformats.org/officeDocument/2006/relationships/customXml" Target="../ink/ink1334.xml"/><Relationship Id="rId431" Type="http://schemas.openxmlformats.org/officeDocument/2006/relationships/image" Target="../media/image1300.png"/><Relationship Id="rId452" Type="http://schemas.openxmlformats.org/officeDocument/2006/relationships/customXml" Target="../ink/ink1355.xml"/><Relationship Id="rId30" Type="http://schemas.openxmlformats.org/officeDocument/2006/relationships/customXml" Target="../ink/ink1144.xml"/><Relationship Id="rId105" Type="http://schemas.openxmlformats.org/officeDocument/2006/relationships/image" Target="../media/image1137.png"/><Relationship Id="rId126" Type="http://schemas.openxmlformats.org/officeDocument/2006/relationships/customXml" Target="../ink/ink1192.xml"/><Relationship Id="rId147" Type="http://schemas.openxmlformats.org/officeDocument/2006/relationships/image" Target="../media/image1158.png"/><Relationship Id="rId168" Type="http://schemas.openxmlformats.org/officeDocument/2006/relationships/customXml" Target="../ink/ink1213.xml"/><Relationship Id="rId312" Type="http://schemas.openxmlformats.org/officeDocument/2006/relationships/customXml" Target="../ink/ink1285.xml"/><Relationship Id="rId333" Type="http://schemas.openxmlformats.org/officeDocument/2006/relationships/image" Target="../media/image1251.png"/><Relationship Id="rId354" Type="http://schemas.openxmlformats.org/officeDocument/2006/relationships/customXml" Target="../ink/ink1306.xml"/><Relationship Id="rId51" Type="http://schemas.openxmlformats.org/officeDocument/2006/relationships/image" Target="../media/image1110.png"/><Relationship Id="rId72" Type="http://schemas.openxmlformats.org/officeDocument/2006/relationships/customXml" Target="../ink/ink1165.xml"/><Relationship Id="rId93" Type="http://schemas.openxmlformats.org/officeDocument/2006/relationships/image" Target="../media/image1131.png"/><Relationship Id="rId189" Type="http://schemas.openxmlformats.org/officeDocument/2006/relationships/image" Target="../media/image1179.png"/><Relationship Id="rId375" Type="http://schemas.openxmlformats.org/officeDocument/2006/relationships/image" Target="../media/image1272.png"/><Relationship Id="rId396" Type="http://schemas.openxmlformats.org/officeDocument/2006/relationships/customXml" Target="../ink/ink1327.xml"/><Relationship Id="rId3" Type="http://schemas.openxmlformats.org/officeDocument/2006/relationships/image" Target="../media/image1086.png"/><Relationship Id="rId214" Type="http://schemas.openxmlformats.org/officeDocument/2006/relationships/customXml" Target="../ink/ink1236.xml"/><Relationship Id="rId235" Type="http://schemas.openxmlformats.org/officeDocument/2006/relationships/image" Target="../media/image1202.png"/><Relationship Id="rId256" Type="http://schemas.openxmlformats.org/officeDocument/2006/relationships/customXml" Target="../ink/ink1257.xml"/><Relationship Id="rId277" Type="http://schemas.openxmlformats.org/officeDocument/2006/relationships/image" Target="../media/image1223.png"/><Relationship Id="rId298" Type="http://schemas.openxmlformats.org/officeDocument/2006/relationships/customXml" Target="../ink/ink1278.xml"/><Relationship Id="rId400" Type="http://schemas.openxmlformats.org/officeDocument/2006/relationships/customXml" Target="../ink/ink1329.xml"/><Relationship Id="rId421" Type="http://schemas.openxmlformats.org/officeDocument/2006/relationships/image" Target="../media/image1295.png"/><Relationship Id="rId442" Type="http://schemas.openxmlformats.org/officeDocument/2006/relationships/customXml" Target="../ink/ink1350.xml"/><Relationship Id="rId116" Type="http://schemas.openxmlformats.org/officeDocument/2006/relationships/customXml" Target="../ink/ink1187.xml"/><Relationship Id="rId137" Type="http://schemas.openxmlformats.org/officeDocument/2006/relationships/image" Target="../media/image1153.png"/><Relationship Id="rId158" Type="http://schemas.openxmlformats.org/officeDocument/2006/relationships/customXml" Target="../ink/ink1208.xml"/><Relationship Id="rId302" Type="http://schemas.openxmlformats.org/officeDocument/2006/relationships/customXml" Target="../ink/ink1280.xml"/><Relationship Id="rId323" Type="http://schemas.openxmlformats.org/officeDocument/2006/relationships/image" Target="../media/image1246.png"/><Relationship Id="rId344" Type="http://schemas.openxmlformats.org/officeDocument/2006/relationships/customXml" Target="../ink/ink1301.xml"/><Relationship Id="rId20" Type="http://schemas.openxmlformats.org/officeDocument/2006/relationships/customXml" Target="../ink/ink1139.xml"/><Relationship Id="rId41" Type="http://schemas.openxmlformats.org/officeDocument/2006/relationships/image" Target="../media/image1105.png"/><Relationship Id="rId62" Type="http://schemas.openxmlformats.org/officeDocument/2006/relationships/customXml" Target="../ink/ink1160.xml"/><Relationship Id="rId83" Type="http://schemas.openxmlformats.org/officeDocument/2006/relationships/image" Target="../media/image1126.png"/><Relationship Id="rId179" Type="http://schemas.openxmlformats.org/officeDocument/2006/relationships/image" Target="../media/image1174.png"/><Relationship Id="rId365" Type="http://schemas.openxmlformats.org/officeDocument/2006/relationships/image" Target="../media/image1267.png"/><Relationship Id="rId386" Type="http://schemas.openxmlformats.org/officeDocument/2006/relationships/customXml" Target="../ink/ink1322.xml"/><Relationship Id="rId190" Type="http://schemas.openxmlformats.org/officeDocument/2006/relationships/customXml" Target="../ink/ink1224.xml"/><Relationship Id="rId204" Type="http://schemas.openxmlformats.org/officeDocument/2006/relationships/customXml" Target="../ink/ink1231.xml"/><Relationship Id="rId225" Type="http://schemas.openxmlformats.org/officeDocument/2006/relationships/image" Target="../media/image1197.png"/><Relationship Id="rId246" Type="http://schemas.openxmlformats.org/officeDocument/2006/relationships/customXml" Target="../ink/ink1252.xml"/><Relationship Id="rId267" Type="http://schemas.openxmlformats.org/officeDocument/2006/relationships/image" Target="../media/image1218.png"/><Relationship Id="rId288" Type="http://schemas.openxmlformats.org/officeDocument/2006/relationships/customXml" Target="../ink/ink1273.xml"/><Relationship Id="rId411" Type="http://schemas.openxmlformats.org/officeDocument/2006/relationships/image" Target="../media/image1290.png"/><Relationship Id="rId432" Type="http://schemas.openxmlformats.org/officeDocument/2006/relationships/customXml" Target="../ink/ink1345.xml"/><Relationship Id="rId453" Type="http://schemas.openxmlformats.org/officeDocument/2006/relationships/image" Target="../media/image1311.png"/><Relationship Id="rId106" Type="http://schemas.openxmlformats.org/officeDocument/2006/relationships/customXml" Target="../ink/ink1182.xml"/><Relationship Id="rId127" Type="http://schemas.openxmlformats.org/officeDocument/2006/relationships/image" Target="../media/image1148.png"/><Relationship Id="rId313" Type="http://schemas.openxmlformats.org/officeDocument/2006/relationships/image" Target="../media/image1241.png"/><Relationship Id="rId10" Type="http://schemas.openxmlformats.org/officeDocument/2006/relationships/customXml" Target="../ink/ink1134.xml"/><Relationship Id="rId31" Type="http://schemas.openxmlformats.org/officeDocument/2006/relationships/image" Target="../media/image1100.png"/><Relationship Id="rId52" Type="http://schemas.openxmlformats.org/officeDocument/2006/relationships/customXml" Target="../ink/ink1155.xml"/><Relationship Id="rId73" Type="http://schemas.openxmlformats.org/officeDocument/2006/relationships/image" Target="../media/image1121.png"/><Relationship Id="rId94" Type="http://schemas.openxmlformats.org/officeDocument/2006/relationships/customXml" Target="../ink/ink1176.xml"/><Relationship Id="rId148" Type="http://schemas.openxmlformats.org/officeDocument/2006/relationships/customXml" Target="../ink/ink1203.xml"/><Relationship Id="rId169" Type="http://schemas.openxmlformats.org/officeDocument/2006/relationships/image" Target="../media/image1169.png"/><Relationship Id="rId334" Type="http://schemas.openxmlformats.org/officeDocument/2006/relationships/customXml" Target="../ink/ink1296.xml"/><Relationship Id="rId355" Type="http://schemas.openxmlformats.org/officeDocument/2006/relationships/image" Target="../media/image1262.png"/><Relationship Id="rId376" Type="http://schemas.openxmlformats.org/officeDocument/2006/relationships/customXml" Target="../ink/ink1317.xml"/><Relationship Id="rId397" Type="http://schemas.openxmlformats.org/officeDocument/2006/relationships/image" Target="../media/image1283.png"/><Relationship Id="rId4" Type="http://schemas.openxmlformats.org/officeDocument/2006/relationships/customXml" Target="../ink/ink1131.xml"/><Relationship Id="rId180" Type="http://schemas.openxmlformats.org/officeDocument/2006/relationships/customXml" Target="../ink/ink1219.xml"/><Relationship Id="rId215" Type="http://schemas.openxmlformats.org/officeDocument/2006/relationships/image" Target="../media/image1192.png"/><Relationship Id="rId236" Type="http://schemas.openxmlformats.org/officeDocument/2006/relationships/customXml" Target="../ink/ink1247.xml"/><Relationship Id="rId257" Type="http://schemas.openxmlformats.org/officeDocument/2006/relationships/image" Target="../media/image1213.png"/><Relationship Id="rId278" Type="http://schemas.openxmlformats.org/officeDocument/2006/relationships/customXml" Target="../ink/ink1268.xml"/><Relationship Id="rId401" Type="http://schemas.openxmlformats.org/officeDocument/2006/relationships/image" Target="../media/image1285.png"/><Relationship Id="rId422" Type="http://schemas.openxmlformats.org/officeDocument/2006/relationships/customXml" Target="../ink/ink1340.xml"/><Relationship Id="rId443" Type="http://schemas.openxmlformats.org/officeDocument/2006/relationships/image" Target="../media/image1306.png"/><Relationship Id="rId303" Type="http://schemas.openxmlformats.org/officeDocument/2006/relationships/image" Target="../media/image1236.png"/><Relationship Id="rId42" Type="http://schemas.openxmlformats.org/officeDocument/2006/relationships/customXml" Target="../ink/ink1150.xml"/><Relationship Id="rId84" Type="http://schemas.openxmlformats.org/officeDocument/2006/relationships/customXml" Target="../ink/ink1171.xml"/><Relationship Id="rId138" Type="http://schemas.openxmlformats.org/officeDocument/2006/relationships/customXml" Target="../ink/ink1198.xml"/><Relationship Id="rId345" Type="http://schemas.openxmlformats.org/officeDocument/2006/relationships/image" Target="../media/image1257.png"/><Relationship Id="rId387" Type="http://schemas.openxmlformats.org/officeDocument/2006/relationships/image" Target="../media/image1278.png"/><Relationship Id="rId191" Type="http://schemas.openxmlformats.org/officeDocument/2006/relationships/image" Target="../media/image1180.png"/><Relationship Id="rId205" Type="http://schemas.openxmlformats.org/officeDocument/2006/relationships/image" Target="../media/image1187.png"/><Relationship Id="rId247" Type="http://schemas.openxmlformats.org/officeDocument/2006/relationships/image" Target="../media/image1208.png"/><Relationship Id="rId412" Type="http://schemas.openxmlformats.org/officeDocument/2006/relationships/customXml" Target="../ink/ink1335.xml"/><Relationship Id="rId107" Type="http://schemas.openxmlformats.org/officeDocument/2006/relationships/image" Target="../media/image1138.png"/><Relationship Id="rId289" Type="http://schemas.openxmlformats.org/officeDocument/2006/relationships/image" Target="../media/image1229.png"/><Relationship Id="rId454" Type="http://schemas.openxmlformats.org/officeDocument/2006/relationships/customXml" Target="../ink/ink1356.xml"/><Relationship Id="rId11" Type="http://schemas.openxmlformats.org/officeDocument/2006/relationships/image" Target="../media/image1090.png"/><Relationship Id="rId53" Type="http://schemas.openxmlformats.org/officeDocument/2006/relationships/image" Target="../media/image1111.png"/><Relationship Id="rId149" Type="http://schemas.openxmlformats.org/officeDocument/2006/relationships/image" Target="../media/image1159.png"/><Relationship Id="rId314" Type="http://schemas.openxmlformats.org/officeDocument/2006/relationships/customXml" Target="../ink/ink1286.xml"/><Relationship Id="rId356" Type="http://schemas.openxmlformats.org/officeDocument/2006/relationships/customXml" Target="../ink/ink1307.xml"/><Relationship Id="rId398" Type="http://schemas.openxmlformats.org/officeDocument/2006/relationships/customXml" Target="../ink/ink1328.xml"/><Relationship Id="rId95" Type="http://schemas.openxmlformats.org/officeDocument/2006/relationships/image" Target="../media/image1132.png"/><Relationship Id="rId160" Type="http://schemas.openxmlformats.org/officeDocument/2006/relationships/customXml" Target="../ink/ink1209.xml"/><Relationship Id="rId216" Type="http://schemas.openxmlformats.org/officeDocument/2006/relationships/customXml" Target="../ink/ink1237.xml"/><Relationship Id="rId423" Type="http://schemas.openxmlformats.org/officeDocument/2006/relationships/image" Target="../media/image1296.png"/><Relationship Id="rId258" Type="http://schemas.openxmlformats.org/officeDocument/2006/relationships/customXml" Target="../ink/ink1258.xml"/><Relationship Id="rId22" Type="http://schemas.openxmlformats.org/officeDocument/2006/relationships/customXml" Target="../ink/ink1140.xml"/><Relationship Id="rId64" Type="http://schemas.openxmlformats.org/officeDocument/2006/relationships/customXml" Target="../ink/ink1161.xml"/><Relationship Id="rId118" Type="http://schemas.openxmlformats.org/officeDocument/2006/relationships/customXml" Target="../ink/ink1188.xml"/><Relationship Id="rId325" Type="http://schemas.openxmlformats.org/officeDocument/2006/relationships/image" Target="../media/image1247.png"/><Relationship Id="rId367" Type="http://schemas.openxmlformats.org/officeDocument/2006/relationships/image" Target="../media/image1268.png"/><Relationship Id="rId171" Type="http://schemas.openxmlformats.org/officeDocument/2006/relationships/image" Target="../media/image1170.png"/><Relationship Id="rId227" Type="http://schemas.openxmlformats.org/officeDocument/2006/relationships/image" Target="../media/image1198.png"/><Relationship Id="rId269" Type="http://schemas.openxmlformats.org/officeDocument/2006/relationships/image" Target="../media/image1219.png"/><Relationship Id="rId434" Type="http://schemas.openxmlformats.org/officeDocument/2006/relationships/customXml" Target="../ink/ink1346.xml"/><Relationship Id="rId33" Type="http://schemas.openxmlformats.org/officeDocument/2006/relationships/image" Target="../media/image1101.png"/><Relationship Id="rId129" Type="http://schemas.openxmlformats.org/officeDocument/2006/relationships/image" Target="../media/image1149.png"/><Relationship Id="rId280" Type="http://schemas.openxmlformats.org/officeDocument/2006/relationships/customXml" Target="../ink/ink1269.xml"/><Relationship Id="rId336" Type="http://schemas.openxmlformats.org/officeDocument/2006/relationships/customXml" Target="../ink/ink1297.xml"/><Relationship Id="rId75" Type="http://schemas.openxmlformats.org/officeDocument/2006/relationships/image" Target="../media/image1122.png"/><Relationship Id="rId140" Type="http://schemas.openxmlformats.org/officeDocument/2006/relationships/customXml" Target="../ink/ink1199.xml"/><Relationship Id="rId182" Type="http://schemas.openxmlformats.org/officeDocument/2006/relationships/customXml" Target="../ink/ink1220.xml"/><Relationship Id="rId378" Type="http://schemas.openxmlformats.org/officeDocument/2006/relationships/customXml" Target="../ink/ink1318.xml"/><Relationship Id="rId403" Type="http://schemas.openxmlformats.org/officeDocument/2006/relationships/image" Target="../media/image1286.png"/><Relationship Id="rId6" Type="http://schemas.openxmlformats.org/officeDocument/2006/relationships/customXml" Target="../ink/ink1132.xml"/><Relationship Id="rId238" Type="http://schemas.openxmlformats.org/officeDocument/2006/relationships/customXml" Target="../ink/ink1248.xml"/><Relationship Id="rId445" Type="http://schemas.openxmlformats.org/officeDocument/2006/relationships/image" Target="../media/image130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90E3DB-99B8-7C48-B3CF-3C443AC832F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Flow with Small Reynolds Number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471B801-506E-1E6E-7B2F-EC3C9C2F4AD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LL6 section 20</a:t>
            </a:r>
          </a:p>
        </p:txBody>
      </p:sp>
    </p:spTree>
    <p:extLst>
      <p:ext uri="{BB962C8B-B14F-4D97-AF65-F5344CB8AC3E}">
        <p14:creationId xmlns:p14="http://schemas.microsoft.com/office/powerpoint/2010/main" val="32957102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B66FBCF4-9706-DBDC-FAE2-FAFA6D25DD91}"/>
              </a:ext>
            </a:extLst>
          </p:cNvPr>
          <p:cNvGrpSpPr/>
          <p:nvPr/>
        </p:nvGrpSpPr>
        <p:grpSpPr>
          <a:xfrm>
            <a:off x="784045" y="213115"/>
            <a:ext cx="1482120" cy="322200"/>
            <a:chOff x="784045" y="213115"/>
            <a:chExt cx="1482120" cy="32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7A9DABA-D444-0E10-51A4-D274B20E92C6}"/>
                    </a:ext>
                  </a:extLst>
                </p14:cNvPr>
                <p14:cNvContentPartPr/>
                <p14:nvPr/>
              </p14:nvContentPartPr>
              <p14:xfrm>
                <a:off x="784045" y="213115"/>
                <a:ext cx="687240" cy="3222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7A9DABA-D444-0E10-51A4-D274B20E92C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5045" y="204475"/>
                  <a:ext cx="70488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35CE63B7-025D-51E1-FD1A-909128690686}"/>
                    </a:ext>
                  </a:extLst>
                </p14:cNvPr>
                <p14:cNvContentPartPr/>
                <p14:nvPr/>
              </p14:nvContentPartPr>
              <p14:xfrm>
                <a:off x="1766485" y="361435"/>
                <a:ext cx="499680" cy="114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35CE63B7-025D-51E1-FD1A-90912869068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57845" y="352795"/>
                  <a:ext cx="517320" cy="13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29AE657-4CE2-74E0-26B1-C29EFAF9B0FA}"/>
              </a:ext>
            </a:extLst>
          </p:cNvPr>
          <p:cNvGrpSpPr/>
          <p:nvPr/>
        </p:nvGrpSpPr>
        <p:grpSpPr>
          <a:xfrm>
            <a:off x="2589085" y="182515"/>
            <a:ext cx="1129320" cy="468720"/>
            <a:chOff x="2589085" y="182515"/>
            <a:chExt cx="1129320" cy="46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1D5D7232-FCAB-601C-046D-C67410F6B51A}"/>
                    </a:ext>
                  </a:extLst>
                </p14:cNvPr>
                <p14:cNvContentPartPr/>
                <p14:nvPr/>
              </p14:nvContentPartPr>
              <p14:xfrm>
                <a:off x="2728765" y="269635"/>
                <a:ext cx="195120" cy="2354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1D5D7232-FCAB-601C-046D-C67410F6B51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19765" y="260995"/>
                  <a:ext cx="21276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E4011E71-5742-3CAD-64AB-FC67ECAC3301}"/>
                    </a:ext>
                  </a:extLst>
                </p14:cNvPr>
                <p14:cNvContentPartPr/>
                <p14:nvPr/>
              </p14:nvContentPartPr>
              <p14:xfrm>
                <a:off x="2955205" y="327955"/>
                <a:ext cx="144360" cy="1573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E4011E71-5742-3CAD-64AB-FC67ECAC330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946205" y="318955"/>
                  <a:ext cx="16200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3DFF1DB-F7AB-25EE-047E-6AB3D92D0C74}"/>
                    </a:ext>
                  </a:extLst>
                </p14:cNvPr>
                <p14:cNvContentPartPr/>
                <p14:nvPr/>
              </p14:nvContentPartPr>
              <p14:xfrm>
                <a:off x="3239605" y="428035"/>
                <a:ext cx="11520" cy="993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3DFF1DB-F7AB-25EE-047E-6AB3D92D0C7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30605" y="419035"/>
                  <a:ext cx="2916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62A551B-B9CC-689D-F8DF-AA49884F1E55}"/>
                    </a:ext>
                  </a:extLst>
                </p14:cNvPr>
                <p14:cNvContentPartPr/>
                <p14:nvPr/>
              </p14:nvContentPartPr>
              <p14:xfrm>
                <a:off x="3318805" y="291235"/>
                <a:ext cx="169200" cy="236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62A551B-B9CC-689D-F8DF-AA49884F1E5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309805" y="282235"/>
                  <a:ext cx="1868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A4047F8-2E35-74EF-BD57-5437FFBAC9B3}"/>
                    </a:ext>
                  </a:extLst>
                </p14:cNvPr>
                <p14:cNvContentPartPr/>
                <p14:nvPr/>
              </p14:nvContentPartPr>
              <p14:xfrm>
                <a:off x="2589085" y="182515"/>
                <a:ext cx="117000" cy="4546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A4047F8-2E35-74EF-BD57-5437FFBAC9B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580085" y="173515"/>
                  <a:ext cx="13464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26CC7C61-3D57-9836-2240-0F0C8281419F}"/>
                    </a:ext>
                  </a:extLst>
                </p14:cNvPr>
                <p14:cNvContentPartPr/>
                <p14:nvPr/>
              </p14:nvContentPartPr>
              <p14:xfrm>
                <a:off x="3531565" y="193315"/>
                <a:ext cx="186840" cy="4579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26CC7C61-3D57-9836-2240-0F0C8281419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522565" y="184315"/>
                  <a:ext cx="204480" cy="47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C9D9AB2-D643-74AB-EAD1-5BCCDBA92E35}"/>
              </a:ext>
            </a:extLst>
          </p:cNvPr>
          <p:cNvGrpSpPr/>
          <p:nvPr/>
        </p:nvGrpSpPr>
        <p:grpSpPr>
          <a:xfrm>
            <a:off x="3846925" y="355675"/>
            <a:ext cx="42480" cy="134640"/>
            <a:chOff x="3846925" y="355675"/>
            <a:chExt cx="42480" cy="1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5ADB14E2-D4A8-D833-51D8-804BF2FE9261}"/>
                    </a:ext>
                  </a:extLst>
                </p14:cNvPr>
                <p14:cNvContentPartPr/>
                <p14:nvPr/>
              </p14:nvContentPartPr>
              <p14:xfrm>
                <a:off x="3851965" y="355675"/>
                <a:ext cx="24120" cy="230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5ADB14E2-D4A8-D833-51D8-804BF2FE926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842965" y="346675"/>
                  <a:ext cx="417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63C7F33-D14C-4E79-E980-0EAFC6652F73}"/>
                    </a:ext>
                  </a:extLst>
                </p14:cNvPr>
                <p14:cNvContentPartPr/>
                <p14:nvPr/>
              </p14:nvContentPartPr>
              <p14:xfrm>
                <a:off x="3846925" y="453595"/>
                <a:ext cx="42480" cy="367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63C7F33-D14C-4E79-E980-0EAFC6652F7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37925" y="444955"/>
                  <a:ext cx="60120" cy="54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9E29A2B5-DED3-4D85-F241-0B670CF75DBC}"/>
                  </a:ext>
                </a:extLst>
              </p14:cNvPr>
              <p14:cNvContentPartPr/>
              <p14:nvPr/>
            </p14:nvContentPartPr>
            <p14:xfrm>
              <a:off x="4507525" y="203035"/>
              <a:ext cx="285480" cy="3031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9E29A2B5-DED3-4D85-F241-0B670CF75DB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4498885" y="194035"/>
                <a:ext cx="303120" cy="32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oup 27">
            <a:extLst>
              <a:ext uri="{FF2B5EF4-FFF2-40B4-BE49-F238E27FC236}">
                <a16:creationId xmlns:a16="http://schemas.microsoft.com/office/drawing/2014/main" id="{EE7F079C-31AA-11CB-D23B-3571CA5AE144}"/>
              </a:ext>
            </a:extLst>
          </p:cNvPr>
          <p:cNvGrpSpPr/>
          <p:nvPr/>
        </p:nvGrpSpPr>
        <p:grpSpPr>
          <a:xfrm>
            <a:off x="4932325" y="121315"/>
            <a:ext cx="1955520" cy="499680"/>
            <a:chOff x="4932325" y="121315"/>
            <a:chExt cx="1955520" cy="4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B54935C2-B243-FAB2-92BC-D16C188CEED6}"/>
                    </a:ext>
                  </a:extLst>
                </p14:cNvPr>
                <p14:cNvContentPartPr/>
                <p14:nvPr/>
              </p14:nvContentPartPr>
              <p14:xfrm>
                <a:off x="4932325" y="173515"/>
                <a:ext cx="127080" cy="440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B54935C2-B243-FAB2-92BC-D16C188CEED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923325" y="164875"/>
                  <a:ext cx="144720" cy="45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802AB1D-538D-BF0D-DAC2-274BACA19A63}"/>
                    </a:ext>
                  </a:extLst>
                </p14:cNvPr>
                <p14:cNvContentPartPr/>
                <p14:nvPr/>
              </p14:nvContentPartPr>
              <p14:xfrm>
                <a:off x="5137525" y="325075"/>
                <a:ext cx="228240" cy="1832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802AB1D-538D-BF0D-DAC2-274BACA19A6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128885" y="316075"/>
                  <a:ext cx="2458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1A915D16-4642-4132-E088-D655596B09AA}"/>
                    </a:ext>
                  </a:extLst>
                </p14:cNvPr>
                <p14:cNvContentPartPr/>
                <p14:nvPr/>
              </p14:nvContentPartPr>
              <p14:xfrm>
                <a:off x="5151565" y="225355"/>
                <a:ext cx="230040" cy="111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1A915D16-4642-4132-E088-D655596B09A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142565" y="216355"/>
                  <a:ext cx="247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E879A732-7F48-D8D5-5EDB-06464E0A4AFD}"/>
                    </a:ext>
                  </a:extLst>
                </p14:cNvPr>
                <p14:cNvContentPartPr/>
                <p14:nvPr/>
              </p14:nvContentPartPr>
              <p14:xfrm>
                <a:off x="5497885" y="361075"/>
                <a:ext cx="93240" cy="116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E879A732-7F48-D8D5-5EDB-06464E0A4AFD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488885" y="352075"/>
                  <a:ext cx="1108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62567E0-A520-49CE-08E8-E170F9436A59}"/>
                    </a:ext>
                  </a:extLst>
                </p14:cNvPr>
                <p14:cNvContentPartPr/>
                <p14:nvPr/>
              </p14:nvContentPartPr>
              <p14:xfrm>
                <a:off x="5498965" y="352435"/>
                <a:ext cx="172080" cy="1112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62567E0-A520-49CE-08E8-E170F9436A5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89965" y="343435"/>
                  <a:ext cx="18972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8BD0A75A-5696-8709-AE22-3CACC1083475}"/>
                    </a:ext>
                  </a:extLst>
                </p14:cNvPr>
                <p14:cNvContentPartPr/>
                <p14:nvPr/>
              </p14:nvContentPartPr>
              <p14:xfrm>
                <a:off x="5699485" y="371875"/>
                <a:ext cx="335880" cy="118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8BD0A75A-5696-8709-AE22-3CACC108347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90845" y="363235"/>
                  <a:ext cx="353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8FA0A2C-981D-356B-F608-80BF28C5BD89}"/>
                    </a:ext>
                  </a:extLst>
                </p14:cNvPr>
                <p14:cNvContentPartPr/>
                <p14:nvPr/>
              </p14:nvContentPartPr>
              <p14:xfrm>
                <a:off x="5803525" y="213115"/>
                <a:ext cx="198000" cy="21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8FA0A2C-981D-356B-F608-80BF28C5BD8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794525" y="204475"/>
                  <a:ext cx="21564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744BF5D4-E546-5AA8-DB46-B601E63B3E52}"/>
                    </a:ext>
                  </a:extLst>
                </p14:cNvPr>
                <p14:cNvContentPartPr/>
                <p14:nvPr/>
              </p14:nvContentPartPr>
              <p14:xfrm>
                <a:off x="6074965" y="121315"/>
                <a:ext cx="109080" cy="4996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744BF5D4-E546-5AA8-DB46-B601E63B3E5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065965" y="112315"/>
                  <a:ext cx="12672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D29B9E88-6BD2-B6FE-F4C7-D6B3E5EF18FF}"/>
                    </a:ext>
                  </a:extLst>
                </p14:cNvPr>
                <p14:cNvContentPartPr/>
                <p14:nvPr/>
              </p14:nvContentPartPr>
              <p14:xfrm>
                <a:off x="6319045" y="341635"/>
                <a:ext cx="239040" cy="17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D29B9E88-6BD2-B6FE-F4C7-D6B3E5EF18F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310045" y="332635"/>
                  <a:ext cx="25668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32BBAA1-039E-AC32-5C2E-E38A19569484}"/>
                    </a:ext>
                  </a:extLst>
                </p14:cNvPr>
                <p14:cNvContentPartPr/>
                <p14:nvPr/>
              </p14:nvContentPartPr>
              <p14:xfrm>
                <a:off x="6285205" y="431995"/>
                <a:ext cx="240120" cy="12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32BBAA1-039E-AC32-5C2E-E38A19569484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276565" y="422995"/>
                  <a:ext cx="257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9D96215-EA63-43D3-823F-12EC9A7E9A06}"/>
                    </a:ext>
                  </a:extLst>
                </p14:cNvPr>
                <p14:cNvContentPartPr/>
                <p14:nvPr/>
              </p14:nvContentPartPr>
              <p14:xfrm>
                <a:off x="6617845" y="254515"/>
                <a:ext cx="270000" cy="2793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9D96215-EA63-43D3-823F-12EC9A7E9A0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609205" y="245875"/>
                  <a:ext cx="28764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E4C5A238-69A5-6150-6EBD-E8FE1D789AAA}"/>
              </a:ext>
            </a:extLst>
          </p:cNvPr>
          <p:cNvGrpSpPr/>
          <p:nvPr/>
        </p:nvGrpSpPr>
        <p:grpSpPr>
          <a:xfrm>
            <a:off x="8200045" y="140395"/>
            <a:ext cx="1540080" cy="463680"/>
            <a:chOff x="8200045" y="140395"/>
            <a:chExt cx="154008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A271E58-27A9-4F17-0E26-D065EFFBBDE4}"/>
                    </a:ext>
                  </a:extLst>
                </p14:cNvPr>
                <p14:cNvContentPartPr/>
                <p14:nvPr/>
              </p14:nvContentPartPr>
              <p14:xfrm>
                <a:off x="8200045" y="183955"/>
                <a:ext cx="160200" cy="3992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A271E58-27A9-4F17-0E26-D065EFFBBDE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8191405" y="174955"/>
                  <a:ext cx="177840" cy="41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7207DDF1-30AA-6943-DE59-77BDEE53DCEA}"/>
                    </a:ext>
                  </a:extLst>
                </p14:cNvPr>
                <p14:cNvContentPartPr/>
                <p14:nvPr/>
              </p14:nvContentPartPr>
              <p14:xfrm>
                <a:off x="8335045" y="142555"/>
                <a:ext cx="791640" cy="3366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7207DDF1-30AA-6943-DE59-77BDEE53DCEA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8326045" y="133555"/>
                  <a:ext cx="809280" cy="35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963DAE4-BF38-397D-09BE-02DAA3D18235}"/>
                    </a:ext>
                  </a:extLst>
                </p14:cNvPr>
                <p14:cNvContentPartPr/>
                <p14:nvPr/>
              </p14:nvContentPartPr>
              <p14:xfrm>
                <a:off x="8727445" y="202675"/>
                <a:ext cx="87120" cy="136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963DAE4-BF38-397D-09BE-02DAA3D18235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8718805" y="193675"/>
                  <a:ext cx="104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188BEB9-DBE1-5B67-8076-52FCDA02AC01}"/>
                    </a:ext>
                  </a:extLst>
                </p14:cNvPr>
                <p14:cNvContentPartPr/>
                <p14:nvPr/>
              </p14:nvContentPartPr>
              <p14:xfrm>
                <a:off x="9471925" y="203755"/>
                <a:ext cx="31320" cy="2847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188BEB9-DBE1-5B67-8076-52FCDA02AC0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463285" y="194755"/>
                  <a:ext cx="489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37EA3575-5F33-CDA8-9050-EFEC65E948D8}"/>
                    </a:ext>
                  </a:extLst>
                </p14:cNvPr>
                <p14:cNvContentPartPr/>
                <p14:nvPr/>
              </p14:nvContentPartPr>
              <p14:xfrm>
                <a:off x="9305245" y="218875"/>
                <a:ext cx="316800" cy="1810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37EA3575-5F33-CDA8-9050-EFEC65E948D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296605" y="210235"/>
                  <a:ext cx="3344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90558A9F-1BF7-075B-F504-9243ABA7F056}"/>
                    </a:ext>
                  </a:extLst>
                </p14:cNvPr>
                <p14:cNvContentPartPr/>
                <p14:nvPr/>
              </p14:nvContentPartPr>
              <p14:xfrm>
                <a:off x="9618805" y="140395"/>
                <a:ext cx="121320" cy="4636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90558A9F-1BF7-075B-F504-9243ABA7F05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609805" y="131395"/>
                  <a:ext cx="138960" cy="48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311401C-EE42-99E5-A244-7E2B334A6828}"/>
              </a:ext>
            </a:extLst>
          </p:cNvPr>
          <p:cNvGrpSpPr/>
          <p:nvPr/>
        </p:nvGrpSpPr>
        <p:grpSpPr>
          <a:xfrm>
            <a:off x="4631365" y="1222555"/>
            <a:ext cx="295200" cy="131040"/>
            <a:chOff x="4631365" y="1222555"/>
            <a:chExt cx="295200" cy="13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EE2EBE0A-5289-0A58-9C86-E85A34753BC1}"/>
                    </a:ext>
                  </a:extLst>
                </p14:cNvPr>
                <p14:cNvContentPartPr/>
                <p14:nvPr/>
              </p14:nvContentPartPr>
              <p14:xfrm>
                <a:off x="4631365" y="1222555"/>
                <a:ext cx="230400" cy="14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EE2EBE0A-5289-0A58-9C86-E85A34753BC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622365" y="1213915"/>
                  <a:ext cx="2480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9F438FBC-EBF3-FA77-CC4D-C708C4FCB24B}"/>
                    </a:ext>
                  </a:extLst>
                </p14:cNvPr>
                <p14:cNvContentPartPr/>
                <p14:nvPr/>
              </p14:nvContentPartPr>
              <p14:xfrm>
                <a:off x="4639285" y="1347475"/>
                <a:ext cx="287280" cy="61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9F438FBC-EBF3-FA77-CC4D-C708C4FCB24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630285" y="1338475"/>
                  <a:ext cx="304920" cy="23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52639EDA-9777-BA25-0058-2A2175212603}"/>
                  </a:ext>
                </a:extLst>
              </p14:cNvPr>
              <p14:cNvContentPartPr/>
              <p14:nvPr/>
            </p14:nvContentPartPr>
            <p14:xfrm>
              <a:off x="5281885" y="1208155"/>
              <a:ext cx="237240" cy="237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52639EDA-9777-BA25-0058-2A2175212603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273245" y="1199515"/>
                <a:ext cx="254880" cy="4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4F871830-EF41-81CB-EAB4-737587CE1FDD}"/>
                  </a:ext>
                </a:extLst>
              </p14:cNvPr>
              <p14:cNvContentPartPr/>
              <p14:nvPr/>
            </p14:nvContentPartPr>
            <p14:xfrm>
              <a:off x="5788405" y="1006915"/>
              <a:ext cx="299880" cy="3708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4F871830-EF41-81CB-EAB4-737587CE1FDD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779765" y="997915"/>
                <a:ext cx="317520" cy="388440"/>
              </a:xfrm>
              <a:prstGeom prst="rect">
                <a:avLst/>
              </a:prstGeom>
            </p:spPr>
          </p:pic>
        </mc:Fallback>
      </mc:AlternateContent>
      <p:grpSp>
        <p:nvGrpSpPr>
          <p:cNvPr id="64" name="Group 63">
            <a:extLst>
              <a:ext uri="{FF2B5EF4-FFF2-40B4-BE49-F238E27FC236}">
                <a16:creationId xmlns:a16="http://schemas.microsoft.com/office/drawing/2014/main" id="{DD4EBC1C-BEF9-C87C-8701-5A78D5A31BE9}"/>
              </a:ext>
            </a:extLst>
          </p:cNvPr>
          <p:cNvGrpSpPr/>
          <p:nvPr/>
        </p:nvGrpSpPr>
        <p:grpSpPr>
          <a:xfrm>
            <a:off x="2988685" y="1102315"/>
            <a:ext cx="1093680" cy="338040"/>
            <a:chOff x="2988685" y="1102315"/>
            <a:chExt cx="1093680" cy="33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F1F7902-156C-2F1E-11A0-15F4F6C1FA09}"/>
                    </a:ext>
                  </a:extLst>
                </p14:cNvPr>
                <p14:cNvContentPartPr/>
                <p14:nvPr/>
              </p14:nvContentPartPr>
              <p14:xfrm>
                <a:off x="2988685" y="1195555"/>
                <a:ext cx="248760" cy="2448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F1F7902-156C-2F1E-11A0-15F4F6C1FA0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79685" y="1186555"/>
                  <a:ext cx="26640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BB62E6F7-CCAF-5BAF-DCF7-33425E43358D}"/>
                    </a:ext>
                  </a:extLst>
                </p14:cNvPr>
                <p14:cNvContentPartPr/>
                <p14:nvPr/>
              </p14:nvContentPartPr>
              <p14:xfrm>
                <a:off x="2996245" y="1102315"/>
                <a:ext cx="246960" cy="972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BB62E6F7-CCAF-5BAF-DCF7-33425E43358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987605" y="1093675"/>
                  <a:ext cx="264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4BCC49E-6A1C-388F-7A77-BE28A6EAF439}"/>
                    </a:ext>
                  </a:extLst>
                </p14:cNvPr>
                <p14:cNvContentPartPr/>
                <p14:nvPr/>
              </p14:nvContentPartPr>
              <p14:xfrm>
                <a:off x="3422125" y="1222195"/>
                <a:ext cx="95760" cy="193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4BCC49E-6A1C-388F-7A77-BE28A6EAF43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413125" y="1213195"/>
                  <a:ext cx="1134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CA8A7FC-5F23-5014-93AF-D0A109CF0B86}"/>
                    </a:ext>
                  </a:extLst>
                </p14:cNvPr>
                <p14:cNvContentPartPr/>
                <p14:nvPr/>
              </p14:nvContentPartPr>
              <p14:xfrm>
                <a:off x="3401965" y="1229395"/>
                <a:ext cx="194760" cy="19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CA8A7FC-5F23-5014-93AF-D0A109CF0B8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392965" y="1220755"/>
                  <a:ext cx="212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FFA113B-D842-5942-7778-330F102822A0}"/>
                    </a:ext>
                  </a:extLst>
                </p14:cNvPr>
                <p14:cNvContentPartPr/>
                <p14:nvPr/>
              </p14:nvContentPartPr>
              <p14:xfrm>
                <a:off x="3755485" y="1212115"/>
                <a:ext cx="326880" cy="2030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FFA113B-D842-5942-7778-330F102822A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746845" y="1203115"/>
                  <a:ext cx="3445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D9626329-888E-BEF4-A5F6-23DE3C06E715}"/>
                    </a:ext>
                  </a:extLst>
                </p14:cNvPr>
                <p14:cNvContentPartPr/>
                <p14:nvPr/>
              </p14:nvContentPartPr>
              <p14:xfrm>
                <a:off x="3778165" y="1110595"/>
                <a:ext cx="272520" cy="291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D9626329-888E-BEF4-A5F6-23DE3C06E71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769165" y="1101955"/>
                  <a:ext cx="29016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2835B098-B929-93FB-B801-4E4FE94A5DA9}"/>
                  </a:ext>
                </a:extLst>
              </p14:cNvPr>
              <p14:cNvContentPartPr/>
              <p14:nvPr/>
            </p14:nvContentPartPr>
            <p14:xfrm>
              <a:off x="2054845" y="1146595"/>
              <a:ext cx="414000" cy="39780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2835B098-B929-93FB-B801-4E4FE94A5DA9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2046205" y="1137595"/>
                <a:ext cx="431640" cy="41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D18FE3D2-393D-D500-217A-19101769CC88}"/>
                  </a:ext>
                </a:extLst>
              </p14:cNvPr>
              <p14:cNvContentPartPr/>
              <p14:nvPr/>
            </p14:nvContentPartPr>
            <p14:xfrm>
              <a:off x="2620405" y="885235"/>
              <a:ext cx="303480" cy="81216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D18FE3D2-393D-D500-217A-19101769CC88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611405" y="876235"/>
                <a:ext cx="321120" cy="82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898577E3-9621-C7F8-A23D-2DF292EDA17D}"/>
                  </a:ext>
                </a:extLst>
              </p14:cNvPr>
              <p14:cNvContentPartPr/>
              <p14:nvPr/>
            </p14:nvContentPartPr>
            <p14:xfrm>
              <a:off x="8152165" y="786595"/>
              <a:ext cx="269640" cy="8784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898577E3-9621-C7F8-A23D-2DF292EDA17D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8143525" y="777595"/>
                <a:ext cx="287280" cy="89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1" name="Group 70">
            <a:extLst>
              <a:ext uri="{FF2B5EF4-FFF2-40B4-BE49-F238E27FC236}">
                <a16:creationId xmlns:a16="http://schemas.microsoft.com/office/drawing/2014/main" id="{365A8065-56DE-85AF-0C8D-FCFD320E7E15}"/>
              </a:ext>
            </a:extLst>
          </p:cNvPr>
          <p:cNvGrpSpPr/>
          <p:nvPr/>
        </p:nvGrpSpPr>
        <p:grpSpPr>
          <a:xfrm>
            <a:off x="6145525" y="886675"/>
            <a:ext cx="2040840" cy="613440"/>
            <a:chOff x="6145525" y="886675"/>
            <a:chExt cx="2040840" cy="61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E7B24BA8-BC02-13C4-E4CD-365E34256CB5}"/>
                    </a:ext>
                  </a:extLst>
                </p14:cNvPr>
                <p14:cNvContentPartPr/>
                <p14:nvPr/>
              </p14:nvContentPartPr>
              <p14:xfrm>
                <a:off x="6367285" y="1092955"/>
                <a:ext cx="272520" cy="2800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E7B24BA8-BC02-13C4-E4CD-365E34256CB5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58645" y="1083955"/>
                  <a:ext cx="2901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909975B-0391-5DAA-9AB2-4644946FD111}"/>
                    </a:ext>
                  </a:extLst>
                </p14:cNvPr>
                <p14:cNvContentPartPr/>
                <p14:nvPr/>
              </p14:nvContentPartPr>
              <p14:xfrm>
                <a:off x="6845725" y="1145875"/>
                <a:ext cx="70200" cy="1843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909975B-0391-5DAA-9AB2-4644946FD11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36725" y="1137235"/>
                  <a:ext cx="878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AC92F431-E232-B33C-0BEB-1545388C164D}"/>
                    </a:ext>
                  </a:extLst>
                </p14:cNvPr>
                <p14:cNvContentPartPr/>
                <p14:nvPr/>
              </p14:nvContentPartPr>
              <p14:xfrm>
                <a:off x="6780925" y="1150555"/>
                <a:ext cx="261000" cy="162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AC92F431-E232-B33C-0BEB-1545388C164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71925" y="1141555"/>
                  <a:ext cx="278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31C808BB-9F97-0E88-ADB7-CCB288B58D2F}"/>
                    </a:ext>
                  </a:extLst>
                </p14:cNvPr>
                <p14:cNvContentPartPr/>
                <p14:nvPr/>
              </p14:nvContentPartPr>
              <p14:xfrm>
                <a:off x="7145245" y="989995"/>
                <a:ext cx="133200" cy="423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31C808BB-9F97-0E88-ADB7-CCB288B58D2F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136605" y="980995"/>
                  <a:ext cx="150840" cy="44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4F5EC63-B02B-7F31-AD1E-C03D11F7E185}"/>
                    </a:ext>
                  </a:extLst>
                </p14:cNvPr>
                <p14:cNvContentPartPr/>
                <p14:nvPr/>
              </p14:nvContentPartPr>
              <p14:xfrm>
                <a:off x="7400845" y="1089355"/>
                <a:ext cx="131760" cy="289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4F5EC63-B02B-7F31-AD1E-C03D11F7E185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7392205" y="1080355"/>
                  <a:ext cx="14940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41A3C88B-282B-45A4-FF9C-0FC87039BF89}"/>
                    </a:ext>
                  </a:extLst>
                </p14:cNvPr>
                <p14:cNvContentPartPr/>
                <p14:nvPr/>
              </p14:nvContentPartPr>
              <p14:xfrm>
                <a:off x="7352965" y="1195915"/>
                <a:ext cx="220680" cy="122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41A3C88B-282B-45A4-FF9C-0FC87039BF8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343965" y="1187275"/>
                  <a:ext cx="2383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D5945F7-ADB6-D2E4-C56C-82759B4F092A}"/>
                    </a:ext>
                  </a:extLst>
                </p14:cNvPr>
                <p14:cNvContentPartPr/>
                <p14:nvPr/>
              </p14:nvContentPartPr>
              <p14:xfrm>
                <a:off x="7676605" y="1118875"/>
                <a:ext cx="218880" cy="10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D5945F7-ADB6-D2E4-C56C-82759B4F092A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7667965" y="1109875"/>
                  <a:ext cx="2365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DCDCE817-F8FF-58F0-5F19-BD247F831D7D}"/>
                    </a:ext>
                  </a:extLst>
                </p14:cNvPr>
                <p14:cNvContentPartPr/>
                <p14:nvPr/>
              </p14:nvContentPartPr>
              <p14:xfrm>
                <a:off x="7939045" y="975595"/>
                <a:ext cx="162000" cy="4834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DCDCE817-F8FF-58F0-5F19-BD247F831D7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7930045" y="966955"/>
                  <a:ext cx="179640" cy="50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ED43D821-2C89-D53C-C4B9-BF2214F6DAB9}"/>
                    </a:ext>
                  </a:extLst>
                </p14:cNvPr>
                <p14:cNvContentPartPr/>
                <p14:nvPr/>
              </p14:nvContentPartPr>
              <p14:xfrm>
                <a:off x="7675165" y="1208155"/>
                <a:ext cx="221760" cy="1908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ED43D821-2C89-D53C-C4B9-BF2214F6DAB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666525" y="1199155"/>
                  <a:ext cx="23940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C92E7880-1E00-163F-AC54-C138A4C3A293}"/>
                    </a:ext>
                  </a:extLst>
                </p14:cNvPr>
                <p14:cNvContentPartPr/>
                <p14:nvPr/>
              </p14:nvContentPartPr>
              <p14:xfrm>
                <a:off x="6355405" y="974155"/>
                <a:ext cx="313920" cy="403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C92E7880-1E00-163F-AC54-C138A4C3A293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346765" y="965155"/>
                  <a:ext cx="33156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682E9A6-1E66-0D4D-8BCC-EFBF19BCD858}"/>
                    </a:ext>
                  </a:extLst>
                </p14:cNvPr>
                <p14:cNvContentPartPr/>
                <p14:nvPr/>
              </p14:nvContentPartPr>
              <p14:xfrm>
                <a:off x="6145525" y="886675"/>
                <a:ext cx="213480" cy="58176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682E9A6-1E66-0D4D-8BCC-EFBF19BCD85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136525" y="878035"/>
                  <a:ext cx="231120" cy="59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812A459-3133-1539-4A58-CC71D9113500}"/>
                    </a:ext>
                  </a:extLst>
                </p14:cNvPr>
                <p14:cNvContentPartPr/>
                <p14:nvPr/>
              </p14:nvContentPartPr>
              <p14:xfrm>
                <a:off x="8001685" y="898555"/>
                <a:ext cx="184680" cy="601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812A459-3133-1539-4A58-CC71D911350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7993045" y="889915"/>
                  <a:ext cx="202320" cy="619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5AD550F-5E0F-1A4C-42DC-0B650428E0F9}"/>
                  </a:ext>
                </a:extLst>
              </p14:cNvPr>
              <p14:cNvContentPartPr/>
              <p14:nvPr/>
            </p14:nvContentPartPr>
            <p14:xfrm>
              <a:off x="2886445" y="2301115"/>
              <a:ext cx="310320" cy="2232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5AD550F-5E0F-1A4C-42DC-0B650428E0F9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2877445" y="2292475"/>
                <a:ext cx="327960" cy="24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75" name="Group 74">
            <a:extLst>
              <a:ext uri="{FF2B5EF4-FFF2-40B4-BE49-F238E27FC236}">
                <a16:creationId xmlns:a16="http://schemas.microsoft.com/office/drawing/2014/main" id="{AB95A9F3-A263-1E0D-0BA2-A02646B47E39}"/>
              </a:ext>
            </a:extLst>
          </p:cNvPr>
          <p:cNvGrpSpPr/>
          <p:nvPr/>
        </p:nvGrpSpPr>
        <p:grpSpPr>
          <a:xfrm>
            <a:off x="4327525" y="2319115"/>
            <a:ext cx="399600" cy="128880"/>
            <a:chOff x="4327525" y="2319115"/>
            <a:chExt cx="399600" cy="12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FCD53CCC-A98C-F3DC-DADD-3646D0E2EC10}"/>
                    </a:ext>
                  </a:extLst>
                </p14:cNvPr>
                <p14:cNvContentPartPr/>
                <p14:nvPr/>
              </p14:nvContentPartPr>
              <p14:xfrm>
                <a:off x="4327525" y="2319115"/>
                <a:ext cx="335520" cy="212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FCD53CCC-A98C-F3DC-DADD-3646D0E2EC1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318885" y="2310115"/>
                  <a:ext cx="3531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4CF4FB3-736E-B96A-4E42-2FBE460EDB67}"/>
                    </a:ext>
                  </a:extLst>
                </p14:cNvPr>
                <p14:cNvContentPartPr/>
                <p14:nvPr/>
              </p14:nvContentPartPr>
              <p14:xfrm>
                <a:off x="4363885" y="2424595"/>
                <a:ext cx="363240" cy="234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4CF4FB3-736E-B96A-4E42-2FBE460EDB6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354885" y="2415595"/>
                  <a:ext cx="38088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4" name="Group 93">
            <a:extLst>
              <a:ext uri="{FF2B5EF4-FFF2-40B4-BE49-F238E27FC236}">
                <a16:creationId xmlns:a16="http://schemas.microsoft.com/office/drawing/2014/main" id="{8536D62D-F6E6-6F6A-9EC4-9810F00DA174}"/>
              </a:ext>
            </a:extLst>
          </p:cNvPr>
          <p:cNvGrpSpPr/>
          <p:nvPr/>
        </p:nvGrpSpPr>
        <p:grpSpPr>
          <a:xfrm>
            <a:off x="4936645" y="1947955"/>
            <a:ext cx="3207240" cy="709200"/>
            <a:chOff x="4936645" y="1947955"/>
            <a:chExt cx="3207240" cy="70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BE188EC-7883-5A55-404E-344B72386FCA}"/>
                    </a:ext>
                  </a:extLst>
                </p14:cNvPr>
                <p14:cNvContentPartPr/>
                <p14:nvPr/>
              </p14:nvContentPartPr>
              <p14:xfrm>
                <a:off x="4936645" y="2407675"/>
                <a:ext cx="192240" cy="10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BE188EC-7883-5A55-404E-344B72386FC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927645" y="2398675"/>
                  <a:ext cx="209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57F6668-B051-53DC-960F-C8EDCF0186E3}"/>
                    </a:ext>
                  </a:extLst>
                </p14:cNvPr>
                <p14:cNvContentPartPr/>
                <p14:nvPr/>
              </p14:nvContentPartPr>
              <p14:xfrm>
                <a:off x="5309605" y="2171875"/>
                <a:ext cx="276480" cy="28620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57F6668-B051-53DC-960F-C8EDCF0186E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5300965" y="2163235"/>
                  <a:ext cx="2941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688307B-9A0D-9F50-098F-1CF95BF1E6B6}"/>
                    </a:ext>
                  </a:extLst>
                </p14:cNvPr>
                <p14:cNvContentPartPr/>
                <p14:nvPr/>
              </p14:nvContentPartPr>
              <p14:xfrm>
                <a:off x="5585005" y="2037235"/>
                <a:ext cx="157680" cy="189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688307B-9A0D-9F50-098F-1CF95BF1E6B6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576365" y="2028595"/>
                  <a:ext cx="1753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59D519A1-6B0E-A514-3E18-897C3A7B2ECD}"/>
                    </a:ext>
                  </a:extLst>
                </p14:cNvPr>
                <p14:cNvContentPartPr/>
                <p14:nvPr/>
              </p14:nvContentPartPr>
              <p14:xfrm>
                <a:off x="5873725" y="1963075"/>
                <a:ext cx="256680" cy="6663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59D519A1-6B0E-A514-3E18-897C3A7B2EC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864725" y="1954435"/>
                  <a:ext cx="274320" cy="6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7EA758E-5D19-1B31-4ED0-817A88D6FA38}"/>
                    </a:ext>
                  </a:extLst>
                </p14:cNvPr>
                <p14:cNvContentPartPr/>
                <p14:nvPr/>
              </p14:nvContentPartPr>
              <p14:xfrm>
                <a:off x="6110245" y="2177275"/>
                <a:ext cx="301680" cy="295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7EA758E-5D19-1B31-4ED0-817A88D6FA38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101605" y="2168635"/>
                  <a:ext cx="31932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20DDFCB8-9D66-7EB7-10FE-243E34A770B6}"/>
                    </a:ext>
                  </a:extLst>
                </p14:cNvPr>
                <p14:cNvContentPartPr/>
                <p14:nvPr/>
              </p14:nvContentPartPr>
              <p14:xfrm>
                <a:off x="6109165" y="2101315"/>
                <a:ext cx="282240" cy="47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20DDFCB8-9D66-7EB7-10FE-243E34A770B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6100525" y="2092315"/>
                  <a:ext cx="2998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C39270CA-80FA-D8E5-89A8-2426DC5339CF}"/>
                    </a:ext>
                  </a:extLst>
                </p14:cNvPr>
                <p14:cNvContentPartPr/>
                <p14:nvPr/>
              </p14:nvContentPartPr>
              <p14:xfrm>
                <a:off x="6578245" y="2217235"/>
                <a:ext cx="252720" cy="227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C39270CA-80FA-D8E5-89A8-2426DC5339C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569605" y="2208235"/>
                  <a:ext cx="2703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D54E196B-7B07-BCD2-EF70-D3E4D0B91DDD}"/>
                    </a:ext>
                  </a:extLst>
                </p14:cNvPr>
                <p14:cNvContentPartPr/>
                <p14:nvPr/>
              </p14:nvContentPartPr>
              <p14:xfrm>
                <a:off x="6602365" y="2212195"/>
                <a:ext cx="154800" cy="213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D54E196B-7B07-BCD2-EF70-D3E4D0B91DD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593725" y="2203555"/>
                  <a:ext cx="1724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E1757DBE-FD92-70A9-2E17-20EB3FABDD38}"/>
                    </a:ext>
                  </a:extLst>
                </p14:cNvPr>
                <p14:cNvContentPartPr/>
                <p14:nvPr/>
              </p14:nvContentPartPr>
              <p14:xfrm>
                <a:off x="6920245" y="1988635"/>
                <a:ext cx="219240" cy="5677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E1757DBE-FD92-70A9-2E17-20EB3FABDD3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911605" y="1979635"/>
                  <a:ext cx="236880" cy="58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EDF63343-64D8-224B-16C6-AF6BB34F6B51}"/>
                    </a:ext>
                  </a:extLst>
                </p14:cNvPr>
                <p14:cNvContentPartPr/>
                <p14:nvPr/>
              </p14:nvContentPartPr>
              <p14:xfrm>
                <a:off x="7156045" y="2131195"/>
                <a:ext cx="183960" cy="327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EDF63343-64D8-224B-16C6-AF6BB34F6B51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147405" y="2122555"/>
                  <a:ext cx="20160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7E864A2B-D759-6D71-1BEB-263C939F6C20}"/>
                    </a:ext>
                  </a:extLst>
                </p14:cNvPr>
                <p14:cNvContentPartPr/>
                <p14:nvPr/>
              </p14:nvContentPartPr>
              <p14:xfrm>
                <a:off x="7118605" y="2291035"/>
                <a:ext cx="260280" cy="20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7E864A2B-D759-6D71-1BEB-263C939F6C2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109965" y="2282035"/>
                  <a:ext cx="277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5732E4E-CB12-8E42-EEC1-A177810C5D4C}"/>
                    </a:ext>
                  </a:extLst>
                </p14:cNvPr>
                <p14:cNvContentPartPr/>
                <p14:nvPr/>
              </p14:nvContentPartPr>
              <p14:xfrm>
                <a:off x="7579405" y="2214355"/>
                <a:ext cx="259920" cy="2109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5732E4E-CB12-8E42-EEC1-A177810C5D4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570405" y="2205355"/>
                  <a:ext cx="27756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419DAB1-76AE-7D95-4475-2FADBEF4F860}"/>
                    </a:ext>
                  </a:extLst>
                </p14:cNvPr>
                <p14:cNvContentPartPr/>
                <p14:nvPr/>
              </p14:nvContentPartPr>
              <p14:xfrm>
                <a:off x="7598845" y="2152075"/>
                <a:ext cx="183600" cy="11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419DAB1-76AE-7D95-4475-2FADBEF4F86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589845" y="2143075"/>
                  <a:ext cx="201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906CAE8-BC14-BEA2-9C78-F8F8C748CCB3}"/>
                    </a:ext>
                  </a:extLst>
                </p14:cNvPr>
                <p14:cNvContentPartPr/>
                <p14:nvPr/>
              </p14:nvContentPartPr>
              <p14:xfrm>
                <a:off x="7864885" y="1990075"/>
                <a:ext cx="103680" cy="4942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906CAE8-BC14-BEA2-9C78-F8F8C748CCB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855885" y="1981435"/>
                  <a:ext cx="12132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689DC1F-3145-9858-FE31-E9E72108D165}"/>
                    </a:ext>
                  </a:extLst>
                </p14:cNvPr>
                <p14:cNvContentPartPr/>
                <p14:nvPr/>
              </p14:nvContentPartPr>
              <p14:xfrm>
                <a:off x="7937605" y="1947955"/>
                <a:ext cx="206280" cy="709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689DC1F-3145-9858-FE31-E9E72108D16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928965" y="1938955"/>
                  <a:ext cx="223920" cy="72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11ABB0D5-3307-DC49-CE3C-BABB9E6D73FA}"/>
              </a:ext>
            </a:extLst>
          </p:cNvPr>
          <p:cNvGrpSpPr/>
          <p:nvPr/>
        </p:nvGrpSpPr>
        <p:grpSpPr>
          <a:xfrm>
            <a:off x="4316005" y="3007075"/>
            <a:ext cx="1233360" cy="480600"/>
            <a:chOff x="4316005" y="3007075"/>
            <a:chExt cx="1233360" cy="48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4B96B45C-D390-8342-5FFB-702301F3F0DF}"/>
                    </a:ext>
                  </a:extLst>
                </p14:cNvPr>
                <p14:cNvContentPartPr/>
                <p14:nvPr/>
              </p14:nvContentPartPr>
              <p14:xfrm>
                <a:off x="4316005" y="3218035"/>
                <a:ext cx="294120" cy="10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4B96B45C-D390-8342-5FFB-702301F3F0D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07365" y="3209395"/>
                  <a:ext cx="3117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F7F2341B-F970-20C9-6763-1FC417C6E30C}"/>
                    </a:ext>
                  </a:extLst>
                </p14:cNvPr>
                <p14:cNvContentPartPr/>
                <p14:nvPr/>
              </p14:nvContentPartPr>
              <p14:xfrm>
                <a:off x="4317445" y="3313435"/>
                <a:ext cx="287280" cy="126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F7F2341B-F970-20C9-6763-1FC417C6E30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08805" y="3304795"/>
                  <a:ext cx="3049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40EFA75B-F3CF-A7C0-E71F-3E07660C713C}"/>
                    </a:ext>
                  </a:extLst>
                </p14:cNvPr>
                <p14:cNvContentPartPr/>
                <p14:nvPr/>
              </p14:nvContentPartPr>
              <p14:xfrm>
                <a:off x="5175685" y="3118675"/>
                <a:ext cx="280440" cy="369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40EFA75B-F3CF-A7C0-E71F-3E07660C713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5167045" y="3109675"/>
                  <a:ext cx="29808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2A401FC-9DED-EA89-E8B8-2B2362B52379}"/>
                    </a:ext>
                  </a:extLst>
                </p14:cNvPr>
                <p14:cNvContentPartPr/>
                <p14:nvPr/>
              </p14:nvContentPartPr>
              <p14:xfrm>
                <a:off x="5380525" y="3007075"/>
                <a:ext cx="168840" cy="1778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2A401FC-9DED-EA89-E8B8-2B2362B52379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5371885" y="2998435"/>
                  <a:ext cx="1864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98D213F-9E10-8097-B05A-9F0F76209078}"/>
                    </a:ext>
                  </a:extLst>
                </p14:cNvPr>
                <p14:cNvContentPartPr/>
                <p14:nvPr/>
              </p14:nvContentPartPr>
              <p14:xfrm>
                <a:off x="5126365" y="3454555"/>
                <a:ext cx="117360" cy="277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98D213F-9E10-8097-B05A-9F0F76209078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5117365" y="3445555"/>
                  <a:ext cx="135000" cy="4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02" name="Ink 101">
                <a:extLst>
                  <a:ext uri="{FF2B5EF4-FFF2-40B4-BE49-F238E27FC236}">
                    <a16:creationId xmlns:a16="http://schemas.microsoft.com/office/drawing/2014/main" id="{52C53AA1-0560-6244-A447-2776E02AEA65}"/>
                  </a:ext>
                </a:extLst>
              </p14:cNvPr>
              <p14:cNvContentPartPr/>
              <p14:nvPr/>
            </p14:nvContentPartPr>
            <p14:xfrm>
              <a:off x="5785885" y="3010675"/>
              <a:ext cx="217440" cy="658080"/>
            </p14:xfrm>
          </p:contentPart>
        </mc:Choice>
        <mc:Fallback xmlns="">
          <p:pic>
            <p:nvPicPr>
              <p:cNvPr id="102" name="Ink 101">
                <a:extLst>
                  <a:ext uri="{FF2B5EF4-FFF2-40B4-BE49-F238E27FC236}">
                    <a16:creationId xmlns:a16="http://schemas.microsoft.com/office/drawing/2014/main" id="{52C53AA1-0560-6244-A447-2776E02AEA65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5777245" y="3002035"/>
                <a:ext cx="235080" cy="675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AE17DA95-3139-9874-FB0E-D66BD4D2E2C4}"/>
              </a:ext>
            </a:extLst>
          </p:cNvPr>
          <p:cNvGrpSpPr/>
          <p:nvPr/>
        </p:nvGrpSpPr>
        <p:grpSpPr>
          <a:xfrm>
            <a:off x="6027085" y="2959920"/>
            <a:ext cx="2059920" cy="641515"/>
            <a:chOff x="6027085" y="2959920"/>
            <a:chExt cx="2059920" cy="64151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349E1EC-1AD5-1048-B2DC-8CC6A25B403D}"/>
                    </a:ext>
                  </a:extLst>
                </p14:cNvPr>
                <p14:cNvContentPartPr/>
                <p14:nvPr/>
              </p14:nvContentPartPr>
              <p14:xfrm>
                <a:off x="6207445" y="3204715"/>
                <a:ext cx="354240" cy="2916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349E1EC-1AD5-1048-B2DC-8CC6A25B403D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6198805" y="3195715"/>
                  <a:ext cx="371880" cy="30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65F0D963-58DE-8249-D4FC-F7DF02A07FC4}"/>
                    </a:ext>
                  </a:extLst>
                </p14:cNvPr>
                <p14:cNvContentPartPr/>
                <p14:nvPr/>
              </p14:nvContentPartPr>
              <p14:xfrm>
                <a:off x="6207445" y="3067915"/>
                <a:ext cx="354240" cy="65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65F0D963-58DE-8249-D4FC-F7DF02A07FC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6198805" y="3059275"/>
                  <a:ext cx="371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6D2D5BF-612A-0672-382B-62B6012C0614}"/>
                    </a:ext>
                  </a:extLst>
                </p14:cNvPr>
                <p14:cNvContentPartPr/>
                <p14:nvPr/>
              </p14:nvContentPartPr>
              <p14:xfrm>
                <a:off x="6653485" y="3186715"/>
                <a:ext cx="182880" cy="3060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6D2D5BF-612A-0672-382B-62B6012C061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6644845" y="3177715"/>
                  <a:ext cx="2005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8D1A61AF-771E-8512-3EA8-9992E0980519}"/>
                    </a:ext>
                  </a:extLst>
                </p14:cNvPr>
                <p14:cNvContentPartPr/>
                <p14:nvPr/>
              </p14:nvContentPartPr>
              <p14:xfrm>
                <a:off x="6601285" y="3328555"/>
                <a:ext cx="234720" cy="216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8D1A61AF-771E-8512-3EA8-9992E098051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592285" y="3319915"/>
                  <a:ext cx="25236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B1009A4-98BF-BA11-CDA6-226A41D59C8D}"/>
                    </a:ext>
                  </a:extLst>
                </p14:cNvPr>
                <p14:cNvContentPartPr/>
                <p14:nvPr/>
              </p14:nvContentPartPr>
              <p14:xfrm>
                <a:off x="6027085" y="3000955"/>
                <a:ext cx="185040" cy="600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B1009A4-98BF-BA11-CDA6-226A41D59C8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018445" y="2992315"/>
                  <a:ext cx="202680" cy="61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B3544CD6-C702-455B-B637-72E0A26FA23B}"/>
                    </a:ext>
                  </a:extLst>
                </p14:cNvPr>
                <p14:cNvContentPartPr/>
                <p14:nvPr/>
              </p14:nvContentPartPr>
              <p14:xfrm>
                <a:off x="6814045" y="3023635"/>
                <a:ext cx="160200" cy="573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B3544CD6-C702-455B-B637-72E0A26FA23B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6805405" y="3014635"/>
                  <a:ext cx="177840" cy="59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E55C0A2-6814-8141-2B12-AE4F3C6B4662}"/>
                    </a:ext>
                  </a:extLst>
                </p14:cNvPr>
                <p14:cNvContentPartPr/>
                <p14:nvPr/>
              </p14:nvContentPartPr>
              <p14:xfrm>
                <a:off x="7169365" y="3243595"/>
                <a:ext cx="194040" cy="2210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E55C0A2-6814-8141-2B12-AE4F3C6B4662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160365" y="3234955"/>
                  <a:ext cx="21168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BA623F0-2998-CB7C-08C3-B881FB6561FF}"/>
                    </a:ext>
                  </a:extLst>
                </p14:cNvPr>
                <p14:cNvContentPartPr/>
                <p14:nvPr/>
              </p14:nvContentPartPr>
              <p14:xfrm>
                <a:off x="7166125" y="3247195"/>
                <a:ext cx="255960" cy="1864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BA623F0-2998-CB7C-08C3-B881FB6561F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157125" y="3238195"/>
                  <a:ext cx="2736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D7D3105-930A-F8AD-AFA3-CC1D581033C5}"/>
                    </a:ext>
                  </a:extLst>
                </p14:cNvPr>
                <p14:cNvContentPartPr/>
                <p14:nvPr/>
              </p14:nvContentPartPr>
              <p14:xfrm>
                <a:off x="7595965" y="3230275"/>
                <a:ext cx="243360" cy="204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D7D3105-930A-F8AD-AFA3-CC1D581033C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586965" y="3221635"/>
                  <a:ext cx="2610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D5389FE-38B1-7F41-F686-D9A2F06840B0}"/>
                    </a:ext>
                  </a:extLst>
                </p14:cNvPr>
                <p14:cNvContentPartPr/>
                <p14:nvPr/>
              </p14:nvContentPartPr>
              <p14:xfrm>
                <a:off x="7626925" y="3110395"/>
                <a:ext cx="171720" cy="280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D5389FE-38B1-7F41-F686-D9A2F06840B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18285" y="3101395"/>
                  <a:ext cx="189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BE6623E-AA78-A688-82C3-5ADCBEABDE0A}"/>
                    </a:ext>
                  </a:extLst>
                </p14:cNvPr>
                <p14:cNvContentPartPr/>
                <p14:nvPr/>
              </p14:nvContentPartPr>
              <p14:xfrm>
                <a:off x="7845445" y="2959920"/>
                <a:ext cx="241560" cy="6080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BE6623E-AA78-A688-82C3-5ADCBEABDE0A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836445" y="2950920"/>
                  <a:ext cx="259200" cy="62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38A15D3F-BEF1-FA27-F5F8-0407CBF93E80}"/>
                  </a:ext>
                </a:extLst>
              </p14:cNvPr>
              <p14:cNvContentPartPr/>
              <p14:nvPr/>
            </p14:nvContentPartPr>
            <p14:xfrm>
              <a:off x="8698645" y="2343600"/>
              <a:ext cx="128520" cy="50184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38A15D3F-BEF1-FA27-F5F8-0407CBF93E80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8689645" y="2334960"/>
                <a:ext cx="146160" cy="51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" name="Group 131">
            <a:extLst>
              <a:ext uri="{FF2B5EF4-FFF2-40B4-BE49-F238E27FC236}">
                <a16:creationId xmlns:a16="http://schemas.microsoft.com/office/drawing/2014/main" id="{78BEA1EB-9909-1E6D-D423-38F4C05A9D9F}"/>
              </a:ext>
            </a:extLst>
          </p:cNvPr>
          <p:cNvGrpSpPr/>
          <p:nvPr/>
        </p:nvGrpSpPr>
        <p:grpSpPr>
          <a:xfrm>
            <a:off x="9119485" y="2179800"/>
            <a:ext cx="2389680" cy="686160"/>
            <a:chOff x="9119485" y="2179800"/>
            <a:chExt cx="2389680" cy="68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BB05774A-1A7C-4B72-D31F-606B8945A33B}"/>
                    </a:ext>
                  </a:extLst>
                </p14:cNvPr>
                <p14:cNvContentPartPr/>
                <p14:nvPr/>
              </p14:nvContentPartPr>
              <p14:xfrm>
                <a:off x="9119485" y="2265480"/>
                <a:ext cx="1093680" cy="1702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BB05774A-1A7C-4B72-D31F-606B8945A33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110845" y="2256840"/>
                  <a:ext cx="11113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D47F685-0C16-F5E0-F2D8-CB3ABD69F994}"/>
                    </a:ext>
                  </a:extLst>
                </p14:cNvPr>
                <p14:cNvContentPartPr/>
                <p14:nvPr/>
              </p14:nvContentPartPr>
              <p14:xfrm>
                <a:off x="10341325" y="2184120"/>
                <a:ext cx="270000" cy="3528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D47F685-0C16-F5E0-F2D8-CB3ABD69F99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332685" y="2175120"/>
                  <a:ext cx="2876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BC9B3429-7342-7878-9803-0A530A79ED5C}"/>
                    </a:ext>
                  </a:extLst>
                </p14:cNvPr>
                <p14:cNvContentPartPr/>
                <p14:nvPr/>
              </p14:nvContentPartPr>
              <p14:xfrm>
                <a:off x="10940365" y="2197440"/>
                <a:ext cx="31680" cy="2577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BC9B3429-7342-7878-9803-0A530A79ED5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931725" y="2188800"/>
                  <a:ext cx="4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535C86D-BB16-6B83-BC9A-726DC3C0514D}"/>
                    </a:ext>
                  </a:extLst>
                </p14:cNvPr>
                <p14:cNvContentPartPr/>
                <p14:nvPr/>
              </p14:nvContentPartPr>
              <p14:xfrm>
                <a:off x="11047285" y="2179800"/>
                <a:ext cx="32040" cy="286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535C86D-BB16-6B83-BC9A-726DC3C0514D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1038645" y="2170800"/>
                  <a:ext cx="4968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DB20071-AB9C-87D3-1CCC-773CFF161894}"/>
                    </a:ext>
                  </a:extLst>
                </p14:cNvPr>
                <p14:cNvContentPartPr/>
                <p14:nvPr/>
              </p14:nvContentPartPr>
              <p14:xfrm>
                <a:off x="10977445" y="2350440"/>
                <a:ext cx="107280" cy="262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DB20071-AB9C-87D3-1CCC-773CFF16189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968805" y="2341800"/>
                  <a:ext cx="124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2359815-F107-ABC3-79F8-1C72DE1A0C53}"/>
                    </a:ext>
                  </a:extLst>
                </p14:cNvPr>
                <p14:cNvContentPartPr/>
                <p14:nvPr/>
              </p14:nvContentPartPr>
              <p14:xfrm>
                <a:off x="11167165" y="2203920"/>
                <a:ext cx="342000" cy="2304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2359815-F107-ABC3-79F8-1C72DE1A0C5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158165" y="2195280"/>
                  <a:ext cx="35964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82598B8-97E3-0E4B-1599-1F4E9EF343EC}"/>
                    </a:ext>
                  </a:extLst>
                </p14:cNvPr>
                <p14:cNvContentPartPr/>
                <p14:nvPr/>
              </p14:nvContentPartPr>
              <p14:xfrm>
                <a:off x="9170605" y="2685240"/>
                <a:ext cx="316440" cy="129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82598B8-97E3-0E4B-1599-1F4E9EF343E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161605" y="2676600"/>
                  <a:ext cx="334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80B8F4C-0A60-5C13-FF94-D615AD47AEDE}"/>
                    </a:ext>
                  </a:extLst>
                </p14:cNvPr>
                <p14:cNvContentPartPr/>
                <p14:nvPr/>
              </p14:nvContentPartPr>
              <p14:xfrm>
                <a:off x="9348805" y="2679840"/>
                <a:ext cx="177840" cy="131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80B8F4C-0A60-5C13-FF94-D615AD47AEDE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339805" y="2671200"/>
                  <a:ext cx="19548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7C5DC1D-C769-EAA4-41E6-5F8C92D90072}"/>
                    </a:ext>
                  </a:extLst>
                </p14:cNvPr>
                <p14:cNvContentPartPr/>
                <p14:nvPr/>
              </p14:nvContentPartPr>
              <p14:xfrm>
                <a:off x="9504325" y="2691360"/>
                <a:ext cx="993600" cy="119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7C5DC1D-C769-EAA4-41E6-5F8C92D9007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495325" y="2682360"/>
                  <a:ext cx="10112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13D3C01-3FAF-A313-6F70-B2BBBEE71FEC}"/>
                    </a:ext>
                  </a:extLst>
                </p14:cNvPr>
                <p14:cNvContentPartPr/>
                <p14:nvPr/>
              </p14:nvContentPartPr>
              <p14:xfrm>
                <a:off x="10105165" y="2670120"/>
                <a:ext cx="50040" cy="19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13D3C01-3FAF-A313-6F70-B2BBBEE71FE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96525" y="2661480"/>
                  <a:ext cx="676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79FB576-52AC-8ACB-35FA-F60AEB009550}"/>
                    </a:ext>
                  </a:extLst>
                </p14:cNvPr>
                <p14:cNvContentPartPr/>
                <p14:nvPr/>
              </p14:nvContentPartPr>
              <p14:xfrm>
                <a:off x="10735525" y="2575080"/>
                <a:ext cx="116640" cy="290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79FB576-52AC-8ACB-35FA-F60AEB009550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726525" y="2566080"/>
                  <a:ext cx="134280" cy="308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0589468A-27A4-ADEB-C752-BBA0462D4606}"/>
                  </a:ext>
                </a:extLst>
              </p14:cNvPr>
              <p14:cNvContentPartPr/>
              <p14:nvPr/>
            </p14:nvContentPartPr>
            <p14:xfrm>
              <a:off x="3068245" y="3164040"/>
              <a:ext cx="234000" cy="13284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0589468A-27A4-ADEB-C752-BBA0462D4606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3059245" y="3155400"/>
                <a:ext cx="251640" cy="150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0" name="Group 139">
            <a:extLst>
              <a:ext uri="{FF2B5EF4-FFF2-40B4-BE49-F238E27FC236}">
                <a16:creationId xmlns:a16="http://schemas.microsoft.com/office/drawing/2014/main" id="{B47183FB-BA13-4149-4883-80BD22371903}"/>
              </a:ext>
            </a:extLst>
          </p:cNvPr>
          <p:cNvGrpSpPr/>
          <p:nvPr/>
        </p:nvGrpSpPr>
        <p:grpSpPr>
          <a:xfrm>
            <a:off x="9013645" y="2960995"/>
            <a:ext cx="1207800" cy="507240"/>
            <a:chOff x="9013645" y="2960995"/>
            <a:chExt cx="1207800" cy="50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3D18B57F-9D45-619E-FEBC-298FDA66CF4F}"/>
                    </a:ext>
                  </a:extLst>
                </p14:cNvPr>
                <p14:cNvContentPartPr/>
                <p14:nvPr/>
              </p14:nvContentPartPr>
              <p14:xfrm>
                <a:off x="9013645" y="3000955"/>
                <a:ext cx="300240" cy="407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3D18B57F-9D45-619E-FEBC-298FDA66CF4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004645" y="2991955"/>
                  <a:ext cx="3178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CEF488A8-304E-2BA2-4B2A-96DAA4E6F73B}"/>
                    </a:ext>
                  </a:extLst>
                </p14:cNvPr>
                <p14:cNvContentPartPr/>
                <p14:nvPr/>
              </p14:nvContentPartPr>
              <p14:xfrm>
                <a:off x="9574885" y="2960995"/>
                <a:ext cx="646560" cy="5072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CEF488A8-304E-2BA2-4B2A-96DAA4E6F73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65885" y="2951995"/>
                  <a:ext cx="664200" cy="524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398CB711-8441-D2C8-2D79-4F71E0EB0E2C}"/>
              </a:ext>
            </a:extLst>
          </p:cNvPr>
          <p:cNvGrpSpPr/>
          <p:nvPr/>
        </p:nvGrpSpPr>
        <p:grpSpPr>
          <a:xfrm>
            <a:off x="10498285" y="2971075"/>
            <a:ext cx="715680" cy="348120"/>
            <a:chOff x="10498285" y="2971075"/>
            <a:chExt cx="715680" cy="34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F9CF8CD-7A27-2B40-459C-001D791B5C68}"/>
                    </a:ext>
                  </a:extLst>
                </p14:cNvPr>
                <p14:cNvContentPartPr/>
                <p14:nvPr/>
              </p14:nvContentPartPr>
              <p14:xfrm>
                <a:off x="10498285" y="3005635"/>
                <a:ext cx="35280" cy="1238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F9CF8CD-7A27-2B40-459C-001D791B5C68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489645" y="2996635"/>
                  <a:ext cx="52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BC7AB42-F561-1E7B-D94F-17FBDA3BA7A7}"/>
                    </a:ext>
                  </a:extLst>
                </p14:cNvPr>
                <p14:cNvContentPartPr/>
                <p14:nvPr/>
              </p14:nvContentPartPr>
              <p14:xfrm>
                <a:off x="10567045" y="2994835"/>
                <a:ext cx="37080" cy="170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BC7AB42-F561-1E7B-D94F-17FBDA3BA7A7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558045" y="2986195"/>
                  <a:ext cx="5472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FEC258C-11B6-5C31-0C9B-AD9E1E38FBFC}"/>
                    </a:ext>
                  </a:extLst>
                </p14:cNvPr>
                <p14:cNvContentPartPr/>
                <p14:nvPr/>
              </p14:nvContentPartPr>
              <p14:xfrm>
                <a:off x="10617805" y="3197155"/>
                <a:ext cx="191520" cy="900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FEC258C-11B6-5C31-0C9B-AD9E1E38FBF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609165" y="3188515"/>
                  <a:ext cx="209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05AA57C1-AD58-99A4-574B-E56EBE2AC1B7}"/>
                    </a:ext>
                  </a:extLst>
                </p14:cNvPr>
                <p14:cNvContentPartPr/>
                <p14:nvPr/>
              </p14:nvContentPartPr>
              <p14:xfrm>
                <a:off x="10923445" y="2996995"/>
                <a:ext cx="48600" cy="1242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05AA57C1-AD58-99A4-574B-E56EBE2AC1B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914805" y="2987995"/>
                  <a:ext cx="66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35FE224-C13D-6637-72D8-2A681BD2ECCF}"/>
                    </a:ext>
                  </a:extLst>
                </p14:cNvPr>
                <p14:cNvContentPartPr/>
                <p14:nvPr/>
              </p14:nvContentPartPr>
              <p14:xfrm>
                <a:off x="11021725" y="2971075"/>
                <a:ext cx="39240" cy="18972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35FE224-C13D-6637-72D8-2A681BD2ECCF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1012725" y="2962435"/>
                  <a:ext cx="56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D257BD0-632B-D812-961B-5AED737B96CE}"/>
                    </a:ext>
                  </a:extLst>
                </p14:cNvPr>
                <p14:cNvContentPartPr/>
                <p14:nvPr/>
              </p14:nvContentPartPr>
              <p14:xfrm>
                <a:off x="11173645" y="3286435"/>
                <a:ext cx="40320" cy="327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D257BD0-632B-D812-961B-5AED737B96C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164645" y="3277435"/>
                  <a:ext cx="5796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92F6A06-4B65-D76F-78D6-A6F7406816FB}"/>
                  </a:ext>
                </a:extLst>
              </p14:cNvPr>
              <p14:cNvContentPartPr/>
              <p14:nvPr/>
            </p14:nvContentPartPr>
            <p14:xfrm>
              <a:off x="3177685" y="4298395"/>
              <a:ext cx="205560" cy="20016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92F6A06-4B65-D76F-78D6-A6F7406816FB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3168685" y="4289395"/>
                <a:ext cx="223200" cy="217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8" name="Group 147">
            <a:extLst>
              <a:ext uri="{FF2B5EF4-FFF2-40B4-BE49-F238E27FC236}">
                <a16:creationId xmlns:a16="http://schemas.microsoft.com/office/drawing/2014/main" id="{2C515D2E-B168-63D3-8B3E-363B73229102}"/>
              </a:ext>
            </a:extLst>
          </p:cNvPr>
          <p:cNvGrpSpPr/>
          <p:nvPr/>
        </p:nvGrpSpPr>
        <p:grpSpPr>
          <a:xfrm>
            <a:off x="4322485" y="4255915"/>
            <a:ext cx="263520" cy="131760"/>
            <a:chOff x="4322485" y="4255915"/>
            <a:chExt cx="263520" cy="13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8B99C558-E471-D576-875B-103EE6A93F7B}"/>
                    </a:ext>
                  </a:extLst>
                </p14:cNvPr>
                <p14:cNvContentPartPr/>
                <p14:nvPr/>
              </p14:nvContentPartPr>
              <p14:xfrm>
                <a:off x="4322485" y="4255915"/>
                <a:ext cx="261360" cy="1440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8B99C558-E471-D576-875B-103EE6A93F7B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4313485" y="4247275"/>
                  <a:ext cx="279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5BBE37F-C495-7706-D6FB-ADFF3BFA294E}"/>
                    </a:ext>
                  </a:extLst>
                </p14:cNvPr>
                <p14:cNvContentPartPr/>
                <p14:nvPr/>
              </p14:nvContentPartPr>
              <p14:xfrm>
                <a:off x="4352005" y="4353115"/>
                <a:ext cx="234000" cy="345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5BBE37F-C495-7706-D6FB-ADFF3BFA294E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4343365" y="4344475"/>
                  <a:ext cx="25164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1522B123-8221-3C70-988F-BBC156D1709D}"/>
              </a:ext>
            </a:extLst>
          </p:cNvPr>
          <p:cNvGrpSpPr/>
          <p:nvPr/>
        </p:nvGrpSpPr>
        <p:grpSpPr>
          <a:xfrm>
            <a:off x="4918285" y="4017955"/>
            <a:ext cx="1480320" cy="670680"/>
            <a:chOff x="4918285" y="4017955"/>
            <a:chExt cx="1480320" cy="67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2FC737BA-3C6B-B9D0-75F8-8A61B0B60DCC}"/>
                    </a:ext>
                  </a:extLst>
                </p14:cNvPr>
                <p14:cNvContentPartPr/>
                <p14:nvPr/>
              </p14:nvContentPartPr>
              <p14:xfrm>
                <a:off x="5034925" y="4223515"/>
                <a:ext cx="296640" cy="2476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2FC737BA-3C6B-B9D0-75F8-8A61B0B60DCC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026285" y="4214515"/>
                  <a:ext cx="3142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215EDE9-1AB2-D808-C4FD-468FE1649F16}"/>
                    </a:ext>
                  </a:extLst>
                </p14:cNvPr>
                <p14:cNvContentPartPr/>
                <p14:nvPr/>
              </p14:nvContentPartPr>
              <p14:xfrm>
                <a:off x="5276845" y="4078075"/>
                <a:ext cx="126720" cy="1591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215EDE9-1AB2-D808-C4FD-468FE1649F1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5268205" y="4069075"/>
                  <a:ext cx="1443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58FF3057-0EB5-3DD1-5282-FDEF5AC0AE41}"/>
                    </a:ext>
                  </a:extLst>
                </p14:cNvPr>
                <p14:cNvContentPartPr/>
                <p14:nvPr/>
              </p14:nvContentPartPr>
              <p14:xfrm>
                <a:off x="4918285" y="4022275"/>
                <a:ext cx="137880" cy="6598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58FF3057-0EB5-3DD1-5282-FDEF5AC0AE4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909285" y="4013275"/>
                  <a:ext cx="155520" cy="67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1368432-D9D7-F23A-D40B-813D524169FA}"/>
                    </a:ext>
                  </a:extLst>
                </p14:cNvPr>
                <p14:cNvContentPartPr/>
                <p14:nvPr/>
              </p14:nvContentPartPr>
              <p14:xfrm>
                <a:off x="5616685" y="4221355"/>
                <a:ext cx="257040" cy="25884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1368432-D9D7-F23A-D40B-813D524169FA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5608045" y="4212715"/>
                  <a:ext cx="274680" cy="27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F297A411-3730-8812-CC3D-40D837878C0B}"/>
                    </a:ext>
                  </a:extLst>
                </p14:cNvPr>
                <p14:cNvContentPartPr/>
                <p14:nvPr/>
              </p14:nvContentPartPr>
              <p14:xfrm>
                <a:off x="5610925" y="4117315"/>
                <a:ext cx="269640" cy="381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F297A411-3730-8812-CC3D-40D837878C0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5601925" y="4108315"/>
                  <a:ext cx="2872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ADE6F402-2516-26AC-98CA-DCB940CE3159}"/>
                    </a:ext>
                  </a:extLst>
                </p14:cNvPr>
                <p14:cNvContentPartPr/>
                <p14:nvPr/>
              </p14:nvContentPartPr>
              <p14:xfrm>
                <a:off x="6078925" y="4197595"/>
                <a:ext cx="138240" cy="2664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ADE6F402-2516-26AC-98CA-DCB940CE315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069925" y="4188595"/>
                  <a:ext cx="1558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30B1333A-E6E1-C962-5A23-3E741A103049}"/>
                    </a:ext>
                  </a:extLst>
                </p14:cNvPr>
                <p14:cNvContentPartPr/>
                <p14:nvPr/>
              </p14:nvContentPartPr>
              <p14:xfrm>
                <a:off x="5989645" y="4320355"/>
                <a:ext cx="221400" cy="42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30B1333A-E6E1-C962-5A23-3E741A10304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980645" y="4311715"/>
                  <a:ext cx="239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48725D06-D688-E59B-FDBE-2F2929CD3B50}"/>
                    </a:ext>
                  </a:extLst>
                </p14:cNvPr>
                <p14:cNvContentPartPr/>
                <p14:nvPr/>
              </p14:nvContentPartPr>
              <p14:xfrm>
                <a:off x="6314365" y="4017955"/>
                <a:ext cx="84240" cy="6706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48725D06-D688-E59B-FDBE-2F2929CD3B50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05725" y="4008955"/>
                  <a:ext cx="101880" cy="688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1AB27CA6-FFBA-84A7-3A31-BC10BD7523EE}"/>
              </a:ext>
            </a:extLst>
          </p:cNvPr>
          <p:cNvGrpSpPr/>
          <p:nvPr/>
        </p:nvGrpSpPr>
        <p:grpSpPr>
          <a:xfrm>
            <a:off x="6791365" y="4245835"/>
            <a:ext cx="240120" cy="253800"/>
            <a:chOff x="6791365" y="4245835"/>
            <a:chExt cx="240120" cy="2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C271FC5-09F5-F74E-478F-C184B69951D6}"/>
                    </a:ext>
                  </a:extLst>
                </p14:cNvPr>
                <p14:cNvContentPartPr/>
                <p14:nvPr/>
              </p14:nvContentPartPr>
              <p14:xfrm>
                <a:off x="6855805" y="4245835"/>
                <a:ext cx="89640" cy="2538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C271FC5-09F5-F74E-478F-C184B69951D6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6846805" y="4237195"/>
                  <a:ext cx="1072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EC5A6301-FBA8-C528-327B-76943FA94F24}"/>
                    </a:ext>
                  </a:extLst>
                </p14:cNvPr>
                <p14:cNvContentPartPr/>
                <p14:nvPr/>
              </p14:nvContentPartPr>
              <p14:xfrm>
                <a:off x="6791365" y="4251235"/>
                <a:ext cx="240120" cy="2271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EC5A6301-FBA8-C528-327B-76943FA94F24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6782365" y="4242595"/>
                  <a:ext cx="257760" cy="24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10DF4BAD-235A-A046-581B-B1EB33791A29}"/>
              </a:ext>
            </a:extLst>
          </p:cNvPr>
          <p:cNvGrpSpPr/>
          <p:nvPr/>
        </p:nvGrpSpPr>
        <p:grpSpPr>
          <a:xfrm>
            <a:off x="7349725" y="4098955"/>
            <a:ext cx="302760" cy="364320"/>
            <a:chOff x="7349725" y="4098955"/>
            <a:chExt cx="302760" cy="36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CF535BC-65FB-802B-1E57-6517D2241210}"/>
                    </a:ext>
                  </a:extLst>
                </p14:cNvPr>
                <p14:cNvContentPartPr/>
                <p14:nvPr/>
              </p14:nvContentPartPr>
              <p14:xfrm>
                <a:off x="7363405" y="4241155"/>
                <a:ext cx="269280" cy="222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CF535BC-65FB-802B-1E57-6517D2241210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7354405" y="4232515"/>
                  <a:ext cx="28692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52F3728-3985-9222-72C6-6FB5630FF4C3}"/>
                    </a:ext>
                  </a:extLst>
                </p14:cNvPr>
                <p14:cNvContentPartPr/>
                <p14:nvPr/>
              </p14:nvContentPartPr>
              <p14:xfrm>
                <a:off x="7349725" y="4098955"/>
                <a:ext cx="302760" cy="1224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52F3728-3985-9222-72C6-6FB5630FF4C3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7341085" y="4089955"/>
                  <a:ext cx="3204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D6BD54FD-C28F-5356-8BF4-9C83B440C7FD}"/>
              </a:ext>
            </a:extLst>
          </p:cNvPr>
          <p:cNvGrpSpPr/>
          <p:nvPr/>
        </p:nvGrpSpPr>
        <p:grpSpPr>
          <a:xfrm>
            <a:off x="8846965" y="3688195"/>
            <a:ext cx="3011400" cy="962640"/>
            <a:chOff x="8846965" y="3688195"/>
            <a:chExt cx="3011400" cy="96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B5B5D76-EF0F-6A1A-2726-A06865341FCC}"/>
                    </a:ext>
                  </a:extLst>
                </p14:cNvPr>
                <p14:cNvContentPartPr/>
                <p14:nvPr/>
              </p14:nvContentPartPr>
              <p14:xfrm>
                <a:off x="8944885" y="3765595"/>
                <a:ext cx="1311120" cy="522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B5B5D76-EF0F-6A1A-2726-A06865341FC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935885" y="3756595"/>
                  <a:ext cx="132876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8996E0B2-811C-F64C-264B-4832F7E25C1B}"/>
                    </a:ext>
                  </a:extLst>
                </p14:cNvPr>
                <p14:cNvContentPartPr/>
                <p14:nvPr/>
              </p14:nvContentPartPr>
              <p14:xfrm>
                <a:off x="10042165" y="3844795"/>
                <a:ext cx="218880" cy="306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8996E0B2-811C-F64C-264B-4832F7E25C1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033525" y="3835795"/>
                  <a:ext cx="2365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37E6245-D829-ECE5-6E3D-5CA0CD38C4E2}"/>
                    </a:ext>
                  </a:extLst>
                </p14:cNvPr>
                <p14:cNvContentPartPr/>
                <p14:nvPr/>
              </p14:nvContentPartPr>
              <p14:xfrm>
                <a:off x="10459405" y="3742555"/>
                <a:ext cx="795960" cy="295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37E6245-D829-ECE5-6E3D-5CA0CD38C4E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0450765" y="3733915"/>
                  <a:ext cx="81360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288B0A46-FE6C-4354-CD01-639E5458529B}"/>
                    </a:ext>
                  </a:extLst>
                </p14:cNvPr>
                <p14:cNvContentPartPr/>
                <p14:nvPr/>
              </p14:nvContentPartPr>
              <p14:xfrm>
                <a:off x="11449405" y="3688195"/>
                <a:ext cx="276120" cy="5662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288B0A46-FE6C-4354-CD01-639E5458529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440765" y="3679555"/>
                  <a:ext cx="293760" cy="58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BA8D7E06-59E1-96E1-417F-BE49DE9D5E20}"/>
                    </a:ext>
                  </a:extLst>
                </p14:cNvPr>
                <p14:cNvContentPartPr/>
                <p14:nvPr/>
              </p14:nvContentPartPr>
              <p14:xfrm>
                <a:off x="8846965" y="4237195"/>
                <a:ext cx="567360" cy="413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BA8D7E06-59E1-96E1-417F-BE49DE9D5E2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8838325" y="4228555"/>
                  <a:ext cx="585000" cy="43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6D14123D-3354-2055-4BBA-B50FE050405F}"/>
                    </a:ext>
                  </a:extLst>
                </p14:cNvPr>
                <p14:cNvContentPartPr/>
                <p14:nvPr/>
              </p14:nvContentPartPr>
              <p14:xfrm>
                <a:off x="9487765" y="4497475"/>
                <a:ext cx="16920" cy="2304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6D14123D-3354-2055-4BBA-B50FE050405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9478765" y="4488475"/>
                  <a:ext cx="345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F4BE3CD-0C46-A668-40D3-473A243CC37A}"/>
                    </a:ext>
                  </a:extLst>
                </p14:cNvPr>
                <p14:cNvContentPartPr/>
                <p14:nvPr/>
              </p14:nvContentPartPr>
              <p14:xfrm>
                <a:off x="9069805" y="4250515"/>
                <a:ext cx="29160" cy="12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F4BE3CD-0C46-A668-40D3-473A243CC37A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9061165" y="4241875"/>
                  <a:ext cx="46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8B2018F-5C89-45B1-6AB0-0195A143297D}"/>
                    </a:ext>
                  </a:extLst>
                </p14:cNvPr>
                <p14:cNvContentPartPr/>
                <p14:nvPr/>
              </p14:nvContentPartPr>
              <p14:xfrm>
                <a:off x="9711685" y="4241155"/>
                <a:ext cx="246600" cy="2577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8B2018F-5C89-45B1-6AB0-0195A143297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9703045" y="4232515"/>
                  <a:ext cx="2642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6A433CE4-6020-8F86-C760-A6633D83A021}"/>
                    </a:ext>
                  </a:extLst>
                </p14:cNvPr>
                <p14:cNvContentPartPr/>
                <p14:nvPr/>
              </p14:nvContentPartPr>
              <p14:xfrm>
                <a:off x="9745165" y="4449955"/>
                <a:ext cx="103320" cy="1594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6A433CE4-6020-8F86-C760-A6633D83A021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9736525" y="4441315"/>
                  <a:ext cx="120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9C8612B7-3CF9-FF7B-0C59-6DC59D222B87}"/>
                    </a:ext>
                  </a:extLst>
                </p14:cNvPr>
                <p14:cNvContentPartPr/>
                <p14:nvPr/>
              </p14:nvContentPartPr>
              <p14:xfrm>
                <a:off x="10243765" y="4332595"/>
                <a:ext cx="199080" cy="1666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9C8612B7-3CF9-FF7B-0C59-6DC59D222B8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235125" y="4323595"/>
                  <a:ext cx="2167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849ADD67-A4B1-87FB-BF6F-18D16AAB9781}"/>
                    </a:ext>
                  </a:extLst>
                </p14:cNvPr>
                <p14:cNvContentPartPr/>
                <p14:nvPr/>
              </p14:nvContentPartPr>
              <p14:xfrm>
                <a:off x="10256365" y="4222435"/>
                <a:ext cx="207360" cy="2844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849ADD67-A4B1-87FB-BF6F-18D16AAB978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247365" y="4213795"/>
                  <a:ext cx="2250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EEEB880-596B-0E91-4612-A26AA741F42D}"/>
                    </a:ext>
                  </a:extLst>
                </p14:cNvPr>
                <p14:cNvContentPartPr/>
                <p14:nvPr/>
              </p14:nvContentPartPr>
              <p14:xfrm>
                <a:off x="10568125" y="4394155"/>
                <a:ext cx="221040" cy="230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EEEB880-596B-0E91-4612-A26AA741F42D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0559125" y="4385155"/>
                  <a:ext cx="238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46046E98-F257-EA7C-23E6-52A2A97CFD6F}"/>
                    </a:ext>
                  </a:extLst>
                </p14:cNvPr>
                <p14:cNvContentPartPr/>
                <p14:nvPr/>
              </p14:nvContentPartPr>
              <p14:xfrm>
                <a:off x="10545085" y="4490995"/>
                <a:ext cx="203040" cy="720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46046E98-F257-EA7C-23E6-52A2A97CFD6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0536445" y="4482355"/>
                  <a:ext cx="220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6737014-794A-1951-A767-6428B514B3DC}"/>
                    </a:ext>
                  </a:extLst>
                </p14:cNvPr>
                <p14:cNvContentPartPr/>
                <p14:nvPr/>
              </p14:nvContentPartPr>
              <p14:xfrm>
                <a:off x="10882045" y="4256635"/>
                <a:ext cx="909720" cy="2811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6737014-794A-1951-A767-6428B514B3D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0873405" y="4247635"/>
                  <a:ext cx="92736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ADE3F6BD-7D93-7068-EA90-5926B81BFC12}"/>
                    </a:ext>
                  </a:extLst>
                </p14:cNvPr>
                <p14:cNvContentPartPr/>
                <p14:nvPr/>
              </p14:nvContentPartPr>
              <p14:xfrm>
                <a:off x="11554525" y="4302355"/>
                <a:ext cx="303840" cy="349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ADE3F6BD-7D93-7068-EA90-5926B81BFC1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1545885" y="4293355"/>
                  <a:ext cx="32148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88" name="Ink 187">
                <a:extLst>
                  <a:ext uri="{FF2B5EF4-FFF2-40B4-BE49-F238E27FC236}">
                    <a16:creationId xmlns:a16="http://schemas.microsoft.com/office/drawing/2014/main" id="{4FE13DE3-8D91-739F-E030-F8F39BD2EAFD}"/>
                  </a:ext>
                </a:extLst>
              </p14:cNvPr>
              <p14:cNvContentPartPr/>
              <p14:nvPr/>
            </p14:nvContentPartPr>
            <p14:xfrm>
              <a:off x="477685" y="4913995"/>
              <a:ext cx="776880" cy="195480"/>
            </p14:xfrm>
          </p:contentPart>
        </mc:Choice>
        <mc:Fallback xmlns="">
          <p:pic>
            <p:nvPicPr>
              <p:cNvPr id="188" name="Ink 187">
                <a:extLst>
                  <a:ext uri="{FF2B5EF4-FFF2-40B4-BE49-F238E27FC236}">
                    <a16:creationId xmlns:a16="http://schemas.microsoft.com/office/drawing/2014/main" id="{4FE13DE3-8D91-739F-E030-F8F39BD2EAFD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469045" y="4905355"/>
                <a:ext cx="794520" cy="21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89" name="Ink 188">
                <a:extLst>
                  <a:ext uri="{FF2B5EF4-FFF2-40B4-BE49-F238E27FC236}">
                    <a16:creationId xmlns:a16="http://schemas.microsoft.com/office/drawing/2014/main" id="{1F46C9FB-9754-9C67-227B-885B9ECDE2EF}"/>
                  </a:ext>
                </a:extLst>
              </p14:cNvPr>
              <p14:cNvContentPartPr/>
              <p14:nvPr/>
            </p14:nvContentPartPr>
            <p14:xfrm>
              <a:off x="762085" y="4780435"/>
              <a:ext cx="36360" cy="13680"/>
            </p14:xfrm>
          </p:contentPart>
        </mc:Choice>
        <mc:Fallback xmlns="">
          <p:pic>
            <p:nvPicPr>
              <p:cNvPr id="189" name="Ink 188">
                <a:extLst>
                  <a:ext uri="{FF2B5EF4-FFF2-40B4-BE49-F238E27FC236}">
                    <a16:creationId xmlns:a16="http://schemas.microsoft.com/office/drawing/2014/main" id="{1F46C9FB-9754-9C67-227B-885B9ECDE2EF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753445" y="4771795"/>
                <a:ext cx="5400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95" name="Group 194">
            <a:extLst>
              <a:ext uri="{FF2B5EF4-FFF2-40B4-BE49-F238E27FC236}">
                <a16:creationId xmlns:a16="http://schemas.microsoft.com/office/drawing/2014/main" id="{282957AF-EB40-4D20-CD9B-9CC22CD5504C}"/>
              </a:ext>
            </a:extLst>
          </p:cNvPr>
          <p:cNvGrpSpPr/>
          <p:nvPr/>
        </p:nvGrpSpPr>
        <p:grpSpPr>
          <a:xfrm>
            <a:off x="1502965" y="4804195"/>
            <a:ext cx="581760" cy="299520"/>
            <a:chOff x="1502965" y="4804195"/>
            <a:chExt cx="581760" cy="29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46B315CB-823E-B43F-3F20-7B797D87EC5B}"/>
                    </a:ext>
                  </a:extLst>
                </p14:cNvPr>
                <p14:cNvContentPartPr/>
                <p14:nvPr/>
              </p14:nvContentPartPr>
              <p14:xfrm>
                <a:off x="1541125" y="4937755"/>
                <a:ext cx="169920" cy="986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46B315CB-823E-B43F-3F20-7B797D87EC5B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532485" y="4929115"/>
                  <a:ext cx="1875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78C1506-80B2-BCA2-E557-50D7DA219251}"/>
                    </a:ext>
                  </a:extLst>
                </p14:cNvPr>
                <p14:cNvContentPartPr/>
                <p14:nvPr/>
              </p14:nvContentPartPr>
              <p14:xfrm>
                <a:off x="1502965" y="4804195"/>
                <a:ext cx="204840" cy="100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78C1506-80B2-BCA2-E557-50D7DA219251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494325" y="4795555"/>
                  <a:ext cx="2224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10E268F-5346-AA94-FD3E-1B5A83199032}"/>
                    </a:ext>
                  </a:extLst>
                </p14:cNvPr>
                <p14:cNvContentPartPr/>
                <p14:nvPr/>
              </p14:nvContentPartPr>
              <p14:xfrm>
                <a:off x="1850365" y="4963315"/>
                <a:ext cx="234360" cy="144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10E268F-5346-AA94-FD3E-1B5A8319903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1841725" y="4954315"/>
                  <a:ext cx="252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4DA57102-9E47-1328-7044-5BB4E6DD3304}"/>
                    </a:ext>
                  </a:extLst>
                </p14:cNvPr>
                <p14:cNvContentPartPr/>
                <p14:nvPr/>
              </p14:nvContentPartPr>
              <p14:xfrm>
                <a:off x="1896085" y="5018395"/>
                <a:ext cx="184320" cy="90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4DA57102-9E47-1328-7044-5BB4E6DD330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887445" y="5009755"/>
                  <a:ext cx="201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7EFAEC4E-BA46-D0D1-791F-5DA8EC10C661}"/>
                    </a:ext>
                  </a:extLst>
                </p14:cNvPr>
                <p14:cNvContentPartPr/>
                <p14:nvPr/>
              </p14:nvContentPartPr>
              <p14:xfrm>
                <a:off x="1937125" y="4861435"/>
                <a:ext cx="85320" cy="24228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7EFAEC4E-BA46-D0D1-791F-5DA8EC10C66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1928485" y="4852435"/>
                  <a:ext cx="102960" cy="25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196" name="Ink 195">
                <a:extLst>
                  <a:ext uri="{FF2B5EF4-FFF2-40B4-BE49-F238E27FC236}">
                    <a16:creationId xmlns:a16="http://schemas.microsoft.com/office/drawing/2014/main" id="{02AB83F2-7312-BE30-ECDC-8F27919DE0C1}"/>
                  </a:ext>
                </a:extLst>
              </p14:cNvPr>
              <p14:cNvContentPartPr/>
              <p14:nvPr/>
            </p14:nvContentPartPr>
            <p14:xfrm>
              <a:off x="2388205" y="4835875"/>
              <a:ext cx="442080" cy="263520"/>
            </p14:xfrm>
          </p:contentPart>
        </mc:Choice>
        <mc:Fallback xmlns="">
          <p:pic>
            <p:nvPicPr>
              <p:cNvPr id="196" name="Ink 195">
                <a:extLst>
                  <a:ext uri="{FF2B5EF4-FFF2-40B4-BE49-F238E27FC236}">
                    <a16:creationId xmlns:a16="http://schemas.microsoft.com/office/drawing/2014/main" id="{02AB83F2-7312-BE30-ECDC-8F27919DE0C1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2379205" y="4827235"/>
                <a:ext cx="459720" cy="281160"/>
              </a:xfrm>
              <a:prstGeom prst="rect">
                <a:avLst/>
              </a:prstGeom>
            </p:spPr>
          </p:pic>
        </mc:Fallback>
      </mc:AlternateContent>
      <p:grpSp>
        <p:nvGrpSpPr>
          <p:cNvPr id="210" name="Group 209">
            <a:extLst>
              <a:ext uri="{FF2B5EF4-FFF2-40B4-BE49-F238E27FC236}">
                <a16:creationId xmlns:a16="http://schemas.microsoft.com/office/drawing/2014/main" id="{FA3ED290-E613-A41C-F955-1E509726C65C}"/>
              </a:ext>
            </a:extLst>
          </p:cNvPr>
          <p:cNvGrpSpPr/>
          <p:nvPr/>
        </p:nvGrpSpPr>
        <p:grpSpPr>
          <a:xfrm>
            <a:off x="2959165" y="4773595"/>
            <a:ext cx="4323960" cy="472680"/>
            <a:chOff x="2959165" y="4773595"/>
            <a:chExt cx="4323960" cy="47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6DB5589C-2A2C-2696-6C7C-0B00B6878DA6}"/>
                    </a:ext>
                  </a:extLst>
                </p14:cNvPr>
                <p14:cNvContentPartPr/>
                <p14:nvPr/>
              </p14:nvContentPartPr>
              <p14:xfrm>
                <a:off x="2959165" y="4963675"/>
                <a:ext cx="356040" cy="1306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6DB5589C-2A2C-2696-6C7C-0B00B6878DA6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950525" y="4954675"/>
                  <a:ext cx="3736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BDF5C6D8-B6CE-5A26-4F89-0718949C1DD4}"/>
                    </a:ext>
                  </a:extLst>
                </p14:cNvPr>
                <p14:cNvContentPartPr/>
                <p14:nvPr/>
              </p14:nvContentPartPr>
              <p14:xfrm>
                <a:off x="3155005" y="4856035"/>
                <a:ext cx="26280" cy="34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BDF5C6D8-B6CE-5A26-4F89-0718949C1DD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3146365" y="4847395"/>
                  <a:ext cx="4392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3944BB7F-1DC8-0D9F-E2E4-B38ECF20C927}"/>
                    </a:ext>
                  </a:extLst>
                </p14:cNvPr>
                <p14:cNvContentPartPr/>
                <p14:nvPr/>
              </p14:nvContentPartPr>
              <p14:xfrm>
                <a:off x="3412405" y="4817515"/>
                <a:ext cx="550080" cy="2250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3944BB7F-1DC8-0D9F-E2E4-B38ECF20C92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3403765" y="4808875"/>
                  <a:ext cx="56772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0C8DB38-5F5F-22DA-41C7-E7DCB5FEA6BC}"/>
                    </a:ext>
                  </a:extLst>
                </p14:cNvPr>
                <p14:cNvContentPartPr/>
                <p14:nvPr/>
              </p14:nvContentPartPr>
              <p14:xfrm>
                <a:off x="3766285" y="4893835"/>
                <a:ext cx="181080" cy="198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0C8DB38-5F5F-22DA-41C7-E7DCB5FEA6B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3757285" y="4884835"/>
                  <a:ext cx="198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6A2A1613-2394-C2BD-6C0D-61310A19989B}"/>
                    </a:ext>
                  </a:extLst>
                </p14:cNvPr>
                <p14:cNvContentPartPr/>
                <p14:nvPr/>
              </p14:nvContentPartPr>
              <p14:xfrm>
                <a:off x="4055725" y="4773595"/>
                <a:ext cx="2039760" cy="472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6A2A1613-2394-C2BD-6C0D-61310A19989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4046725" y="4764595"/>
                  <a:ext cx="205740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230E598C-98AC-F567-4CA6-98368D4EC169}"/>
                    </a:ext>
                  </a:extLst>
                </p14:cNvPr>
                <p14:cNvContentPartPr/>
                <p14:nvPr/>
              </p14:nvContentPartPr>
              <p14:xfrm>
                <a:off x="5654845" y="4806355"/>
                <a:ext cx="31320" cy="532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230E598C-98AC-F567-4CA6-98368D4EC16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646205" y="4797355"/>
                  <a:ext cx="4896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C48BF03-6794-DE28-3627-BD59D7A4FC46}"/>
                    </a:ext>
                  </a:extLst>
                </p14:cNvPr>
                <p14:cNvContentPartPr/>
                <p14:nvPr/>
              </p14:nvContentPartPr>
              <p14:xfrm>
                <a:off x="6326965" y="4777555"/>
                <a:ext cx="36720" cy="4147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C48BF03-6794-DE28-3627-BD59D7A4FC4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6317965" y="4768915"/>
                  <a:ext cx="5436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DAE52C1B-CB33-5E1C-82AD-EBCB9B6F83DA}"/>
                    </a:ext>
                  </a:extLst>
                </p14:cNvPr>
                <p14:cNvContentPartPr/>
                <p14:nvPr/>
              </p14:nvContentPartPr>
              <p14:xfrm>
                <a:off x="6391405" y="4775035"/>
                <a:ext cx="99360" cy="4230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DAE52C1B-CB33-5E1C-82AD-EBCB9B6F83D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382765" y="4766395"/>
                  <a:ext cx="11700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81BFF792-A608-A46A-6FB3-B25F67BA2A92}"/>
                    </a:ext>
                  </a:extLst>
                </p14:cNvPr>
                <p14:cNvContentPartPr/>
                <p14:nvPr/>
              </p14:nvContentPartPr>
              <p14:xfrm>
                <a:off x="6631885" y="4921555"/>
                <a:ext cx="264240" cy="2206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81BFF792-A608-A46A-6FB3-B25F67BA2A92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622885" y="4912555"/>
                  <a:ext cx="28188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2808E382-30B4-115F-3E1D-420F2F663D9A}"/>
                    </a:ext>
                  </a:extLst>
                </p14:cNvPr>
                <p14:cNvContentPartPr/>
                <p14:nvPr/>
              </p14:nvContentPartPr>
              <p14:xfrm>
                <a:off x="6662125" y="4811755"/>
                <a:ext cx="243720" cy="219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2808E382-30B4-115F-3E1D-420F2F663D9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653125" y="4803115"/>
                  <a:ext cx="261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6A4FFFF-4FAB-F602-3635-783D7E17189C}"/>
                    </a:ext>
                  </a:extLst>
                </p14:cNvPr>
                <p14:cNvContentPartPr/>
                <p14:nvPr/>
              </p14:nvContentPartPr>
              <p14:xfrm>
                <a:off x="7108165" y="4814635"/>
                <a:ext cx="162360" cy="388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6A4FFFF-4FAB-F602-3635-783D7E17189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7099165" y="4805995"/>
                  <a:ext cx="18000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FB74695E-4FB3-F44B-7DF5-CB1742FA8875}"/>
                    </a:ext>
                  </a:extLst>
                </p14:cNvPr>
                <p14:cNvContentPartPr/>
                <p14:nvPr/>
              </p14:nvContentPartPr>
              <p14:xfrm>
                <a:off x="7005925" y="5022355"/>
                <a:ext cx="277200" cy="262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FB74695E-4FB3-F44B-7DF5-CB1742FA887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6996925" y="5013355"/>
                  <a:ext cx="29484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B74A5EA-27DF-3CC2-4C1D-2481450CB7D8}"/>
              </a:ext>
            </a:extLst>
          </p:cNvPr>
          <p:cNvGrpSpPr/>
          <p:nvPr/>
        </p:nvGrpSpPr>
        <p:grpSpPr>
          <a:xfrm>
            <a:off x="2974645" y="5450035"/>
            <a:ext cx="2350440" cy="467280"/>
            <a:chOff x="2974645" y="5450035"/>
            <a:chExt cx="2350440" cy="46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E2470151-6C52-89D1-B488-7A004E429DC0}"/>
                    </a:ext>
                  </a:extLst>
                </p14:cNvPr>
                <p14:cNvContentPartPr/>
                <p14:nvPr/>
              </p14:nvContentPartPr>
              <p14:xfrm>
                <a:off x="2974645" y="5559835"/>
                <a:ext cx="294480" cy="3574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E2470151-6C52-89D1-B488-7A004E429DC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966005" y="5550835"/>
                  <a:ext cx="31212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DDB4A6DC-D056-187F-37F6-11F452B7C0D6}"/>
                    </a:ext>
                  </a:extLst>
                </p14:cNvPr>
                <p14:cNvContentPartPr/>
                <p14:nvPr/>
              </p14:nvContentPartPr>
              <p14:xfrm>
                <a:off x="3277765" y="5450035"/>
                <a:ext cx="189000" cy="1033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DDB4A6DC-D056-187F-37F6-11F452B7C0D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269125" y="5441395"/>
                  <a:ext cx="2066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7620BCC7-E43A-ABC1-03FC-8D35AFAC058C}"/>
                    </a:ext>
                  </a:extLst>
                </p14:cNvPr>
                <p14:cNvContentPartPr/>
                <p14:nvPr/>
              </p14:nvContentPartPr>
              <p14:xfrm>
                <a:off x="3722725" y="5574235"/>
                <a:ext cx="320040" cy="32004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7620BCC7-E43A-ABC1-03FC-8D35AFAC058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714085" y="5565235"/>
                  <a:ext cx="33768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74EE9AF6-1543-4919-D90E-328212B5A7A9}"/>
                    </a:ext>
                  </a:extLst>
                </p14:cNvPr>
                <p14:cNvContentPartPr/>
                <p14:nvPr/>
              </p14:nvContentPartPr>
              <p14:xfrm>
                <a:off x="3717685" y="5491435"/>
                <a:ext cx="323280" cy="792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74EE9AF6-1543-4919-D90E-328212B5A7A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708685" y="5482795"/>
                  <a:ext cx="3409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297591BB-6ABC-F7AA-8303-455F843BBB94}"/>
                    </a:ext>
                  </a:extLst>
                </p14:cNvPr>
                <p14:cNvContentPartPr/>
                <p14:nvPr/>
              </p14:nvContentPartPr>
              <p14:xfrm>
                <a:off x="4171645" y="5518435"/>
                <a:ext cx="142560" cy="332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297591BB-6ABC-F7AA-8303-455F843BBB9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162645" y="5509435"/>
                  <a:ext cx="16020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967E3983-4AF0-FFA0-7910-E78F69F3EE28}"/>
                    </a:ext>
                  </a:extLst>
                </p14:cNvPr>
                <p14:cNvContentPartPr/>
                <p14:nvPr/>
              </p14:nvContentPartPr>
              <p14:xfrm>
                <a:off x="4064005" y="5727595"/>
                <a:ext cx="283320" cy="2628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967E3983-4AF0-FFA0-7910-E78F69F3EE2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055005" y="5718955"/>
                  <a:ext cx="3009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CF3254FE-43A6-6CB7-A33A-64F587ECDACC}"/>
                    </a:ext>
                  </a:extLst>
                </p14:cNvPr>
                <p14:cNvContentPartPr/>
                <p14:nvPr/>
              </p14:nvContentPartPr>
              <p14:xfrm>
                <a:off x="4606525" y="5691955"/>
                <a:ext cx="284040" cy="3168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CF3254FE-43A6-6CB7-A33A-64F587ECDACC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597525" y="5682955"/>
                  <a:ext cx="3016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1B141579-A0CB-FAF0-3ED1-427B5D1A5214}"/>
                    </a:ext>
                  </a:extLst>
                </p14:cNvPr>
                <p14:cNvContentPartPr/>
                <p14:nvPr/>
              </p14:nvContentPartPr>
              <p14:xfrm>
                <a:off x="4556845" y="5786635"/>
                <a:ext cx="267840" cy="158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1B141579-A0CB-FAF0-3ED1-427B5D1A521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547845" y="5777635"/>
                  <a:ext cx="285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FDF4DB65-AE73-D13B-594E-869D79B4B04A}"/>
                    </a:ext>
                  </a:extLst>
                </p14:cNvPr>
                <p14:cNvContentPartPr/>
                <p14:nvPr/>
              </p14:nvContentPartPr>
              <p14:xfrm>
                <a:off x="5026645" y="5536795"/>
                <a:ext cx="298440" cy="33228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FDF4DB65-AE73-D13B-594E-869D79B4B04A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018005" y="5527795"/>
                  <a:ext cx="316080" cy="34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171ED0C9-A760-E603-09F4-8EC876B608C7}"/>
              </a:ext>
            </a:extLst>
          </p:cNvPr>
          <p:cNvGrpSpPr/>
          <p:nvPr/>
        </p:nvGrpSpPr>
        <p:grpSpPr>
          <a:xfrm>
            <a:off x="6428485" y="5478475"/>
            <a:ext cx="608040" cy="380520"/>
            <a:chOff x="6428485" y="5478475"/>
            <a:chExt cx="608040" cy="38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EDBDB348-64D6-B98E-FEA1-C776CF82AD26}"/>
                    </a:ext>
                  </a:extLst>
                </p14:cNvPr>
                <p14:cNvContentPartPr/>
                <p14:nvPr/>
              </p14:nvContentPartPr>
              <p14:xfrm>
                <a:off x="6428485" y="5478475"/>
                <a:ext cx="608040" cy="380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EDBDB348-64D6-B98E-FEA1-C776CF82AD26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6419845" y="5469835"/>
                  <a:ext cx="62568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FA35DA9-9E2C-D421-2DA6-40A0E5ADD0BD}"/>
                    </a:ext>
                  </a:extLst>
                </p14:cNvPr>
                <p14:cNvContentPartPr/>
                <p14:nvPr/>
              </p14:nvContentPartPr>
              <p14:xfrm>
                <a:off x="6553765" y="5559835"/>
                <a:ext cx="285480" cy="28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FA35DA9-9E2C-D421-2DA6-40A0E5ADD0BD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6544765" y="5550835"/>
                  <a:ext cx="30312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E117FB78-E0D2-41E7-8DCA-B1AD39AF9B53}"/>
              </a:ext>
            </a:extLst>
          </p:cNvPr>
          <p:cNvGrpSpPr/>
          <p:nvPr/>
        </p:nvGrpSpPr>
        <p:grpSpPr>
          <a:xfrm>
            <a:off x="7264765" y="5488555"/>
            <a:ext cx="3174840" cy="573120"/>
            <a:chOff x="7264765" y="5488555"/>
            <a:chExt cx="3174840" cy="57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62318B20-9A79-686F-6664-CBB081901DE7}"/>
                    </a:ext>
                  </a:extLst>
                </p14:cNvPr>
                <p14:cNvContentPartPr/>
                <p14:nvPr/>
              </p14:nvContentPartPr>
              <p14:xfrm>
                <a:off x="7264765" y="5506195"/>
                <a:ext cx="553320" cy="46368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62318B20-9A79-686F-6664-CBB081901DE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7255765" y="5497195"/>
                  <a:ext cx="57096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290464B-B610-383F-12BB-BACA5E7B19E5}"/>
                    </a:ext>
                  </a:extLst>
                </p14:cNvPr>
                <p14:cNvContentPartPr/>
                <p14:nvPr/>
              </p14:nvContentPartPr>
              <p14:xfrm>
                <a:off x="7494445" y="5581075"/>
                <a:ext cx="113040" cy="349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290464B-B610-383F-12BB-BACA5E7B19E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7485805" y="5572075"/>
                  <a:ext cx="1306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D2EF423A-6C06-6C4E-1C95-0915C66EDE90}"/>
                    </a:ext>
                  </a:extLst>
                </p14:cNvPr>
                <p14:cNvContentPartPr/>
                <p14:nvPr/>
              </p14:nvContentPartPr>
              <p14:xfrm>
                <a:off x="7949485" y="5728675"/>
                <a:ext cx="514800" cy="28584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D2EF423A-6C06-6C4E-1C95-0915C66EDE90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940485" y="5720035"/>
                  <a:ext cx="53244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F5FE1D93-BEF3-0CDE-7022-A1E056DD9017}"/>
                    </a:ext>
                  </a:extLst>
                </p14:cNvPr>
                <p14:cNvContentPartPr/>
                <p14:nvPr/>
              </p14:nvContentPartPr>
              <p14:xfrm>
                <a:off x="8531605" y="5835235"/>
                <a:ext cx="22320" cy="32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F5FE1D93-BEF3-0CDE-7022-A1E056DD9017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522965" y="5826595"/>
                  <a:ext cx="399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C888591A-7BC2-8421-C8EA-B0828E70ABE1}"/>
                    </a:ext>
                  </a:extLst>
                </p14:cNvPr>
                <p14:cNvContentPartPr/>
                <p14:nvPr/>
              </p14:nvContentPartPr>
              <p14:xfrm>
                <a:off x="8763445" y="5488555"/>
                <a:ext cx="666360" cy="475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C888591A-7BC2-8421-C8EA-B0828E70ABE1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754445" y="5479915"/>
                  <a:ext cx="684000" cy="49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D026936-4404-10C2-9F4C-5988637BA3B3}"/>
                    </a:ext>
                  </a:extLst>
                </p14:cNvPr>
                <p14:cNvContentPartPr/>
                <p14:nvPr/>
              </p14:nvContentPartPr>
              <p14:xfrm>
                <a:off x="9687565" y="5521675"/>
                <a:ext cx="244440" cy="3740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D026936-4404-10C2-9F4C-5988637BA3B3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9678565" y="5512675"/>
                  <a:ext cx="26208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00A9124-D45A-B22C-0BA3-89CB8AC89B94}"/>
                    </a:ext>
                  </a:extLst>
                </p14:cNvPr>
                <p14:cNvContentPartPr/>
                <p14:nvPr/>
              </p14:nvContentPartPr>
              <p14:xfrm>
                <a:off x="9537805" y="5703835"/>
                <a:ext cx="365040" cy="352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00A9124-D45A-B22C-0BA3-89CB8AC89B94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9528805" y="5694835"/>
                  <a:ext cx="38268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0040FA8E-7B5C-6259-1520-B31ECF0AC92E}"/>
                    </a:ext>
                  </a:extLst>
                </p14:cNvPr>
                <p14:cNvContentPartPr/>
                <p14:nvPr/>
              </p14:nvContentPartPr>
              <p14:xfrm>
                <a:off x="10027045" y="5720395"/>
                <a:ext cx="222480" cy="1918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0040FA8E-7B5C-6259-1520-B31ECF0AC92E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0018405" y="5711755"/>
                  <a:ext cx="240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AB6A6863-DC4E-E5BA-ACD4-66D29A3C2D3C}"/>
                    </a:ext>
                  </a:extLst>
                </p14:cNvPr>
                <p14:cNvContentPartPr/>
                <p14:nvPr/>
              </p14:nvContentPartPr>
              <p14:xfrm>
                <a:off x="9856045" y="5489275"/>
                <a:ext cx="243000" cy="488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AB6A6863-DC4E-E5BA-ACD4-66D29A3C2D3C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847405" y="5480635"/>
                  <a:ext cx="260640" cy="50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2A0B2AE7-8595-874A-184A-05A9AC6A9296}"/>
                    </a:ext>
                  </a:extLst>
                </p14:cNvPr>
                <p14:cNvContentPartPr/>
                <p14:nvPr/>
              </p14:nvContentPartPr>
              <p14:xfrm>
                <a:off x="10241605" y="5515555"/>
                <a:ext cx="198000" cy="546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2A0B2AE7-8595-874A-184A-05A9AC6A929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0232965" y="5506915"/>
                  <a:ext cx="215640" cy="563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874043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FD5B2DE-E781-7E5B-D7D3-2942C8103DAF}"/>
              </a:ext>
            </a:extLst>
          </p:cNvPr>
          <p:cNvGrpSpPr/>
          <p:nvPr/>
        </p:nvGrpSpPr>
        <p:grpSpPr>
          <a:xfrm>
            <a:off x="1669285" y="187195"/>
            <a:ext cx="412920" cy="459720"/>
            <a:chOff x="1669285" y="187195"/>
            <a:chExt cx="412920" cy="459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AC0CF01-B5A3-B70B-D574-B034D7AFBCCD}"/>
                    </a:ext>
                  </a:extLst>
                </p14:cNvPr>
                <p14:cNvContentPartPr/>
                <p14:nvPr/>
              </p14:nvContentPartPr>
              <p14:xfrm>
                <a:off x="1669285" y="279715"/>
                <a:ext cx="277560" cy="3672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AC0CF01-B5A3-B70B-D574-B034D7AFBCC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660285" y="270715"/>
                  <a:ext cx="29520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5BC5EC88-3BB3-A63F-7A00-32F6EE3BA612}"/>
                    </a:ext>
                  </a:extLst>
                </p14:cNvPr>
                <p14:cNvContentPartPr/>
                <p14:nvPr/>
              </p14:nvContentPartPr>
              <p14:xfrm>
                <a:off x="1914805" y="187195"/>
                <a:ext cx="167400" cy="168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5BC5EC88-3BB3-A63F-7A00-32F6EE3BA61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06165" y="178555"/>
                  <a:ext cx="185040" cy="18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6AF73EF-799F-63F6-3C25-F977A6350AB1}"/>
              </a:ext>
            </a:extLst>
          </p:cNvPr>
          <p:cNvGrpSpPr/>
          <p:nvPr/>
        </p:nvGrpSpPr>
        <p:grpSpPr>
          <a:xfrm>
            <a:off x="2334205" y="283315"/>
            <a:ext cx="632520" cy="388800"/>
            <a:chOff x="2334205" y="283315"/>
            <a:chExt cx="63252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09139A6-E561-7284-3259-938A7E186FC7}"/>
                    </a:ext>
                  </a:extLst>
                </p14:cNvPr>
                <p14:cNvContentPartPr/>
                <p14:nvPr/>
              </p14:nvContentPartPr>
              <p14:xfrm>
                <a:off x="2342485" y="384475"/>
                <a:ext cx="237240" cy="2876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09139A6-E561-7284-3259-938A7E186FC7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333485" y="375475"/>
                  <a:ext cx="2548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B23D01D0-AFEF-C061-80A0-237EE8422202}"/>
                    </a:ext>
                  </a:extLst>
                </p14:cNvPr>
                <p14:cNvContentPartPr/>
                <p14:nvPr/>
              </p14:nvContentPartPr>
              <p14:xfrm>
                <a:off x="2334205" y="283315"/>
                <a:ext cx="254160" cy="288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B23D01D0-AFEF-C061-80A0-237EE842220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325565" y="274315"/>
                  <a:ext cx="27180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96236F8-DC20-B681-5EC1-9AAD73520432}"/>
                    </a:ext>
                  </a:extLst>
                </p14:cNvPr>
                <p14:cNvContentPartPr/>
                <p14:nvPr/>
              </p14:nvContentPartPr>
              <p14:xfrm>
                <a:off x="2814445" y="313195"/>
                <a:ext cx="115920" cy="3466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96236F8-DC20-B681-5EC1-9AAD7352043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805805" y="304555"/>
                  <a:ext cx="133560" cy="36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8911FA60-87D6-7026-6E93-DA92E133A0D8}"/>
                    </a:ext>
                  </a:extLst>
                </p14:cNvPr>
                <p14:cNvContentPartPr/>
                <p14:nvPr/>
              </p14:nvContentPartPr>
              <p14:xfrm>
                <a:off x="2729485" y="489955"/>
                <a:ext cx="237240" cy="190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8911FA60-87D6-7026-6E93-DA92E133A0D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20485" y="480955"/>
                  <a:ext cx="2548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8293ED3-2739-9CDB-2AC1-FC86F5F740B3}"/>
              </a:ext>
            </a:extLst>
          </p:cNvPr>
          <p:cNvGrpSpPr/>
          <p:nvPr/>
        </p:nvGrpSpPr>
        <p:grpSpPr>
          <a:xfrm>
            <a:off x="3226645" y="326515"/>
            <a:ext cx="675360" cy="197280"/>
            <a:chOff x="3226645" y="326515"/>
            <a:chExt cx="67536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3921C39-025F-3E5E-6D07-14D970E2C6D9}"/>
                    </a:ext>
                  </a:extLst>
                </p14:cNvPr>
                <p14:cNvContentPartPr/>
                <p14:nvPr/>
              </p14:nvContentPartPr>
              <p14:xfrm>
                <a:off x="3243565" y="404635"/>
                <a:ext cx="221400" cy="129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3921C39-025F-3E5E-6D07-14D970E2C6D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234925" y="395635"/>
                  <a:ext cx="2390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3894CAF-64FF-B887-D116-DE956873A31C}"/>
                    </a:ext>
                  </a:extLst>
                </p14:cNvPr>
                <p14:cNvContentPartPr/>
                <p14:nvPr/>
              </p14:nvContentPartPr>
              <p14:xfrm>
                <a:off x="3226645" y="468715"/>
                <a:ext cx="233280" cy="324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3894CAF-64FF-B887-D116-DE956873A31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18005" y="460075"/>
                  <a:ext cx="25092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0474486C-CDB6-6F9D-8E2F-420DEA6EE265}"/>
                    </a:ext>
                  </a:extLst>
                </p14:cNvPr>
                <p14:cNvContentPartPr/>
                <p14:nvPr/>
              </p14:nvContentPartPr>
              <p14:xfrm>
                <a:off x="3659365" y="326515"/>
                <a:ext cx="242640" cy="1972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0474486C-CDB6-6F9D-8E2F-420DEA6EE26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650365" y="317875"/>
                  <a:ext cx="260280" cy="21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4B6BF7A-2085-F3CB-9647-E18239F66EA7}"/>
              </a:ext>
            </a:extLst>
          </p:cNvPr>
          <p:cNvGrpSpPr/>
          <p:nvPr/>
        </p:nvGrpSpPr>
        <p:grpSpPr>
          <a:xfrm>
            <a:off x="1373005" y="1081795"/>
            <a:ext cx="537480" cy="604440"/>
            <a:chOff x="1373005" y="1081795"/>
            <a:chExt cx="537480" cy="60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66AE93E-779D-DC08-FFEC-3E491733D3E8}"/>
                    </a:ext>
                  </a:extLst>
                </p14:cNvPr>
                <p14:cNvContentPartPr/>
                <p14:nvPr/>
              </p14:nvContentPartPr>
              <p14:xfrm>
                <a:off x="1373005" y="1081795"/>
                <a:ext cx="218880" cy="604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66AE93E-779D-DC08-FFEC-3E491733D3E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364365" y="1073155"/>
                  <a:ext cx="236520" cy="62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71ADABF2-516D-EFE6-133F-F81F49F94CAB}"/>
                    </a:ext>
                  </a:extLst>
                </p14:cNvPr>
                <p14:cNvContentPartPr/>
                <p14:nvPr/>
              </p14:nvContentPartPr>
              <p14:xfrm>
                <a:off x="1623925" y="1248115"/>
                <a:ext cx="286560" cy="3189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71ADABF2-516D-EFE6-133F-F81F49F94CA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614925" y="1239115"/>
                  <a:ext cx="304200" cy="33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64FF6CF-4695-A189-8A15-07DB05AFC043}"/>
              </a:ext>
            </a:extLst>
          </p:cNvPr>
          <p:cNvGrpSpPr/>
          <p:nvPr/>
        </p:nvGrpSpPr>
        <p:grpSpPr>
          <a:xfrm>
            <a:off x="4564405" y="156235"/>
            <a:ext cx="2632320" cy="420840"/>
            <a:chOff x="4564405" y="156235"/>
            <a:chExt cx="2632320" cy="42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61D8278-4401-ADFA-3B82-F63E9BD0BA00}"/>
                    </a:ext>
                  </a:extLst>
                </p14:cNvPr>
                <p14:cNvContentPartPr/>
                <p14:nvPr/>
              </p14:nvContentPartPr>
              <p14:xfrm>
                <a:off x="4564405" y="397435"/>
                <a:ext cx="459720" cy="1796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61D8278-4401-ADFA-3B82-F63E9BD0BA0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4555765" y="388795"/>
                  <a:ext cx="47736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F92FA83-EC13-1128-8ECB-D462576B49C0}"/>
                    </a:ext>
                  </a:extLst>
                </p14:cNvPr>
                <p14:cNvContentPartPr/>
                <p14:nvPr/>
              </p14:nvContentPartPr>
              <p14:xfrm>
                <a:off x="4821085" y="258475"/>
                <a:ext cx="30600" cy="594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F92FA83-EC13-1128-8ECB-D462576B49C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12085" y="249835"/>
                  <a:ext cx="482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6466DDB-6C81-927D-D703-82A62EF508CE}"/>
                    </a:ext>
                  </a:extLst>
                </p14:cNvPr>
                <p14:cNvContentPartPr/>
                <p14:nvPr/>
              </p14:nvContentPartPr>
              <p14:xfrm>
                <a:off x="5347045" y="407515"/>
                <a:ext cx="225000" cy="1508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6466DDB-6C81-927D-D703-82A62EF508C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338405" y="398875"/>
                  <a:ext cx="2426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569B04CA-C586-5997-7772-3FE98A52FEDF}"/>
                    </a:ext>
                  </a:extLst>
                </p14:cNvPr>
                <p14:cNvContentPartPr/>
                <p14:nvPr/>
              </p14:nvContentPartPr>
              <p14:xfrm>
                <a:off x="5860405" y="156235"/>
                <a:ext cx="1336320" cy="362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569B04CA-C586-5997-7772-3FE98A52FED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851405" y="147235"/>
                  <a:ext cx="1353960" cy="37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FEB1E5B8-1798-BEDE-2C3E-567CA038300C}"/>
                    </a:ext>
                  </a:extLst>
                </p14:cNvPr>
                <p14:cNvContentPartPr/>
                <p14:nvPr/>
              </p14:nvContentPartPr>
              <p14:xfrm>
                <a:off x="6518485" y="271795"/>
                <a:ext cx="353520" cy="18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FEB1E5B8-1798-BEDE-2C3E-567CA038300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509485" y="263155"/>
                  <a:ext cx="37116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6A3056F-6282-8D13-A216-F77C11D9582D}"/>
              </a:ext>
            </a:extLst>
          </p:cNvPr>
          <p:cNvGrpSpPr/>
          <p:nvPr/>
        </p:nvGrpSpPr>
        <p:grpSpPr>
          <a:xfrm>
            <a:off x="7533685" y="398875"/>
            <a:ext cx="685080" cy="303120"/>
            <a:chOff x="7533685" y="398875"/>
            <a:chExt cx="685080" cy="303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C33E0BB3-FAF0-7925-51AB-7B8FDCDC8A78}"/>
                    </a:ext>
                  </a:extLst>
                </p14:cNvPr>
                <p14:cNvContentPartPr/>
                <p14:nvPr/>
              </p14:nvContentPartPr>
              <p14:xfrm>
                <a:off x="7533685" y="398875"/>
                <a:ext cx="685080" cy="303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C33E0BB3-FAF0-7925-51AB-7B8FDCDC8A7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24685" y="390235"/>
                  <a:ext cx="7027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A8CFA9F2-9279-F44C-7C4B-AE41B0A5AC5E}"/>
                    </a:ext>
                  </a:extLst>
                </p14:cNvPr>
                <p14:cNvContentPartPr/>
                <p14:nvPr/>
              </p14:nvContentPartPr>
              <p14:xfrm>
                <a:off x="8000605" y="443515"/>
                <a:ext cx="46440" cy="118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A8CFA9F2-9279-F44C-7C4B-AE41B0A5AC5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91605" y="434515"/>
                  <a:ext cx="64080" cy="13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F2CFF697-0ED8-32D6-F07D-2919EB5F1223}"/>
                  </a:ext>
                </a:extLst>
              </p14:cNvPr>
              <p14:cNvContentPartPr/>
              <p14:nvPr/>
            </p14:nvContentPartPr>
            <p14:xfrm>
              <a:off x="1930285" y="1176115"/>
              <a:ext cx="169200" cy="1116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F2CFF697-0ED8-32D6-F07D-2919EB5F1223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1921645" y="1167475"/>
                <a:ext cx="186840" cy="129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oup 45">
            <a:extLst>
              <a:ext uri="{FF2B5EF4-FFF2-40B4-BE49-F238E27FC236}">
                <a16:creationId xmlns:a16="http://schemas.microsoft.com/office/drawing/2014/main" id="{F6116471-4468-FDC5-4021-F3B609E7100E}"/>
              </a:ext>
            </a:extLst>
          </p:cNvPr>
          <p:cNvGrpSpPr/>
          <p:nvPr/>
        </p:nvGrpSpPr>
        <p:grpSpPr>
          <a:xfrm>
            <a:off x="2327365" y="999355"/>
            <a:ext cx="1602000" cy="851760"/>
            <a:chOff x="2327365" y="999355"/>
            <a:chExt cx="1602000" cy="85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A8DF159-220A-A631-F165-1DDCAB7ACB38}"/>
                    </a:ext>
                  </a:extLst>
                </p14:cNvPr>
                <p14:cNvContentPartPr/>
                <p14:nvPr/>
              </p14:nvContentPartPr>
              <p14:xfrm>
                <a:off x="2327365" y="1232995"/>
                <a:ext cx="329400" cy="323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A8DF159-220A-A631-F165-1DDCAB7ACB3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318725" y="1223995"/>
                  <a:ext cx="347040" cy="34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4BDE2715-67D4-73AA-CC31-17916854A568}"/>
                    </a:ext>
                  </a:extLst>
                </p14:cNvPr>
                <p14:cNvContentPartPr/>
                <p14:nvPr/>
              </p14:nvContentPartPr>
              <p14:xfrm>
                <a:off x="2382445" y="1151635"/>
                <a:ext cx="254880" cy="17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4BDE2715-67D4-73AA-CC31-17916854A56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373805" y="1142995"/>
                  <a:ext cx="272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3CDF415-8232-CF0F-76FA-5505884AE62D}"/>
                    </a:ext>
                  </a:extLst>
                </p14:cNvPr>
                <p14:cNvContentPartPr/>
                <p14:nvPr/>
              </p14:nvContentPartPr>
              <p14:xfrm>
                <a:off x="2798245" y="1194835"/>
                <a:ext cx="164520" cy="308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3CDF415-8232-CF0F-76FA-5505884AE62D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789605" y="1186195"/>
                  <a:ext cx="18216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A1EFC5F8-F851-1EB5-1832-5AA009A77012}"/>
                    </a:ext>
                  </a:extLst>
                </p14:cNvPr>
                <p14:cNvContentPartPr/>
                <p14:nvPr/>
              </p14:nvContentPartPr>
              <p14:xfrm>
                <a:off x="2712205" y="1393915"/>
                <a:ext cx="223560" cy="11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A1EFC5F8-F851-1EB5-1832-5AA009A77012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703565" y="1385275"/>
                  <a:ext cx="241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CE12F6F-7B71-4CAD-0877-991A5BC1D86C}"/>
                    </a:ext>
                  </a:extLst>
                </p14:cNvPr>
                <p14:cNvContentPartPr/>
                <p14:nvPr/>
              </p14:nvContentPartPr>
              <p14:xfrm>
                <a:off x="3218725" y="1282315"/>
                <a:ext cx="241560" cy="31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CE12F6F-7B71-4CAD-0877-991A5BC1D86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209725" y="1273675"/>
                  <a:ext cx="259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92413A6-89C3-4F57-8B76-BE050ECF00F2}"/>
                    </a:ext>
                  </a:extLst>
                </p14:cNvPr>
                <p14:cNvContentPartPr/>
                <p14:nvPr/>
              </p14:nvContentPartPr>
              <p14:xfrm>
                <a:off x="3219805" y="1388155"/>
                <a:ext cx="252000" cy="255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92413A6-89C3-4F57-8B76-BE050ECF00F2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211165" y="1379515"/>
                  <a:ext cx="2696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422C860-CFED-FD56-1532-96B1DCBB82F9}"/>
                    </a:ext>
                  </a:extLst>
                </p14:cNvPr>
                <p14:cNvContentPartPr/>
                <p14:nvPr/>
              </p14:nvContentPartPr>
              <p14:xfrm>
                <a:off x="2890765" y="999355"/>
                <a:ext cx="145080" cy="649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422C860-CFED-FD56-1532-96B1DCBB82F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881765" y="990715"/>
                  <a:ext cx="162720" cy="66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DB4691FD-091A-FC78-97A3-8AC01CFA20B4}"/>
                    </a:ext>
                  </a:extLst>
                </p14:cNvPr>
                <p14:cNvContentPartPr/>
                <p14:nvPr/>
              </p14:nvContentPartPr>
              <p14:xfrm>
                <a:off x="3189205" y="1526755"/>
                <a:ext cx="17280" cy="111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DB4691FD-091A-FC78-97A3-8AC01CFA20B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180205" y="1517755"/>
                  <a:ext cx="34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29327316-EC15-5B70-EDA0-622EF57C48DA}"/>
                    </a:ext>
                  </a:extLst>
                </p14:cNvPr>
                <p14:cNvContentPartPr/>
                <p14:nvPr/>
              </p14:nvContentPartPr>
              <p14:xfrm>
                <a:off x="3616885" y="1206715"/>
                <a:ext cx="312480" cy="2412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29327316-EC15-5B70-EDA0-622EF57C48D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07885" y="1198075"/>
                  <a:ext cx="33012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61EE0EF-DF36-CFD2-3D3C-29D0CF668A42}"/>
                    </a:ext>
                  </a:extLst>
                </p14:cNvPr>
                <p14:cNvContentPartPr/>
                <p14:nvPr/>
              </p14:nvContentPartPr>
              <p14:xfrm>
                <a:off x="3022165" y="1692355"/>
                <a:ext cx="77400" cy="1587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61EE0EF-DF36-CFD2-3D3C-29D0CF668A4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13165" y="1683355"/>
                  <a:ext cx="950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F295891-BF18-3067-1544-9281CC61D9B6}"/>
                    </a:ext>
                  </a:extLst>
                </p14:cNvPr>
                <p14:cNvContentPartPr/>
                <p14:nvPr/>
              </p14:nvContentPartPr>
              <p14:xfrm>
                <a:off x="3126205" y="1593355"/>
                <a:ext cx="10440" cy="187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F295891-BF18-3067-1544-9281CC61D9B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117205" y="1584715"/>
                  <a:ext cx="28080" cy="3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3297196B-6DD3-56C2-1A6F-0B632A1D54A3}"/>
              </a:ext>
            </a:extLst>
          </p:cNvPr>
          <p:cNvGrpSpPr/>
          <p:nvPr/>
        </p:nvGrpSpPr>
        <p:grpSpPr>
          <a:xfrm>
            <a:off x="1414765" y="2115715"/>
            <a:ext cx="996120" cy="608040"/>
            <a:chOff x="1414765" y="2115715"/>
            <a:chExt cx="996120" cy="60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E061B6E7-0623-DCAB-DEBC-1B25D609F7DB}"/>
                    </a:ext>
                  </a:extLst>
                </p14:cNvPr>
                <p14:cNvContentPartPr/>
                <p14:nvPr/>
              </p14:nvContentPartPr>
              <p14:xfrm>
                <a:off x="1572805" y="2207515"/>
                <a:ext cx="135720" cy="2674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E061B6E7-0623-DCAB-DEBC-1B25D609F7D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564165" y="2198875"/>
                  <a:ext cx="15336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89FFDFB1-A828-7617-75DF-3799A75F3B11}"/>
                    </a:ext>
                  </a:extLst>
                </p14:cNvPr>
                <p14:cNvContentPartPr/>
                <p14:nvPr/>
              </p14:nvContentPartPr>
              <p14:xfrm>
                <a:off x="1671085" y="2478235"/>
                <a:ext cx="70920" cy="14220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89FFDFB1-A828-7617-75DF-3799A75F3B11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662445" y="2469595"/>
                  <a:ext cx="8856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6B541FB-BCEC-51D6-3AB4-F7BE574EE216}"/>
                    </a:ext>
                  </a:extLst>
                </p14:cNvPr>
                <p14:cNvContentPartPr/>
                <p14:nvPr/>
              </p14:nvContentPartPr>
              <p14:xfrm>
                <a:off x="1726525" y="2392915"/>
                <a:ext cx="18720" cy="111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6B541FB-BCEC-51D6-3AB4-F7BE574EE21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717525" y="2383915"/>
                  <a:ext cx="36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D8BF9A6-7FD9-DD38-8650-424C23CF9CB2}"/>
                    </a:ext>
                  </a:extLst>
                </p14:cNvPr>
                <p14:cNvContentPartPr/>
                <p14:nvPr/>
              </p14:nvContentPartPr>
              <p14:xfrm>
                <a:off x="1900045" y="2208955"/>
                <a:ext cx="108000" cy="2786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D8BF9A6-7FD9-DD38-8650-424C23CF9CB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891405" y="2200315"/>
                  <a:ext cx="1256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886FF3EC-12B1-7F32-004C-8EDC973B5219}"/>
                    </a:ext>
                  </a:extLst>
                </p14:cNvPr>
                <p14:cNvContentPartPr/>
                <p14:nvPr/>
              </p14:nvContentPartPr>
              <p14:xfrm>
                <a:off x="1978885" y="2500555"/>
                <a:ext cx="117360" cy="152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886FF3EC-12B1-7F32-004C-8EDC973B5219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969885" y="2491555"/>
                  <a:ext cx="1350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A45BCB8-BFC5-881B-7171-9B72DA13DB06}"/>
                    </a:ext>
                  </a:extLst>
                </p14:cNvPr>
                <p14:cNvContentPartPr/>
                <p14:nvPr/>
              </p14:nvContentPartPr>
              <p14:xfrm>
                <a:off x="2096965" y="2415235"/>
                <a:ext cx="26280" cy="21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A45BCB8-BFC5-881B-7171-9B72DA13DB0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087965" y="2406595"/>
                  <a:ext cx="43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5F290669-6A6F-44DE-0E82-2CADCF20743B}"/>
                    </a:ext>
                  </a:extLst>
                </p14:cNvPr>
                <p14:cNvContentPartPr/>
                <p14:nvPr/>
              </p14:nvContentPartPr>
              <p14:xfrm>
                <a:off x="1414765" y="2140555"/>
                <a:ext cx="168480" cy="561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5F290669-6A6F-44DE-0E82-2CADCF20743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405765" y="2131555"/>
                  <a:ext cx="186120" cy="57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B22A9FB-7778-5693-9B2B-6BA4F415547B}"/>
                    </a:ext>
                  </a:extLst>
                </p14:cNvPr>
                <p14:cNvContentPartPr/>
                <p14:nvPr/>
              </p14:nvContentPartPr>
              <p14:xfrm>
                <a:off x="2094085" y="2115715"/>
                <a:ext cx="138240" cy="608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B22A9FB-7778-5693-9B2B-6BA4F415547B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85085" y="2107075"/>
                  <a:ext cx="15588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C3E27C1-B3F5-E43F-F573-10356284FA51}"/>
                    </a:ext>
                  </a:extLst>
                </p14:cNvPr>
                <p14:cNvContentPartPr/>
                <p14:nvPr/>
              </p14:nvContentPartPr>
              <p14:xfrm>
                <a:off x="2233765" y="2158195"/>
                <a:ext cx="177120" cy="150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C3E27C1-B3F5-E43F-F573-10356284FA5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224765" y="2149555"/>
                  <a:ext cx="194760" cy="16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4A0D82D4-7307-80CB-CFA0-7F4ECD8B2475}"/>
              </a:ext>
            </a:extLst>
          </p:cNvPr>
          <p:cNvGrpSpPr/>
          <p:nvPr/>
        </p:nvGrpSpPr>
        <p:grpSpPr>
          <a:xfrm>
            <a:off x="2535445" y="2201395"/>
            <a:ext cx="679680" cy="525960"/>
            <a:chOff x="2535445" y="2201395"/>
            <a:chExt cx="679680" cy="52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0D5E0EA-E3C1-3380-FCB6-6797D9363B78}"/>
                    </a:ext>
                  </a:extLst>
                </p14:cNvPr>
                <p14:cNvContentPartPr/>
                <p14:nvPr/>
              </p14:nvContentPartPr>
              <p14:xfrm>
                <a:off x="2535445" y="2223355"/>
                <a:ext cx="195840" cy="3186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0D5E0EA-E3C1-3380-FCB6-6797D9363B7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26445" y="2214715"/>
                  <a:ext cx="213480" cy="33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57D22802-7B8E-49D2-8927-EC0FB53E0501}"/>
                    </a:ext>
                  </a:extLst>
                </p14:cNvPr>
                <p14:cNvContentPartPr/>
                <p14:nvPr/>
              </p14:nvContentPartPr>
              <p14:xfrm>
                <a:off x="2710405" y="2620435"/>
                <a:ext cx="65520" cy="1069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57D22802-7B8E-49D2-8927-EC0FB53E0501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701405" y="2611435"/>
                  <a:ext cx="831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EF60262-DD8F-5660-7B8A-CF5D57B4BE07}"/>
                    </a:ext>
                  </a:extLst>
                </p14:cNvPr>
                <p14:cNvContentPartPr/>
                <p14:nvPr/>
              </p14:nvContentPartPr>
              <p14:xfrm>
                <a:off x="2776645" y="2473195"/>
                <a:ext cx="55080" cy="19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EF60262-DD8F-5660-7B8A-CF5D57B4BE07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68005" y="2464555"/>
                  <a:ext cx="72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7C63D5C-7554-AB33-656B-93C3C9DED06E}"/>
                    </a:ext>
                  </a:extLst>
                </p14:cNvPr>
                <p14:cNvContentPartPr/>
                <p14:nvPr/>
              </p14:nvContentPartPr>
              <p14:xfrm>
                <a:off x="3016765" y="2201395"/>
                <a:ext cx="198360" cy="3736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7C63D5C-7554-AB33-656B-93C3C9DED06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007765" y="2192395"/>
                  <a:ext cx="216000" cy="39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E3E8CE3-E4D7-9D0D-111F-3A45F0667E9E}"/>
                    </a:ext>
                  </a:extLst>
                </p14:cNvPr>
                <p14:cNvContentPartPr/>
                <p14:nvPr/>
              </p14:nvContentPartPr>
              <p14:xfrm>
                <a:off x="2962765" y="2405155"/>
                <a:ext cx="233640" cy="1548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E3E8CE3-E4D7-9D0D-111F-3A45F0667E9E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954125" y="2396515"/>
                  <a:ext cx="25128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33CE861F-8249-8428-CA3C-D5DF0362B636}"/>
              </a:ext>
            </a:extLst>
          </p:cNvPr>
          <p:cNvGrpSpPr/>
          <p:nvPr/>
        </p:nvGrpSpPr>
        <p:grpSpPr>
          <a:xfrm>
            <a:off x="3455965" y="2267995"/>
            <a:ext cx="532800" cy="205560"/>
            <a:chOff x="3455965" y="2267995"/>
            <a:chExt cx="532800" cy="205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294F468-EC4D-9418-2CEC-2811EC74AD5C}"/>
                    </a:ext>
                  </a:extLst>
                </p14:cNvPr>
                <p14:cNvContentPartPr/>
                <p14:nvPr/>
              </p14:nvContentPartPr>
              <p14:xfrm>
                <a:off x="3455965" y="2345395"/>
                <a:ext cx="193320" cy="8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294F468-EC4D-9418-2CEC-2811EC74AD5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447325" y="2336755"/>
                  <a:ext cx="210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E5286A4-96AA-2FD5-C588-86F62D8BE5CB}"/>
                    </a:ext>
                  </a:extLst>
                </p14:cNvPr>
                <p14:cNvContentPartPr/>
                <p14:nvPr/>
              </p14:nvContentPartPr>
              <p14:xfrm>
                <a:off x="3457045" y="2436475"/>
                <a:ext cx="149400" cy="190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E5286A4-96AA-2FD5-C588-86F62D8BE5C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448405" y="2427475"/>
                  <a:ext cx="1670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8D65D13-059B-FD62-1BAB-857F0CBE7F8E}"/>
                    </a:ext>
                  </a:extLst>
                </p14:cNvPr>
                <p14:cNvContentPartPr/>
                <p14:nvPr/>
              </p14:nvContentPartPr>
              <p14:xfrm>
                <a:off x="3762685" y="2267995"/>
                <a:ext cx="226080" cy="2055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8D65D13-059B-FD62-1BAB-857F0CBE7F8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53685" y="2259355"/>
                  <a:ext cx="243720" cy="22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244E1DDE-00F0-0905-9BD8-6138983CF07D}"/>
              </a:ext>
            </a:extLst>
          </p:cNvPr>
          <p:cNvGrpSpPr/>
          <p:nvPr/>
        </p:nvGrpSpPr>
        <p:grpSpPr>
          <a:xfrm>
            <a:off x="1705645" y="2989435"/>
            <a:ext cx="2315520" cy="569160"/>
            <a:chOff x="1705645" y="2989435"/>
            <a:chExt cx="231552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A7DD2172-27C7-EB18-74AB-D20B5186E70E}"/>
                    </a:ext>
                  </a:extLst>
                </p14:cNvPr>
                <p14:cNvContentPartPr/>
                <p14:nvPr/>
              </p14:nvContentPartPr>
              <p14:xfrm>
                <a:off x="1705645" y="3113635"/>
                <a:ext cx="184320" cy="3200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A7DD2172-27C7-EB18-74AB-D20B5186E70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696645" y="3104635"/>
                  <a:ext cx="201960" cy="33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1E29BD3-1617-B91E-1BF6-339E08F8A4FE}"/>
                    </a:ext>
                  </a:extLst>
                </p14:cNvPr>
                <p14:cNvContentPartPr/>
                <p14:nvPr/>
              </p14:nvContentPartPr>
              <p14:xfrm>
                <a:off x="1860085" y="3418195"/>
                <a:ext cx="60480" cy="1126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1E29BD3-1617-B91E-1BF6-339E08F8A4F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851445" y="3409555"/>
                  <a:ext cx="781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1F279BA5-9951-C5D3-6B02-6810AFE5CAFE}"/>
                    </a:ext>
                  </a:extLst>
                </p14:cNvPr>
                <p14:cNvContentPartPr/>
                <p14:nvPr/>
              </p14:nvContentPartPr>
              <p14:xfrm>
                <a:off x="1923445" y="3252955"/>
                <a:ext cx="18000" cy="79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1F279BA5-9951-C5D3-6B02-6810AFE5CAF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914445" y="3244315"/>
                  <a:ext cx="35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C5E1D9E-D5E0-ED34-53E2-44FC5662E962}"/>
                    </a:ext>
                  </a:extLst>
                </p14:cNvPr>
                <p14:cNvContentPartPr/>
                <p14:nvPr/>
              </p14:nvContentPartPr>
              <p14:xfrm>
                <a:off x="2230165" y="3103555"/>
                <a:ext cx="170640" cy="269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C5E1D9E-D5E0-ED34-53E2-44FC5662E96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221165" y="3094555"/>
                  <a:ext cx="1882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3BE58E24-68A2-4F85-876F-1F35D1B9A9D2}"/>
                    </a:ext>
                  </a:extLst>
                </p14:cNvPr>
                <p14:cNvContentPartPr/>
                <p14:nvPr/>
              </p14:nvContentPartPr>
              <p14:xfrm>
                <a:off x="2375245" y="3399835"/>
                <a:ext cx="80280" cy="93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3BE58E24-68A2-4F85-876F-1F35D1B9A9D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366605" y="3390835"/>
                  <a:ext cx="979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4A914D4-5D48-05DA-0374-CD5CECFA2947}"/>
                    </a:ext>
                  </a:extLst>
                </p14:cNvPr>
                <p14:cNvContentPartPr/>
                <p14:nvPr/>
              </p14:nvContentPartPr>
              <p14:xfrm>
                <a:off x="2463445" y="3292195"/>
                <a:ext cx="12240" cy="12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4A914D4-5D48-05DA-0374-CD5CECFA2947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54445" y="3283195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78C4297-86B9-B979-0CD5-840C2A818AFE}"/>
                    </a:ext>
                  </a:extLst>
                </p14:cNvPr>
                <p14:cNvContentPartPr/>
                <p14:nvPr/>
              </p14:nvContentPartPr>
              <p14:xfrm>
                <a:off x="2583325" y="3070435"/>
                <a:ext cx="167760" cy="294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78C4297-86B9-B979-0CD5-840C2A818AF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2574325" y="3061435"/>
                  <a:ext cx="18540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91D3E1F-AE4B-3924-E640-BB65B2D2871E}"/>
                    </a:ext>
                  </a:extLst>
                </p14:cNvPr>
                <p14:cNvContentPartPr/>
                <p14:nvPr/>
              </p14:nvContentPartPr>
              <p14:xfrm>
                <a:off x="2713645" y="3351235"/>
                <a:ext cx="85680" cy="125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91D3E1F-AE4B-3924-E640-BB65B2D2871E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2704645" y="3342595"/>
                  <a:ext cx="10332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F54F5C6-FEB2-01E9-C746-5B57A62FADDB}"/>
                    </a:ext>
                  </a:extLst>
                </p14:cNvPr>
                <p14:cNvContentPartPr/>
                <p14:nvPr/>
              </p14:nvContentPartPr>
              <p14:xfrm>
                <a:off x="2829565" y="3251155"/>
                <a:ext cx="14040" cy="140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F54F5C6-FEB2-01E9-C746-5B57A62FADDB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820925" y="3242515"/>
                  <a:ext cx="31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A3762DF-5EA6-DCF1-4033-D3C241605492}"/>
                    </a:ext>
                  </a:extLst>
                </p14:cNvPr>
                <p14:cNvContentPartPr/>
                <p14:nvPr/>
              </p14:nvContentPartPr>
              <p14:xfrm>
                <a:off x="2051245" y="3023275"/>
                <a:ext cx="249480" cy="5353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A3762DF-5EA6-DCF1-4033-D3C24160549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2042605" y="3014275"/>
                  <a:ext cx="267120" cy="55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CB5B4E8-5970-45E0-8499-03233D762752}"/>
                    </a:ext>
                  </a:extLst>
                </p14:cNvPr>
                <p14:cNvContentPartPr/>
                <p14:nvPr/>
              </p14:nvContentPartPr>
              <p14:xfrm>
                <a:off x="2871325" y="3039115"/>
                <a:ext cx="126360" cy="4352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CB5B4E8-5970-45E0-8499-03233D76275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2862325" y="3030475"/>
                  <a:ext cx="144000" cy="45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9200A10-2679-3E64-CB15-1164B7F70EB0}"/>
                    </a:ext>
                  </a:extLst>
                </p14:cNvPr>
                <p14:cNvContentPartPr/>
                <p14:nvPr/>
              </p14:nvContentPartPr>
              <p14:xfrm>
                <a:off x="3027565" y="2989435"/>
                <a:ext cx="114120" cy="1821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9200A10-2679-3E64-CB15-1164B7F70EB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3018565" y="2980795"/>
                  <a:ext cx="1317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68A82A39-AAE5-6577-82AA-4C7697071234}"/>
                    </a:ext>
                  </a:extLst>
                </p14:cNvPr>
                <p14:cNvContentPartPr/>
                <p14:nvPr/>
              </p14:nvContentPartPr>
              <p14:xfrm>
                <a:off x="3260845" y="3111115"/>
                <a:ext cx="164880" cy="2808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68A82A39-AAE5-6577-82AA-4C7697071234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3252205" y="3102475"/>
                  <a:ext cx="18252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8B64F68-930B-255E-9B2F-A4E4B256FDDA}"/>
                    </a:ext>
                  </a:extLst>
                </p14:cNvPr>
                <p14:cNvContentPartPr/>
                <p14:nvPr/>
              </p14:nvContentPartPr>
              <p14:xfrm>
                <a:off x="3200005" y="3246835"/>
                <a:ext cx="204120" cy="18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8B64F68-930B-255E-9B2F-A4E4B256FDDA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3191005" y="3237835"/>
                  <a:ext cx="221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F40FF4E-1F09-38DC-5DD2-4C7C540C6F46}"/>
                    </a:ext>
                  </a:extLst>
                </p14:cNvPr>
                <p14:cNvContentPartPr/>
                <p14:nvPr/>
              </p14:nvContentPartPr>
              <p14:xfrm>
                <a:off x="3548485" y="3180955"/>
                <a:ext cx="182160" cy="169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F40FF4E-1F09-38DC-5DD2-4C7C540C6F4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539485" y="3172315"/>
                  <a:ext cx="1998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5FA66E6-090C-1620-B7CA-632884906799}"/>
                    </a:ext>
                  </a:extLst>
                </p14:cNvPr>
                <p14:cNvContentPartPr/>
                <p14:nvPr/>
              </p14:nvContentPartPr>
              <p14:xfrm>
                <a:off x="3494485" y="3250075"/>
                <a:ext cx="158040" cy="11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5FA66E6-090C-1620-B7CA-632884906799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3485485" y="3241075"/>
                  <a:ext cx="175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AE143A4-35EC-7F8D-8B21-E5EE60642045}"/>
                    </a:ext>
                  </a:extLst>
                </p14:cNvPr>
                <p14:cNvContentPartPr/>
                <p14:nvPr/>
              </p14:nvContentPartPr>
              <p14:xfrm>
                <a:off x="3805885" y="3132715"/>
                <a:ext cx="215280" cy="1818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AE143A4-35EC-7F8D-8B21-E5EE6064204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3796885" y="3123715"/>
                  <a:ext cx="23292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81D73D1B-73C8-E0D2-09E6-A49B46D064CA}"/>
              </a:ext>
            </a:extLst>
          </p:cNvPr>
          <p:cNvGrpSpPr/>
          <p:nvPr/>
        </p:nvGrpSpPr>
        <p:grpSpPr>
          <a:xfrm>
            <a:off x="6598765" y="5415475"/>
            <a:ext cx="102600" cy="343440"/>
            <a:chOff x="6598765" y="5415475"/>
            <a:chExt cx="102600" cy="34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8931D933-5AE1-45F6-C3F3-FE9E246D3C10}"/>
                    </a:ext>
                  </a:extLst>
                </p14:cNvPr>
                <p14:cNvContentPartPr/>
                <p14:nvPr/>
              </p14:nvContentPartPr>
              <p14:xfrm>
                <a:off x="6598765" y="5556955"/>
                <a:ext cx="102600" cy="2019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8931D933-5AE1-45F6-C3F3-FE9E246D3C10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590125" y="5547955"/>
                  <a:ext cx="1202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4900473-3A98-33A7-3955-7F44B4683AE3}"/>
                    </a:ext>
                  </a:extLst>
                </p14:cNvPr>
                <p14:cNvContentPartPr/>
                <p14:nvPr/>
              </p14:nvContentPartPr>
              <p14:xfrm>
                <a:off x="6636205" y="5415475"/>
                <a:ext cx="43200" cy="57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4900473-3A98-33A7-3955-7F44B4683AE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627205" y="5406835"/>
                  <a:ext cx="60840" cy="7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1B5C997C-0512-3A1C-AA86-0DD8EC0B2788}"/>
              </a:ext>
            </a:extLst>
          </p:cNvPr>
          <p:cNvGrpSpPr/>
          <p:nvPr/>
        </p:nvGrpSpPr>
        <p:grpSpPr>
          <a:xfrm>
            <a:off x="1148725" y="3742915"/>
            <a:ext cx="5205600" cy="2229840"/>
            <a:chOff x="1148725" y="3742915"/>
            <a:chExt cx="5205600" cy="22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0DDD89D-768B-190A-7E84-3B3276627FB7}"/>
                    </a:ext>
                  </a:extLst>
                </p14:cNvPr>
                <p14:cNvContentPartPr/>
                <p14:nvPr/>
              </p14:nvContentPartPr>
              <p14:xfrm>
                <a:off x="1627525" y="4016155"/>
                <a:ext cx="267840" cy="335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0DDD89D-768B-190A-7E84-3B3276627FB7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618885" y="4007515"/>
                  <a:ext cx="285480" cy="35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959D1BA5-500A-C1FC-5304-D77C61EAFEEB}"/>
                    </a:ext>
                  </a:extLst>
                </p14:cNvPr>
                <p14:cNvContentPartPr/>
                <p14:nvPr/>
              </p14:nvContentPartPr>
              <p14:xfrm>
                <a:off x="1588645" y="3935875"/>
                <a:ext cx="294840" cy="12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959D1BA5-500A-C1FC-5304-D77C61EAFEEB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579645" y="3927235"/>
                  <a:ext cx="312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DD36490-6461-7372-9631-D01B9C2F0CFC}"/>
                    </a:ext>
                  </a:extLst>
                </p14:cNvPr>
                <p14:cNvContentPartPr/>
                <p14:nvPr/>
              </p14:nvContentPartPr>
              <p14:xfrm>
                <a:off x="2177605" y="3949915"/>
                <a:ext cx="292320" cy="2955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DD36490-6461-7372-9631-D01B9C2F0CF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168965" y="3941275"/>
                  <a:ext cx="309960" cy="31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BF298AD-EBCD-9E89-4EAE-DD18B2054FD7}"/>
                    </a:ext>
                  </a:extLst>
                </p14:cNvPr>
                <p14:cNvContentPartPr/>
                <p14:nvPr/>
              </p14:nvContentPartPr>
              <p14:xfrm>
                <a:off x="2464885" y="3799435"/>
                <a:ext cx="191520" cy="1609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BF298AD-EBCD-9E89-4EAE-DD18B2054FD7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456245" y="3790435"/>
                  <a:ext cx="209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1251127-EF6C-D7B5-488C-495132604984}"/>
                    </a:ext>
                  </a:extLst>
                </p14:cNvPr>
                <p14:cNvContentPartPr/>
                <p14:nvPr/>
              </p14:nvContentPartPr>
              <p14:xfrm>
                <a:off x="2784565" y="3949915"/>
                <a:ext cx="180000" cy="2764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1251127-EF6C-D7B5-488C-495132604984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775565" y="3940915"/>
                  <a:ext cx="19764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2C9B1AB4-51BD-2ED2-5975-1340E4989CFA}"/>
                    </a:ext>
                  </a:extLst>
                </p14:cNvPr>
                <p14:cNvContentPartPr/>
                <p14:nvPr/>
              </p14:nvContentPartPr>
              <p14:xfrm>
                <a:off x="2705365" y="4070155"/>
                <a:ext cx="208440" cy="14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2C9B1AB4-51BD-2ED2-5975-1340E4989CFA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696725" y="4061515"/>
                  <a:ext cx="2260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1E827594-D451-BE9F-4400-27642AE8C543}"/>
                    </a:ext>
                  </a:extLst>
                </p14:cNvPr>
                <p14:cNvContentPartPr/>
                <p14:nvPr/>
              </p14:nvContentPartPr>
              <p14:xfrm>
                <a:off x="1961245" y="3828235"/>
                <a:ext cx="221760" cy="561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1E827594-D451-BE9F-4400-27642AE8C543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952605" y="3819595"/>
                  <a:ext cx="239400" cy="57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B4AF582-7B03-7AC7-AB0B-6793C90A5A81}"/>
                    </a:ext>
                  </a:extLst>
                </p14:cNvPr>
                <p14:cNvContentPartPr/>
                <p14:nvPr/>
              </p14:nvContentPartPr>
              <p14:xfrm>
                <a:off x="2926765" y="3785755"/>
                <a:ext cx="120600" cy="569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B4AF582-7B03-7AC7-AB0B-6793C90A5A8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917765" y="3776755"/>
                  <a:ext cx="13824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7358CA86-075A-1672-7288-BB1454B68D1D}"/>
                    </a:ext>
                  </a:extLst>
                </p14:cNvPr>
                <p14:cNvContentPartPr/>
                <p14:nvPr/>
              </p14:nvContentPartPr>
              <p14:xfrm>
                <a:off x="1331605" y="3773515"/>
                <a:ext cx="260640" cy="7254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7358CA86-075A-1672-7288-BB1454B68D1D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322605" y="3764875"/>
                  <a:ext cx="278280" cy="74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37C8E7B-C9DB-77F9-E124-CAADB03D0E65}"/>
                    </a:ext>
                  </a:extLst>
                </p14:cNvPr>
                <p14:cNvContentPartPr/>
                <p14:nvPr/>
              </p14:nvContentPartPr>
              <p14:xfrm>
                <a:off x="2986525" y="3742915"/>
                <a:ext cx="185760" cy="6894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37C8E7B-C9DB-77F9-E124-CAADB03D0E6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977525" y="3733915"/>
                  <a:ext cx="203400" cy="70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9536CF3D-0EFD-8EDE-4CA5-9E76FD9F719F}"/>
                    </a:ext>
                  </a:extLst>
                </p14:cNvPr>
                <p14:cNvContentPartPr/>
                <p14:nvPr/>
              </p14:nvContentPartPr>
              <p14:xfrm>
                <a:off x="3224845" y="4360675"/>
                <a:ext cx="34560" cy="1231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9536CF3D-0EFD-8EDE-4CA5-9E76FD9F719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216205" y="4351675"/>
                  <a:ext cx="522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B27F5EA-6930-A34E-CE04-6382B15AF7A8}"/>
                    </a:ext>
                  </a:extLst>
                </p14:cNvPr>
                <p14:cNvContentPartPr/>
                <p14:nvPr/>
              </p14:nvContentPartPr>
              <p14:xfrm>
                <a:off x="3265885" y="4232515"/>
                <a:ext cx="25560" cy="18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B27F5EA-6930-A34E-CE04-6382B15AF7A8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3256885" y="4223515"/>
                  <a:ext cx="432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1F5784A6-8406-1C93-928E-C67DDDF915E5}"/>
                    </a:ext>
                  </a:extLst>
                </p14:cNvPr>
                <p14:cNvContentPartPr/>
                <p14:nvPr/>
              </p14:nvContentPartPr>
              <p14:xfrm>
                <a:off x="3525445" y="4009315"/>
                <a:ext cx="198360" cy="1440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1F5784A6-8406-1C93-928E-C67DDDF915E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3516805" y="4000315"/>
                  <a:ext cx="216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C5804EF8-8DCB-074E-DC25-64642D0EFB64}"/>
                    </a:ext>
                  </a:extLst>
                </p14:cNvPr>
                <p14:cNvContentPartPr/>
                <p14:nvPr/>
              </p14:nvContentPartPr>
              <p14:xfrm>
                <a:off x="3501685" y="4085635"/>
                <a:ext cx="218880" cy="644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C5804EF8-8DCB-074E-DC25-64642D0EFB64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3493045" y="4076995"/>
                  <a:ext cx="2365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02D05EF-976C-EB4F-A9F2-A767414F3880}"/>
                    </a:ext>
                  </a:extLst>
                </p14:cNvPr>
                <p14:cNvContentPartPr/>
                <p14:nvPr/>
              </p14:nvContentPartPr>
              <p14:xfrm>
                <a:off x="3867445" y="3987715"/>
                <a:ext cx="253440" cy="196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02D05EF-976C-EB4F-A9F2-A767414F3880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3858805" y="3978715"/>
                  <a:ext cx="2710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35E230-9FF9-6AD6-2FEF-F1CDE1A5D461}"/>
                    </a:ext>
                  </a:extLst>
                </p14:cNvPr>
                <p14:cNvContentPartPr/>
                <p14:nvPr/>
              </p14:nvContentPartPr>
              <p14:xfrm>
                <a:off x="2069965" y="4906435"/>
                <a:ext cx="278280" cy="33048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35E230-9FF9-6AD6-2FEF-F1CDE1A5D46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060965" y="4897435"/>
                  <a:ext cx="29592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B9F4669-3D32-FE15-81C3-F594D1D4A2C1}"/>
                    </a:ext>
                  </a:extLst>
                </p14:cNvPr>
                <p14:cNvContentPartPr/>
                <p14:nvPr/>
              </p14:nvContentPartPr>
              <p14:xfrm>
                <a:off x="2282725" y="4800235"/>
                <a:ext cx="140040" cy="1573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B9F4669-3D32-FE15-81C3-F594D1D4A2C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273725" y="4791595"/>
                  <a:ext cx="1576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15B72135-9792-A606-5B1E-05B779B483A3}"/>
                    </a:ext>
                  </a:extLst>
                </p14:cNvPr>
                <p14:cNvContentPartPr/>
                <p14:nvPr/>
              </p14:nvContentPartPr>
              <p14:xfrm>
                <a:off x="2630845" y="4839115"/>
                <a:ext cx="134640" cy="3042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15B72135-9792-A606-5B1E-05B779B483A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2621845" y="4830115"/>
                  <a:ext cx="15228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5471BD79-A66A-B10E-10FA-9C456E1B1179}"/>
                    </a:ext>
                  </a:extLst>
                </p14:cNvPr>
                <p14:cNvContentPartPr/>
                <p14:nvPr/>
              </p14:nvContentPartPr>
              <p14:xfrm>
                <a:off x="2501605" y="5025595"/>
                <a:ext cx="183600" cy="79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5471BD79-A66A-B10E-10FA-9C456E1B1179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2492965" y="5016595"/>
                  <a:ext cx="2012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BBDFFB6D-F23A-C890-BAFF-6C7B5A273502}"/>
                    </a:ext>
                  </a:extLst>
                </p14:cNvPr>
                <p14:cNvContentPartPr/>
                <p14:nvPr/>
              </p14:nvContentPartPr>
              <p14:xfrm>
                <a:off x="3206125" y="4948195"/>
                <a:ext cx="337680" cy="295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BBDFFB6D-F23A-C890-BAFF-6C7B5A273502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197125" y="4939555"/>
                  <a:ext cx="3553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97C2420-211D-B7F4-D9FC-8B7A740DAAA3}"/>
                    </a:ext>
                  </a:extLst>
                </p14:cNvPr>
                <p14:cNvContentPartPr/>
                <p14:nvPr/>
              </p14:nvContentPartPr>
              <p14:xfrm>
                <a:off x="3196765" y="5022715"/>
                <a:ext cx="269640" cy="331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97C2420-211D-B7F4-D9FC-8B7A740DAAA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187765" y="5014075"/>
                  <a:ext cx="2872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2351D9C3-EEC6-19AA-FDAE-E115BAB3F02C}"/>
                    </a:ext>
                  </a:extLst>
                </p14:cNvPr>
                <p14:cNvContentPartPr/>
                <p14:nvPr/>
              </p14:nvContentPartPr>
              <p14:xfrm>
                <a:off x="3708325" y="4778275"/>
                <a:ext cx="853560" cy="282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2351D9C3-EEC6-19AA-FDAE-E115BAB3F02C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699685" y="4769635"/>
                  <a:ext cx="87120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80879DB-581E-F7E0-91B8-1925C8DD5456}"/>
                    </a:ext>
                  </a:extLst>
                </p14:cNvPr>
                <p14:cNvContentPartPr/>
                <p14:nvPr/>
              </p14:nvContentPartPr>
              <p14:xfrm>
                <a:off x="4383325" y="4838395"/>
                <a:ext cx="207720" cy="482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80879DB-581E-F7E0-91B8-1925C8DD545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374325" y="4829755"/>
                  <a:ext cx="22536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41278883-FCD8-B975-B6E1-5C6FC62B9073}"/>
                    </a:ext>
                  </a:extLst>
                </p14:cNvPr>
                <p14:cNvContentPartPr/>
                <p14:nvPr/>
              </p14:nvContentPartPr>
              <p14:xfrm>
                <a:off x="4600045" y="4792675"/>
                <a:ext cx="497520" cy="2934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41278883-FCD8-B975-B6E1-5C6FC62B907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591045" y="4784035"/>
                  <a:ext cx="5151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0AE1FB0-19E5-12DD-61FE-D4C212F15D13}"/>
                    </a:ext>
                  </a:extLst>
                </p14:cNvPr>
                <p14:cNvContentPartPr/>
                <p14:nvPr/>
              </p14:nvContentPartPr>
              <p14:xfrm>
                <a:off x="4975885" y="4871875"/>
                <a:ext cx="294840" cy="327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0AE1FB0-19E5-12DD-61FE-D4C212F15D13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966885" y="4863235"/>
                  <a:ext cx="312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D5ECA32-BF6F-7F4D-BDC0-C8BDEFB2919E}"/>
                    </a:ext>
                  </a:extLst>
                </p14:cNvPr>
                <p14:cNvContentPartPr/>
                <p14:nvPr/>
              </p14:nvContentPartPr>
              <p14:xfrm>
                <a:off x="1148725" y="5636155"/>
                <a:ext cx="26640" cy="1321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D5ECA32-BF6F-7F4D-BDC0-C8BDEFB2919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139725" y="5627155"/>
                  <a:ext cx="44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4720805-BC7C-796D-95D0-9844212A8990}"/>
                    </a:ext>
                  </a:extLst>
                </p14:cNvPr>
                <p14:cNvContentPartPr/>
                <p14:nvPr/>
              </p14:nvContentPartPr>
              <p14:xfrm>
                <a:off x="1174285" y="5522035"/>
                <a:ext cx="25560" cy="172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4720805-BC7C-796D-95D0-9844212A899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65645" y="5513035"/>
                  <a:ext cx="432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7041CFCD-A6FB-237D-084E-5C33C0038000}"/>
                    </a:ext>
                  </a:extLst>
                </p14:cNvPr>
                <p14:cNvContentPartPr/>
                <p14:nvPr/>
              </p14:nvContentPartPr>
              <p14:xfrm>
                <a:off x="1211725" y="5773675"/>
                <a:ext cx="24120" cy="21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7041CFCD-A6FB-237D-084E-5C33C003800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202725" y="5764675"/>
                  <a:ext cx="417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5A90E949-C9F6-5056-959C-6902057B69FA}"/>
                    </a:ext>
                  </a:extLst>
                </p14:cNvPr>
                <p14:cNvContentPartPr/>
                <p14:nvPr/>
              </p14:nvContentPartPr>
              <p14:xfrm>
                <a:off x="1367605" y="5622115"/>
                <a:ext cx="171360" cy="147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5A90E949-C9F6-5056-959C-6902057B69F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358965" y="5613115"/>
                  <a:ext cx="189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F9F0A260-CE33-4B8B-1FA5-BBDF2D14E84F}"/>
                    </a:ext>
                  </a:extLst>
                </p14:cNvPr>
                <p14:cNvContentPartPr/>
                <p14:nvPr/>
              </p14:nvContentPartPr>
              <p14:xfrm>
                <a:off x="1761805" y="5711395"/>
                <a:ext cx="11160" cy="3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F9F0A260-CE33-4B8B-1FA5-BBDF2D14E84F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752805" y="5702395"/>
                  <a:ext cx="28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F6803D7-7CA0-D1DE-B557-7317A5799C1D}"/>
                    </a:ext>
                  </a:extLst>
                </p14:cNvPr>
                <p14:cNvContentPartPr/>
                <p14:nvPr/>
              </p14:nvContentPartPr>
              <p14:xfrm>
                <a:off x="1657045" y="5570275"/>
                <a:ext cx="441720" cy="1969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F6803D7-7CA0-D1DE-B557-7317A5799C1D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648405" y="5561275"/>
                  <a:ext cx="4593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DC1B82DF-F5D8-C861-E02F-1D4D35131E02}"/>
                    </a:ext>
                  </a:extLst>
                </p14:cNvPr>
                <p14:cNvContentPartPr/>
                <p14:nvPr/>
              </p14:nvContentPartPr>
              <p14:xfrm>
                <a:off x="1906525" y="5455075"/>
                <a:ext cx="14040" cy="140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DC1B82DF-F5D8-C861-E02F-1D4D35131E0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897525" y="5446435"/>
                  <a:ext cx="3168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1B589795-D82D-6584-1FC2-8649F00F3F31}"/>
                    </a:ext>
                  </a:extLst>
                </p14:cNvPr>
                <p14:cNvContentPartPr/>
                <p14:nvPr/>
              </p14:nvContentPartPr>
              <p14:xfrm>
                <a:off x="2172565" y="5451835"/>
                <a:ext cx="1333440" cy="52092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1B589795-D82D-6584-1FC2-8649F00F3F31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163925" y="5442835"/>
                  <a:ext cx="135108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17F02B1E-2188-29C6-FCCB-1047BE5C8516}"/>
                    </a:ext>
                  </a:extLst>
                </p14:cNvPr>
                <p14:cNvContentPartPr/>
                <p14:nvPr/>
              </p14:nvContentPartPr>
              <p14:xfrm>
                <a:off x="3264085" y="5532475"/>
                <a:ext cx="262800" cy="1980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17F02B1E-2188-29C6-FCCB-1047BE5C8516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255085" y="5523835"/>
                  <a:ext cx="280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E2D060B-65E3-A8AA-D48B-98D648778DD9}"/>
                    </a:ext>
                  </a:extLst>
                </p14:cNvPr>
                <p14:cNvContentPartPr/>
                <p14:nvPr/>
              </p14:nvContentPartPr>
              <p14:xfrm>
                <a:off x="3833245" y="5441035"/>
                <a:ext cx="301320" cy="501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E2D060B-65E3-A8AA-D48B-98D648778DD9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824605" y="5432035"/>
                  <a:ext cx="318960" cy="5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7FB81CA1-901F-87C4-4061-1A4A7AB0445C}"/>
                    </a:ext>
                  </a:extLst>
                </p14:cNvPr>
                <p14:cNvContentPartPr/>
                <p14:nvPr/>
              </p14:nvContentPartPr>
              <p14:xfrm>
                <a:off x="4400245" y="5544715"/>
                <a:ext cx="279720" cy="23292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7FB81CA1-901F-87C4-4061-1A4A7AB0445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4391245" y="5535715"/>
                  <a:ext cx="2973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1B33015-8759-C0FA-4C6E-39D28A2E229F}"/>
                    </a:ext>
                  </a:extLst>
                </p14:cNvPr>
                <p14:cNvContentPartPr/>
                <p14:nvPr/>
              </p14:nvContentPartPr>
              <p14:xfrm>
                <a:off x="4434445" y="5531395"/>
                <a:ext cx="259200" cy="2361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1B33015-8759-C0FA-4C6E-39D28A2E229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425805" y="5522395"/>
                  <a:ext cx="27684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06A3CD15-F004-F82C-1D99-DE3BFD7C86CA}"/>
                    </a:ext>
                  </a:extLst>
                </p14:cNvPr>
                <p14:cNvContentPartPr/>
                <p14:nvPr/>
              </p14:nvContentPartPr>
              <p14:xfrm>
                <a:off x="4759525" y="5789515"/>
                <a:ext cx="46080" cy="15048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06A3CD15-F004-F82C-1D99-DE3BFD7C86C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750885" y="5780515"/>
                  <a:ext cx="637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7409E3A-E22F-4B7B-016A-AFD41CD79CD1}"/>
                    </a:ext>
                  </a:extLst>
                </p14:cNvPr>
                <p14:cNvContentPartPr/>
                <p14:nvPr/>
              </p14:nvContentPartPr>
              <p14:xfrm>
                <a:off x="4798405" y="5679355"/>
                <a:ext cx="53280" cy="172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7409E3A-E22F-4B7B-016A-AFD41CD79CD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789405" y="5670355"/>
                  <a:ext cx="709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6FE57E77-6A32-6E4A-32DB-76313A8624BF}"/>
                    </a:ext>
                  </a:extLst>
                </p14:cNvPr>
                <p14:cNvContentPartPr/>
                <p14:nvPr/>
              </p14:nvContentPartPr>
              <p14:xfrm>
                <a:off x="5085685" y="5445715"/>
                <a:ext cx="537480" cy="3290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6FE57E77-6A32-6E4A-32DB-76313A8624B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5076685" y="5436715"/>
                  <a:ext cx="5551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64AFD48-0EFD-F732-589E-0732A27124FD}"/>
                    </a:ext>
                  </a:extLst>
                </p14:cNvPr>
                <p14:cNvContentPartPr/>
                <p14:nvPr/>
              </p14:nvContentPartPr>
              <p14:xfrm>
                <a:off x="5836645" y="5372635"/>
                <a:ext cx="517680" cy="4143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64AFD48-0EFD-F732-589E-0732A27124FD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5827645" y="5363635"/>
                  <a:ext cx="53532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0406A8BB-D991-0146-400F-8812C9E69F4F}"/>
                    </a:ext>
                  </a:extLst>
                </p14:cNvPr>
                <p14:cNvContentPartPr/>
                <p14:nvPr/>
              </p14:nvContentPartPr>
              <p14:xfrm>
                <a:off x="1741645" y="4568035"/>
                <a:ext cx="3827520" cy="7884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0406A8BB-D991-0146-400F-8812C9E69F4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733005" y="4559035"/>
                  <a:ext cx="3845160" cy="80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485251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79295220-8F19-276B-9C8B-1BAEDBC35315}"/>
              </a:ext>
            </a:extLst>
          </p:cNvPr>
          <p:cNvGrpSpPr/>
          <p:nvPr/>
        </p:nvGrpSpPr>
        <p:grpSpPr>
          <a:xfrm>
            <a:off x="1237285" y="192955"/>
            <a:ext cx="3296880" cy="476640"/>
            <a:chOff x="1237285" y="192955"/>
            <a:chExt cx="3296880" cy="47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A063407E-7029-1AC6-0B90-23485ED52191}"/>
                    </a:ext>
                  </a:extLst>
                </p14:cNvPr>
                <p14:cNvContentPartPr/>
                <p14:nvPr/>
              </p14:nvContentPartPr>
              <p14:xfrm>
                <a:off x="1237285" y="291595"/>
                <a:ext cx="333000" cy="3682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A063407E-7029-1AC6-0B90-23485ED52191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28645" y="282955"/>
                  <a:ext cx="35064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D92DB5B-E9C1-A41A-D35B-CE16CB99FE9D}"/>
                    </a:ext>
                  </a:extLst>
                </p14:cNvPr>
                <p14:cNvContentPartPr/>
                <p14:nvPr/>
              </p14:nvContentPartPr>
              <p14:xfrm>
                <a:off x="1582165" y="195115"/>
                <a:ext cx="104400" cy="1864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D92DB5B-E9C1-A41A-D35B-CE16CB99FE9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73525" y="186475"/>
                  <a:ext cx="12204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A68EC76-65E4-615F-3B77-19B08B682AA1}"/>
                    </a:ext>
                  </a:extLst>
                </p14:cNvPr>
                <p14:cNvContentPartPr/>
                <p14:nvPr/>
              </p14:nvContentPartPr>
              <p14:xfrm>
                <a:off x="1968445" y="328675"/>
                <a:ext cx="169920" cy="3409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A68EC76-65E4-615F-3B77-19B08B682AA1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59445" y="320035"/>
                  <a:ext cx="187560" cy="35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5AC810A3-0021-424F-FC2D-818CB00689A6}"/>
                    </a:ext>
                  </a:extLst>
                </p14:cNvPr>
                <p14:cNvContentPartPr/>
                <p14:nvPr/>
              </p14:nvContentPartPr>
              <p14:xfrm>
                <a:off x="1921645" y="471235"/>
                <a:ext cx="176760" cy="345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5AC810A3-0021-424F-FC2D-818CB00689A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12645" y="462235"/>
                  <a:ext cx="1944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3C772B9-0D78-949B-114F-C439CDF1DB78}"/>
                    </a:ext>
                  </a:extLst>
                </p14:cNvPr>
                <p14:cNvContentPartPr/>
                <p14:nvPr/>
              </p14:nvContentPartPr>
              <p14:xfrm>
                <a:off x="2371285" y="442435"/>
                <a:ext cx="149040" cy="28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3C772B9-0D78-949B-114F-C439CDF1DB7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362645" y="433435"/>
                  <a:ext cx="1666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708DD72F-DC9F-CEBB-E088-F8F023885D31}"/>
                    </a:ext>
                  </a:extLst>
                </p14:cNvPr>
                <p14:cNvContentPartPr/>
                <p14:nvPr/>
              </p14:nvContentPartPr>
              <p14:xfrm>
                <a:off x="2370565" y="559435"/>
                <a:ext cx="156240" cy="24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708DD72F-DC9F-CEBB-E088-F8F023885D3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361565" y="550435"/>
                  <a:ext cx="1738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BC1A540-8728-C9E6-C965-8BC5FE378CE7}"/>
                    </a:ext>
                  </a:extLst>
                </p14:cNvPr>
                <p14:cNvContentPartPr/>
                <p14:nvPr/>
              </p14:nvContentPartPr>
              <p14:xfrm>
                <a:off x="2834965" y="192955"/>
                <a:ext cx="1072800" cy="4341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BC1A540-8728-C9E6-C965-8BC5FE378CE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826325" y="184315"/>
                  <a:ext cx="1090440" cy="45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481614A-8361-BED9-4A0D-EC834A09F3E2}"/>
                    </a:ext>
                  </a:extLst>
                </p14:cNvPr>
                <p14:cNvContentPartPr/>
                <p14:nvPr/>
              </p14:nvContentPartPr>
              <p14:xfrm>
                <a:off x="3945925" y="271795"/>
                <a:ext cx="582480" cy="345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481614A-8361-BED9-4A0D-EC834A09F3E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936925" y="263155"/>
                  <a:ext cx="600120" cy="36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C8A60F1-6912-D6B3-9B16-056188119993}"/>
                    </a:ext>
                  </a:extLst>
                </p14:cNvPr>
                <p14:cNvContentPartPr/>
                <p14:nvPr/>
              </p14:nvContentPartPr>
              <p14:xfrm>
                <a:off x="4348045" y="398155"/>
                <a:ext cx="186120" cy="190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C8A60F1-6912-D6B3-9B16-05618811999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339405" y="389515"/>
                  <a:ext cx="20376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D4F08C48-780C-A49B-A9CD-3C95CF285262}"/>
              </a:ext>
            </a:extLst>
          </p:cNvPr>
          <p:cNvGrpSpPr/>
          <p:nvPr/>
        </p:nvGrpSpPr>
        <p:grpSpPr>
          <a:xfrm>
            <a:off x="6300325" y="600475"/>
            <a:ext cx="1341720" cy="664920"/>
            <a:chOff x="6300325" y="600475"/>
            <a:chExt cx="1341720" cy="66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1414F61A-2356-B33B-C287-A3714E38870E}"/>
                    </a:ext>
                  </a:extLst>
                </p14:cNvPr>
                <p14:cNvContentPartPr/>
                <p14:nvPr/>
              </p14:nvContentPartPr>
              <p14:xfrm>
                <a:off x="6547285" y="815395"/>
                <a:ext cx="174240" cy="2991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1414F61A-2356-B33B-C287-A3714E38870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538645" y="806395"/>
                  <a:ext cx="19188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1B2BED3-7B5B-A787-9520-A8D935B8C038}"/>
                    </a:ext>
                  </a:extLst>
                </p14:cNvPr>
                <p14:cNvContentPartPr/>
                <p14:nvPr/>
              </p14:nvContentPartPr>
              <p14:xfrm>
                <a:off x="6867325" y="862915"/>
                <a:ext cx="134280" cy="200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1B2BED3-7B5B-A787-9520-A8D935B8C038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858685" y="854275"/>
                  <a:ext cx="1519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42994D4-E7E3-E7B1-C36E-35E13F52610F}"/>
                    </a:ext>
                  </a:extLst>
                </p14:cNvPr>
                <p14:cNvContentPartPr/>
                <p14:nvPr/>
              </p14:nvContentPartPr>
              <p14:xfrm>
                <a:off x="7139845" y="998275"/>
                <a:ext cx="17640" cy="104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42994D4-E7E3-E7B1-C36E-35E13F52610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131205" y="989635"/>
                  <a:ext cx="352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451A20A-AC03-FE08-653C-3BD26C3CF561}"/>
                    </a:ext>
                  </a:extLst>
                </p14:cNvPr>
                <p14:cNvContentPartPr/>
                <p14:nvPr/>
              </p14:nvContentPartPr>
              <p14:xfrm>
                <a:off x="7370605" y="776875"/>
                <a:ext cx="31320" cy="2772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451A20A-AC03-FE08-653C-3BD26C3CF56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361605" y="767875"/>
                  <a:ext cx="4896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655B76B-7C25-1B76-5F57-CE2B35B74C86}"/>
                    </a:ext>
                  </a:extLst>
                </p14:cNvPr>
                <p14:cNvContentPartPr/>
                <p14:nvPr/>
              </p14:nvContentPartPr>
              <p14:xfrm>
                <a:off x="7260085" y="726115"/>
                <a:ext cx="190800" cy="1807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655B76B-7C25-1B76-5F57-CE2B35B74C8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251445" y="717475"/>
                  <a:ext cx="208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655DAE6C-E02E-140B-CD95-C855DD2B170E}"/>
                    </a:ext>
                  </a:extLst>
                </p14:cNvPr>
                <p14:cNvContentPartPr/>
                <p14:nvPr/>
              </p14:nvContentPartPr>
              <p14:xfrm>
                <a:off x="6300325" y="668875"/>
                <a:ext cx="178200" cy="5965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655DAE6C-E02E-140B-CD95-C855DD2B170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291685" y="659875"/>
                  <a:ext cx="195840" cy="61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DB7CC23-F896-014C-86E8-DEC5B5BF49F3}"/>
                    </a:ext>
                  </a:extLst>
                </p14:cNvPr>
                <p14:cNvContentPartPr/>
                <p14:nvPr/>
              </p14:nvContentPartPr>
              <p14:xfrm>
                <a:off x="7499485" y="600475"/>
                <a:ext cx="142560" cy="5652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DB7CC23-F896-014C-86E8-DEC5B5BF49F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90845" y="591835"/>
                  <a:ext cx="160200" cy="58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7C5A94F8-94A3-459A-AA65-F8347FDEF9BF}"/>
              </a:ext>
            </a:extLst>
          </p:cNvPr>
          <p:cNvGrpSpPr/>
          <p:nvPr/>
        </p:nvGrpSpPr>
        <p:grpSpPr>
          <a:xfrm>
            <a:off x="5641165" y="1450075"/>
            <a:ext cx="1067040" cy="403560"/>
            <a:chOff x="5641165" y="1450075"/>
            <a:chExt cx="1067040" cy="40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2994BC4-5151-8E4B-D05E-F7D997E2CD5B}"/>
                    </a:ext>
                  </a:extLst>
                </p14:cNvPr>
                <p14:cNvContentPartPr/>
                <p14:nvPr/>
              </p14:nvContentPartPr>
              <p14:xfrm>
                <a:off x="5641165" y="1657795"/>
                <a:ext cx="382320" cy="195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2994BC4-5151-8E4B-D05E-F7D997E2CD5B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32165" y="1648795"/>
                  <a:ext cx="39996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6E1641B4-A3DA-C10F-98CD-53BF1C201D14}"/>
                    </a:ext>
                  </a:extLst>
                </p14:cNvPr>
                <p14:cNvContentPartPr/>
                <p14:nvPr/>
              </p14:nvContentPartPr>
              <p14:xfrm>
                <a:off x="5702725" y="1450075"/>
                <a:ext cx="281520" cy="262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6E1641B4-A3DA-C10F-98CD-53BF1C201D1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694085" y="1441075"/>
                  <a:ext cx="2991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825E911-0E3E-6CE4-7FCB-0CDC7ADEFB7E}"/>
                    </a:ext>
                  </a:extLst>
                </p14:cNvPr>
                <p14:cNvContentPartPr/>
                <p14:nvPr/>
              </p14:nvContentPartPr>
              <p14:xfrm>
                <a:off x="6120325" y="1711435"/>
                <a:ext cx="202680" cy="234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825E911-0E3E-6CE4-7FCB-0CDC7ADEFB7E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6111325" y="1702795"/>
                  <a:ext cx="220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9CF03EE4-BB0B-60F0-907D-2A410DC2EAEE}"/>
                    </a:ext>
                  </a:extLst>
                </p14:cNvPr>
                <p14:cNvContentPartPr/>
                <p14:nvPr/>
              </p14:nvContentPartPr>
              <p14:xfrm>
                <a:off x="6458725" y="1640875"/>
                <a:ext cx="249480" cy="180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9CF03EE4-BB0B-60F0-907D-2A410DC2EAE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450085" y="1632235"/>
                  <a:ext cx="2671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026CCA17-BDA0-DFA8-A68C-B12DC9489C2A}"/>
                    </a:ext>
                  </a:extLst>
                </p14:cNvPr>
                <p14:cNvContentPartPr/>
                <p14:nvPr/>
              </p14:nvContentPartPr>
              <p14:xfrm>
                <a:off x="6483925" y="1535755"/>
                <a:ext cx="200520" cy="12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026CCA17-BDA0-DFA8-A68C-B12DC9489C2A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6474925" y="1527115"/>
                  <a:ext cx="21816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1FA9117-E283-EF9D-4F74-53131BACEA1C}"/>
              </a:ext>
            </a:extLst>
          </p:cNvPr>
          <p:cNvGrpSpPr/>
          <p:nvPr/>
        </p:nvGrpSpPr>
        <p:grpSpPr>
          <a:xfrm>
            <a:off x="7046605" y="1691995"/>
            <a:ext cx="238680" cy="65520"/>
            <a:chOff x="7046605" y="1691995"/>
            <a:chExt cx="238680" cy="6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19CBD90C-44D5-38B5-2083-E1D1C6C205C5}"/>
                    </a:ext>
                  </a:extLst>
                </p14:cNvPr>
                <p14:cNvContentPartPr/>
                <p14:nvPr/>
              </p14:nvContentPartPr>
              <p14:xfrm>
                <a:off x="7046605" y="1691995"/>
                <a:ext cx="211680" cy="82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19CBD90C-44D5-38B5-2083-E1D1C6C205C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037605" y="1682995"/>
                  <a:ext cx="2293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BBA9F71-8020-E37D-8730-E754501DFF76}"/>
                    </a:ext>
                  </a:extLst>
                </p14:cNvPr>
                <p14:cNvContentPartPr/>
                <p14:nvPr/>
              </p14:nvContentPartPr>
              <p14:xfrm>
                <a:off x="7058125" y="1740955"/>
                <a:ext cx="227160" cy="165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BBA9F71-8020-E37D-8730-E754501DFF7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049485" y="1732315"/>
                  <a:ext cx="24480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BCF44CC-F127-BFC8-CEA8-C2869A17987E}"/>
              </a:ext>
            </a:extLst>
          </p:cNvPr>
          <p:cNvGrpSpPr/>
          <p:nvPr/>
        </p:nvGrpSpPr>
        <p:grpSpPr>
          <a:xfrm>
            <a:off x="7616125" y="1412995"/>
            <a:ext cx="2942280" cy="633240"/>
            <a:chOff x="7616125" y="1412995"/>
            <a:chExt cx="2942280" cy="63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B6B4F381-24C7-9257-9054-43516E88E7BC}"/>
                    </a:ext>
                  </a:extLst>
                </p14:cNvPr>
                <p14:cNvContentPartPr/>
                <p14:nvPr/>
              </p14:nvContentPartPr>
              <p14:xfrm>
                <a:off x="7624045" y="1478155"/>
                <a:ext cx="301680" cy="2052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B6B4F381-24C7-9257-9054-43516E88E7B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7615405" y="1469515"/>
                  <a:ext cx="3193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FF3976F-08A1-20A3-456E-1D726CA84C50}"/>
                    </a:ext>
                  </a:extLst>
                </p14:cNvPr>
                <p14:cNvContentPartPr/>
                <p14:nvPr/>
              </p14:nvContentPartPr>
              <p14:xfrm>
                <a:off x="7616125" y="1622515"/>
                <a:ext cx="284040" cy="2397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FF3976F-08A1-20A3-456E-1D726CA84C50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607485" y="1613515"/>
                  <a:ext cx="3016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2C30F0A8-5CFA-E2BB-205F-C05F00D8D685}"/>
                    </a:ext>
                  </a:extLst>
                </p14:cNvPr>
                <p14:cNvContentPartPr/>
                <p14:nvPr/>
              </p14:nvContentPartPr>
              <p14:xfrm>
                <a:off x="7975045" y="1640515"/>
                <a:ext cx="239040" cy="1566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2C30F0A8-5CFA-E2BB-205F-C05F00D8D685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966405" y="1631875"/>
                  <a:ext cx="2566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DB9C10E-EF98-3A70-6073-864D0C76C804}"/>
                    </a:ext>
                  </a:extLst>
                </p14:cNvPr>
                <p14:cNvContentPartPr/>
                <p14:nvPr/>
              </p14:nvContentPartPr>
              <p14:xfrm>
                <a:off x="8010685" y="1652755"/>
                <a:ext cx="186120" cy="17244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DB9C10E-EF98-3A70-6073-864D0C76C80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001685" y="1643755"/>
                  <a:ext cx="2037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198AED1F-9B5D-3A21-EAD5-0EEB8A9E99CE}"/>
                    </a:ext>
                  </a:extLst>
                </p14:cNvPr>
                <p14:cNvContentPartPr/>
                <p14:nvPr/>
              </p14:nvContentPartPr>
              <p14:xfrm>
                <a:off x="8414245" y="1458715"/>
                <a:ext cx="204480" cy="477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198AED1F-9B5D-3A21-EAD5-0EEB8A9E99CE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405605" y="1450075"/>
                  <a:ext cx="222120" cy="49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EB82116-E271-5ED4-081D-BFE1529BDA04}"/>
                    </a:ext>
                  </a:extLst>
                </p14:cNvPr>
                <p14:cNvContentPartPr/>
                <p14:nvPr/>
              </p14:nvContentPartPr>
              <p14:xfrm>
                <a:off x="8726365" y="1595875"/>
                <a:ext cx="263880" cy="231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EB82116-E271-5ED4-081D-BFE1529BDA0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717365" y="1586875"/>
                  <a:ext cx="28152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3D175D8-8063-A4C4-6EB0-9E8A47384D54}"/>
                    </a:ext>
                  </a:extLst>
                </p14:cNvPr>
                <p14:cNvContentPartPr/>
                <p14:nvPr/>
              </p14:nvContentPartPr>
              <p14:xfrm>
                <a:off x="8729605" y="1493995"/>
                <a:ext cx="265680" cy="255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3D175D8-8063-A4C4-6EB0-9E8A47384D5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720605" y="1485355"/>
                  <a:ext cx="2833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8E768EFF-10D9-9C63-34C4-E45389E2CA01}"/>
                    </a:ext>
                  </a:extLst>
                </p14:cNvPr>
                <p14:cNvContentPartPr/>
                <p14:nvPr/>
              </p14:nvContentPartPr>
              <p14:xfrm>
                <a:off x="9125605" y="1649515"/>
                <a:ext cx="211320" cy="1594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8E768EFF-10D9-9C63-34C4-E45389E2CA01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9116965" y="1640515"/>
                  <a:ext cx="2289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2ECA1192-1CBA-1C41-9C2A-A5329DF5897E}"/>
                    </a:ext>
                  </a:extLst>
                </p14:cNvPr>
                <p14:cNvContentPartPr/>
                <p14:nvPr/>
              </p14:nvContentPartPr>
              <p14:xfrm>
                <a:off x="9170965" y="1637275"/>
                <a:ext cx="131040" cy="144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2ECA1192-1CBA-1C41-9C2A-A5329DF5897E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9161965" y="1628275"/>
                  <a:ext cx="14868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569CBF0-2511-5AE8-F6B1-41E15D8309B6}"/>
                    </a:ext>
                  </a:extLst>
                </p14:cNvPr>
                <p14:cNvContentPartPr/>
                <p14:nvPr/>
              </p14:nvContentPartPr>
              <p14:xfrm>
                <a:off x="9711685" y="1535755"/>
                <a:ext cx="91800" cy="352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569CBF0-2511-5AE8-F6B1-41E15D8309B6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703045" y="1526755"/>
                  <a:ext cx="10944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64BBE124-7C30-EED3-D6DC-DB870D588BEB}"/>
                    </a:ext>
                  </a:extLst>
                </p14:cNvPr>
                <p14:cNvContentPartPr/>
                <p14:nvPr/>
              </p14:nvContentPartPr>
              <p14:xfrm>
                <a:off x="9633925" y="1711795"/>
                <a:ext cx="260640" cy="504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64BBE124-7C30-EED3-D6DC-DB870D588BEB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25285" y="1702795"/>
                  <a:ext cx="2782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D4C0D9AE-8ACB-4F30-E728-98EDEAD18C08}"/>
                    </a:ext>
                  </a:extLst>
                </p14:cNvPr>
                <p14:cNvContentPartPr/>
                <p14:nvPr/>
              </p14:nvContentPartPr>
              <p14:xfrm>
                <a:off x="9977005" y="1682995"/>
                <a:ext cx="217440" cy="177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D4C0D9AE-8ACB-4F30-E728-98EDEAD18C08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968005" y="1673995"/>
                  <a:ext cx="2350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0353638-4B30-118D-1D50-BDEF30116297}"/>
                    </a:ext>
                  </a:extLst>
                </p14:cNvPr>
                <p14:cNvContentPartPr/>
                <p14:nvPr/>
              </p14:nvContentPartPr>
              <p14:xfrm>
                <a:off x="10020565" y="1621435"/>
                <a:ext cx="200880" cy="11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0353638-4B30-118D-1D50-BDEF3011629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011565" y="1612795"/>
                  <a:ext cx="218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7EAB9FE-1384-63CB-56C7-BC3C6341562F}"/>
                    </a:ext>
                  </a:extLst>
                </p14:cNvPr>
                <p14:cNvContentPartPr/>
                <p14:nvPr/>
              </p14:nvContentPartPr>
              <p14:xfrm>
                <a:off x="9530605" y="1440355"/>
                <a:ext cx="183600" cy="498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7EAB9FE-1384-63CB-56C7-BC3C6341562F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21605" y="1431355"/>
                  <a:ext cx="201240" cy="51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81A6A94-A3FD-E9AC-DB91-8F7A4A2BCB18}"/>
                    </a:ext>
                  </a:extLst>
                </p14:cNvPr>
                <p14:cNvContentPartPr/>
                <p14:nvPr/>
              </p14:nvContentPartPr>
              <p14:xfrm>
                <a:off x="10224685" y="1425955"/>
                <a:ext cx="144720" cy="5115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81A6A94-A3FD-E9AC-DB91-8F7A4A2BCB1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15685" y="1416955"/>
                  <a:ext cx="16236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EE708EE-644F-4B27-4D65-D17003C3D69E}"/>
                    </a:ext>
                  </a:extLst>
                </p14:cNvPr>
                <p14:cNvContentPartPr/>
                <p14:nvPr/>
              </p14:nvContentPartPr>
              <p14:xfrm>
                <a:off x="10355725" y="1412995"/>
                <a:ext cx="202680" cy="63324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EE708EE-644F-4B27-4D65-D17003C3D69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346725" y="1403995"/>
                  <a:ext cx="220320" cy="65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E3C4235F-3036-8564-35F6-03E5304E4E5E}"/>
              </a:ext>
            </a:extLst>
          </p:cNvPr>
          <p:cNvGrpSpPr/>
          <p:nvPr/>
        </p:nvGrpSpPr>
        <p:grpSpPr>
          <a:xfrm>
            <a:off x="1421245" y="2139475"/>
            <a:ext cx="2021040" cy="508680"/>
            <a:chOff x="1421245" y="2139475"/>
            <a:chExt cx="2021040" cy="508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6FA3FF3E-A23A-064A-5F79-AF23ADFC5BAB}"/>
                    </a:ext>
                  </a:extLst>
                </p14:cNvPr>
                <p14:cNvContentPartPr/>
                <p14:nvPr/>
              </p14:nvContentPartPr>
              <p14:xfrm>
                <a:off x="1421245" y="2139475"/>
                <a:ext cx="436320" cy="3304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6FA3FF3E-A23A-064A-5F79-AF23ADFC5BA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412245" y="2130835"/>
                  <a:ext cx="453960" cy="34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5E6852C-0869-3E3C-7AD4-5BA89AED0D52}"/>
                    </a:ext>
                  </a:extLst>
                </p14:cNvPr>
                <p14:cNvContentPartPr/>
                <p14:nvPr/>
              </p14:nvContentPartPr>
              <p14:xfrm>
                <a:off x="1649485" y="2215795"/>
                <a:ext cx="225000" cy="140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5E6852C-0869-3E3C-7AD4-5BA89AED0D5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640845" y="2207155"/>
                  <a:ext cx="2426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73E0DAEB-531C-062A-DBD8-F92DCD433762}"/>
                    </a:ext>
                  </a:extLst>
                </p14:cNvPr>
                <p14:cNvContentPartPr/>
                <p14:nvPr/>
              </p14:nvContentPartPr>
              <p14:xfrm>
                <a:off x="2140885" y="2301115"/>
                <a:ext cx="114480" cy="14868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73E0DAEB-531C-062A-DBD8-F92DCD43376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132245" y="2292115"/>
                  <a:ext cx="13212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1E201F95-C6CE-8AD3-9E6B-789B6A600E59}"/>
                    </a:ext>
                  </a:extLst>
                </p14:cNvPr>
                <p14:cNvContentPartPr/>
                <p14:nvPr/>
              </p14:nvContentPartPr>
              <p14:xfrm>
                <a:off x="2152405" y="2207515"/>
                <a:ext cx="194400" cy="8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1E201F95-C6CE-8AD3-9E6B-789B6A600E5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143405" y="2198515"/>
                  <a:ext cx="212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1D4BF3A-321F-E844-E760-86EC1C5CA011}"/>
                    </a:ext>
                  </a:extLst>
                </p14:cNvPr>
                <p14:cNvContentPartPr/>
                <p14:nvPr/>
              </p14:nvContentPartPr>
              <p14:xfrm>
                <a:off x="2465245" y="2255755"/>
                <a:ext cx="295920" cy="1630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1D4BF3A-321F-E844-E760-86EC1C5CA01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456605" y="2246755"/>
                  <a:ext cx="3135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C93252AB-7F75-0294-2867-6484BF971AC5}"/>
                    </a:ext>
                  </a:extLst>
                </p14:cNvPr>
                <p14:cNvContentPartPr/>
                <p14:nvPr/>
              </p14:nvContentPartPr>
              <p14:xfrm>
                <a:off x="2884645" y="2295715"/>
                <a:ext cx="276840" cy="1476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C93252AB-7F75-0294-2867-6484BF971AC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875645" y="2287075"/>
                  <a:ext cx="2944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039E331-6B46-2468-E2BC-26ABEEF3B994}"/>
                    </a:ext>
                  </a:extLst>
                </p14:cNvPr>
                <p14:cNvContentPartPr/>
                <p14:nvPr/>
              </p14:nvContentPartPr>
              <p14:xfrm>
                <a:off x="3318805" y="2448715"/>
                <a:ext cx="123480" cy="199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039E331-6B46-2468-E2BC-26ABEEF3B99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309805" y="2439715"/>
                  <a:ext cx="141120" cy="21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E9ABF258-3896-49AF-19D3-19AD1AF7EBA5}"/>
              </a:ext>
            </a:extLst>
          </p:cNvPr>
          <p:cNvGrpSpPr/>
          <p:nvPr/>
        </p:nvGrpSpPr>
        <p:grpSpPr>
          <a:xfrm>
            <a:off x="3775645" y="2131915"/>
            <a:ext cx="1369800" cy="536760"/>
            <a:chOff x="3775645" y="2131915"/>
            <a:chExt cx="1369800" cy="536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579A0BF-20DC-269D-E473-434321083D61}"/>
                    </a:ext>
                  </a:extLst>
                </p14:cNvPr>
                <p14:cNvContentPartPr/>
                <p14:nvPr/>
              </p14:nvContentPartPr>
              <p14:xfrm>
                <a:off x="3777805" y="2273035"/>
                <a:ext cx="346680" cy="1832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579A0BF-20DC-269D-E473-434321083D6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769165" y="2264035"/>
                  <a:ext cx="36432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28D4AC2F-7889-7589-158F-7B421B39BE05}"/>
                    </a:ext>
                  </a:extLst>
                </p14:cNvPr>
                <p14:cNvContentPartPr/>
                <p14:nvPr/>
              </p14:nvContentPartPr>
              <p14:xfrm>
                <a:off x="3775645" y="2201755"/>
                <a:ext cx="340200" cy="72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28D4AC2F-7889-7589-158F-7B421B39BE0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766645" y="2192755"/>
                  <a:ext cx="357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6AFC5228-A901-1561-92E5-3893F4A5AC5A}"/>
                    </a:ext>
                  </a:extLst>
                </p14:cNvPr>
                <p14:cNvContentPartPr/>
                <p14:nvPr/>
              </p14:nvContentPartPr>
              <p14:xfrm>
                <a:off x="4288285" y="2295355"/>
                <a:ext cx="221040" cy="158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6AFC5228-A901-1561-92E5-3893F4A5AC5A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79645" y="2286715"/>
                  <a:ext cx="2386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AB18B78-D44C-9FF7-2EF1-580697301B61}"/>
                    </a:ext>
                  </a:extLst>
                </p14:cNvPr>
                <p14:cNvContentPartPr/>
                <p14:nvPr/>
              </p14:nvContentPartPr>
              <p14:xfrm>
                <a:off x="4290085" y="2409835"/>
                <a:ext cx="232920" cy="936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AB18B78-D44C-9FF7-2EF1-580697301B6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81085" y="2400835"/>
                  <a:ext cx="250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BCDB9643-58F1-91AD-1DCD-8D8C8B496AAE}"/>
                    </a:ext>
                  </a:extLst>
                </p14:cNvPr>
                <p14:cNvContentPartPr/>
                <p14:nvPr/>
              </p14:nvContentPartPr>
              <p14:xfrm>
                <a:off x="4752325" y="2239915"/>
                <a:ext cx="266040" cy="217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BCDB9643-58F1-91AD-1DCD-8D8C8B496AA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743685" y="2230915"/>
                  <a:ext cx="2836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55B1F33E-3069-DFB4-AF0C-C5B8B067B462}"/>
                    </a:ext>
                  </a:extLst>
                </p14:cNvPr>
                <p14:cNvContentPartPr/>
                <p14:nvPr/>
              </p14:nvContentPartPr>
              <p14:xfrm>
                <a:off x="4782565" y="2131915"/>
                <a:ext cx="256680" cy="19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55B1F33E-3069-DFB4-AF0C-C5B8B067B46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773565" y="2123275"/>
                  <a:ext cx="274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985CBA2-4D6A-ED8B-9118-3EADCD3DE114}"/>
                    </a:ext>
                  </a:extLst>
                </p14:cNvPr>
                <p14:cNvContentPartPr/>
                <p14:nvPr/>
              </p14:nvContentPartPr>
              <p14:xfrm>
                <a:off x="5062645" y="2510635"/>
                <a:ext cx="82800" cy="1580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985CBA2-4D6A-ED8B-9118-3EADCD3DE1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054005" y="2501995"/>
                  <a:ext cx="100440" cy="17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DB5ABFBF-F67E-C853-BFD2-DA9BCF417EBE}"/>
                  </a:ext>
                </a:extLst>
              </p14:cNvPr>
              <p14:cNvContentPartPr/>
              <p14:nvPr/>
            </p14:nvContentPartPr>
            <p14:xfrm>
              <a:off x="5573125" y="2247475"/>
              <a:ext cx="510120" cy="24840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DB5ABFBF-F67E-C853-BFD2-DA9BCF417EBE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5564125" y="2238475"/>
                <a:ext cx="527760" cy="266040"/>
              </a:xfrm>
              <a:prstGeom prst="rect">
                <a:avLst/>
              </a:prstGeom>
            </p:spPr>
          </p:pic>
        </mc:Fallback>
      </mc:AlternateContent>
      <p:grpSp>
        <p:nvGrpSpPr>
          <p:cNvPr id="79" name="Group 78">
            <a:extLst>
              <a:ext uri="{FF2B5EF4-FFF2-40B4-BE49-F238E27FC236}">
                <a16:creationId xmlns:a16="http://schemas.microsoft.com/office/drawing/2014/main" id="{10438182-88D7-4B0D-76B5-903182A38B7D}"/>
              </a:ext>
            </a:extLst>
          </p:cNvPr>
          <p:cNvGrpSpPr/>
          <p:nvPr/>
        </p:nvGrpSpPr>
        <p:grpSpPr>
          <a:xfrm>
            <a:off x="1414405" y="2759755"/>
            <a:ext cx="1154880" cy="268560"/>
            <a:chOff x="1414405" y="2759755"/>
            <a:chExt cx="1154880" cy="2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C573B15-E1C4-76AB-F757-3E56B65CD5FF}"/>
                    </a:ext>
                  </a:extLst>
                </p14:cNvPr>
                <p14:cNvContentPartPr/>
                <p14:nvPr/>
              </p14:nvContentPartPr>
              <p14:xfrm>
                <a:off x="1414405" y="2885395"/>
                <a:ext cx="324000" cy="142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C573B15-E1C4-76AB-F757-3E56B65CD5F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405405" y="2876755"/>
                  <a:ext cx="3416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88688B8-4F6C-7E74-C6DC-87687785F207}"/>
                    </a:ext>
                  </a:extLst>
                </p14:cNvPr>
                <p14:cNvContentPartPr/>
                <p14:nvPr/>
              </p14:nvContentPartPr>
              <p14:xfrm>
                <a:off x="1435645" y="2772715"/>
                <a:ext cx="231120" cy="446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88688B8-4F6C-7E74-C6DC-87687785F207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427005" y="2763715"/>
                  <a:ext cx="248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59543B3D-D508-DF68-F641-53441C2860AB}"/>
                    </a:ext>
                  </a:extLst>
                </p14:cNvPr>
                <p14:cNvContentPartPr/>
                <p14:nvPr/>
              </p14:nvContentPartPr>
              <p14:xfrm>
                <a:off x="1960525" y="2944075"/>
                <a:ext cx="213480" cy="216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59543B3D-D508-DF68-F641-53441C2860AB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951885" y="2935075"/>
                  <a:ext cx="231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B7268C0E-DB62-089C-76CD-F99684871069}"/>
                    </a:ext>
                  </a:extLst>
                </p14:cNvPr>
                <p14:cNvContentPartPr/>
                <p14:nvPr/>
              </p14:nvContentPartPr>
              <p14:xfrm>
                <a:off x="2356525" y="2859115"/>
                <a:ext cx="198000" cy="1339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B7268C0E-DB62-089C-76CD-F9968487106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347525" y="2850115"/>
                  <a:ext cx="21564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07A602B-3E2A-C203-297D-F775DB35011C}"/>
                    </a:ext>
                  </a:extLst>
                </p14:cNvPr>
                <p14:cNvContentPartPr/>
                <p14:nvPr/>
              </p14:nvContentPartPr>
              <p14:xfrm>
                <a:off x="2417725" y="2759755"/>
                <a:ext cx="151560" cy="4356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07A602B-3E2A-C203-297D-F775DB35011C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409085" y="2751115"/>
                  <a:ext cx="169200" cy="61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CA8F575A-FD02-A0EE-1F3C-D05B94FBB462}"/>
              </a:ext>
            </a:extLst>
          </p:cNvPr>
          <p:cNvGrpSpPr/>
          <p:nvPr/>
        </p:nvGrpSpPr>
        <p:grpSpPr>
          <a:xfrm>
            <a:off x="2855125" y="2825635"/>
            <a:ext cx="769680" cy="226800"/>
            <a:chOff x="2855125" y="2825635"/>
            <a:chExt cx="76968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65F20FEA-8AEA-6A76-6B31-03BAA6E3C992}"/>
                    </a:ext>
                  </a:extLst>
                </p14:cNvPr>
                <p14:cNvContentPartPr/>
                <p14:nvPr/>
              </p14:nvContentPartPr>
              <p14:xfrm>
                <a:off x="2855125" y="2891515"/>
                <a:ext cx="351360" cy="127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65F20FEA-8AEA-6A76-6B31-03BAA6E3C99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846485" y="2882515"/>
                  <a:ext cx="369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BF710B2-1D8F-70C1-7F79-390CE5E0B163}"/>
                    </a:ext>
                  </a:extLst>
                </p14:cNvPr>
                <p14:cNvContentPartPr/>
                <p14:nvPr/>
              </p14:nvContentPartPr>
              <p14:xfrm>
                <a:off x="3368125" y="2825635"/>
                <a:ext cx="256680" cy="2268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BF710B2-1D8F-70C1-7F79-390CE5E0B16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359125" y="2816995"/>
                  <a:ext cx="274320" cy="244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817DF1D2-0DCE-44F7-1FFB-B695ACA8EE4B}"/>
                  </a:ext>
                </a:extLst>
              </p14:cNvPr>
              <p14:cNvContentPartPr/>
              <p14:nvPr/>
            </p14:nvContentPartPr>
            <p14:xfrm>
              <a:off x="4015405" y="2887915"/>
              <a:ext cx="342360" cy="1094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817DF1D2-0DCE-44F7-1FFB-B695ACA8EE4B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4006405" y="2878915"/>
                <a:ext cx="360000" cy="12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9030EED9-7DB6-F292-B162-25A5426267F4}"/>
              </a:ext>
            </a:extLst>
          </p:cNvPr>
          <p:cNvGrpSpPr/>
          <p:nvPr/>
        </p:nvGrpSpPr>
        <p:grpSpPr>
          <a:xfrm>
            <a:off x="4681405" y="2768395"/>
            <a:ext cx="1226520" cy="243000"/>
            <a:chOff x="4681405" y="2768395"/>
            <a:chExt cx="1226520" cy="24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8B8BA61-BF2E-83E6-015C-E3B117F7C648}"/>
                    </a:ext>
                  </a:extLst>
                </p14:cNvPr>
                <p14:cNvContentPartPr/>
                <p14:nvPr/>
              </p14:nvContentPartPr>
              <p14:xfrm>
                <a:off x="4715605" y="2900155"/>
                <a:ext cx="119160" cy="110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8B8BA61-BF2E-83E6-015C-E3B117F7C64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706605" y="2891155"/>
                  <a:ext cx="13680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1912AE2F-A00D-D480-20A4-49EA2FF89079}"/>
                    </a:ext>
                  </a:extLst>
                </p14:cNvPr>
                <p14:cNvContentPartPr/>
                <p14:nvPr/>
              </p14:nvContentPartPr>
              <p14:xfrm>
                <a:off x="4681405" y="2768395"/>
                <a:ext cx="126360" cy="122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1912AE2F-A00D-D480-20A4-49EA2FF89079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672405" y="2759755"/>
                  <a:ext cx="144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12377D4F-112A-EFA3-1C65-3EEE4F232CF4}"/>
                    </a:ext>
                  </a:extLst>
                </p14:cNvPr>
                <p14:cNvContentPartPr/>
                <p14:nvPr/>
              </p14:nvContentPartPr>
              <p14:xfrm>
                <a:off x="5040685" y="2915995"/>
                <a:ext cx="349920" cy="95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12377D4F-112A-EFA3-1C65-3EEE4F232CF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031685" y="2906995"/>
                  <a:ext cx="3675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708ECE02-27DA-4072-F45F-3D64583EF39A}"/>
                    </a:ext>
                  </a:extLst>
                </p14:cNvPr>
                <p14:cNvContentPartPr/>
                <p14:nvPr/>
              </p14:nvContentPartPr>
              <p14:xfrm>
                <a:off x="5586805" y="2870275"/>
                <a:ext cx="321120" cy="1332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708ECE02-27DA-4072-F45F-3D64583EF39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5578165" y="2861275"/>
                  <a:ext cx="33876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E00D852-AB42-99DE-87FC-F195E657A74D}"/>
              </a:ext>
            </a:extLst>
          </p:cNvPr>
          <p:cNvGrpSpPr/>
          <p:nvPr/>
        </p:nvGrpSpPr>
        <p:grpSpPr>
          <a:xfrm>
            <a:off x="1379485" y="3504235"/>
            <a:ext cx="514440" cy="363240"/>
            <a:chOff x="1379485" y="3504235"/>
            <a:chExt cx="514440" cy="36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5C68148B-274F-BDC2-FDB9-1DD0F1C7F007}"/>
                    </a:ext>
                  </a:extLst>
                </p14:cNvPr>
                <p14:cNvContentPartPr/>
                <p14:nvPr/>
              </p14:nvContentPartPr>
              <p14:xfrm>
                <a:off x="1379485" y="3551395"/>
                <a:ext cx="179640" cy="298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5C68148B-274F-BDC2-FDB9-1DD0F1C7F00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70845" y="3542395"/>
                  <a:ext cx="19728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63E040D8-9690-02FC-03BF-A2F50A75ECAC}"/>
                    </a:ext>
                  </a:extLst>
                </p14:cNvPr>
                <p14:cNvContentPartPr/>
                <p14:nvPr/>
              </p14:nvContentPartPr>
              <p14:xfrm>
                <a:off x="1419445" y="3720235"/>
                <a:ext cx="172440" cy="126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63E040D8-9690-02FC-03BF-A2F50A75ECA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410805" y="3711595"/>
                  <a:ext cx="190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1A3ADD9-D15E-9CC4-B78B-EA74F0B71367}"/>
                    </a:ext>
                  </a:extLst>
                </p14:cNvPr>
                <p14:cNvContentPartPr/>
                <p14:nvPr/>
              </p14:nvContentPartPr>
              <p14:xfrm>
                <a:off x="1611325" y="3504235"/>
                <a:ext cx="282600" cy="363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1A3ADD9-D15E-9CC4-B78B-EA74F0B7136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602685" y="3495235"/>
                  <a:ext cx="300240" cy="38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5AE6402-78A9-0775-76FA-1B7170CD62BB}"/>
              </a:ext>
            </a:extLst>
          </p:cNvPr>
          <p:cNvGrpSpPr/>
          <p:nvPr/>
        </p:nvGrpSpPr>
        <p:grpSpPr>
          <a:xfrm>
            <a:off x="2116765" y="3432955"/>
            <a:ext cx="3670200" cy="493920"/>
            <a:chOff x="2116765" y="3432955"/>
            <a:chExt cx="367020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685E592-959E-7467-D911-21F95E0B494C}"/>
                    </a:ext>
                  </a:extLst>
                </p14:cNvPr>
                <p14:cNvContentPartPr/>
                <p14:nvPr/>
              </p14:nvContentPartPr>
              <p14:xfrm>
                <a:off x="2116765" y="3464995"/>
                <a:ext cx="1137240" cy="35604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685E592-959E-7467-D911-21F95E0B494C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08125" y="3455995"/>
                  <a:ext cx="11548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A8468DDB-EA54-6A1B-BE87-FFF598ABE149}"/>
                    </a:ext>
                  </a:extLst>
                </p14:cNvPr>
                <p14:cNvContentPartPr/>
                <p14:nvPr/>
              </p14:nvContentPartPr>
              <p14:xfrm>
                <a:off x="3163285" y="3565795"/>
                <a:ext cx="157320" cy="180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A8468DDB-EA54-6A1B-BE87-FFF598ABE14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154645" y="3556795"/>
                  <a:ext cx="1749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B6FC3FC-7302-B525-D0E4-16EB1898819A}"/>
                    </a:ext>
                  </a:extLst>
                </p14:cNvPr>
                <p14:cNvContentPartPr/>
                <p14:nvPr/>
              </p14:nvContentPartPr>
              <p14:xfrm>
                <a:off x="3306925" y="3540595"/>
                <a:ext cx="15480" cy="31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B6FC3FC-7302-B525-D0E4-16EB1898819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297925" y="3531955"/>
                  <a:ext cx="331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F94DD469-CCA4-AD06-CEC6-17107100E880}"/>
                    </a:ext>
                  </a:extLst>
                </p14:cNvPr>
                <p14:cNvContentPartPr/>
                <p14:nvPr/>
              </p14:nvContentPartPr>
              <p14:xfrm>
                <a:off x="3451645" y="3595675"/>
                <a:ext cx="425880" cy="178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F94DD469-CCA4-AD06-CEC6-17107100E88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442645" y="3586675"/>
                  <a:ext cx="44352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9CC84AC-BB01-EBE6-7984-86685F473E10}"/>
                    </a:ext>
                  </a:extLst>
                </p14:cNvPr>
                <p14:cNvContentPartPr/>
                <p14:nvPr/>
              </p14:nvContentPartPr>
              <p14:xfrm>
                <a:off x="2681965" y="3432955"/>
                <a:ext cx="37440" cy="39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9CC84AC-BB01-EBE6-7984-86685F473E10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672965" y="3424315"/>
                  <a:ext cx="550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88401279-1C16-1F5E-143C-74A6EA15D77C}"/>
                    </a:ext>
                  </a:extLst>
                </p14:cNvPr>
                <p14:cNvContentPartPr/>
                <p14:nvPr/>
              </p14:nvContentPartPr>
              <p14:xfrm>
                <a:off x="4135645" y="3464275"/>
                <a:ext cx="394560" cy="4626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88401279-1C16-1F5E-143C-74A6EA15D77C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126645" y="3455635"/>
                  <a:ext cx="41220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83676BC3-1007-AEEF-0BE6-4D7BEFEA04E5}"/>
                    </a:ext>
                  </a:extLst>
                </p14:cNvPr>
                <p14:cNvContentPartPr/>
                <p14:nvPr/>
              </p14:nvContentPartPr>
              <p14:xfrm>
                <a:off x="4786885" y="3583075"/>
                <a:ext cx="397440" cy="20232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83676BC3-1007-AEEF-0BE6-4D7BEFEA04E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778245" y="3574075"/>
                  <a:ext cx="4150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BCB5715-9C57-9C1F-D2D3-78945BFFEDA1}"/>
                    </a:ext>
                  </a:extLst>
                </p14:cNvPr>
                <p14:cNvContentPartPr/>
                <p14:nvPr/>
              </p14:nvContentPartPr>
              <p14:xfrm>
                <a:off x="4849525" y="3478315"/>
                <a:ext cx="301320" cy="5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BCB5715-9C57-9C1F-D2D3-78945BFFEDA1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840885" y="3469675"/>
                  <a:ext cx="3189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8C77BC8-9034-3EBB-D519-812C05B02295}"/>
                    </a:ext>
                  </a:extLst>
                </p14:cNvPr>
                <p14:cNvContentPartPr/>
                <p14:nvPr/>
              </p14:nvContentPartPr>
              <p14:xfrm>
                <a:off x="5289805" y="3702235"/>
                <a:ext cx="174600" cy="169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8C77BC8-9034-3EBB-D519-812C05B02295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5281165" y="3693595"/>
                  <a:ext cx="192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A78C43F9-D1D4-DFAA-48F7-E458B38097E9}"/>
                    </a:ext>
                  </a:extLst>
                </p14:cNvPr>
                <p14:cNvContentPartPr/>
                <p14:nvPr/>
              </p14:nvContentPartPr>
              <p14:xfrm>
                <a:off x="5568085" y="3579475"/>
                <a:ext cx="213840" cy="1749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A78C43F9-D1D4-DFAA-48F7-E458B38097E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5559085" y="3570835"/>
                  <a:ext cx="2314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1CBE8DDC-F78D-80C8-FEC4-0289490C8224}"/>
                    </a:ext>
                  </a:extLst>
                </p14:cNvPr>
                <p14:cNvContentPartPr/>
                <p14:nvPr/>
              </p14:nvContentPartPr>
              <p14:xfrm>
                <a:off x="5561605" y="3479395"/>
                <a:ext cx="225360" cy="176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1CBE8DDC-F78D-80C8-FEC4-0289490C822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552605" y="3470395"/>
                  <a:ext cx="2430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369B838-5D07-21EC-0B0C-F4EAA868212F}"/>
                    </a:ext>
                  </a:extLst>
                </p14:cNvPr>
                <p14:cNvContentPartPr/>
                <p14:nvPr/>
              </p14:nvContentPartPr>
              <p14:xfrm>
                <a:off x="5564845" y="3552115"/>
                <a:ext cx="20880" cy="168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369B838-5D07-21EC-0B0C-F4EAA868212F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556205" y="3543475"/>
                  <a:ext cx="38520" cy="18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4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64861DB7-2CE8-DD0F-40F4-EAF7BB923261}"/>
                  </a:ext>
                </a:extLst>
              </p14:cNvPr>
              <p14:cNvContentPartPr/>
              <p14:nvPr/>
            </p14:nvContentPartPr>
            <p14:xfrm>
              <a:off x="6092965" y="3385795"/>
              <a:ext cx="708480" cy="4071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64861DB7-2CE8-DD0F-40F4-EAF7BB923261}"/>
                  </a:ext>
                </a:extLst>
              </p:cNvPr>
              <p:cNvPicPr/>
              <p:nvPr/>
            </p:nvPicPr>
            <p:blipFill>
              <a:blip r:embed="rId165"/>
              <a:stretch>
                <a:fillRect/>
              </a:stretch>
            </p:blipFill>
            <p:spPr>
              <a:xfrm>
                <a:off x="6084325" y="3377155"/>
                <a:ext cx="726120" cy="42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D7E99F0-8383-2A5E-AADB-DD25F10F21FE}"/>
              </a:ext>
            </a:extLst>
          </p:cNvPr>
          <p:cNvGrpSpPr/>
          <p:nvPr/>
        </p:nvGrpSpPr>
        <p:grpSpPr>
          <a:xfrm>
            <a:off x="1317205" y="4045675"/>
            <a:ext cx="835200" cy="304560"/>
            <a:chOff x="1317205" y="4045675"/>
            <a:chExt cx="835200" cy="30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D7B5505-A4AA-9B6F-F6A6-8CA102CB2207}"/>
                    </a:ext>
                  </a:extLst>
                </p14:cNvPr>
                <p14:cNvContentPartPr/>
                <p14:nvPr/>
              </p14:nvContentPartPr>
              <p14:xfrm>
                <a:off x="1317205" y="4160515"/>
                <a:ext cx="423360" cy="155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D7B5505-A4AA-9B6F-F6A6-8CA102CB220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308565" y="4151875"/>
                  <a:ext cx="44100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B844403-1C06-0493-2938-59903C194199}"/>
                    </a:ext>
                  </a:extLst>
                </p14:cNvPr>
                <p14:cNvContentPartPr/>
                <p14:nvPr/>
              </p14:nvContentPartPr>
              <p14:xfrm>
                <a:off x="1914085" y="4045675"/>
                <a:ext cx="238320" cy="304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B844403-1C06-0493-2938-59903C194199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905085" y="4037035"/>
                  <a:ext cx="255960" cy="32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11" name="Ink 110">
                <a:extLst>
                  <a:ext uri="{FF2B5EF4-FFF2-40B4-BE49-F238E27FC236}">
                    <a16:creationId xmlns:a16="http://schemas.microsoft.com/office/drawing/2014/main" id="{F3F4E913-E790-542D-2FCD-6028E96AA933}"/>
                  </a:ext>
                </a:extLst>
              </p14:cNvPr>
              <p14:cNvContentPartPr/>
              <p14:nvPr/>
            </p14:nvContentPartPr>
            <p14:xfrm>
              <a:off x="2563165" y="4181755"/>
              <a:ext cx="391680" cy="165600"/>
            </p14:xfrm>
          </p:contentPart>
        </mc:Choice>
        <mc:Fallback xmlns="">
          <p:pic>
            <p:nvPicPr>
              <p:cNvPr id="111" name="Ink 110">
                <a:extLst>
                  <a:ext uri="{FF2B5EF4-FFF2-40B4-BE49-F238E27FC236}">
                    <a16:creationId xmlns:a16="http://schemas.microsoft.com/office/drawing/2014/main" id="{F3F4E913-E790-542D-2FCD-6028E96AA933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2554165" y="4172755"/>
                <a:ext cx="409320" cy="183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AEEFCA28-8418-4DA6-6B1E-589E5C94E751}"/>
              </a:ext>
            </a:extLst>
          </p:cNvPr>
          <p:cNvGrpSpPr/>
          <p:nvPr/>
        </p:nvGrpSpPr>
        <p:grpSpPr>
          <a:xfrm>
            <a:off x="3408805" y="4012555"/>
            <a:ext cx="1509480" cy="389520"/>
            <a:chOff x="3408805" y="4012555"/>
            <a:chExt cx="1509480" cy="38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276BF3DF-81A7-D8BF-0DFF-0430C904D976}"/>
                    </a:ext>
                  </a:extLst>
                </p14:cNvPr>
                <p14:cNvContentPartPr/>
                <p14:nvPr/>
              </p14:nvContentPartPr>
              <p14:xfrm>
                <a:off x="3421405" y="4111195"/>
                <a:ext cx="227880" cy="1940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276BF3DF-81A7-D8BF-0DFF-0430C904D976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3412765" y="4102555"/>
                  <a:ext cx="2455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50E2D71-AA15-D281-A33C-A4435FFC1CDC}"/>
                    </a:ext>
                  </a:extLst>
                </p14:cNvPr>
                <p14:cNvContentPartPr/>
                <p14:nvPr/>
              </p14:nvContentPartPr>
              <p14:xfrm>
                <a:off x="3408805" y="4012555"/>
                <a:ext cx="255960" cy="154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50E2D71-AA15-D281-A33C-A4435FFC1CD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3399805" y="4003915"/>
                  <a:ext cx="2736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2900578-39F7-29AC-4F08-F294591537C6}"/>
                    </a:ext>
                  </a:extLst>
                </p14:cNvPr>
                <p14:cNvContentPartPr/>
                <p14:nvPr/>
              </p14:nvContentPartPr>
              <p14:xfrm>
                <a:off x="3765925" y="4125955"/>
                <a:ext cx="526320" cy="1803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2900578-39F7-29AC-4F08-F294591537C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3756925" y="4117315"/>
                  <a:ext cx="543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39C5719-C6C5-E8CA-CC2E-9AE4512FFBAA}"/>
                    </a:ext>
                  </a:extLst>
                </p14:cNvPr>
                <p14:cNvContentPartPr/>
                <p14:nvPr/>
              </p14:nvContentPartPr>
              <p14:xfrm>
                <a:off x="4369285" y="4110835"/>
                <a:ext cx="391320" cy="194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39C5719-C6C5-E8CA-CC2E-9AE4512FFBA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360285" y="4102195"/>
                  <a:ext cx="4089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C1FB8F66-5272-E0BD-98F4-82C8F88173B1}"/>
                    </a:ext>
                  </a:extLst>
                </p14:cNvPr>
                <p14:cNvContentPartPr/>
                <p14:nvPr/>
              </p14:nvContentPartPr>
              <p14:xfrm>
                <a:off x="4851325" y="4389835"/>
                <a:ext cx="66960" cy="122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C1FB8F66-5272-E0BD-98F4-82C8F88173B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842325" y="4380835"/>
                  <a:ext cx="846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FB4BB1DE-651C-5F38-4CA5-D80C6CBFB1E9}"/>
              </a:ext>
            </a:extLst>
          </p:cNvPr>
          <p:cNvGrpSpPr/>
          <p:nvPr/>
        </p:nvGrpSpPr>
        <p:grpSpPr>
          <a:xfrm>
            <a:off x="8386165" y="2351875"/>
            <a:ext cx="2937240" cy="1174320"/>
            <a:chOff x="8386165" y="2351875"/>
            <a:chExt cx="2937240" cy="1174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9D7956F-5CA5-C035-AF43-E161B8046FC3}"/>
                    </a:ext>
                  </a:extLst>
                </p14:cNvPr>
                <p14:cNvContentPartPr/>
                <p14:nvPr/>
              </p14:nvContentPartPr>
              <p14:xfrm>
                <a:off x="8386165" y="3010675"/>
                <a:ext cx="611640" cy="5155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9D7956F-5CA5-C035-AF43-E161B8046FC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377525" y="3001675"/>
                  <a:ext cx="62928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48BD71E-BF78-93CB-6BEF-F7493D055A84}"/>
                    </a:ext>
                  </a:extLst>
                </p14:cNvPr>
                <p14:cNvContentPartPr/>
                <p14:nvPr/>
              </p14:nvContentPartPr>
              <p14:xfrm>
                <a:off x="8676325" y="3247915"/>
                <a:ext cx="32400" cy="33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48BD71E-BF78-93CB-6BEF-F7493D055A8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667685" y="3239275"/>
                  <a:ext cx="50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4850854B-DD06-6B50-0070-80671CFF4623}"/>
                    </a:ext>
                  </a:extLst>
                </p14:cNvPr>
                <p14:cNvContentPartPr/>
                <p14:nvPr/>
              </p14:nvContentPartPr>
              <p14:xfrm>
                <a:off x="8673445" y="2678035"/>
                <a:ext cx="1333440" cy="5734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4850854B-DD06-6B50-0070-80671CFF4623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664445" y="2669395"/>
                  <a:ext cx="1351080" cy="59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4B47FD7-9BC2-B8D1-B0D2-B5316E71CF6A}"/>
                    </a:ext>
                  </a:extLst>
                </p14:cNvPr>
                <p14:cNvContentPartPr/>
                <p14:nvPr/>
              </p14:nvContentPartPr>
              <p14:xfrm>
                <a:off x="9993565" y="2466715"/>
                <a:ext cx="101880" cy="15012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4B47FD7-9BC2-B8D1-B0D2-B5316E71CF6A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984565" y="2458075"/>
                  <a:ext cx="1195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BF004A7-37E0-B27A-3E10-104F90D25E2D}"/>
                    </a:ext>
                  </a:extLst>
                </p14:cNvPr>
                <p14:cNvContentPartPr/>
                <p14:nvPr/>
              </p14:nvContentPartPr>
              <p14:xfrm>
                <a:off x="9969085" y="2351875"/>
                <a:ext cx="148320" cy="23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BF004A7-37E0-B27A-3E10-104F90D25E2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960445" y="2342875"/>
                  <a:ext cx="165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1170E8A-7576-9AF1-4C75-263EE67F1326}"/>
                    </a:ext>
                  </a:extLst>
                </p14:cNvPr>
                <p14:cNvContentPartPr/>
                <p14:nvPr/>
              </p14:nvContentPartPr>
              <p14:xfrm>
                <a:off x="8881165" y="3166555"/>
                <a:ext cx="2442240" cy="817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1170E8A-7576-9AF1-4C75-263EE67F1326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872165" y="3157555"/>
                  <a:ext cx="2459880" cy="99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4" name="Group 143">
            <a:extLst>
              <a:ext uri="{FF2B5EF4-FFF2-40B4-BE49-F238E27FC236}">
                <a16:creationId xmlns:a16="http://schemas.microsoft.com/office/drawing/2014/main" id="{E5D71025-7112-E7E4-2DD4-C51FED58FCE0}"/>
              </a:ext>
            </a:extLst>
          </p:cNvPr>
          <p:cNvGrpSpPr/>
          <p:nvPr/>
        </p:nvGrpSpPr>
        <p:grpSpPr>
          <a:xfrm>
            <a:off x="9156565" y="4278955"/>
            <a:ext cx="2133720" cy="714960"/>
            <a:chOff x="9156565" y="4278955"/>
            <a:chExt cx="2133720" cy="714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7E57F230-3703-BEA7-8678-EBC19A85912B}"/>
                    </a:ext>
                  </a:extLst>
                </p14:cNvPr>
                <p14:cNvContentPartPr/>
                <p14:nvPr/>
              </p14:nvContentPartPr>
              <p14:xfrm>
                <a:off x="9156565" y="4315315"/>
                <a:ext cx="2160" cy="36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7E57F230-3703-BEA7-8678-EBC19A85912B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147925" y="4306675"/>
                  <a:ext cx="198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E82BD96-7566-151B-5A22-C9E154EACABB}"/>
                    </a:ext>
                  </a:extLst>
                </p14:cNvPr>
                <p14:cNvContentPartPr/>
                <p14:nvPr/>
              </p14:nvContentPartPr>
              <p14:xfrm>
                <a:off x="9194365" y="4278955"/>
                <a:ext cx="5400" cy="36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E82BD96-7566-151B-5A22-C9E154EACAB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185725" y="4269955"/>
                  <a:ext cx="23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284702B6-6EC9-A507-B521-6DA59D18F95C}"/>
                    </a:ext>
                  </a:extLst>
                </p14:cNvPr>
                <p14:cNvContentPartPr/>
                <p14:nvPr/>
              </p14:nvContentPartPr>
              <p14:xfrm>
                <a:off x="9189325" y="4278955"/>
                <a:ext cx="2100960" cy="7149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284702B6-6EC9-A507-B521-6DA59D18F95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180685" y="4269955"/>
                  <a:ext cx="2118600" cy="732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4FBDA1C2-9BE5-DC87-555A-0A782B39E37F}"/>
                  </a:ext>
                </a:extLst>
              </p14:cNvPr>
              <p14:cNvContentPartPr/>
              <p14:nvPr/>
            </p14:nvContentPartPr>
            <p14:xfrm>
              <a:off x="8583085" y="5166355"/>
              <a:ext cx="143280" cy="853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4FBDA1C2-9BE5-DC87-555A-0A782B39E37F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8574445" y="5157355"/>
                <a:ext cx="1609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2F45A63B-86D8-2E78-3047-BDAD12F2B002}"/>
                  </a:ext>
                </a:extLst>
              </p14:cNvPr>
              <p14:cNvContentPartPr/>
              <p14:nvPr/>
            </p14:nvContentPartPr>
            <p14:xfrm>
              <a:off x="10731925" y="1646995"/>
              <a:ext cx="585360" cy="2480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2F45A63B-86D8-2E78-3047-BDAD12F2B002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10722925" y="1637995"/>
                <a:ext cx="603000" cy="265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2" name="Group 191">
            <a:extLst>
              <a:ext uri="{FF2B5EF4-FFF2-40B4-BE49-F238E27FC236}">
                <a16:creationId xmlns:a16="http://schemas.microsoft.com/office/drawing/2014/main" id="{88656D94-FD22-7E15-86DA-5E92A21FA33F}"/>
              </a:ext>
            </a:extLst>
          </p:cNvPr>
          <p:cNvGrpSpPr/>
          <p:nvPr/>
        </p:nvGrpSpPr>
        <p:grpSpPr>
          <a:xfrm>
            <a:off x="425485" y="632515"/>
            <a:ext cx="567000" cy="336240"/>
            <a:chOff x="425485" y="632515"/>
            <a:chExt cx="567000" cy="33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E70AD15-AED5-5C83-B820-DE83F1E39615}"/>
                    </a:ext>
                  </a:extLst>
                </p14:cNvPr>
                <p14:cNvContentPartPr/>
                <p14:nvPr/>
              </p14:nvContentPartPr>
              <p14:xfrm>
                <a:off x="425485" y="648355"/>
                <a:ext cx="521640" cy="3204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E70AD15-AED5-5C83-B820-DE83F1E3961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416845" y="639715"/>
                  <a:ext cx="53928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F15C740D-F4E0-9B05-DE98-9CD377AF9E4C}"/>
                    </a:ext>
                  </a:extLst>
                </p14:cNvPr>
                <p14:cNvContentPartPr/>
                <p14:nvPr/>
              </p14:nvContentPartPr>
              <p14:xfrm>
                <a:off x="745885" y="632515"/>
                <a:ext cx="246600" cy="781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F15C740D-F4E0-9B05-DE98-9CD377AF9E4C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36885" y="623515"/>
                  <a:ext cx="26424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1" name="Group 190">
            <a:extLst>
              <a:ext uri="{FF2B5EF4-FFF2-40B4-BE49-F238E27FC236}">
                <a16:creationId xmlns:a16="http://schemas.microsoft.com/office/drawing/2014/main" id="{BE881EE9-D4CA-626D-CD03-14742D2503F4}"/>
              </a:ext>
            </a:extLst>
          </p:cNvPr>
          <p:cNvGrpSpPr/>
          <p:nvPr/>
        </p:nvGrpSpPr>
        <p:grpSpPr>
          <a:xfrm>
            <a:off x="381565" y="1019155"/>
            <a:ext cx="1281600" cy="397800"/>
            <a:chOff x="381565" y="1019155"/>
            <a:chExt cx="128160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210F420-831E-D1A2-39BD-5A269A8286F5}"/>
                    </a:ext>
                  </a:extLst>
                </p14:cNvPr>
                <p14:cNvContentPartPr/>
                <p14:nvPr/>
              </p14:nvContentPartPr>
              <p14:xfrm>
                <a:off x="381565" y="1019155"/>
                <a:ext cx="1281600" cy="3978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210F420-831E-D1A2-39BD-5A269A8286F5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72925" y="1010155"/>
                  <a:ext cx="129924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4F3C2B63-6FD2-A797-AAE8-02235B307EBB}"/>
                    </a:ext>
                  </a:extLst>
                </p14:cNvPr>
                <p14:cNvContentPartPr/>
                <p14:nvPr/>
              </p14:nvContentPartPr>
              <p14:xfrm>
                <a:off x="1385245" y="1128955"/>
                <a:ext cx="19080" cy="19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4F3C2B63-6FD2-A797-AAE8-02235B307EBB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376605" y="1120315"/>
                  <a:ext cx="36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7C892ADF-0FD0-1C12-8B8D-AAB7799258BB}"/>
                    </a:ext>
                  </a:extLst>
                </p14:cNvPr>
                <p14:cNvContentPartPr/>
                <p14:nvPr/>
              </p14:nvContentPartPr>
              <p14:xfrm>
                <a:off x="964765" y="1091155"/>
                <a:ext cx="414360" cy="792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7C892ADF-0FD0-1C12-8B8D-AAB7799258BB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56125" y="1082515"/>
                  <a:ext cx="432000" cy="2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0" name="Group 189">
            <a:extLst>
              <a:ext uri="{FF2B5EF4-FFF2-40B4-BE49-F238E27FC236}">
                <a16:creationId xmlns:a16="http://schemas.microsoft.com/office/drawing/2014/main" id="{3A04C675-7108-FB6C-4332-4A4ED4477C56}"/>
              </a:ext>
            </a:extLst>
          </p:cNvPr>
          <p:cNvGrpSpPr/>
          <p:nvPr/>
        </p:nvGrpSpPr>
        <p:grpSpPr>
          <a:xfrm>
            <a:off x="2029645" y="951475"/>
            <a:ext cx="648360" cy="402120"/>
            <a:chOff x="2029645" y="951475"/>
            <a:chExt cx="648360" cy="402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27DC8E1C-ADE7-A570-EDF0-B27843C642EF}"/>
                    </a:ext>
                  </a:extLst>
                </p14:cNvPr>
                <p14:cNvContentPartPr/>
                <p14:nvPr/>
              </p14:nvContentPartPr>
              <p14:xfrm>
                <a:off x="2170045" y="1050115"/>
                <a:ext cx="16920" cy="3034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27DC8E1C-ADE7-A570-EDF0-B27843C642E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161045" y="1041115"/>
                  <a:ext cx="345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31935C9-F527-4B49-3583-D96A73ACA32E}"/>
                    </a:ext>
                  </a:extLst>
                </p14:cNvPr>
                <p14:cNvContentPartPr/>
                <p14:nvPr/>
              </p14:nvContentPartPr>
              <p14:xfrm>
                <a:off x="2029645" y="1055875"/>
                <a:ext cx="243360" cy="17028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31935C9-F527-4B49-3583-D96A73ACA32E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021005" y="1047235"/>
                  <a:ext cx="26100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80A90C4-0760-639E-5C87-7B10F049CEAC}"/>
                    </a:ext>
                  </a:extLst>
                </p14:cNvPr>
                <p14:cNvContentPartPr/>
                <p14:nvPr/>
              </p14:nvContentPartPr>
              <p14:xfrm>
                <a:off x="2392165" y="1023115"/>
                <a:ext cx="76680" cy="17424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80A90C4-0760-639E-5C87-7B10F049CEAC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383165" y="1014475"/>
                  <a:ext cx="94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DAF2FA5-E0AC-C8E2-2BC8-FCADCDABBABD}"/>
                    </a:ext>
                  </a:extLst>
                </p14:cNvPr>
                <p14:cNvContentPartPr/>
                <p14:nvPr/>
              </p14:nvContentPartPr>
              <p14:xfrm>
                <a:off x="2289565" y="1132195"/>
                <a:ext cx="189720" cy="79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DAF2FA5-E0AC-C8E2-2BC8-FCADCDABBABD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280925" y="1123195"/>
                  <a:ext cx="207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B7B5DA8-A92D-0B08-EC07-4909BAB93FA8}"/>
                    </a:ext>
                  </a:extLst>
                </p14:cNvPr>
                <p14:cNvContentPartPr/>
                <p14:nvPr/>
              </p14:nvContentPartPr>
              <p14:xfrm>
                <a:off x="2538685" y="951475"/>
                <a:ext cx="139320" cy="2383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B7B5DA8-A92D-0B08-EC07-4909BAB93FA8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530045" y="942835"/>
                  <a:ext cx="156960" cy="25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oup 201">
            <a:extLst>
              <a:ext uri="{FF2B5EF4-FFF2-40B4-BE49-F238E27FC236}">
                <a16:creationId xmlns:a16="http://schemas.microsoft.com/office/drawing/2014/main" id="{F746EA81-B543-B86D-DD3F-AF26D4D5D3D3}"/>
              </a:ext>
            </a:extLst>
          </p:cNvPr>
          <p:cNvGrpSpPr/>
          <p:nvPr/>
        </p:nvGrpSpPr>
        <p:grpSpPr>
          <a:xfrm>
            <a:off x="2944045" y="964075"/>
            <a:ext cx="1801800" cy="453240"/>
            <a:chOff x="2944045" y="964075"/>
            <a:chExt cx="1801800" cy="45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AEFFE2E7-69EB-91A6-9E94-14AAC097E733}"/>
                    </a:ext>
                  </a:extLst>
                </p14:cNvPr>
                <p14:cNvContentPartPr/>
                <p14:nvPr/>
              </p14:nvContentPartPr>
              <p14:xfrm>
                <a:off x="2944045" y="964075"/>
                <a:ext cx="1801800" cy="453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AEFFE2E7-69EB-91A6-9E94-14AAC097E733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935405" y="955435"/>
                  <a:ext cx="1819440" cy="47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F10B741C-E9AF-76EB-518A-D6DF9FC41DDF}"/>
                    </a:ext>
                  </a:extLst>
                </p14:cNvPr>
                <p14:cNvContentPartPr/>
                <p14:nvPr/>
              </p14:nvContentPartPr>
              <p14:xfrm>
                <a:off x="4350925" y="1107715"/>
                <a:ext cx="87120" cy="18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F10B741C-E9AF-76EB-518A-D6DF9FC41DD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4341925" y="1098715"/>
                  <a:ext cx="104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7D12BB0D-7D7A-89A0-3A06-4F597A87C0D3}"/>
                    </a:ext>
                  </a:extLst>
                </p14:cNvPr>
                <p14:cNvContentPartPr/>
                <p14:nvPr/>
              </p14:nvContentPartPr>
              <p14:xfrm>
                <a:off x="4078405" y="1137955"/>
                <a:ext cx="273960" cy="2052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7D12BB0D-7D7A-89A0-3A06-4F597A87C0D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4069405" y="1128955"/>
                  <a:ext cx="2916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8B3FFE8-9F98-A40F-275F-142C0B7EE81E}"/>
                    </a:ext>
                  </a:extLst>
                </p14:cNvPr>
                <p14:cNvContentPartPr/>
                <p14:nvPr/>
              </p14:nvContentPartPr>
              <p14:xfrm>
                <a:off x="3625165" y="1053355"/>
                <a:ext cx="32400" cy="500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8B3FFE8-9F98-A40F-275F-142C0B7EE81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616525" y="1044715"/>
                  <a:ext cx="5004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7332FCBF-2249-1355-47C1-261C892E72BD}"/>
              </a:ext>
            </a:extLst>
          </p:cNvPr>
          <p:cNvGrpSpPr/>
          <p:nvPr/>
        </p:nvGrpSpPr>
        <p:grpSpPr>
          <a:xfrm>
            <a:off x="489205" y="1523875"/>
            <a:ext cx="876240" cy="521280"/>
            <a:chOff x="489205" y="1523875"/>
            <a:chExt cx="876240" cy="52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91A130A-3995-5B5A-0DE2-D6F8E131328C}"/>
                    </a:ext>
                  </a:extLst>
                </p14:cNvPr>
                <p14:cNvContentPartPr/>
                <p14:nvPr/>
              </p14:nvContentPartPr>
              <p14:xfrm>
                <a:off x="489205" y="1544395"/>
                <a:ext cx="280440" cy="5007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91A130A-3995-5B5A-0DE2-D6F8E131328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80205" y="1535755"/>
                  <a:ext cx="298080" cy="51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136E9F5A-1A8A-2F54-1FF2-7FA82BBF5B4B}"/>
                    </a:ext>
                  </a:extLst>
                </p14:cNvPr>
                <p14:cNvContentPartPr/>
                <p14:nvPr/>
              </p14:nvContentPartPr>
              <p14:xfrm>
                <a:off x="1079965" y="1523875"/>
                <a:ext cx="95040" cy="27828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136E9F5A-1A8A-2F54-1FF2-7FA82BBF5B4B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71325" y="1515235"/>
                  <a:ext cx="1126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6804DA43-BECA-2683-4543-D2CF4A4A56C4}"/>
                    </a:ext>
                  </a:extLst>
                </p14:cNvPr>
                <p14:cNvContentPartPr/>
                <p14:nvPr/>
              </p14:nvContentPartPr>
              <p14:xfrm>
                <a:off x="1007605" y="1666075"/>
                <a:ext cx="219960" cy="54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6804DA43-BECA-2683-4543-D2CF4A4A56C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98965" y="1657075"/>
                  <a:ext cx="2376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EFD7E025-62BA-6C1F-FCB8-A93A502C4B6B}"/>
                    </a:ext>
                  </a:extLst>
                </p14:cNvPr>
                <p14:cNvContentPartPr/>
                <p14:nvPr/>
              </p14:nvContentPartPr>
              <p14:xfrm>
                <a:off x="1290565" y="1804315"/>
                <a:ext cx="74880" cy="799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EFD7E025-62BA-6C1F-FCB8-A93A502C4B6B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281565" y="1795315"/>
                  <a:ext cx="9252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4" name="Group 203">
            <a:extLst>
              <a:ext uri="{FF2B5EF4-FFF2-40B4-BE49-F238E27FC236}">
                <a16:creationId xmlns:a16="http://schemas.microsoft.com/office/drawing/2014/main" id="{EA9FA2FE-4117-8E96-756B-061EE020BBF6}"/>
              </a:ext>
            </a:extLst>
          </p:cNvPr>
          <p:cNvGrpSpPr/>
          <p:nvPr/>
        </p:nvGrpSpPr>
        <p:grpSpPr>
          <a:xfrm>
            <a:off x="8029405" y="3701875"/>
            <a:ext cx="3735360" cy="1334520"/>
            <a:chOff x="8029405" y="3701875"/>
            <a:chExt cx="3735360" cy="133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1CC7E0A-25E7-74A2-BC85-585F213D4896}"/>
                    </a:ext>
                  </a:extLst>
                </p14:cNvPr>
                <p14:cNvContentPartPr/>
                <p14:nvPr/>
              </p14:nvContentPartPr>
              <p14:xfrm>
                <a:off x="8029405" y="3763075"/>
                <a:ext cx="217440" cy="1792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1CC7E0A-25E7-74A2-BC85-585F213D489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8020765" y="3754435"/>
                  <a:ext cx="2350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2AFD051E-D49A-C93E-BB4C-68D2EA59F41F}"/>
                    </a:ext>
                  </a:extLst>
                </p14:cNvPr>
                <p14:cNvContentPartPr/>
                <p14:nvPr/>
              </p14:nvContentPartPr>
              <p14:xfrm>
                <a:off x="8100685" y="3701875"/>
                <a:ext cx="132840" cy="147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2AFD051E-D49A-C93E-BB4C-68D2EA59F41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8092045" y="3692875"/>
                  <a:ext cx="1504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5358CD0-A05A-E9A9-6A25-937EDDBD2807}"/>
                    </a:ext>
                  </a:extLst>
                </p14:cNvPr>
                <p14:cNvContentPartPr/>
                <p14:nvPr/>
              </p14:nvContentPartPr>
              <p14:xfrm>
                <a:off x="8310205" y="3824995"/>
                <a:ext cx="144000" cy="15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5358CD0-A05A-E9A9-6A25-937EDDBD280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301565" y="3816355"/>
                  <a:ext cx="161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49C720F7-4768-6C52-98EA-4C92AB09B7CE}"/>
                    </a:ext>
                  </a:extLst>
                </p14:cNvPr>
                <p14:cNvContentPartPr/>
                <p14:nvPr/>
              </p14:nvContentPartPr>
              <p14:xfrm>
                <a:off x="8551765" y="3755155"/>
                <a:ext cx="171000" cy="157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49C720F7-4768-6C52-98EA-4C92AB09B7C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543125" y="3746515"/>
                  <a:ext cx="1886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D52D5931-2A89-935D-9D39-BD0F0555E6EC}"/>
                    </a:ext>
                  </a:extLst>
                </p14:cNvPr>
                <p14:cNvContentPartPr/>
                <p14:nvPr/>
              </p14:nvContentPartPr>
              <p14:xfrm>
                <a:off x="8528725" y="3723835"/>
                <a:ext cx="191160" cy="18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D52D5931-2A89-935D-9D39-BD0F0555E6E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519725" y="3715195"/>
                  <a:ext cx="208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16B0846-925D-7EDD-F5B7-33BAA97DB122}"/>
                    </a:ext>
                  </a:extLst>
                </p14:cNvPr>
                <p14:cNvContentPartPr/>
                <p14:nvPr/>
              </p14:nvContentPartPr>
              <p14:xfrm>
                <a:off x="8666605" y="4835155"/>
                <a:ext cx="2672280" cy="2012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16B0846-925D-7EDD-F5B7-33BAA97DB12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657605" y="4826515"/>
                  <a:ext cx="268992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33DCED2-7BA3-F7F4-AABA-636A20ED125C}"/>
                    </a:ext>
                  </a:extLst>
                </p14:cNvPr>
                <p14:cNvContentPartPr/>
                <p14:nvPr/>
              </p14:nvContentPartPr>
              <p14:xfrm>
                <a:off x="11536525" y="4872595"/>
                <a:ext cx="228240" cy="148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33DCED2-7BA3-F7F4-AABA-636A20ED125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527525" y="4863955"/>
                  <a:ext cx="24588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46943BF3-1387-6FE5-052A-65D0C20A53BC}"/>
                    </a:ext>
                  </a:extLst>
                </p14:cNvPr>
                <p14:cNvContentPartPr/>
                <p14:nvPr/>
              </p14:nvContentPartPr>
              <p14:xfrm>
                <a:off x="8593885" y="3988435"/>
                <a:ext cx="116640" cy="101124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46943BF3-1387-6FE5-052A-65D0C20A53BC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8585245" y="3979795"/>
                  <a:ext cx="134280" cy="102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9" name="Group 208">
            <a:extLst>
              <a:ext uri="{FF2B5EF4-FFF2-40B4-BE49-F238E27FC236}">
                <a16:creationId xmlns:a16="http://schemas.microsoft.com/office/drawing/2014/main" id="{4D9D4D41-D42D-04C6-AA67-8FDFACF87495}"/>
              </a:ext>
            </a:extLst>
          </p:cNvPr>
          <p:cNvGrpSpPr/>
          <p:nvPr/>
        </p:nvGrpSpPr>
        <p:grpSpPr>
          <a:xfrm>
            <a:off x="738325" y="4751995"/>
            <a:ext cx="678240" cy="409680"/>
            <a:chOff x="738325" y="4751995"/>
            <a:chExt cx="678240" cy="40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C1195DF-28C6-9603-6191-70963D7FDAE8}"/>
                    </a:ext>
                  </a:extLst>
                </p14:cNvPr>
                <p14:cNvContentPartPr/>
                <p14:nvPr/>
              </p14:nvContentPartPr>
              <p14:xfrm>
                <a:off x="738325" y="4826875"/>
                <a:ext cx="235800" cy="277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C1195DF-28C6-9603-6191-70963D7FDAE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29325" y="4818235"/>
                  <a:ext cx="2534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0031CAF1-FA2B-7D60-1E1E-4F569F24C946}"/>
                    </a:ext>
                  </a:extLst>
                </p14:cNvPr>
                <p14:cNvContentPartPr/>
                <p14:nvPr/>
              </p14:nvContentPartPr>
              <p14:xfrm>
                <a:off x="1017325" y="4751995"/>
                <a:ext cx="100800" cy="151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0031CAF1-FA2B-7D60-1E1E-4F569F24C94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08685" y="4742995"/>
                  <a:ext cx="1184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B55BF49A-5357-D852-DC99-634429EA2C09}"/>
                    </a:ext>
                  </a:extLst>
                </p14:cNvPr>
                <p14:cNvContentPartPr/>
                <p14:nvPr/>
              </p14:nvContentPartPr>
              <p14:xfrm>
                <a:off x="1263205" y="4777915"/>
                <a:ext cx="153360" cy="38376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B55BF49A-5357-D852-DC99-634429EA2C0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254205" y="4768915"/>
                  <a:ext cx="1710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7FEB801-7D4A-4018-4633-E75777125506}"/>
                    </a:ext>
                  </a:extLst>
                </p14:cNvPr>
                <p14:cNvContentPartPr/>
                <p14:nvPr/>
              </p14:nvContentPartPr>
              <p14:xfrm>
                <a:off x="1193365" y="4978435"/>
                <a:ext cx="205920" cy="12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7FEB801-7D4A-4018-4633-E75777125506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84365" y="4969435"/>
                  <a:ext cx="223560" cy="30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210" name="Ink 209">
                <a:extLst>
                  <a:ext uri="{FF2B5EF4-FFF2-40B4-BE49-F238E27FC236}">
                    <a16:creationId xmlns:a16="http://schemas.microsoft.com/office/drawing/2014/main" id="{2E768194-7054-78D3-4BB6-736F0E973601}"/>
                  </a:ext>
                </a:extLst>
              </p14:cNvPr>
              <p14:cNvContentPartPr/>
              <p14:nvPr/>
            </p14:nvContentPartPr>
            <p14:xfrm>
              <a:off x="1690525" y="4927315"/>
              <a:ext cx="276120" cy="61920"/>
            </p14:xfrm>
          </p:contentPart>
        </mc:Choice>
        <mc:Fallback xmlns="">
          <p:pic>
            <p:nvPicPr>
              <p:cNvPr id="210" name="Ink 209">
                <a:extLst>
                  <a:ext uri="{FF2B5EF4-FFF2-40B4-BE49-F238E27FC236}">
                    <a16:creationId xmlns:a16="http://schemas.microsoft.com/office/drawing/2014/main" id="{2E768194-7054-78D3-4BB6-736F0E973601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1681885" y="4918675"/>
                <a:ext cx="293760" cy="7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25" name="Group 224">
            <a:extLst>
              <a:ext uri="{FF2B5EF4-FFF2-40B4-BE49-F238E27FC236}">
                <a16:creationId xmlns:a16="http://schemas.microsoft.com/office/drawing/2014/main" id="{33F5A6CA-82B2-0156-9EDD-E9533072E12B}"/>
              </a:ext>
            </a:extLst>
          </p:cNvPr>
          <p:cNvGrpSpPr/>
          <p:nvPr/>
        </p:nvGrpSpPr>
        <p:grpSpPr>
          <a:xfrm>
            <a:off x="2159965" y="4781875"/>
            <a:ext cx="471600" cy="309960"/>
            <a:chOff x="2159965" y="4781875"/>
            <a:chExt cx="471600" cy="309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AD96846D-F462-A5EB-5E7E-9DD8EF009C75}"/>
                    </a:ext>
                  </a:extLst>
                </p14:cNvPr>
                <p14:cNvContentPartPr/>
                <p14:nvPr/>
              </p14:nvContentPartPr>
              <p14:xfrm>
                <a:off x="2159965" y="4821475"/>
                <a:ext cx="109800" cy="270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AD96846D-F462-A5EB-5E7E-9DD8EF009C7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151325" y="4812475"/>
                  <a:ext cx="12744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A7278170-A209-647F-4F16-0975CBD10A3A}"/>
                    </a:ext>
                  </a:extLst>
                </p14:cNvPr>
                <p14:cNvContentPartPr/>
                <p14:nvPr/>
              </p14:nvContentPartPr>
              <p14:xfrm>
                <a:off x="2348605" y="4969435"/>
                <a:ext cx="91440" cy="928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A7278170-A209-647F-4F16-0975CBD10A3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2339605" y="4960435"/>
                  <a:ext cx="1090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6989F8DB-66CE-6D29-25D8-F24BD017A7AE}"/>
                    </a:ext>
                  </a:extLst>
                </p14:cNvPr>
                <p14:cNvContentPartPr/>
                <p14:nvPr/>
              </p14:nvContentPartPr>
              <p14:xfrm>
                <a:off x="2493325" y="4781875"/>
                <a:ext cx="138240" cy="26100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6989F8DB-66CE-6D29-25D8-F24BD017A7A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2484685" y="4772875"/>
                  <a:ext cx="155880" cy="27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4" name="Group 223">
            <a:extLst>
              <a:ext uri="{FF2B5EF4-FFF2-40B4-BE49-F238E27FC236}">
                <a16:creationId xmlns:a16="http://schemas.microsoft.com/office/drawing/2014/main" id="{9EDADA90-EDD1-2FA2-03F3-A0BE1B1CA4F2}"/>
              </a:ext>
            </a:extLst>
          </p:cNvPr>
          <p:cNvGrpSpPr/>
          <p:nvPr/>
        </p:nvGrpSpPr>
        <p:grpSpPr>
          <a:xfrm>
            <a:off x="2788165" y="4778995"/>
            <a:ext cx="1494360" cy="317880"/>
            <a:chOff x="2788165" y="4778995"/>
            <a:chExt cx="1494360" cy="31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B7BDCEBE-CA9F-C8FD-0B6E-2A01716DC0EC}"/>
                    </a:ext>
                  </a:extLst>
                </p14:cNvPr>
                <p14:cNvContentPartPr/>
                <p14:nvPr/>
              </p14:nvContentPartPr>
              <p14:xfrm>
                <a:off x="2788165" y="4778995"/>
                <a:ext cx="529920" cy="2941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B7BDCEBE-CA9F-C8FD-0B6E-2A01716DC0EC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2779525" y="4769995"/>
                  <a:ext cx="5475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6B09E5ED-06F8-A39A-D32B-A64FD3E1D9B2}"/>
                    </a:ext>
                  </a:extLst>
                </p14:cNvPr>
                <p14:cNvContentPartPr/>
                <p14:nvPr/>
              </p14:nvContentPartPr>
              <p14:xfrm>
                <a:off x="3297925" y="4845235"/>
                <a:ext cx="11160" cy="1404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6B09E5ED-06F8-A39A-D32B-A64FD3E1D9B2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289285" y="4836595"/>
                  <a:ext cx="28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7A00BB6-EE48-E45E-0F13-739DFD1D6469}"/>
                    </a:ext>
                  </a:extLst>
                </p14:cNvPr>
                <p14:cNvContentPartPr/>
                <p14:nvPr/>
              </p14:nvContentPartPr>
              <p14:xfrm>
                <a:off x="3375325" y="4964755"/>
                <a:ext cx="125640" cy="10800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7A00BB6-EE48-E45E-0F13-739DFD1D6469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3366685" y="4956115"/>
                  <a:ext cx="143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3C7E0D36-9001-DB0A-AD0C-FCD580D79467}"/>
                    </a:ext>
                  </a:extLst>
                </p14:cNvPr>
                <p14:cNvContentPartPr/>
                <p14:nvPr/>
              </p14:nvContentPartPr>
              <p14:xfrm>
                <a:off x="3516445" y="4782955"/>
                <a:ext cx="240120" cy="27540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3C7E0D36-9001-DB0A-AD0C-FCD580D7946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507445" y="4774315"/>
                  <a:ext cx="2577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8D78950A-FB3B-BF53-7B0B-78E75F11B24F}"/>
                    </a:ext>
                  </a:extLst>
                </p14:cNvPr>
                <p14:cNvContentPartPr/>
                <p14:nvPr/>
              </p14:nvContentPartPr>
              <p14:xfrm>
                <a:off x="3676645" y="4897435"/>
                <a:ext cx="153360" cy="403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8D78950A-FB3B-BF53-7B0B-78E75F11B24F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3668005" y="4888795"/>
                  <a:ext cx="1710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F388BB9-FBD9-BA38-4244-E985AB9166A0}"/>
                    </a:ext>
                  </a:extLst>
                </p14:cNvPr>
                <p14:cNvContentPartPr/>
                <p14:nvPr/>
              </p14:nvContentPartPr>
              <p14:xfrm>
                <a:off x="3834685" y="4821475"/>
                <a:ext cx="71640" cy="16524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F388BB9-FBD9-BA38-4244-E985AB9166A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3826045" y="4812475"/>
                  <a:ext cx="89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A263C3AB-C71E-14C0-C605-CA223A72EBCC}"/>
                    </a:ext>
                  </a:extLst>
                </p14:cNvPr>
                <p14:cNvContentPartPr/>
                <p14:nvPr/>
              </p14:nvContentPartPr>
              <p14:xfrm>
                <a:off x="3951685" y="4935955"/>
                <a:ext cx="86040" cy="1609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A263C3AB-C71E-14C0-C605-CA223A72EBC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3943045" y="4927315"/>
                  <a:ext cx="103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5C408F40-FD5E-1621-6A93-AB888F1B7650}"/>
                    </a:ext>
                  </a:extLst>
                </p14:cNvPr>
                <p14:cNvContentPartPr/>
                <p14:nvPr/>
              </p14:nvContentPartPr>
              <p14:xfrm>
                <a:off x="4032325" y="4954675"/>
                <a:ext cx="250200" cy="13572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5C408F40-FD5E-1621-6A93-AB888F1B7650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4023685" y="4945675"/>
                  <a:ext cx="267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1758BB88-10F0-61CE-DEBE-D9390AD46F3B}"/>
                    </a:ext>
                  </a:extLst>
                </p14:cNvPr>
                <p14:cNvContentPartPr/>
                <p14:nvPr/>
              </p14:nvContentPartPr>
              <p14:xfrm>
                <a:off x="3809125" y="4990675"/>
                <a:ext cx="60120" cy="619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1758BB88-10F0-61CE-DEBE-D9390AD46F3B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800485" y="4981675"/>
                  <a:ext cx="7776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652CC275-5315-2017-D775-0AB4D695C2F0}"/>
                    </a:ext>
                  </a:extLst>
                </p14:cNvPr>
                <p14:cNvContentPartPr/>
                <p14:nvPr/>
              </p14:nvContentPartPr>
              <p14:xfrm>
                <a:off x="3848005" y="4786195"/>
                <a:ext cx="38160" cy="111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652CC275-5315-2017-D775-0AB4D695C2F0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839365" y="4777195"/>
                  <a:ext cx="558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5" name="Group 234">
            <a:extLst>
              <a:ext uri="{FF2B5EF4-FFF2-40B4-BE49-F238E27FC236}">
                <a16:creationId xmlns:a16="http://schemas.microsoft.com/office/drawing/2014/main" id="{3B4BA60C-2EBD-446F-1F8E-B03E30F07D61}"/>
              </a:ext>
            </a:extLst>
          </p:cNvPr>
          <p:cNvGrpSpPr/>
          <p:nvPr/>
        </p:nvGrpSpPr>
        <p:grpSpPr>
          <a:xfrm>
            <a:off x="8414245" y="193315"/>
            <a:ext cx="3628080" cy="1431360"/>
            <a:chOff x="8414245" y="193315"/>
            <a:chExt cx="3628080" cy="143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A1D50DC3-9C68-F4ED-EE6E-174A1FB8C332}"/>
                    </a:ext>
                  </a:extLst>
                </p14:cNvPr>
                <p14:cNvContentPartPr/>
                <p14:nvPr/>
              </p14:nvContentPartPr>
              <p14:xfrm>
                <a:off x="9351325" y="202675"/>
                <a:ext cx="42480" cy="90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A1D50DC3-9C68-F4ED-EE6E-174A1FB8C33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9342325" y="193675"/>
                  <a:ext cx="601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84D5994C-0C5A-097C-5BB3-538777945701}"/>
                    </a:ext>
                  </a:extLst>
                </p14:cNvPr>
                <p14:cNvContentPartPr/>
                <p14:nvPr/>
              </p14:nvContentPartPr>
              <p14:xfrm>
                <a:off x="10005445" y="368275"/>
                <a:ext cx="789840" cy="2800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84D5994C-0C5A-097C-5BB3-538777945701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9996805" y="359275"/>
                  <a:ext cx="8074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18438561-5D4B-99B9-F18A-C95B083C2EBE}"/>
                    </a:ext>
                  </a:extLst>
                </p14:cNvPr>
                <p14:cNvContentPartPr/>
                <p14:nvPr/>
              </p14:nvContentPartPr>
              <p14:xfrm>
                <a:off x="10321525" y="226435"/>
                <a:ext cx="26280" cy="36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18438561-5D4B-99B9-F18A-C95B083C2EBE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312885" y="217795"/>
                  <a:ext cx="439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33C533E3-DAF6-E7EC-FED5-F39E76D07271}"/>
                    </a:ext>
                  </a:extLst>
                </p14:cNvPr>
                <p14:cNvContentPartPr/>
                <p14:nvPr/>
              </p14:nvContentPartPr>
              <p14:xfrm>
                <a:off x="11006605" y="381595"/>
                <a:ext cx="422640" cy="9972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33C533E3-DAF6-E7EC-FED5-F39E76D07271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997605" y="372955"/>
                  <a:ext cx="4402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8D107B0-D438-6F63-2F24-4971F79552ED}"/>
                    </a:ext>
                  </a:extLst>
                </p14:cNvPr>
                <p14:cNvContentPartPr/>
                <p14:nvPr/>
              </p14:nvContentPartPr>
              <p14:xfrm>
                <a:off x="11171485" y="261715"/>
                <a:ext cx="39960" cy="306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8D107B0-D438-6F63-2F24-4971F79552E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162485" y="253075"/>
                  <a:ext cx="576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F759B169-9754-6B88-6303-D36AB8FD4F67}"/>
                    </a:ext>
                  </a:extLst>
                </p14:cNvPr>
                <p14:cNvContentPartPr/>
                <p14:nvPr/>
              </p14:nvContentPartPr>
              <p14:xfrm>
                <a:off x="8414245" y="688675"/>
                <a:ext cx="891720" cy="304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F759B169-9754-6B88-6303-D36AB8FD4F6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405245" y="679675"/>
                  <a:ext cx="90936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0126213B-48F1-56AA-64E8-E2758F7980C7}"/>
                    </a:ext>
                  </a:extLst>
                </p14:cNvPr>
                <p14:cNvContentPartPr/>
                <p14:nvPr/>
              </p14:nvContentPartPr>
              <p14:xfrm>
                <a:off x="8485525" y="781555"/>
                <a:ext cx="367200" cy="1944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0126213B-48F1-56AA-64E8-E2758F7980C7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476525" y="772555"/>
                  <a:ext cx="3848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5831045-ECC9-C399-A467-2125AADCD09B}"/>
                    </a:ext>
                  </a:extLst>
                </p14:cNvPr>
                <p14:cNvContentPartPr/>
                <p14:nvPr/>
              </p14:nvContentPartPr>
              <p14:xfrm>
                <a:off x="9512965" y="761755"/>
                <a:ext cx="216000" cy="3042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5831045-ECC9-C399-A467-2125AADCD09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9504325" y="752755"/>
                  <a:ext cx="2336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D9DC73B3-4FFE-5368-3863-8559E171CCFE}"/>
                    </a:ext>
                  </a:extLst>
                </p14:cNvPr>
                <p14:cNvContentPartPr/>
                <p14:nvPr/>
              </p14:nvContentPartPr>
              <p14:xfrm>
                <a:off x="9978085" y="746635"/>
                <a:ext cx="138240" cy="2167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D9DC73B3-4FFE-5368-3863-8559E171CCF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969085" y="737635"/>
                  <a:ext cx="1558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F355F6D-4C5C-7E8B-B1E1-A0214666DFCA}"/>
                    </a:ext>
                  </a:extLst>
                </p14:cNvPr>
                <p14:cNvContentPartPr/>
                <p14:nvPr/>
              </p14:nvContentPartPr>
              <p14:xfrm>
                <a:off x="10190845" y="736195"/>
                <a:ext cx="237240" cy="23580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F355F6D-4C5C-7E8B-B1E1-A0214666DFCA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0181845" y="727195"/>
                  <a:ext cx="25488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6A40BF76-051A-44AE-DE2B-1D8D3C8DD0E0}"/>
                    </a:ext>
                  </a:extLst>
                </p14:cNvPr>
                <p14:cNvContentPartPr/>
                <p14:nvPr/>
              </p14:nvContentPartPr>
              <p14:xfrm>
                <a:off x="10698085" y="715315"/>
                <a:ext cx="1017720" cy="3477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6A40BF76-051A-44AE-DE2B-1D8D3C8DD0E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0689085" y="706315"/>
                  <a:ext cx="1035360" cy="36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3FAC78BB-0E29-4306-0626-7F2CBB0F62F5}"/>
                    </a:ext>
                  </a:extLst>
                </p14:cNvPr>
                <p14:cNvContentPartPr/>
                <p14:nvPr/>
              </p14:nvContentPartPr>
              <p14:xfrm>
                <a:off x="11753965" y="870475"/>
                <a:ext cx="24120" cy="16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3FAC78BB-0E29-4306-0626-7F2CBB0F62F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1745325" y="861475"/>
                  <a:ext cx="41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906840D3-D30A-8602-6591-27269C887216}"/>
                    </a:ext>
                  </a:extLst>
                </p14:cNvPr>
                <p14:cNvContentPartPr/>
                <p14:nvPr/>
              </p14:nvContentPartPr>
              <p14:xfrm>
                <a:off x="11800045" y="891715"/>
                <a:ext cx="242280" cy="23436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906840D3-D30A-8602-6591-27269C887216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1791405" y="883075"/>
                  <a:ext cx="25992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E3CB0643-4BD9-8F74-4078-43B0380ED799}"/>
                    </a:ext>
                  </a:extLst>
                </p14:cNvPr>
                <p14:cNvContentPartPr/>
                <p14:nvPr/>
              </p14:nvContentPartPr>
              <p14:xfrm>
                <a:off x="11204245" y="767155"/>
                <a:ext cx="34200" cy="475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E3CB0643-4BD9-8F74-4078-43B0380ED799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1195245" y="758155"/>
                  <a:ext cx="51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1A98922A-CC48-6E8C-DA9B-E97DF061BEF9}"/>
                    </a:ext>
                  </a:extLst>
                </p14:cNvPr>
                <p14:cNvContentPartPr/>
                <p14:nvPr/>
              </p14:nvContentPartPr>
              <p14:xfrm>
                <a:off x="10992565" y="1186555"/>
                <a:ext cx="252360" cy="43812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1A98922A-CC48-6E8C-DA9B-E97DF061BEF9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0983925" y="1177915"/>
                  <a:ext cx="2700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3F02044A-4383-EE52-3F8E-B2D4D79E791D}"/>
                    </a:ext>
                  </a:extLst>
                </p14:cNvPr>
                <p14:cNvContentPartPr/>
                <p14:nvPr/>
              </p14:nvContentPartPr>
              <p14:xfrm>
                <a:off x="11464885" y="1198075"/>
                <a:ext cx="116280" cy="256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3F02044A-4383-EE52-3F8E-B2D4D79E791D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1455885" y="1189075"/>
                  <a:ext cx="13392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5A62932C-C8C6-D626-7E3F-0EC05E1F47BF}"/>
                    </a:ext>
                  </a:extLst>
                </p14:cNvPr>
                <p14:cNvContentPartPr/>
                <p14:nvPr/>
              </p14:nvContentPartPr>
              <p14:xfrm>
                <a:off x="11381005" y="1305715"/>
                <a:ext cx="274680" cy="306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5A62932C-C8C6-D626-7E3F-0EC05E1F47BF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1372005" y="1297075"/>
                  <a:ext cx="29232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27D057FF-BF7F-AA0D-7159-95642E2700CE}"/>
                    </a:ext>
                  </a:extLst>
                </p14:cNvPr>
                <p14:cNvContentPartPr/>
                <p14:nvPr/>
              </p14:nvContentPartPr>
              <p14:xfrm>
                <a:off x="8691805" y="333355"/>
                <a:ext cx="300240" cy="1270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27D057FF-BF7F-AA0D-7159-95642E2700CE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8682805" y="324355"/>
                  <a:ext cx="3178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F8CF2D23-BBF3-4598-1B78-BC43E4A2ED21}"/>
                    </a:ext>
                  </a:extLst>
                </p14:cNvPr>
                <p14:cNvContentPartPr/>
                <p14:nvPr/>
              </p14:nvContentPartPr>
              <p14:xfrm>
                <a:off x="8746525" y="203755"/>
                <a:ext cx="223920" cy="1116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F8CF2D23-BBF3-4598-1B78-BC43E4A2ED2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8737525" y="195115"/>
                  <a:ext cx="2415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64BDFC5-3026-6918-B9FD-8833E5589CDB}"/>
                    </a:ext>
                  </a:extLst>
                </p14:cNvPr>
                <p14:cNvContentPartPr/>
                <p14:nvPr/>
              </p14:nvContentPartPr>
              <p14:xfrm>
                <a:off x="9159445" y="393835"/>
                <a:ext cx="127440" cy="75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64BDFC5-3026-6918-B9FD-8833E5589CD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9150805" y="384835"/>
                  <a:ext cx="145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B4AF59DB-4531-15E3-7F1D-5615DB4C7AE1}"/>
                    </a:ext>
                  </a:extLst>
                </p14:cNvPr>
                <p14:cNvContentPartPr/>
                <p14:nvPr/>
              </p14:nvContentPartPr>
              <p14:xfrm>
                <a:off x="9444565" y="327595"/>
                <a:ext cx="201600" cy="1285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B4AF59DB-4531-15E3-7F1D-5615DB4C7AE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9435925" y="318955"/>
                  <a:ext cx="21924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5F2C760F-4861-84E8-D3DB-E809819825AA}"/>
                    </a:ext>
                  </a:extLst>
                </p14:cNvPr>
                <p14:cNvContentPartPr/>
                <p14:nvPr/>
              </p14:nvContentPartPr>
              <p14:xfrm>
                <a:off x="9439165" y="193315"/>
                <a:ext cx="252720" cy="17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5F2C760F-4861-84E8-D3DB-E809819825A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9430525" y="184315"/>
                  <a:ext cx="2703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8" name="Group 257">
            <a:extLst>
              <a:ext uri="{FF2B5EF4-FFF2-40B4-BE49-F238E27FC236}">
                <a16:creationId xmlns:a16="http://schemas.microsoft.com/office/drawing/2014/main" id="{040EAA7C-3B52-D845-C4B5-8C8C091E8E04}"/>
              </a:ext>
            </a:extLst>
          </p:cNvPr>
          <p:cNvGrpSpPr/>
          <p:nvPr/>
        </p:nvGrpSpPr>
        <p:grpSpPr>
          <a:xfrm>
            <a:off x="4553605" y="4728955"/>
            <a:ext cx="1080360" cy="551160"/>
            <a:chOff x="4553605" y="4728955"/>
            <a:chExt cx="1080360" cy="55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6F77C57B-ABE1-3308-02B8-8B8D69CC4E2F}"/>
                    </a:ext>
                  </a:extLst>
                </p14:cNvPr>
                <p14:cNvContentPartPr/>
                <p14:nvPr/>
              </p14:nvContentPartPr>
              <p14:xfrm>
                <a:off x="4553605" y="4838755"/>
                <a:ext cx="262080" cy="33768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6F77C57B-ABE1-3308-02B8-8B8D69CC4E2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544605" y="4830115"/>
                  <a:ext cx="27972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53CD7C1-EEFC-ED3D-21F7-C0038072B625}"/>
                    </a:ext>
                  </a:extLst>
                </p14:cNvPr>
                <p14:cNvContentPartPr/>
                <p14:nvPr/>
              </p14:nvContentPartPr>
              <p14:xfrm>
                <a:off x="5028445" y="4874395"/>
                <a:ext cx="141840" cy="21708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53CD7C1-EEFC-ED3D-21F7-C0038072B62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019805" y="4865755"/>
                  <a:ext cx="1594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2EFABA2-0A22-7E98-A1CB-468B403CE09F}"/>
                    </a:ext>
                  </a:extLst>
                </p14:cNvPr>
                <p14:cNvContentPartPr/>
                <p14:nvPr/>
              </p14:nvContentPartPr>
              <p14:xfrm>
                <a:off x="5176765" y="5012275"/>
                <a:ext cx="21240" cy="28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2EFABA2-0A22-7E98-A1CB-468B403CE09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167765" y="5003275"/>
                  <a:ext cx="3888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DC98B5F2-8F3D-EEF9-4A90-9F32D3FD5B20}"/>
                    </a:ext>
                  </a:extLst>
                </p14:cNvPr>
                <p14:cNvContentPartPr/>
                <p14:nvPr/>
              </p14:nvContentPartPr>
              <p14:xfrm>
                <a:off x="5287285" y="5073835"/>
                <a:ext cx="31320" cy="154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DC98B5F2-8F3D-EEF9-4A90-9F32D3FD5B2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278645" y="5064835"/>
                  <a:ext cx="489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4E3AE4CD-3F79-08BF-8542-73D4B3D340D2}"/>
                    </a:ext>
                  </a:extLst>
                </p14:cNvPr>
                <p14:cNvContentPartPr/>
                <p14:nvPr/>
              </p14:nvContentPartPr>
              <p14:xfrm>
                <a:off x="5227165" y="4992475"/>
                <a:ext cx="215280" cy="102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4E3AE4CD-3F79-08BF-8542-73D4B3D340D2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218525" y="4983835"/>
                  <a:ext cx="2329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7F6CCA52-0BB4-A2C8-3436-4911761A9C15}"/>
                    </a:ext>
                  </a:extLst>
                </p14:cNvPr>
                <p14:cNvContentPartPr/>
                <p14:nvPr/>
              </p14:nvContentPartPr>
              <p14:xfrm>
                <a:off x="5473765" y="4778275"/>
                <a:ext cx="160200" cy="3049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7F6CCA52-0BB4-A2C8-3436-4911761A9C1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464765" y="4769635"/>
                  <a:ext cx="177840" cy="32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47796AB7-5232-6F15-3323-77B96B0DA00F}"/>
                    </a:ext>
                  </a:extLst>
                </p14:cNvPr>
                <p14:cNvContentPartPr/>
                <p14:nvPr/>
              </p14:nvContentPartPr>
              <p14:xfrm>
                <a:off x="4883365" y="4728955"/>
                <a:ext cx="227520" cy="5511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47796AB7-5232-6F15-3323-77B96B0DA00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4874365" y="4719955"/>
                  <a:ext cx="245160" cy="56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DBE9E900-7B01-9B27-FA5B-40C751FB1853}"/>
              </a:ext>
            </a:extLst>
          </p:cNvPr>
          <p:cNvGrpSpPr/>
          <p:nvPr/>
        </p:nvGrpSpPr>
        <p:grpSpPr>
          <a:xfrm>
            <a:off x="5807125" y="4618075"/>
            <a:ext cx="2525400" cy="628560"/>
            <a:chOff x="5807125" y="4618075"/>
            <a:chExt cx="252540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8CC42A92-4AE5-4C8B-1BC5-DCF59E250ECF}"/>
                    </a:ext>
                  </a:extLst>
                </p14:cNvPr>
                <p14:cNvContentPartPr/>
                <p14:nvPr/>
              </p14:nvContentPartPr>
              <p14:xfrm>
                <a:off x="5807125" y="4771435"/>
                <a:ext cx="517680" cy="2901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8CC42A92-4AE5-4C8B-1BC5-DCF59E250ECF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798485" y="4762435"/>
                  <a:ext cx="535320" cy="30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27308D1-550A-35F2-B7EE-588DE7F22BD6}"/>
                    </a:ext>
                  </a:extLst>
                </p14:cNvPr>
                <p14:cNvContentPartPr/>
                <p14:nvPr/>
              </p14:nvContentPartPr>
              <p14:xfrm>
                <a:off x="6281605" y="4823995"/>
                <a:ext cx="19080" cy="1872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27308D1-550A-35F2-B7EE-588DE7F22BD6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272965" y="4814995"/>
                  <a:ext cx="36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230B99F4-AAD0-6EB0-E3DF-C9A9D2EAC9E7}"/>
                    </a:ext>
                  </a:extLst>
                </p14:cNvPr>
                <p14:cNvContentPartPr/>
                <p14:nvPr/>
              </p14:nvContentPartPr>
              <p14:xfrm>
                <a:off x="6360805" y="4939195"/>
                <a:ext cx="139680" cy="1141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230B99F4-AAD0-6EB0-E3DF-C9A9D2EAC9E7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352165" y="4930555"/>
                  <a:ext cx="1573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B0085B00-7418-FB52-C882-D0A320184F5C}"/>
                    </a:ext>
                  </a:extLst>
                </p14:cNvPr>
                <p14:cNvContentPartPr/>
                <p14:nvPr/>
              </p14:nvContentPartPr>
              <p14:xfrm>
                <a:off x="6520285" y="4721395"/>
                <a:ext cx="592920" cy="31932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B0085B00-7418-FB52-C882-D0A320184F5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511285" y="4712395"/>
                  <a:ext cx="61056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F1CCB717-8C4B-5D85-DA66-F511876CA82E}"/>
                    </a:ext>
                  </a:extLst>
                </p14:cNvPr>
                <p14:cNvContentPartPr/>
                <p14:nvPr/>
              </p14:nvContentPartPr>
              <p14:xfrm>
                <a:off x="6588325" y="4803115"/>
                <a:ext cx="245880" cy="5328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F1CCB717-8C4B-5D85-DA66-F511876CA82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579325" y="4794475"/>
                  <a:ext cx="263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C34A4907-6BD4-C6DA-FD6C-01EBB7A38C2C}"/>
                    </a:ext>
                  </a:extLst>
                </p14:cNvPr>
                <p14:cNvContentPartPr/>
                <p14:nvPr/>
              </p14:nvContentPartPr>
              <p14:xfrm>
                <a:off x="7240645" y="4789075"/>
                <a:ext cx="220320" cy="3722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C34A4907-6BD4-C6DA-FD6C-01EBB7A38C2C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231645" y="4780435"/>
                  <a:ext cx="23796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15D4C893-813B-C814-AC30-0948A8DCB189}"/>
                    </a:ext>
                  </a:extLst>
                </p14:cNvPr>
                <p14:cNvContentPartPr/>
                <p14:nvPr/>
              </p14:nvContentPartPr>
              <p14:xfrm>
                <a:off x="7654285" y="4918315"/>
                <a:ext cx="210600" cy="103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15D4C893-813B-C814-AC30-0948A8DCB189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645645" y="4909675"/>
                  <a:ext cx="228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F5BAD30-59C1-0F26-E2A9-9EDAFA003A6A}"/>
                    </a:ext>
                  </a:extLst>
                </p14:cNvPr>
                <p14:cNvContentPartPr/>
                <p14:nvPr/>
              </p14:nvContentPartPr>
              <p14:xfrm>
                <a:off x="7673365" y="4810315"/>
                <a:ext cx="190800" cy="3096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F5BAD30-59C1-0F26-E2A9-9EDAFA003A6A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664725" y="4801315"/>
                  <a:ext cx="2084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1581E8B-FD84-834A-0B8C-857D551D177C}"/>
                    </a:ext>
                  </a:extLst>
                </p14:cNvPr>
                <p14:cNvContentPartPr/>
                <p14:nvPr/>
              </p14:nvContentPartPr>
              <p14:xfrm>
                <a:off x="7870285" y="4974115"/>
                <a:ext cx="109440" cy="104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1581E8B-FD84-834A-0B8C-857D551D177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861645" y="4965475"/>
                  <a:ext cx="1270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E5F0BA84-DFEB-2159-9753-62A67D232FD0}"/>
                    </a:ext>
                  </a:extLst>
                </p14:cNvPr>
                <p14:cNvContentPartPr/>
                <p14:nvPr/>
              </p14:nvContentPartPr>
              <p14:xfrm>
                <a:off x="8017525" y="4858915"/>
                <a:ext cx="163800" cy="14688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E5F0BA84-DFEB-2159-9753-62A67D232FD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08525" y="4850275"/>
                  <a:ext cx="1814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585BF7B-C7C5-33DA-6306-E816CF767661}"/>
                    </a:ext>
                  </a:extLst>
                </p14:cNvPr>
                <p14:cNvContentPartPr/>
                <p14:nvPr/>
              </p14:nvContentPartPr>
              <p14:xfrm>
                <a:off x="8001685" y="4789435"/>
                <a:ext cx="206640" cy="248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585BF7B-C7C5-33DA-6306-E816CF767661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7993045" y="4780435"/>
                  <a:ext cx="2242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AD0A556E-67F0-958E-2F25-82A62B467C56}"/>
                    </a:ext>
                  </a:extLst>
                </p14:cNvPr>
                <p14:cNvContentPartPr/>
                <p14:nvPr/>
              </p14:nvContentPartPr>
              <p14:xfrm>
                <a:off x="8146765" y="4618075"/>
                <a:ext cx="185760" cy="6285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AD0A556E-67F0-958E-2F25-82A62B467C56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137765" y="4609075"/>
                  <a:ext cx="203400" cy="646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EEE04461-9206-51D4-16AE-A10D84580780}"/>
                  </a:ext>
                </a:extLst>
              </p14:cNvPr>
              <p14:cNvContentPartPr/>
              <p14:nvPr/>
            </p14:nvContentPartPr>
            <p14:xfrm>
              <a:off x="5869765" y="4583515"/>
              <a:ext cx="1986480" cy="80316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EEE04461-9206-51D4-16AE-A10D84580780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5860765" y="4574875"/>
                <a:ext cx="2004120" cy="82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BA7D832B-190A-5D24-CEFA-8D29540D6A23}"/>
                  </a:ext>
                </a:extLst>
              </p14:cNvPr>
              <p14:cNvContentPartPr/>
              <p14:nvPr/>
            </p14:nvContentPartPr>
            <p14:xfrm>
              <a:off x="5430565" y="5505475"/>
              <a:ext cx="208440" cy="22356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BA7D832B-190A-5D24-CEFA-8D29540D6A23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5421565" y="5496835"/>
                <a:ext cx="226080" cy="24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0DF9ED3C-2389-D31B-00CD-D1195B69C6BC}"/>
                  </a:ext>
                </a:extLst>
              </p14:cNvPr>
              <p14:cNvContentPartPr/>
              <p14:nvPr/>
            </p14:nvContentPartPr>
            <p14:xfrm>
              <a:off x="5599045" y="4232515"/>
              <a:ext cx="2230200" cy="50004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0DF9ED3C-2389-D31B-00CD-D1195B69C6BC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5590045" y="4223515"/>
                <a:ext cx="2247840" cy="517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80" name="Group 279">
            <a:extLst>
              <a:ext uri="{FF2B5EF4-FFF2-40B4-BE49-F238E27FC236}">
                <a16:creationId xmlns:a16="http://schemas.microsoft.com/office/drawing/2014/main" id="{1EFD3827-E6E8-3E0F-7B32-621996D98B45}"/>
              </a:ext>
            </a:extLst>
          </p:cNvPr>
          <p:cNvGrpSpPr/>
          <p:nvPr/>
        </p:nvGrpSpPr>
        <p:grpSpPr>
          <a:xfrm>
            <a:off x="3503125" y="5846035"/>
            <a:ext cx="5073480" cy="551880"/>
            <a:chOff x="3503125" y="5846035"/>
            <a:chExt cx="5073480" cy="55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AF0B6F90-E354-E037-315D-737ABD61DA94}"/>
                    </a:ext>
                  </a:extLst>
                </p14:cNvPr>
                <p14:cNvContentPartPr/>
                <p14:nvPr/>
              </p14:nvContentPartPr>
              <p14:xfrm>
                <a:off x="3503125" y="5898955"/>
                <a:ext cx="175320" cy="38484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AF0B6F90-E354-E037-315D-737ABD61DA94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3494125" y="5889955"/>
                  <a:ext cx="19296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92ADBB6E-D4AA-E2CA-8C9C-528590890BF7}"/>
                    </a:ext>
                  </a:extLst>
                </p14:cNvPr>
                <p14:cNvContentPartPr/>
                <p14:nvPr/>
              </p14:nvContentPartPr>
              <p14:xfrm>
                <a:off x="3730285" y="6018115"/>
                <a:ext cx="843840" cy="24552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92ADBB6E-D4AA-E2CA-8C9C-528590890BF7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3721645" y="6009475"/>
                  <a:ext cx="8614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FE6E2ADB-4914-356C-BD4E-244C667A40B0}"/>
                    </a:ext>
                  </a:extLst>
                </p14:cNvPr>
                <p14:cNvContentPartPr/>
                <p14:nvPr/>
              </p14:nvContentPartPr>
              <p14:xfrm>
                <a:off x="4637845" y="6006955"/>
                <a:ext cx="493200" cy="2732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FE6E2ADB-4914-356C-BD4E-244C667A40B0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628845" y="5998315"/>
                  <a:ext cx="51084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8D9703EF-2B58-8609-BBAE-8AC578CD0B29}"/>
                    </a:ext>
                  </a:extLst>
                </p14:cNvPr>
                <p14:cNvContentPartPr/>
                <p14:nvPr/>
              </p14:nvContentPartPr>
              <p14:xfrm>
                <a:off x="4999645" y="6054835"/>
                <a:ext cx="279000" cy="316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8D9703EF-2B58-8609-BBAE-8AC578CD0B2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4991005" y="6046195"/>
                  <a:ext cx="2966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890AE70C-8E3B-7C8D-C7BD-99D8976303D9}"/>
                    </a:ext>
                  </a:extLst>
                </p14:cNvPr>
                <p14:cNvContentPartPr/>
                <p14:nvPr/>
              </p14:nvContentPartPr>
              <p14:xfrm>
                <a:off x="5362165" y="5991835"/>
                <a:ext cx="1000080" cy="28296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890AE70C-8E3B-7C8D-C7BD-99D8976303D9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353525" y="5982835"/>
                  <a:ext cx="101772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8CE7EC2-717B-5AD2-EA94-2E511A0686E0}"/>
                    </a:ext>
                  </a:extLst>
                </p14:cNvPr>
                <p14:cNvContentPartPr/>
                <p14:nvPr/>
              </p14:nvContentPartPr>
              <p14:xfrm>
                <a:off x="6215725" y="6080755"/>
                <a:ext cx="172080" cy="1980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8CE7EC2-717B-5AD2-EA94-2E511A0686E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6206725" y="6072115"/>
                  <a:ext cx="1897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A74D812E-B941-2D28-50DD-B08083D9DBD9}"/>
                    </a:ext>
                  </a:extLst>
                </p14:cNvPr>
                <p14:cNvContentPartPr/>
                <p14:nvPr/>
              </p14:nvContentPartPr>
              <p14:xfrm>
                <a:off x="6631165" y="5994715"/>
                <a:ext cx="412560" cy="3106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A74D812E-B941-2D28-50DD-B08083D9DBD9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6622165" y="5985715"/>
                  <a:ext cx="430200" cy="32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8206310-71AF-59F3-64D6-46EF00765F7A}"/>
                    </a:ext>
                  </a:extLst>
                </p14:cNvPr>
                <p14:cNvContentPartPr/>
                <p14:nvPr/>
              </p14:nvContentPartPr>
              <p14:xfrm>
                <a:off x="7195285" y="6069955"/>
                <a:ext cx="1061280" cy="2620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8206310-71AF-59F3-64D6-46EF00765F7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7186285" y="6061315"/>
                  <a:ext cx="107892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D3AA3A5-A235-258C-B8E8-D7F29A01F6CB}"/>
                    </a:ext>
                  </a:extLst>
                </p14:cNvPr>
                <p14:cNvContentPartPr/>
                <p14:nvPr/>
              </p14:nvContentPartPr>
              <p14:xfrm>
                <a:off x="8213005" y="5846035"/>
                <a:ext cx="363600" cy="5518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D3AA3A5-A235-258C-B8E8-D7F29A01F6CB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8204005" y="5837035"/>
                  <a:ext cx="381240" cy="56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4" name="Group 283">
            <a:extLst>
              <a:ext uri="{FF2B5EF4-FFF2-40B4-BE49-F238E27FC236}">
                <a16:creationId xmlns:a16="http://schemas.microsoft.com/office/drawing/2014/main" id="{D815D607-0B1D-2A49-5A85-05D9968CC6A7}"/>
              </a:ext>
            </a:extLst>
          </p:cNvPr>
          <p:cNvGrpSpPr/>
          <p:nvPr/>
        </p:nvGrpSpPr>
        <p:grpSpPr>
          <a:xfrm>
            <a:off x="660925" y="5582155"/>
            <a:ext cx="2302200" cy="828720"/>
            <a:chOff x="660925" y="5582155"/>
            <a:chExt cx="2302200" cy="828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A7BA4F32-BDA6-8A83-90F3-8F377DC565A5}"/>
                    </a:ext>
                  </a:extLst>
                </p14:cNvPr>
                <p14:cNvContentPartPr/>
                <p14:nvPr/>
              </p14:nvContentPartPr>
              <p14:xfrm>
                <a:off x="941005" y="5857555"/>
                <a:ext cx="279720" cy="34812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A7BA4F32-BDA6-8A83-90F3-8F377DC565A5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932005" y="5848915"/>
                  <a:ext cx="29736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3EE7ABB-BC71-4B5C-153D-095335FB1B4A}"/>
                    </a:ext>
                  </a:extLst>
                </p14:cNvPr>
                <p14:cNvContentPartPr/>
                <p14:nvPr/>
              </p14:nvContentPartPr>
              <p14:xfrm>
                <a:off x="1223605" y="5761075"/>
                <a:ext cx="162000" cy="1987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3EE7ABB-BC71-4B5C-153D-095335FB1B4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1214605" y="5752075"/>
                  <a:ext cx="1796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4" name="Ink 263">
                  <a:extLst>
                    <a:ext uri="{FF2B5EF4-FFF2-40B4-BE49-F238E27FC236}">
                      <a16:creationId xmlns:a16="http://schemas.microsoft.com/office/drawing/2014/main" id="{136A29D8-8B8D-4995-6A3F-8C08617812E2}"/>
                    </a:ext>
                  </a:extLst>
                </p14:cNvPr>
                <p14:cNvContentPartPr/>
                <p14:nvPr/>
              </p14:nvContentPartPr>
              <p14:xfrm>
                <a:off x="1548685" y="5846395"/>
                <a:ext cx="151920" cy="369720"/>
              </p14:xfrm>
            </p:contentPart>
          </mc:Choice>
          <mc:Fallback xmlns="">
            <p:pic>
              <p:nvPicPr>
                <p:cNvPr id="264" name="Ink 263">
                  <a:extLst>
                    <a:ext uri="{FF2B5EF4-FFF2-40B4-BE49-F238E27FC236}">
                      <a16:creationId xmlns:a16="http://schemas.microsoft.com/office/drawing/2014/main" id="{136A29D8-8B8D-4995-6A3F-8C08617812E2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539685" y="5837395"/>
                  <a:ext cx="16956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1A0938A9-DD32-ECF6-5983-5AAEA05A08E5}"/>
                    </a:ext>
                  </a:extLst>
                </p14:cNvPr>
                <p14:cNvContentPartPr/>
                <p14:nvPr/>
              </p14:nvContentPartPr>
              <p14:xfrm>
                <a:off x="1474525" y="6048715"/>
                <a:ext cx="264240" cy="172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1A0938A9-DD32-ECF6-5983-5AAEA05A08E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465885" y="6039715"/>
                  <a:ext cx="2818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F1436EA4-8F74-1DE1-9C77-27E53EA7ED1F}"/>
                    </a:ext>
                  </a:extLst>
                </p14:cNvPr>
                <p14:cNvContentPartPr/>
                <p14:nvPr/>
              </p14:nvContentPartPr>
              <p14:xfrm>
                <a:off x="1944325" y="6017035"/>
                <a:ext cx="228600" cy="1116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F1436EA4-8F74-1DE1-9C77-27E53EA7ED1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935325" y="6008035"/>
                  <a:ext cx="2462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5789D3BB-AF89-49D8-73E2-61D22F41D749}"/>
                    </a:ext>
                  </a:extLst>
                </p14:cNvPr>
                <p14:cNvContentPartPr/>
                <p14:nvPr/>
              </p14:nvContentPartPr>
              <p14:xfrm>
                <a:off x="1931365" y="6103075"/>
                <a:ext cx="268560" cy="2016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5789D3BB-AF89-49D8-73E2-61D22F41D74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922725" y="6094075"/>
                  <a:ext cx="286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4A96CF39-FB03-E79D-C016-454E0CE1D4DD}"/>
                    </a:ext>
                  </a:extLst>
                </p14:cNvPr>
                <p14:cNvContentPartPr/>
                <p14:nvPr/>
              </p14:nvContentPartPr>
              <p14:xfrm>
                <a:off x="2292085" y="5922355"/>
                <a:ext cx="350640" cy="32436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4A96CF39-FB03-E79D-C016-454E0CE1D4DD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283085" y="5913355"/>
                  <a:ext cx="36828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150D447F-D2F4-286E-F847-5F9AF6251B85}"/>
                    </a:ext>
                  </a:extLst>
                </p14:cNvPr>
                <p14:cNvContentPartPr/>
                <p14:nvPr/>
              </p14:nvContentPartPr>
              <p14:xfrm>
                <a:off x="710605" y="5606635"/>
                <a:ext cx="41040" cy="7462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150D447F-D2F4-286E-F847-5F9AF6251B85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701965" y="5597635"/>
                  <a:ext cx="58680" cy="76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E6154ED5-0EA5-2CF9-D679-01BAC2002F03}"/>
                    </a:ext>
                  </a:extLst>
                </p14:cNvPr>
                <p14:cNvContentPartPr/>
                <p14:nvPr/>
              </p14:nvContentPartPr>
              <p14:xfrm>
                <a:off x="726085" y="5582155"/>
                <a:ext cx="2237040" cy="82872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E6154ED5-0EA5-2CF9-D679-01BAC2002F03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717445" y="5573155"/>
                  <a:ext cx="2254680" cy="84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210E3EDD-3B06-C8C2-CD18-99918BA473A9}"/>
                    </a:ext>
                  </a:extLst>
                </p14:cNvPr>
                <p14:cNvContentPartPr/>
                <p14:nvPr/>
              </p14:nvContentPartPr>
              <p14:xfrm>
                <a:off x="660925" y="6320155"/>
                <a:ext cx="2264760" cy="860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210E3EDD-3B06-C8C2-CD18-99918BA473A9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52285" y="6311155"/>
                  <a:ext cx="2282400" cy="103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3007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8312B90-659B-0AB4-4966-4461DBF73892}"/>
              </a:ext>
            </a:extLst>
          </p:cNvPr>
          <p:cNvGrpSpPr/>
          <p:nvPr/>
        </p:nvGrpSpPr>
        <p:grpSpPr>
          <a:xfrm>
            <a:off x="2585019" y="214915"/>
            <a:ext cx="2098800" cy="500760"/>
            <a:chOff x="1181485" y="204835"/>
            <a:chExt cx="2098800" cy="50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485EF05-67EB-2317-3810-5BA229951814}"/>
                    </a:ext>
                  </a:extLst>
                </p14:cNvPr>
                <p14:cNvContentPartPr/>
                <p14:nvPr/>
              </p14:nvContentPartPr>
              <p14:xfrm>
                <a:off x="1181485" y="299875"/>
                <a:ext cx="462960" cy="405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485EF05-67EB-2317-3810-5BA22995181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172845" y="291235"/>
                  <a:ext cx="480600" cy="42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CA8C7C9-293B-26B9-FEAF-3FAF767F59A0}"/>
                    </a:ext>
                  </a:extLst>
                </p14:cNvPr>
                <p14:cNvContentPartPr/>
                <p14:nvPr/>
              </p14:nvContentPartPr>
              <p14:xfrm>
                <a:off x="1579285" y="204835"/>
                <a:ext cx="136800" cy="179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CA8C7C9-293B-26B9-FEAF-3FAF767F59A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70285" y="195835"/>
                  <a:ext cx="154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B58B196-8E56-CB46-3184-4865A71AB5A8}"/>
                    </a:ext>
                  </a:extLst>
                </p14:cNvPr>
                <p14:cNvContentPartPr/>
                <p14:nvPr/>
              </p14:nvContentPartPr>
              <p14:xfrm>
                <a:off x="2021725" y="271795"/>
                <a:ext cx="178200" cy="3441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B58B196-8E56-CB46-3184-4865A71AB5A8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13085" y="263155"/>
                  <a:ext cx="19584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ACEB831-948F-6A0A-4716-DF9360D22974}"/>
                    </a:ext>
                  </a:extLst>
                </p14:cNvPr>
                <p14:cNvContentPartPr/>
                <p14:nvPr/>
              </p14:nvContentPartPr>
              <p14:xfrm>
                <a:off x="1944325" y="448915"/>
                <a:ext cx="273960" cy="32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ACEB831-948F-6A0A-4716-DF9360D2297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935325" y="440275"/>
                  <a:ext cx="29160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94F142D-22CB-7A92-3058-490DA4696166}"/>
                    </a:ext>
                  </a:extLst>
                </p14:cNvPr>
                <p14:cNvContentPartPr/>
                <p14:nvPr/>
              </p14:nvContentPartPr>
              <p14:xfrm>
                <a:off x="2474245" y="417955"/>
                <a:ext cx="222840" cy="1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94F142D-22CB-7A92-3058-490DA469616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65605" y="409315"/>
                  <a:ext cx="2404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C9D461D-E5B0-7962-85FB-16E1F29295CB}"/>
                    </a:ext>
                  </a:extLst>
                </p14:cNvPr>
                <p14:cNvContentPartPr/>
                <p14:nvPr/>
              </p14:nvContentPartPr>
              <p14:xfrm>
                <a:off x="2453725" y="488155"/>
                <a:ext cx="284400" cy="702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C9D461D-E5B0-7962-85FB-16E1F29295C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45085" y="479515"/>
                  <a:ext cx="3020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E0FBA69-1125-267A-F9F5-799793D4CC5C}"/>
                    </a:ext>
                  </a:extLst>
                </p14:cNvPr>
                <p14:cNvContentPartPr/>
                <p14:nvPr/>
              </p14:nvContentPartPr>
              <p14:xfrm>
                <a:off x="2957365" y="320755"/>
                <a:ext cx="322920" cy="2930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E0FBA69-1125-267A-F9F5-799793D4CC5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48365" y="312115"/>
                  <a:ext cx="340560" cy="31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D0E3B24D-5347-034E-3A92-29F897BC6874}"/>
              </a:ext>
            </a:extLst>
          </p:cNvPr>
          <p:cNvGrpSpPr/>
          <p:nvPr/>
        </p:nvGrpSpPr>
        <p:grpSpPr>
          <a:xfrm>
            <a:off x="348085" y="885955"/>
            <a:ext cx="3634920" cy="856800"/>
            <a:chOff x="348085" y="885955"/>
            <a:chExt cx="3634920" cy="85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D79981BD-A32A-7C37-5B42-E664C74FF4D0}"/>
                    </a:ext>
                  </a:extLst>
                </p14:cNvPr>
                <p14:cNvContentPartPr/>
                <p14:nvPr/>
              </p14:nvContentPartPr>
              <p14:xfrm>
                <a:off x="445645" y="1054435"/>
                <a:ext cx="20520" cy="185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D79981BD-A32A-7C37-5B42-E664C74FF4D0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36645" y="1045795"/>
                  <a:ext cx="38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C824B94E-2767-CFC7-2F67-E13E12D06315}"/>
                    </a:ext>
                  </a:extLst>
                </p14:cNvPr>
                <p14:cNvContentPartPr/>
                <p14:nvPr/>
              </p14:nvContentPartPr>
              <p14:xfrm>
                <a:off x="348085" y="1342435"/>
                <a:ext cx="289800" cy="122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C824B94E-2767-CFC7-2F67-E13E12D0631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9445" y="1333435"/>
                  <a:ext cx="307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30CB8AA-6878-4B6A-7402-73BB1CCC20B3}"/>
                    </a:ext>
                  </a:extLst>
                </p14:cNvPr>
                <p14:cNvContentPartPr/>
                <p14:nvPr/>
              </p14:nvContentPartPr>
              <p14:xfrm>
                <a:off x="389845" y="1492195"/>
                <a:ext cx="196920" cy="1908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30CB8AA-6878-4B6A-7402-73BB1CCC20B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81205" y="1483195"/>
                  <a:ext cx="21456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BF9E977-D677-AAA9-D4FB-4A7324173C8F}"/>
                    </a:ext>
                  </a:extLst>
                </p14:cNvPr>
                <p14:cNvContentPartPr/>
                <p14:nvPr/>
              </p14:nvContentPartPr>
              <p14:xfrm>
                <a:off x="676045" y="1397155"/>
                <a:ext cx="156240" cy="82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BF9E977-D677-AAA9-D4FB-4A7324173C8F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7405" y="1388155"/>
                  <a:ext cx="17388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B5130A8-5E56-B35E-E343-CB1C3FBF04BC}"/>
                    </a:ext>
                  </a:extLst>
                </p14:cNvPr>
                <p14:cNvContentPartPr/>
                <p14:nvPr/>
              </p14:nvContentPartPr>
              <p14:xfrm>
                <a:off x="951805" y="938155"/>
                <a:ext cx="194040" cy="312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B5130A8-5E56-B35E-E343-CB1C3FBF04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42805" y="929155"/>
                  <a:ext cx="211680" cy="33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A3781086-6463-DBF2-C820-8754D24FE9DE}"/>
                    </a:ext>
                  </a:extLst>
                </p14:cNvPr>
                <p14:cNvContentPartPr/>
                <p14:nvPr/>
              </p14:nvContentPartPr>
              <p14:xfrm>
                <a:off x="933445" y="1289515"/>
                <a:ext cx="320760" cy="230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A3781086-6463-DBF2-C820-8754D24FE9D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24445" y="1280515"/>
                  <a:ext cx="3384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61B5223C-2770-5A7B-5BBB-C340D426D774}"/>
                    </a:ext>
                  </a:extLst>
                </p14:cNvPr>
                <p14:cNvContentPartPr/>
                <p14:nvPr/>
              </p14:nvContentPartPr>
              <p14:xfrm>
                <a:off x="923005" y="1435315"/>
                <a:ext cx="194040" cy="2566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61B5223C-2770-5A7B-5BBB-C340D426D77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14005" y="1426675"/>
                  <a:ext cx="2116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8DE1C121-DF85-618A-D106-36F78C8C5445}"/>
                    </a:ext>
                  </a:extLst>
                </p14:cNvPr>
                <p14:cNvContentPartPr/>
                <p14:nvPr/>
              </p14:nvContentPartPr>
              <p14:xfrm>
                <a:off x="1167445" y="1559875"/>
                <a:ext cx="159120" cy="122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8DE1C121-DF85-618A-D106-36F78C8C544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158805" y="1551235"/>
                  <a:ext cx="1767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0496AA95-B338-BE70-7468-923791C12D70}"/>
                    </a:ext>
                  </a:extLst>
                </p14:cNvPr>
                <p14:cNvContentPartPr/>
                <p14:nvPr/>
              </p14:nvContentPartPr>
              <p14:xfrm>
                <a:off x="1447165" y="968035"/>
                <a:ext cx="170280" cy="747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0496AA95-B338-BE70-7468-923791C12D7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438525" y="959395"/>
                  <a:ext cx="187920" cy="76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24C4D40-2215-C4F6-59A8-41396AD86420}"/>
                    </a:ext>
                  </a:extLst>
                </p14:cNvPr>
                <p14:cNvContentPartPr/>
                <p14:nvPr/>
              </p14:nvContentPartPr>
              <p14:xfrm>
                <a:off x="1689805" y="1241275"/>
                <a:ext cx="169560" cy="2088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24C4D40-2215-C4F6-59A8-41396AD86420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681165" y="1232275"/>
                  <a:ext cx="18720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0A95A2A1-8959-0256-DD47-023695668224}"/>
                    </a:ext>
                  </a:extLst>
                </p14:cNvPr>
                <p14:cNvContentPartPr/>
                <p14:nvPr/>
              </p14:nvContentPartPr>
              <p14:xfrm>
                <a:off x="1886005" y="1109515"/>
                <a:ext cx="138240" cy="1047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0A95A2A1-8959-0256-DD47-02369566822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77365" y="1100515"/>
                  <a:ext cx="155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DAB8C70F-5BC0-8255-3052-80B367B7C4B1}"/>
                    </a:ext>
                  </a:extLst>
                </p14:cNvPr>
                <p14:cNvContentPartPr/>
                <p14:nvPr/>
              </p14:nvContentPartPr>
              <p14:xfrm>
                <a:off x="2198485" y="973075"/>
                <a:ext cx="149400" cy="338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DAB8C70F-5BC0-8255-3052-80B367B7C4B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89485" y="964435"/>
                  <a:ext cx="16704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873F107-E925-EA6E-D655-C0F3AB5D6CE2}"/>
                    </a:ext>
                  </a:extLst>
                </p14:cNvPr>
                <p14:cNvContentPartPr/>
                <p14:nvPr/>
              </p14:nvContentPartPr>
              <p14:xfrm>
                <a:off x="2082565" y="1355035"/>
                <a:ext cx="420120" cy="2988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873F107-E925-EA6E-D655-C0F3AB5D6CE2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073925" y="1346035"/>
                  <a:ext cx="4377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70444C4-7BB6-16CF-1B1D-903D12CE2A80}"/>
                    </a:ext>
                  </a:extLst>
                </p14:cNvPr>
                <p14:cNvContentPartPr/>
                <p14:nvPr/>
              </p14:nvContentPartPr>
              <p14:xfrm>
                <a:off x="2098405" y="1457635"/>
                <a:ext cx="164880" cy="2707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70444C4-7BB6-16CF-1B1D-903D12CE2A80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089405" y="1448995"/>
                  <a:ext cx="18252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694A930D-593B-8DC8-2D27-6A5B4AAE45E5}"/>
                    </a:ext>
                  </a:extLst>
                </p14:cNvPr>
                <p14:cNvContentPartPr/>
                <p14:nvPr/>
              </p14:nvContentPartPr>
              <p14:xfrm>
                <a:off x="2373445" y="1514155"/>
                <a:ext cx="89280" cy="1692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694A930D-593B-8DC8-2D27-6A5B4AAE45E5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364445" y="1505155"/>
                  <a:ext cx="106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F830ECA2-DF59-A7C0-B8ED-8B886FB0FAFA}"/>
                    </a:ext>
                  </a:extLst>
                </p14:cNvPr>
                <p14:cNvContentPartPr/>
                <p14:nvPr/>
              </p14:nvContentPartPr>
              <p14:xfrm>
                <a:off x="2552725" y="885955"/>
                <a:ext cx="204840" cy="8568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F830ECA2-DF59-A7C0-B8ED-8B886FB0FAF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543725" y="876955"/>
                  <a:ext cx="222480" cy="87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A79D82CB-4CD5-D15D-46A7-73D0DD0AAE73}"/>
                    </a:ext>
                  </a:extLst>
                </p14:cNvPr>
                <p14:cNvContentPartPr/>
                <p14:nvPr/>
              </p14:nvContentPartPr>
              <p14:xfrm>
                <a:off x="2952325" y="1063075"/>
                <a:ext cx="291960" cy="362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A79D82CB-4CD5-D15D-46A7-73D0DD0AAE7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943685" y="1054435"/>
                  <a:ext cx="30960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2C6BAA46-E91D-7F0D-4D32-6200FE682816}"/>
                    </a:ext>
                  </a:extLst>
                </p14:cNvPr>
                <p14:cNvContentPartPr/>
                <p14:nvPr/>
              </p14:nvContentPartPr>
              <p14:xfrm>
                <a:off x="3439765" y="1082515"/>
                <a:ext cx="122040" cy="3506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2C6BAA46-E91D-7F0D-4D32-6200FE682816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30765" y="1073875"/>
                  <a:ext cx="1396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51E9A35F-E612-441A-C9CB-4AFA630C7BDD}"/>
                    </a:ext>
                  </a:extLst>
                </p14:cNvPr>
                <p14:cNvContentPartPr/>
                <p14:nvPr/>
              </p14:nvContentPartPr>
              <p14:xfrm>
                <a:off x="3322405" y="1226155"/>
                <a:ext cx="231480" cy="122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51E9A35F-E612-441A-C9CB-4AFA630C7BD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3313765" y="1217155"/>
                  <a:ext cx="249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A07461B-F12C-DA35-CC1B-68ADD9E04DF7}"/>
                    </a:ext>
                  </a:extLst>
                </p14:cNvPr>
                <p14:cNvContentPartPr/>
                <p14:nvPr/>
              </p14:nvContentPartPr>
              <p14:xfrm>
                <a:off x="3764845" y="1199515"/>
                <a:ext cx="203040" cy="72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A07461B-F12C-DA35-CC1B-68ADD9E04DF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56205" y="1190875"/>
                  <a:ext cx="220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DB946D6-C6E9-D3FC-0F2E-9963CC36FB27}"/>
                    </a:ext>
                  </a:extLst>
                </p14:cNvPr>
                <p14:cNvContentPartPr/>
                <p14:nvPr/>
              </p14:nvContentPartPr>
              <p14:xfrm>
                <a:off x="3703645" y="1304995"/>
                <a:ext cx="279360" cy="9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DB946D6-C6E9-D3FC-0F2E-9963CC36FB27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694645" y="1295995"/>
                  <a:ext cx="297000" cy="27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2E198F32-7445-69B1-4626-88C9B193E837}"/>
                  </a:ext>
                </a:extLst>
              </p14:cNvPr>
              <p14:cNvContentPartPr/>
              <p14:nvPr/>
            </p14:nvContentPartPr>
            <p14:xfrm>
              <a:off x="4306645" y="1037875"/>
              <a:ext cx="291240" cy="3196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2E198F32-7445-69B1-4626-88C9B193E837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4297645" y="1028875"/>
                <a:ext cx="308880" cy="33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4BB5DDE0-88F6-9315-4B31-5A4F35D71EF7}"/>
                  </a:ext>
                </a:extLst>
              </p14:cNvPr>
              <p14:cNvContentPartPr/>
              <p14:nvPr/>
            </p14:nvContentPartPr>
            <p14:xfrm>
              <a:off x="6457285" y="916915"/>
              <a:ext cx="51480" cy="2484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4BB5DDE0-88F6-9315-4B31-5A4F35D71EF7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6448645" y="907915"/>
                <a:ext cx="69120" cy="42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5E073152-865F-714A-BED6-5A2349EA8A63}"/>
              </a:ext>
            </a:extLst>
          </p:cNvPr>
          <p:cNvGrpSpPr/>
          <p:nvPr/>
        </p:nvGrpSpPr>
        <p:grpSpPr>
          <a:xfrm>
            <a:off x="5821165" y="1111675"/>
            <a:ext cx="1844280" cy="483480"/>
            <a:chOff x="5821165" y="1111675"/>
            <a:chExt cx="1844280" cy="48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F70C7E09-F156-3E45-1AE4-E7489236DF8F}"/>
                    </a:ext>
                  </a:extLst>
                </p14:cNvPr>
                <p14:cNvContentPartPr/>
                <p14:nvPr/>
              </p14:nvContentPartPr>
              <p14:xfrm>
                <a:off x="5821165" y="1128595"/>
                <a:ext cx="1080720" cy="466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F70C7E09-F156-3E45-1AE4-E7489236DF8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812165" y="1119595"/>
                  <a:ext cx="109836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A819C5A-921F-8D59-2EBB-172498DC4E9D}"/>
                    </a:ext>
                  </a:extLst>
                </p14:cNvPr>
                <p14:cNvContentPartPr/>
                <p14:nvPr/>
              </p14:nvContentPartPr>
              <p14:xfrm>
                <a:off x="7142005" y="1111675"/>
                <a:ext cx="523440" cy="181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A819C5A-921F-8D59-2EBB-172498DC4E9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133365" y="1103035"/>
                  <a:ext cx="541080" cy="199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AA1F7DE1-6C4E-4B7B-5D3C-B228F12F2378}"/>
              </a:ext>
            </a:extLst>
          </p:cNvPr>
          <p:cNvGrpSpPr/>
          <p:nvPr/>
        </p:nvGrpSpPr>
        <p:grpSpPr>
          <a:xfrm>
            <a:off x="7728445" y="879475"/>
            <a:ext cx="2477160" cy="493920"/>
            <a:chOff x="7728445" y="879475"/>
            <a:chExt cx="2477160" cy="49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74F82051-B0A6-1F5F-C2DB-F4996A2DE69E}"/>
                    </a:ext>
                  </a:extLst>
                </p14:cNvPr>
                <p14:cNvContentPartPr/>
                <p14:nvPr/>
              </p14:nvContentPartPr>
              <p14:xfrm>
                <a:off x="7728445" y="879475"/>
                <a:ext cx="742320" cy="3625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74F82051-B0A6-1F5F-C2DB-F4996A2DE69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719805" y="870475"/>
                  <a:ext cx="75996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C549861-D985-3BD7-54E7-6149F24EEA1F}"/>
                    </a:ext>
                  </a:extLst>
                </p14:cNvPr>
                <p14:cNvContentPartPr/>
                <p14:nvPr/>
              </p14:nvContentPartPr>
              <p14:xfrm>
                <a:off x="8145325" y="933835"/>
                <a:ext cx="20520" cy="79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C549861-D985-3BD7-54E7-6149F24EEA1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136685" y="925195"/>
                  <a:ext cx="381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300249A-1CDB-9F5C-891C-57C3231D96D0}"/>
                    </a:ext>
                  </a:extLst>
                </p14:cNvPr>
                <p14:cNvContentPartPr/>
                <p14:nvPr/>
              </p14:nvContentPartPr>
              <p14:xfrm>
                <a:off x="8699725" y="927715"/>
                <a:ext cx="794880" cy="4456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300249A-1CDB-9F5C-891C-57C3231D96D0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91085" y="919075"/>
                  <a:ext cx="812520" cy="46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4C7FADB-03DB-1FC2-2326-4FA3887175AF}"/>
                    </a:ext>
                  </a:extLst>
                </p14:cNvPr>
                <p14:cNvContentPartPr/>
                <p14:nvPr/>
              </p14:nvContentPartPr>
              <p14:xfrm>
                <a:off x="9332605" y="986755"/>
                <a:ext cx="277560" cy="1425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4C7FADB-03DB-1FC2-2326-4FA3887175A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23605" y="978115"/>
                  <a:ext cx="2952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76A1D074-B6E2-36FF-82F1-EC862B71B3E9}"/>
                    </a:ext>
                  </a:extLst>
                </p14:cNvPr>
                <p14:cNvContentPartPr/>
                <p14:nvPr/>
              </p14:nvContentPartPr>
              <p14:xfrm>
                <a:off x="9783325" y="912235"/>
                <a:ext cx="422280" cy="366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76A1D074-B6E2-36FF-82F1-EC862B71B3E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774325" y="903595"/>
                  <a:ext cx="439920" cy="38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146C3230-9C41-499A-F776-B3EAEC3241D2}"/>
                  </a:ext>
                </a:extLst>
              </p14:cNvPr>
              <p14:cNvContentPartPr/>
              <p14:nvPr/>
            </p14:nvContentPartPr>
            <p14:xfrm>
              <a:off x="10574245" y="930595"/>
              <a:ext cx="435600" cy="28440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146C3230-9C41-499A-F776-B3EAEC3241D2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0565605" y="921955"/>
                <a:ext cx="453240" cy="30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7AE18602-483B-9E6B-7870-EDB907B30F4D}"/>
              </a:ext>
            </a:extLst>
          </p:cNvPr>
          <p:cNvGrpSpPr/>
          <p:nvPr/>
        </p:nvGrpSpPr>
        <p:grpSpPr>
          <a:xfrm>
            <a:off x="5839525" y="1603075"/>
            <a:ext cx="2326320" cy="587520"/>
            <a:chOff x="5839525" y="1603075"/>
            <a:chExt cx="2326320" cy="587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A90DAAB0-FCA8-6C40-63DA-A5573827ED1D}"/>
                    </a:ext>
                  </a:extLst>
                </p14:cNvPr>
                <p14:cNvContentPartPr/>
                <p14:nvPr/>
              </p14:nvContentPartPr>
              <p14:xfrm>
                <a:off x="5839525" y="1671115"/>
                <a:ext cx="768960" cy="519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A90DAAB0-FCA8-6C40-63DA-A5573827ED1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5830525" y="1662475"/>
                  <a:ext cx="786600" cy="53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6DED361F-EC63-099A-2279-B424C5545392}"/>
                    </a:ext>
                  </a:extLst>
                </p14:cNvPr>
                <p14:cNvContentPartPr/>
                <p14:nvPr/>
              </p14:nvContentPartPr>
              <p14:xfrm>
                <a:off x="6843925" y="1924195"/>
                <a:ext cx="72360" cy="1818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6DED361F-EC63-099A-2279-B424C554539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834925" y="1915555"/>
                  <a:ext cx="90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F40B457-E968-D9CD-5334-DC9748FCB1D7}"/>
                    </a:ext>
                  </a:extLst>
                </p14:cNvPr>
                <p14:cNvContentPartPr/>
                <p14:nvPr/>
              </p14:nvContentPartPr>
              <p14:xfrm>
                <a:off x="7203925" y="1739515"/>
                <a:ext cx="961920" cy="2052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F40B457-E968-D9CD-5334-DC9748FCB1D7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7194925" y="1730515"/>
                  <a:ext cx="97956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79041E7C-AA5F-6D5C-AB2E-2AD7E350F4D0}"/>
                    </a:ext>
                  </a:extLst>
                </p14:cNvPr>
                <p14:cNvContentPartPr/>
                <p14:nvPr/>
              </p14:nvContentPartPr>
              <p14:xfrm>
                <a:off x="7736365" y="1603075"/>
                <a:ext cx="33120" cy="198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79041E7C-AA5F-6D5C-AB2E-2AD7E350F4D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7727365" y="1594075"/>
                  <a:ext cx="5076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442A1953-F693-8306-D0C9-8258E683C0D5}"/>
              </a:ext>
            </a:extLst>
          </p:cNvPr>
          <p:cNvGrpSpPr/>
          <p:nvPr/>
        </p:nvGrpSpPr>
        <p:grpSpPr>
          <a:xfrm>
            <a:off x="8630965" y="1603075"/>
            <a:ext cx="819720" cy="423720"/>
            <a:chOff x="8630965" y="1603075"/>
            <a:chExt cx="819720" cy="423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E5258D6-A767-C950-41C7-8B397B5CF324}"/>
                    </a:ext>
                  </a:extLst>
                </p14:cNvPr>
                <p14:cNvContentPartPr/>
                <p14:nvPr/>
              </p14:nvContentPartPr>
              <p14:xfrm>
                <a:off x="8673445" y="1639075"/>
                <a:ext cx="166320" cy="274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E5258D6-A767-C950-41C7-8B397B5CF32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64445" y="1630435"/>
                  <a:ext cx="18396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B45B4A43-17F3-7C06-D882-573538C85716}"/>
                    </a:ext>
                  </a:extLst>
                </p14:cNvPr>
                <p14:cNvContentPartPr/>
                <p14:nvPr/>
              </p14:nvContentPartPr>
              <p14:xfrm>
                <a:off x="8630965" y="1817635"/>
                <a:ext cx="224640" cy="21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B45B4A43-17F3-7C06-D882-573538C8571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621965" y="1808635"/>
                  <a:ext cx="2422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1B4576CF-3AC6-03C2-1522-E5C62266A7C8}"/>
                    </a:ext>
                  </a:extLst>
                </p14:cNvPr>
                <p14:cNvContentPartPr/>
                <p14:nvPr/>
              </p14:nvContentPartPr>
              <p14:xfrm>
                <a:off x="9131005" y="1739875"/>
                <a:ext cx="124560" cy="177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1B4576CF-3AC6-03C2-1522-E5C62266A7C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122365" y="1731235"/>
                  <a:ext cx="14220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FE19285-0890-A7E2-38E9-C885FEE9A732}"/>
                    </a:ext>
                  </a:extLst>
                </p14:cNvPr>
                <p14:cNvContentPartPr/>
                <p14:nvPr/>
              </p14:nvContentPartPr>
              <p14:xfrm>
                <a:off x="8988805" y="1638715"/>
                <a:ext cx="112320" cy="388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FE19285-0890-A7E2-38E9-C885FEE9A73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980165" y="1630075"/>
                  <a:ext cx="129960" cy="40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31F8C7C-CF1A-877B-9330-70E63C0011F9}"/>
                    </a:ext>
                  </a:extLst>
                </p14:cNvPr>
                <p14:cNvContentPartPr/>
                <p14:nvPr/>
              </p14:nvContentPartPr>
              <p14:xfrm>
                <a:off x="9252325" y="1603075"/>
                <a:ext cx="198360" cy="3996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31F8C7C-CF1A-877B-9330-70E63C0011F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243685" y="1594435"/>
                  <a:ext cx="216000" cy="41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D49093CA-D8BB-B9D0-2A18-AFA38DA6D827}"/>
              </a:ext>
            </a:extLst>
          </p:cNvPr>
          <p:cNvGrpSpPr/>
          <p:nvPr/>
        </p:nvGrpSpPr>
        <p:grpSpPr>
          <a:xfrm>
            <a:off x="9710965" y="1483555"/>
            <a:ext cx="2151720" cy="607320"/>
            <a:chOff x="9710965" y="1483555"/>
            <a:chExt cx="2151720" cy="607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287913E-DEE8-A569-D8CB-8710EAC1782D}"/>
                    </a:ext>
                  </a:extLst>
                </p14:cNvPr>
                <p14:cNvContentPartPr/>
                <p14:nvPr/>
              </p14:nvContentPartPr>
              <p14:xfrm>
                <a:off x="9710965" y="1753195"/>
                <a:ext cx="487440" cy="18288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287913E-DEE8-A569-D8CB-8710EAC1782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702325" y="1744555"/>
                  <a:ext cx="5050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D2452C61-FB80-BA6C-0594-446B1C5ED503}"/>
                    </a:ext>
                  </a:extLst>
                </p14:cNvPr>
                <p14:cNvContentPartPr/>
                <p14:nvPr/>
              </p14:nvContentPartPr>
              <p14:xfrm>
                <a:off x="10005085" y="1702795"/>
                <a:ext cx="13680" cy="136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D2452C61-FB80-BA6C-0594-446B1C5ED503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996445" y="1694155"/>
                  <a:ext cx="31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8887F2C-9846-3FC9-2F00-A942AA54BD77}"/>
                    </a:ext>
                  </a:extLst>
                </p14:cNvPr>
                <p14:cNvContentPartPr/>
                <p14:nvPr/>
              </p14:nvContentPartPr>
              <p14:xfrm>
                <a:off x="10313245" y="1483555"/>
                <a:ext cx="1549440" cy="60732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8887F2C-9846-3FC9-2F00-A942AA54BD7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304605" y="1474915"/>
                  <a:ext cx="1567080" cy="62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50A2F9F-2003-C442-5BFA-CE9B7F357357}"/>
                    </a:ext>
                  </a:extLst>
                </p14:cNvPr>
                <p14:cNvContentPartPr/>
                <p14:nvPr/>
              </p14:nvContentPartPr>
              <p14:xfrm>
                <a:off x="11537605" y="1678315"/>
                <a:ext cx="108000" cy="21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50A2F9F-2003-C442-5BFA-CE9B7F35735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528965" y="1669675"/>
                  <a:ext cx="12564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5B3FF779-10EF-6A2F-D091-2C4CA6260124}"/>
                    </a:ext>
                  </a:extLst>
                </p14:cNvPr>
                <p14:cNvContentPartPr/>
                <p14:nvPr/>
              </p14:nvContentPartPr>
              <p14:xfrm>
                <a:off x="11298925" y="1666435"/>
                <a:ext cx="388800" cy="165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5B3FF779-10EF-6A2F-D091-2C4CA626012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290285" y="1657795"/>
                  <a:ext cx="40644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oup 85">
            <a:extLst>
              <a:ext uri="{FF2B5EF4-FFF2-40B4-BE49-F238E27FC236}">
                <a16:creationId xmlns:a16="http://schemas.microsoft.com/office/drawing/2014/main" id="{0DBC1819-BC33-0785-0CC2-394A0D4D73F6}"/>
              </a:ext>
            </a:extLst>
          </p:cNvPr>
          <p:cNvGrpSpPr/>
          <p:nvPr/>
        </p:nvGrpSpPr>
        <p:grpSpPr>
          <a:xfrm>
            <a:off x="5848885" y="2251075"/>
            <a:ext cx="5711040" cy="657720"/>
            <a:chOff x="5848885" y="2251075"/>
            <a:chExt cx="5711040" cy="65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C9A99C0B-1BE8-E5D7-0597-A0F38334D119}"/>
                    </a:ext>
                  </a:extLst>
                </p14:cNvPr>
                <p14:cNvContentPartPr/>
                <p14:nvPr/>
              </p14:nvContentPartPr>
              <p14:xfrm>
                <a:off x="5848885" y="2414515"/>
                <a:ext cx="351360" cy="4197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C9A99C0B-1BE8-E5D7-0597-A0F38334D11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39885" y="2405515"/>
                  <a:ext cx="369000" cy="43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23AC01D-61EE-6743-3BE0-719C1CDC9B71}"/>
                    </a:ext>
                  </a:extLst>
                </p14:cNvPr>
                <p14:cNvContentPartPr/>
                <p14:nvPr/>
              </p14:nvContentPartPr>
              <p14:xfrm>
                <a:off x="6465565" y="2512435"/>
                <a:ext cx="177840" cy="1832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23AC01D-61EE-6743-3BE0-719C1CDC9B7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456925" y="2503795"/>
                  <a:ext cx="1954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32662A4-A905-66F8-7826-E198AB5A7C49}"/>
                    </a:ext>
                  </a:extLst>
                </p14:cNvPr>
                <p14:cNvContentPartPr/>
                <p14:nvPr/>
              </p14:nvContentPartPr>
              <p14:xfrm>
                <a:off x="6899005" y="2288515"/>
                <a:ext cx="725760" cy="620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32662A4-A905-66F8-7826-E198AB5A7C49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890005" y="2279515"/>
                  <a:ext cx="743400" cy="63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16A60FCE-A8C6-79B5-3093-76C71C2AE740}"/>
                    </a:ext>
                  </a:extLst>
                </p14:cNvPr>
                <p14:cNvContentPartPr/>
                <p14:nvPr/>
              </p14:nvContentPartPr>
              <p14:xfrm>
                <a:off x="7981525" y="2337115"/>
                <a:ext cx="731160" cy="35748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16A60FCE-A8C6-79B5-3093-76C71C2AE74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7972525" y="2328115"/>
                  <a:ext cx="748800" cy="37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5311CC6-B019-A1F0-79F0-5BC3D71960F7}"/>
                    </a:ext>
                  </a:extLst>
                </p14:cNvPr>
                <p14:cNvContentPartPr/>
                <p14:nvPr/>
              </p14:nvContentPartPr>
              <p14:xfrm>
                <a:off x="8934805" y="2369155"/>
                <a:ext cx="659160" cy="325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5311CC6-B019-A1F0-79F0-5BC3D71960F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926165" y="2360515"/>
                  <a:ext cx="67680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B7A27322-613B-08C5-EA8F-B0FBAA86B3F9}"/>
                    </a:ext>
                  </a:extLst>
                </p14:cNvPr>
                <p14:cNvContentPartPr/>
                <p14:nvPr/>
              </p14:nvContentPartPr>
              <p14:xfrm>
                <a:off x="9392005" y="2462755"/>
                <a:ext cx="252000" cy="15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B7A27322-613B-08C5-EA8F-B0FBAA86B3F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383365" y="2453755"/>
                  <a:ext cx="26964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8A0C7E68-11E5-0D07-3FE2-FB71B4EFCD0D}"/>
                    </a:ext>
                  </a:extLst>
                </p14:cNvPr>
                <p14:cNvContentPartPr/>
                <p14:nvPr/>
              </p14:nvContentPartPr>
              <p14:xfrm>
                <a:off x="9942445" y="2426755"/>
                <a:ext cx="296640" cy="2368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8A0C7E68-11E5-0D07-3FE2-FB71B4EFCD0D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9933805" y="2417755"/>
                  <a:ext cx="3142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852367B-CAF0-6BC2-0B52-192FCD27C45C}"/>
                    </a:ext>
                  </a:extLst>
                </p14:cNvPr>
                <p14:cNvContentPartPr/>
                <p14:nvPr/>
              </p14:nvContentPartPr>
              <p14:xfrm>
                <a:off x="9944605" y="2540515"/>
                <a:ext cx="256680" cy="22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852367B-CAF0-6BC2-0B52-192FCD27C45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9935965" y="2531515"/>
                  <a:ext cx="2743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D255F39D-8282-4B21-7D10-EDC15D5F67DB}"/>
                    </a:ext>
                  </a:extLst>
                </p14:cNvPr>
                <p14:cNvContentPartPr/>
                <p14:nvPr/>
              </p14:nvContentPartPr>
              <p14:xfrm>
                <a:off x="10518085" y="2497675"/>
                <a:ext cx="406800" cy="1893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D255F39D-8282-4B21-7D10-EDC15D5F67D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0509445" y="2489035"/>
                  <a:ext cx="42444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85A0A164-E09E-3105-703A-150F0BF501B1}"/>
                    </a:ext>
                  </a:extLst>
                </p14:cNvPr>
                <p14:cNvContentPartPr/>
                <p14:nvPr/>
              </p14:nvContentPartPr>
              <p14:xfrm>
                <a:off x="11110645" y="2436835"/>
                <a:ext cx="364680" cy="2415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85A0A164-E09E-3105-703A-150F0BF501B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11101645" y="2428195"/>
                  <a:ext cx="38232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50FA3855-4B7C-6453-D8A7-BEE5F21D3968}"/>
                    </a:ext>
                  </a:extLst>
                </p14:cNvPr>
                <p14:cNvContentPartPr/>
                <p14:nvPr/>
              </p14:nvContentPartPr>
              <p14:xfrm>
                <a:off x="11206045" y="2251075"/>
                <a:ext cx="93240" cy="646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50FA3855-4B7C-6453-D8A7-BEE5F21D3968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11197405" y="2242075"/>
                  <a:ext cx="110880" cy="66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13C8AA8-CE84-1BB0-9B3F-CFB984F829DD}"/>
                    </a:ext>
                  </a:extLst>
                </p14:cNvPr>
                <p14:cNvContentPartPr/>
                <p14:nvPr/>
              </p14:nvContentPartPr>
              <p14:xfrm>
                <a:off x="11526805" y="2709355"/>
                <a:ext cx="33120" cy="23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13C8AA8-CE84-1BB0-9B3F-CFB984F829DD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518165" y="2700715"/>
                  <a:ext cx="507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41D80739-4300-07C8-D590-05B9D221CE4D}"/>
              </a:ext>
            </a:extLst>
          </p:cNvPr>
          <p:cNvGrpSpPr/>
          <p:nvPr/>
        </p:nvGrpSpPr>
        <p:grpSpPr>
          <a:xfrm>
            <a:off x="1063765" y="2985475"/>
            <a:ext cx="3379320" cy="893880"/>
            <a:chOff x="1063765" y="2985475"/>
            <a:chExt cx="3379320" cy="89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FD7A0821-32AE-4338-7772-7467981B7F84}"/>
                    </a:ext>
                  </a:extLst>
                </p14:cNvPr>
                <p14:cNvContentPartPr/>
                <p14:nvPr/>
              </p14:nvContentPartPr>
              <p14:xfrm>
                <a:off x="1130365" y="3053155"/>
                <a:ext cx="173520" cy="2995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FD7A0821-32AE-4338-7772-7467981B7F84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21725" y="3044155"/>
                  <a:ext cx="19116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4614F287-4B91-9836-3FA6-BC9025B5379D}"/>
                    </a:ext>
                  </a:extLst>
                </p14:cNvPr>
                <p14:cNvContentPartPr/>
                <p14:nvPr/>
              </p14:nvContentPartPr>
              <p14:xfrm>
                <a:off x="1063765" y="3436555"/>
                <a:ext cx="353880" cy="133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4614F287-4B91-9836-3FA6-BC9025B5379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54765" y="3427555"/>
                  <a:ext cx="3715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9421A75-8D4D-B9D9-CC4E-71C8E82352D9}"/>
                    </a:ext>
                  </a:extLst>
                </p14:cNvPr>
                <p14:cNvContentPartPr/>
                <p14:nvPr/>
              </p14:nvContentPartPr>
              <p14:xfrm>
                <a:off x="1086085" y="3499195"/>
                <a:ext cx="158760" cy="3276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9421A75-8D4D-B9D9-CC4E-71C8E82352D9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077085" y="3490195"/>
                  <a:ext cx="176400" cy="34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9AC7DAD-BFD5-4C92-1615-960134D85066}"/>
                    </a:ext>
                  </a:extLst>
                </p14:cNvPr>
                <p14:cNvContentPartPr/>
                <p14:nvPr/>
              </p14:nvContentPartPr>
              <p14:xfrm>
                <a:off x="1319005" y="3646075"/>
                <a:ext cx="136800" cy="932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9AC7DAD-BFD5-4C92-1615-960134D8506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310005" y="3637075"/>
                  <a:ext cx="154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3B9567CC-848C-5167-A85E-F2F4F6359907}"/>
                    </a:ext>
                  </a:extLst>
                </p14:cNvPr>
                <p14:cNvContentPartPr/>
                <p14:nvPr/>
              </p14:nvContentPartPr>
              <p14:xfrm>
                <a:off x="1574605" y="3086995"/>
                <a:ext cx="121680" cy="6426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3B9567CC-848C-5167-A85E-F2F4F635990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565605" y="3077995"/>
                  <a:ext cx="139320" cy="66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A393304-2303-05FB-5C68-8710CAB0734F}"/>
                    </a:ext>
                  </a:extLst>
                </p14:cNvPr>
                <p14:cNvContentPartPr/>
                <p14:nvPr/>
              </p14:nvContentPartPr>
              <p14:xfrm>
                <a:off x="1802485" y="3331435"/>
                <a:ext cx="150120" cy="188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A393304-2303-05FB-5C68-8710CAB0734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93485" y="3322795"/>
                  <a:ext cx="1677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6C0186A-2CD0-1B6A-2AF2-6FD4F06DB683}"/>
                    </a:ext>
                  </a:extLst>
                </p14:cNvPr>
                <p14:cNvContentPartPr/>
                <p14:nvPr/>
              </p14:nvContentPartPr>
              <p14:xfrm>
                <a:off x="1930285" y="3190315"/>
                <a:ext cx="176040" cy="99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6C0186A-2CD0-1B6A-2AF2-6FD4F06DB683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1921645" y="3181315"/>
                  <a:ext cx="1936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C1F253C-A7C6-AC2D-F89E-8AB938B3E0D0}"/>
                    </a:ext>
                  </a:extLst>
                </p14:cNvPr>
                <p14:cNvContentPartPr/>
                <p14:nvPr/>
              </p14:nvContentPartPr>
              <p14:xfrm>
                <a:off x="2251765" y="3012835"/>
                <a:ext cx="194040" cy="3978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C1F253C-A7C6-AC2D-F89E-8AB938B3E0D0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242765" y="3004195"/>
                  <a:ext cx="21168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E9DF819F-C6E3-1957-C957-30022B126EE0}"/>
                    </a:ext>
                  </a:extLst>
                </p14:cNvPr>
                <p14:cNvContentPartPr/>
                <p14:nvPr/>
              </p14:nvContentPartPr>
              <p14:xfrm>
                <a:off x="2195245" y="3450955"/>
                <a:ext cx="353880" cy="212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E9DF819F-C6E3-1957-C957-30022B126EE0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186605" y="3441955"/>
                  <a:ext cx="37152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6A2FF8C5-229E-3035-5876-CBB2EB7BF12A}"/>
                    </a:ext>
                  </a:extLst>
                </p14:cNvPr>
                <p14:cNvContentPartPr/>
                <p14:nvPr/>
              </p14:nvContentPartPr>
              <p14:xfrm>
                <a:off x="2147005" y="3502435"/>
                <a:ext cx="167040" cy="300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6A2FF8C5-229E-3035-5876-CBB2EB7BF12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138005" y="3493435"/>
                  <a:ext cx="1846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7C9593D-977E-95E0-F101-B7BBC6DB7521}"/>
                    </a:ext>
                  </a:extLst>
                </p14:cNvPr>
                <p14:cNvContentPartPr/>
                <p14:nvPr/>
              </p14:nvContentPartPr>
              <p14:xfrm>
                <a:off x="2389285" y="3666595"/>
                <a:ext cx="90720" cy="76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7C9593D-977E-95E0-F101-B7BBC6DB752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380285" y="3657595"/>
                  <a:ext cx="1083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7DCC456E-4833-A8A6-984A-6A21D6425415}"/>
                    </a:ext>
                  </a:extLst>
                </p14:cNvPr>
                <p14:cNvContentPartPr/>
                <p14:nvPr/>
              </p14:nvContentPartPr>
              <p14:xfrm>
                <a:off x="2582605" y="2985475"/>
                <a:ext cx="146160" cy="893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7DCC456E-4833-A8A6-984A-6A21D642541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2573965" y="2976835"/>
                  <a:ext cx="163800" cy="9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0DB45C7-9999-E941-6303-10BBA201ABC8}"/>
                    </a:ext>
                  </a:extLst>
                </p14:cNvPr>
                <p14:cNvContentPartPr/>
                <p14:nvPr/>
              </p14:nvContentPartPr>
              <p14:xfrm>
                <a:off x="2929285" y="3261955"/>
                <a:ext cx="270360" cy="259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0DB45C7-9999-E941-6303-10BBA201ABC8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920645" y="3253315"/>
                  <a:ext cx="2880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997EFE08-D096-3B3D-36BF-26DE87A95126}"/>
                    </a:ext>
                  </a:extLst>
                </p14:cNvPr>
                <p14:cNvContentPartPr/>
                <p14:nvPr/>
              </p14:nvContentPartPr>
              <p14:xfrm>
                <a:off x="3295045" y="3217675"/>
                <a:ext cx="158760" cy="312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997EFE08-D096-3B3D-36BF-26DE87A9512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286045" y="3209035"/>
                  <a:ext cx="17640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947586E-1E34-A688-8B2B-A3AE6A929DB2}"/>
                    </a:ext>
                  </a:extLst>
                </p14:cNvPr>
                <p14:cNvContentPartPr/>
                <p14:nvPr/>
              </p14:nvContentPartPr>
              <p14:xfrm>
                <a:off x="3257965" y="3416395"/>
                <a:ext cx="210960" cy="14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947586E-1E34-A688-8B2B-A3AE6A929DB2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248965" y="3407755"/>
                  <a:ext cx="2286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8A42155-880B-240F-80C4-02091A31C5C0}"/>
                    </a:ext>
                  </a:extLst>
                </p14:cNvPr>
                <p14:cNvContentPartPr/>
                <p14:nvPr/>
              </p14:nvContentPartPr>
              <p14:xfrm>
                <a:off x="3712285" y="3306235"/>
                <a:ext cx="136080" cy="10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8A42155-880B-240F-80C4-02091A31C5C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703645" y="3297235"/>
                  <a:ext cx="1537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FDB6D61D-6AB5-A99D-07A4-BA913F29D55C}"/>
                    </a:ext>
                  </a:extLst>
                </p14:cNvPr>
                <p14:cNvContentPartPr/>
                <p14:nvPr/>
              </p14:nvContentPartPr>
              <p14:xfrm>
                <a:off x="3693205" y="3426835"/>
                <a:ext cx="185760" cy="1116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FDB6D61D-6AB5-A99D-07A4-BA913F29D55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3684565" y="3417835"/>
                  <a:ext cx="203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4ADF7E7-F7CD-599E-37ED-C22D64FAAAAB}"/>
                    </a:ext>
                  </a:extLst>
                </p14:cNvPr>
                <p14:cNvContentPartPr/>
                <p14:nvPr/>
              </p14:nvContentPartPr>
              <p14:xfrm>
                <a:off x="4075525" y="3189595"/>
                <a:ext cx="367560" cy="2570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4ADF7E7-F7CD-599E-37ED-C22D64FAAAA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4066525" y="3180955"/>
                  <a:ext cx="385200" cy="274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D00AC438-57C7-96D6-E053-0FCB747B83D8}"/>
              </a:ext>
            </a:extLst>
          </p:cNvPr>
          <p:cNvGrpSpPr/>
          <p:nvPr/>
        </p:nvGrpSpPr>
        <p:grpSpPr>
          <a:xfrm>
            <a:off x="7199965" y="5096515"/>
            <a:ext cx="1204200" cy="398520"/>
            <a:chOff x="7199965" y="5096515"/>
            <a:chExt cx="1204200" cy="39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6DD549F-17FD-F1E6-E298-C9A78962DBAA}"/>
                    </a:ext>
                  </a:extLst>
                </p14:cNvPr>
                <p14:cNvContentPartPr/>
                <p14:nvPr/>
              </p14:nvContentPartPr>
              <p14:xfrm>
                <a:off x="7199965" y="5196595"/>
                <a:ext cx="407520" cy="298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6DD549F-17FD-F1E6-E298-C9A78962DBAA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191325" y="5187595"/>
                  <a:ext cx="42516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F783AAA9-5E83-4083-82FA-2ADA1D0C1A7F}"/>
                    </a:ext>
                  </a:extLst>
                </p14:cNvPr>
                <p14:cNvContentPartPr/>
                <p14:nvPr/>
              </p14:nvContentPartPr>
              <p14:xfrm>
                <a:off x="7787125" y="5096515"/>
                <a:ext cx="189720" cy="3870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F783AAA9-5E83-4083-82FA-2ADA1D0C1A7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778485" y="5087515"/>
                  <a:ext cx="20736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BC934AB-28AD-6EF4-6C3E-59AF37C3BE14}"/>
                    </a:ext>
                  </a:extLst>
                </p14:cNvPr>
                <p14:cNvContentPartPr/>
                <p14:nvPr/>
              </p14:nvContentPartPr>
              <p14:xfrm>
                <a:off x="7663645" y="5309995"/>
                <a:ext cx="282240" cy="658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BC934AB-28AD-6EF4-6C3E-59AF37C3BE14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655005" y="5300995"/>
                  <a:ext cx="2998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F972021-9C09-33A7-761C-FB88C1A53515}"/>
                    </a:ext>
                  </a:extLst>
                </p14:cNvPr>
                <p14:cNvContentPartPr/>
                <p14:nvPr/>
              </p14:nvContentPartPr>
              <p14:xfrm>
                <a:off x="8161525" y="5269315"/>
                <a:ext cx="242640" cy="180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F972021-9C09-33A7-761C-FB88C1A5351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152525" y="5260675"/>
                  <a:ext cx="2602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F76261F0-04BA-18CF-D218-A86FAD1B8241}"/>
                    </a:ext>
                  </a:extLst>
                </p14:cNvPr>
                <p14:cNvContentPartPr/>
                <p14:nvPr/>
              </p14:nvContentPartPr>
              <p14:xfrm>
                <a:off x="8123365" y="5353915"/>
                <a:ext cx="259200" cy="457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F76261F0-04BA-18CF-D218-A86FAD1B8241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114365" y="5344915"/>
                  <a:ext cx="276840" cy="6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76EB2581-3B15-44ED-F4CA-5C086E3DA3B9}"/>
              </a:ext>
            </a:extLst>
          </p:cNvPr>
          <p:cNvGrpSpPr/>
          <p:nvPr/>
        </p:nvGrpSpPr>
        <p:grpSpPr>
          <a:xfrm>
            <a:off x="8800165" y="4967995"/>
            <a:ext cx="692280" cy="410760"/>
            <a:chOff x="8800165" y="4967995"/>
            <a:chExt cx="69228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B91F8FFB-0204-8588-A952-1A49065A48AC}"/>
                    </a:ext>
                  </a:extLst>
                </p14:cNvPr>
                <p14:cNvContentPartPr/>
                <p14:nvPr/>
              </p14:nvContentPartPr>
              <p14:xfrm>
                <a:off x="8929045" y="4967995"/>
                <a:ext cx="177120" cy="27612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B91F8FFB-0204-8588-A952-1A49065A48AC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920045" y="4958995"/>
                  <a:ext cx="1947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D915D109-CB7D-F01A-8381-D237103577FF}"/>
                    </a:ext>
                  </a:extLst>
                </p14:cNvPr>
                <p14:cNvContentPartPr/>
                <p14:nvPr/>
              </p14:nvContentPartPr>
              <p14:xfrm>
                <a:off x="9197245" y="5054035"/>
                <a:ext cx="230760" cy="1857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D915D109-CB7D-F01A-8381-D237103577FF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188245" y="5045035"/>
                  <a:ext cx="248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74E62CC6-709C-548D-E294-EB6D4683E571}"/>
                    </a:ext>
                  </a:extLst>
                </p14:cNvPr>
                <p14:cNvContentPartPr/>
                <p14:nvPr/>
              </p14:nvContentPartPr>
              <p14:xfrm>
                <a:off x="8800165" y="5308915"/>
                <a:ext cx="692280" cy="698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74E62CC6-709C-548D-E294-EB6D4683E57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791525" y="5299915"/>
                  <a:ext cx="709920" cy="87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DA2E4A1A-A33F-4FDA-E208-A4651F1DF6AD}"/>
                  </a:ext>
                </a:extLst>
              </p14:cNvPr>
              <p14:cNvContentPartPr/>
              <p14:nvPr/>
            </p14:nvContentPartPr>
            <p14:xfrm>
              <a:off x="8990245" y="5480995"/>
              <a:ext cx="309600" cy="25776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DA2E4A1A-A33F-4FDA-E208-A4651F1DF6AD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8981605" y="5472355"/>
                <a:ext cx="327240" cy="275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3" name="Group 162">
            <a:extLst>
              <a:ext uri="{FF2B5EF4-FFF2-40B4-BE49-F238E27FC236}">
                <a16:creationId xmlns:a16="http://schemas.microsoft.com/office/drawing/2014/main" id="{B27113BC-1D78-63C8-F53E-9C62F4E68C98}"/>
              </a:ext>
            </a:extLst>
          </p:cNvPr>
          <p:cNvGrpSpPr/>
          <p:nvPr/>
        </p:nvGrpSpPr>
        <p:grpSpPr>
          <a:xfrm>
            <a:off x="9925165" y="5132875"/>
            <a:ext cx="741240" cy="292320"/>
            <a:chOff x="9925165" y="5132875"/>
            <a:chExt cx="74124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734113B9-4133-C069-75C9-F663BEECD47C}"/>
                    </a:ext>
                  </a:extLst>
                </p14:cNvPr>
                <p14:cNvContentPartPr/>
                <p14:nvPr/>
              </p14:nvContentPartPr>
              <p14:xfrm>
                <a:off x="9925165" y="5291275"/>
                <a:ext cx="371880" cy="176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734113B9-4133-C069-75C9-F663BEECD47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916525" y="5282635"/>
                  <a:ext cx="3895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A7168A65-8244-2828-ACBE-64B64CB72D80}"/>
                    </a:ext>
                  </a:extLst>
                </p14:cNvPr>
                <p14:cNvContentPartPr/>
                <p14:nvPr/>
              </p14:nvContentPartPr>
              <p14:xfrm>
                <a:off x="10052965" y="5132875"/>
                <a:ext cx="46440" cy="2923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A7168A65-8244-2828-ACBE-64B64CB72D80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043965" y="5124235"/>
                  <a:ext cx="6408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26B85AD6-6965-6813-3955-5DF286F1B389}"/>
                    </a:ext>
                  </a:extLst>
                </p14:cNvPr>
                <p14:cNvContentPartPr/>
                <p14:nvPr/>
              </p14:nvContentPartPr>
              <p14:xfrm>
                <a:off x="10482445" y="5223595"/>
                <a:ext cx="183960" cy="17136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26B85AD6-6965-6813-3955-5DF286F1B38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473445" y="5214595"/>
                  <a:ext cx="201600" cy="189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4E2910D0-A4B2-5116-FA0F-A5E77EA84902}"/>
              </a:ext>
            </a:extLst>
          </p:cNvPr>
          <p:cNvGrpSpPr/>
          <p:nvPr/>
        </p:nvGrpSpPr>
        <p:grpSpPr>
          <a:xfrm>
            <a:off x="1598005" y="3973675"/>
            <a:ext cx="5243040" cy="1960920"/>
            <a:chOff x="1598005" y="3973675"/>
            <a:chExt cx="5243040" cy="196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39DCAF9-F4A8-0E26-58BC-FB44B5E0C49A}"/>
                    </a:ext>
                  </a:extLst>
                </p14:cNvPr>
                <p14:cNvContentPartPr/>
                <p14:nvPr/>
              </p14:nvContentPartPr>
              <p14:xfrm>
                <a:off x="1730845" y="4377595"/>
                <a:ext cx="146160" cy="16668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39DCAF9-F4A8-0E26-58BC-FB44B5E0C49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722205" y="4368595"/>
                  <a:ext cx="1638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918E2791-E801-04CD-E0C5-63BE37E33E7D}"/>
                    </a:ext>
                  </a:extLst>
                </p14:cNvPr>
                <p14:cNvContentPartPr/>
                <p14:nvPr/>
              </p14:nvContentPartPr>
              <p14:xfrm>
                <a:off x="1919845" y="4218475"/>
                <a:ext cx="212040" cy="74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918E2791-E801-04CD-E0C5-63BE37E33E7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911205" y="4209835"/>
                  <a:ext cx="2296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9798939-55D9-AE91-43AC-1667F6C104C8}"/>
                    </a:ext>
                  </a:extLst>
                </p14:cNvPr>
                <p14:cNvContentPartPr/>
                <p14:nvPr/>
              </p14:nvContentPartPr>
              <p14:xfrm>
                <a:off x="2202445" y="4075915"/>
                <a:ext cx="183240" cy="3787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9798939-55D9-AE91-43AC-1667F6C104C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2193805" y="4067275"/>
                  <a:ext cx="200880" cy="39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A8BD3E4C-ADE8-57F6-DB62-9AE3A16EEB44}"/>
                    </a:ext>
                  </a:extLst>
                </p14:cNvPr>
                <p14:cNvContentPartPr/>
                <p14:nvPr/>
              </p14:nvContentPartPr>
              <p14:xfrm>
                <a:off x="2105965" y="4471195"/>
                <a:ext cx="335880" cy="1584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A8BD3E4C-ADE8-57F6-DB62-9AE3A16EEB4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2096965" y="4462555"/>
                  <a:ext cx="3535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C05DACDF-7563-3925-AC51-E8CFBC2F395E}"/>
                    </a:ext>
                  </a:extLst>
                </p14:cNvPr>
                <p14:cNvContentPartPr/>
                <p14:nvPr/>
              </p14:nvContentPartPr>
              <p14:xfrm>
                <a:off x="2091925" y="4502875"/>
                <a:ext cx="162000" cy="2736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C05DACDF-7563-3925-AC51-E8CFBC2F395E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083285" y="4494235"/>
                  <a:ext cx="1796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83459575-1CE0-C9E7-FD36-597A274E7194}"/>
                    </a:ext>
                  </a:extLst>
                </p14:cNvPr>
                <p14:cNvContentPartPr/>
                <p14:nvPr/>
              </p14:nvContentPartPr>
              <p14:xfrm>
                <a:off x="2340685" y="4636435"/>
                <a:ext cx="160920" cy="10620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83459575-1CE0-C9E7-FD36-597A274E719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2331685" y="4627795"/>
                  <a:ext cx="1785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05860E6-DA68-8588-7FBB-17BE76EF3663}"/>
                    </a:ext>
                  </a:extLst>
                </p14:cNvPr>
                <p14:cNvContentPartPr/>
                <p14:nvPr/>
              </p14:nvContentPartPr>
              <p14:xfrm>
                <a:off x="1598005" y="4050355"/>
                <a:ext cx="119880" cy="8650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05860E6-DA68-8588-7FBB-17BE76EF3663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589005" y="4041715"/>
                  <a:ext cx="137520" cy="88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ABEC1F50-1251-3872-23B0-AE2750C00DFB}"/>
                    </a:ext>
                  </a:extLst>
                </p14:cNvPr>
                <p14:cNvContentPartPr/>
                <p14:nvPr/>
              </p14:nvContentPartPr>
              <p14:xfrm>
                <a:off x="2571445" y="3973675"/>
                <a:ext cx="182160" cy="77868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ABEC1F50-1251-3872-23B0-AE2750C00DFB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2562805" y="3964675"/>
                  <a:ext cx="199800" cy="79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0B41A30B-FEC4-F6F2-1B1A-006C6537DBA6}"/>
                    </a:ext>
                  </a:extLst>
                </p14:cNvPr>
                <p14:cNvContentPartPr/>
                <p14:nvPr/>
              </p14:nvContentPartPr>
              <p14:xfrm>
                <a:off x="2914885" y="4237195"/>
                <a:ext cx="307440" cy="2664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0B41A30B-FEC4-F6F2-1B1A-006C6537DBA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2905885" y="4228195"/>
                  <a:ext cx="3250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B40A9E3-F7A0-2E00-C159-A8042A1EDC43}"/>
                    </a:ext>
                  </a:extLst>
                </p14:cNvPr>
                <p14:cNvContentPartPr/>
                <p14:nvPr/>
              </p14:nvContentPartPr>
              <p14:xfrm>
                <a:off x="3290005" y="4205155"/>
                <a:ext cx="178920" cy="3045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B40A9E3-F7A0-2E00-C159-A8042A1EDC43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281005" y="4196155"/>
                  <a:ext cx="1965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211D3233-64DF-E25D-0975-66143FD13B3A}"/>
                    </a:ext>
                  </a:extLst>
                </p14:cNvPr>
                <p14:cNvContentPartPr/>
                <p14:nvPr/>
              </p14:nvContentPartPr>
              <p14:xfrm>
                <a:off x="3239965" y="4390915"/>
                <a:ext cx="211680" cy="230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211D3233-64DF-E25D-0975-66143FD13B3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3231325" y="4381915"/>
                  <a:ext cx="2293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2B04552-AF7C-FBFA-4303-F1E7E0112A29}"/>
                    </a:ext>
                  </a:extLst>
                </p14:cNvPr>
                <p14:cNvContentPartPr/>
                <p14:nvPr/>
              </p14:nvContentPartPr>
              <p14:xfrm>
                <a:off x="3761965" y="4232155"/>
                <a:ext cx="172080" cy="126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2B04552-AF7C-FBFA-4303-F1E7E0112A2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3753325" y="4223155"/>
                  <a:ext cx="18972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64EAAC4-ECCE-14F2-8B73-E018AB34207B}"/>
                    </a:ext>
                  </a:extLst>
                </p14:cNvPr>
                <p14:cNvContentPartPr/>
                <p14:nvPr/>
              </p14:nvContentPartPr>
              <p14:xfrm>
                <a:off x="3702205" y="4353835"/>
                <a:ext cx="214560" cy="363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64EAAC4-ECCE-14F2-8B73-E018AB34207B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3693565" y="4344835"/>
                  <a:ext cx="232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EAD33D89-F74A-BBE5-B4A4-2D0FEE418BA8}"/>
                    </a:ext>
                  </a:extLst>
                </p14:cNvPr>
                <p14:cNvContentPartPr/>
                <p14:nvPr/>
              </p14:nvContentPartPr>
              <p14:xfrm>
                <a:off x="4031245" y="4222795"/>
                <a:ext cx="597960" cy="231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EAD33D89-F74A-BBE5-B4A4-2D0FEE418BA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022245" y="4213795"/>
                  <a:ext cx="6156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D0E215C-C93E-2EC1-47AF-7403C4236BBE}"/>
                    </a:ext>
                  </a:extLst>
                </p14:cNvPr>
                <p14:cNvContentPartPr/>
                <p14:nvPr/>
              </p14:nvContentPartPr>
              <p14:xfrm>
                <a:off x="4575565" y="4059715"/>
                <a:ext cx="477360" cy="394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D0E215C-C93E-2EC1-47AF-7403C4236BBE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566565" y="4051075"/>
                  <a:ext cx="495000" cy="41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FC277961-BBCC-4746-E7A3-F2995C5C1DEC}"/>
                    </a:ext>
                  </a:extLst>
                </p14:cNvPr>
                <p14:cNvContentPartPr/>
                <p14:nvPr/>
              </p14:nvContentPartPr>
              <p14:xfrm>
                <a:off x="4831165" y="4214155"/>
                <a:ext cx="276120" cy="3816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FC277961-BBCC-4746-E7A3-F2995C5C1DEC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4822165" y="4205155"/>
                  <a:ext cx="293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0C29762-A870-2E3C-0890-E7F6F7398C0C}"/>
                    </a:ext>
                  </a:extLst>
                </p14:cNvPr>
                <p14:cNvContentPartPr/>
                <p14:nvPr/>
              </p14:nvContentPartPr>
              <p14:xfrm>
                <a:off x="2249245" y="5001835"/>
                <a:ext cx="188280" cy="322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0C29762-A870-2E3C-0890-E7F6F7398C0C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240245" y="4992835"/>
                  <a:ext cx="205920" cy="34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A28009C-F9AB-B6C7-9333-52220B343F86}"/>
                    </a:ext>
                  </a:extLst>
                </p14:cNvPr>
                <p14:cNvContentPartPr/>
                <p14:nvPr/>
              </p14:nvContentPartPr>
              <p14:xfrm>
                <a:off x="2175805" y="5311795"/>
                <a:ext cx="412560" cy="604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A28009C-F9AB-B6C7-9333-52220B343F8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166805" y="5303155"/>
                  <a:ext cx="4302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E12D7E88-7CC5-60AE-AA0D-F60F7B6AB79B}"/>
                    </a:ext>
                  </a:extLst>
                </p14:cNvPr>
                <p14:cNvContentPartPr/>
                <p14:nvPr/>
              </p14:nvContentPartPr>
              <p14:xfrm>
                <a:off x="2188405" y="5483155"/>
                <a:ext cx="122400" cy="2566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E12D7E88-7CC5-60AE-AA0D-F60F7B6AB79B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179405" y="5474515"/>
                  <a:ext cx="1400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85C3376-E562-4804-8D86-F1CA9D1D0729}"/>
                    </a:ext>
                  </a:extLst>
                </p14:cNvPr>
                <p14:cNvContentPartPr/>
                <p14:nvPr/>
              </p14:nvContentPartPr>
              <p14:xfrm>
                <a:off x="2419165" y="5510875"/>
                <a:ext cx="209880" cy="2210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85C3376-E562-4804-8D86-F1CA9D1D072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410525" y="5501875"/>
                  <a:ext cx="22752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E2712FCD-6042-F10B-417B-03DE76DC4E85}"/>
                    </a:ext>
                  </a:extLst>
                </p14:cNvPr>
                <p14:cNvContentPartPr/>
                <p14:nvPr/>
              </p14:nvContentPartPr>
              <p14:xfrm>
                <a:off x="2891845" y="5182195"/>
                <a:ext cx="289440" cy="253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E2712FCD-6042-F10B-417B-03DE76DC4E8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883205" y="5173195"/>
                  <a:ext cx="3070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C2A8DDC-6B33-A539-8443-65745DF097F0}"/>
                    </a:ext>
                  </a:extLst>
                </p14:cNvPr>
                <p14:cNvContentPartPr/>
                <p14:nvPr/>
              </p14:nvContentPartPr>
              <p14:xfrm>
                <a:off x="3308725" y="5144395"/>
                <a:ext cx="148320" cy="307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C2A8DDC-6B33-A539-8443-65745DF097F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3299725" y="5135755"/>
                  <a:ext cx="16596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9202316F-3BB1-CFAF-5508-876FA21D1099}"/>
                    </a:ext>
                  </a:extLst>
                </p14:cNvPr>
                <p14:cNvContentPartPr/>
                <p14:nvPr/>
              </p14:nvContentPartPr>
              <p14:xfrm>
                <a:off x="3226645" y="5287315"/>
                <a:ext cx="211320" cy="230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9202316F-3BB1-CFAF-5508-876FA21D109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3218005" y="5278315"/>
                  <a:ext cx="22896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3F709BE8-4A76-51CE-1D92-8CA5D1BFE093}"/>
                    </a:ext>
                  </a:extLst>
                </p14:cNvPr>
                <p14:cNvContentPartPr/>
                <p14:nvPr/>
              </p14:nvContentPartPr>
              <p14:xfrm>
                <a:off x="3680965" y="5243755"/>
                <a:ext cx="235800" cy="183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3F709BE8-4A76-51CE-1D92-8CA5D1BFE09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3672325" y="5235115"/>
                  <a:ext cx="2534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682063E6-2558-4788-4B85-D7A6B0E6FC53}"/>
                    </a:ext>
                  </a:extLst>
                </p14:cNvPr>
                <p14:cNvContentPartPr/>
                <p14:nvPr/>
              </p14:nvContentPartPr>
              <p14:xfrm>
                <a:off x="3720205" y="5307475"/>
                <a:ext cx="231840" cy="19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682063E6-2558-4788-4B85-D7A6B0E6FC53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3711565" y="5298475"/>
                  <a:ext cx="2494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B65A42DF-9C29-2FE0-0FDB-5DF2ECCD88D4}"/>
                    </a:ext>
                  </a:extLst>
                </p14:cNvPr>
                <p14:cNvContentPartPr/>
                <p14:nvPr/>
              </p14:nvContentPartPr>
              <p14:xfrm>
                <a:off x="4236805" y="5475235"/>
                <a:ext cx="768240" cy="349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B65A42DF-9C29-2FE0-0FDB-5DF2ECCD88D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4228165" y="5466595"/>
                  <a:ext cx="785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ECEFA9C-DB92-88B6-4EF1-E59EA80298C0}"/>
                    </a:ext>
                  </a:extLst>
                </p14:cNvPr>
                <p14:cNvContentPartPr/>
                <p14:nvPr/>
              </p14:nvContentPartPr>
              <p14:xfrm>
                <a:off x="4390885" y="5656675"/>
                <a:ext cx="222480" cy="2779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ECEFA9C-DB92-88B6-4EF1-E59EA80298C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4381885" y="5648035"/>
                  <a:ext cx="2401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91746764-23D3-13D7-120E-70BFB98D6205}"/>
                    </a:ext>
                  </a:extLst>
                </p14:cNvPr>
                <p14:cNvContentPartPr/>
                <p14:nvPr/>
              </p14:nvContentPartPr>
              <p14:xfrm>
                <a:off x="4687885" y="5583235"/>
                <a:ext cx="153720" cy="1684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91746764-23D3-13D7-120E-70BFB98D6205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4678885" y="5574235"/>
                  <a:ext cx="17136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EB48F65-5543-71E3-1240-2CB72B38334E}"/>
                    </a:ext>
                  </a:extLst>
                </p14:cNvPr>
                <p14:cNvContentPartPr/>
                <p14:nvPr/>
              </p14:nvContentPartPr>
              <p14:xfrm>
                <a:off x="5985325" y="5348155"/>
                <a:ext cx="649440" cy="195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EB48F65-5543-71E3-1240-2CB72B38334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976685" y="5339515"/>
                  <a:ext cx="66708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9CF0CE7-8A1B-85F9-7CF9-EBE2BECD7654}"/>
                    </a:ext>
                  </a:extLst>
                </p14:cNvPr>
                <p14:cNvContentPartPr/>
                <p14:nvPr/>
              </p14:nvContentPartPr>
              <p14:xfrm>
                <a:off x="5346325" y="4157995"/>
                <a:ext cx="307800" cy="33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9CF0CE7-8A1B-85F9-7CF9-EBE2BECD7654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5337325" y="4149355"/>
                  <a:ext cx="3254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5EB92CC-EA67-047D-1544-F63978B57C7B}"/>
                    </a:ext>
                  </a:extLst>
                </p14:cNvPr>
                <p14:cNvContentPartPr/>
                <p14:nvPr/>
              </p14:nvContentPartPr>
              <p14:xfrm>
                <a:off x="5370805" y="4202275"/>
                <a:ext cx="286920" cy="378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5EB92CC-EA67-047D-1544-F63978B57C7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5362165" y="4193635"/>
                  <a:ext cx="304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BA5DA62-5A15-01DE-3D9C-7EAEA94A963F}"/>
                    </a:ext>
                  </a:extLst>
                </p14:cNvPr>
                <p14:cNvContentPartPr/>
                <p14:nvPr/>
              </p14:nvContentPartPr>
              <p14:xfrm>
                <a:off x="5354245" y="4263835"/>
                <a:ext cx="258840" cy="133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BA5DA62-5A15-01DE-3D9C-7EAEA94A963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5345605" y="4254835"/>
                  <a:ext cx="2764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F4A347FD-CC47-7860-4A4B-ECBCDD8A3E24}"/>
                    </a:ext>
                  </a:extLst>
                </p14:cNvPr>
                <p14:cNvContentPartPr/>
                <p14:nvPr/>
              </p14:nvContentPartPr>
              <p14:xfrm>
                <a:off x="5863285" y="4222795"/>
                <a:ext cx="201960" cy="97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F4A347FD-CC47-7860-4A4B-ECBCDD8A3E2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5854285" y="4214155"/>
                  <a:ext cx="2196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33DF602E-372B-94DD-E839-02F7341FB2FE}"/>
                    </a:ext>
                  </a:extLst>
                </p14:cNvPr>
                <p14:cNvContentPartPr/>
                <p14:nvPr/>
              </p14:nvContentPartPr>
              <p14:xfrm>
                <a:off x="6181885" y="4025515"/>
                <a:ext cx="187920" cy="3164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33DF602E-372B-94DD-E839-02F7341FB2F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172885" y="4016515"/>
                  <a:ext cx="20556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0F0159AA-E048-638B-B5F8-870980D46B0E}"/>
                    </a:ext>
                  </a:extLst>
                </p14:cNvPr>
                <p14:cNvContentPartPr/>
                <p14:nvPr/>
              </p14:nvContentPartPr>
              <p14:xfrm>
                <a:off x="6517765" y="4194715"/>
                <a:ext cx="323280" cy="10584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0F0159AA-E048-638B-B5F8-870980D46B0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509125" y="4185715"/>
                  <a:ext cx="340920" cy="123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2F945C7E-0941-E6AD-6656-9C8434ADD93C}"/>
              </a:ext>
            </a:extLst>
          </p:cNvPr>
          <p:cNvGrpSpPr/>
          <p:nvPr/>
        </p:nvGrpSpPr>
        <p:grpSpPr>
          <a:xfrm>
            <a:off x="4251925" y="5080675"/>
            <a:ext cx="882360" cy="256680"/>
            <a:chOff x="4251925" y="5080675"/>
            <a:chExt cx="88236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9A65489F-7E83-51F9-DB43-BBAD7CF8F09C}"/>
                    </a:ext>
                  </a:extLst>
                </p14:cNvPr>
                <p14:cNvContentPartPr/>
                <p14:nvPr/>
              </p14:nvContentPartPr>
              <p14:xfrm>
                <a:off x="4251925" y="5246995"/>
                <a:ext cx="259200" cy="72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9A65489F-7E83-51F9-DB43-BBAD7CF8F09C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4243285" y="5237995"/>
                  <a:ext cx="276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064D1E8E-3CB5-E385-269E-54378524C094}"/>
                    </a:ext>
                  </a:extLst>
                </p14:cNvPr>
                <p14:cNvContentPartPr/>
                <p14:nvPr/>
              </p14:nvContentPartPr>
              <p14:xfrm>
                <a:off x="4537045" y="5080675"/>
                <a:ext cx="224280" cy="2566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064D1E8E-3CB5-E385-269E-54378524C094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4528405" y="5072035"/>
                  <a:ext cx="24192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0224366D-0E9E-CC2A-C72B-1C1D18F9810D}"/>
                    </a:ext>
                  </a:extLst>
                </p14:cNvPr>
                <p14:cNvContentPartPr/>
                <p14:nvPr/>
              </p14:nvContentPartPr>
              <p14:xfrm>
                <a:off x="4839445" y="5197675"/>
                <a:ext cx="294840" cy="968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0224366D-0E9E-CC2A-C72B-1C1D18F9810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4830445" y="5189035"/>
                  <a:ext cx="312480" cy="11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C64617C5-6D08-122F-2380-591F6164F7E8}"/>
              </a:ext>
            </a:extLst>
          </p:cNvPr>
          <p:cNvGrpSpPr/>
          <p:nvPr/>
        </p:nvGrpSpPr>
        <p:grpSpPr>
          <a:xfrm>
            <a:off x="10124245" y="4069795"/>
            <a:ext cx="1066320" cy="907920"/>
            <a:chOff x="10124245" y="4069795"/>
            <a:chExt cx="1066320" cy="907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34F9C32-61D8-67E7-3878-67CEAFE61A64}"/>
                    </a:ext>
                  </a:extLst>
                </p14:cNvPr>
                <p14:cNvContentPartPr/>
                <p14:nvPr/>
              </p14:nvContentPartPr>
              <p14:xfrm>
                <a:off x="10485685" y="4529515"/>
                <a:ext cx="232920" cy="448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34F9C32-61D8-67E7-3878-67CEAFE61A6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476685" y="4520515"/>
                  <a:ext cx="25056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A9B618B-4325-78BF-FE18-D5C409590EAF}"/>
                    </a:ext>
                  </a:extLst>
                </p14:cNvPr>
                <p14:cNvContentPartPr/>
                <p14:nvPr/>
              </p14:nvContentPartPr>
              <p14:xfrm>
                <a:off x="10124245" y="4069795"/>
                <a:ext cx="960480" cy="3607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A9B618B-4325-78BF-FE18-D5C409590EAF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115245" y="4061155"/>
                  <a:ext cx="97812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8C648294-E9E9-46F0-E3C6-6E345CE8FB2E}"/>
                    </a:ext>
                  </a:extLst>
                </p14:cNvPr>
                <p14:cNvContentPartPr/>
                <p14:nvPr/>
              </p14:nvContentPartPr>
              <p14:xfrm>
                <a:off x="10801765" y="4187155"/>
                <a:ext cx="388800" cy="41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8C648294-E9E9-46F0-E3C6-6E345CE8FB2E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793125" y="4178155"/>
                  <a:ext cx="406440" cy="5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575536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>
            <a:extLst>
              <a:ext uri="{FF2B5EF4-FFF2-40B4-BE49-F238E27FC236}">
                <a16:creationId xmlns:a16="http://schemas.microsoft.com/office/drawing/2014/main" id="{84A8EEC2-88A5-FA55-7BF4-2B94695FE6D4}"/>
              </a:ext>
            </a:extLst>
          </p:cNvPr>
          <p:cNvGrpSpPr/>
          <p:nvPr/>
        </p:nvGrpSpPr>
        <p:grpSpPr>
          <a:xfrm>
            <a:off x="1487485" y="326875"/>
            <a:ext cx="636120" cy="361800"/>
            <a:chOff x="1487485" y="326875"/>
            <a:chExt cx="636120" cy="36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BB591E6-D4AE-47BE-B9EF-6C5C6295FD49}"/>
                    </a:ext>
                  </a:extLst>
                </p14:cNvPr>
                <p14:cNvContentPartPr/>
                <p14:nvPr/>
              </p14:nvContentPartPr>
              <p14:xfrm>
                <a:off x="1487485" y="326875"/>
                <a:ext cx="350640" cy="3495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BB591E6-D4AE-47BE-B9EF-6C5C6295FD49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478485" y="318235"/>
                  <a:ext cx="368280" cy="36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09EEA577-B6AE-7930-5BCD-D93C43A7A1E7}"/>
                    </a:ext>
                  </a:extLst>
                </p14:cNvPr>
                <p14:cNvContentPartPr/>
                <p14:nvPr/>
              </p14:nvContentPartPr>
              <p14:xfrm>
                <a:off x="1932445" y="364315"/>
                <a:ext cx="191160" cy="3243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09EEA577-B6AE-7930-5BCD-D93C43A7A1E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923445" y="355675"/>
                  <a:ext cx="208800" cy="34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A2D301E8-B366-ADD8-382F-82CD69D297C6}"/>
                    </a:ext>
                  </a:extLst>
                </p14:cNvPr>
                <p14:cNvContentPartPr/>
                <p14:nvPr/>
              </p14:nvContentPartPr>
              <p14:xfrm>
                <a:off x="1898245" y="568795"/>
                <a:ext cx="187920" cy="15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A2D301E8-B366-ADD8-382F-82CD69D297C6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89245" y="559795"/>
                  <a:ext cx="2055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E44A4C7-C10E-1D0A-1CDF-C2D648E2D89E}"/>
              </a:ext>
            </a:extLst>
          </p:cNvPr>
          <p:cNvGrpSpPr/>
          <p:nvPr/>
        </p:nvGrpSpPr>
        <p:grpSpPr>
          <a:xfrm>
            <a:off x="2475685" y="484195"/>
            <a:ext cx="332640" cy="137880"/>
            <a:chOff x="2475685" y="484195"/>
            <a:chExt cx="332640" cy="13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5370824-27AC-7982-9ACB-12D8B5DBA952}"/>
                    </a:ext>
                  </a:extLst>
                </p14:cNvPr>
                <p14:cNvContentPartPr/>
                <p14:nvPr/>
              </p14:nvContentPartPr>
              <p14:xfrm>
                <a:off x="2475685" y="484195"/>
                <a:ext cx="264600" cy="22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5370824-27AC-7982-9ACB-12D8B5DBA95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66685" y="475555"/>
                  <a:ext cx="282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E8815802-634F-4EAE-1C86-9CA036B09EFB}"/>
                    </a:ext>
                  </a:extLst>
                </p14:cNvPr>
                <p14:cNvContentPartPr/>
                <p14:nvPr/>
              </p14:nvContentPartPr>
              <p14:xfrm>
                <a:off x="2494405" y="590395"/>
                <a:ext cx="313920" cy="316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E8815802-634F-4EAE-1C86-9CA036B09EF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485405" y="581395"/>
                  <a:ext cx="33156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4E1B4D8D-2A87-4025-BDB2-261FDC0A7E4E}"/>
              </a:ext>
            </a:extLst>
          </p:cNvPr>
          <p:cNvGrpSpPr/>
          <p:nvPr/>
        </p:nvGrpSpPr>
        <p:grpSpPr>
          <a:xfrm>
            <a:off x="3198565" y="243355"/>
            <a:ext cx="522360" cy="264240"/>
            <a:chOff x="3198565" y="243355"/>
            <a:chExt cx="52236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BFA008FF-3794-F9E1-B303-1CCE4EC92AF8}"/>
                    </a:ext>
                  </a:extLst>
                </p14:cNvPr>
                <p14:cNvContentPartPr/>
                <p14:nvPr/>
              </p14:nvContentPartPr>
              <p14:xfrm>
                <a:off x="3198565" y="243355"/>
                <a:ext cx="201960" cy="2642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BFA008FF-3794-F9E1-B303-1CCE4EC92AF8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3189565" y="234715"/>
                  <a:ext cx="21960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2420D43-1912-1F26-20FF-E6753D3CDFB8}"/>
                    </a:ext>
                  </a:extLst>
                </p14:cNvPr>
                <p14:cNvContentPartPr/>
                <p14:nvPr/>
              </p14:nvContentPartPr>
              <p14:xfrm>
                <a:off x="3476485" y="382675"/>
                <a:ext cx="244440" cy="104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2420D43-1912-1F26-20FF-E6753D3CDFB8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467485" y="373675"/>
                  <a:ext cx="262080" cy="122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1E2E9EC0-FB43-DCEB-885B-1A5B657BC565}"/>
                  </a:ext>
                </a:extLst>
              </p14:cNvPr>
              <p14:cNvContentPartPr/>
              <p14:nvPr/>
            </p14:nvContentPartPr>
            <p14:xfrm>
              <a:off x="3137725" y="651595"/>
              <a:ext cx="552600" cy="97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1E2E9EC0-FB43-DCEB-885B-1A5B657BC565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3128725" y="642955"/>
                <a:ext cx="57024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176D90E1-4354-51E6-B8FA-38343FCDE206}"/>
                  </a:ext>
                </a:extLst>
              </p14:cNvPr>
              <p14:cNvContentPartPr/>
              <p14:nvPr/>
            </p14:nvContentPartPr>
            <p14:xfrm>
              <a:off x="3294685" y="866155"/>
              <a:ext cx="219960" cy="14904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176D90E1-4354-51E6-B8FA-38343FCDE206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3286045" y="857155"/>
                <a:ext cx="237600" cy="166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oup 33">
            <a:extLst>
              <a:ext uri="{FF2B5EF4-FFF2-40B4-BE49-F238E27FC236}">
                <a16:creationId xmlns:a16="http://schemas.microsoft.com/office/drawing/2014/main" id="{0D1274A3-5A33-F64C-F0D2-693E320AAD53}"/>
              </a:ext>
            </a:extLst>
          </p:cNvPr>
          <p:cNvGrpSpPr/>
          <p:nvPr/>
        </p:nvGrpSpPr>
        <p:grpSpPr>
          <a:xfrm>
            <a:off x="4023325" y="448195"/>
            <a:ext cx="254520" cy="249480"/>
            <a:chOff x="4023325" y="448195"/>
            <a:chExt cx="254520" cy="249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A2F218CE-86E0-920A-A2AA-45AE5E8ADB29}"/>
                    </a:ext>
                  </a:extLst>
                </p14:cNvPr>
                <p14:cNvContentPartPr/>
                <p14:nvPr/>
              </p14:nvContentPartPr>
              <p14:xfrm>
                <a:off x="4105405" y="448195"/>
                <a:ext cx="39240" cy="2494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A2F218CE-86E0-920A-A2AA-45AE5E8ADB2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096405" y="439555"/>
                  <a:ext cx="568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F02FC6DC-F66A-0D66-306F-82E34312C490}"/>
                    </a:ext>
                  </a:extLst>
                </p14:cNvPr>
                <p14:cNvContentPartPr/>
                <p14:nvPr/>
              </p14:nvContentPartPr>
              <p14:xfrm>
                <a:off x="4023325" y="606595"/>
                <a:ext cx="254520" cy="684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F02FC6DC-F66A-0D66-306F-82E34312C49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014325" y="597955"/>
                  <a:ext cx="272160" cy="2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CAA17608-4AE4-C624-0B03-0773E12ECAEC}"/>
                  </a:ext>
                </a:extLst>
              </p14:cNvPr>
              <p14:cNvContentPartPr/>
              <p14:nvPr/>
            </p14:nvContentPartPr>
            <p14:xfrm>
              <a:off x="4501045" y="413635"/>
              <a:ext cx="265320" cy="24912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CAA17608-4AE4-C624-0B03-0773E12ECAE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4492405" y="404995"/>
                <a:ext cx="282960" cy="266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oup 38">
            <a:extLst>
              <a:ext uri="{FF2B5EF4-FFF2-40B4-BE49-F238E27FC236}">
                <a16:creationId xmlns:a16="http://schemas.microsoft.com/office/drawing/2014/main" id="{C5FB03A1-23B7-6F63-57E0-429BCC8A0266}"/>
              </a:ext>
            </a:extLst>
          </p:cNvPr>
          <p:cNvGrpSpPr/>
          <p:nvPr/>
        </p:nvGrpSpPr>
        <p:grpSpPr>
          <a:xfrm>
            <a:off x="846685" y="932755"/>
            <a:ext cx="1033200" cy="995400"/>
            <a:chOff x="846685" y="932755"/>
            <a:chExt cx="1033200" cy="99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C81207E-4422-3593-ACDD-C944A1008104}"/>
                    </a:ext>
                  </a:extLst>
                </p14:cNvPr>
                <p14:cNvContentPartPr/>
                <p14:nvPr/>
              </p14:nvContentPartPr>
              <p14:xfrm>
                <a:off x="1450405" y="961195"/>
                <a:ext cx="219960" cy="5871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C81207E-4422-3593-ACDD-C944A1008104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441765" y="952195"/>
                  <a:ext cx="23760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8E66CE08-FECD-13E2-48D3-4E68A7169AB8}"/>
                    </a:ext>
                  </a:extLst>
                </p14:cNvPr>
                <p14:cNvContentPartPr/>
                <p14:nvPr/>
              </p14:nvContentPartPr>
              <p14:xfrm>
                <a:off x="1507645" y="932755"/>
                <a:ext cx="179280" cy="1706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8E66CE08-FECD-13E2-48D3-4E68A7169AB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99005" y="923755"/>
                  <a:ext cx="1969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6AA6D5A5-A189-66A7-4978-85BF725A5005}"/>
                    </a:ext>
                  </a:extLst>
                </p14:cNvPr>
                <p14:cNvContentPartPr/>
                <p14:nvPr/>
              </p14:nvContentPartPr>
              <p14:xfrm>
                <a:off x="846685" y="1631875"/>
                <a:ext cx="1033200" cy="2962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6AA6D5A5-A189-66A7-4978-85BF725A500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37685" y="1622875"/>
                  <a:ext cx="1050840" cy="31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200DB74E-DEE7-5EFF-72CE-7518A7FD6D2D}"/>
              </a:ext>
            </a:extLst>
          </p:cNvPr>
          <p:cNvGrpSpPr/>
          <p:nvPr/>
        </p:nvGrpSpPr>
        <p:grpSpPr>
          <a:xfrm>
            <a:off x="2027845" y="1515955"/>
            <a:ext cx="1701720" cy="403920"/>
            <a:chOff x="2027845" y="1515955"/>
            <a:chExt cx="1701720" cy="40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E281EF5-8EA7-0719-AB4C-F6944DE4517E}"/>
                    </a:ext>
                  </a:extLst>
                </p14:cNvPr>
                <p14:cNvContentPartPr/>
                <p14:nvPr/>
              </p14:nvContentPartPr>
              <p14:xfrm>
                <a:off x="2027845" y="1515955"/>
                <a:ext cx="1173600" cy="4039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E281EF5-8EA7-0719-AB4C-F6944DE4517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018845" y="1507315"/>
                  <a:ext cx="1191240" cy="42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314AD9E-184D-2FED-A208-6B245C79A49D}"/>
                    </a:ext>
                  </a:extLst>
                </p14:cNvPr>
                <p14:cNvContentPartPr/>
                <p14:nvPr/>
              </p14:nvContentPartPr>
              <p14:xfrm>
                <a:off x="3185965" y="1638715"/>
                <a:ext cx="3600" cy="972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314AD9E-184D-2FED-A208-6B245C79A49D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176965" y="1630075"/>
                  <a:ext cx="21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C4C12D4B-3BCB-7C01-03A9-E1C338C95D88}"/>
                    </a:ext>
                  </a:extLst>
                </p14:cNvPr>
                <p14:cNvContentPartPr/>
                <p14:nvPr/>
              </p14:nvContentPartPr>
              <p14:xfrm>
                <a:off x="3282805" y="1701715"/>
                <a:ext cx="446760" cy="18180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C4C12D4B-3BCB-7C01-03A9-E1C338C95D8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74165" y="1692715"/>
                  <a:ext cx="4644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406AD31-F592-13FD-D93B-2B8CB498B461}"/>
                    </a:ext>
                  </a:extLst>
                </p14:cNvPr>
                <p14:cNvContentPartPr/>
                <p14:nvPr/>
              </p14:nvContentPartPr>
              <p14:xfrm>
                <a:off x="2463445" y="1550155"/>
                <a:ext cx="28080" cy="39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406AD31-F592-13FD-D93B-2B8CB498B461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454445" y="1541155"/>
                  <a:ext cx="45720" cy="56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EC73AF34-8B3A-E0C8-4055-F727121F7FB6}"/>
              </a:ext>
            </a:extLst>
          </p:cNvPr>
          <p:cNvGrpSpPr/>
          <p:nvPr/>
        </p:nvGrpSpPr>
        <p:grpSpPr>
          <a:xfrm>
            <a:off x="3971125" y="1483555"/>
            <a:ext cx="901440" cy="491760"/>
            <a:chOff x="3971125" y="1483555"/>
            <a:chExt cx="901440" cy="49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F9C7657-EC5C-3E66-B735-D7551483782F}"/>
                    </a:ext>
                  </a:extLst>
                </p14:cNvPr>
                <p14:cNvContentPartPr/>
                <p14:nvPr/>
              </p14:nvContentPartPr>
              <p14:xfrm>
                <a:off x="3971125" y="1556275"/>
                <a:ext cx="211680" cy="4190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F9C7657-EC5C-3E66-B735-D7551483782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962125" y="1547635"/>
                  <a:ext cx="2293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B13C1086-693C-4A3F-C467-7646675C66FD}"/>
                    </a:ext>
                  </a:extLst>
                </p14:cNvPr>
                <p14:cNvContentPartPr/>
                <p14:nvPr/>
              </p14:nvContentPartPr>
              <p14:xfrm>
                <a:off x="4563325" y="1483555"/>
                <a:ext cx="203400" cy="2995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B13C1086-693C-4A3F-C467-7646675C66F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554325" y="1474915"/>
                  <a:ext cx="221040" cy="31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4332D296-430A-3C0D-F8E9-F86E7A30A693}"/>
                    </a:ext>
                  </a:extLst>
                </p14:cNvPr>
                <p14:cNvContentPartPr/>
                <p14:nvPr/>
              </p14:nvContentPartPr>
              <p14:xfrm>
                <a:off x="4488805" y="1667875"/>
                <a:ext cx="280080" cy="36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4332D296-430A-3C0D-F8E9-F86E7A30A69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479805" y="1658875"/>
                  <a:ext cx="2977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38DD01B7-9D3F-C93A-E801-AFE925022EE0}"/>
                    </a:ext>
                  </a:extLst>
                </p14:cNvPr>
                <p14:cNvContentPartPr/>
                <p14:nvPr/>
              </p14:nvContentPartPr>
              <p14:xfrm>
                <a:off x="4838365" y="1887475"/>
                <a:ext cx="34200" cy="349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38DD01B7-9D3F-C93A-E801-AFE925022EE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829365" y="1878475"/>
                  <a:ext cx="51840" cy="5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BBE9F1C5-A59C-0C75-20D5-1499CC5B5A7C}"/>
              </a:ext>
            </a:extLst>
          </p:cNvPr>
          <p:cNvGrpSpPr/>
          <p:nvPr/>
        </p:nvGrpSpPr>
        <p:grpSpPr>
          <a:xfrm>
            <a:off x="5967685" y="1446835"/>
            <a:ext cx="4421160" cy="501480"/>
            <a:chOff x="5967685" y="1446835"/>
            <a:chExt cx="4421160" cy="501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0F07DED-FBF1-FB02-2D11-2FCCC0E421A7}"/>
                    </a:ext>
                  </a:extLst>
                </p14:cNvPr>
                <p14:cNvContentPartPr/>
                <p14:nvPr/>
              </p14:nvContentPartPr>
              <p14:xfrm>
                <a:off x="5967685" y="1496515"/>
                <a:ext cx="685800" cy="402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0F07DED-FBF1-FB02-2D11-2FCCC0E421A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5958685" y="1487515"/>
                  <a:ext cx="703440" cy="41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CC26EBC9-5E06-7D54-2EC7-43D0DD0DF4DD}"/>
                    </a:ext>
                  </a:extLst>
                </p14:cNvPr>
                <p14:cNvContentPartPr/>
                <p14:nvPr/>
              </p14:nvContentPartPr>
              <p14:xfrm>
                <a:off x="6426685" y="1658875"/>
                <a:ext cx="370440" cy="2736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CC26EBC9-5E06-7D54-2EC7-43D0DD0DF4DD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417685" y="1650235"/>
                  <a:ext cx="388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F824803F-4B95-599C-AD6D-638A1D501DB8}"/>
                    </a:ext>
                  </a:extLst>
                </p14:cNvPr>
                <p14:cNvContentPartPr/>
                <p14:nvPr/>
              </p14:nvContentPartPr>
              <p14:xfrm>
                <a:off x="7104205" y="1623595"/>
                <a:ext cx="366840" cy="17892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F824803F-4B95-599C-AD6D-638A1D501DB8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095205" y="1614595"/>
                  <a:ext cx="384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F83DF9B-7EF8-E870-CD52-87ABF04ED8E8}"/>
                    </a:ext>
                  </a:extLst>
                </p14:cNvPr>
                <p14:cNvContentPartPr/>
                <p14:nvPr/>
              </p14:nvContentPartPr>
              <p14:xfrm>
                <a:off x="7115005" y="1483195"/>
                <a:ext cx="324000" cy="4896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F83DF9B-7EF8-E870-CD52-87ABF04ED8E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106365" y="1474555"/>
                  <a:ext cx="3416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D638F852-5EC6-6F28-F902-B775AD472151}"/>
                    </a:ext>
                  </a:extLst>
                </p14:cNvPr>
                <p14:cNvContentPartPr/>
                <p14:nvPr/>
              </p14:nvContentPartPr>
              <p14:xfrm>
                <a:off x="7613605" y="1670755"/>
                <a:ext cx="210960" cy="16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D638F852-5EC6-6F28-F902-B775AD47215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04605" y="1662115"/>
                  <a:ext cx="2286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6C59B392-2481-C392-2380-E390E9143B05}"/>
                    </a:ext>
                  </a:extLst>
                </p14:cNvPr>
                <p14:cNvContentPartPr/>
                <p14:nvPr/>
              </p14:nvContentPartPr>
              <p14:xfrm>
                <a:off x="7954885" y="1606675"/>
                <a:ext cx="252000" cy="156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6C59B392-2481-C392-2380-E390E9143B0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45885" y="1598035"/>
                  <a:ext cx="26964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05AA8D8-7BB4-0572-B25C-E5926392EBCE}"/>
                    </a:ext>
                  </a:extLst>
                </p14:cNvPr>
                <p14:cNvContentPartPr/>
                <p14:nvPr/>
              </p14:nvContentPartPr>
              <p14:xfrm>
                <a:off x="7947325" y="1463035"/>
                <a:ext cx="249480" cy="327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05AA8D8-7BB4-0572-B25C-E5926392EBCE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938685" y="1454035"/>
                  <a:ext cx="2671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CB49F99-E5EA-CEF5-0FE4-3AD25C1664E7}"/>
                    </a:ext>
                  </a:extLst>
                </p14:cNvPr>
                <p14:cNvContentPartPr/>
                <p14:nvPr/>
              </p14:nvContentPartPr>
              <p14:xfrm>
                <a:off x="8461765" y="1615315"/>
                <a:ext cx="450720" cy="2012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CB49F99-E5EA-CEF5-0FE4-3AD25C1664E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452765" y="1606675"/>
                  <a:ext cx="4683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4B12CBC2-553F-7F00-0E9A-98CAB7CEA8A6}"/>
                    </a:ext>
                  </a:extLst>
                </p14:cNvPr>
                <p14:cNvContentPartPr/>
                <p14:nvPr/>
              </p14:nvContentPartPr>
              <p14:xfrm>
                <a:off x="8666605" y="1446835"/>
                <a:ext cx="15480" cy="111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4B12CBC2-553F-7F00-0E9A-98CAB7CEA8A6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657605" y="1437835"/>
                  <a:ext cx="331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FAEDE6F5-DEFA-4795-61DD-AEACE3F3B12F}"/>
                    </a:ext>
                  </a:extLst>
                </p14:cNvPr>
                <p14:cNvContentPartPr/>
                <p14:nvPr/>
              </p14:nvContentPartPr>
              <p14:xfrm>
                <a:off x="9254125" y="1611355"/>
                <a:ext cx="414000" cy="33696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FAEDE6F5-DEFA-4795-61DD-AEACE3F3B12F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245485" y="1602715"/>
                  <a:ext cx="431640" cy="35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FC7CD92A-3E44-796A-CD14-C72FCD5A03DA}"/>
                    </a:ext>
                  </a:extLst>
                </p14:cNvPr>
                <p14:cNvContentPartPr/>
                <p14:nvPr/>
              </p14:nvContentPartPr>
              <p14:xfrm>
                <a:off x="9647605" y="1455475"/>
                <a:ext cx="32400" cy="262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FC7CD92A-3E44-796A-CD14-C72FCD5A03D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638965" y="1446835"/>
                  <a:ext cx="50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723DA2A-5290-867B-1565-1C49A6B63CEA}"/>
                    </a:ext>
                  </a:extLst>
                </p14:cNvPr>
                <p14:cNvContentPartPr/>
                <p14:nvPr/>
              </p14:nvContentPartPr>
              <p14:xfrm>
                <a:off x="9747685" y="1589395"/>
                <a:ext cx="194040" cy="136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723DA2A-5290-867B-1565-1C49A6B63CE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39045" y="1580755"/>
                  <a:ext cx="2116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7388232-99B7-B046-42D8-8E9BBBB3E41D}"/>
                    </a:ext>
                  </a:extLst>
                </p14:cNvPr>
                <p14:cNvContentPartPr/>
                <p14:nvPr/>
              </p14:nvContentPartPr>
              <p14:xfrm>
                <a:off x="9930205" y="1623595"/>
                <a:ext cx="458640" cy="78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7388232-99B7-B046-42D8-8E9BBBB3E41D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921565" y="1614955"/>
                  <a:ext cx="476280" cy="96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6330867-3A90-00A6-6610-089680BAA9AF}"/>
                  </a:ext>
                </a:extLst>
              </p14:cNvPr>
              <p14:cNvContentPartPr/>
              <p14:nvPr/>
            </p14:nvContentPartPr>
            <p14:xfrm>
              <a:off x="5931325" y="2081875"/>
              <a:ext cx="465480" cy="57456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6330867-3A90-00A6-6610-089680BAA9AF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5922325" y="2072875"/>
                <a:ext cx="48312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7F897E9A-40FF-9F9E-5AFA-0FA89F5010F3}"/>
                  </a:ext>
                </a:extLst>
              </p14:cNvPr>
              <p14:cNvContentPartPr/>
              <p14:nvPr/>
            </p14:nvContentPartPr>
            <p14:xfrm>
              <a:off x="6714685" y="2015635"/>
              <a:ext cx="1243080" cy="414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7F897E9A-40FF-9F9E-5AFA-0FA89F5010F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6706045" y="2006995"/>
                <a:ext cx="1260720" cy="43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76" name="Group 75">
            <a:extLst>
              <a:ext uri="{FF2B5EF4-FFF2-40B4-BE49-F238E27FC236}">
                <a16:creationId xmlns:a16="http://schemas.microsoft.com/office/drawing/2014/main" id="{132B8D5B-EA9F-F00B-EEEA-E116C9A29B97}"/>
              </a:ext>
            </a:extLst>
          </p:cNvPr>
          <p:cNvGrpSpPr/>
          <p:nvPr/>
        </p:nvGrpSpPr>
        <p:grpSpPr>
          <a:xfrm>
            <a:off x="8222365" y="2000875"/>
            <a:ext cx="1977120" cy="425160"/>
            <a:chOff x="8222365" y="2000875"/>
            <a:chExt cx="197712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262590E8-1ABD-B72F-1F28-2AD47C1239DE}"/>
                    </a:ext>
                  </a:extLst>
                </p14:cNvPr>
                <p14:cNvContentPartPr/>
                <p14:nvPr/>
              </p14:nvContentPartPr>
              <p14:xfrm>
                <a:off x="8222365" y="2000875"/>
                <a:ext cx="1977120" cy="42516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262590E8-1ABD-B72F-1F28-2AD47C1239DE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13365" y="1992235"/>
                  <a:ext cx="199476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41FF33F-B8DC-5D47-9794-8A78DE51374A}"/>
                    </a:ext>
                  </a:extLst>
                </p14:cNvPr>
                <p14:cNvContentPartPr/>
                <p14:nvPr/>
              </p14:nvContentPartPr>
              <p14:xfrm>
                <a:off x="9474085" y="2153515"/>
                <a:ext cx="388080" cy="291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41FF33F-B8DC-5D47-9794-8A78DE51374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465085" y="2144875"/>
                  <a:ext cx="4057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7943AB3D-EB54-DF47-9E31-3AC69EE1BB0D}"/>
                    </a:ext>
                  </a:extLst>
                </p14:cNvPr>
                <p14:cNvContentPartPr/>
                <p14:nvPr/>
              </p14:nvContentPartPr>
              <p14:xfrm>
                <a:off x="9042805" y="2099515"/>
                <a:ext cx="29160" cy="111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7943AB3D-EB54-DF47-9E31-3AC69EE1BB0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34165" y="2090515"/>
                  <a:ext cx="4680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BC3DB3D4-5AE5-DE77-7B5F-D4BC33F462A1}"/>
              </a:ext>
            </a:extLst>
          </p:cNvPr>
          <p:cNvGrpSpPr/>
          <p:nvPr/>
        </p:nvGrpSpPr>
        <p:grpSpPr>
          <a:xfrm>
            <a:off x="5967325" y="2727715"/>
            <a:ext cx="955080" cy="486000"/>
            <a:chOff x="5967325" y="2727715"/>
            <a:chExt cx="955080" cy="48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F5F24090-5D4A-744F-5A11-88AF493BFD69}"/>
                    </a:ext>
                  </a:extLst>
                </p14:cNvPr>
                <p14:cNvContentPartPr/>
                <p14:nvPr/>
              </p14:nvContentPartPr>
              <p14:xfrm>
                <a:off x="5967325" y="2727715"/>
                <a:ext cx="351000" cy="48600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F5F24090-5D4A-744F-5A11-88AF493BFD6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958325" y="2719075"/>
                  <a:ext cx="368640" cy="50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64DF2BE0-67DD-912D-2DF4-A89705E35045}"/>
                    </a:ext>
                  </a:extLst>
                </p14:cNvPr>
                <p14:cNvContentPartPr/>
                <p14:nvPr/>
              </p14:nvContentPartPr>
              <p14:xfrm>
                <a:off x="6689845" y="2738155"/>
                <a:ext cx="206280" cy="34848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64DF2BE0-67DD-912D-2DF4-A89705E3504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680845" y="2729515"/>
                  <a:ext cx="22392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AB54E4B-271D-F9F1-38A7-581D3DAB3381}"/>
                    </a:ext>
                  </a:extLst>
                </p14:cNvPr>
                <p14:cNvContentPartPr/>
                <p14:nvPr/>
              </p14:nvContentPartPr>
              <p14:xfrm>
                <a:off x="6621805" y="2941915"/>
                <a:ext cx="300600" cy="208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AB54E4B-271D-F9F1-38A7-581D3DAB338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612805" y="2933275"/>
                  <a:ext cx="31824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2" name="Group 91">
            <a:extLst>
              <a:ext uri="{FF2B5EF4-FFF2-40B4-BE49-F238E27FC236}">
                <a16:creationId xmlns:a16="http://schemas.microsoft.com/office/drawing/2014/main" id="{F2555454-3C55-1B41-2703-825BA686F025}"/>
              </a:ext>
            </a:extLst>
          </p:cNvPr>
          <p:cNvGrpSpPr/>
          <p:nvPr/>
        </p:nvGrpSpPr>
        <p:grpSpPr>
          <a:xfrm>
            <a:off x="7404085" y="2726635"/>
            <a:ext cx="3430080" cy="392040"/>
            <a:chOff x="7404085" y="2726635"/>
            <a:chExt cx="3430080" cy="39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A94C4D4-20FF-4821-B906-EA10FBE056DB}"/>
                    </a:ext>
                  </a:extLst>
                </p14:cNvPr>
                <p14:cNvContentPartPr/>
                <p14:nvPr/>
              </p14:nvContentPartPr>
              <p14:xfrm>
                <a:off x="7404085" y="2759035"/>
                <a:ext cx="655920" cy="3596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A94C4D4-20FF-4821-B906-EA10FBE056D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395445" y="2750395"/>
                  <a:ext cx="673560" cy="37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B4708859-B6F8-F0BC-6841-6E071E04371F}"/>
                    </a:ext>
                  </a:extLst>
                </p14:cNvPr>
                <p14:cNvContentPartPr/>
                <p14:nvPr/>
              </p14:nvContentPartPr>
              <p14:xfrm>
                <a:off x="8445565" y="2867035"/>
                <a:ext cx="447840" cy="15984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B4708859-B6F8-F0BC-6841-6E071E04371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436565" y="2858395"/>
                  <a:ext cx="4654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049F4118-B9DF-3842-46EE-68DDBF5D11E6}"/>
                    </a:ext>
                  </a:extLst>
                </p14:cNvPr>
                <p14:cNvContentPartPr/>
                <p14:nvPr/>
              </p14:nvContentPartPr>
              <p14:xfrm>
                <a:off x="8473645" y="2726635"/>
                <a:ext cx="399240" cy="165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049F4118-B9DF-3842-46EE-68DDBF5D11E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464645" y="2717635"/>
                  <a:ext cx="4168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B73A6359-6220-00B4-4802-F0FD39A94042}"/>
                    </a:ext>
                  </a:extLst>
                </p14:cNvPr>
                <p14:cNvContentPartPr/>
                <p14:nvPr/>
              </p14:nvContentPartPr>
              <p14:xfrm>
                <a:off x="8981245" y="2951635"/>
                <a:ext cx="244800" cy="1404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B73A6359-6220-00B4-4802-F0FD39A9404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972245" y="2942635"/>
                  <a:ext cx="262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2642663-4B3B-E9CC-9319-560F2FE5AA5D}"/>
                    </a:ext>
                  </a:extLst>
                </p14:cNvPr>
                <p14:cNvContentPartPr/>
                <p14:nvPr/>
              </p14:nvContentPartPr>
              <p14:xfrm>
                <a:off x="9320005" y="2840035"/>
                <a:ext cx="316080" cy="1641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2642663-4B3B-E9CC-9319-560F2FE5AA5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9311365" y="2831395"/>
                  <a:ext cx="33372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82637070-C04C-7C94-968D-749D3C252F53}"/>
                    </a:ext>
                  </a:extLst>
                </p14:cNvPr>
                <p14:cNvContentPartPr/>
                <p14:nvPr/>
              </p14:nvContentPartPr>
              <p14:xfrm>
                <a:off x="9263125" y="2734915"/>
                <a:ext cx="441000" cy="144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82637070-C04C-7C94-968D-749D3C252F53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254125" y="2726275"/>
                  <a:ext cx="4586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AF26C953-E0E8-FDEB-CED6-52148E15E70E}"/>
                    </a:ext>
                  </a:extLst>
                </p14:cNvPr>
                <p14:cNvContentPartPr/>
                <p14:nvPr/>
              </p14:nvContentPartPr>
              <p14:xfrm>
                <a:off x="9906085" y="2809075"/>
                <a:ext cx="515160" cy="230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AF26C953-E0E8-FDEB-CED6-52148E15E70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897085" y="2800435"/>
                  <a:ext cx="5328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E8546DE-0F90-5F75-68E2-CEBBD48C0B22}"/>
                    </a:ext>
                  </a:extLst>
                </p14:cNvPr>
                <p14:cNvContentPartPr/>
                <p14:nvPr/>
              </p14:nvContentPartPr>
              <p14:xfrm>
                <a:off x="10540045" y="2786395"/>
                <a:ext cx="294120" cy="255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E8546DE-0F90-5F75-68E2-CEBBD48C0B2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531405" y="2777395"/>
                  <a:ext cx="311760" cy="27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93" name="Ink 92">
                <a:extLst>
                  <a:ext uri="{FF2B5EF4-FFF2-40B4-BE49-F238E27FC236}">
                    <a16:creationId xmlns:a16="http://schemas.microsoft.com/office/drawing/2014/main" id="{F8AB863E-B522-38AA-F1A2-3D757F3D714C}"/>
                  </a:ext>
                </a:extLst>
              </p14:cNvPr>
              <p14:cNvContentPartPr/>
              <p14:nvPr/>
            </p14:nvContentPartPr>
            <p14:xfrm>
              <a:off x="6001885" y="3493435"/>
              <a:ext cx="448920" cy="191160"/>
            </p14:xfrm>
          </p:contentPart>
        </mc:Choice>
        <mc:Fallback xmlns="">
          <p:pic>
            <p:nvPicPr>
              <p:cNvPr id="93" name="Ink 92">
                <a:extLst>
                  <a:ext uri="{FF2B5EF4-FFF2-40B4-BE49-F238E27FC236}">
                    <a16:creationId xmlns:a16="http://schemas.microsoft.com/office/drawing/2014/main" id="{F8AB863E-B522-38AA-F1A2-3D757F3D714C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5993245" y="3484435"/>
                <a:ext cx="466560" cy="208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9" name="Group 98">
            <a:extLst>
              <a:ext uri="{FF2B5EF4-FFF2-40B4-BE49-F238E27FC236}">
                <a16:creationId xmlns:a16="http://schemas.microsoft.com/office/drawing/2014/main" id="{4D18E14F-9EDD-542E-3EA8-87FF982DC44F}"/>
              </a:ext>
            </a:extLst>
          </p:cNvPr>
          <p:cNvGrpSpPr/>
          <p:nvPr/>
        </p:nvGrpSpPr>
        <p:grpSpPr>
          <a:xfrm>
            <a:off x="6926725" y="3450235"/>
            <a:ext cx="1794240" cy="220680"/>
            <a:chOff x="6926725" y="3450235"/>
            <a:chExt cx="1794240" cy="220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F167F36C-364B-402C-8609-391A5401BBE1}"/>
                    </a:ext>
                  </a:extLst>
                </p14:cNvPr>
                <p14:cNvContentPartPr/>
                <p14:nvPr/>
              </p14:nvContentPartPr>
              <p14:xfrm>
                <a:off x="6926725" y="3465715"/>
                <a:ext cx="244800" cy="2052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F167F36C-364B-402C-8609-391A5401BBE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917725" y="3457075"/>
                  <a:ext cx="2624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A13DC359-3930-7FDF-A571-C24311328850}"/>
                    </a:ext>
                  </a:extLst>
                </p14:cNvPr>
                <p14:cNvContentPartPr/>
                <p14:nvPr/>
              </p14:nvContentPartPr>
              <p14:xfrm>
                <a:off x="7417405" y="3450235"/>
                <a:ext cx="488880" cy="154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A13DC359-3930-7FDF-A571-C24311328850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408405" y="3441235"/>
                  <a:ext cx="50652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0D80FD6-A0F0-0C01-1C18-AF50180C6E0E}"/>
                    </a:ext>
                  </a:extLst>
                </p14:cNvPr>
                <p14:cNvContentPartPr/>
                <p14:nvPr/>
              </p14:nvContentPartPr>
              <p14:xfrm>
                <a:off x="8058925" y="3462475"/>
                <a:ext cx="428400" cy="142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0D80FD6-A0F0-0C01-1C18-AF50180C6E0E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050285" y="3453475"/>
                  <a:ext cx="4460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5CCBC3B-52AD-A60B-01F7-3A181F38EB83}"/>
                    </a:ext>
                  </a:extLst>
                </p14:cNvPr>
                <p14:cNvContentPartPr/>
                <p14:nvPr/>
              </p14:nvContentPartPr>
              <p14:xfrm>
                <a:off x="8685325" y="3606835"/>
                <a:ext cx="35640" cy="46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5CCBC3B-52AD-A60B-01F7-3A181F38EB83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676685" y="3597835"/>
                  <a:ext cx="5328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F76A22F3-2CD4-DDF8-9475-2918D26C1C4C}"/>
              </a:ext>
            </a:extLst>
          </p:cNvPr>
          <p:cNvGrpSpPr/>
          <p:nvPr/>
        </p:nvGrpSpPr>
        <p:grpSpPr>
          <a:xfrm>
            <a:off x="6005125" y="4066915"/>
            <a:ext cx="2207880" cy="523800"/>
            <a:chOff x="6005125" y="4066915"/>
            <a:chExt cx="220788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4C4FDC8-A012-721F-18BA-724978441555}"/>
                    </a:ext>
                  </a:extLst>
                </p14:cNvPr>
                <p14:cNvContentPartPr/>
                <p14:nvPr/>
              </p14:nvContentPartPr>
              <p14:xfrm>
                <a:off x="6089725" y="4217395"/>
                <a:ext cx="50400" cy="4860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4C4FDC8-A012-721F-18BA-72497844155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081085" y="4208395"/>
                  <a:ext cx="68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C5C023E-E2C5-B22D-F0F6-40213AF374A8}"/>
                    </a:ext>
                  </a:extLst>
                </p14:cNvPr>
                <p14:cNvContentPartPr/>
                <p14:nvPr/>
              </p14:nvContentPartPr>
              <p14:xfrm>
                <a:off x="6005125" y="4444555"/>
                <a:ext cx="64800" cy="500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C5C023E-E2C5-B22D-F0F6-40213AF374A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996485" y="4435555"/>
                  <a:ext cx="8244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62FCD25F-0E04-1BB2-CA1B-E2F398A2FC38}"/>
                    </a:ext>
                  </a:extLst>
                </p14:cNvPr>
                <p14:cNvContentPartPr/>
                <p14:nvPr/>
              </p14:nvContentPartPr>
              <p14:xfrm>
                <a:off x="6156325" y="4448875"/>
                <a:ext cx="121680" cy="48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62FCD25F-0E04-1BB2-CA1B-E2F398A2FC3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147325" y="4439875"/>
                  <a:ext cx="139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76D2D90B-74F8-62E7-49D9-2BF287883E2B}"/>
                    </a:ext>
                  </a:extLst>
                </p14:cNvPr>
                <p14:cNvContentPartPr/>
                <p14:nvPr/>
              </p14:nvContentPartPr>
              <p14:xfrm>
                <a:off x="6831685" y="4240435"/>
                <a:ext cx="263160" cy="182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76D2D90B-74F8-62E7-49D9-2BF287883E2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22685" y="4231435"/>
                  <a:ext cx="2808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E5D2EB8B-2CC4-556D-01E5-7290F0029D1C}"/>
                    </a:ext>
                  </a:extLst>
                </p14:cNvPr>
                <p14:cNvContentPartPr/>
                <p14:nvPr/>
              </p14:nvContentPartPr>
              <p14:xfrm>
                <a:off x="7399765" y="4235755"/>
                <a:ext cx="256680" cy="2088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E5D2EB8B-2CC4-556D-01E5-7290F0029D1C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390765" y="4227115"/>
                  <a:ext cx="2743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60A8E8EB-73FC-F36B-A2AF-8F6AE5FEB4EE}"/>
                    </a:ext>
                  </a:extLst>
                </p14:cNvPr>
                <p14:cNvContentPartPr/>
                <p14:nvPr/>
              </p14:nvContentPartPr>
              <p14:xfrm>
                <a:off x="7339645" y="4352755"/>
                <a:ext cx="302040" cy="129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60A8E8EB-73FC-F36B-A2AF-8F6AE5FEB4EE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7331005" y="4344115"/>
                  <a:ext cx="31968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7B07887E-B443-6501-F8D7-5042769364EE}"/>
                    </a:ext>
                  </a:extLst>
                </p14:cNvPr>
                <p14:cNvContentPartPr/>
                <p14:nvPr/>
              </p14:nvContentPartPr>
              <p14:xfrm>
                <a:off x="7867765" y="4230355"/>
                <a:ext cx="261360" cy="19584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7B07887E-B443-6501-F8D7-5042769364EE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858765" y="4221715"/>
                  <a:ext cx="2790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61D4C29-E932-6A19-A796-D5E3F2B79599}"/>
                    </a:ext>
                  </a:extLst>
                </p14:cNvPr>
                <p14:cNvContentPartPr/>
                <p14:nvPr/>
              </p14:nvContentPartPr>
              <p14:xfrm>
                <a:off x="6591925" y="4143235"/>
                <a:ext cx="5400" cy="395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61D4C29-E932-6A19-A796-D5E3F2B7959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583285" y="4134595"/>
                  <a:ext cx="2304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3F34C500-6E88-E254-145A-AB9BEB20D674}"/>
                    </a:ext>
                  </a:extLst>
                </p14:cNvPr>
                <p14:cNvContentPartPr/>
                <p14:nvPr/>
              </p14:nvContentPartPr>
              <p14:xfrm>
                <a:off x="6558445" y="4066915"/>
                <a:ext cx="1654560" cy="5238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3F34C500-6E88-E254-145A-AB9BEB20D674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549805" y="4057915"/>
                  <a:ext cx="1672200" cy="54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0" name="Group 119">
            <a:extLst>
              <a:ext uri="{FF2B5EF4-FFF2-40B4-BE49-F238E27FC236}">
                <a16:creationId xmlns:a16="http://schemas.microsoft.com/office/drawing/2014/main" id="{A09996BD-8AAD-D327-58E7-A1B90EBE5E5F}"/>
              </a:ext>
            </a:extLst>
          </p:cNvPr>
          <p:cNvGrpSpPr/>
          <p:nvPr/>
        </p:nvGrpSpPr>
        <p:grpSpPr>
          <a:xfrm>
            <a:off x="1331965" y="5172835"/>
            <a:ext cx="725400" cy="346320"/>
            <a:chOff x="1331965" y="5172835"/>
            <a:chExt cx="725400" cy="34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00292C6-C0C4-1973-1A00-19203DF036C3}"/>
                    </a:ext>
                  </a:extLst>
                </p14:cNvPr>
                <p14:cNvContentPartPr/>
                <p14:nvPr/>
              </p14:nvContentPartPr>
              <p14:xfrm>
                <a:off x="1331965" y="5172835"/>
                <a:ext cx="332640" cy="3463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00292C6-C0C4-1973-1A00-19203DF036C3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23325" y="5164195"/>
                  <a:ext cx="35028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2CCC4AF-7C39-939D-50C7-F403583C9F29}"/>
                    </a:ext>
                  </a:extLst>
                </p14:cNvPr>
                <p14:cNvContentPartPr/>
                <p14:nvPr/>
              </p14:nvContentPartPr>
              <p14:xfrm>
                <a:off x="1867285" y="5172835"/>
                <a:ext cx="169920" cy="341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2CCC4AF-7C39-939D-50C7-F403583C9F2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858645" y="5164195"/>
                  <a:ext cx="187560" cy="35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988E04A-A5F1-A9F4-A878-AEDC47829828}"/>
                    </a:ext>
                  </a:extLst>
                </p14:cNvPr>
                <p14:cNvContentPartPr/>
                <p14:nvPr/>
              </p14:nvContentPartPr>
              <p14:xfrm>
                <a:off x="1726525" y="5382715"/>
                <a:ext cx="330840" cy="424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988E04A-A5F1-A9F4-A878-AEDC47829828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17525" y="5374075"/>
                  <a:ext cx="348480" cy="60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113" name="Ink 112">
                <a:extLst>
                  <a:ext uri="{FF2B5EF4-FFF2-40B4-BE49-F238E27FC236}">
                    <a16:creationId xmlns:a16="http://schemas.microsoft.com/office/drawing/2014/main" id="{48928B24-0B3D-F3FA-D3B3-F51DFAE54E8A}"/>
                  </a:ext>
                </a:extLst>
              </p14:cNvPr>
              <p14:cNvContentPartPr/>
              <p14:nvPr/>
            </p14:nvContentPartPr>
            <p14:xfrm>
              <a:off x="2421325" y="5268235"/>
              <a:ext cx="261000" cy="10440"/>
            </p14:xfrm>
          </p:contentPart>
        </mc:Choice>
        <mc:Fallback xmlns="">
          <p:pic>
            <p:nvPicPr>
              <p:cNvPr id="113" name="Ink 112">
                <a:extLst>
                  <a:ext uri="{FF2B5EF4-FFF2-40B4-BE49-F238E27FC236}">
                    <a16:creationId xmlns:a16="http://schemas.microsoft.com/office/drawing/2014/main" id="{48928B24-0B3D-F3FA-D3B3-F51DFAE54E8A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2412325" y="5259595"/>
                <a:ext cx="2786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114" name="Ink 113">
                <a:extLst>
                  <a:ext uri="{FF2B5EF4-FFF2-40B4-BE49-F238E27FC236}">
                    <a16:creationId xmlns:a16="http://schemas.microsoft.com/office/drawing/2014/main" id="{CE85EE00-0477-EF2F-9601-819B9E21D3FE}"/>
                  </a:ext>
                </a:extLst>
              </p14:cNvPr>
              <p14:cNvContentPartPr/>
              <p14:nvPr/>
            </p14:nvContentPartPr>
            <p14:xfrm>
              <a:off x="2409085" y="5402155"/>
              <a:ext cx="203040" cy="14400"/>
            </p14:xfrm>
          </p:contentPart>
        </mc:Choice>
        <mc:Fallback xmlns="">
          <p:pic>
            <p:nvPicPr>
              <p:cNvPr id="114" name="Ink 113">
                <a:extLst>
                  <a:ext uri="{FF2B5EF4-FFF2-40B4-BE49-F238E27FC236}">
                    <a16:creationId xmlns:a16="http://schemas.microsoft.com/office/drawing/2014/main" id="{CE85EE00-0477-EF2F-9601-819B9E21D3FE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2400445" y="5393515"/>
                <a:ext cx="220680" cy="3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9" name="Group 118">
            <a:extLst>
              <a:ext uri="{FF2B5EF4-FFF2-40B4-BE49-F238E27FC236}">
                <a16:creationId xmlns:a16="http://schemas.microsoft.com/office/drawing/2014/main" id="{CCF37D41-AF52-E8AC-6E60-F903C9868552}"/>
              </a:ext>
            </a:extLst>
          </p:cNvPr>
          <p:cNvGrpSpPr/>
          <p:nvPr/>
        </p:nvGrpSpPr>
        <p:grpSpPr>
          <a:xfrm>
            <a:off x="3142765" y="4970875"/>
            <a:ext cx="835560" cy="428760"/>
            <a:chOff x="3142765" y="4970875"/>
            <a:chExt cx="835560" cy="428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E09A9BA-49E9-6DAE-1442-6B368ED9970D}"/>
                    </a:ext>
                  </a:extLst>
                </p14:cNvPr>
                <p14:cNvContentPartPr/>
                <p14:nvPr/>
              </p14:nvContentPartPr>
              <p14:xfrm>
                <a:off x="3189205" y="4970875"/>
                <a:ext cx="270720" cy="29052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E09A9BA-49E9-6DAE-1442-6B368ED9970D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180565" y="4961875"/>
                  <a:ext cx="28836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0E39C1D3-87D0-618E-7367-7231DAA70037}"/>
                    </a:ext>
                  </a:extLst>
                </p14:cNvPr>
                <p14:cNvContentPartPr/>
                <p14:nvPr/>
              </p14:nvContentPartPr>
              <p14:xfrm>
                <a:off x="3586645" y="5064835"/>
                <a:ext cx="290880" cy="18252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0E39C1D3-87D0-618E-7367-7231DAA7003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577645" y="5056195"/>
                  <a:ext cx="3085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9A7132A-4329-8022-5920-B3A8C8038F13}"/>
                    </a:ext>
                  </a:extLst>
                </p14:cNvPr>
                <p14:cNvContentPartPr/>
                <p14:nvPr/>
              </p14:nvContentPartPr>
              <p14:xfrm>
                <a:off x="3142765" y="5364715"/>
                <a:ext cx="835560" cy="34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9A7132A-4329-8022-5920-B3A8C8038F1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134125" y="5355715"/>
                  <a:ext cx="85320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18" name="Ink 117">
                <a:extLst>
                  <a:ext uri="{FF2B5EF4-FFF2-40B4-BE49-F238E27FC236}">
                    <a16:creationId xmlns:a16="http://schemas.microsoft.com/office/drawing/2014/main" id="{07A889C7-92ED-6054-A098-D501201479A7}"/>
                  </a:ext>
                </a:extLst>
              </p14:cNvPr>
              <p14:cNvContentPartPr/>
              <p14:nvPr/>
            </p14:nvContentPartPr>
            <p14:xfrm>
              <a:off x="3342565" y="5549755"/>
              <a:ext cx="302040" cy="254520"/>
            </p14:xfrm>
          </p:contentPart>
        </mc:Choice>
        <mc:Fallback xmlns="">
          <p:pic>
            <p:nvPicPr>
              <p:cNvPr id="118" name="Ink 117">
                <a:extLst>
                  <a:ext uri="{FF2B5EF4-FFF2-40B4-BE49-F238E27FC236}">
                    <a16:creationId xmlns:a16="http://schemas.microsoft.com/office/drawing/2014/main" id="{07A889C7-92ED-6054-A098-D501201479A7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333565" y="5540755"/>
                <a:ext cx="319680" cy="272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2725379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DDFAE7AE-CDBD-9B35-0F6B-B8E43C782397}"/>
              </a:ext>
            </a:extLst>
          </p:cNvPr>
          <p:cNvGrpSpPr/>
          <p:nvPr/>
        </p:nvGrpSpPr>
        <p:grpSpPr>
          <a:xfrm>
            <a:off x="1364365" y="384835"/>
            <a:ext cx="598320" cy="329040"/>
            <a:chOff x="1364365" y="384835"/>
            <a:chExt cx="59832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F62357E-42E6-37F5-AE19-E5EAF74BD0AD}"/>
                    </a:ext>
                  </a:extLst>
                </p14:cNvPr>
                <p14:cNvContentPartPr/>
                <p14:nvPr/>
              </p14:nvContentPartPr>
              <p14:xfrm>
                <a:off x="1364365" y="384835"/>
                <a:ext cx="317880" cy="329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F62357E-42E6-37F5-AE19-E5EAF74BD0A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55365" y="376195"/>
                  <a:ext cx="335520" cy="34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8460E6A-872D-0480-9D58-AC9DBC57A317}"/>
                    </a:ext>
                  </a:extLst>
                </p14:cNvPr>
                <p14:cNvContentPartPr/>
                <p14:nvPr/>
              </p14:nvContentPartPr>
              <p14:xfrm>
                <a:off x="1797445" y="400675"/>
                <a:ext cx="151920" cy="3020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8460E6A-872D-0480-9D58-AC9DBC57A31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788445" y="391675"/>
                  <a:ext cx="16956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D5DB48F-8564-31E6-EB4C-EDE95EB03EAC}"/>
                    </a:ext>
                  </a:extLst>
                </p14:cNvPr>
                <p14:cNvContentPartPr/>
                <p14:nvPr/>
              </p14:nvContentPartPr>
              <p14:xfrm>
                <a:off x="1727605" y="603715"/>
                <a:ext cx="235080" cy="320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D5DB48F-8564-31E6-EB4C-EDE95EB03E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718965" y="595075"/>
                  <a:ext cx="252720" cy="4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5D0B57CB-EDDF-9829-A0D3-2E52E489539C}"/>
              </a:ext>
            </a:extLst>
          </p:cNvPr>
          <p:cNvGrpSpPr/>
          <p:nvPr/>
        </p:nvGrpSpPr>
        <p:grpSpPr>
          <a:xfrm>
            <a:off x="2209285" y="538195"/>
            <a:ext cx="210240" cy="99000"/>
            <a:chOff x="2209285" y="538195"/>
            <a:chExt cx="210240" cy="99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2071DB36-9443-BB3D-C9B6-E977E2A2FCAB}"/>
                    </a:ext>
                  </a:extLst>
                </p14:cNvPr>
                <p14:cNvContentPartPr/>
                <p14:nvPr/>
              </p14:nvContentPartPr>
              <p14:xfrm>
                <a:off x="2213605" y="538195"/>
                <a:ext cx="205920" cy="19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2071DB36-9443-BB3D-C9B6-E977E2A2FCA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204605" y="529195"/>
                  <a:ext cx="223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C060469-16BE-D282-D5DE-1DE6687E3EAC}"/>
                    </a:ext>
                  </a:extLst>
                </p14:cNvPr>
                <p14:cNvContentPartPr/>
                <p14:nvPr/>
              </p14:nvContentPartPr>
              <p14:xfrm>
                <a:off x="2209285" y="624955"/>
                <a:ext cx="192240" cy="122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C060469-16BE-D282-D5DE-1DE6687E3EAC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00645" y="615955"/>
                  <a:ext cx="20988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F5E400E-1CD5-02EF-1D84-7F88151FB788}"/>
              </a:ext>
            </a:extLst>
          </p:cNvPr>
          <p:cNvGrpSpPr/>
          <p:nvPr/>
        </p:nvGrpSpPr>
        <p:grpSpPr>
          <a:xfrm>
            <a:off x="2788165" y="320755"/>
            <a:ext cx="538920" cy="326160"/>
            <a:chOff x="2788165" y="320755"/>
            <a:chExt cx="538920" cy="326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F4EE00CF-33C4-F3D6-7636-9C0E0978DE1E}"/>
                    </a:ext>
                  </a:extLst>
                </p14:cNvPr>
                <p14:cNvContentPartPr/>
                <p14:nvPr/>
              </p14:nvContentPartPr>
              <p14:xfrm>
                <a:off x="2788165" y="320755"/>
                <a:ext cx="205560" cy="195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F4EE00CF-33C4-F3D6-7636-9C0E0978DE1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779165" y="311755"/>
                  <a:ext cx="22320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218BDBC-B1AC-0595-7FC9-FD54223AC78B}"/>
                    </a:ext>
                  </a:extLst>
                </p14:cNvPr>
                <p14:cNvContentPartPr/>
                <p14:nvPr/>
              </p14:nvContentPartPr>
              <p14:xfrm>
                <a:off x="3157525" y="383035"/>
                <a:ext cx="169560" cy="80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218BDBC-B1AC-0595-7FC9-FD54223AC78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148885" y="374035"/>
                  <a:ext cx="18720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FABEF6AA-7A19-6CE6-137C-12239277D454}"/>
                    </a:ext>
                  </a:extLst>
                </p14:cNvPr>
                <p14:cNvContentPartPr/>
                <p14:nvPr/>
              </p14:nvContentPartPr>
              <p14:xfrm>
                <a:off x="2811565" y="608035"/>
                <a:ext cx="514440" cy="388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FABEF6AA-7A19-6CE6-137C-12239277D45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802565" y="599035"/>
                  <a:ext cx="532080" cy="56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871AF4B3-9E57-43FB-63F1-1A91AC54EAFD}"/>
                  </a:ext>
                </a:extLst>
              </p14:cNvPr>
              <p14:cNvContentPartPr/>
              <p14:nvPr/>
            </p14:nvContentPartPr>
            <p14:xfrm>
              <a:off x="2976445" y="756355"/>
              <a:ext cx="236880" cy="16272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871AF4B3-9E57-43FB-63F1-1A91AC54EAFD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967445" y="747355"/>
                <a:ext cx="254520" cy="18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4" name="Group 43">
            <a:extLst>
              <a:ext uri="{FF2B5EF4-FFF2-40B4-BE49-F238E27FC236}">
                <a16:creationId xmlns:a16="http://schemas.microsoft.com/office/drawing/2014/main" id="{3776D186-7A7B-B3FC-1291-CBA4EA175692}"/>
              </a:ext>
            </a:extLst>
          </p:cNvPr>
          <p:cNvGrpSpPr/>
          <p:nvPr/>
        </p:nvGrpSpPr>
        <p:grpSpPr>
          <a:xfrm>
            <a:off x="620245" y="1238395"/>
            <a:ext cx="2634840" cy="947880"/>
            <a:chOff x="620245" y="1238395"/>
            <a:chExt cx="2634840" cy="94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9525CF1-8314-7E45-9F7E-5DDF4B1FA609}"/>
                    </a:ext>
                  </a:extLst>
                </p14:cNvPr>
                <p14:cNvContentPartPr/>
                <p14:nvPr/>
              </p14:nvContentPartPr>
              <p14:xfrm>
                <a:off x="752725" y="1465195"/>
                <a:ext cx="55800" cy="2347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9525CF1-8314-7E45-9F7E-5DDF4B1FA60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44085" y="1456555"/>
                  <a:ext cx="734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E1C37BA6-DAFD-59CD-FD45-06CEC48B5707}"/>
                    </a:ext>
                  </a:extLst>
                </p14:cNvPr>
                <p14:cNvContentPartPr/>
                <p14:nvPr/>
              </p14:nvContentPartPr>
              <p14:xfrm>
                <a:off x="620245" y="1776235"/>
                <a:ext cx="329400" cy="464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E1C37BA6-DAFD-59CD-FD45-06CEC48B570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11245" y="1767595"/>
                  <a:ext cx="34704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63BA3E72-CAA2-C1CC-0179-8C231CC1BB35}"/>
                    </a:ext>
                  </a:extLst>
                </p14:cNvPr>
                <p14:cNvContentPartPr/>
                <p14:nvPr/>
              </p14:nvContentPartPr>
              <p14:xfrm>
                <a:off x="646525" y="1951915"/>
                <a:ext cx="253800" cy="233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63BA3E72-CAA2-C1CC-0179-8C231CC1BB3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7525" y="1943275"/>
                  <a:ext cx="2714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8C0311EB-3870-F279-EC27-6EF0522599FD}"/>
                    </a:ext>
                  </a:extLst>
                </p14:cNvPr>
                <p14:cNvContentPartPr/>
                <p14:nvPr/>
              </p14:nvContentPartPr>
              <p14:xfrm>
                <a:off x="952885" y="1912675"/>
                <a:ext cx="175320" cy="85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8C0311EB-3870-F279-EC27-6EF0522599F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44245" y="1903675"/>
                  <a:ext cx="1929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318CF2E5-E356-7D24-09FC-A612DA40829F}"/>
                    </a:ext>
                  </a:extLst>
                </p14:cNvPr>
                <p14:cNvContentPartPr/>
                <p14:nvPr/>
              </p14:nvContentPartPr>
              <p14:xfrm>
                <a:off x="1315405" y="1298155"/>
                <a:ext cx="149760" cy="39528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318CF2E5-E356-7D24-09FC-A612DA40829F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306765" y="1289155"/>
                  <a:ext cx="1674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450AB3EE-800A-DD3F-2910-A58CDF0CBD43}"/>
                    </a:ext>
                  </a:extLst>
                </p14:cNvPr>
                <p14:cNvContentPartPr/>
                <p14:nvPr/>
              </p14:nvContentPartPr>
              <p14:xfrm>
                <a:off x="1250245" y="1705315"/>
                <a:ext cx="408240" cy="23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450AB3EE-800A-DD3F-2910-A58CDF0CBD43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241605" y="1696675"/>
                  <a:ext cx="425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9BCD86B4-9E15-8913-C282-F7B361AAD772}"/>
                    </a:ext>
                  </a:extLst>
                </p14:cNvPr>
                <p14:cNvContentPartPr/>
                <p14:nvPr/>
              </p14:nvContentPartPr>
              <p14:xfrm>
                <a:off x="1291285" y="1792075"/>
                <a:ext cx="175320" cy="346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9BCD86B4-9E15-8913-C282-F7B361AAD772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282285" y="1783075"/>
                  <a:ext cx="192960" cy="36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1E985674-9D8A-EA7B-F6AA-910876846873}"/>
                    </a:ext>
                  </a:extLst>
                </p14:cNvPr>
                <p14:cNvContentPartPr/>
                <p14:nvPr/>
              </p14:nvContentPartPr>
              <p14:xfrm>
                <a:off x="1544005" y="1935355"/>
                <a:ext cx="140040" cy="1144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1E985674-9D8A-EA7B-F6AA-91087684687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535005" y="1926355"/>
                  <a:ext cx="1576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41E31F1-19AB-060B-72E0-92F0E5D21A9A}"/>
                    </a:ext>
                  </a:extLst>
                </p14:cNvPr>
                <p14:cNvContentPartPr/>
                <p14:nvPr/>
              </p14:nvContentPartPr>
              <p14:xfrm>
                <a:off x="1845325" y="1320115"/>
                <a:ext cx="143280" cy="834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41E31F1-19AB-060B-72E0-92F0E5D21A9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836685" y="1311475"/>
                  <a:ext cx="160920" cy="85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4CB4569-AD40-BD00-04A5-51C818EE2C94}"/>
                    </a:ext>
                  </a:extLst>
                </p14:cNvPr>
                <p14:cNvContentPartPr/>
                <p14:nvPr/>
              </p14:nvContentPartPr>
              <p14:xfrm>
                <a:off x="2114605" y="1649875"/>
                <a:ext cx="165240" cy="2102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4CB4569-AD40-BD00-04A5-51C818EE2C9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05965" y="1640875"/>
                  <a:ext cx="1828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B628A10-578B-EE2A-E00B-80F11B8F1B13}"/>
                    </a:ext>
                  </a:extLst>
                </p14:cNvPr>
                <p14:cNvContentPartPr/>
                <p14:nvPr/>
              </p14:nvContentPartPr>
              <p14:xfrm>
                <a:off x="2303965" y="1448275"/>
                <a:ext cx="169920" cy="1364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B628A10-578B-EE2A-E00B-80F11B8F1B1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294965" y="1439275"/>
                  <a:ext cx="18756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6337C12-B202-FE1A-BFEC-DE5EB936B77B}"/>
                    </a:ext>
                  </a:extLst>
                </p14:cNvPr>
                <p14:cNvContentPartPr/>
                <p14:nvPr/>
              </p14:nvContentPartPr>
              <p14:xfrm>
                <a:off x="2605285" y="1378435"/>
                <a:ext cx="179280" cy="317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6337C12-B202-FE1A-BFEC-DE5EB936B77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596285" y="1369795"/>
                  <a:ext cx="19692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FF456D70-D95B-1E67-4BDF-6CF7EED59AFE}"/>
                    </a:ext>
                  </a:extLst>
                </p14:cNvPr>
                <p14:cNvContentPartPr/>
                <p14:nvPr/>
              </p14:nvContentPartPr>
              <p14:xfrm>
                <a:off x="2475325" y="1735555"/>
                <a:ext cx="515520" cy="12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FF456D70-D95B-1E67-4BDF-6CF7EED59AFE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466685" y="1726915"/>
                  <a:ext cx="5331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686BC1D2-D8A8-DADD-63A5-676C1CF9248F}"/>
                    </a:ext>
                  </a:extLst>
                </p14:cNvPr>
                <p14:cNvContentPartPr/>
                <p14:nvPr/>
              </p14:nvContentPartPr>
              <p14:xfrm>
                <a:off x="2503045" y="1788115"/>
                <a:ext cx="219960" cy="3340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686BC1D2-D8A8-DADD-63A5-676C1CF9248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494045" y="1779475"/>
                  <a:ext cx="237600" cy="35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3CAF6FDB-CD76-BB46-A4CA-8FBF37B1F47B}"/>
                    </a:ext>
                  </a:extLst>
                </p14:cNvPr>
                <p14:cNvContentPartPr/>
                <p14:nvPr/>
              </p14:nvContentPartPr>
              <p14:xfrm>
                <a:off x="2795725" y="1869475"/>
                <a:ext cx="150120" cy="1612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3CAF6FDB-CD76-BB46-A4CA-8FBF37B1F47B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787085" y="1860475"/>
                  <a:ext cx="16776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59286425-8134-72A9-4BFA-A2550731970C}"/>
                    </a:ext>
                  </a:extLst>
                </p14:cNvPr>
                <p14:cNvContentPartPr/>
                <p14:nvPr/>
              </p14:nvContentPartPr>
              <p14:xfrm>
                <a:off x="3015325" y="1238395"/>
                <a:ext cx="239760" cy="9478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59286425-8134-72A9-4BFA-A2550731970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006685" y="1229395"/>
                  <a:ext cx="257400" cy="96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7F26D75D-FC38-6D62-EC95-1E2BB1819A3B}"/>
              </a:ext>
            </a:extLst>
          </p:cNvPr>
          <p:cNvGrpSpPr/>
          <p:nvPr/>
        </p:nvGrpSpPr>
        <p:grpSpPr>
          <a:xfrm>
            <a:off x="4637845" y="1478515"/>
            <a:ext cx="219960" cy="141120"/>
            <a:chOff x="4637845" y="1478515"/>
            <a:chExt cx="219960" cy="141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421B540-278D-59CF-17C7-C8620A83EE52}"/>
                    </a:ext>
                  </a:extLst>
                </p14:cNvPr>
                <p14:cNvContentPartPr/>
                <p14:nvPr/>
              </p14:nvContentPartPr>
              <p14:xfrm>
                <a:off x="4637845" y="1478515"/>
                <a:ext cx="219960" cy="140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421B540-278D-59CF-17C7-C8620A83EE52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28845" y="1469875"/>
                  <a:ext cx="237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CA452EE-00F7-3215-847E-D886FBC9E0A4}"/>
                    </a:ext>
                  </a:extLst>
                </p14:cNvPr>
                <p14:cNvContentPartPr/>
                <p14:nvPr/>
              </p14:nvContentPartPr>
              <p14:xfrm>
                <a:off x="4645405" y="1607395"/>
                <a:ext cx="183960" cy="122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CA452EE-00F7-3215-847E-D886FBC9E0A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636765" y="1598395"/>
                  <a:ext cx="201600" cy="2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3A33AB54-BEFF-A3DD-13D1-1EE96394C225}"/>
              </a:ext>
            </a:extLst>
          </p:cNvPr>
          <p:cNvGrpSpPr/>
          <p:nvPr/>
        </p:nvGrpSpPr>
        <p:grpSpPr>
          <a:xfrm>
            <a:off x="5212045" y="1221835"/>
            <a:ext cx="559800" cy="751320"/>
            <a:chOff x="5212045" y="1221835"/>
            <a:chExt cx="559800" cy="75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C2CAFE2-7016-7BE4-1DF6-6A216C7A6A63}"/>
                    </a:ext>
                  </a:extLst>
                </p14:cNvPr>
                <p14:cNvContentPartPr/>
                <p14:nvPr/>
              </p14:nvContentPartPr>
              <p14:xfrm>
                <a:off x="5232925" y="1221835"/>
                <a:ext cx="181800" cy="234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C2CAFE2-7016-7BE4-1DF6-6A216C7A6A63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224285" y="1213195"/>
                  <a:ext cx="1994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D06A6A47-86C5-0270-F202-EAA7CDC5986D}"/>
                    </a:ext>
                  </a:extLst>
                </p14:cNvPr>
                <p14:cNvContentPartPr/>
                <p14:nvPr/>
              </p14:nvContentPartPr>
              <p14:xfrm>
                <a:off x="5494285" y="1366195"/>
                <a:ext cx="239760" cy="1054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D06A6A47-86C5-0270-F202-EAA7CDC5986D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485645" y="1357195"/>
                  <a:ext cx="2574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2FEE512-46CA-A10F-C821-7FB66D17C94F}"/>
                    </a:ext>
                  </a:extLst>
                </p14:cNvPr>
                <p14:cNvContentPartPr/>
                <p14:nvPr/>
              </p14:nvContentPartPr>
              <p14:xfrm>
                <a:off x="5212045" y="1600915"/>
                <a:ext cx="559800" cy="165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2FEE512-46CA-A10F-C821-7FB66D17C94F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203045" y="1592275"/>
                  <a:ext cx="5774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A55A4691-9BF4-8B5F-88C9-F735DEF6371F}"/>
                    </a:ext>
                  </a:extLst>
                </p14:cNvPr>
                <p14:cNvContentPartPr/>
                <p14:nvPr/>
              </p14:nvContentPartPr>
              <p14:xfrm>
                <a:off x="5343445" y="1747795"/>
                <a:ext cx="252720" cy="225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A55A4691-9BF4-8B5F-88C9-F735DEF6371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334445" y="1738795"/>
                  <a:ext cx="270360" cy="24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0D9A354-22D4-38D9-F134-7364DF607244}"/>
              </a:ext>
            </a:extLst>
          </p:cNvPr>
          <p:cNvGrpSpPr/>
          <p:nvPr/>
        </p:nvGrpSpPr>
        <p:grpSpPr>
          <a:xfrm>
            <a:off x="1175005" y="2337475"/>
            <a:ext cx="2089440" cy="1045440"/>
            <a:chOff x="1175005" y="2337475"/>
            <a:chExt cx="2089440" cy="104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395CD93B-9207-BD86-FD93-5BC56F20DDAC}"/>
                    </a:ext>
                  </a:extLst>
                </p14:cNvPr>
                <p14:cNvContentPartPr/>
                <p14:nvPr/>
              </p14:nvContentPartPr>
              <p14:xfrm>
                <a:off x="1329805" y="2466355"/>
                <a:ext cx="179640" cy="407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395CD93B-9207-BD86-FD93-5BC56F20DDA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320805" y="2457355"/>
                  <a:ext cx="19728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186E6C2-35A1-0DF1-620E-C0C2A749D1AE}"/>
                    </a:ext>
                  </a:extLst>
                </p14:cNvPr>
                <p14:cNvContentPartPr/>
                <p14:nvPr/>
              </p14:nvContentPartPr>
              <p14:xfrm>
                <a:off x="1175005" y="2924635"/>
                <a:ext cx="484920" cy="30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186E6C2-35A1-0DF1-620E-C0C2A749D1A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166365" y="2915995"/>
                  <a:ext cx="502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61CEA9F1-DD15-5D91-3647-4469F81B607F}"/>
                    </a:ext>
                  </a:extLst>
                </p14:cNvPr>
                <p14:cNvContentPartPr/>
                <p14:nvPr/>
              </p14:nvContentPartPr>
              <p14:xfrm>
                <a:off x="1240885" y="3018955"/>
                <a:ext cx="194760" cy="3639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61CEA9F1-DD15-5D91-3647-4469F81B607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231885" y="3010315"/>
                  <a:ext cx="2124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7196E63-0E98-7B47-80AD-E69F30698E8B}"/>
                    </a:ext>
                  </a:extLst>
                </p14:cNvPr>
                <p14:cNvContentPartPr/>
                <p14:nvPr/>
              </p14:nvContentPartPr>
              <p14:xfrm>
                <a:off x="1528885" y="3153235"/>
                <a:ext cx="181080" cy="1047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7196E63-0E98-7B47-80AD-E69F30698E8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519885" y="3144235"/>
                  <a:ext cx="1987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BF789CB8-57A7-7D90-E862-5F47522370B7}"/>
                    </a:ext>
                  </a:extLst>
                </p14:cNvPr>
                <p14:cNvContentPartPr/>
                <p14:nvPr/>
              </p14:nvContentPartPr>
              <p14:xfrm>
                <a:off x="1873405" y="2455915"/>
                <a:ext cx="189000" cy="890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BF789CB8-57A7-7D90-E862-5F47522370B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864405" y="2447275"/>
                  <a:ext cx="206640" cy="90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6D832F0-6B3D-48DD-7444-4C71D4AB8152}"/>
                    </a:ext>
                  </a:extLst>
                </p14:cNvPr>
                <p14:cNvContentPartPr/>
                <p14:nvPr/>
              </p14:nvContentPartPr>
              <p14:xfrm>
                <a:off x="2116765" y="2739235"/>
                <a:ext cx="149400" cy="2343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6D832F0-6B3D-48DD-7444-4C71D4AB815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08125" y="2730235"/>
                  <a:ext cx="16704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0F59F6B-224B-D31A-FD90-FB9413C61648}"/>
                    </a:ext>
                  </a:extLst>
                </p14:cNvPr>
                <p14:cNvContentPartPr/>
                <p14:nvPr/>
              </p14:nvContentPartPr>
              <p14:xfrm>
                <a:off x="2274805" y="2573275"/>
                <a:ext cx="189000" cy="1504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0F59F6B-224B-D31A-FD90-FB9413C61648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266165" y="2564275"/>
                  <a:ext cx="206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F68DC15-153E-C9C5-4B37-6FAD559258E9}"/>
                    </a:ext>
                  </a:extLst>
                </p14:cNvPr>
                <p14:cNvContentPartPr/>
                <p14:nvPr/>
              </p14:nvContentPartPr>
              <p14:xfrm>
                <a:off x="2697085" y="2464195"/>
                <a:ext cx="108000" cy="343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F68DC15-153E-C9C5-4B37-6FAD559258E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688085" y="2455555"/>
                  <a:ext cx="12564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34E0F1A-9872-18F2-99F2-F5C4920B10BB}"/>
                    </a:ext>
                  </a:extLst>
                </p14:cNvPr>
                <p14:cNvContentPartPr/>
                <p14:nvPr/>
              </p14:nvContentPartPr>
              <p14:xfrm>
                <a:off x="2489365" y="2869915"/>
                <a:ext cx="342720" cy="27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34E0F1A-9872-18F2-99F2-F5C4920B10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480365" y="2860915"/>
                  <a:ext cx="3603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BD8F698-FC77-23B4-3E5F-B6109ECEE3C8}"/>
                    </a:ext>
                  </a:extLst>
                </p14:cNvPr>
                <p14:cNvContentPartPr/>
                <p14:nvPr/>
              </p14:nvContentPartPr>
              <p14:xfrm>
                <a:off x="2433205" y="2975395"/>
                <a:ext cx="238320" cy="279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BD8F698-FC77-23B4-3E5F-B6109ECEE3C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424205" y="2966755"/>
                  <a:ext cx="255960" cy="29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1E146F9-242F-25BF-84C5-BBC98B0C2BD2}"/>
                    </a:ext>
                  </a:extLst>
                </p14:cNvPr>
                <p14:cNvContentPartPr/>
                <p14:nvPr/>
              </p14:nvContentPartPr>
              <p14:xfrm>
                <a:off x="2727685" y="3033355"/>
                <a:ext cx="164160" cy="1609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1E146F9-242F-25BF-84C5-BBC98B0C2BD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19045" y="3024715"/>
                  <a:ext cx="1818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451FF71-3893-77F2-98BE-E181165ECF45}"/>
                    </a:ext>
                  </a:extLst>
                </p14:cNvPr>
                <p14:cNvContentPartPr/>
                <p14:nvPr/>
              </p14:nvContentPartPr>
              <p14:xfrm>
                <a:off x="3008485" y="2337475"/>
                <a:ext cx="255960" cy="898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451FF71-3893-77F2-98BE-E181165ECF45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2999845" y="2328835"/>
                  <a:ext cx="273600" cy="91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8AF2479A-8EFD-A927-D8D2-5E26A4282D9E}"/>
              </a:ext>
            </a:extLst>
          </p:cNvPr>
          <p:cNvGrpSpPr/>
          <p:nvPr/>
        </p:nvGrpSpPr>
        <p:grpSpPr>
          <a:xfrm>
            <a:off x="4431205" y="2687755"/>
            <a:ext cx="314280" cy="91800"/>
            <a:chOff x="4431205" y="2687755"/>
            <a:chExt cx="314280" cy="9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DEB952C-7353-C878-657D-C9148B2FFD44}"/>
                    </a:ext>
                  </a:extLst>
                </p14:cNvPr>
                <p14:cNvContentPartPr/>
                <p14:nvPr/>
              </p14:nvContentPartPr>
              <p14:xfrm>
                <a:off x="4431205" y="2687755"/>
                <a:ext cx="314280" cy="230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DEB952C-7353-C878-657D-C9148B2FFD4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22205" y="2679115"/>
                  <a:ext cx="331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906DBF6-B2B5-745F-07C1-9C5FC473995D}"/>
                    </a:ext>
                  </a:extLst>
                </p14:cNvPr>
                <p14:cNvContentPartPr/>
                <p14:nvPr/>
              </p14:nvContentPartPr>
              <p14:xfrm>
                <a:off x="4491685" y="2764075"/>
                <a:ext cx="216720" cy="15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906DBF6-B2B5-745F-07C1-9C5FC473995D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83045" y="2755075"/>
                  <a:ext cx="234360" cy="3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ED6D7CB9-F958-6747-D34A-D175A6A55546}"/>
              </a:ext>
            </a:extLst>
          </p:cNvPr>
          <p:cNvGrpSpPr/>
          <p:nvPr/>
        </p:nvGrpSpPr>
        <p:grpSpPr>
          <a:xfrm>
            <a:off x="5096845" y="2553115"/>
            <a:ext cx="907560" cy="348480"/>
            <a:chOff x="5096845" y="2553115"/>
            <a:chExt cx="907560" cy="34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35703624-7A5C-FD4D-8681-BA4FF20E8F4C}"/>
                    </a:ext>
                  </a:extLst>
                </p14:cNvPr>
                <p14:cNvContentPartPr/>
                <p14:nvPr/>
              </p14:nvContentPartPr>
              <p14:xfrm>
                <a:off x="5096845" y="2553115"/>
                <a:ext cx="241920" cy="348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35703624-7A5C-FD4D-8681-BA4FF20E8F4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087845" y="2544475"/>
                  <a:ext cx="259560" cy="36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13000619-455B-3865-1849-BEDA72262271}"/>
                    </a:ext>
                  </a:extLst>
                </p14:cNvPr>
                <p14:cNvContentPartPr/>
                <p14:nvPr/>
              </p14:nvContentPartPr>
              <p14:xfrm>
                <a:off x="5396725" y="2689555"/>
                <a:ext cx="238320" cy="18972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13000619-455B-3865-1849-BEDA7226227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388085" y="2680555"/>
                  <a:ext cx="2559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D9303E4E-E212-4131-5CFB-19B4C48F4C89}"/>
                    </a:ext>
                  </a:extLst>
                </p14:cNvPr>
                <p14:cNvContentPartPr/>
                <p14:nvPr/>
              </p14:nvContentPartPr>
              <p14:xfrm>
                <a:off x="5777605" y="2635915"/>
                <a:ext cx="226800" cy="1584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D9303E4E-E212-4131-5CFB-19B4C48F4C8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768965" y="2627275"/>
                  <a:ext cx="244440" cy="176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4F4ECF56-6740-BCC5-98E2-1C294EBCEAD9}"/>
              </a:ext>
            </a:extLst>
          </p:cNvPr>
          <p:cNvGrpSpPr/>
          <p:nvPr/>
        </p:nvGrpSpPr>
        <p:grpSpPr>
          <a:xfrm>
            <a:off x="2224765" y="3528715"/>
            <a:ext cx="768960" cy="859680"/>
            <a:chOff x="2224765" y="3528715"/>
            <a:chExt cx="768960" cy="85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18335B8A-D7C1-0CBA-58AF-13BEC336C83C}"/>
                    </a:ext>
                  </a:extLst>
                </p14:cNvPr>
                <p14:cNvContentPartPr/>
                <p14:nvPr/>
              </p14:nvContentPartPr>
              <p14:xfrm>
                <a:off x="2224765" y="3773515"/>
                <a:ext cx="217080" cy="2181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18335B8A-D7C1-0CBA-58AF-13BEC336C83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215765" y="3764875"/>
                  <a:ext cx="234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C6261AC5-6A9E-2C3C-B455-98FC0041F6EC}"/>
                    </a:ext>
                  </a:extLst>
                </p14:cNvPr>
                <p14:cNvContentPartPr/>
                <p14:nvPr/>
              </p14:nvContentPartPr>
              <p14:xfrm>
                <a:off x="2464165" y="3622675"/>
                <a:ext cx="129240" cy="1242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C6261AC5-6A9E-2C3C-B455-98FC0041F6E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2455165" y="3614035"/>
                  <a:ext cx="1468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834077F-FD9E-7819-4090-72CA938D479E}"/>
                    </a:ext>
                  </a:extLst>
                </p14:cNvPr>
                <p14:cNvContentPartPr/>
                <p14:nvPr/>
              </p14:nvContentPartPr>
              <p14:xfrm>
                <a:off x="2675125" y="3528715"/>
                <a:ext cx="105840" cy="384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834077F-FD9E-7819-4090-72CA938D479E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666485" y="3520075"/>
                  <a:ext cx="12348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068E08F-7E5D-19ED-FF96-697546FBC814}"/>
                    </a:ext>
                  </a:extLst>
                </p14:cNvPr>
                <p14:cNvContentPartPr/>
                <p14:nvPr/>
              </p14:nvContentPartPr>
              <p14:xfrm>
                <a:off x="2487925" y="3957475"/>
                <a:ext cx="434160" cy="363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068E08F-7E5D-19ED-FF96-697546FBC81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2479285" y="3948475"/>
                  <a:ext cx="4518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E77566DD-6FB8-2BF4-B1F4-FDC769419BB1}"/>
                    </a:ext>
                  </a:extLst>
                </p14:cNvPr>
                <p14:cNvContentPartPr/>
                <p14:nvPr/>
              </p14:nvContentPartPr>
              <p14:xfrm>
                <a:off x="2474965" y="4051075"/>
                <a:ext cx="518760" cy="33732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E77566DD-6FB8-2BF4-B1F4-FDC769419BB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2466325" y="4042435"/>
                  <a:ext cx="536400" cy="354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7D65E648-4C19-2942-8D1F-BB7E235CE8F7}"/>
              </a:ext>
            </a:extLst>
          </p:cNvPr>
          <p:cNvGrpSpPr/>
          <p:nvPr/>
        </p:nvGrpSpPr>
        <p:grpSpPr>
          <a:xfrm>
            <a:off x="3618325" y="1383115"/>
            <a:ext cx="329040" cy="309600"/>
            <a:chOff x="3618325" y="1383115"/>
            <a:chExt cx="32904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C7BC6405-0C55-D200-5B25-811219748711}"/>
                    </a:ext>
                  </a:extLst>
                </p14:cNvPr>
                <p14:cNvContentPartPr/>
                <p14:nvPr/>
              </p14:nvContentPartPr>
              <p14:xfrm>
                <a:off x="3710125" y="1383115"/>
                <a:ext cx="237240" cy="3096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C7BC6405-0C55-D200-5B25-81121974871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701125" y="1374475"/>
                  <a:ext cx="2548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C7FBC37-BEB8-AC94-ADCA-E16499FC7234}"/>
                    </a:ext>
                  </a:extLst>
                </p14:cNvPr>
                <p14:cNvContentPartPr/>
                <p14:nvPr/>
              </p14:nvContentPartPr>
              <p14:xfrm>
                <a:off x="3618325" y="1562035"/>
                <a:ext cx="301680" cy="910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C7FBC37-BEB8-AC94-ADCA-E16499FC7234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3609325" y="1553035"/>
                  <a:ext cx="319320" cy="108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174252DC-54F5-21E6-FDA5-8429828C2549}"/>
              </a:ext>
            </a:extLst>
          </p:cNvPr>
          <p:cNvGrpSpPr/>
          <p:nvPr/>
        </p:nvGrpSpPr>
        <p:grpSpPr>
          <a:xfrm>
            <a:off x="3633445" y="2459155"/>
            <a:ext cx="325800" cy="455040"/>
            <a:chOff x="3633445" y="2459155"/>
            <a:chExt cx="325800" cy="45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2C9D1AE-37EF-5DDC-9FA2-AB28042C5BB6}"/>
                    </a:ext>
                  </a:extLst>
                </p14:cNvPr>
                <p14:cNvContentPartPr/>
                <p14:nvPr/>
              </p14:nvContentPartPr>
              <p14:xfrm>
                <a:off x="3701845" y="2459155"/>
                <a:ext cx="124200" cy="455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2C9D1AE-37EF-5DDC-9FA2-AB28042C5BB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693205" y="2450155"/>
                  <a:ext cx="141840" cy="47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90D3ED8F-6CBC-0B83-4AD5-91FFB6BA7EC0}"/>
                    </a:ext>
                  </a:extLst>
                </p14:cNvPr>
                <p14:cNvContentPartPr/>
                <p14:nvPr/>
              </p14:nvContentPartPr>
              <p14:xfrm>
                <a:off x="3633445" y="2738155"/>
                <a:ext cx="325800" cy="316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90D3ED8F-6CBC-0B83-4AD5-91FFB6BA7EC0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624445" y="2729515"/>
                  <a:ext cx="34344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27EEB96C-9050-63ED-185B-9F5E6D5CB0F7}"/>
              </a:ext>
            </a:extLst>
          </p:cNvPr>
          <p:cNvGrpSpPr/>
          <p:nvPr/>
        </p:nvGrpSpPr>
        <p:grpSpPr>
          <a:xfrm>
            <a:off x="3384685" y="3595675"/>
            <a:ext cx="349560" cy="379080"/>
            <a:chOff x="3384685" y="3595675"/>
            <a:chExt cx="349560" cy="37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25487285-E085-630A-3D5D-23598DCCD837}"/>
                    </a:ext>
                  </a:extLst>
                </p14:cNvPr>
                <p14:cNvContentPartPr/>
                <p14:nvPr/>
              </p14:nvContentPartPr>
              <p14:xfrm>
                <a:off x="3482965" y="3595675"/>
                <a:ext cx="171360" cy="3790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25487285-E085-630A-3D5D-23598DCCD83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3473965" y="3586675"/>
                  <a:ext cx="189000" cy="39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6D33B22-4C23-0537-434A-DE2D3E722A99}"/>
                    </a:ext>
                  </a:extLst>
                </p14:cNvPr>
                <p14:cNvContentPartPr/>
                <p14:nvPr/>
              </p14:nvContentPartPr>
              <p14:xfrm>
                <a:off x="3384685" y="3808075"/>
                <a:ext cx="349560" cy="86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6D33B22-4C23-0537-434A-DE2D3E722A9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3376045" y="3799435"/>
                  <a:ext cx="36720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8" name="Group 87">
            <a:extLst>
              <a:ext uri="{FF2B5EF4-FFF2-40B4-BE49-F238E27FC236}">
                <a16:creationId xmlns:a16="http://schemas.microsoft.com/office/drawing/2014/main" id="{D2468B65-DAA4-7C29-0892-8D2E662C0CD6}"/>
              </a:ext>
            </a:extLst>
          </p:cNvPr>
          <p:cNvGrpSpPr/>
          <p:nvPr/>
        </p:nvGrpSpPr>
        <p:grpSpPr>
          <a:xfrm>
            <a:off x="4319245" y="3652555"/>
            <a:ext cx="401400" cy="185040"/>
            <a:chOff x="4319245" y="3652555"/>
            <a:chExt cx="401400" cy="185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9CBBC7D1-B800-6894-6487-094B7DB7328A}"/>
                    </a:ext>
                  </a:extLst>
                </p14:cNvPr>
                <p14:cNvContentPartPr/>
                <p14:nvPr/>
              </p14:nvContentPartPr>
              <p14:xfrm>
                <a:off x="4573765" y="3652555"/>
                <a:ext cx="2160" cy="14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9CBBC7D1-B800-6894-6487-094B7DB7328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4564765" y="3643915"/>
                  <a:ext cx="1980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7D7E52A5-D057-CC38-69F3-4AD249C7C401}"/>
                    </a:ext>
                  </a:extLst>
                </p14:cNvPr>
                <p14:cNvContentPartPr/>
                <p14:nvPr/>
              </p14:nvContentPartPr>
              <p14:xfrm>
                <a:off x="4490605" y="3688555"/>
                <a:ext cx="360" cy="21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7D7E52A5-D057-CC38-69F3-4AD249C7C401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481605" y="3679915"/>
                  <a:ext cx="180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15B70A6-AD64-E1D5-D40C-18ED21A51BC2}"/>
                    </a:ext>
                  </a:extLst>
                </p14:cNvPr>
                <p14:cNvContentPartPr/>
                <p14:nvPr/>
              </p14:nvContentPartPr>
              <p14:xfrm>
                <a:off x="4336525" y="3721675"/>
                <a:ext cx="290160" cy="111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15B70A6-AD64-E1D5-D40C-18ED21A51BC2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27525" y="3713035"/>
                  <a:ext cx="3078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ECF8949-9774-7F3F-0DDC-867E66AA0A3A}"/>
                    </a:ext>
                  </a:extLst>
                </p14:cNvPr>
                <p14:cNvContentPartPr/>
                <p14:nvPr/>
              </p14:nvContentPartPr>
              <p14:xfrm>
                <a:off x="4319245" y="3783955"/>
                <a:ext cx="401400" cy="53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ECF8949-9774-7F3F-0DDC-867E66AA0A3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310605" y="3775315"/>
                  <a:ext cx="419040" cy="7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3D1E3F45-5AC1-EFCB-AEB6-0954ADC3E7E3}"/>
              </a:ext>
            </a:extLst>
          </p:cNvPr>
          <p:cNvGrpSpPr/>
          <p:nvPr/>
        </p:nvGrpSpPr>
        <p:grpSpPr>
          <a:xfrm>
            <a:off x="5265685" y="3280315"/>
            <a:ext cx="1008000" cy="463680"/>
            <a:chOff x="5265685" y="3280315"/>
            <a:chExt cx="1008000" cy="46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0DEA8CD5-CB34-D191-31B5-6216B03EFB24}"/>
                    </a:ext>
                  </a:extLst>
                </p14:cNvPr>
                <p14:cNvContentPartPr/>
                <p14:nvPr/>
              </p14:nvContentPartPr>
              <p14:xfrm>
                <a:off x="5265685" y="3530875"/>
                <a:ext cx="299880" cy="2131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0DEA8CD5-CB34-D191-31B5-6216B03EFB2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256685" y="3521875"/>
                  <a:ext cx="31752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76A4CEC-5A0B-0B1A-C4A7-4ED0D3EC3E68}"/>
                    </a:ext>
                  </a:extLst>
                </p14:cNvPr>
                <p14:cNvContentPartPr/>
                <p14:nvPr/>
              </p14:nvContentPartPr>
              <p14:xfrm>
                <a:off x="5721445" y="3500275"/>
                <a:ext cx="249120" cy="220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76A4CEC-5A0B-0B1A-C4A7-4ED0D3EC3E6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5712445" y="3491635"/>
                  <a:ext cx="266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6673644-71A2-FFCA-8ECF-A492BE6615EA}"/>
                    </a:ext>
                  </a:extLst>
                </p14:cNvPr>
                <p14:cNvContentPartPr/>
                <p14:nvPr/>
              </p14:nvContentPartPr>
              <p14:xfrm>
                <a:off x="6078925" y="3280315"/>
                <a:ext cx="194760" cy="224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6673644-71A2-FFCA-8ECF-A492BE6615EA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070285" y="3271675"/>
                  <a:ext cx="212400" cy="241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008A1D46-4A35-072A-5797-17D570647CE3}"/>
              </a:ext>
            </a:extLst>
          </p:cNvPr>
          <p:cNvGrpSpPr/>
          <p:nvPr/>
        </p:nvGrpSpPr>
        <p:grpSpPr>
          <a:xfrm>
            <a:off x="2707885" y="4506115"/>
            <a:ext cx="1065600" cy="824400"/>
            <a:chOff x="2707885" y="4506115"/>
            <a:chExt cx="1065600" cy="824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E57C718-95EC-AEC2-C2BF-AF3B290A0CDC}"/>
                    </a:ext>
                  </a:extLst>
                </p14:cNvPr>
                <p14:cNvContentPartPr/>
                <p14:nvPr/>
              </p14:nvContentPartPr>
              <p14:xfrm>
                <a:off x="2892925" y="4506115"/>
                <a:ext cx="158040" cy="356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E57C718-95EC-AEC2-C2BF-AF3B290A0CD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883925" y="4497475"/>
                  <a:ext cx="175680" cy="37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33F57D3-6613-73EC-0F41-54C4D15CE71C}"/>
                    </a:ext>
                  </a:extLst>
                </p14:cNvPr>
                <p14:cNvContentPartPr/>
                <p14:nvPr/>
              </p14:nvContentPartPr>
              <p14:xfrm>
                <a:off x="2732365" y="4933795"/>
                <a:ext cx="486720" cy="11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33F57D3-6613-73EC-0F41-54C4D15CE71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723365" y="4924795"/>
                  <a:ext cx="504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C461CF9-CE00-8593-83FF-04309AA7ADA6}"/>
                    </a:ext>
                  </a:extLst>
                </p14:cNvPr>
                <p14:cNvContentPartPr/>
                <p14:nvPr/>
              </p14:nvContentPartPr>
              <p14:xfrm>
                <a:off x="2707885" y="5046475"/>
                <a:ext cx="467640" cy="2840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C461CF9-CE00-8593-83FF-04309AA7ADA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699245" y="5037835"/>
                  <a:ext cx="48528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4411667-3171-DFC7-66E4-5C92AB5E79B4}"/>
                    </a:ext>
                  </a:extLst>
                </p14:cNvPr>
                <p14:cNvContentPartPr/>
                <p14:nvPr/>
              </p14:nvContentPartPr>
              <p14:xfrm>
                <a:off x="3533365" y="4681795"/>
                <a:ext cx="198000" cy="3697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4411667-3171-DFC7-66E4-5C92AB5E79B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3524725" y="4673155"/>
                  <a:ext cx="215640" cy="38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183AC674-3D1F-60C7-FCEF-3D53A7F5C0EC}"/>
                    </a:ext>
                  </a:extLst>
                </p14:cNvPr>
                <p14:cNvContentPartPr/>
                <p14:nvPr/>
              </p14:nvContentPartPr>
              <p14:xfrm>
                <a:off x="3456325" y="4884115"/>
                <a:ext cx="317160" cy="17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183AC674-3D1F-60C7-FCEF-3D53A7F5C0EC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47685" y="4875475"/>
                  <a:ext cx="334800" cy="3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9D17A563-D110-2664-5DE7-28607D1CF832}"/>
              </a:ext>
            </a:extLst>
          </p:cNvPr>
          <p:cNvGrpSpPr/>
          <p:nvPr/>
        </p:nvGrpSpPr>
        <p:grpSpPr>
          <a:xfrm>
            <a:off x="4310965" y="4715995"/>
            <a:ext cx="348840" cy="91800"/>
            <a:chOff x="4310965" y="4715995"/>
            <a:chExt cx="348840" cy="91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432B8EF8-9DC3-5629-E024-5C7F44CD7FC6}"/>
                    </a:ext>
                  </a:extLst>
                </p14:cNvPr>
                <p14:cNvContentPartPr/>
                <p14:nvPr/>
              </p14:nvContentPartPr>
              <p14:xfrm>
                <a:off x="4361005" y="4715995"/>
                <a:ext cx="298800" cy="162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432B8EF8-9DC3-5629-E024-5C7F44CD7FC6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352005" y="4707355"/>
                  <a:ext cx="316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E7826DBD-4499-E783-2D45-43BDE09FA45A}"/>
                    </a:ext>
                  </a:extLst>
                </p14:cNvPr>
                <p14:cNvContentPartPr/>
                <p14:nvPr/>
              </p14:nvContentPartPr>
              <p14:xfrm>
                <a:off x="4310965" y="4795915"/>
                <a:ext cx="327600" cy="11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E7826DBD-4499-E783-2D45-43BDE09FA45A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302325" y="4787275"/>
                  <a:ext cx="345240" cy="2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06763390-25D6-2ACA-77B8-85DA1EE566D0}"/>
                  </a:ext>
                </a:extLst>
              </p14:cNvPr>
              <p14:cNvContentPartPr/>
              <p14:nvPr/>
            </p14:nvContentPartPr>
            <p14:xfrm>
              <a:off x="5046085" y="4667395"/>
              <a:ext cx="316800" cy="18684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06763390-25D6-2ACA-77B8-85DA1EE566D0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5037085" y="4658395"/>
                <a:ext cx="334440" cy="2044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E278EE01-131F-7F11-3264-CCB53C8A2A03}"/>
              </a:ext>
            </a:extLst>
          </p:cNvPr>
          <p:cNvGrpSpPr/>
          <p:nvPr/>
        </p:nvGrpSpPr>
        <p:grpSpPr>
          <a:xfrm>
            <a:off x="3473605" y="5509435"/>
            <a:ext cx="292680" cy="438120"/>
            <a:chOff x="3473605" y="5509435"/>
            <a:chExt cx="29268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BDAD0AE1-FB13-BED9-AAD2-EA73F7AD1336}"/>
                    </a:ext>
                  </a:extLst>
                </p14:cNvPr>
                <p14:cNvContentPartPr/>
                <p14:nvPr/>
              </p14:nvContentPartPr>
              <p14:xfrm>
                <a:off x="3518965" y="5509435"/>
                <a:ext cx="224280" cy="4381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BDAD0AE1-FB13-BED9-AAD2-EA73F7AD1336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3510325" y="5500435"/>
                  <a:ext cx="24192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933CDE39-A14D-F3E0-791F-91C14409D026}"/>
                    </a:ext>
                  </a:extLst>
                </p14:cNvPr>
                <p14:cNvContentPartPr/>
                <p14:nvPr/>
              </p14:nvContentPartPr>
              <p14:xfrm>
                <a:off x="3473605" y="5727595"/>
                <a:ext cx="292680" cy="41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933CDE39-A14D-F3E0-791F-91C14409D02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464965" y="5718955"/>
                  <a:ext cx="310320" cy="59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DD5D8279-3E93-5A5B-9E69-9685384E07EB}"/>
              </a:ext>
            </a:extLst>
          </p:cNvPr>
          <p:cNvGrpSpPr/>
          <p:nvPr/>
        </p:nvGrpSpPr>
        <p:grpSpPr>
          <a:xfrm>
            <a:off x="4112605" y="5565955"/>
            <a:ext cx="289440" cy="156600"/>
            <a:chOff x="4112605" y="5565955"/>
            <a:chExt cx="289440" cy="15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DDAC4297-218C-A8BA-2F69-580C9B31BD04}"/>
                    </a:ext>
                  </a:extLst>
                </p14:cNvPr>
                <p14:cNvContentPartPr/>
                <p14:nvPr/>
              </p14:nvContentPartPr>
              <p14:xfrm>
                <a:off x="4219885" y="5565955"/>
                <a:ext cx="173160" cy="23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DDAC4297-218C-A8BA-2F69-580C9B31BD0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211245" y="5557315"/>
                  <a:ext cx="19080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E5C006CD-61DC-0928-795F-F9250F66871C}"/>
                    </a:ext>
                  </a:extLst>
                </p14:cNvPr>
                <p14:cNvContentPartPr/>
                <p14:nvPr/>
              </p14:nvContentPartPr>
              <p14:xfrm>
                <a:off x="4112605" y="5688715"/>
                <a:ext cx="289440" cy="338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E5C006CD-61DC-0928-795F-F9250F66871C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103965" y="5679715"/>
                  <a:ext cx="30708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5" name="Group 114">
            <a:extLst>
              <a:ext uri="{FF2B5EF4-FFF2-40B4-BE49-F238E27FC236}">
                <a16:creationId xmlns:a16="http://schemas.microsoft.com/office/drawing/2014/main" id="{176DC6AC-2871-12BB-8134-3D2A03349C2C}"/>
              </a:ext>
            </a:extLst>
          </p:cNvPr>
          <p:cNvGrpSpPr/>
          <p:nvPr/>
        </p:nvGrpSpPr>
        <p:grpSpPr>
          <a:xfrm>
            <a:off x="4918645" y="5476315"/>
            <a:ext cx="658800" cy="261720"/>
            <a:chOff x="4918645" y="5476315"/>
            <a:chExt cx="658800" cy="261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558E8F81-E56A-E7A5-BEC8-8550E03A1356}"/>
                    </a:ext>
                  </a:extLst>
                </p14:cNvPr>
                <p14:cNvContentPartPr/>
                <p14:nvPr/>
              </p14:nvContentPartPr>
              <p14:xfrm>
                <a:off x="4918645" y="5509795"/>
                <a:ext cx="280440" cy="228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558E8F81-E56A-E7A5-BEC8-8550E03A135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909645" y="5501155"/>
                  <a:ext cx="29808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79A5F1C-64BC-35F1-2B0A-EC28804F864F}"/>
                    </a:ext>
                  </a:extLst>
                </p14:cNvPr>
                <p14:cNvContentPartPr/>
                <p14:nvPr/>
              </p14:nvContentPartPr>
              <p14:xfrm>
                <a:off x="5277565" y="5476315"/>
                <a:ext cx="299880" cy="2080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79A5F1C-64BC-35F1-2B0A-EC28804F864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68565" y="5467675"/>
                  <a:ext cx="317520" cy="22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4" name="Group 113">
            <a:extLst>
              <a:ext uri="{FF2B5EF4-FFF2-40B4-BE49-F238E27FC236}">
                <a16:creationId xmlns:a16="http://schemas.microsoft.com/office/drawing/2014/main" id="{0B0EEAF8-D59B-F817-21ED-8622D5C58E55}"/>
              </a:ext>
            </a:extLst>
          </p:cNvPr>
          <p:cNvGrpSpPr/>
          <p:nvPr/>
        </p:nvGrpSpPr>
        <p:grpSpPr>
          <a:xfrm>
            <a:off x="5856805" y="5453995"/>
            <a:ext cx="406080" cy="281520"/>
            <a:chOff x="5856805" y="5453995"/>
            <a:chExt cx="40608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9E89F26A-5899-07FA-EC72-BDF369438F7D}"/>
                    </a:ext>
                  </a:extLst>
                </p14:cNvPr>
                <p14:cNvContentPartPr/>
                <p14:nvPr/>
              </p14:nvContentPartPr>
              <p14:xfrm>
                <a:off x="6029965" y="5453995"/>
                <a:ext cx="15480" cy="28152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9E89F26A-5899-07FA-EC72-BDF369438F7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6021325" y="5444995"/>
                  <a:ext cx="3312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3E54E1A-D059-E4F0-D431-55945BE5C8DE}"/>
                    </a:ext>
                  </a:extLst>
                </p14:cNvPr>
                <p14:cNvContentPartPr/>
                <p14:nvPr/>
              </p14:nvContentPartPr>
              <p14:xfrm>
                <a:off x="5856805" y="5546515"/>
                <a:ext cx="406080" cy="306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3E54E1A-D059-E4F0-D431-55945BE5C8D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847805" y="5537515"/>
                  <a:ext cx="423720" cy="4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21" name="Ink 120">
                <a:extLst>
                  <a:ext uri="{FF2B5EF4-FFF2-40B4-BE49-F238E27FC236}">
                    <a16:creationId xmlns:a16="http://schemas.microsoft.com/office/drawing/2014/main" id="{3226C474-5068-645B-4F37-E41A7A225B36}"/>
                  </a:ext>
                </a:extLst>
              </p14:cNvPr>
              <p14:cNvContentPartPr/>
              <p14:nvPr/>
            </p14:nvContentPartPr>
            <p14:xfrm>
              <a:off x="7299325" y="3339355"/>
              <a:ext cx="137160" cy="358920"/>
            </p14:xfrm>
          </p:contentPart>
        </mc:Choice>
        <mc:Fallback xmlns="">
          <p:pic>
            <p:nvPicPr>
              <p:cNvPr id="121" name="Ink 120">
                <a:extLst>
                  <a:ext uri="{FF2B5EF4-FFF2-40B4-BE49-F238E27FC236}">
                    <a16:creationId xmlns:a16="http://schemas.microsoft.com/office/drawing/2014/main" id="{3226C474-5068-645B-4F37-E41A7A225B36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7290685" y="3330355"/>
                <a:ext cx="154800" cy="37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9" name="Group 128">
            <a:extLst>
              <a:ext uri="{FF2B5EF4-FFF2-40B4-BE49-F238E27FC236}">
                <a16:creationId xmlns:a16="http://schemas.microsoft.com/office/drawing/2014/main" id="{AB2AB42A-F7DD-DFE5-A211-96BD707661E2}"/>
              </a:ext>
            </a:extLst>
          </p:cNvPr>
          <p:cNvGrpSpPr/>
          <p:nvPr/>
        </p:nvGrpSpPr>
        <p:grpSpPr>
          <a:xfrm>
            <a:off x="5849605" y="4269595"/>
            <a:ext cx="1104120" cy="736560"/>
            <a:chOff x="5849605" y="4269595"/>
            <a:chExt cx="1104120" cy="73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303E3997-4FE8-F2E6-38B7-A5B612354C76}"/>
                    </a:ext>
                  </a:extLst>
                </p14:cNvPr>
                <p14:cNvContentPartPr/>
                <p14:nvPr/>
              </p14:nvContentPartPr>
              <p14:xfrm>
                <a:off x="5849605" y="4672795"/>
                <a:ext cx="267480" cy="3528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303E3997-4FE8-F2E6-38B7-A5B612354C76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840965" y="4664155"/>
                  <a:ext cx="2851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FDFE4F67-FE33-6154-A44F-C16590CF5F2E}"/>
                    </a:ext>
                  </a:extLst>
                </p14:cNvPr>
                <p14:cNvContentPartPr/>
                <p14:nvPr/>
              </p14:nvContentPartPr>
              <p14:xfrm>
                <a:off x="6569965" y="4269595"/>
                <a:ext cx="120240" cy="366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FDFE4F67-FE33-6154-A44F-C16590CF5F2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560965" y="4260955"/>
                  <a:ext cx="13788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FAAAE04-BFDA-1D2F-78C7-852208D2FCAE}"/>
                    </a:ext>
                  </a:extLst>
                </p14:cNvPr>
                <p14:cNvContentPartPr/>
                <p14:nvPr/>
              </p14:nvContentPartPr>
              <p14:xfrm>
                <a:off x="6368005" y="4683955"/>
                <a:ext cx="532800" cy="482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FAAAE04-BFDA-1D2F-78C7-852208D2FCAE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359005" y="4675315"/>
                  <a:ext cx="550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FEDC4445-2444-4B67-71BB-BAB2449BEE8C}"/>
                    </a:ext>
                  </a:extLst>
                </p14:cNvPr>
                <p14:cNvContentPartPr/>
                <p14:nvPr/>
              </p14:nvContentPartPr>
              <p14:xfrm>
                <a:off x="6596965" y="4804195"/>
                <a:ext cx="164160" cy="2019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FEDC4445-2444-4B67-71BB-BAB2449BEE8C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588325" y="4795555"/>
                  <a:ext cx="18180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963A6FDE-78C9-C064-A7CD-E46230CAD96D}"/>
                    </a:ext>
                  </a:extLst>
                </p14:cNvPr>
                <p14:cNvContentPartPr/>
                <p14:nvPr/>
              </p14:nvContentPartPr>
              <p14:xfrm>
                <a:off x="6850765" y="4764955"/>
                <a:ext cx="102960" cy="1198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963A6FDE-78C9-C064-A7CD-E46230CAD96D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841765" y="4756315"/>
                  <a:ext cx="12060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">
            <p14:nvContentPartPr>
              <p14:cNvPr id="131" name="Ink 130">
                <a:extLst>
                  <a:ext uri="{FF2B5EF4-FFF2-40B4-BE49-F238E27FC236}">
                    <a16:creationId xmlns:a16="http://schemas.microsoft.com/office/drawing/2014/main" id="{15F8EBFC-223B-798F-5C77-5783154468D3}"/>
                  </a:ext>
                </a:extLst>
              </p14:cNvPr>
              <p14:cNvContentPartPr/>
              <p14:nvPr/>
            </p14:nvContentPartPr>
            <p14:xfrm>
              <a:off x="6656725" y="5301355"/>
              <a:ext cx="201960" cy="301680"/>
            </p14:xfrm>
          </p:contentPart>
        </mc:Choice>
        <mc:Fallback xmlns="">
          <p:pic>
            <p:nvPicPr>
              <p:cNvPr id="131" name="Ink 130">
                <a:extLst>
                  <a:ext uri="{FF2B5EF4-FFF2-40B4-BE49-F238E27FC236}">
                    <a16:creationId xmlns:a16="http://schemas.microsoft.com/office/drawing/2014/main" id="{15F8EBFC-223B-798F-5C77-5783154468D3}"/>
                  </a:ext>
                </a:extLst>
              </p:cNvPr>
              <p:cNvPicPr/>
              <p:nvPr/>
            </p:nvPicPr>
            <p:blipFill>
              <a:blip r:embed="rId179"/>
              <a:stretch>
                <a:fillRect/>
              </a:stretch>
            </p:blipFill>
            <p:spPr>
              <a:xfrm>
                <a:off x="6648085" y="5292715"/>
                <a:ext cx="21960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0">
            <p14:nvContentPartPr>
              <p14:cNvPr id="132" name="Ink 131">
                <a:extLst>
                  <a:ext uri="{FF2B5EF4-FFF2-40B4-BE49-F238E27FC236}">
                    <a16:creationId xmlns:a16="http://schemas.microsoft.com/office/drawing/2014/main" id="{02BE21CC-F8FD-48AC-140A-125623910317}"/>
                  </a:ext>
                </a:extLst>
              </p14:cNvPr>
              <p14:cNvContentPartPr/>
              <p14:nvPr/>
            </p14:nvContentPartPr>
            <p14:xfrm>
              <a:off x="6574285" y="5759635"/>
              <a:ext cx="387360" cy="15480"/>
            </p14:xfrm>
          </p:contentPart>
        </mc:Choice>
        <mc:Fallback xmlns="">
          <p:pic>
            <p:nvPicPr>
              <p:cNvPr id="132" name="Ink 131">
                <a:extLst>
                  <a:ext uri="{FF2B5EF4-FFF2-40B4-BE49-F238E27FC236}">
                    <a16:creationId xmlns:a16="http://schemas.microsoft.com/office/drawing/2014/main" id="{02BE21CC-F8FD-48AC-140A-125623910317}"/>
                  </a:ext>
                </a:extLst>
              </p:cNvPr>
              <p:cNvPicPr/>
              <p:nvPr/>
            </p:nvPicPr>
            <p:blipFill>
              <a:blip r:embed="rId181"/>
              <a:stretch>
                <a:fillRect/>
              </a:stretch>
            </p:blipFill>
            <p:spPr>
              <a:xfrm>
                <a:off x="6565645" y="5750995"/>
                <a:ext cx="40500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2">
            <p14:nvContentPartPr>
              <p14:cNvPr id="133" name="Ink 132">
                <a:extLst>
                  <a:ext uri="{FF2B5EF4-FFF2-40B4-BE49-F238E27FC236}">
                    <a16:creationId xmlns:a16="http://schemas.microsoft.com/office/drawing/2014/main" id="{24B00505-2D30-FE03-B277-9E67BBAB5F4E}"/>
                  </a:ext>
                </a:extLst>
              </p14:cNvPr>
              <p14:cNvContentPartPr/>
              <p14:nvPr/>
            </p14:nvContentPartPr>
            <p14:xfrm>
              <a:off x="6676165" y="5933515"/>
              <a:ext cx="224640" cy="160920"/>
            </p14:xfrm>
          </p:contentPart>
        </mc:Choice>
        <mc:Fallback xmlns="">
          <p:pic>
            <p:nvPicPr>
              <p:cNvPr id="133" name="Ink 132">
                <a:extLst>
                  <a:ext uri="{FF2B5EF4-FFF2-40B4-BE49-F238E27FC236}">
                    <a16:creationId xmlns:a16="http://schemas.microsoft.com/office/drawing/2014/main" id="{24B00505-2D30-FE03-B277-9E67BBAB5F4E}"/>
                  </a:ext>
                </a:extLst>
              </p:cNvPr>
              <p:cNvPicPr/>
              <p:nvPr/>
            </p:nvPicPr>
            <p:blipFill>
              <a:blip r:embed="rId183"/>
              <a:stretch>
                <a:fillRect/>
              </a:stretch>
            </p:blipFill>
            <p:spPr>
              <a:xfrm>
                <a:off x="6667525" y="5924515"/>
                <a:ext cx="242280" cy="178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4">
            <p14:nvContentPartPr>
              <p14:cNvPr id="134" name="Ink 133">
                <a:extLst>
                  <a:ext uri="{FF2B5EF4-FFF2-40B4-BE49-F238E27FC236}">
                    <a16:creationId xmlns:a16="http://schemas.microsoft.com/office/drawing/2014/main" id="{EF6F7EED-4B01-612B-D0A3-CB8B94A2A936}"/>
                  </a:ext>
                </a:extLst>
              </p14:cNvPr>
              <p14:cNvContentPartPr/>
              <p14:nvPr/>
            </p14:nvContentPartPr>
            <p14:xfrm>
              <a:off x="6634045" y="3527995"/>
              <a:ext cx="431280" cy="62640"/>
            </p14:xfrm>
          </p:contentPart>
        </mc:Choice>
        <mc:Fallback xmlns="">
          <p:pic>
            <p:nvPicPr>
              <p:cNvPr id="134" name="Ink 133">
                <a:extLst>
                  <a:ext uri="{FF2B5EF4-FFF2-40B4-BE49-F238E27FC236}">
                    <a16:creationId xmlns:a16="http://schemas.microsoft.com/office/drawing/2014/main" id="{EF6F7EED-4B01-612B-D0A3-CB8B94A2A936}"/>
                  </a:ext>
                </a:extLst>
              </p:cNvPr>
              <p:cNvPicPr/>
              <p:nvPr/>
            </p:nvPicPr>
            <p:blipFill>
              <a:blip r:embed="rId185"/>
              <a:stretch>
                <a:fillRect/>
              </a:stretch>
            </p:blipFill>
            <p:spPr>
              <a:xfrm>
                <a:off x="6625405" y="3519355"/>
                <a:ext cx="448920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3" name="Group 142">
            <a:extLst>
              <a:ext uri="{FF2B5EF4-FFF2-40B4-BE49-F238E27FC236}">
                <a16:creationId xmlns:a16="http://schemas.microsoft.com/office/drawing/2014/main" id="{81115944-E2E2-EA44-5F1F-A4FA9D9824FE}"/>
              </a:ext>
            </a:extLst>
          </p:cNvPr>
          <p:cNvGrpSpPr/>
          <p:nvPr/>
        </p:nvGrpSpPr>
        <p:grpSpPr>
          <a:xfrm>
            <a:off x="8109325" y="5244835"/>
            <a:ext cx="2469960" cy="280080"/>
            <a:chOff x="8109325" y="5244835"/>
            <a:chExt cx="2469960" cy="280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D0E8E44D-45EF-227C-7415-45D3FD63A945}"/>
                    </a:ext>
                  </a:extLst>
                </p14:cNvPr>
                <p14:cNvContentPartPr/>
                <p14:nvPr/>
              </p14:nvContentPartPr>
              <p14:xfrm>
                <a:off x="8109325" y="5244835"/>
                <a:ext cx="817920" cy="2800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D0E8E44D-45EF-227C-7415-45D3FD63A945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100685" y="5236195"/>
                  <a:ext cx="83556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F17AF3E1-798D-0C23-564E-255A52B715A4}"/>
                    </a:ext>
                  </a:extLst>
                </p14:cNvPr>
                <p14:cNvContentPartPr/>
                <p14:nvPr/>
              </p14:nvContentPartPr>
              <p14:xfrm>
                <a:off x="8732485" y="5308555"/>
                <a:ext cx="257760" cy="122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F17AF3E1-798D-0C23-564E-255A52B715A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723845" y="5299915"/>
                  <a:ext cx="275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0398CD1-1070-43E6-B6E4-68D15ADA4D0F}"/>
                    </a:ext>
                  </a:extLst>
                </p14:cNvPr>
                <p14:cNvContentPartPr/>
                <p14:nvPr/>
              </p14:nvContentPartPr>
              <p14:xfrm>
                <a:off x="9289045" y="5310355"/>
                <a:ext cx="452160" cy="1767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0398CD1-1070-43E6-B6E4-68D15ADA4D0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280405" y="5301715"/>
                  <a:ext cx="46980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5BEB99C0-7A24-44BF-01BD-2C241A02CCD1}"/>
                    </a:ext>
                  </a:extLst>
                </p14:cNvPr>
                <p14:cNvContentPartPr/>
                <p14:nvPr/>
              </p14:nvContentPartPr>
              <p14:xfrm>
                <a:off x="9959005" y="5332675"/>
                <a:ext cx="620280" cy="18504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5BEB99C0-7A24-44BF-01BD-2C241A02CCD1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950365" y="5323675"/>
                  <a:ext cx="637920" cy="20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4B2587C6-64E5-2DBB-BBCE-8A24E3FC0CA9}"/>
              </a:ext>
            </a:extLst>
          </p:cNvPr>
          <p:cNvGrpSpPr/>
          <p:nvPr/>
        </p:nvGrpSpPr>
        <p:grpSpPr>
          <a:xfrm>
            <a:off x="10726885" y="5269675"/>
            <a:ext cx="993600" cy="438480"/>
            <a:chOff x="10726885" y="5269675"/>
            <a:chExt cx="993600" cy="438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FAB8DBE-C73C-6D92-314D-123442CE8097}"/>
                    </a:ext>
                  </a:extLst>
                </p14:cNvPr>
                <p14:cNvContentPartPr/>
                <p14:nvPr/>
              </p14:nvContentPartPr>
              <p14:xfrm>
                <a:off x="10726885" y="5370835"/>
                <a:ext cx="993600" cy="33732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FAB8DBE-C73C-6D92-314D-123442CE8097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718245" y="5362195"/>
                  <a:ext cx="1011240" cy="35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1AD6C9A6-28BE-2947-B69D-FA01D2F183D9}"/>
                    </a:ext>
                  </a:extLst>
                </p14:cNvPr>
                <p14:cNvContentPartPr/>
                <p14:nvPr/>
              </p14:nvContentPartPr>
              <p14:xfrm>
                <a:off x="10754245" y="5269675"/>
                <a:ext cx="21240" cy="255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1AD6C9A6-28BE-2947-B69D-FA01D2F183D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745245" y="5260675"/>
                  <a:ext cx="38880" cy="43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92EE044-3809-1176-E3A0-BFF09C90A43A}"/>
              </a:ext>
            </a:extLst>
          </p:cNvPr>
          <p:cNvGrpSpPr/>
          <p:nvPr/>
        </p:nvGrpSpPr>
        <p:grpSpPr>
          <a:xfrm>
            <a:off x="7896565" y="5740555"/>
            <a:ext cx="3784680" cy="678960"/>
            <a:chOff x="7896565" y="5740555"/>
            <a:chExt cx="3784680" cy="67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F5F0B44-E0C4-BB64-5F02-2E9CDB59B448}"/>
                    </a:ext>
                  </a:extLst>
                </p14:cNvPr>
                <p14:cNvContentPartPr/>
                <p14:nvPr/>
              </p14:nvContentPartPr>
              <p14:xfrm>
                <a:off x="7896565" y="5832355"/>
                <a:ext cx="882000" cy="195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F5F0B44-E0C4-BB64-5F02-2E9CDB59B448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887925" y="5823355"/>
                  <a:ext cx="89964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9C7C294-FF37-CF86-00FA-46E3DCEB2C7B}"/>
                    </a:ext>
                  </a:extLst>
                </p14:cNvPr>
                <p14:cNvContentPartPr/>
                <p14:nvPr/>
              </p14:nvContentPartPr>
              <p14:xfrm>
                <a:off x="8155405" y="5755315"/>
                <a:ext cx="15480" cy="122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9C7C294-FF37-CF86-00FA-46E3DCEB2C7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146765" y="5746675"/>
                  <a:ext cx="331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A06E44B-2CCE-4BC5-1A76-EDDF2C1487D8}"/>
                    </a:ext>
                  </a:extLst>
                </p14:cNvPr>
                <p14:cNvContentPartPr/>
                <p14:nvPr/>
              </p14:nvContentPartPr>
              <p14:xfrm>
                <a:off x="9074845" y="5794195"/>
                <a:ext cx="356760" cy="2023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A06E44B-2CCE-4BC5-1A76-EDDF2C1487D8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9066205" y="5785555"/>
                  <a:ext cx="37440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9CE48551-2818-4808-D1C9-D10E87934325}"/>
                    </a:ext>
                  </a:extLst>
                </p14:cNvPr>
                <p14:cNvContentPartPr/>
                <p14:nvPr/>
              </p14:nvContentPartPr>
              <p14:xfrm>
                <a:off x="9091045" y="5740555"/>
                <a:ext cx="302400" cy="13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9CE48551-2818-4808-D1C9-D10E8793432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082405" y="5731915"/>
                  <a:ext cx="3200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DAC47238-E3DD-90F0-D8CF-7A76C08529F0}"/>
                    </a:ext>
                  </a:extLst>
                </p14:cNvPr>
                <p14:cNvContentPartPr/>
                <p14:nvPr/>
              </p14:nvContentPartPr>
              <p14:xfrm>
                <a:off x="9545725" y="5860075"/>
                <a:ext cx="336960" cy="1634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DAC47238-E3DD-90F0-D8CF-7A76C08529F0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37085" y="5851075"/>
                  <a:ext cx="35460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6F10834A-FD3B-D816-A0C8-CD62094C799A}"/>
                    </a:ext>
                  </a:extLst>
                </p14:cNvPr>
                <p14:cNvContentPartPr/>
                <p14:nvPr/>
              </p14:nvContentPartPr>
              <p14:xfrm>
                <a:off x="9725725" y="5777995"/>
                <a:ext cx="9000" cy="46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6F10834A-FD3B-D816-A0C8-CD62094C799A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716725" y="5769355"/>
                  <a:ext cx="26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A20E9D6-D2E3-AF24-A2C4-16EE60F569FF}"/>
                    </a:ext>
                  </a:extLst>
                </p14:cNvPr>
                <p14:cNvContentPartPr/>
                <p14:nvPr/>
              </p14:nvContentPartPr>
              <p14:xfrm>
                <a:off x="10109125" y="5857555"/>
                <a:ext cx="340920" cy="2473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A20E9D6-D2E3-AF24-A2C4-16EE60F569FF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100125" y="5848555"/>
                  <a:ext cx="3585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CCBC4767-2F8B-004C-253C-B203802BE36F}"/>
                    </a:ext>
                  </a:extLst>
                </p14:cNvPr>
                <p14:cNvContentPartPr/>
                <p14:nvPr/>
              </p14:nvContentPartPr>
              <p14:xfrm>
                <a:off x="10473445" y="5766115"/>
                <a:ext cx="10440" cy="612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CCBC4767-2F8B-004C-253C-B203802BE36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464445" y="5757115"/>
                  <a:ext cx="280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C4ACBE15-702D-0C73-8A08-F61D4E14F987}"/>
                    </a:ext>
                  </a:extLst>
                </p14:cNvPr>
                <p14:cNvContentPartPr/>
                <p14:nvPr/>
              </p14:nvContentPartPr>
              <p14:xfrm>
                <a:off x="10515925" y="5818675"/>
                <a:ext cx="158400" cy="1724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C4ACBE15-702D-0C73-8A08-F61D4E14F987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507285" y="5810035"/>
                  <a:ext cx="1760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D0783E71-B3F6-8D2B-029F-A8A367B0A130}"/>
                    </a:ext>
                  </a:extLst>
                </p14:cNvPr>
                <p14:cNvContentPartPr/>
                <p14:nvPr/>
              </p14:nvContentPartPr>
              <p14:xfrm>
                <a:off x="10709965" y="5869075"/>
                <a:ext cx="335880" cy="116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D0783E71-B3F6-8D2B-029F-A8A367B0A130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701325" y="5860075"/>
                  <a:ext cx="353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1DBCFD73-3C75-5D9B-8DB1-190C9031EC95}"/>
                    </a:ext>
                  </a:extLst>
                </p14:cNvPr>
                <p14:cNvContentPartPr/>
                <p14:nvPr/>
              </p14:nvContentPartPr>
              <p14:xfrm>
                <a:off x="11285965" y="5770435"/>
                <a:ext cx="395280" cy="425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1DBCFD73-3C75-5D9B-8DB1-190C9031EC9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1277325" y="5761795"/>
                  <a:ext cx="4129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F71A52DC-F946-FBB9-7743-B131CC65D065}"/>
                    </a:ext>
                  </a:extLst>
                </p14:cNvPr>
                <p14:cNvContentPartPr/>
                <p14:nvPr/>
              </p14:nvContentPartPr>
              <p14:xfrm>
                <a:off x="7990165" y="6053755"/>
                <a:ext cx="1661040" cy="303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F71A52DC-F946-FBB9-7743-B131CC65D06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981165" y="6044755"/>
                  <a:ext cx="167868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5A083458-2867-77CC-0373-137179A7A951}"/>
                    </a:ext>
                  </a:extLst>
                </p14:cNvPr>
                <p14:cNvContentPartPr/>
                <p14:nvPr/>
              </p14:nvContentPartPr>
              <p14:xfrm>
                <a:off x="9255565" y="6238075"/>
                <a:ext cx="41400" cy="36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5A083458-2867-77CC-0373-137179A7A951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246565" y="6229435"/>
                  <a:ext cx="59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34B6B56-E0B2-0E4F-9E1A-8B5B70D477A5}"/>
                    </a:ext>
                  </a:extLst>
                </p14:cNvPr>
                <p14:cNvContentPartPr/>
                <p14:nvPr/>
              </p14:nvContentPartPr>
              <p14:xfrm>
                <a:off x="9029125" y="6204595"/>
                <a:ext cx="259560" cy="216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34B6B56-E0B2-0E4F-9E1A-8B5B70D477A5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020125" y="6195955"/>
                  <a:ext cx="277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3425CAA9-9D2D-ABD5-4632-F5036D0EEB0E}"/>
                    </a:ext>
                  </a:extLst>
                </p14:cNvPr>
                <p14:cNvContentPartPr/>
                <p14:nvPr/>
              </p14:nvContentPartPr>
              <p14:xfrm>
                <a:off x="8526565" y="6156355"/>
                <a:ext cx="101160" cy="640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3425CAA9-9D2D-ABD5-4632-F5036D0EEB0E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517925" y="6147355"/>
                  <a:ext cx="11880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5F1023F0-5680-ED13-059C-3518E0883B20}"/>
                    </a:ext>
                  </a:extLst>
                </p14:cNvPr>
                <p14:cNvContentPartPr/>
                <p14:nvPr/>
              </p14:nvContentPartPr>
              <p14:xfrm>
                <a:off x="9859285" y="6177955"/>
                <a:ext cx="255240" cy="2415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5F1023F0-5680-ED13-059C-3518E0883B2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850285" y="6169315"/>
                  <a:ext cx="27288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3CC5D35-D2E2-B11E-9BF3-5C06EC4BC086}"/>
                    </a:ext>
                  </a:extLst>
                </p14:cNvPr>
                <p14:cNvContentPartPr/>
                <p14:nvPr/>
              </p14:nvContentPartPr>
              <p14:xfrm>
                <a:off x="10364725" y="6128995"/>
                <a:ext cx="162720" cy="2181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3CC5D35-D2E2-B11E-9BF3-5C06EC4BC086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355725" y="6120355"/>
                  <a:ext cx="18036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09137D3A-BF51-92FA-3214-769D56A0938C}"/>
                    </a:ext>
                  </a:extLst>
                </p14:cNvPr>
                <p14:cNvContentPartPr/>
                <p14:nvPr/>
              </p14:nvContentPartPr>
              <p14:xfrm>
                <a:off x="10280125" y="6262195"/>
                <a:ext cx="396360" cy="2376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09137D3A-BF51-92FA-3214-769D56A0938C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271125" y="6253195"/>
                  <a:ext cx="414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6C84F9A-7A6E-30DB-DD95-7FE861C7F510}"/>
                    </a:ext>
                  </a:extLst>
                </p14:cNvPr>
                <p14:cNvContentPartPr/>
                <p14:nvPr/>
              </p14:nvContentPartPr>
              <p14:xfrm>
                <a:off x="10707805" y="6304675"/>
                <a:ext cx="56160" cy="5436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6C84F9A-7A6E-30DB-DD95-7FE861C7F510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698805" y="6296035"/>
                  <a:ext cx="73800" cy="7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610E5A7D-1C6B-745A-6B19-9C68EE7D1C56}"/>
              </a:ext>
            </a:extLst>
          </p:cNvPr>
          <p:cNvGrpSpPr/>
          <p:nvPr/>
        </p:nvGrpSpPr>
        <p:grpSpPr>
          <a:xfrm>
            <a:off x="7374565" y="5119195"/>
            <a:ext cx="457200" cy="965160"/>
            <a:chOff x="7374565" y="5119195"/>
            <a:chExt cx="457200" cy="96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E04796EC-884C-442C-8DCC-71A0A4BE11F0}"/>
                    </a:ext>
                  </a:extLst>
                </p14:cNvPr>
                <p14:cNvContentPartPr/>
                <p14:nvPr/>
              </p14:nvContentPartPr>
              <p14:xfrm>
                <a:off x="7662925" y="5397835"/>
                <a:ext cx="16560" cy="207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E04796EC-884C-442C-8DCC-71A0A4BE11F0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653925" y="5388835"/>
                  <a:ext cx="342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7DD5FD2B-B824-C692-10A6-2AF107B819F1}"/>
                    </a:ext>
                  </a:extLst>
                </p14:cNvPr>
                <p14:cNvContentPartPr/>
                <p14:nvPr/>
              </p14:nvContentPartPr>
              <p14:xfrm>
                <a:off x="7562485" y="5491435"/>
                <a:ext cx="269280" cy="2196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7DD5FD2B-B824-C692-10A6-2AF107B819F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553845" y="5482795"/>
                  <a:ext cx="2869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36B44C74-559B-5B8B-9D8C-D86DF09DFE5E}"/>
                    </a:ext>
                  </a:extLst>
                </p14:cNvPr>
                <p14:cNvContentPartPr/>
                <p14:nvPr/>
              </p14:nvContentPartPr>
              <p14:xfrm>
                <a:off x="7374565" y="5119195"/>
                <a:ext cx="183600" cy="9651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36B44C74-559B-5B8B-9D8C-D86DF09DFE5E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365565" y="5110195"/>
                  <a:ext cx="201240" cy="982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3FCD1009-4432-DC2F-422D-B38A49828850}"/>
                  </a:ext>
                </a:extLst>
              </p14:cNvPr>
              <p14:cNvContentPartPr/>
              <p14:nvPr/>
            </p14:nvContentPartPr>
            <p14:xfrm>
              <a:off x="11692405" y="5162035"/>
              <a:ext cx="347760" cy="120060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3FCD1009-4432-DC2F-422D-B38A49828850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11683765" y="5153035"/>
                <a:ext cx="365400" cy="121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A0784961-D5C1-A46A-8721-D3134B3E2EA6}"/>
                  </a:ext>
                </a:extLst>
              </p14:cNvPr>
              <p14:cNvContentPartPr/>
              <p14:nvPr/>
            </p14:nvContentPartPr>
            <p14:xfrm>
              <a:off x="7434685" y="2878555"/>
              <a:ext cx="513360" cy="34848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A0784961-D5C1-A46A-8721-D3134B3E2EA6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7426045" y="2869915"/>
                <a:ext cx="531000" cy="36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FF0443BF-4E87-894B-B665-38FA7E38E020}"/>
                  </a:ext>
                </a:extLst>
              </p14:cNvPr>
              <p14:cNvContentPartPr/>
              <p14:nvPr/>
            </p14:nvContentPartPr>
            <p14:xfrm>
              <a:off x="7424605" y="3052795"/>
              <a:ext cx="176400" cy="2019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FF0443BF-4E87-894B-B665-38FA7E38E020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7415965" y="3043795"/>
                <a:ext cx="194040" cy="219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7" name="Group 196">
            <a:extLst>
              <a:ext uri="{FF2B5EF4-FFF2-40B4-BE49-F238E27FC236}">
                <a16:creationId xmlns:a16="http://schemas.microsoft.com/office/drawing/2014/main" id="{0DED3C1D-211D-1EE2-1305-38B6971876FF}"/>
              </a:ext>
            </a:extLst>
          </p:cNvPr>
          <p:cNvGrpSpPr/>
          <p:nvPr/>
        </p:nvGrpSpPr>
        <p:grpSpPr>
          <a:xfrm>
            <a:off x="8151085" y="2294275"/>
            <a:ext cx="3110040" cy="906120"/>
            <a:chOff x="8151085" y="2294275"/>
            <a:chExt cx="3110040" cy="90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116BC16-3E63-E794-81A1-30D8CDF62017}"/>
                    </a:ext>
                  </a:extLst>
                </p14:cNvPr>
                <p14:cNvContentPartPr/>
                <p14:nvPr/>
              </p14:nvContentPartPr>
              <p14:xfrm>
                <a:off x="8151085" y="2523595"/>
                <a:ext cx="846000" cy="46368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116BC16-3E63-E794-81A1-30D8CDF6201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8142445" y="2514595"/>
                  <a:ext cx="86364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4738933-AC05-E82F-C7FF-F88CB96CFF09}"/>
                    </a:ext>
                  </a:extLst>
                </p14:cNvPr>
                <p14:cNvContentPartPr/>
                <p14:nvPr/>
              </p14:nvContentPartPr>
              <p14:xfrm>
                <a:off x="8893045" y="2710435"/>
                <a:ext cx="192960" cy="10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4738933-AC05-E82F-C7FF-F88CB96CFF0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8884045" y="2701795"/>
                  <a:ext cx="2106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81356EFC-8327-551F-A096-0D6D2D464F4C}"/>
                    </a:ext>
                  </a:extLst>
                </p14:cNvPr>
                <p14:cNvContentPartPr/>
                <p14:nvPr/>
              </p14:nvContentPartPr>
              <p14:xfrm>
                <a:off x="9041725" y="2465275"/>
                <a:ext cx="684360" cy="4478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81356EFC-8327-551F-A096-0D6D2D464F4C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9033085" y="2456635"/>
                  <a:ext cx="702000" cy="46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762ACB92-1BFB-6000-8F2B-2021F6D7C2CB}"/>
                    </a:ext>
                  </a:extLst>
                </p14:cNvPr>
                <p14:cNvContentPartPr/>
                <p14:nvPr/>
              </p14:nvContentPartPr>
              <p14:xfrm>
                <a:off x="9473725" y="2621875"/>
                <a:ext cx="242280" cy="43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762ACB92-1BFB-6000-8F2B-2021F6D7C2C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465085" y="2612875"/>
                  <a:ext cx="2599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1968D5E5-5EC9-8C3C-F1E2-687EF8575CD9}"/>
                    </a:ext>
                  </a:extLst>
                </p14:cNvPr>
                <p14:cNvContentPartPr/>
                <p14:nvPr/>
              </p14:nvContentPartPr>
              <p14:xfrm>
                <a:off x="10069525" y="2560675"/>
                <a:ext cx="227520" cy="691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1968D5E5-5EC9-8C3C-F1E2-687EF8575CD9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0060525" y="2552035"/>
                  <a:ext cx="245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88C5DDC-C3BD-4507-EC03-D63293627577}"/>
                    </a:ext>
                  </a:extLst>
                </p14:cNvPr>
                <p14:cNvContentPartPr/>
                <p14:nvPr/>
              </p14:nvContentPartPr>
              <p14:xfrm>
                <a:off x="10063765" y="2683435"/>
                <a:ext cx="241200" cy="338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88C5DDC-C3BD-4507-EC03-D6329362757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0054765" y="2674795"/>
                  <a:ext cx="2588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76C808B-AE4D-FAD0-973A-B4D863061276}"/>
                    </a:ext>
                  </a:extLst>
                </p14:cNvPr>
                <p14:cNvContentPartPr/>
                <p14:nvPr/>
              </p14:nvContentPartPr>
              <p14:xfrm>
                <a:off x="10568845" y="2563915"/>
                <a:ext cx="259200" cy="432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76C808B-AE4D-FAD0-973A-B4D86306127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0559845" y="2555275"/>
                  <a:ext cx="276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F90A0433-A8F2-23AE-F1A2-A4657C0C4732}"/>
                    </a:ext>
                  </a:extLst>
                </p14:cNvPr>
                <p14:cNvContentPartPr/>
                <p14:nvPr/>
              </p14:nvContentPartPr>
              <p14:xfrm>
                <a:off x="11033245" y="2294275"/>
                <a:ext cx="22680" cy="39780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F90A0433-A8F2-23AE-F1A2-A4657C0C4732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024605" y="2285635"/>
                  <a:ext cx="4032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6C43E311-0729-A163-2AFD-159B51286698}"/>
                    </a:ext>
                  </a:extLst>
                </p14:cNvPr>
                <p14:cNvContentPartPr/>
                <p14:nvPr/>
              </p14:nvContentPartPr>
              <p14:xfrm>
                <a:off x="11027845" y="2535475"/>
                <a:ext cx="233280" cy="17316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6C43E311-0729-A163-2AFD-159B5128669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019205" y="2526835"/>
                  <a:ext cx="2509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ABAB6F9F-08C0-0743-DF05-41EFE3C255DF}"/>
                    </a:ext>
                  </a:extLst>
                </p14:cNvPr>
                <p14:cNvContentPartPr/>
                <p14:nvPr/>
              </p14:nvContentPartPr>
              <p14:xfrm>
                <a:off x="10531405" y="2752195"/>
                <a:ext cx="174240" cy="4482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ABAB6F9F-08C0-0743-DF05-41EFE3C255DF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0522405" y="2743555"/>
                  <a:ext cx="191880" cy="46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E0F1F90-BE9D-3E7C-C04B-D198BE999F67}"/>
                    </a:ext>
                  </a:extLst>
                </p14:cNvPr>
                <p14:cNvContentPartPr/>
                <p14:nvPr/>
              </p14:nvContentPartPr>
              <p14:xfrm>
                <a:off x="10556965" y="2724835"/>
                <a:ext cx="213120" cy="1814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E0F1F90-BE9D-3E7C-C04B-D198BE999F67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10548325" y="2715835"/>
                  <a:ext cx="230760" cy="19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17AFC1BC-104E-5718-E1BA-273F39832982}"/>
              </a:ext>
            </a:extLst>
          </p:cNvPr>
          <p:cNvGrpSpPr/>
          <p:nvPr/>
        </p:nvGrpSpPr>
        <p:grpSpPr>
          <a:xfrm>
            <a:off x="9050725" y="3426835"/>
            <a:ext cx="2727720" cy="302760"/>
            <a:chOff x="9050725" y="3426835"/>
            <a:chExt cx="272772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929612B1-EB50-12F9-47CA-E88B996765EF}"/>
                    </a:ext>
                  </a:extLst>
                </p14:cNvPr>
                <p14:cNvContentPartPr/>
                <p14:nvPr/>
              </p14:nvContentPartPr>
              <p14:xfrm>
                <a:off x="9119485" y="3426835"/>
                <a:ext cx="155520" cy="30276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929612B1-EB50-12F9-47CA-E88B996765E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9110485" y="3418195"/>
                  <a:ext cx="17316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33B6644E-E941-3E9F-ABC9-B626CCA9C54F}"/>
                    </a:ext>
                  </a:extLst>
                </p14:cNvPr>
                <p14:cNvContentPartPr/>
                <p14:nvPr/>
              </p14:nvContentPartPr>
              <p14:xfrm>
                <a:off x="9050725" y="3593875"/>
                <a:ext cx="203040" cy="259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33B6644E-E941-3E9F-ABC9-B626CCA9C54F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9042085" y="3585235"/>
                  <a:ext cx="22068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D749825E-2D03-C1C6-A807-EBE3511B65F7}"/>
                    </a:ext>
                  </a:extLst>
                </p14:cNvPr>
                <p14:cNvContentPartPr/>
                <p14:nvPr/>
              </p14:nvContentPartPr>
              <p14:xfrm>
                <a:off x="9336205" y="3578395"/>
                <a:ext cx="202320" cy="1382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D749825E-2D03-C1C6-A807-EBE3511B65F7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327565" y="3569755"/>
                  <a:ext cx="2199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06CB2DC-2F6A-096E-C19F-415DAFC10600}"/>
                    </a:ext>
                  </a:extLst>
                </p14:cNvPr>
                <p14:cNvContentPartPr/>
                <p14:nvPr/>
              </p14:nvContentPartPr>
              <p14:xfrm>
                <a:off x="9802045" y="3542395"/>
                <a:ext cx="515160" cy="1616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06CB2DC-2F6A-096E-C19F-415DAFC10600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9793045" y="3533395"/>
                  <a:ext cx="5328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E923B02B-F006-63BF-D518-AF4C97ED758B}"/>
                    </a:ext>
                  </a:extLst>
                </p14:cNvPr>
                <p14:cNvContentPartPr/>
                <p14:nvPr/>
              </p14:nvContentPartPr>
              <p14:xfrm>
                <a:off x="10372285" y="3490555"/>
                <a:ext cx="164520" cy="17568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E923B02B-F006-63BF-D518-AF4C97ED758B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0363285" y="3481915"/>
                  <a:ext cx="182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13DE8C3-495F-3361-BEE3-75C3C15E491A}"/>
                    </a:ext>
                  </a:extLst>
                </p14:cNvPr>
                <p14:cNvContentPartPr/>
                <p14:nvPr/>
              </p14:nvContentPartPr>
              <p14:xfrm>
                <a:off x="10562005" y="3501355"/>
                <a:ext cx="1216440" cy="1998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13DE8C3-495F-3361-BEE3-75C3C15E491A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0553365" y="3492355"/>
                  <a:ext cx="1234080" cy="217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204" name="Ink 203">
                <a:extLst>
                  <a:ext uri="{FF2B5EF4-FFF2-40B4-BE49-F238E27FC236}">
                    <a16:creationId xmlns:a16="http://schemas.microsoft.com/office/drawing/2014/main" id="{004D75CC-CFD1-A7D0-BC60-D8E057710ECC}"/>
                  </a:ext>
                </a:extLst>
              </p14:cNvPr>
              <p14:cNvContentPartPr/>
              <p14:nvPr/>
            </p14:nvContentPartPr>
            <p14:xfrm>
              <a:off x="11061325" y="3198235"/>
              <a:ext cx="88560" cy="21600"/>
            </p14:xfrm>
          </p:contentPart>
        </mc:Choice>
        <mc:Fallback xmlns="">
          <p:pic>
            <p:nvPicPr>
              <p:cNvPr id="204" name="Ink 203">
                <a:extLst>
                  <a:ext uri="{FF2B5EF4-FFF2-40B4-BE49-F238E27FC236}">
                    <a16:creationId xmlns:a16="http://schemas.microsoft.com/office/drawing/2014/main" id="{004D75CC-CFD1-A7D0-BC60-D8E057710ECC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11052325" y="3189595"/>
                <a:ext cx="106200" cy="39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1298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A6CAEDBC-C26C-D72E-A523-4A6D24147050}"/>
              </a:ext>
            </a:extLst>
          </p:cNvPr>
          <p:cNvGrpSpPr/>
          <p:nvPr/>
        </p:nvGrpSpPr>
        <p:grpSpPr>
          <a:xfrm>
            <a:off x="208405" y="127075"/>
            <a:ext cx="713520" cy="555120"/>
            <a:chOff x="208405" y="127075"/>
            <a:chExt cx="713520" cy="55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9F2166B9-A699-79B2-AFDB-DB64F1CC428A}"/>
                    </a:ext>
                  </a:extLst>
                </p14:cNvPr>
                <p14:cNvContentPartPr/>
                <p14:nvPr/>
              </p14:nvContentPartPr>
              <p14:xfrm>
                <a:off x="385525" y="265675"/>
                <a:ext cx="249480" cy="27036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9F2166B9-A699-79B2-AFDB-DB64F1CC428A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76525" y="257035"/>
                  <a:ext cx="2671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7E5505F-7EC3-31E2-F73A-5D677896C0E0}"/>
                    </a:ext>
                  </a:extLst>
                </p14:cNvPr>
                <p14:cNvContentPartPr/>
                <p14:nvPr/>
              </p14:nvContentPartPr>
              <p14:xfrm>
                <a:off x="411805" y="231835"/>
                <a:ext cx="238320" cy="176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7E5505F-7EC3-31E2-F73A-5D677896C0E0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02805" y="223195"/>
                  <a:ext cx="255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20F7D36B-A5CB-388F-7917-126A4441FDA9}"/>
                    </a:ext>
                  </a:extLst>
                </p14:cNvPr>
                <p14:cNvContentPartPr/>
                <p14:nvPr/>
              </p14:nvContentPartPr>
              <p14:xfrm>
                <a:off x="208405" y="127075"/>
                <a:ext cx="713520" cy="55512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20F7D36B-A5CB-388F-7917-126A4441FDA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99765" y="118435"/>
                  <a:ext cx="731160" cy="57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03E066A-30DC-047B-665F-66CD818CD81E}"/>
              </a:ext>
            </a:extLst>
          </p:cNvPr>
          <p:cNvGrpSpPr/>
          <p:nvPr/>
        </p:nvGrpSpPr>
        <p:grpSpPr>
          <a:xfrm>
            <a:off x="1474885" y="441355"/>
            <a:ext cx="1304280" cy="340200"/>
            <a:chOff x="1474885" y="441355"/>
            <a:chExt cx="1304280" cy="340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086E5439-0137-3D84-09D4-B93B32AFF38C}"/>
                    </a:ext>
                  </a:extLst>
                </p14:cNvPr>
                <p14:cNvContentPartPr/>
                <p14:nvPr/>
              </p14:nvContentPartPr>
              <p14:xfrm>
                <a:off x="1486045" y="441355"/>
                <a:ext cx="176400" cy="340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086E5439-0137-3D84-09D4-B93B32AFF38C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477405" y="432355"/>
                  <a:ext cx="19404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9B5A8CED-1906-EEA8-EAC8-F59C5A220B4F}"/>
                    </a:ext>
                  </a:extLst>
                </p14:cNvPr>
                <p14:cNvContentPartPr/>
                <p14:nvPr/>
              </p14:nvContentPartPr>
              <p14:xfrm>
                <a:off x="1474885" y="614155"/>
                <a:ext cx="241200" cy="20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9B5A8CED-1906-EEA8-EAC8-F59C5A220B4F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466245" y="605515"/>
                  <a:ext cx="258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CE25E99-D099-0C23-B471-6FC1ED6DB3E5}"/>
                    </a:ext>
                  </a:extLst>
                </p14:cNvPr>
                <p14:cNvContentPartPr/>
                <p14:nvPr/>
              </p14:nvContentPartPr>
              <p14:xfrm>
                <a:off x="1952245" y="498955"/>
                <a:ext cx="201600" cy="306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CE25E99-D099-0C23-B471-6FC1ED6DB3E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943245" y="489955"/>
                  <a:ext cx="2192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0503AD2-2CF9-54F2-9DDD-7F6CA563567A}"/>
                    </a:ext>
                  </a:extLst>
                </p14:cNvPr>
                <p14:cNvContentPartPr/>
                <p14:nvPr/>
              </p14:nvContentPartPr>
              <p14:xfrm>
                <a:off x="1978165" y="595795"/>
                <a:ext cx="185040" cy="19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0503AD2-2CF9-54F2-9DDD-7F6CA563567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69165" y="587155"/>
                  <a:ext cx="202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BE5244CF-1F3E-EEAF-7944-CD6B4836A30C}"/>
                    </a:ext>
                  </a:extLst>
                </p14:cNvPr>
                <p14:cNvContentPartPr/>
                <p14:nvPr/>
              </p14:nvContentPartPr>
              <p14:xfrm>
                <a:off x="2332765" y="476275"/>
                <a:ext cx="188640" cy="1936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BE5244CF-1F3E-EEAF-7944-CD6B4836A30C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324125" y="467635"/>
                  <a:ext cx="2062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17ECB74F-39F7-D668-1F15-7528C0163166}"/>
                    </a:ext>
                  </a:extLst>
                </p14:cNvPr>
                <p14:cNvContentPartPr/>
                <p14:nvPr/>
              </p14:nvContentPartPr>
              <p14:xfrm>
                <a:off x="2652805" y="489235"/>
                <a:ext cx="126360" cy="164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17ECB74F-39F7-D668-1F15-7528C016316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644165" y="480595"/>
                  <a:ext cx="144000" cy="18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0C03D06-1229-98E0-7A33-D5806F6DE690}"/>
              </a:ext>
            </a:extLst>
          </p:cNvPr>
          <p:cNvGrpSpPr/>
          <p:nvPr/>
        </p:nvGrpSpPr>
        <p:grpSpPr>
          <a:xfrm>
            <a:off x="3046285" y="167395"/>
            <a:ext cx="703440" cy="757800"/>
            <a:chOff x="3046285" y="167395"/>
            <a:chExt cx="703440" cy="75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71863A4-F167-217C-6AD8-F16BE8933091}"/>
                    </a:ext>
                  </a:extLst>
                </p14:cNvPr>
                <p14:cNvContentPartPr/>
                <p14:nvPr/>
              </p14:nvContentPartPr>
              <p14:xfrm>
                <a:off x="3114325" y="428035"/>
                <a:ext cx="38160" cy="1990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71863A4-F167-217C-6AD8-F16BE893309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105325" y="419035"/>
                  <a:ext cx="558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9CEE8B3-7F4F-D00B-1317-D276D16373ED}"/>
                    </a:ext>
                  </a:extLst>
                </p14:cNvPr>
                <p14:cNvContentPartPr/>
                <p14:nvPr/>
              </p14:nvContentPartPr>
              <p14:xfrm>
                <a:off x="3046285" y="492475"/>
                <a:ext cx="199080" cy="25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9CEE8B3-7F4F-D00B-1317-D276D16373E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37285" y="483835"/>
                  <a:ext cx="216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AC75968-6C0F-1A61-3697-D1743FAB858E}"/>
                    </a:ext>
                  </a:extLst>
                </p14:cNvPr>
                <p14:cNvContentPartPr/>
                <p14:nvPr/>
              </p14:nvContentPartPr>
              <p14:xfrm>
                <a:off x="3527965" y="167395"/>
                <a:ext cx="173160" cy="272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AC75968-6C0F-1A61-3697-D1743FAB858E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519325" y="158395"/>
                  <a:ext cx="19080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5F55EDFE-5B9E-E93E-5C45-26BF0D570D4E}"/>
                    </a:ext>
                  </a:extLst>
                </p14:cNvPr>
                <p14:cNvContentPartPr/>
                <p14:nvPr/>
              </p14:nvContentPartPr>
              <p14:xfrm>
                <a:off x="3441565" y="588235"/>
                <a:ext cx="308160" cy="18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5F55EDFE-5B9E-E93E-5C45-26BF0D570D4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432565" y="579235"/>
                  <a:ext cx="325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B3F2C79-2016-2AB4-FF20-C3EE41828003}"/>
                    </a:ext>
                  </a:extLst>
                </p14:cNvPr>
                <p14:cNvContentPartPr/>
                <p14:nvPr/>
              </p14:nvContentPartPr>
              <p14:xfrm>
                <a:off x="3478645" y="727555"/>
                <a:ext cx="216720" cy="1976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B3F2C79-2016-2AB4-FF20-C3EE41828003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469645" y="718915"/>
                  <a:ext cx="234360" cy="21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AA738AFB-3A7B-F43E-EB5C-E4F35CF765AE}"/>
                  </a:ext>
                </a:extLst>
              </p14:cNvPr>
              <p14:cNvContentPartPr/>
              <p14:nvPr/>
            </p14:nvContentPartPr>
            <p14:xfrm>
              <a:off x="4049245" y="426595"/>
              <a:ext cx="2345760" cy="86616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AA738AFB-3A7B-F43E-EB5C-E4F35CF765AE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040605" y="417955"/>
                <a:ext cx="2363400" cy="88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867A4683-D87A-F4A4-2D46-6EEBE0CF4438}"/>
                  </a:ext>
                </a:extLst>
              </p14:cNvPr>
              <p14:cNvContentPartPr/>
              <p14:nvPr/>
            </p14:nvContentPartPr>
            <p14:xfrm>
              <a:off x="1370125" y="1470595"/>
              <a:ext cx="315720" cy="97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867A4683-D87A-F4A4-2D46-6EEBE0CF4438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1361485" y="1461955"/>
                <a:ext cx="333360" cy="2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4265097-C61D-A703-DF0D-A205F3B37EC7}"/>
                  </a:ext>
                </a:extLst>
              </p14:cNvPr>
              <p14:cNvContentPartPr/>
              <p14:nvPr/>
            </p14:nvContentPartPr>
            <p14:xfrm>
              <a:off x="2413405" y="1570315"/>
              <a:ext cx="205920" cy="137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4265097-C61D-A703-DF0D-A205F3B37EC7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2404405" y="1561315"/>
                <a:ext cx="223560" cy="15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1D914283-A617-2069-0C9F-21D263A6C8CA}"/>
                  </a:ext>
                </a:extLst>
              </p14:cNvPr>
              <p14:cNvContentPartPr/>
              <p14:nvPr/>
            </p14:nvContentPartPr>
            <p14:xfrm>
              <a:off x="2409085" y="1450075"/>
              <a:ext cx="164160" cy="2412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1D914283-A617-2069-0C9F-21D263A6C8CA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2400085" y="1441435"/>
                <a:ext cx="18180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BC56A4CF-E236-8882-D5B9-265D5BCB1BC8}"/>
                  </a:ext>
                </a:extLst>
              </p14:cNvPr>
              <p14:cNvContentPartPr/>
              <p14:nvPr/>
            </p14:nvContentPartPr>
            <p14:xfrm>
              <a:off x="2968885" y="1470595"/>
              <a:ext cx="5760" cy="20124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BC56A4CF-E236-8882-D5B9-265D5BCB1BC8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960245" y="1461955"/>
                <a:ext cx="2340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F321AF86-2B9F-A6A6-4D01-A2CE902BEF0B}"/>
                  </a:ext>
                </a:extLst>
              </p14:cNvPr>
              <p14:cNvContentPartPr/>
              <p14:nvPr/>
            </p14:nvContentPartPr>
            <p14:xfrm>
              <a:off x="2919565" y="1580395"/>
              <a:ext cx="240120" cy="2088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F321AF86-2B9F-A6A6-4D01-A2CE902BEF0B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910925" y="1571755"/>
                <a:ext cx="25776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AFA92434-080C-569B-7DDD-9BB5BF80D2DF}"/>
                  </a:ext>
                </a:extLst>
              </p14:cNvPr>
              <p14:cNvContentPartPr/>
              <p14:nvPr/>
            </p14:nvContentPartPr>
            <p14:xfrm>
              <a:off x="3467485" y="1468795"/>
              <a:ext cx="288000" cy="2628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AFA92434-080C-569B-7DDD-9BB5BF80D2DF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3458845" y="1460155"/>
                <a:ext cx="305640" cy="28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0388E655-EEA2-5F59-3A58-359D4E2EB0D3}"/>
                  </a:ext>
                </a:extLst>
              </p14:cNvPr>
              <p14:cNvContentPartPr/>
              <p14:nvPr/>
            </p14:nvContentPartPr>
            <p14:xfrm>
              <a:off x="3496645" y="1404715"/>
              <a:ext cx="270000" cy="10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0388E655-EEA2-5F59-3A58-359D4E2EB0D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487645" y="1395715"/>
                <a:ext cx="2876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72281485-E7DC-0EEA-0814-AED444C9D7AB}"/>
                  </a:ext>
                </a:extLst>
              </p14:cNvPr>
              <p14:cNvContentPartPr/>
              <p14:nvPr/>
            </p14:nvContentPartPr>
            <p14:xfrm>
              <a:off x="4008565" y="1475635"/>
              <a:ext cx="211320" cy="2163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72281485-E7DC-0EEA-0814-AED444C9D7AB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999565" y="1466995"/>
                <a:ext cx="22896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FB2F2DD0-E94B-7398-CA15-587101A61F7C}"/>
                  </a:ext>
                </a:extLst>
              </p14:cNvPr>
              <p14:cNvContentPartPr/>
              <p14:nvPr/>
            </p14:nvContentPartPr>
            <p14:xfrm>
              <a:off x="4006405" y="1451875"/>
              <a:ext cx="192960" cy="23328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FB2F2DD0-E94B-7398-CA15-587101A61F7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997765" y="1443235"/>
                <a:ext cx="210600" cy="25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E9EF6877-0042-FCB6-FA1B-BA66D54366C5}"/>
                  </a:ext>
                </a:extLst>
              </p14:cNvPr>
              <p14:cNvContentPartPr/>
              <p14:nvPr/>
            </p14:nvContentPartPr>
            <p14:xfrm>
              <a:off x="4403485" y="1348555"/>
              <a:ext cx="262080" cy="38628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E9EF6877-0042-FCB6-FA1B-BA66D54366C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4394485" y="1339915"/>
                <a:ext cx="279720" cy="40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21360C30-41D1-0D95-ED59-A1429D1C24CE}"/>
                  </a:ext>
                </a:extLst>
              </p14:cNvPr>
              <p14:cNvContentPartPr/>
              <p14:nvPr/>
            </p14:nvContentPartPr>
            <p14:xfrm>
              <a:off x="4751245" y="1396435"/>
              <a:ext cx="232200" cy="2944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21360C30-41D1-0D95-ED59-A1429D1C24CE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4742245" y="1387435"/>
                <a:ext cx="249840" cy="31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5509D496-262A-70C6-735C-34613A8B0748}"/>
                  </a:ext>
                </a:extLst>
              </p14:cNvPr>
              <p14:cNvContentPartPr/>
              <p14:nvPr/>
            </p14:nvContentPartPr>
            <p14:xfrm>
              <a:off x="4773205" y="1291675"/>
              <a:ext cx="233280" cy="4788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5509D496-262A-70C6-735C-34613A8B0748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4764565" y="1283035"/>
                <a:ext cx="2509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78612610-6A58-1DB8-2A71-A73AE0595C40}"/>
                  </a:ext>
                </a:extLst>
              </p14:cNvPr>
              <p14:cNvContentPartPr/>
              <p14:nvPr/>
            </p14:nvContentPartPr>
            <p14:xfrm>
              <a:off x="5184325" y="1438555"/>
              <a:ext cx="197280" cy="22824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78612610-6A58-1DB8-2A71-A73AE0595C40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5175325" y="1429915"/>
                <a:ext cx="2149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D03B6B1D-6804-6749-F066-E65CA500FBFC}"/>
                  </a:ext>
                </a:extLst>
              </p14:cNvPr>
              <p14:cNvContentPartPr/>
              <p14:nvPr/>
            </p14:nvContentPartPr>
            <p14:xfrm>
              <a:off x="5189365" y="1446835"/>
              <a:ext cx="146160" cy="21564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D03B6B1D-6804-6749-F066-E65CA500FBFC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5180725" y="1437835"/>
                <a:ext cx="163800" cy="23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05BB8D70-7632-67DF-C1F5-B7D2B667967E}"/>
                  </a:ext>
                </a:extLst>
              </p14:cNvPr>
              <p14:cNvContentPartPr/>
              <p14:nvPr/>
            </p14:nvContentPartPr>
            <p14:xfrm>
              <a:off x="5586805" y="1369435"/>
              <a:ext cx="160920" cy="3470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05BB8D70-7632-67DF-C1F5-B7D2B667967E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5578165" y="1360435"/>
                <a:ext cx="17856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2805EA01-2178-1947-D3C2-1415949C401F}"/>
                  </a:ext>
                </a:extLst>
              </p14:cNvPr>
              <p14:cNvContentPartPr/>
              <p14:nvPr/>
            </p14:nvContentPartPr>
            <p14:xfrm>
              <a:off x="5904685" y="1383115"/>
              <a:ext cx="199800" cy="29628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2805EA01-2178-1947-D3C2-1415949C401F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5895685" y="1374115"/>
                <a:ext cx="217440" cy="31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8F217BF3-FA2E-C4C3-24B8-6B6A80CB96EB}"/>
                  </a:ext>
                </a:extLst>
              </p14:cNvPr>
              <p14:cNvContentPartPr/>
              <p14:nvPr/>
            </p14:nvContentPartPr>
            <p14:xfrm>
              <a:off x="5860405" y="1529995"/>
              <a:ext cx="237960" cy="1620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8F217BF3-FA2E-C4C3-24B8-6B6A80CB96EB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5851405" y="1520995"/>
                <a:ext cx="255600" cy="3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6" name="Ink 45">
                <a:extLst>
                  <a:ext uri="{FF2B5EF4-FFF2-40B4-BE49-F238E27FC236}">
                    <a16:creationId xmlns:a16="http://schemas.microsoft.com/office/drawing/2014/main" id="{5A326871-1FFB-9AAE-B76B-8C573E912EBB}"/>
                  </a:ext>
                </a:extLst>
              </p14:cNvPr>
              <p14:cNvContentPartPr/>
              <p14:nvPr/>
            </p14:nvContentPartPr>
            <p14:xfrm>
              <a:off x="6263245" y="1486435"/>
              <a:ext cx="255240" cy="191160"/>
            </p14:xfrm>
          </p:contentPart>
        </mc:Choice>
        <mc:Fallback xmlns="">
          <p:pic>
            <p:nvPicPr>
              <p:cNvPr id="46" name="Ink 45">
                <a:extLst>
                  <a:ext uri="{FF2B5EF4-FFF2-40B4-BE49-F238E27FC236}">
                    <a16:creationId xmlns:a16="http://schemas.microsoft.com/office/drawing/2014/main" id="{5A326871-1FFB-9AAE-B76B-8C573E912EBB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6254605" y="1477795"/>
                <a:ext cx="2728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7" name="Ink 46">
                <a:extLst>
                  <a:ext uri="{FF2B5EF4-FFF2-40B4-BE49-F238E27FC236}">
                    <a16:creationId xmlns:a16="http://schemas.microsoft.com/office/drawing/2014/main" id="{C230BAE3-AD22-1BEC-89C1-3F17078D6815}"/>
                  </a:ext>
                </a:extLst>
              </p14:cNvPr>
              <p14:cNvContentPartPr/>
              <p14:nvPr/>
            </p14:nvContentPartPr>
            <p14:xfrm>
              <a:off x="6305365" y="1410475"/>
              <a:ext cx="179280" cy="21600"/>
            </p14:xfrm>
          </p:contentPart>
        </mc:Choice>
        <mc:Fallback xmlns="">
          <p:pic>
            <p:nvPicPr>
              <p:cNvPr id="47" name="Ink 46">
                <a:extLst>
                  <a:ext uri="{FF2B5EF4-FFF2-40B4-BE49-F238E27FC236}">
                    <a16:creationId xmlns:a16="http://schemas.microsoft.com/office/drawing/2014/main" id="{C230BAE3-AD22-1BEC-89C1-3F17078D68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6296725" y="1401475"/>
                <a:ext cx="196920" cy="3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BC30D906-CF12-9A6B-2DC6-0176CF1BD970}"/>
                  </a:ext>
                </a:extLst>
              </p14:cNvPr>
              <p14:cNvContentPartPr/>
              <p14:nvPr/>
            </p14:nvContentPartPr>
            <p14:xfrm>
              <a:off x="6571405" y="1289515"/>
              <a:ext cx="84240" cy="45396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BC30D906-CF12-9A6B-2DC6-0176CF1BD970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6562405" y="1280515"/>
                <a:ext cx="101880" cy="47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CDB69A15-81B7-BCF9-62A2-83887790B68E}"/>
                  </a:ext>
                </a:extLst>
              </p14:cNvPr>
              <p14:cNvContentPartPr/>
              <p14:nvPr/>
            </p14:nvContentPartPr>
            <p14:xfrm>
              <a:off x="6615325" y="1208875"/>
              <a:ext cx="297720" cy="65736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CDB69A15-81B7-BCF9-62A2-83887790B68E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6606685" y="1200235"/>
                <a:ext cx="315360" cy="67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1C20E6A2-4F10-B429-9575-B46272C7F2D4}"/>
                  </a:ext>
                </a:extLst>
              </p14:cNvPr>
              <p14:cNvContentPartPr/>
              <p14:nvPr/>
            </p14:nvContentPartPr>
            <p14:xfrm>
              <a:off x="1916965" y="1636555"/>
              <a:ext cx="191160" cy="1188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1C20E6A2-4F10-B429-9575-B46272C7F2D4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1908325" y="1627915"/>
                <a:ext cx="20880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A8481949-DF55-FB60-AB12-443D4732E3C3}"/>
                  </a:ext>
                </a:extLst>
              </p14:cNvPr>
              <p14:cNvContentPartPr/>
              <p14:nvPr/>
            </p14:nvContentPartPr>
            <p14:xfrm>
              <a:off x="1930645" y="1696315"/>
              <a:ext cx="209520" cy="1152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A8481949-DF55-FB60-AB12-443D4732E3C3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21645" y="1687675"/>
                <a:ext cx="227160" cy="2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4ECA6E62-C57E-E21B-49A4-A7349C1A90C5}"/>
                  </a:ext>
                </a:extLst>
              </p14:cNvPr>
              <p14:cNvContentPartPr/>
              <p14:nvPr/>
            </p14:nvContentPartPr>
            <p14:xfrm>
              <a:off x="1383805" y="1614955"/>
              <a:ext cx="326160" cy="13212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4ECA6E62-C57E-E21B-49A4-A7349C1A90C5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374805" y="1605955"/>
                <a:ext cx="343800" cy="14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4" name="Group 113">
            <a:extLst>
              <a:ext uri="{FF2B5EF4-FFF2-40B4-BE49-F238E27FC236}">
                <a16:creationId xmlns:a16="http://schemas.microsoft.com/office/drawing/2014/main" id="{8A8F7F61-2AEB-B004-A88D-6255F17B2DE9}"/>
              </a:ext>
            </a:extLst>
          </p:cNvPr>
          <p:cNvGrpSpPr/>
          <p:nvPr/>
        </p:nvGrpSpPr>
        <p:grpSpPr>
          <a:xfrm>
            <a:off x="843805" y="2027515"/>
            <a:ext cx="10940400" cy="1399680"/>
            <a:chOff x="843805" y="2027515"/>
            <a:chExt cx="10940400" cy="139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5106DA5-47E7-7A4B-C92B-2CFEE01E95BD}"/>
                    </a:ext>
                  </a:extLst>
                </p14:cNvPr>
                <p14:cNvContentPartPr/>
                <p14:nvPr/>
              </p14:nvContentPartPr>
              <p14:xfrm>
                <a:off x="843805" y="2209675"/>
                <a:ext cx="10899720" cy="12175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5106DA5-47E7-7A4B-C92B-2CFEE01E95BD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34805" y="2200675"/>
                  <a:ext cx="10917360" cy="12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10C9263F-CD0D-4938-0AD5-8556B26ECC13}"/>
                    </a:ext>
                  </a:extLst>
                </p14:cNvPr>
                <p14:cNvContentPartPr/>
                <p14:nvPr/>
              </p14:nvContentPartPr>
              <p14:xfrm>
                <a:off x="1401085" y="2731315"/>
                <a:ext cx="303120" cy="197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10C9263F-CD0D-4938-0AD5-8556B26ECC1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392085" y="2722675"/>
                  <a:ext cx="320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5992CCB-C89C-5706-DD39-30174351CBD2}"/>
                    </a:ext>
                  </a:extLst>
                </p14:cNvPr>
                <p14:cNvContentPartPr/>
                <p14:nvPr/>
              </p14:nvContentPartPr>
              <p14:xfrm>
                <a:off x="1424845" y="2622595"/>
                <a:ext cx="273960" cy="72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5992CCB-C89C-5706-DD39-30174351CBD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416205" y="2613595"/>
                  <a:ext cx="291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50C21BF8-EDB1-DA9A-8F41-2763F145D44B}"/>
                    </a:ext>
                  </a:extLst>
                </p14:cNvPr>
                <p14:cNvContentPartPr/>
                <p14:nvPr/>
              </p14:nvContentPartPr>
              <p14:xfrm>
                <a:off x="1981405" y="2722315"/>
                <a:ext cx="231120" cy="72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50C21BF8-EDB1-DA9A-8F41-2763F145D44B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972405" y="2713675"/>
                  <a:ext cx="248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12B02520-0E81-185A-622C-719D730ED471}"/>
                    </a:ext>
                  </a:extLst>
                </p14:cNvPr>
                <p14:cNvContentPartPr/>
                <p14:nvPr/>
              </p14:nvContentPartPr>
              <p14:xfrm>
                <a:off x="2025325" y="2805835"/>
                <a:ext cx="176040" cy="266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12B02520-0E81-185A-622C-719D730ED471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016685" y="2797195"/>
                  <a:ext cx="19368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A1DB6162-10E1-1885-3BB1-E49EFEE34D5C}"/>
                    </a:ext>
                  </a:extLst>
                </p14:cNvPr>
                <p14:cNvContentPartPr/>
                <p14:nvPr/>
              </p14:nvContentPartPr>
              <p14:xfrm>
                <a:off x="2585845" y="2494435"/>
                <a:ext cx="232200" cy="172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A1DB6162-10E1-1885-3BB1-E49EFEE34D5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2576845" y="2485435"/>
                  <a:ext cx="249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492B475-26D3-4046-FA9F-35AB58ED5E61}"/>
                    </a:ext>
                  </a:extLst>
                </p14:cNvPr>
                <p14:cNvContentPartPr/>
                <p14:nvPr/>
              </p14:nvContentPartPr>
              <p14:xfrm>
                <a:off x="2620765" y="2666515"/>
                <a:ext cx="294120" cy="233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492B475-26D3-4046-FA9F-35AB58ED5E6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611765" y="2657515"/>
                  <a:ext cx="3117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6D7DDB0A-EE76-82B2-B4CD-05AF17549948}"/>
                    </a:ext>
                  </a:extLst>
                </p14:cNvPr>
                <p14:cNvContentPartPr/>
                <p14:nvPr/>
              </p14:nvContentPartPr>
              <p14:xfrm>
                <a:off x="3140965" y="2705755"/>
                <a:ext cx="253800" cy="28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6D7DDB0A-EE76-82B2-B4CD-05AF1754994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132325" y="2697115"/>
                  <a:ext cx="271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AF99B6E0-8257-E968-AFAA-CF4DA4FC76E9}"/>
                    </a:ext>
                  </a:extLst>
                </p14:cNvPr>
                <p14:cNvContentPartPr/>
                <p14:nvPr/>
              </p14:nvContentPartPr>
              <p14:xfrm>
                <a:off x="3681685" y="2701795"/>
                <a:ext cx="200520" cy="2286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AF99B6E0-8257-E968-AFAA-CF4DA4FC76E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3673045" y="2693155"/>
                  <a:ext cx="2181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616E4A05-8BC4-EF18-15A7-5735E624647F}"/>
                    </a:ext>
                  </a:extLst>
                </p14:cNvPr>
                <p14:cNvContentPartPr/>
                <p14:nvPr/>
              </p14:nvContentPartPr>
              <p14:xfrm>
                <a:off x="4283605" y="2458795"/>
                <a:ext cx="241560" cy="2347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616E4A05-8BC4-EF18-15A7-5735E624647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274605" y="2450155"/>
                  <a:ext cx="259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CF9B85BD-0CC3-CA90-65C3-D9B364F9674E}"/>
                    </a:ext>
                  </a:extLst>
                </p14:cNvPr>
                <p14:cNvContentPartPr/>
                <p14:nvPr/>
              </p14:nvContentPartPr>
              <p14:xfrm>
                <a:off x="4272805" y="2374555"/>
                <a:ext cx="216000" cy="158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CF9B85BD-0CC3-CA90-65C3-D9B364F9674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264165" y="2365915"/>
                  <a:ext cx="233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FD785EF-9E26-777F-2CF5-9A2092B44B5A}"/>
                    </a:ext>
                  </a:extLst>
                </p14:cNvPr>
                <p14:cNvContentPartPr/>
                <p14:nvPr/>
              </p14:nvContentPartPr>
              <p14:xfrm>
                <a:off x="4885885" y="2453755"/>
                <a:ext cx="18720" cy="242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FD785EF-9E26-777F-2CF5-9A2092B44B5A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76885" y="2445115"/>
                  <a:ext cx="363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6BBCD352-E634-B448-1A3C-B2A47F51CBAB}"/>
                    </a:ext>
                  </a:extLst>
                </p14:cNvPr>
                <p14:cNvContentPartPr/>
                <p14:nvPr/>
              </p14:nvContentPartPr>
              <p14:xfrm>
                <a:off x="4810285" y="2574715"/>
                <a:ext cx="242640" cy="42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6BBCD352-E634-B448-1A3C-B2A47F51CBAB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4801645" y="2565715"/>
                  <a:ext cx="260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416D91E4-94BB-E14C-5184-80CBF7845C14}"/>
                    </a:ext>
                  </a:extLst>
                </p14:cNvPr>
                <p14:cNvContentPartPr/>
                <p14:nvPr/>
              </p14:nvContentPartPr>
              <p14:xfrm>
                <a:off x="5268205" y="2441875"/>
                <a:ext cx="137160" cy="19584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416D91E4-94BB-E14C-5184-80CBF7845C14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259565" y="2432875"/>
                  <a:ext cx="15480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85A71DF6-24E7-319A-7E6C-DBA767E36FFE}"/>
                    </a:ext>
                  </a:extLst>
                </p14:cNvPr>
                <p14:cNvContentPartPr/>
                <p14:nvPr/>
              </p14:nvContentPartPr>
              <p14:xfrm>
                <a:off x="5231485" y="2354755"/>
                <a:ext cx="240120" cy="4320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85A71DF6-24E7-319A-7E6C-DBA767E36FF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222485" y="2346115"/>
                  <a:ext cx="257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BB6DF724-3E49-306A-080F-7F89E6CF9466}"/>
                    </a:ext>
                  </a:extLst>
                </p14:cNvPr>
                <p14:cNvContentPartPr/>
                <p14:nvPr/>
              </p14:nvContentPartPr>
              <p14:xfrm>
                <a:off x="5629645" y="2264395"/>
                <a:ext cx="179280" cy="476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BB6DF724-3E49-306A-080F-7F89E6CF9466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20645" y="2255395"/>
                  <a:ext cx="19692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C3FDCBBB-68A6-740B-8D72-036A09849575}"/>
                    </a:ext>
                  </a:extLst>
                </p14:cNvPr>
                <p14:cNvContentPartPr/>
                <p14:nvPr/>
              </p14:nvContentPartPr>
              <p14:xfrm>
                <a:off x="5859325" y="2433955"/>
                <a:ext cx="231480" cy="1753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C3FDCBBB-68A6-740B-8D72-036A09849575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5850685" y="2425315"/>
                  <a:ext cx="249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BD3F6F68-4676-8CB4-B69E-68A1D6AFEB6F}"/>
                    </a:ext>
                  </a:extLst>
                </p14:cNvPr>
                <p14:cNvContentPartPr/>
                <p14:nvPr/>
              </p14:nvContentPartPr>
              <p14:xfrm>
                <a:off x="5869045" y="2336755"/>
                <a:ext cx="254520" cy="2700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BD3F6F68-4676-8CB4-B69E-68A1D6AFEB6F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5860405" y="2327755"/>
                  <a:ext cx="272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732AD9C-9D5E-25E9-A8CD-772044808125}"/>
                    </a:ext>
                  </a:extLst>
                </p14:cNvPr>
                <p14:cNvContentPartPr/>
                <p14:nvPr/>
              </p14:nvContentPartPr>
              <p14:xfrm>
                <a:off x="6281605" y="2458435"/>
                <a:ext cx="50400" cy="471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732AD9C-9D5E-25E9-A8CD-772044808125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272605" y="2449795"/>
                  <a:ext cx="68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96D864D2-00BE-F3AB-E020-5FEB6CE283D7}"/>
                    </a:ext>
                  </a:extLst>
                </p14:cNvPr>
                <p14:cNvContentPartPr/>
                <p14:nvPr/>
              </p14:nvContentPartPr>
              <p14:xfrm>
                <a:off x="6428485" y="2406955"/>
                <a:ext cx="234000" cy="170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96D864D2-00BE-F3AB-E020-5FEB6CE283D7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419485" y="2398315"/>
                  <a:ext cx="251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B60FC56E-8DA2-0D6D-4947-8A7A3488C005}"/>
                    </a:ext>
                  </a:extLst>
                </p14:cNvPr>
                <p14:cNvContentPartPr/>
                <p14:nvPr/>
              </p14:nvContentPartPr>
              <p14:xfrm>
                <a:off x="6409405" y="2289955"/>
                <a:ext cx="315000" cy="54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B60FC56E-8DA2-0D6D-4947-8A7A3488C005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400765" y="2281315"/>
                  <a:ext cx="332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3434F5B-66D3-1AEA-29D6-362D7DA8A6B3}"/>
                    </a:ext>
                  </a:extLst>
                </p14:cNvPr>
                <p14:cNvContentPartPr/>
                <p14:nvPr/>
              </p14:nvContentPartPr>
              <p14:xfrm>
                <a:off x="6837445" y="2193115"/>
                <a:ext cx="85680" cy="5058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3434F5B-66D3-1AEA-29D6-362D7DA8A6B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6828805" y="2184475"/>
                  <a:ext cx="10332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6F74829E-86EE-374A-37F0-25220BDA995B}"/>
                    </a:ext>
                  </a:extLst>
                </p14:cNvPr>
                <p14:cNvContentPartPr/>
                <p14:nvPr/>
              </p14:nvContentPartPr>
              <p14:xfrm>
                <a:off x="4206205" y="2751115"/>
                <a:ext cx="2563200" cy="1051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6F74829E-86EE-374A-37F0-25220BDA995B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197205" y="2742475"/>
                  <a:ext cx="2580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344E58D0-58AD-F67C-E62C-430D84441704}"/>
                    </a:ext>
                  </a:extLst>
                </p14:cNvPr>
                <p14:cNvContentPartPr/>
                <p14:nvPr/>
              </p14:nvContentPartPr>
              <p14:xfrm>
                <a:off x="5292325" y="3004555"/>
                <a:ext cx="215640" cy="19152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344E58D0-58AD-F67C-E62C-430D84441704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283685" y="2995555"/>
                  <a:ext cx="233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4354DFDB-26F4-044F-E5DD-CB1B8E3530AF}"/>
                    </a:ext>
                  </a:extLst>
                </p14:cNvPr>
                <p14:cNvContentPartPr/>
                <p14:nvPr/>
              </p14:nvContentPartPr>
              <p14:xfrm>
                <a:off x="7458445" y="2536555"/>
                <a:ext cx="23040" cy="26964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4354DFDB-26F4-044F-E5DD-CB1B8E3530A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449445" y="2527915"/>
                  <a:ext cx="40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71FEBE4-0C96-77F5-CE8E-2E964A9481AB}"/>
                    </a:ext>
                  </a:extLst>
                </p14:cNvPr>
                <p14:cNvContentPartPr/>
                <p14:nvPr/>
              </p14:nvContentPartPr>
              <p14:xfrm>
                <a:off x="7383565" y="2678755"/>
                <a:ext cx="306360" cy="158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71FEBE4-0C96-77F5-CE8E-2E964A9481A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374925" y="2670115"/>
                  <a:ext cx="3240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9D11BF0D-8D8E-85FB-E8A6-6E1FEFDAEC36}"/>
                    </a:ext>
                  </a:extLst>
                </p14:cNvPr>
                <p14:cNvContentPartPr/>
                <p14:nvPr/>
              </p14:nvContentPartPr>
              <p14:xfrm>
                <a:off x="7966045" y="2436835"/>
                <a:ext cx="230040" cy="32148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9D11BF0D-8D8E-85FB-E8A6-6E1FEFDAEC36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957405" y="2427835"/>
                  <a:ext cx="247680" cy="33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D0E6071-BD54-79A8-02E7-3CA4804D21B8}"/>
                    </a:ext>
                  </a:extLst>
                </p14:cNvPr>
                <p14:cNvContentPartPr/>
                <p14:nvPr/>
              </p14:nvContentPartPr>
              <p14:xfrm>
                <a:off x="8684605" y="2183755"/>
                <a:ext cx="194400" cy="2869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D0E6071-BD54-79A8-02E7-3CA4804D21B8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675605" y="2174755"/>
                  <a:ext cx="212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E53CFD9-78B2-7D5B-6596-1DC8070D5B4D}"/>
                    </a:ext>
                  </a:extLst>
                </p14:cNvPr>
                <p14:cNvContentPartPr/>
                <p14:nvPr/>
              </p14:nvContentPartPr>
              <p14:xfrm>
                <a:off x="9110485" y="2306155"/>
                <a:ext cx="135720" cy="1533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E53CFD9-78B2-7D5B-6596-1DC8070D5B4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101485" y="2297515"/>
                  <a:ext cx="153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7BD2BDF-D8E8-98CC-4B76-0DB33827D511}"/>
                    </a:ext>
                  </a:extLst>
                </p14:cNvPr>
                <p14:cNvContentPartPr/>
                <p14:nvPr/>
              </p14:nvContentPartPr>
              <p14:xfrm>
                <a:off x="9104005" y="2198515"/>
                <a:ext cx="245160" cy="86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7BD2BDF-D8E8-98CC-4B76-0DB33827D511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095365" y="2189875"/>
                  <a:ext cx="262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7EA42B00-5F64-BA54-B8DE-93C0C37438DF}"/>
                    </a:ext>
                  </a:extLst>
                </p14:cNvPr>
                <p14:cNvContentPartPr/>
                <p14:nvPr/>
              </p14:nvContentPartPr>
              <p14:xfrm>
                <a:off x="9512245" y="2062075"/>
                <a:ext cx="201600" cy="479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7EA42B00-5F64-BA54-B8DE-93C0C37438DF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503245" y="2053075"/>
                  <a:ext cx="21924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D0A56E56-1235-68DB-779C-1E8D5C49AA10}"/>
                    </a:ext>
                  </a:extLst>
                </p14:cNvPr>
                <p14:cNvContentPartPr/>
                <p14:nvPr/>
              </p14:nvContentPartPr>
              <p14:xfrm>
                <a:off x="9765685" y="2243155"/>
                <a:ext cx="232920" cy="19296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D0A56E56-1235-68DB-779C-1E8D5C49AA1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757045" y="2234515"/>
                  <a:ext cx="250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BA82115-5996-637A-C0A1-28BC64B98AEF}"/>
                    </a:ext>
                  </a:extLst>
                </p14:cNvPr>
                <p14:cNvContentPartPr/>
                <p14:nvPr/>
              </p14:nvContentPartPr>
              <p14:xfrm>
                <a:off x="9780445" y="2177275"/>
                <a:ext cx="243360" cy="1440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BA82115-5996-637A-C0A1-28BC64B98AE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771445" y="2168635"/>
                  <a:ext cx="261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17DF5C0F-C98E-2D29-7E8F-9A910A09DD77}"/>
                    </a:ext>
                  </a:extLst>
                </p14:cNvPr>
                <p14:cNvContentPartPr/>
                <p14:nvPr/>
              </p14:nvContentPartPr>
              <p14:xfrm>
                <a:off x="10252405" y="2309395"/>
                <a:ext cx="44280" cy="655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17DF5C0F-C98E-2D29-7E8F-9A910A09DD77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10243765" y="2300755"/>
                  <a:ext cx="61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058A9FA-3385-8D8F-906E-9F23690A1918}"/>
                    </a:ext>
                  </a:extLst>
                </p14:cNvPr>
                <p14:cNvContentPartPr/>
                <p14:nvPr/>
              </p14:nvContentPartPr>
              <p14:xfrm>
                <a:off x="10483525" y="2234515"/>
                <a:ext cx="199800" cy="201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058A9FA-3385-8D8F-906E-9F23690A1918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474525" y="2225515"/>
                  <a:ext cx="217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A963333-2DCE-E107-FB65-AC8050F6AB5F}"/>
                    </a:ext>
                  </a:extLst>
                </p14:cNvPr>
                <p14:cNvContentPartPr/>
                <p14:nvPr/>
              </p14:nvContentPartPr>
              <p14:xfrm>
                <a:off x="10445005" y="2168635"/>
                <a:ext cx="291600" cy="115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A963333-2DCE-E107-FB65-AC8050F6AB5F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10436005" y="2159995"/>
                  <a:ext cx="3092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336E1669-4F12-ADD8-421C-B33424C83FE6}"/>
                    </a:ext>
                  </a:extLst>
                </p14:cNvPr>
                <p14:cNvContentPartPr/>
                <p14:nvPr/>
              </p14:nvContentPartPr>
              <p14:xfrm>
                <a:off x="10789885" y="2027515"/>
                <a:ext cx="150120" cy="4849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336E1669-4F12-ADD8-421C-B33424C83FE6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0780885" y="2018875"/>
                  <a:ext cx="16776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E430309-8062-6AA0-2458-3F34BECA4FFF}"/>
                    </a:ext>
                  </a:extLst>
                </p14:cNvPr>
                <p14:cNvContentPartPr/>
                <p14:nvPr/>
              </p14:nvContentPartPr>
              <p14:xfrm>
                <a:off x="11079325" y="2262235"/>
                <a:ext cx="270000" cy="446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E430309-8062-6AA0-2458-3F34BECA4FF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1070325" y="2253595"/>
                  <a:ext cx="287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DCD39977-828E-06AD-3EEA-6CC78DE6EAC3}"/>
                    </a:ext>
                  </a:extLst>
                </p14:cNvPr>
                <p14:cNvContentPartPr/>
                <p14:nvPr/>
              </p14:nvContentPartPr>
              <p14:xfrm>
                <a:off x="11527165" y="2210755"/>
                <a:ext cx="257040" cy="2268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DCD39977-828E-06AD-3EEA-6CC78DE6EAC3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1518165" y="2201755"/>
                  <a:ext cx="274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FFB2F1E0-EB4E-5E53-D807-DF503D75F985}"/>
                    </a:ext>
                  </a:extLst>
                </p14:cNvPr>
                <p14:cNvContentPartPr/>
                <p14:nvPr/>
              </p14:nvContentPartPr>
              <p14:xfrm>
                <a:off x="11521405" y="2136955"/>
                <a:ext cx="228600" cy="190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FFB2F1E0-EB4E-5E53-D807-DF503D75F98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1512405" y="2127955"/>
                  <a:ext cx="246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529DEB2-51DF-532A-FAB1-B4D6B8823B67}"/>
                    </a:ext>
                  </a:extLst>
                </p14:cNvPr>
                <p14:cNvContentPartPr/>
                <p14:nvPr/>
              </p14:nvContentPartPr>
              <p14:xfrm>
                <a:off x="8642485" y="2650315"/>
                <a:ext cx="3003480" cy="50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529DEB2-51DF-532A-FAB1-B4D6B8823B67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633845" y="2641315"/>
                  <a:ext cx="3021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0952AE0B-9967-A2CF-B4AC-798E794D4C37}"/>
                    </a:ext>
                  </a:extLst>
                </p14:cNvPr>
                <p14:cNvContentPartPr/>
                <p14:nvPr/>
              </p14:nvContentPartPr>
              <p14:xfrm>
                <a:off x="9711325" y="2904835"/>
                <a:ext cx="205200" cy="2570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0952AE0B-9967-A2CF-B4AC-798E794D4C37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702685" y="2896195"/>
                  <a:ext cx="2228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7C62AEF-1BC1-9E76-4F40-A581E55FAFDF}"/>
                    </a:ext>
                  </a:extLst>
                </p14:cNvPr>
                <p14:cNvContentPartPr/>
                <p14:nvPr/>
              </p14:nvContentPartPr>
              <p14:xfrm>
                <a:off x="10077445" y="2777395"/>
                <a:ext cx="150480" cy="1609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7C62AEF-1BC1-9E76-4F40-A581E55FAFD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068445" y="2768395"/>
                  <a:ext cx="16812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66">
            <p14:nvContentPartPr>
              <p14:cNvPr id="112" name="Ink 111">
                <a:extLst>
                  <a:ext uri="{FF2B5EF4-FFF2-40B4-BE49-F238E27FC236}">
                    <a16:creationId xmlns:a16="http://schemas.microsoft.com/office/drawing/2014/main" id="{ADAD9CEE-6DE9-6485-BE6E-98B5F757724A}"/>
                  </a:ext>
                </a:extLst>
              </p14:cNvPr>
              <p14:cNvContentPartPr/>
              <p14:nvPr/>
            </p14:nvContentPartPr>
            <p14:xfrm>
              <a:off x="967285" y="1847515"/>
              <a:ext cx="11148480" cy="1481040"/>
            </p14:xfrm>
          </p:contentPart>
        </mc:Choice>
        <mc:Fallback xmlns="">
          <p:pic>
            <p:nvPicPr>
              <p:cNvPr id="112" name="Ink 111">
                <a:extLst>
                  <a:ext uri="{FF2B5EF4-FFF2-40B4-BE49-F238E27FC236}">
                    <a16:creationId xmlns:a16="http://schemas.microsoft.com/office/drawing/2014/main" id="{ADAD9CEE-6DE9-6485-BE6E-98B5F757724A}"/>
                  </a:ext>
                </a:extLst>
              </p:cNvPr>
              <p:cNvPicPr/>
              <p:nvPr/>
            </p:nvPicPr>
            <p:blipFill>
              <a:blip r:embed="rId167"/>
              <a:stretch>
                <a:fillRect/>
              </a:stretch>
            </p:blipFill>
            <p:spPr>
              <a:xfrm>
                <a:off x="958645" y="1838875"/>
                <a:ext cx="11166120" cy="149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EFE633C7-CD36-33C4-5EBB-A41B171A6BA6}"/>
              </a:ext>
            </a:extLst>
          </p:cNvPr>
          <p:cNvGrpSpPr/>
          <p:nvPr/>
        </p:nvGrpSpPr>
        <p:grpSpPr>
          <a:xfrm>
            <a:off x="6883525" y="685435"/>
            <a:ext cx="4815720" cy="1227960"/>
            <a:chOff x="6883525" y="685435"/>
            <a:chExt cx="4815720" cy="12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BCCC0B0-A08D-409C-2695-04586FF24107}"/>
                    </a:ext>
                  </a:extLst>
                </p14:cNvPr>
                <p14:cNvContentPartPr/>
                <p14:nvPr/>
              </p14:nvContentPartPr>
              <p14:xfrm>
                <a:off x="6883525" y="1472395"/>
                <a:ext cx="482760" cy="4226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BCCC0B0-A08D-409C-2695-04586FF2410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6874525" y="1463395"/>
                  <a:ext cx="500400" cy="44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106D1226-8086-7375-D481-18BBBDFDCDCF}"/>
                    </a:ext>
                  </a:extLst>
                </p14:cNvPr>
                <p14:cNvContentPartPr/>
                <p14:nvPr/>
              </p14:nvContentPartPr>
              <p14:xfrm>
                <a:off x="7653205" y="950035"/>
                <a:ext cx="48240" cy="1656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106D1226-8086-7375-D481-18BBBDFDCDC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7644205" y="941395"/>
                  <a:ext cx="658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E8771CD-30DB-1BCC-4181-DBC3B8F0AAD7}"/>
                    </a:ext>
                  </a:extLst>
                </p14:cNvPr>
                <p14:cNvContentPartPr/>
                <p14:nvPr/>
              </p14:nvContentPartPr>
              <p14:xfrm>
                <a:off x="7718365" y="966235"/>
                <a:ext cx="164880" cy="191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E8771CD-30DB-1BCC-4181-DBC3B8F0AAD7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709365" y="957595"/>
                  <a:ext cx="1825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F92AC18-CD25-0007-048C-2621DC598B07}"/>
                    </a:ext>
                  </a:extLst>
                </p14:cNvPr>
                <p14:cNvContentPartPr/>
                <p14:nvPr/>
              </p14:nvContentPartPr>
              <p14:xfrm>
                <a:off x="7915285" y="1104115"/>
                <a:ext cx="121680" cy="132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F92AC18-CD25-0007-048C-2621DC598B0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906645" y="1095115"/>
                  <a:ext cx="139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B57EB6DE-A89A-D79A-3B8D-B44C897AFDE3}"/>
                    </a:ext>
                  </a:extLst>
                </p14:cNvPr>
                <p14:cNvContentPartPr/>
                <p14:nvPr/>
              </p14:nvContentPartPr>
              <p14:xfrm>
                <a:off x="8124445" y="1147315"/>
                <a:ext cx="29520" cy="5868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B57EB6DE-A89A-D79A-3B8D-B44C897AFDE3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115445" y="1138315"/>
                  <a:ext cx="471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58182109-5FCF-EB87-5BE6-AB255F50FD5C}"/>
                    </a:ext>
                  </a:extLst>
                </p14:cNvPr>
                <p14:cNvContentPartPr/>
                <p14:nvPr/>
              </p14:nvContentPartPr>
              <p14:xfrm>
                <a:off x="8123365" y="1083595"/>
                <a:ext cx="10440" cy="363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58182109-5FCF-EB87-5BE6-AB255F50FD5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114365" y="1074955"/>
                  <a:ext cx="2808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25384ADD-6A43-4E54-EFA1-016FEF4F9E65}"/>
                    </a:ext>
                  </a:extLst>
                </p14:cNvPr>
                <p14:cNvContentPartPr/>
                <p14:nvPr/>
              </p14:nvContentPartPr>
              <p14:xfrm>
                <a:off x="8203645" y="1133275"/>
                <a:ext cx="200520" cy="684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25384ADD-6A43-4E54-EFA1-016FEF4F9E65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195005" y="1124635"/>
                  <a:ext cx="21816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C1B95551-17E1-FA59-1257-49B4522DC0B6}"/>
                    </a:ext>
                  </a:extLst>
                </p14:cNvPr>
                <p14:cNvContentPartPr/>
                <p14:nvPr/>
              </p14:nvContentPartPr>
              <p14:xfrm>
                <a:off x="8444485" y="1103395"/>
                <a:ext cx="82800" cy="252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C1B95551-17E1-FA59-1257-49B4522DC0B6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8435845" y="1094395"/>
                  <a:ext cx="10044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6778AF6E-9D07-8203-DD6D-4BF09682C7F3}"/>
                    </a:ext>
                  </a:extLst>
                </p14:cNvPr>
                <p14:cNvContentPartPr/>
                <p14:nvPr/>
              </p14:nvContentPartPr>
              <p14:xfrm>
                <a:off x="8643565" y="885955"/>
                <a:ext cx="19440" cy="34020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6778AF6E-9D07-8203-DD6D-4BF09682C7F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8634925" y="877315"/>
                  <a:ext cx="370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F21FA44D-6194-5366-A544-C1C0F2ADEDCC}"/>
                    </a:ext>
                  </a:extLst>
                </p14:cNvPr>
                <p14:cNvContentPartPr/>
                <p14:nvPr/>
              </p14:nvContentPartPr>
              <p14:xfrm>
                <a:off x="8716285" y="1136875"/>
                <a:ext cx="73440" cy="84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F21FA44D-6194-5366-A544-C1C0F2ADEDC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707285" y="1127875"/>
                  <a:ext cx="910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1ECFC097-6C7C-E20B-BDC9-091DBB3D57B9}"/>
                    </a:ext>
                  </a:extLst>
                </p14:cNvPr>
                <p14:cNvContentPartPr/>
                <p14:nvPr/>
              </p14:nvContentPartPr>
              <p14:xfrm>
                <a:off x="9177805" y="749155"/>
                <a:ext cx="2077920" cy="4809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1ECFC097-6C7C-E20B-BDC9-091DBB3D57B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168805" y="740515"/>
                  <a:ext cx="209556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24536249-689C-FB46-1CC5-5E926324A87C}"/>
                    </a:ext>
                  </a:extLst>
                </p14:cNvPr>
                <p14:cNvContentPartPr/>
                <p14:nvPr/>
              </p14:nvContentPartPr>
              <p14:xfrm>
                <a:off x="11332765" y="710995"/>
                <a:ext cx="53280" cy="17280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24536249-689C-FB46-1CC5-5E926324A87C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1324125" y="701995"/>
                  <a:ext cx="709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697E2F0-2728-B3DE-501B-68B6C5606F04}"/>
                    </a:ext>
                  </a:extLst>
                </p14:cNvPr>
                <p14:cNvContentPartPr/>
                <p14:nvPr/>
              </p14:nvContentPartPr>
              <p14:xfrm>
                <a:off x="11536525" y="685435"/>
                <a:ext cx="54360" cy="1864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697E2F0-2728-B3DE-501B-68B6C5606F04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1527525" y="676435"/>
                  <a:ext cx="720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BB8418C8-765D-2B1A-C035-55E594A3C602}"/>
                    </a:ext>
                  </a:extLst>
                </p14:cNvPr>
                <p14:cNvContentPartPr/>
                <p14:nvPr/>
              </p14:nvContentPartPr>
              <p14:xfrm>
                <a:off x="9011125" y="1613875"/>
                <a:ext cx="433080" cy="1375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BB8418C8-765D-2B1A-C035-55E594A3C60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002125" y="1604875"/>
                  <a:ext cx="450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AF3BD30-39A0-1388-4048-BFB4B3A92252}"/>
                    </a:ext>
                  </a:extLst>
                </p14:cNvPr>
                <p14:cNvContentPartPr/>
                <p14:nvPr/>
              </p14:nvContentPartPr>
              <p14:xfrm>
                <a:off x="9202645" y="1652755"/>
                <a:ext cx="231840" cy="15192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AF3BD30-39A0-1388-4048-BFB4B3A9225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194005" y="1643755"/>
                  <a:ext cx="249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D572BA47-F5D9-636D-C78E-2B4223E02F43}"/>
                    </a:ext>
                  </a:extLst>
                </p14:cNvPr>
                <p14:cNvContentPartPr/>
                <p14:nvPr/>
              </p14:nvContentPartPr>
              <p14:xfrm>
                <a:off x="9454285" y="1669315"/>
                <a:ext cx="1068480" cy="1962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D572BA47-F5D9-636D-C78E-2B4223E02F43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9445645" y="1660315"/>
                  <a:ext cx="1086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7FD338EF-90BD-C602-E956-5EA44DFADF5F}"/>
                    </a:ext>
                  </a:extLst>
                </p14:cNvPr>
                <p14:cNvContentPartPr/>
                <p14:nvPr/>
              </p14:nvContentPartPr>
              <p14:xfrm>
                <a:off x="10139725" y="1504075"/>
                <a:ext cx="59400" cy="64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7FD338EF-90BD-C602-E956-5EA44DFADF5F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131085" y="1495435"/>
                  <a:ext cx="770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3F47E8C4-1CBA-9A3A-2EFC-7708057600DA}"/>
                    </a:ext>
                  </a:extLst>
                </p14:cNvPr>
                <p14:cNvContentPartPr/>
                <p14:nvPr/>
              </p14:nvContentPartPr>
              <p14:xfrm>
                <a:off x="10742725" y="1439995"/>
                <a:ext cx="129240" cy="353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3F47E8C4-1CBA-9A3A-2EFC-7708057600DA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734085" y="1431355"/>
                  <a:ext cx="1468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F1F1E2AE-76E7-29DF-0C99-5300AAE0AAF5}"/>
                    </a:ext>
                  </a:extLst>
                </p14:cNvPr>
                <p14:cNvContentPartPr/>
                <p14:nvPr/>
              </p14:nvContentPartPr>
              <p14:xfrm>
                <a:off x="10852165" y="1441075"/>
                <a:ext cx="164520" cy="3178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F1F1E2AE-76E7-29DF-0C99-5300AAE0AAF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843525" y="1432435"/>
                  <a:ext cx="1821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F4250BEF-C267-C64D-CE71-723189EB83CA}"/>
                    </a:ext>
                  </a:extLst>
                </p14:cNvPr>
                <p14:cNvContentPartPr/>
                <p14:nvPr/>
              </p14:nvContentPartPr>
              <p14:xfrm>
                <a:off x="10666045" y="1551955"/>
                <a:ext cx="437760" cy="363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F4250BEF-C267-C64D-CE71-723189EB83CA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657045" y="1542955"/>
                  <a:ext cx="455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FFAB3F07-93D0-C974-FCA4-E97951039DDE}"/>
                    </a:ext>
                  </a:extLst>
                </p14:cNvPr>
                <p14:cNvContentPartPr/>
                <p14:nvPr/>
              </p14:nvContentPartPr>
              <p14:xfrm>
                <a:off x="10594405" y="1640515"/>
                <a:ext cx="473400" cy="518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FFAB3F07-93D0-C974-FCA4-E97951039DDE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585765" y="1631875"/>
                  <a:ext cx="4910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ABA9E1E-C888-0C70-0F1A-62F934C480CD}"/>
                    </a:ext>
                  </a:extLst>
                </p14:cNvPr>
                <p14:cNvContentPartPr/>
                <p14:nvPr/>
              </p14:nvContentPartPr>
              <p14:xfrm>
                <a:off x="11174725" y="1458715"/>
                <a:ext cx="227520" cy="273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ABA9E1E-C888-0C70-0F1A-62F934C480CD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1165725" y="1449715"/>
                  <a:ext cx="2451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D46FB4ED-6848-327A-63BC-AC8E705CE087}"/>
                    </a:ext>
                  </a:extLst>
                </p14:cNvPr>
                <p14:cNvContentPartPr/>
                <p14:nvPr/>
              </p14:nvContentPartPr>
              <p14:xfrm>
                <a:off x="11519245" y="1330555"/>
                <a:ext cx="180000" cy="531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D46FB4ED-6848-327A-63BC-AC8E705CE08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1510605" y="1321555"/>
                  <a:ext cx="197640" cy="54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DEFF58B8-94BD-2F6F-93F1-35E95D443FBC}"/>
                    </a:ext>
                  </a:extLst>
                </p14:cNvPr>
                <p14:cNvContentPartPr/>
                <p14:nvPr/>
              </p14:nvContentPartPr>
              <p14:xfrm>
                <a:off x="7846525" y="1402915"/>
                <a:ext cx="92880" cy="3733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DEFF58B8-94BD-2F6F-93F1-35E95D443FB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7837885" y="1393915"/>
                  <a:ext cx="11052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B7E63A8C-D7FB-6EAA-281F-F99EABD3C067}"/>
                    </a:ext>
                  </a:extLst>
                </p14:cNvPr>
                <p14:cNvContentPartPr/>
                <p14:nvPr/>
              </p14:nvContentPartPr>
              <p14:xfrm>
                <a:off x="8056405" y="1478515"/>
                <a:ext cx="28080" cy="2973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B7E63A8C-D7FB-6EAA-281F-F99EABD3C06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047405" y="1469515"/>
                  <a:ext cx="457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292A3E1-D554-E460-8D4C-DD7598ECD8B8}"/>
                    </a:ext>
                  </a:extLst>
                </p14:cNvPr>
                <p14:cNvContentPartPr/>
                <p14:nvPr/>
              </p14:nvContentPartPr>
              <p14:xfrm>
                <a:off x="8191045" y="1452955"/>
                <a:ext cx="15480" cy="30600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292A3E1-D554-E460-8D4C-DD7598ECD8B8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182045" y="1443955"/>
                  <a:ext cx="3312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FF296165-4586-B04E-E9C6-19DA6EF020A8}"/>
                    </a:ext>
                  </a:extLst>
                </p14:cNvPr>
                <p14:cNvContentPartPr/>
                <p14:nvPr/>
              </p14:nvContentPartPr>
              <p14:xfrm>
                <a:off x="8085205" y="1667875"/>
                <a:ext cx="135360" cy="972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FF296165-4586-B04E-E9C6-19DA6EF020A8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076565" y="1658875"/>
                  <a:ext cx="153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4B16DF2-B85B-89A3-7D04-6B59E9ABD93D}"/>
                    </a:ext>
                  </a:extLst>
                </p14:cNvPr>
                <p14:cNvContentPartPr/>
                <p14:nvPr/>
              </p14:nvContentPartPr>
              <p14:xfrm>
                <a:off x="8379685" y="1517755"/>
                <a:ext cx="336240" cy="2523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4B16DF2-B85B-89A3-7D04-6B59E9ABD93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370685" y="1508755"/>
                  <a:ext cx="3538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52AB2AB-BAD4-B8DC-8D29-02A31E4FF98D}"/>
                    </a:ext>
                  </a:extLst>
                </p14:cNvPr>
                <p14:cNvContentPartPr/>
                <p14:nvPr/>
              </p14:nvContentPartPr>
              <p14:xfrm>
                <a:off x="7819885" y="1413355"/>
                <a:ext cx="136440" cy="50004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52AB2AB-BAD4-B8DC-8D29-02A31E4FF98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811245" y="1404715"/>
                  <a:ext cx="154080" cy="517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238082CE-C13A-2238-F31F-B12EA3FEB54C}"/>
                  </a:ext>
                </a:extLst>
              </p14:cNvPr>
              <p14:cNvContentPartPr/>
              <p14:nvPr/>
            </p14:nvContentPartPr>
            <p14:xfrm>
              <a:off x="12737880" y="6116405"/>
              <a:ext cx="360" cy="36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238082CE-C13A-2238-F31F-B12EA3FEB54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2728880" y="6107405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06247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0DF0D43-A7B3-490A-3C1E-FF5B687FC9F0}"/>
              </a:ext>
            </a:extLst>
          </p:cNvPr>
          <p:cNvGrpSpPr/>
          <p:nvPr/>
        </p:nvGrpSpPr>
        <p:grpSpPr>
          <a:xfrm>
            <a:off x="390123" y="191408"/>
            <a:ext cx="499320" cy="495720"/>
            <a:chOff x="390123" y="191408"/>
            <a:chExt cx="499320" cy="49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A36C121-FD10-5BF4-174B-B9E8327F9772}"/>
                    </a:ext>
                  </a:extLst>
                </p14:cNvPr>
                <p14:cNvContentPartPr/>
                <p14:nvPr/>
              </p14:nvContentPartPr>
              <p14:xfrm>
                <a:off x="503163" y="265928"/>
                <a:ext cx="219240" cy="257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A36C121-FD10-5BF4-174B-B9E8327F9772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94523" y="257288"/>
                  <a:ext cx="23688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8496184A-DC55-EB74-9E2E-4F4283B79AB2}"/>
                    </a:ext>
                  </a:extLst>
                </p14:cNvPr>
                <p14:cNvContentPartPr/>
                <p14:nvPr/>
              </p14:nvContentPartPr>
              <p14:xfrm>
                <a:off x="390123" y="191408"/>
                <a:ext cx="499320" cy="4957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8496184A-DC55-EB74-9E2E-4F4283B79AB2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81123" y="182408"/>
                  <a:ext cx="516960" cy="51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15358028-28D5-14A7-16C4-EDD02F9908B2}"/>
                  </a:ext>
                </a:extLst>
              </p14:cNvPr>
              <p14:cNvContentPartPr/>
              <p14:nvPr/>
            </p14:nvContentPartPr>
            <p14:xfrm>
              <a:off x="1353123" y="254768"/>
              <a:ext cx="1704600" cy="6692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15358028-28D5-14A7-16C4-EDD02F9908B2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344483" y="246128"/>
                <a:ext cx="1722240" cy="686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oup 15">
            <a:extLst>
              <a:ext uri="{FF2B5EF4-FFF2-40B4-BE49-F238E27FC236}">
                <a16:creationId xmlns:a16="http://schemas.microsoft.com/office/drawing/2014/main" id="{62C7BDC4-7A9E-BD49-5F73-B046587B5E02}"/>
              </a:ext>
            </a:extLst>
          </p:cNvPr>
          <p:cNvGrpSpPr/>
          <p:nvPr/>
        </p:nvGrpSpPr>
        <p:grpSpPr>
          <a:xfrm>
            <a:off x="3311883" y="156848"/>
            <a:ext cx="2931840" cy="677880"/>
            <a:chOff x="3311883" y="156848"/>
            <a:chExt cx="2931840" cy="67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47A0AF4C-83E3-9D10-42AA-71151C372AE4}"/>
                    </a:ext>
                  </a:extLst>
                </p14:cNvPr>
                <p14:cNvContentPartPr/>
                <p14:nvPr/>
              </p14:nvContentPartPr>
              <p14:xfrm>
                <a:off x="3311883" y="156848"/>
                <a:ext cx="1904760" cy="48816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47A0AF4C-83E3-9D10-42AA-71151C372AE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302883" y="148208"/>
                  <a:ext cx="1922400" cy="50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6C2D8793-3CFC-DD65-FC0A-44E5948F8210}"/>
                    </a:ext>
                  </a:extLst>
                </p14:cNvPr>
                <p14:cNvContentPartPr/>
                <p14:nvPr/>
              </p14:nvContentPartPr>
              <p14:xfrm>
                <a:off x="4772043" y="336128"/>
                <a:ext cx="34920" cy="8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6C2D8793-3CFC-DD65-FC0A-44E5948F821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763043" y="327128"/>
                  <a:ext cx="52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812C6A6-7984-DD43-1E1B-85056465589B}"/>
                    </a:ext>
                  </a:extLst>
                </p14:cNvPr>
                <p14:cNvContentPartPr/>
                <p14:nvPr/>
              </p14:nvContentPartPr>
              <p14:xfrm>
                <a:off x="4288923" y="298688"/>
                <a:ext cx="462960" cy="309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812C6A6-7984-DD43-1E1B-85056465589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280283" y="289688"/>
                  <a:ext cx="48060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2479ADC-DB62-3D04-B8F5-C74C02BFAB55}"/>
                    </a:ext>
                  </a:extLst>
                </p14:cNvPr>
                <p14:cNvContentPartPr/>
                <p14:nvPr/>
              </p14:nvContentPartPr>
              <p14:xfrm>
                <a:off x="5473323" y="370328"/>
                <a:ext cx="770400" cy="4644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2479ADC-DB62-3D04-B8F5-C74C02BFAB5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64683" y="361688"/>
                  <a:ext cx="788040" cy="48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BCE9373D-D24D-5919-4B55-3B007BBD7317}"/>
                    </a:ext>
                  </a:extLst>
                </p14:cNvPr>
                <p14:cNvContentPartPr/>
                <p14:nvPr/>
              </p14:nvContentPartPr>
              <p14:xfrm>
                <a:off x="5762763" y="233528"/>
                <a:ext cx="35640" cy="50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BCE9373D-D24D-5919-4B55-3B007BBD731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53763" y="224888"/>
                  <a:ext cx="5328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493B9A25-7D46-F2C3-C022-2173A37D34E8}"/>
              </a:ext>
            </a:extLst>
          </p:cNvPr>
          <p:cNvGrpSpPr/>
          <p:nvPr/>
        </p:nvGrpSpPr>
        <p:grpSpPr>
          <a:xfrm>
            <a:off x="6488883" y="165128"/>
            <a:ext cx="2571840" cy="390600"/>
            <a:chOff x="6488883" y="165128"/>
            <a:chExt cx="2571840" cy="39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2E25EC1-BFA7-E885-76BC-241BB0BE3385}"/>
                    </a:ext>
                  </a:extLst>
                </p14:cNvPr>
                <p14:cNvContentPartPr/>
                <p14:nvPr/>
              </p14:nvContentPartPr>
              <p14:xfrm>
                <a:off x="6488883" y="165128"/>
                <a:ext cx="1708920" cy="3866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2E25EC1-BFA7-E885-76BC-241BB0BE3385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480243" y="156128"/>
                  <a:ext cx="1726560" cy="40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06F32A4-8A88-0F6F-3D74-4789A418E151}"/>
                    </a:ext>
                  </a:extLst>
                </p14:cNvPr>
                <p14:cNvContentPartPr/>
                <p14:nvPr/>
              </p14:nvContentPartPr>
              <p14:xfrm>
                <a:off x="7795683" y="362408"/>
                <a:ext cx="255960" cy="64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06F32A4-8A88-0F6F-3D74-4789A418E15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786683" y="353408"/>
                  <a:ext cx="273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57EB23E-E785-B2E5-4527-AC954A1B78FB}"/>
                    </a:ext>
                  </a:extLst>
                </p14:cNvPr>
                <p14:cNvContentPartPr/>
                <p14:nvPr/>
              </p14:nvContentPartPr>
              <p14:xfrm>
                <a:off x="7210323" y="350888"/>
                <a:ext cx="413280" cy="26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57EB23E-E785-B2E5-4527-AC954A1B78FB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01683" y="341888"/>
                  <a:ext cx="4309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38AFDE8-AF61-A77E-46E8-02D1BF8BB801}"/>
                    </a:ext>
                  </a:extLst>
                </p14:cNvPr>
                <p14:cNvContentPartPr/>
                <p14:nvPr/>
              </p14:nvContentPartPr>
              <p14:xfrm>
                <a:off x="8622963" y="398408"/>
                <a:ext cx="312840" cy="1573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38AFDE8-AF61-A77E-46E8-02D1BF8BB80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614323" y="389408"/>
                  <a:ext cx="3304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3ACEE77-F67C-4A85-A83B-9E291B665DFE}"/>
                    </a:ext>
                  </a:extLst>
                </p14:cNvPr>
                <p14:cNvContentPartPr/>
                <p14:nvPr/>
              </p14:nvContentPartPr>
              <p14:xfrm>
                <a:off x="8491203" y="247928"/>
                <a:ext cx="55440" cy="734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3ACEE77-F67C-4A85-A83B-9E291B665DF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482563" y="238928"/>
                  <a:ext cx="73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FBB44D23-B129-48A1-00E2-2380A9F8426D}"/>
                    </a:ext>
                  </a:extLst>
                </p14:cNvPr>
                <p14:cNvContentPartPr/>
                <p14:nvPr/>
              </p14:nvContentPartPr>
              <p14:xfrm>
                <a:off x="8581563" y="211928"/>
                <a:ext cx="26280" cy="106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FBB44D23-B129-48A1-00E2-2380A9F8426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572923" y="202928"/>
                  <a:ext cx="439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13133390-3E8A-8F8F-8562-1205FF56897E}"/>
                    </a:ext>
                  </a:extLst>
                </p14:cNvPr>
                <p14:cNvContentPartPr/>
                <p14:nvPr/>
              </p14:nvContentPartPr>
              <p14:xfrm>
                <a:off x="8916723" y="205808"/>
                <a:ext cx="3960" cy="138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13133390-3E8A-8F8F-8562-1205FF56897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8908083" y="197168"/>
                  <a:ext cx="21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D5D4B08F-C7DD-3C29-66EC-A53D1C44D571}"/>
                    </a:ext>
                  </a:extLst>
                </p14:cNvPr>
                <p14:cNvContentPartPr/>
                <p14:nvPr/>
              </p14:nvContentPartPr>
              <p14:xfrm>
                <a:off x="9036603" y="182768"/>
                <a:ext cx="24120" cy="1522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D5D4B08F-C7DD-3C29-66EC-A53D1C44D57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027603" y="173768"/>
                  <a:ext cx="41760" cy="16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185F1FCA-9C60-5AC1-9139-6F0728717040}"/>
                  </a:ext>
                </a:extLst>
              </p14:cNvPr>
              <p14:cNvContentPartPr/>
              <p14:nvPr/>
            </p14:nvContentPartPr>
            <p14:xfrm>
              <a:off x="9385443" y="183848"/>
              <a:ext cx="745560" cy="42192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185F1FCA-9C60-5AC1-9139-6F0728717040}"/>
                  </a:ext>
                </a:extLst>
              </p:cNvPr>
              <p:cNvPicPr/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9376443" y="174848"/>
                <a:ext cx="763200" cy="43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CE4CAFD9-17DD-29CD-8E44-1D9EC8C5E8CB}"/>
              </a:ext>
            </a:extLst>
          </p:cNvPr>
          <p:cNvGrpSpPr/>
          <p:nvPr/>
        </p:nvGrpSpPr>
        <p:grpSpPr>
          <a:xfrm>
            <a:off x="10455363" y="97808"/>
            <a:ext cx="702720" cy="388800"/>
            <a:chOff x="10455363" y="97808"/>
            <a:chExt cx="702720" cy="38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F4D5C62-D26D-7A24-95C5-26246B659E56}"/>
                    </a:ext>
                  </a:extLst>
                </p14:cNvPr>
                <p14:cNvContentPartPr/>
                <p14:nvPr/>
              </p14:nvContentPartPr>
              <p14:xfrm>
                <a:off x="10455363" y="210488"/>
                <a:ext cx="78840" cy="1306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F4D5C62-D26D-7A24-95C5-26246B659E5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46723" y="201488"/>
                  <a:ext cx="964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804268F0-27E6-F5C1-617E-43BD59D2F0E2}"/>
                    </a:ext>
                  </a:extLst>
                </p14:cNvPr>
                <p14:cNvContentPartPr/>
                <p14:nvPr/>
              </p14:nvContentPartPr>
              <p14:xfrm>
                <a:off x="10552203" y="173048"/>
                <a:ext cx="59400" cy="1652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804268F0-27E6-F5C1-617E-43BD59D2F0E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543203" y="164408"/>
                  <a:ext cx="770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9F7796A-48A1-6FCC-0B3D-89FAAD4BA6D6}"/>
                    </a:ext>
                  </a:extLst>
                </p14:cNvPr>
                <p14:cNvContentPartPr/>
                <p14:nvPr/>
              </p14:nvContentPartPr>
              <p14:xfrm>
                <a:off x="10718883" y="165128"/>
                <a:ext cx="17280" cy="2851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9F7796A-48A1-6FCC-0B3D-89FAAD4BA6D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709883" y="156128"/>
                  <a:ext cx="3492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C1C1B6E0-7CDF-7602-5F77-02A16B1495C5}"/>
                    </a:ext>
                  </a:extLst>
                </p14:cNvPr>
                <p14:cNvContentPartPr/>
                <p14:nvPr/>
              </p14:nvContentPartPr>
              <p14:xfrm>
                <a:off x="10733283" y="378968"/>
                <a:ext cx="131400" cy="10764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C1C1B6E0-7CDF-7602-5F77-02A16B1495C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24643" y="369968"/>
                  <a:ext cx="1490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B0EB2F10-2AE3-48B2-A548-55AFAC7BA044}"/>
                    </a:ext>
                  </a:extLst>
                </p14:cNvPr>
                <p14:cNvContentPartPr/>
                <p14:nvPr/>
              </p14:nvContentPartPr>
              <p14:xfrm>
                <a:off x="10928403" y="97808"/>
                <a:ext cx="50400" cy="11304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B0EB2F10-2AE3-48B2-A548-55AFAC7BA04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919763" y="89168"/>
                  <a:ext cx="680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CF6EDE6D-C6D7-1E28-D80D-CDAE4948CBC1}"/>
                    </a:ext>
                  </a:extLst>
                </p14:cNvPr>
                <p14:cNvContentPartPr/>
                <p14:nvPr/>
              </p14:nvContentPartPr>
              <p14:xfrm>
                <a:off x="11032803" y="112928"/>
                <a:ext cx="33480" cy="173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CF6EDE6D-C6D7-1E28-D80D-CDAE4948CBC1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024163" y="103928"/>
                  <a:ext cx="511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814FBE2A-9D56-8934-2D78-87178C10A3D3}"/>
                    </a:ext>
                  </a:extLst>
                </p14:cNvPr>
                <p14:cNvContentPartPr/>
                <p14:nvPr/>
              </p14:nvContentPartPr>
              <p14:xfrm>
                <a:off x="11121003" y="465008"/>
                <a:ext cx="37080" cy="2160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814FBE2A-9D56-8934-2D78-87178C10A3D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112003" y="456368"/>
                  <a:ext cx="54720" cy="39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5ADCD097-0B23-94F2-1324-350DDF2AB8EB}"/>
                  </a:ext>
                </a:extLst>
              </p14:cNvPr>
              <p14:cNvContentPartPr/>
              <p14:nvPr/>
            </p14:nvContentPartPr>
            <p14:xfrm>
              <a:off x="846963" y="1015088"/>
              <a:ext cx="504720" cy="4690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5ADCD097-0B23-94F2-1324-350DDF2AB8EB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838323" y="1006448"/>
                <a:ext cx="52236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CAE761F-B4A8-324E-A5F8-E3E0ACADEA24}"/>
                  </a:ext>
                </a:extLst>
              </p14:cNvPr>
              <p14:cNvContentPartPr/>
              <p14:nvPr/>
            </p14:nvContentPartPr>
            <p14:xfrm>
              <a:off x="1125603" y="1223528"/>
              <a:ext cx="236880" cy="1116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CAE761F-B4A8-324E-A5F8-E3E0ACADEA24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1116963" y="1214888"/>
                <a:ext cx="25452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DC1D6827-68A3-2114-7F68-60B4A7B3DD66}"/>
                  </a:ext>
                </a:extLst>
              </p14:cNvPr>
              <p14:cNvContentPartPr/>
              <p14:nvPr/>
            </p14:nvContentPartPr>
            <p14:xfrm>
              <a:off x="1672083" y="1189328"/>
              <a:ext cx="1345680" cy="47736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DC1D6827-68A3-2114-7F68-60B4A7B3DD66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1663443" y="1180688"/>
                <a:ext cx="1363320" cy="49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8BDA9D97-23E9-2654-F33F-EA9794CF1C1F}"/>
                  </a:ext>
                </a:extLst>
              </p14:cNvPr>
              <p14:cNvContentPartPr/>
              <p14:nvPr/>
            </p14:nvContentPartPr>
            <p14:xfrm>
              <a:off x="3328083" y="1140728"/>
              <a:ext cx="405360" cy="46980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8BDA9D97-23E9-2654-F33F-EA9794CF1C1F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319083" y="1132088"/>
                <a:ext cx="423000" cy="48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7291E803-F7AC-A1C8-5756-F55F1184D673}"/>
                  </a:ext>
                </a:extLst>
              </p14:cNvPr>
              <p14:cNvContentPartPr/>
              <p14:nvPr/>
            </p14:nvContentPartPr>
            <p14:xfrm>
              <a:off x="3945843" y="891608"/>
              <a:ext cx="670320" cy="54036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7291E803-F7AC-A1C8-5756-F55F1184D673}"/>
                  </a:ext>
                </a:extLst>
              </p:cNvPr>
              <p:cNvPicPr/>
              <p:nvPr/>
            </p:nvPicPr>
            <p:blipFill>
              <a:blip r:embed="rId59"/>
              <a:stretch>
                <a:fillRect/>
              </a:stretch>
            </p:blipFill>
            <p:spPr>
              <a:xfrm>
                <a:off x="3937203" y="882968"/>
                <a:ext cx="687960" cy="55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0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CCAAEFFD-BFFC-5B70-A3F1-D88C42C84636}"/>
                  </a:ext>
                </a:extLst>
              </p14:cNvPr>
              <p14:cNvContentPartPr/>
              <p14:nvPr/>
            </p14:nvContentPartPr>
            <p14:xfrm>
              <a:off x="4039443" y="1094648"/>
              <a:ext cx="338040" cy="8172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CCAAEFFD-BFFC-5B70-A3F1-D88C42C84636}"/>
                  </a:ext>
                </a:extLst>
              </p:cNvPr>
              <p:cNvPicPr/>
              <p:nvPr/>
            </p:nvPicPr>
            <p:blipFill>
              <a:blip r:embed="rId61"/>
              <a:stretch>
                <a:fillRect/>
              </a:stretch>
            </p:blipFill>
            <p:spPr>
              <a:xfrm>
                <a:off x="4030803" y="1086008"/>
                <a:ext cx="355680" cy="9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2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968252CD-551E-B317-FA4E-5633C3B18ED8}"/>
                  </a:ext>
                </a:extLst>
              </p14:cNvPr>
              <p14:cNvContentPartPr/>
              <p14:nvPr/>
            </p14:nvContentPartPr>
            <p14:xfrm>
              <a:off x="4779603" y="1016888"/>
              <a:ext cx="1262160" cy="5410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968252CD-551E-B317-FA4E-5633C3B18ED8}"/>
                  </a:ext>
                </a:extLst>
              </p:cNvPr>
              <p:cNvPicPr/>
              <p:nvPr/>
            </p:nvPicPr>
            <p:blipFill>
              <a:blip r:embed="rId63"/>
              <a:stretch>
                <a:fillRect/>
              </a:stretch>
            </p:blipFill>
            <p:spPr>
              <a:xfrm>
                <a:off x="4770963" y="1007888"/>
                <a:ext cx="127980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4">
            <p14:nvContentPartPr>
              <p14:cNvPr id="39" name="Ink 38">
                <a:extLst>
                  <a:ext uri="{FF2B5EF4-FFF2-40B4-BE49-F238E27FC236}">
                    <a16:creationId xmlns:a16="http://schemas.microsoft.com/office/drawing/2014/main" id="{FC108FB6-6F63-B1E5-BF2A-DC4A9C74F2E0}"/>
                  </a:ext>
                </a:extLst>
              </p14:cNvPr>
              <p14:cNvContentPartPr/>
              <p14:nvPr/>
            </p14:nvContentPartPr>
            <p14:xfrm>
              <a:off x="961083" y="1867928"/>
              <a:ext cx="168120" cy="220320"/>
            </p14:xfrm>
          </p:contentPart>
        </mc:Choice>
        <mc:Fallback xmlns="">
          <p:pic>
            <p:nvPicPr>
              <p:cNvPr id="39" name="Ink 38">
                <a:extLst>
                  <a:ext uri="{FF2B5EF4-FFF2-40B4-BE49-F238E27FC236}">
                    <a16:creationId xmlns:a16="http://schemas.microsoft.com/office/drawing/2014/main" id="{FC108FB6-6F63-B1E5-BF2A-DC4A9C74F2E0}"/>
                  </a:ext>
                </a:extLst>
              </p:cNvPr>
              <p:cNvPicPr/>
              <p:nvPr/>
            </p:nvPicPr>
            <p:blipFill>
              <a:blip r:embed="rId65"/>
              <a:stretch>
                <a:fillRect/>
              </a:stretch>
            </p:blipFill>
            <p:spPr>
              <a:xfrm>
                <a:off x="952443" y="1859288"/>
                <a:ext cx="185760" cy="23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40" name="Ink 39">
                <a:extLst>
                  <a:ext uri="{FF2B5EF4-FFF2-40B4-BE49-F238E27FC236}">
                    <a16:creationId xmlns:a16="http://schemas.microsoft.com/office/drawing/2014/main" id="{6E67F436-1CD3-5EB7-A894-FC442ED473C1}"/>
                  </a:ext>
                </a:extLst>
              </p14:cNvPr>
              <p14:cNvContentPartPr/>
              <p14:nvPr/>
            </p14:nvContentPartPr>
            <p14:xfrm>
              <a:off x="1263123" y="1965488"/>
              <a:ext cx="130320" cy="11880"/>
            </p14:xfrm>
          </p:contentPart>
        </mc:Choice>
        <mc:Fallback xmlns="">
          <p:pic>
            <p:nvPicPr>
              <p:cNvPr id="40" name="Ink 39">
                <a:extLst>
                  <a:ext uri="{FF2B5EF4-FFF2-40B4-BE49-F238E27FC236}">
                    <a16:creationId xmlns:a16="http://schemas.microsoft.com/office/drawing/2014/main" id="{6E67F436-1CD3-5EB7-A894-FC442ED473C1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1254483" y="1956488"/>
                <a:ext cx="1479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1" name="Ink 40">
                <a:extLst>
                  <a:ext uri="{FF2B5EF4-FFF2-40B4-BE49-F238E27FC236}">
                    <a16:creationId xmlns:a16="http://schemas.microsoft.com/office/drawing/2014/main" id="{371AEE5F-1300-5C2A-C60E-673FBBFE94F0}"/>
                  </a:ext>
                </a:extLst>
              </p14:cNvPr>
              <p14:cNvContentPartPr/>
              <p14:nvPr/>
            </p14:nvContentPartPr>
            <p14:xfrm>
              <a:off x="1273563" y="2049008"/>
              <a:ext cx="190080" cy="20160"/>
            </p14:xfrm>
          </p:contentPart>
        </mc:Choice>
        <mc:Fallback xmlns="">
          <p:pic>
            <p:nvPicPr>
              <p:cNvPr id="41" name="Ink 40">
                <a:extLst>
                  <a:ext uri="{FF2B5EF4-FFF2-40B4-BE49-F238E27FC236}">
                    <a16:creationId xmlns:a16="http://schemas.microsoft.com/office/drawing/2014/main" id="{371AEE5F-1300-5C2A-C60E-673FBBFE94F0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1264563" y="2040008"/>
                <a:ext cx="2077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2" name="Ink 41">
                <a:extLst>
                  <a:ext uri="{FF2B5EF4-FFF2-40B4-BE49-F238E27FC236}">
                    <a16:creationId xmlns:a16="http://schemas.microsoft.com/office/drawing/2014/main" id="{4B5F9B06-AEE0-3339-F67D-D2173F7DA8BE}"/>
                  </a:ext>
                </a:extLst>
              </p14:cNvPr>
              <p14:cNvContentPartPr/>
              <p14:nvPr/>
            </p14:nvContentPartPr>
            <p14:xfrm>
              <a:off x="1618083" y="1781528"/>
              <a:ext cx="19800" cy="314640"/>
            </p14:xfrm>
          </p:contentPart>
        </mc:Choice>
        <mc:Fallback xmlns="">
          <p:pic>
            <p:nvPicPr>
              <p:cNvPr id="42" name="Ink 41">
                <a:extLst>
                  <a:ext uri="{FF2B5EF4-FFF2-40B4-BE49-F238E27FC236}">
                    <a16:creationId xmlns:a16="http://schemas.microsoft.com/office/drawing/2014/main" id="{4B5F9B06-AEE0-3339-F67D-D2173F7DA8BE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1609443" y="1772528"/>
                <a:ext cx="37440" cy="33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3" name="Ink 42">
                <a:extLst>
                  <a:ext uri="{FF2B5EF4-FFF2-40B4-BE49-F238E27FC236}">
                    <a16:creationId xmlns:a16="http://schemas.microsoft.com/office/drawing/2014/main" id="{C01D67C8-C394-D6E8-2195-475DDA99553A}"/>
                  </a:ext>
                </a:extLst>
              </p14:cNvPr>
              <p14:cNvContentPartPr/>
              <p14:nvPr/>
            </p14:nvContentPartPr>
            <p14:xfrm>
              <a:off x="1583883" y="1810688"/>
              <a:ext cx="275040" cy="272160"/>
            </p14:xfrm>
          </p:contentPart>
        </mc:Choice>
        <mc:Fallback xmlns="">
          <p:pic>
            <p:nvPicPr>
              <p:cNvPr id="43" name="Ink 42">
                <a:extLst>
                  <a:ext uri="{FF2B5EF4-FFF2-40B4-BE49-F238E27FC236}">
                    <a16:creationId xmlns:a16="http://schemas.microsoft.com/office/drawing/2014/main" id="{C01D67C8-C394-D6E8-2195-475DDA99553A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1574883" y="1802048"/>
                <a:ext cx="292680" cy="28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C551DDE5-5EA7-E24F-0CAF-B92138121271}"/>
                  </a:ext>
                </a:extLst>
              </p14:cNvPr>
              <p14:cNvContentPartPr/>
              <p14:nvPr/>
            </p14:nvContentPartPr>
            <p14:xfrm>
              <a:off x="836523" y="1762088"/>
              <a:ext cx="207000" cy="5414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C551DDE5-5EA7-E24F-0CAF-B92138121271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827523" y="1753448"/>
                <a:ext cx="224640" cy="55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5" name="Ink 44">
                <a:extLst>
                  <a:ext uri="{FF2B5EF4-FFF2-40B4-BE49-F238E27FC236}">
                    <a16:creationId xmlns:a16="http://schemas.microsoft.com/office/drawing/2014/main" id="{FF7CB577-20CC-A90F-F6B9-B6554619BE5A}"/>
                  </a:ext>
                </a:extLst>
              </p14:cNvPr>
              <p14:cNvContentPartPr/>
              <p14:nvPr/>
            </p14:nvContentPartPr>
            <p14:xfrm>
              <a:off x="1869003" y="1735448"/>
              <a:ext cx="128880" cy="560160"/>
            </p14:xfrm>
          </p:contentPart>
        </mc:Choice>
        <mc:Fallback xmlns="">
          <p:pic>
            <p:nvPicPr>
              <p:cNvPr id="45" name="Ink 44">
                <a:extLst>
                  <a:ext uri="{FF2B5EF4-FFF2-40B4-BE49-F238E27FC236}">
                    <a16:creationId xmlns:a16="http://schemas.microsoft.com/office/drawing/2014/main" id="{FF7CB577-20CC-A90F-F6B9-B6554619BE5A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860363" y="1726448"/>
                <a:ext cx="146520" cy="57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3" name="Ink 52">
                <a:extLst>
                  <a:ext uri="{FF2B5EF4-FFF2-40B4-BE49-F238E27FC236}">
                    <a16:creationId xmlns:a16="http://schemas.microsoft.com/office/drawing/2014/main" id="{974ECEA6-7042-8D93-B35B-2343D355EAA3}"/>
                  </a:ext>
                </a:extLst>
              </p14:cNvPr>
              <p14:cNvContentPartPr/>
              <p14:nvPr/>
            </p14:nvContentPartPr>
            <p14:xfrm>
              <a:off x="4138803" y="1703048"/>
              <a:ext cx="455040" cy="514800"/>
            </p14:xfrm>
          </p:contentPart>
        </mc:Choice>
        <mc:Fallback xmlns="">
          <p:pic>
            <p:nvPicPr>
              <p:cNvPr id="53" name="Ink 52">
                <a:extLst>
                  <a:ext uri="{FF2B5EF4-FFF2-40B4-BE49-F238E27FC236}">
                    <a16:creationId xmlns:a16="http://schemas.microsoft.com/office/drawing/2014/main" id="{974ECEA6-7042-8D93-B35B-2343D355EAA3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4130163" y="1694048"/>
                <a:ext cx="472680" cy="53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1809048-2D50-7708-3F53-B3834D3862FF}"/>
                  </a:ext>
                </a:extLst>
              </p14:cNvPr>
              <p14:cNvContentPartPr/>
              <p14:nvPr/>
            </p14:nvContentPartPr>
            <p14:xfrm>
              <a:off x="990243" y="2399288"/>
              <a:ext cx="133560" cy="2793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1809048-2D50-7708-3F53-B3834D3862FF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981603" y="2390648"/>
                <a:ext cx="151200" cy="29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5" name="Ink 54">
                <a:extLst>
                  <a:ext uri="{FF2B5EF4-FFF2-40B4-BE49-F238E27FC236}">
                    <a16:creationId xmlns:a16="http://schemas.microsoft.com/office/drawing/2014/main" id="{4F4BF6BA-99A5-8AF0-7840-00E2A1C7ABFE}"/>
                  </a:ext>
                </a:extLst>
              </p14:cNvPr>
              <p14:cNvContentPartPr/>
              <p14:nvPr/>
            </p14:nvContentPartPr>
            <p14:xfrm>
              <a:off x="1178523" y="2554088"/>
              <a:ext cx="87480" cy="90000"/>
            </p14:xfrm>
          </p:contentPart>
        </mc:Choice>
        <mc:Fallback xmlns="">
          <p:pic>
            <p:nvPicPr>
              <p:cNvPr id="55" name="Ink 54">
                <a:extLst>
                  <a:ext uri="{FF2B5EF4-FFF2-40B4-BE49-F238E27FC236}">
                    <a16:creationId xmlns:a16="http://schemas.microsoft.com/office/drawing/2014/main" id="{4F4BF6BA-99A5-8AF0-7840-00E2A1C7ABFE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1169523" y="2545088"/>
                <a:ext cx="1051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4">
            <p14:nvContentPartPr>
              <p14:cNvPr id="56" name="Ink 55">
                <a:extLst>
                  <a:ext uri="{FF2B5EF4-FFF2-40B4-BE49-F238E27FC236}">
                    <a16:creationId xmlns:a16="http://schemas.microsoft.com/office/drawing/2014/main" id="{4EC60DCE-73E4-28A9-1F7C-93269267081E}"/>
                  </a:ext>
                </a:extLst>
              </p14:cNvPr>
              <p14:cNvContentPartPr/>
              <p14:nvPr/>
            </p14:nvContentPartPr>
            <p14:xfrm>
              <a:off x="1358163" y="2604848"/>
              <a:ext cx="87120" cy="18000"/>
            </p14:xfrm>
          </p:contentPart>
        </mc:Choice>
        <mc:Fallback xmlns="">
          <p:pic>
            <p:nvPicPr>
              <p:cNvPr id="56" name="Ink 55">
                <a:extLst>
                  <a:ext uri="{FF2B5EF4-FFF2-40B4-BE49-F238E27FC236}">
                    <a16:creationId xmlns:a16="http://schemas.microsoft.com/office/drawing/2014/main" id="{4EC60DCE-73E4-28A9-1F7C-93269267081E}"/>
                  </a:ext>
                </a:extLst>
              </p:cNvPr>
              <p:cNvPicPr/>
              <p:nvPr/>
            </p:nvPicPr>
            <p:blipFill>
              <a:blip r:embed="rId85"/>
              <a:stretch>
                <a:fillRect/>
              </a:stretch>
            </p:blipFill>
            <p:spPr>
              <a:xfrm>
                <a:off x="1349523" y="2596208"/>
                <a:ext cx="10476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6">
            <p14:nvContentPartPr>
              <p14:cNvPr id="57" name="Ink 56">
                <a:extLst>
                  <a:ext uri="{FF2B5EF4-FFF2-40B4-BE49-F238E27FC236}">
                    <a16:creationId xmlns:a16="http://schemas.microsoft.com/office/drawing/2014/main" id="{D86BF63D-2A1D-EFF2-15BB-E419EB9E97E3}"/>
                  </a:ext>
                </a:extLst>
              </p14:cNvPr>
              <p14:cNvContentPartPr/>
              <p14:nvPr/>
            </p14:nvContentPartPr>
            <p14:xfrm>
              <a:off x="1601163" y="2480288"/>
              <a:ext cx="133200" cy="183960"/>
            </p14:xfrm>
          </p:contentPart>
        </mc:Choice>
        <mc:Fallback xmlns="">
          <p:pic>
            <p:nvPicPr>
              <p:cNvPr id="57" name="Ink 56">
                <a:extLst>
                  <a:ext uri="{FF2B5EF4-FFF2-40B4-BE49-F238E27FC236}">
                    <a16:creationId xmlns:a16="http://schemas.microsoft.com/office/drawing/2014/main" id="{D86BF63D-2A1D-EFF2-15BB-E419EB9E97E3}"/>
                  </a:ext>
                </a:extLst>
              </p:cNvPr>
              <p:cNvPicPr/>
              <p:nvPr/>
            </p:nvPicPr>
            <p:blipFill>
              <a:blip r:embed="rId87"/>
              <a:stretch>
                <a:fillRect/>
              </a:stretch>
            </p:blipFill>
            <p:spPr>
              <a:xfrm>
                <a:off x="1592163" y="2471648"/>
                <a:ext cx="1508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8">
            <p14:nvContentPartPr>
              <p14:cNvPr id="58" name="Ink 57">
                <a:extLst>
                  <a:ext uri="{FF2B5EF4-FFF2-40B4-BE49-F238E27FC236}">
                    <a16:creationId xmlns:a16="http://schemas.microsoft.com/office/drawing/2014/main" id="{CB92B85B-F103-9880-815F-B314D8D1AE71}"/>
                  </a:ext>
                </a:extLst>
              </p14:cNvPr>
              <p14:cNvContentPartPr/>
              <p14:nvPr/>
            </p14:nvContentPartPr>
            <p14:xfrm>
              <a:off x="1747323" y="2424128"/>
              <a:ext cx="389520" cy="460440"/>
            </p14:xfrm>
          </p:contentPart>
        </mc:Choice>
        <mc:Fallback xmlns="">
          <p:pic>
            <p:nvPicPr>
              <p:cNvPr id="58" name="Ink 57">
                <a:extLst>
                  <a:ext uri="{FF2B5EF4-FFF2-40B4-BE49-F238E27FC236}">
                    <a16:creationId xmlns:a16="http://schemas.microsoft.com/office/drawing/2014/main" id="{CB92B85B-F103-9880-815F-B314D8D1AE71}"/>
                  </a:ext>
                </a:extLst>
              </p:cNvPr>
              <p:cNvPicPr/>
              <p:nvPr/>
            </p:nvPicPr>
            <p:blipFill>
              <a:blip r:embed="rId89"/>
              <a:stretch>
                <a:fillRect/>
              </a:stretch>
            </p:blipFill>
            <p:spPr>
              <a:xfrm>
                <a:off x="1738683" y="2415488"/>
                <a:ext cx="407160" cy="47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310F272E-8576-A337-3189-3B4DAC7A9522}"/>
                  </a:ext>
                </a:extLst>
              </p14:cNvPr>
              <p14:cNvContentPartPr/>
              <p14:nvPr/>
            </p14:nvContentPartPr>
            <p14:xfrm>
              <a:off x="1915083" y="2432048"/>
              <a:ext cx="20160" cy="720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310F272E-8576-A337-3189-3B4DAC7A952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1906083" y="2423048"/>
                <a:ext cx="37800" cy="24840"/>
              </a:xfrm>
              <a:prstGeom prst="rect">
                <a:avLst/>
              </a:prstGeom>
            </p:spPr>
          </p:pic>
        </mc:Fallback>
      </mc:AlternateContent>
      <p:grpSp>
        <p:nvGrpSpPr>
          <p:cNvPr id="67" name="Group 66">
            <a:extLst>
              <a:ext uri="{FF2B5EF4-FFF2-40B4-BE49-F238E27FC236}">
                <a16:creationId xmlns:a16="http://schemas.microsoft.com/office/drawing/2014/main" id="{93DDF39C-7774-ED82-E447-F4B5BB12B649}"/>
              </a:ext>
            </a:extLst>
          </p:cNvPr>
          <p:cNvGrpSpPr/>
          <p:nvPr/>
        </p:nvGrpSpPr>
        <p:grpSpPr>
          <a:xfrm>
            <a:off x="2484243" y="1808888"/>
            <a:ext cx="1651680" cy="850320"/>
            <a:chOff x="2484243" y="1808888"/>
            <a:chExt cx="1651680" cy="85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3D456D0-0181-523C-1B84-E052F269CF0C}"/>
                    </a:ext>
                  </a:extLst>
                </p14:cNvPr>
                <p14:cNvContentPartPr/>
                <p14:nvPr/>
              </p14:nvContentPartPr>
              <p14:xfrm>
                <a:off x="2489283" y="1953608"/>
                <a:ext cx="227520" cy="1756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3D456D0-0181-523C-1B84-E052F269CF0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2480643" y="1944968"/>
                  <a:ext cx="24516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36FFF4DD-E7F2-4683-1C58-FB1D09C491E1}"/>
                    </a:ext>
                  </a:extLst>
                </p14:cNvPr>
                <p14:cNvContentPartPr/>
                <p14:nvPr/>
              </p14:nvContentPartPr>
              <p14:xfrm>
                <a:off x="2484243" y="1808888"/>
                <a:ext cx="261720" cy="1368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36FFF4DD-E7F2-4683-1C58-FB1D09C491E1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2475603" y="1799888"/>
                  <a:ext cx="279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6C7FBFF1-D809-CD82-CA2F-724E6DF34CC9}"/>
                    </a:ext>
                  </a:extLst>
                </p14:cNvPr>
                <p14:cNvContentPartPr/>
                <p14:nvPr/>
              </p14:nvContentPartPr>
              <p14:xfrm>
                <a:off x="2853963" y="2023808"/>
                <a:ext cx="193320" cy="298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6C7FBFF1-D809-CD82-CA2F-724E6DF34CC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2844963" y="2015168"/>
                  <a:ext cx="210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D86E2027-7181-39A5-3065-A62611840C80}"/>
                    </a:ext>
                  </a:extLst>
                </p14:cNvPr>
                <p14:cNvContentPartPr/>
                <p14:nvPr/>
              </p14:nvContentPartPr>
              <p14:xfrm>
                <a:off x="2815083" y="2112008"/>
                <a:ext cx="242640" cy="198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D86E2027-7181-39A5-3065-A62611840C8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2806443" y="2103368"/>
                  <a:ext cx="260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238A353D-42F4-ED8F-2792-E53B1C9CC4F7}"/>
                    </a:ext>
                  </a:extLst>
                </p14:cNvPr>
                <p14:cNvContentPartPr/>
                <p14:nvPr/>
              </p14:nvContentPartPr>
              <p14:xfrm>
                <a:off x="3194883" y="1888448"/>
                <a:ext cx="349560" cy="26172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238A353D-42F4-ED8F-2792-E53B1C9CC4F7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186243" y="1879448"/>
                  <a:ext cx="3672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9E68DA89-F33B-B6D6-21D4-65DC314ED03B}"/>
                    </a:ext>
                  </a:extLst>
                </p14:cNvPr>
                <p14:cNvContentPartPr/>
                <p14:nvPr/>
              </p14:nvContentPartPr>
              <p14:xfrm>
                <a:off x="2500083" y="2270768"/>
                <a:ext cx="1635840" cy="388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9E68DA89-F33B-B6D6-21D4-65DC314ED03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2491083" y="2262128"/>
                  <a:ext cx="1653480" cy="40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8E48EAA-81F5-1592-6290-93421AD8F891}"/>
                    </a:ext>
                  </a:extLst>
                </p14:cNvPr>
                <p14:cNvContentPartPr/>
                <p14:nvPr/>
              </p14:nvContentPartPr>
              <p14:xfrm>
                <a:off x="3787803" y="2433488"/>
                <a:ext cx="26280" cy="266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8E48EAA-81F5-1592-6290-93421AD8F89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3779163" y="2424488"/>
                  <a:ext cx="439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6379F22-F0B2-557D-5525-E0D4A9C75419}"/>
                    </a:ext>
                  </a:extLst>
                </p14:cNvPr>
                <p14:cNvContentPartPr/>
                <p14:nvPr/>
              </p14:nvContentPartPr>
              <p14:xfrm>
                <a:off x="3546243" y="2382728"/>
                <a:ext cx="217080" cy="28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6379F22-F0B2-557D-5525-E0D4A9C75419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537603" y="2373728"/>
                  <a:ext cx="2347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ED90035-53F3-79F2-BFBE-9E0C7C4BE539}"/>
                    </a:ext>
                  </a:extLst>
                </p14:cNvPr>
                <p14:cNvContentPartPr/>
                <p14:nvPr/>
              </p14:nvContentPartPr>
              <p14:xfrm>
                <a:off x="3377043" y="2383088"/>
                <a:ext cx="43200" cy="1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ED90035-53F3-79F2-BFBE-9E0C7C4BE539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3368043" y="2374448"/>
                  <a:ext cx="60840" cy="1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26BE585D-D3FB-41F4-EC3B-B57658E5AD61}"/>
                  </a:ext>
                </a:extLst>
              </p14:cNvPr>
              <p14:cNvContentPartPr/>
              <p14:nvPr/>
            </p14:nvContentPartPr>
            <p14:xfrm>
              <a:off x="8351523" y="1426568"/>
              <a:ext cx="619560" cy="57600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26BE585D-D3FB-41F4-EC3B-B57658E5AD61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8342523" y="1417568"/>
                <a:ext cx="637200" cy="59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2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CDD667C4-5EFD-45CC-1F72-8D1FB0768166}"/>
                  </a:ext>
                </a:extLst>
              </p14:cNvPr>
              <p14:cNvContentPartPr/>
              <p14:nvPr/>
            </p14:nvContentPartPr>
            <p14:xfrm>
              <a:off x="8676243" y="1553288"/>
              <a:ext cx="24840" cy="129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CDD667C4-5EFD-45CC-1F72-8D1FB0768166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640603" y="1481648"/>
                <a:ext cx="96480" cy="15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4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044626EC-EE40-038D-0847-085AEA4C4F94}"/>
                  </a:ext>
                </a:extLst>
              </p14:cNvPr>
              <p14:cNvContentPartPr/>
              <p14:nvPr/>
            </p14:nvContentPartPr>
            <p14:xfrm>
              <a:off x="8676603" y="1562648"/>
              <a:ext cx="6480" cy="180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044626EC-EE40-038D-0847-085AEA4C4F94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640603" y="1491008"/>
                <a:ext cx="781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67D466F8-C87E-BBD6-C689-ABD2E6EC98F2}"/>
                  </a:ext>
                </a:extLst>
              </p14:cNvPr>
              <p14:cNvContentPartPr/>
              <p14:nvPr/>
            </p14:nvContentPartPr>
            <p14:xfrm>
              <a:off x="8667603" y="1564088"/>
              <a:ext cx="11160" cy="36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67D466F8-C87E-BBD6-C689-ABD2E6EC98F2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631963" y="1492088"/>
                <a:ext cx="82800" cy="14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8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38A053A-2C13-F5FC-245A-D94F5CC26F75}"/>
                  </a:ext>
                </a:extLst>
              </p14:cNvPr>
              <p14:cNvContentPartPr/>
              <p14:nvPr/>
            </p14:nvContentPartPr>
            <p14:xfrm>
              <a:off x="8385003" y="1513328"/>
              <a:ext cx="514080" cy="4100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38A053A-2C13-F5FC-245A-D94F5CC26F75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349003" y="1441688"/>
                <a:ext cx="585720" cy="55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0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EFD413C8-B650-2907-FA8D-6661CE0EFEF9}"/>
                  </a:ext>
                </a:extLst>
              </p14:cNvPr>
              <p14:cNvContentPartPr/>
              <p14:nvPr/>
            </p14:nvContentPartPr>
            <p14:xfrm>
              <a:off x="8272323" y="1270328"/>
              <a:ext cx="2514240" cy="81612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EFD413C8-B650-2907-FA8D-6661CE0EFEF9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236683" y="1198688"/>
                <a:ext cx="2585880" cy="9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2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DBC870AE-E22D-2845-B1A4-1A6BAC946D63}"/>
                  </a:ext>
                </a:extLst>
              </p14:cNvPr>
              <p14:cNvContentPartPr/>
              <p14:nvPr/>
            </p14:nvContentPartPr>
            <p14:xfrm>
              <a:off x="9097083" y="1490648"/>
              <a:ext cx="1262880" cy="6192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DBC870AE-E22D-2845-B1A4-1A6BAC946D63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061083" y="1419008"/>
                <a:ext cx="133452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9EEFB94-4E57-D6A0-0036-B06EA7D62A64}"/>
                  </a:ext>
                </a:extLst>
              </p14:cNvPr>
              <p14:cNvContentPartPr/>
              <p14:nvPr/>
            </p14:nvContentPartPr>
            <p14:xfrm>
              <a:off x="9098883" y="1414328"/>
              <a:ext cx="1725840" cy="961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9EEFB94-4E57-D6A0-0036-B06EA7D62A64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062883" y="1342328"/>
                <a:ext cx="179748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6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8D6282BC-B6DB-B518-F1B0-58D29BAF3D9F}"/>
                  </a:ext>
                </a:extLst>
              </p14:cNvPr>
              <p14:cNvContentPartPr/>
              <p14:nvPr/>
            </p14:nvContentPartPr>
            <p14:xfrm>
              <a:off x="8985843" y="1257008"/>
              <a:ext cx="1715040" cy="1609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8D6282BC-B6DB-B518-F1B0-58D29BAF3D9F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8949843" y="1185008"/>
                <a:ext cx="178668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8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4D9C69AD-2D26-255F-E53A-183E97927222}"/>
                  </a:ext>
                </a:extLst>
              </p14:cNvPr>
              <p14:cNvContentPartPr/>
              <p14:nvPr/>
            </p14:nvContentPartPr>
            <p14:xfrm>
              <a:off x="8553843" y="1187528"/>
              <a:ext cx="2222640" cy="5724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4D9C69AD-2D26-255F-E53A-183E97927222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8517843" y="1115888"/>
                <a:ext cx="229428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0221CCD7-8131-D99A-BDD4-44B1F726759B}"/>
                  </a:ext>
                </a:extLst>
              </p14:cNvPr>
              <p14:cNvContentPartPr/>
              <p14:nvPr/>
            </p14:nvContentPartPr>
            <p14:xfrm>
              <a:off x="9064323" y="1815728"/>
              <a:ext cx="1675440" cy="453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0221CCD7-8131-D99A-BDD4-44B1F726759B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028683" y="1744088"/>
                <a:ext cx="1747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2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33764560-A2A1-4811-504F-75998A16A3D2}"/>
                  </a:ext>
                </a:extLst>
              </p14:cNvPr>
              <p14:cNvContentPartPr/>
              <p14:nvPr/>
            </p14:nvContentPartPr>
            <p14:xfrm>
              <a:off x="8899803" y="1964408"/>
              <a:ext cx="1643400" cy="5472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33764560-A2A1-4811-504F-75998A16A3D2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8863803" y="1892768"/>
                <a:ext cx="17150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4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218383B-0E1C-624A-D4F7-24FA65B013FC}"/>
                  </a:ext>
                </a:extLst>
              </p14:cNvPr>
              <p14:cNvContentPartPr/>
              <p14:nvPr/>
            </p14:nvContentPartPr>
            <p14:xfrm>
              <a:off x="8645283" y="2104448"/>
              <a:ext cx="1685520" cy="2772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218383B-0E1C-624A-D4F7-24FA65B013FC}"/>
                  </a:ext>
                </a:extLst>
              </p:cNvPr>
              <p:cNvPicPr/>
              <p:nvPr/>
            </p:nvPicPr>
            <p:blipFill>
              <a:blip r:embed="rId135"/>
              <a:stretch>
                <a:fillRect/>
              </a:stretch>
            </p:blipFill>
            <p:spPr>
              <a:xfrm>
                <a:off x="8609643" y="2032448"/>
                <a:ext cx="17571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6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63754051-B854-4F6D-FF03-32D1D59DF718}"/>
                  </a:ext>
                </a:extLst>
              </p14:cNvPr>
              <p14:cNvContentPartPr/>
              <p14:nvPr/>
            </p14:nvContentPartPr>
            <p14:xfrm>
              <a:off x="7256403" y="1220288"/>
              <a:ext cx="1473840" cy="5580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63754051-B854-4F6D-FF03-32D1D59DF718}"/>
                  </a:ext>
                </a:extLst>
              </p:cNvPr>
              <p:cNvPicPr/>
              <p:nvPr/>
            </p:nvPicPr>
            <p:blipFill>
              <a:blip r:embed="rId137"/>
              <a:stretch>
                <a:fillRect/>
              </a:stretch>
            </p:blipFill>
            <p:spPr>
              <a:xfrm>
                <a:off x="7220763" y="1148288"/>
                <a:ext cx="154548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973083D2-4C6F-FE24-37A2-4D2B4B5BD434}"/>
                  </a:ext>
                </a:extLst>
              </p14:cNvPr>
              <p14:cNvContentPartPr/>
              <p14:nvPr/>
            </p14:nvContentPartPr>
            <p14:xfrm>
              <a:off x="7240203" y="1301648"/>
              <a:ext cx="1180440" cy="8496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973083D2-4C6F-FE24-37A2-4D2B4B5BD434}"/>
                  </a:ext>
                </a:extLst>
              </p:cNvPr>
              <p:cNvPicPr/>
              <p:nvPr/>
            </p:nvPicPr>
            <p:blipFill>
              <a:blip r:embed="rId139"/>
              <a:stretch>
                <a:fillRect/>
              </a:stretch>
            </p:blipFill>
            <p:spPr>
              <a:xfrm>
                <a:off x="7204563" y="1229648"/>
                <a:ext cx="1252080" cy="22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67F93371-3BB6-6EF0-89A5-8CAA1C1ED077}"/>
                  </a:ext>
                </a:extLst>
              </p14:cNvPr>
              <p14:cNvContentPartPr/>
              <p14:nvPr/>
            </p14:nvContentPartPr>
            <p14:xfrm>
              <a:off x="7162803" y="1515128"/>
              <a:ext cx="1178280" cy="360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67F93371-3BB6-6EF0-89A5-8CAA1C1ED077}"/>
                  </a:ext>
                </a:extLst>
              </p:cNvPr>
              <p:cNvPicPr/>
              <p:nvPr/>
            </p:nvPicPr>
            <p:blipFill>
              <a:blip r:embed="rId141"/>
              <a:stretch>
                <a:fillRect/>
              </a:stretch>
            </p:blipFill>
            <p:spPr>
              <a:xfrm>
                <a:off x="7127163" y="1443488"/>
                <a:ext cx="124992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8A041F9E-7815-B103-5D38-CCF180A12340}"/>
                  </a:ext>
                </a:extLst>
              </p14:cNvPr>
              <p14:cNvContentPartPr/>
              <p14:nvPr/>
            </p14:nvContentPartPr>
            <p14:xfrm>
              <a:off x="7587603" y="1478048"/>
              <a:ext cx="623520" cy="3024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8A041F9E-7815-B103-5D38-CCF180A12340}"/>
                  </a:ext>
                </a:extLst>
              </p:cNvPr>
              <p:cNvPicPr/>
              <p:nvPr/>
            </p:nvPicPr>
            <p:blipFill>
              <a:blip r:embed="rId143"/>
              <a:stretch>
                <a:fillRect/>
              </a:stretch>
            </p:blipFill>
            <p:spPr>
              <a:xfrm>
                <a:off x="7551603" y="1406048"/>
                <a:ext cx="69516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6179269B-9E19-6BDD-23D8-CAF206C3A6E2}"/>
                  </a:ext>
                </a:extLst>
              </p14:cNvPr>
              <p14:cNvContentPartPr/>
              <p14:nvPr/>
            </p14:nvContentPartPr>
            <p14:xfrm>
              <a:off x="7087563" y="1644008"/>
              <a:ext cx="1125360" cy="72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6179269B-9E19-6BDD-23D8-CAF206C3A6E2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7051923" y="1572368"/>
                <a:ext cx="119700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C27D2F5A-17F1-39ED-6171-180DA3E074EA}"/>
                  </a:ext>
                </a:extLst>
              </p14:cNvPr>
              <p14:cNvContentPartPr/>
              <p14:nvPr/>
            </p14:nvContentPartPr>
            <p14:xfrm>
              <a:off x="7198443" y="1791248"/>
              <a:ext cx="1084680" cy="504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C27D2F5A-17F1-39ED-6171-180DA3E074EA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162443" y="1719248"/>
                <a:ext cx="1156320" cy="19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CD9AFDF4-A87B-C619-407A-55F438340EBC}"/>
                  </a:ext>
                </a:extLst>
              </p14:cNvPr>
              <p14:cNvContentPartPr/>
              <p14:nvPr/>
            </p14:nvContentPartPr>
            <p14:xfrm>
              <a:off x="7150563" y="1991768"/>
              <a:ext cx="1146600" cy="212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CD9AFDF4-A87B-C619-407A-55F438340EBC}"/>
                  </a:ext>
                </a:extLst>
              </p:cNvPr>
              <p:cNvPicPr/>
              <p:nvPr/>
            </p:nvPicPr>
            <p:blipFill>
              <a:blip r:embed="rId149"/>
              <a:stretch>
                <a:fillRect/>
              </a:stretch>
            </p:blipFill>
            <p:spPr>
              <a:xfrm>
                <a:off x="7114563" y="1920128"/>
                <a:ext cx="1218240" cy="16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5CE20456-E6AA-2438-1013-2B690B158984}"/>
                  </a:ext>
                </a:extLst>
              </p14:cNvPr>
              <p14:cNvContentPartPr/>
              <p14:nvPr/>
            </p14:nvContentPartPr>
            <p14:xfrm>
              <a:off x="7075683" y="2179328"/>
              <a:ext cx="1438560" cy="3600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5CE20456-E6AA-2438-1013-2B690B158984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7040043" y="2107688"/>
                <a:ext cx="1510200" cy="17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B1E258C7-4A33-CF28-8A43-D987B3348BD0}"/>
                  </a:ext>
                </a:extLst>
              </p14:cNvPr>
              <p14:cNvContentPartPr/>
              <p14:nvPr/>
            </p14:nvContentPartPr>
            <p14:xfrm>
              <a:off x="6992163" y="2185808"/>
              <a:ext cx="3812040" cy="13104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B1E258C7-4A33-CF28-8A43-D987B3348BD0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6956163" y="2114168"/>
                <a:ext cx="3883680" cy="27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4">
            <p14:nvContentPartPr>
              <p14:cNvPr id="115" name="Ink 114">
                <a:extLst>
                  <a:ext uri="{FF2B5EF4-FFF2-40B4-BE49-F238E27FC236}">
                    <a16:creationId xmlns:a16="http://schemas.microsoft.com/office/drawing/2014/main" id="{7592957A-0576-5EF7-B10E-E0E70027A408}"/>
                  </a:ext>
                </a:extLst>
              </p14:cNvPr>
              <p14:cNvContentPartPr/>
              <p14:nvPr/>
            </p14:nvContentPartPr>
            <p14:xfrm>
              <a:off x="8046963" y="1864328"/>
              <a:ext cx="1072800" cy="279000"/>
            </p14:xfrm>
          </p:contentPart>
        </mc:Choice>
        <mc:Fallback xmlns="">
          <p:pic>
            <p:nvPicPr>
              <p:cNvPr id="115" name="Ink 114">
                <a:extLst>
                  <a:ext uri="{FF2B5EF4-FFF2-40B4-BE49-F238E27FC236}">
                    <a16:creationId xmlns:a16="http://schemas.microsoft.com/office/drawing/2014/main" id="{7592957A-0576-5EF7-B10E-E0E70027A408}"/>
                  </a:ext>
                </a:extLst>
              </p:cNvPr>
              <p:cNvPicPr/>
              <p:nvPr/>
            </p:nvPicPr>
            <p:blipFill>
              <a:blip r:embed="rId155"/>
              <a:stretch>
                <a:fillRect/>
              </a:stretch>
            </p:blipFill>
            <p:spPr>
              <a:xfrm>
                <a:off x="8038323" y="1855688"/>
                <a:ext cx="1090440" cy="296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7425E58B-C5EE-3A9F-96F9-D43883639808}"/>
              </a:ext>
            </a:extLst>
          </p:cNvPr>
          <p:cNvGrpSpPr/>
          <p:nvPr/>
        </p:nvGrpSpPr>
        <p:grpSpPr>
          <a:xfrm>
            <a:off x="6467283" y="1255208"/>
            <a:ext cx="4644720" cy="749880"/>
            <a:chOff x="6467283" y="1255208"/>
            <a:chExt cx="4644720" cy="74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11B0207-97FF-B168-2B25-3A42BE100C94}"/>
                    </a:ext>
                  </a:extLst>
                </p14:cNvPr>
                <p14:cNvContentPartPr/>
                <p14:nvPr/>
              </p14:nvContentPartPr>
              <p14:xfrm>
                <a:off x="10315323" y="1557248"/>
                <a:ext cx="281160" cy="2037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11B0207-97FF-B168-2B25-3A42BE100C9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306683" y="1548248"/>
                  <a:ext cx="2988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9715925C-2D66-F14C-DABA-F632D8C08B28}"/>
                    </a:ext>
                  </a:extLst>
                </p14:cNvPr>
                <p14:cNvContentPartPr/>
                <p14:nvPr/>
              </p14:nvContentPartPr>
              <p14:xfrm>
                <a:off x="10625283" y="1596488"/>
                <a:ext cx="143640" cy="201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9715925C-2D66-F14C-DABA-F632D8C08B28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616643" y="1587848"/>
                  <a:ext cx="1612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E28D214C-1E28-374D-9C70-2B6FA567EEC0}"/>
                    </a:ext>
                  </a:extLst>
                </p14:cNvPr>
                <p14:cNvContentPartPr/>
                <p14:nvPr/>
              </p14:nvContentPartPr>
              <p14:xfrm>
                <a:off x="10602963" y="1732208"/>
                <a:ext cx="182880" cy="1188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E28D214C-1E28-374D-9C70-2B6FA567EEC0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93963" y="1723208"/>
                  <a:ext cx="2005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E3356670-2979-AC0A-D3ED-FE0E98B36A81}"/>
                    </a:ext>
                  </a:extLst>
                </p14:cNvPr>
                <p14:cNvContentPartPr/>
                <p14:nvPr/>
              </p14:nvContentPartPr>
              <p14:xfrm>
                <a:off x="10885203" y="1582448"/>
                <a:ext cx="226800" cy="1879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E3356670-2979-AC0A-D3ED-FE0E98B36A8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876203" y="1573448"/>
                  <a:ext cx="244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EABC65D5-38D9-D267-8D00-21A7A47E3F5E}"/>
                    </a:ext>
                  </a:extLst>
                </p14:cNvPr>
                <p14:cNvContentPartPr/>
                <p14:nvPr/>
              </p14:nvContentPartPr>
              <p14:xfrm>
                <a:off x="10924803" y="1518728"/>
                <a:ext cx="154440" cy="280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EABC65D5-38D9-D267-8D00-21A7A47E3F5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0916163" y="1509728"/>
                  <a:ext cx="1720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E89694C6-0A52-7189-589A-93AB4C7F0862}"/>
                    </a:ext>
                  </a:extLst>
                </p14:cNvPr>
                <p14:cNvContentPartPr/>
                <p14:nvPr/>
              </p14:nvContentPartPr>
              <p14:xfrm>
                <a:off x="10422963" y="1474448"/>
                <a:ext cx="217440" cy="3708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E89694C6-0A52-7189-589A-93AB4C7F086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0414323" y="1465808"/>
                  <a:ext cx="2350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66F2417A-8E22-7DC4-BA72-10B29E874365}"/>
                    </a:ext>
                  </a:extLst>
                </p14:cNvPr>
                <p14:cNvContentPartPr/>
                <p14:nvPr/>
              </p14:nvContentPartPr>
              <p14:xfrm>
                <a:off x="9193203" y="1571648"/>
                <a:ext cx="913320" cy="1278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66F2417A-8E22-7DC4-BA72-10B29E87436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9184203" y="1563008"/>
                  <a:ext cx="930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7001FF8E-1042-8FD0-85FD-9F82EA8C781F}"/>
                    </a:ext>
                  </a:extLst>
                </p14:cNvPr>
                <p14:cNvContentPartPr/>
                <p14:nvPr/>
              </p14:nvContentPartPr>
              <p14:xfrm>
                <a:off x="9190683" y="1790888"/>
                <a:ext cx="846360" cy="558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7001FF8E-1042-8FD0-85FD-9F82EA8C781F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81683" y="1781888"/>
                  <a:ext cx="8640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96311B58-A002-8732-FFC6-AB74BB15915A}"/>
                    </a:ext>
                  </a:extLst>
                </p14:cNvPr>
                <p14:cNvContentPartPr/>
                <p14:nvPr/>
              </p14:nvContentPartPr>
              <p14:xfrm>
                <a:off x="9194643" y="1775768"/>
                <a:ext cx="143280" cy="759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96311B58-A002-8732-FFC6-AB74BB15915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85643" y="1767128"/>
                  <a:ext cx="1609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A25A463A-0E03-67A7-1F75-629A94F89EDD}"/>
                    </a:ext>
                  </a:extLst>
                </p14:cNvPr>
                <p14:cNvContentPartPr/>
                <p14:nvPr/>
              </p14:nvContentPartPr>
              <p14:xfrm>
                <a:off x="7215003" y="1581008"/>
                <a:ext cx="825480" cy="993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A25A463A-0E03-67A7-1F75-629A94F89ED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206363" y="1572008"/>
                  <a:ext cx="8431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20E69C97-DAE4-3AF6-919C-9806223A0795}"/>
                    </a:ext>
                  </a:extLst>
                </p14:cNvPr>
                <p14:cNvContentPartPr/>
                <p14:nvPr/>
              </p14:nvContentPartPr>
              <p14:xfrm>
                <a:off x="7162443" y="1542848"/>
                <a:ext cx="234000" cy="16884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20E69C97-DAE4-3AF6-919C-9806223A079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153803" y="1533848"/>
                  <a:ext cx="2516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F19424A3-12A3-47F4-9711-18FCC1F39FDD}"/>
                    </a:ext>
                  </a:extLst>
                </p14:cNvPr>
                <p14:cNvContentPartPr/>
                <p14:nvPr/>
              </p14:nvContentPartPr>
              <p14:xfrm>
                <a:off x="7180803" y="1829048"/>
                <a:ext cx="907560" cy="1191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F19424A3-12A3-47F4-9711-18FCC1F39FDD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171803" y="1820048"/>
                  <a:ext cx="92520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9F9069D4-727F-5D81-1E7D-950886D3B141}"/>
                    </a:ext>
                  </a:extLst>
                </p14:cNvPr>
                <p14:cNvContentPartPr/>
                <p14:nvPr/>
              </p14:nvContentPartPr>
              <p14:xfrm>
                <a:off x="7126803" y="1814288"/>
                <a:ext cx="151920" cy="1861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9F9069D4-727F-5D81-1E7D-950886D3B141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7117803" y="1805288"/>
                  <a:ext cx="16956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F532BCA-2E51-33FF-9B44-AD1B56C4B481}"/>
                    </a:ext>
                  </a:extLst>
                </p14:cNvPr>
                <p14:cNvContentPartPr/>
                <p14:nvPr/>
              </p14:nvContentPartPr>
              <p14:xfrm>
                <a:off x="6467283" y="1750928"/>
                <a:ext cx="272160" cy="2044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F532BCA-2E51-33FF-9B44-AD1B56C4B48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458283" y="1741928"/>
                  <a:ext cx="2898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B76E3862-5649-6A75-15F2-F7BDB793FEC7}"/>
                    </a:ext>
                  </a:extLst>
                </p14:cNvPr>
                <p14:cNvContentPartPr/>
                <p14:nvPr/>
              </p14:nvContentPartPr>
              <p14:xfrm>
                <a:off x="6711723" y="1815728"/>
                <a:ext cx="114120" cy="2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B76E3862-5649-6A75-15F2-F7BDB793FEC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02723" y="1806728"/>
                  <a:ext cx="13176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A239740-1894-FF9B-1B05-B644C8A20236}"/>
                    </a:ext>
                  </a:extLst>
                </p14:cNvPr>
                <p14:cNvContentPartPr/>
                <p14:nvPr/>
              </p14:nvContentPartPr>
              <p14:xfrm>
                <a:off x="6707763" y="1888808"/>
                <a:ext cx="106920" cy="457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A239740-1894-FF9B-1B05-B644C8A2023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699123" y="1880168"/>
                  <a:ext cx="12456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29C87BAD-ED93-AD7E-680E-4769B434FF24}"/>
                    </a:ext>
                  </a:extLst>
                </p14:cNvPr>
                <p14:cNvContentPartPr/>
                <p14:nvPr/>
              </p14:nvContentPartPr>
              <p14:xfrm>
                <a:off x="6909003" y="1766768"/>
                <a:ext cx="138600" cy="14112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29C87BAD-ED93-AD7E-680E-4769B434FF2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900003" y="1758128"/>
                  <a:ext cx="156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0C046AE0-FD4F-9C0E-02EA-14A7881D3178}"/>
                    </a:ext>
                  </a:extLst>
                </p14:cNvPr>
                <p14:cNvContentPartPr/>
                <p14:nvPr/>
              </p14:nvContentPartPr>
              <p14:xfrm>
                <a:off x="6939963" y="1664888"/>
                <a:ext cx="125640" cy="309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0C046AE0-FD4F-9C0E-02EA-14A7881D317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930963" y="1656248"/>
                  <a:ext cx="1432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2C901C74-024E-546A-F161-EDB925C19912}"/>
                    </a:ext>
                  </a:extLst>
                </p14:cNvPr>
                <p14:cNvContentPartPr/>
                <p14:nvPr/>
              </p14:nvContentPartPr>
              <p14:xfrm>
                <a:off x="6511203" y="1663808"/>
                <a:ext cx="294120" cy="493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2C901C74-024E-546A-F161-EDB925C19912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6502563" y="1654808"/>
                  <a:ext cx="3117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0F73BC9-58E9-8D15-0362-E44347B47C98}"/>
                    </a:ext>
                  </a:extLst>
                </p14:cNvPr>
                <p14:cNvContentPartPr/>
                <p14:nvPr/>
              </p14:nvContentPartPr>
              <p14:xfrm>
                <a:off x="8053443" y="1255208"/>
                <a:ext cx="1067760" cy="30780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0F73BC9-58E9-8D15-0362-E44347B47C9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044443" y="1246568"/>
                  <a:ext cx="108540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35EFBC1-3AE8-BF47-4E85-2965B85F2889}"/>
                    </a:ext>
                  </a:extLst>
                </p14:cNvPr>
                <p14:cNvContentPartPr/>
                <p14:nvPr/>
              </p14:nvContentPartPr>
              <p14:xfrm>
                <a:off x="9141003" y="1861088"/>
                <a:ext cx="3600" cy="252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35EFBC1-3AE8-BF47-4E85-2965B85F288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132363" y="1852088"/>
                  <a:ext cx="212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694F9FE2-32B9-EB69-6648-899D2FDCEA92}"/>
                    </a:ext>
                  </a:extLst>
                </p14:cNvPr>
                <p14:cNvContentPartPr/>
                <p14:nvPr/>
              </p14:nvContentPartPr>
              <p14:xfrm>
                <a:off x="8420643" y="1691888"/>
                <a:ext cx="208080" cy="92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694F9FE2-32B9-EB69-6648-899D2FDCEA9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412003" y="1683248"/>
                  <a:ext cx="2257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9FBC4B2C-3658-361E-15F7-B8A8F48A5904}"/>
                    </a:ext>
                  </a:extLst>
                </p14:cNvPr>
                <p14:cNvContentPartPr/>
                <p14:nvPr/>
              </p14:nvContentPartPr>
              <p14:xfrm>
                <a:off x="8663643" y="1713488"/>
                <a:ext cx="113040" cy="111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9FBC4B2C-3658-361E-15F7-B8A8F48A590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654643" y="1704848"/>
                  <a:ext cx="130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65C932C4-3385-1B11-A433-6E3FC0179015}"/>
                    </a:ext>
                  </a:extLst>
                </p14:cNvPr>
                <p14:cNvContentPartPr/>
                <p14:nvPr/>
              </p14:nvContentPartPr>
              <p14:xfrm>
                <a:off x="8663643" y="1768208"/>
                <a:ext cx="119880" cy="9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65C932C4-3385-1B11-A433-6E3FC017901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654643" y="1759208"/>
                  <a:ext cx="1375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A1C3F07-78B8-ACB5-8864-AE50553E34A2}"/>
                    </a:ext>
                  </a:extLst>
                </p14:cNvPr>
                <p14:cNvContentPartPr/>
                <p14:nvPr/>
              </p14:nvContentPartPr>
              <p14:xfrm>
                <a:off x="8850843" y="1674248"/>
                <a:ext cx="69840" cy="9648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A1C3F07-78B8-ACB5-8864-AE50553E34A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841843" y="1665608"/>
                  <a:ext cx="874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CB67285C-17D8-CA87-2B63-5382BED53EC3}"/>
                    </a:ext>
                  </a:extLst>
                </p14:cNvPr>
                <p14:cNvContentPartPr/>
                <p14:nvPr/>
              </p14:nvContentPartPr>
              <p14:xfrm>
                <a:off x="8646723" y="1488848"/>
                <a:ext cx="61200" cy="142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CB67285C-17D8-CA87-2B63-5382BED53EC3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638083" y="1480208"/>
                  <a:ext cx="788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A69D6A19-F0E5-FD11-6074-99CDBE364FEF}"/>
                    </a:ext>
                  </a:extLst>
                </p14:cNvPr>
                <p14:cNvContentPartPr/>
                <p14:nvPr/>
              </p14:nvContentPartPr>
              <p14:xfrm>
                <a:off x="8615043" y="1823648"/>
                <a:ext cx="68040" cy="1814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A69D6A19-F0E5-FD11-6074-99CDBE364FE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06043" y="1815008"/>
                  <a:ext cx="85680" cy="199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9D71A75A-AE00-7541-DE54-1BD1B7652A46}"/>
                  </a:ext>
                </a:extLst>
              </p14:cNvPr>
              <p14:cNvContentPartPr/>
              <p14:nvPr/>
            </p14:nvContentPartPr>
            <p14:xfrm>
              <a:off x="9085563" y="2177528"/>
              <a:ext cx="182520" cy="15048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9D71A75A-AE00-7541-DE54-1BD1B7652A4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9076923" y="2168528"/>
                <a:ext cx="200160" cy="16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7C7FC23-A185-4EA4-CBF7-AB1928EEA352}"/>
              </a:ext>
            </a:extLst>
          </p:cNvPr>
          <p:cNvGrpSpPr/>
          <p:nvPr/>
        </p:nvGrpSpPr>
        <p:grpSpPr>
          <a:xfrm>
            <a:off x="8386803" y="2094368"/>
            <a:ext cx="824400" cy="264240"/>
            <a:chOff x="8386803" y="2094368"/>
            <a:chExt cx="82440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32B0427-9DE0-18BF-1330-525CC3D7CFC9}"/>
                    </a:ext>
                  </a:extLst>
                </p14:cNvPr>
                <p14:cNvContentPartPr/>
                <p14:nvPr/>
              </p14:nvContentPartPr>
              <p14:xfrm>
                <a:off x="8386803" y="2254208"/>
                <a:ext cx="257400" cy="8352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32B0427-9DE0-18BF-1330-525CC3D7CFC9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378163" y="2245208"/>
                  <a:ext cx="275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8D3F30C-A156-F5CF-661A-8614AF97B86C}"/>
                    </a:ext>
                  </a:extLst>
                </p14:cNvPr>
                <p14:cNvContentPartPr/>
                <p14:nvPr/>
              </p14:nvContentPartPr>
              <p14:xfrm>
                <a:off x="8779203" y="2234768"/>
                <a:ext cx="158760" cy="295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8D3F30C-A156-F5CF-661A-8614AF97B86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770563" y="2225768"/>
                  <a:ext cx="1764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E01859A4-CAFF-A7B5-A8AE-1FAA6C48251A}"/>
                    </a:ext>
                  </a:extLst>
                </p14:cNvPr>
                <p14:cNvContentPartPr/>
                <p14:nvPr/>
              </p14:nvContentPartPr>
              <p14:xfrm>
                <a:off x="8790003" y="2298128"/>
                <a:ext cx="127080" cy="187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E01859A4-CAFF-A7B5-A8AE-1FAA6C48251A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781363" y="2289128"/>
                  <a:ext cx="1447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9249C1A-3467-D838-ACC2-92A2FA251DD4}"/>
                    </a:ext>
                  </a:extLst>
                </p14:cNvPr>
                <p14:cNvContentPartPr/>
                <p14:nvPr/>
              </p14:nvContentPartPr>
              <p14:xfrm>
                <a:off x="8816283" y="2148008"/>
                <a:ext cx="90360" cy="210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9249C1A-3467-D838-ACC2-92A2FA251DD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8807643" y="2139008"/>
                  <a:ext cx="10800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C76321D1-4B6F-DAEB-178E-6A03EDCCADF9}"/>
                    </a:ext>
                  </a:extLst>
                </p14:cNvPr>
                <p14:cNvContentPartPr/>
                <p14:nvPr/>
              </p14:nvContentPartPr>
              <p14:xfrm>
                <a:off x="8418123" y="2195168"/>
                <a:ext cx="154440" cy="1872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C76321D1-4B6F-DAEB-178E-6A03EDCCADF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409483" y="2186528"/>
                  <a:ext cx="1720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37EF8484-43F8-F234-2098-511871B6473E}"/>
                    </a:ext>
                  </a:extLst>
                </p14:cNvPr>
                <p14:cNvContentPartPr/>
                <p14:nvPr/>
              </p14:nvContentPartPr>
              <p14:xfrm>
                <a:off x="9088083" y="2094368"/>
                <a:ext cx="123120" cy="57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37EF8484-43F8-F234-2098-511871B6473E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079443" y="2085368"/>
                  <a:ext cx="14076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D71F59FE-342F-9C0C-67EF-29851E182C09}"/>
                  </a:ext>
                </a:extLst>
              </p14:cNvPr>
              <p14:cNvContentPartPr/>
              <p14:nvPr/>
            </p14:nvContentPartPr>
            <p14:xfrm>
              <a:off x="6156243" y="1288688"/>
              <a:ext cx="1157400" cy="103032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D71F59FE-342F-9C0C-67EF-29851E182C09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6120243" y="1217048"/>
                <a:ext cx="1229040" cy="117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FABC38C1-DC18-6F54-0223-B5A65E2A3892}"/>
                  </a:ext>
                </a:extLst>
              </p14:cNvPr>
              <p14:cNvContentPartPr/>
              <p14:nvPr/>
            </p14:nvContentPartPr>
            <p14:xfrm>
              <a:off x="6316803" y="1551128"/>
              <a:ext cx="460800" cy="4485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FABC38C1-DC18-6F54-0223-B5A65E2A3892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6280803" y="1479488"/>
                <a:ext cx="532440" cy="59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DD80A9C9-990B-BF6F-9C47-E022CD01B1A4}"/>
                  </a:ext>
                </a:extLst>
              </p14:cNvPr>
              <p14:cNvContentPartPr/>
              <p14:nvPr/>
            </p14:nvContentPartPr>
            <p14:xfrm>
              <a:off x="10322163" y="1225328"/>
              <a:ext cx="945360" cy="105156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DD80A9C9-990B-BF6F-9C47-E022CD01B1A4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286163" y="1153328"/>
                <a:ext cx="1017000" cy="11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157A8555-3351-00DB-7CFB-283456CD8A1E}"/>
                  </a:ext>
                </a:extLst>
              </p14:cNvPr>
              <p14:cNvContentPartPr/>
              <p14:nvPr/>
            </p14:nvContentPartPr>
            <p14:xfrm>
              <a:off x="1294443" y="3200288"/>
              <a:ext cx="2520" cy="36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157A8555-3351-00DB-7CFB-283456CD8A1E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1258803" y="3128648"/>
                <a:ext cx="7416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DC117A24-B307-85F8-1DBA-E8CFA9DAD9C0}"/>
                  </a:ext>
                </a:extLst>
              </p14:cNvPr>
              <p14:cNvContentPartPr/>
              <p14:nvPr/>
            </p14:nvContentPartPr>
            <p14:xfrm>
              <a:off x="1019763" y="3155288"/>
              <a:ext cx="293400" cy="28332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DC117A24-B307-85F8-1DBA-E8CFA9DAD9C0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011123" y="3146648"/>
                <a:ext cx="311040" cy="30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BDCEC634-D050-29A3-FE48-6514310376E9}"/>
                  </a:ext>
                </a:extLst>
              </p14:cNvPr>
              <p14:cNvContentPartPr/>
              <p14:nvPr/>
            </p14:nvContentPartPr>
            <p14:xfrm>
              <a:off x="1488123" y="3204248"/>
              <a:ext cx="151560" cy="2556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BDCEC634-D050-29A3-FE48-6514310376E9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479123" y="3195608"/>
                <a:ext cx="1692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4568E456-9566-8249-6F71-2D9EB1AAE846}"/>
                  </a:ext>
                </a:extLst>
              </p14:cNvPr>
              <p14:cNvContentPartPr/>
              <p14:nvPr/>
            </p14:nvContentPartPr>
            <p14:xfrm>
              <a:off x="1511523" y="3348608"/>
              <a:ext cx="147240" cy="122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4568E456-9566-8249-6F71-2D9EB1AAE846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502523" y="3339608"/>
                <a:ext cx="16488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CD4D4238-AD55-CD81-73B8-DBD896AC8143}"/>
                  </a:ext>
                </a:extLst>
              </p14:cNvPr>
              <p14:cNvContentPartPr/>
              <p14:nvPr/>
            </p14:nvContentPartPr>
            <p14:xfrm>
              <a:off x="1922283" y="3168968"/>
              <a:ext cx="218160" cy="21168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CD4D4238-AD55-CD81-73B8-DBD896AC8143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1913283" y="3159968"/>
                <a:ext cx="235800" cy="22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E9364681-3479-83E4-3BAA-8C1299C66FEC}"/>
                  </a:ext>
                </a:extLst>
              </p14:cNvPr>
              <p14:cNvContentPartPr/>
              <p14:nvPr/>
            </p14:nvContentPartPr>
            <p14:xfrm>
              <a:off x="1907163" y="3082928"/>
              <a:ext cx="174960" cy="212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E9364681-3479-83E4-3BAA-8C1299C66FEC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1898163" y="3074288"/>
                <a:ext cx="1926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FEA9256B-CFE9-6CBA-1913-373AEE93DA46}"/>
                  </a:ext>
                </a:extLst>
              </p14:cNvPr>
              <p14:cNvContentPartPr/>
              <p14:nvPr/>
            </p14:nvContentPartPr>
            <p14:xfrm>
              <a:off x="2252043" y="3201368"/>
              <a:ext cx="195120" cy="3348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FEA9256B-CFE9-6CBA-1913-373AEE93DA46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2243043" y="3192368"/>
                <a:ext cx="21276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36F9CC7C-5CCE-5ED8-EA9C-782221A7866E}"/>
                  </a:ext>
                </a:extLst>
              </p14:cNvPr>
              <p14:cNvContentPartPr/>
              <p14:nvPr/>
            </p14:nvContentPartPr>
            <p14:xfrm>
              <a:off x="2599443" y="3168248"/>
              <a:ext cx="199800" cy="17748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36F9CC7C-5CCE-5ED8-EA9C-782221A7866E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2590443" y="3159608"/>
                <a:ext cx="21744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C85EE129-775F-EE20-CA66-9F043BB8047A}"/>
                  </a:ext>
                </a:extLst>
              </p14:cNvPr>
              <p14:cNvContentPartPr/>
              <p14:nvPr/>
            </p14:nvContentPartPr>
            <p14:xfrm>
              <a:off x="3081843" y="2956208"/>
              <a:ext cx="235080" cy="19368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C85EE129-775F-EE20-CA66-9F043BB8047A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3073203" y="2947208"/>
                <a:ext cx="25272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7D05416F-826B-26BF-C607-480575C7A324}"/>
                  </a:ext>
                </a:extLst>
              </p14:cNvPr>
              <p14:cNvContentPartPr/>
              <p14:nvPr/>
            </p14:nvContentPartPr>
            <p14:xfrm>
              <a:off x="3062403" y="2864768"/>
              <a:ext cx="207000" cy="4464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7D05416F-826B-26BF-C607-480575C7A324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3053763" y="2855768"/>
                <a:ext cx="22464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0180E61D-02A3-B413-D242-649DAAF6EB42}"/>
                  </a:ext>
                </a:extLst>
              </p14:cNvPr>
              <p14:cNvContentPartPr/>
              <p14:nvPr/>
            </p14:nvContentPartPr>
            <p14:xfrm>
              <a:off x="3549843" y="2918048"/>
              <a:ext cx="1800" cy="2012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0180E61D-02A3-B413-D242-649DAAF6EB42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3541203" y="2909408"/>
                <a:ext cx="19440" cy="21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89A47A4E-3765-3B1F-E6B3-0F1256E23283}"/>
                  </a:ext>
                </a:extLst>
              </p14:cNvPr>
              <p14:cNvContentPartPr/>
              <p14:nvPr/>
            </p14:nvContentPartPr>
            <p14:xfrm>
              <a:off x="3463083" y="3017768"/>
              <a:ext cx="221040" cy="3420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89A47A4E-3765-3B1F-E6B3-0F1256E23283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3454443" y="3009128"/>
                <a:ext cx="2386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3DD4A68E-64FD-7F77-96D2-446484FAA640}"/>
                  </a:ext>
                </a:extLst>
              </p14:cNvPr>
              <p14:cNvContentPartPr/>
              <p14:nvPr/>
            </p14:nvContentPartPr>
            <p14:xfrm>
              <a:off x="3823443" y="2906168"/>
              <a:ext cx="132120" cy="17280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3DD4A68E-64FD-7F77-96D2-446484FAA640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3814803" y="2897528"/>
                <a:ext cx="149760" cy="19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C10D5F30-CDC8-7B50-4FFE-B95B42C948F2}"/>
                  </a:ext>
                </a:extLst>
              </p14:cNvPr>
              <p14:cNvContentPartPr/>
              <p14:nvPr/>
            </p14:nvContentPartPr>
            <p14:xfrm>
              <a:off x="3834963" y="2843168"/>
              <a:ext cx="191520" cy="1872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C10D5F30-CDC8-7B50-4FFE-B95B42C948F2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3825963" y="2834168"/>
                <a:ext cx="20916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7ED214AE-55DE-2FAE-231C-84E8C2EB4F01}"/>
                  </a:ext>
                </a:extLst>
              </p14:cNvPr>
              <p14:cNvContentPartPr/>
              <p14:nvPr/>
            </p14:nvContentPartPr>
            <p14:xfrm>
              <a:off x="4132683" y="2792768"/>
              <a:ext cx="101880" cy="36792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7ED214AE-55DE-2FAE-231C-84E8C2EB4F01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4124043" y="2783768"/>
                <a:ext cx="11952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F324CF7A-FCC2-02FF-24D4-0B8484656B32}"/>
                  </a:ext>
                </a:extLst>
              </p14:cNvPr>
              <p14:cNvContentPartPr/>
              <p14:nvPr/>
            </p14:nvContentPartPr>
            <p14:xfrm>
              <a:off x="4243923" y="2910488"/>
              <a:ext cx="171000" cy="16920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F324CF7A-FCC2-02FF-24D4-0B8484656B32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235283" y="2901488"/>
                <a:ext cx="188640" cy="18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B7046111-7109-4D0C-A2FA-369903F17E75}"/>
                  </a:ext>
                </a:extLst>
              </p14:cNvPr>
              <p14:cNvContentPartPr/>
              <p14:nvPr/>
            </p14:nvContentPartPr>
            <p14:xfrm>
              <a:off x="4290003" y="2865128"/>
              <a:ext cx="137160" cy="2844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B7046111-7109-4D0C-A2FA-369903F17E75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281003" y="2856488"/>
                <a:ext cx="154800" cy="4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C9929544-4EAD-2E21-925F-F32BCC4B0725}"/>
                  </a:ext>
                </a:extLst>
              </p14:cNvPr>
              <p14:cNvContentPartPr/>
              <p14:nvPr/>
            </p14:nvContentPartPr>
            <p14:xfrm>
              <a:off x="4479363" y="2955488"/>
              <a:ext cx="46440" cy="4968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C9929544-4EAD-2E21-925F-F32BCC4B0725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470723" y="2946848"/>
                <a:ext cx="6408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7ED4153B-0F3B-413B-8A61-E8872CCA783F}"/>
                  </a:ext>
                </a:extLst>
              </p14:cNvPr>
              <p14:cNvContentPartPr/>
              <p14:nvPr/>
            </p14:nvContentPartPr>
            <p14:xfrm>
              <a:off x="4630563" y="2907608"/>
              <a:ext cx="97560" cy="15444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7ED4153B-0F3B-413B-8A61-E8872CCA783F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4621923" y="2898968"/>
                <a:ext cx="11520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134172CD-8BC0-8F98-5D85-81B0C165CA03}"/>
                  </a:ext>
                </a:extLst>
              </p14:cNvPr>
              <p14:cNvContentPartPr/>
              <p14:nvPr/>
            </p14:nvContentPartPr>
            <p14:xfrm>
              <a:off x="4623363" y="2862608"/>
              <a:ext cx="126000" cy="1260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134172CD-8BC0-8F98-5D85-81B0C165CA03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614723" y="2853608"/>
                <a:ext cx="1436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6B65EC57-DBE3-0878-A17E-4A63913370A4}"/>
                  </a:ext>
                </a:extLst>
              </p14:cNvPr>
              <p14:cNvContentPartPr/>
              <p14:nvPr/>
            </p14:nvContentPartPr>
            <p14:xfrm>
              <a:off x="4804083" y="2766128"/>
              <a:ext cx="128880" cy="3754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6B65EC57-DBE3-0878-A17E-4A63913370A4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795443" y="2757488"/>
                <a:ext cx="146520" cy="39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BE20C129-BC45-B1B8-3AB4-330690ED5DC5}"/>
                  </a:ext>
                </a:extLst>
              </p14:cNvPr>
              <p14:cNvContentPartPr/>
              <p14:nvPr/>
            </p14:nvContentPartPr>
            <p14:xfrm>
              <a:off x="3028563" y="3171488"/>
              <a:ext cx="1952640" cy="12564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BE20C129-BC45-B1B8-3AB4-330690ED5DC5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019563" y="3162848"/>
                <a:ext cx="19702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25A63ADB-83E3-4ED6-8CE6-43E6FA31D0F9}"/>
                  </a:ext>
                </a:extLst>
              </p14:cNvPr>
              <p14:cNvContentPartPr/>
              <p14:nvPr/>
            </p14:nvContentPartPr>
            <p14:xfrm>
              <a:off x="3726243" y="3401888"/>
              <a:ext cx="11520" cy="2408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25A63ADB-83E3-4ED6-8CE6-43E6FA31D0F9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717243" y="3393248"/>
                <a:ext cx="29160" cy="25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C71C10B9-2119-FB37-143F-B3739AF455D1}"/>
                  </a:ext>
                </a:extLst>
              </p14:cNvPr>
              <p14:cNvContentPartPr/>
              <p14:nvPr/>
            </p14:nvContentPartPr>
            <p14:xfrm>
              <a:off x="3675843" y="3387128"/>
              <a:ext cx="201960" cy="28764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C71C10B9-2119-FB37-143F-B3739AF455D1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3667203" y="3378488"/>
                <a:ext cx="219600" cy="305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93" name="Group 192">
            <a:extLst>
              <a:ext uri="{FF2B5EF4-FFF2-40B4-BE49-F238E27FC236}">
                <a16:creationId xmlns:a16="http://schemas.microsoft.com/office/drawing/2014/main" id="{6C6DA7A0-90BE-8A24-A71F-8E48B60059CD}"/>
              </a:ext>
            </a:extLst>
          </p:cNvPr>
          <p:cNvGrpSpPr/>
          <p:nvPr/>
        </p:nvGrpSpPr>
        <p:grpSpPr>
          <a:xfrm>
            <a:off x="5093883" y="2645888"/>
            <a:ext cx="2975040" cy="1022760"/>
            <a:chOff x="5093883" y="2645888"/>
            <a:chExt cx="2975040" cy="102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477AAFC4-FF3F-F101-B63A-5EAB04E2D5F7}"/>
                    </a:ext>
                  </a:extLst>
                </p14:cNvPr>
                <p14:cNvContentPartPr/>
                <p14:nvPr/>
              </p14:nvContentPartPr>
              <p14:xfrm>
                <a:off x="5208003" y="3023528"/>
                <a:ext cx="17280" cy="19872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477AAFC4-FF3F-F101-B63A-5EAB04E2D5F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199003" y="3014528"/>
                  <a:ext cx="349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1D2914F7-8666-C601-7251-0990244A1866}"/>
                    </a:ext>
                  </a:extLst>
                </p14:cNvPr>
                <p14:cNvContentPartPr/>
                <p14:nvPr/>
              </p14:nvContentPartPr>
              <p14:xfrm>
                <a:off x="5093883" y="3149528"/>
                <a:ext cx="215280" cy="140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1D2914F7-8666-C601-7251-0990244A1866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085243" y="3140528"/>
                  <a:ext cx="2329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F8626C0-BF93-7CA1-BB33-1BD3B1467086}"/>
                    </a:ext>
                  </a:extLst>
                </p14:cNvPr>
                <p14:cNvContentPartPr/>
                <p14:nvPr/>
              </p14:nvContentPartPr>
              <p14:xfrm>
                <a:off x="5518323" y="2913728"/>
                <a:ext cx="118080" cy="33948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F8626C0-BF93-7CA1-BB33-1BD3B146708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509683" y="2905088"/>
                  <a:ext cx="13572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4624E655-F49C-2A5F-6C8C-5C33F498FFBC}"/>
                    </a:ext>
                  </a:extLst>
                </p14:cNvPr>
                <p14:cNvContentPartPr/>
                <p14:nvPr/>
              </p14:nvContentPartPr>
              <p14:xfrm>
                <a:off x="5880123" y="2780528"/>
                <a:ext cx="183600" cy="2746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4624E655-F49C-2A5F-6C8C-5C33F498FFBC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871123" y="2771888"/>
                  <a:ext cx="20124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570DC49A-7869-129E-5666-679B6FD8767F}"/>
                    </a:ext>
                  </a:extLst>
                </p14:cNvPr>
                <p14:cNvContentPartPr/>
                <p14:nvPr/>
              </p14:nvContentPartPr>
              <p14:xfrm>
                <a:off x="6160563" y="2888528"/>
                <a:ext cx="197280" cy="1497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570DC49A-7869-129E-5666-679B6FD8767F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151563" y="2879528"/>
                  <a:ext cx="2149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BC4FF780-D213-B096-F368-7514BEBA56C3}"/>
                    </a:ext>
                  </a:extLst>
                </p14:cNvPr>
                <p14:cNvContentPartPr/>
                <p14:nvPr/>
              </p14:nvContentPartPr>
              <p14:xfrm>
                <a:off x="6143643" y="2826248"/>
                <a:ext cx="217440" cy="2304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BC4FF780-D213-B096-F368-7514BEBA56C3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134643" y="2817248"/>
                  <a:ext cx="235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9D7951C8-64BA-D9AB-EA90-2444944FF857}"/>
                    </a:ext>
                  </a:extLst>
                </p14:cNvPr>
                <p14:cNvContentPartPr/>
                <p14:nvPr/>
              </p14:nvContentPartPr>
              <p14:xfrm>
                <a:off x="6501483" y="2661728"/>
                <a:ext cx="133560" cy="3960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9D7951C8-64BA-D9AB-EA90-2444944FF85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492483" y="2653088"/>
                  <a:ext cx="15120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48509FC7-4EAC-B351-3AC3-24D5E77C31A2}"/>
                    </a:ext>
                  </a:extLst>
                </p14:cNvPr>
                <p14:cNvContentPartPr/>
                <p14:nvPr/>
              </p14:nvContentPartPr>
              <p14:xfrm>
                <a:off x="6673563" y="2832008"/>
                <a:ext cx="192960" cy="12456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48509FC7-4EAC-B351-3AC3-24D5E77C31A2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664563" y="2823008"/>
                  <a:ext cx="2106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B63F66C1-6547-9F49-D031-76C33A8A57EA}"/>
                    </a:ext>
                  </a:extLst>
                </p14:cNvPr>
                <p14:cNvContentPartPr/>
                <p14:nvPr/>
              </p14:nvContentPartPr>
              <p14:xfrm>
                <a:off x="6708843" y="2765408"/>
                <a:ext cx="162720" cy="162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B63F66C1-6547-9F49-D031-76C33A8A57E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700203" y="2756408"/>
                  <a:ext cx="1803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6EA17DE1-3C16-9E79-5310-B7FF164AE9E9}"/>
                    </a:ext>
                  </a:extLst>
                </p14:cNvPr>
                <p14:cNvContentPartPr/>
                <p14:nvPr/>
              </p14:nvContentPartPr>
              <p14:xfrm>
                <a:off x="6930603" y="2894288"/>
                <a:ext cx="30600" cy="302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6EA17DE1-3C16-9E79-5310-B7FF164AE9E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921603" y="2885648"/>
                  <a:ext cx="482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51CC15BD-0A0A-CB01-B185-77913E4DDCE8}"/>
                    </a:ext>
                  </a:extLst>
                </p14:cNvPr>
                <p14:cNvContentPartPr/>
                <p14:nvPr/>
              </p14:nvContentPartPr>
              <p14:xfrm>
                <a:off x="7052283" y="2842088"/>
                <a:ext cx="158400" cy="1054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51CC15BD-0A0A-CB01-B185-77913E4DDCE8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043283" y="2833448"/>
                  <a:ext cx="1760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73EA4987-CAA1-5A6B-B312-B04076AEAC89}"/>
                    </a:ext>
                  </a:extLst>
                </p14:cNvPr>
                <p14:cNvContentPartPr/>
                <p14:nvPr/>
              </p14:nvContentPartPr>
              <p14:xfrm>
                <a:off x="6998283" y="2767208"/>
                <a:ext cx="216360" cy="2376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73EA4987-CAA1-5A6B-B312-B04076AEAC89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989643" y="2758568"/>
                  <a:ext cx="23400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E23F57D0-70BF-0ADD-BA0F-41B77C34C62E}"/>
                    </a:ext>
                  </a:extLst>
                </p14:cNvPr>
                <p14:cNvContentPartPr/>
                <p14:nvPr/>
              </p14:nvContentPartPr>
              <p14:xfrm>
                <a:off x="7244163" y="2645888"/>
                <a:ext cx="142560" cy="39780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E23F57D0-70BF-0ADD-BA0F-41B77C34C62E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235163" y="2637248"/>
                  <a:ext cx="1602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55E74070-B0B7-A8E1-4FA4-64EE09BDB224}"/>
                    </a:ext>
                  </a:extLst>
                </p14:cNvPr>
                <p14:cNvContentPartPr/>
                <p14:nvPr/>
              </p14:nvContentPartPr>
              <p14:xfrm>
                <a:off x="7501563" y="2854328"/>
                <a:ext cx="180720" cy="169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55E74070-B0B7-A8E1-4FA4-64EE09BDB224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492563" y="2845328"/>
                  <a:ext cx="198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0FE78E3-2603-EF53-7C02-AA627A926F21}"/>
                    </a:ext>
                  </a:extLst>
                </p14:cNvPr>
                <p14:cNvContentPartPr/>
                <p14:nvPr/>
              </p14:nvContentPartPr>
              <p14:xfrm>
                <a:off x="7766523" y="2795648"/>
                <a:ext cx="215280" cy="11520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0FE78E3-2603-EF53-7C02-AA627A926F2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757523" y="2786648"/>
                  <a:ext cx="2329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503978EA-C210-DC17-BDE5-ACD983CFCFD5}"/>
                    </a:ext>
                  </a:extLst>
                </p14:cNvPr>
                <p14:cNvContentPartPr/>
                <p14:nvPr/>
              </p14:nvContentPartPr>
              <p14:xfrm>
                <a:off x="7794963" y="2661368"/>
                <a:ext cx="190440" cy="4140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503978EA-C210-DC17-BDE5-ACD983CFCFD5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785963" y="2652728"/>
                  <a:ext cx="2080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535570B3-FD74-E54B-C2B3-DC8FDA9E4D0D}"/>
                    </a:ext>
                  </a:extLst>
                </p14:cNvPr>
                <p14:cNvContentPartPr/>
                <p14:nvPr/>
              </p14:nvContentPartPr>
              <p14:xfrm>
                <a:off x="6029883" y="3139808"/>
                <a:ext cx="2039040" cy="10944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535570B3-FD74-E54B-C2B3-DC8FDA9E4D0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6021243" y="3131168"/>
                  <a:ext cx="20566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B99D9940-439E-4017-6DA3-D6B71426BB00}"/>
                    </a:ext>
                  </a:extLst>
                </p14:cNvPr>
                <p14:cNvContentPartPr/>
                <p14:nvPr/>
              </p14:nvContentPartPr>
              <p14:xfrm>
                <a:off x="6663483" y="3381368"/>
                <a:ext cx="226080" cy="287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B99D9940-439E-4017-6DA3-D6B71426BB00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6654843" y="3372368"/>
                  <a:ext cx="24372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2D4D7684-FE42-D42A-1EA5-096CC4566DF0}"/>
                    </a:ext>
                  </a:extLst>
                </p14:cNvPr>
                <p14:cNvContentPartPr/>
                <p14:nvPr/>
              </p14:nvContentPartPr>
              <p14:xfrm>
                <a:off x="6940683" y="3293888"/>
                <a:ext cx="148320" cy="16308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2D4D7684-FE42-D42A-1EA5-096CC4566DF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6931683" y="3285248"/>
                  <a:ext cx="165960" cy="18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9" name="Group 198">
            <a:extLst>
              <a:ext uri="{FF2B5EF4-FFF2-40B4-BE49-F238E27FC236}">
                <a16:creationId xmlns:a16="http://schemas.microsoft.com/office/drawing/2014/main" id="{56EF74CE-DA20-02F5-9191-0098DEB93D7C}"/>
              </a:ext>
            </a:extLst>
          </p:cNvPr>
          <p:cNvGrpSpPr/>
          <p:nvPr/>
        </p:nvGrpSpPr>
        <p:grpSpPr>
          <a:xfrm>
            <a:off x="1018683" y="3869528"/>
            <a:ext cx="918360" cy="831240"/>
            <a:chOff x="1018683" y="3869528"/>
            <a:chExt cx="918360" cy="83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851FFBBF-9F7B-BE35-2C2D-658D5BA23E4C}"/>
                    </a:ext>
                  </a:extLst>
                </p14:cNvPr>
                <p14:cNvContentPartPr/>
                <p14:nvPr/>
              </p14:nvContentPartPr>
              <p14:xfrm>
                <a:off x="1018683" y="4285688"/>
                <a:ext cx="178200" cy="187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851FFBBF-9F7B-BE35-2C2D-658D5BA23E4C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010043" y="4277048"/>
                  <a:ext cx="195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E221216-FBF3-7F65-124D-DD06C28DE954}"/>
                    </a:ext>
                  </a:extLst>
                </p14:cNvPr>
                <p14:cNvContentPartPr/>
                <p14:nvPr/>
              </p14:nvContentPartPr>
              <p14:xfrm>
                <a:off x="1330803" y="4166168"/>
                <a:ext cx="197280" cy="12564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E221216-FBF3-7F65-124D-DD06C28DE95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1322163" y="4157168"/>
                  <a:ext cx="2149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1EE1593B-1E98-1F43-65E5-4017E4D0521B}"/>
                    </a:ext>
                  </a:extLst>
                </p14:cNvPr>
                <p14:cNvContentPartPr/>
                <p14:nvPr/>
              </p14:nvContentPartPr>
              <p14:xfrm>
                <a:off x="1330083" y="3999848"/>
                <a:ext cx="203400" cy="2952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1EE1593B-1E98-1F43-65E5-4017E4D0521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1321443" y="3990848"/>
                  <a:ext cx="2210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CD58FC6A-372E-404A-76D1-074E26BA2D04}"/>
                    </a:ext>
                  </a:extLst>
                </p14:cNvPr>
                <p14:cNvContentPartPr/>
                <p14:nvPr/>
              </p14:nvContentPartPr>
              <p14:xfrm>
                <a:off x="1678563" y="3869528"/>
                <a:ext cx="258480" cy="83124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CD58FC6A-372E-404A-76D1-074E26BA2D04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669563" y="3860888"/>
                  <a:ext cx="276120" cy="848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3" name="Group 202">
            <a:extLst>
              <a:ext uri="{FF2B5EF4-FFF2-40B4-BE49-F238E27FC236}">
                <a16:creationId xmlns:a16="http://schemas.microsoft.com/office/drawing/2014/main" id="{7BB73F40-89FD-DD1E-3BC3-85655E2BA585}"/>
              </a:ext>
            </a:extLst>
          </p:cNvPr>
          <p:cNvGrpSpPr/>
          <p:nvPr/>
        </p:nvGrpSpPr>
        <p:grpSpPr>
          <a:xfrm>
            <a:off x="1944603" y="3988328"/>
            <a:ext cx="406080" cy="667080"/>
            <a:chOff x="1944603" y="3988328"/>
            <a:chExt cx="406080" cy="66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BD22715A-B675-BE20-A3E4-E8B9C1A8A4D3}"/>
                    </a:ext>
                  </a:extLst>
                </p14:cNvPr>
                <p14:cNvContentPartPr/>
                <p14:nvPr/>
              </p14:nvContentPartPr>
              <p14:xfrm>
                <a:off x="2025963" y="3988328"/>
                <a:ext cx="167040" cy="172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BD22715A-B675-BE20-A3E4-E8B9C1A8A4D3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016963" y="3979328"/>
                  <a:ext cx="1846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4D01D3DD-4F31-5608-5CDE-CB768B48CC0B}"/>
                    </a:ext>
                  </a:extLst>
                </p14:cNvPr>
                <p14:cNvContentPartPr/>
                <p14:nvPr/>
              </p14:nvContentPartPr>
              <p14:xfrm>
                <a:off x="1944603" y="4249688"/>
                <a:ext cx="406080" cy="259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4D01D3DD-4F31-5608-5CDE-CB768B48CC0B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935963" y="4241048"/>
                  <a:ext cx="4237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01FAAF7C-99B0-7E15-521E-1CBECD6D19A1}"/>
                    </a:ext>
                  </a:extLst>
                </p14:cNvPr>
                <p14:cNvContentPartPr/>
                <p14:nvPr/>
              </p14:nvContentPartPr>
              <p14:xfrm>
                <a:off x="2093283" y="4334648"/>
                <a:ext cx="232200" cy="32076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01FAAF7C-99B0-7E15-521E-1CBECD6D19A1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084643" y="4325648"/>
                  <a:ext cx="249840" cy="338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4" name="Group 213">
            <a:extLst>
              <a:ext uri="{FF2B5EF4-FFF2-40B4-BE49-F238E27FC236}">
                <a16:creationId xmlns:a16="http://schemas.microsoft.com/office/drawing/2014/main" id="{0058ACAE-1F4F-A754-EDDF-9117E2615B47}"/>
              </a:ext>
            </a:extLst>
          </p:cNvPr>
          <p:cNvGrpSpPr/>
          <p:nvPr/>
        </p:nvGrpSpPr>
        <p:grpSpPr>
          <a:xfrm>
            <a:off x="2700963" y="3764768"/>
            <a:ext cx="1593720" cy="898560"/>
            <a:chOff x="2700963" y="3764768"/>
            <a:chExt cx="1593720" cy="89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384DFE27-4E87-BC6C-2400-0E965D2149F8}"/>
                    </a:ext>
                  </a:extLst>
                </p14:cNvPr>
                <p14:cNvContentPartPr/>
                <p14:nvPr/>
              </p14:nvContentPartPr>
              <p14:xfrm>
                <a:off x="2700963" y="4219448"/>
                <a:ext cx="220320" cy="126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384DFE27-4E87-BC6C-2400-0E965D2149F8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691963" y="4210808"/>
                  <a:ext cx="2379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32A8403A-5E79-E611-E531-01098CCDFC78}"/>
                    </a:ext>
                  </a:extLst>
                </p14:cNvPr>
                <p14:cNvContentPartPr/>
                <p14:nvPr/>
              </p14:nvContentPartPr>
              <p14:xfrm>
                <a:off x="2794203" y="4128368"/>
                <a:ext cx="25560" cy="1969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32A8403A-5E79-E611-E531-01098CCDFC7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785563" y="4119728"/>
                  <a:ext cx="432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7EFB8C16-714F-B85C-4FE9-BA7FEA0C9D87}"/>
                    </a:ext>
                  </a:extLst>
                </p14:cNvPr>
                <p14:cNvContentPartPr/>
                <p14:nvPr/>
              </p14:nvContentPartPr>
              <p14:xfrm>
                <a:off x="3221883" y="3859448"/>
                <a:ext cx="109080" cy="3322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7EFB8C16-714F-B85C-4FE9-BA7FEA0C9D87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213243" y="3850448"/>
                  <a:ext cx="12672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781309B1-F547-957B-9E32-2E819C8F5EF6}"/>
                    </a:ext>
                  </a:extLst>
                </p14:cNvPr>
                <p14:cNvContentPartPr/>
                <p14:nvPr/>
              </p14:nvContentPartPr>
              <p14:xfrm>
                <a:off x="3076803" y="4218728"/>
                <a:ext cx="385560" cy="244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781309B1-F547-957B-9E32-2E819C8F5EF6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067803" y="4209728"/>
                  <a:ext cx="403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88822E1E-D415-364A-EBC3-E26A9847481A}"/>
                    </a:ext>
                  </a:extLst>
                </p14:cNvPr>
                <p14:cNvContentPartPr/>
                <p14:nvPr/>
              </p14:nvContentPartPr>
              <p14:xfrm>
                <a:off x="3147363" y="4346888"/>
                <a:ext cx="190080" cy="3164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88822E1E-D415-364A-EBC3-E26A9847481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138723" y="4338248"/>
                  <a:ext cx="20772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26CA65DF-F8A6-63EE-3952-784B6AB05CD8}"/>
                    </a:ext>
                  </a:extLst>
                </p14:cNvPr>
                <p14:cNvContentPartPr/>
                <p14:nvPr/>
              </p14:nvContentPartPr>
              <p14:xfrm>
                <a:off x="3411243" y="4300808"/>
                <a:ext cx="133560" cy="16452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26CA65DF-F8A6-63EE-3952-784B6AB05CD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402603" y="4292168"/>
                  <a:ext cx="151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5712A3C3-46E3-161B-8B4F-C37869315330}"/>
                    </a:ext>
                  </a:extLst>
                </p14:cNvPr>
                <p14:cNvContentPartPr/>
                <p14:nvPr/>
              </p14:nvContentPartPr>
              <p14:xfrm>
                <a:off x="3738123" y="4187048"/>
                <a:ext cx="165960" cy="23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5712A3C3-46E3-161B-8B4F-C37869315330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3729483" y="4178048"/>
                  <a:ext cx="183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4D09E72E-204C-774D-72C1-3483B2DB7605}"/>
                    </a:ext>
                  </a:extLst>
                </p14:cNvPr>
                <p14:cNvContentPartPr/>
                <p14:nvPr/>
              </p14:nvContentPartPr>
              <p14:xfrm>
                <a:off x="4074723" y="3986168"/>
                <a:ext cx="7200" cy="27792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4D09E72E-204C-774D-72C1-3483B2DB7605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4066083" y="3977528"/>
                  <a:ext cx="2484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A3FA77B1-B769-BB04-340D-55C307B62D76}"/>
                    </a:ext>
                  </a:extLst>
                </p14:cNvPr>
                <p14:cNvContentPartPr/>
                <p14:nvPr/>
              </p14:nvContentPartPr>
              <p14:xfrm>
                <a:off x="4155363" y="3764768"/>
                <a:ext cx="139320" cy="8272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A3FA77B1-B769-BB04-340D-55C307B62D76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146723" y="3756128"/>
                  <a:ext cx="156960" cy="84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6" name="Group 245">
            <a:extLst>
              <a:ext uri="{FF2B5EF4-FFF2-40B4-BE49-F238E27FC236}">
                <a16:creationId xmlns:a16="http://schemas.microsoft.com/office/drawing/2014/main" id="{2184629F-DD5F-CD4D-C792-F03A439AA8E8}"/>
              </a:ext>
            </a:extLst>
          </p:cNvPr>
          <p:cNvGrpSpPr/>
          <p:nvPr/>
        </p:nvGrpSpPr>
        <p:grpSpPr>
          <a:xfrm>
            <a:off x="6222483" y="3719048"/>
            <a:ext cx="3454560" cy="846720"/>
            <a:chOff x="6222483" y="3719048"/>
            <a:chExt cx="3454560" cy="84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C4DEF6E9-18FE-78C7-1BA9-C6EA34D5D2CF}"/>
                    </a:ext>
                  </a:extLst>
                </p14:cNvPr>
                <p14:cNvContentPartPr/>
                <p14:nvPr/>
              </p14:nvContentPartPr>
              <p14:xfrm>
                <a:off x="6222483" y="3800408"/>
                <a:ext cx="135360" cy="7221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C4DEF6E9-18FE-78C7-1BA9-C6EA34D5D2C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213483" y="3791768"/>
                  <a:ext cx="153000" cy="73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8B413EDF-ED74-C8B3-2C19-6395CAC34D5A}"/>
                    </a:ext>
                  </a:extLst>
                </p14:cNvPr>
                <p14:cNvContentPartPr/>
                <p14:nvPr/>
              </p14:nvContentPartPr>
              <p14:xfrm>
                <a:off x="6383043" y="4157888"/>
                <a:ext cx="227520" cy="2592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8B413EDF-ED74-C8B3-2C19-6395CAC34D5A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374403" y="4149248"/>
                  <a:ext cx="2451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EED865EF-A7B7-6A12-D966-D1FB18C058EE}"/>
                    </a:ext>
                  </a:extLst>
                </p14:cNvPr>
                <p14:cNvContentPartPr/>
                <p14:nvPr/>
              </p14:nvContentPartPr>
              <p14:xfrm>
                <a:off x="6858963" y="3941528"/>
                <a:ext cx="210960" cy="1227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EED865EF-A7B7-6A12-D966-D1FB18C058E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849963" y="3932528"/>
                  <a:ext cx="2286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556AB3CD-07E2-F1D2-DD78-1171F672FBCF}"/>
                    </a:ext>
                  </a:extLst>
                </p14:cNvPr>
                <p14:cNvContentPartPr/>
                <p14:nvPr/>
              </p14:nvContentPartPr>
              <p14:xfrm>
                <a:off x="6741243" y="4154648"/>
                <a:ext cx="431640" cy="673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556AB3CD-07E2-F1D2-DD78-1171F672FBC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732243" y="4146008"/>
                  <a:ext cx="44928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C6278CB9-0723-DD28-2B27-E6DB7511165C}"/>
                    </a:ext>
                  </a:extLst>
                </p14:cNvPr>
                <p14:cNvContentPartPr/>
                <p14:nvPr/>
              </p14:nvContentPartPr>
              <p14:xfrm>
                <a:off x="6896763" y="4250768"/>
                <a:ext cx="187920" cy="2919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C6278CB9-0723-DD28-2B27-E6DB7511165C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888123" y="4242128"/>
                  <a:ext cx="2055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33AE866-5137-27F2-7EB9-DFB9907D245F}"/>
                    </a:ext>
                  </a:extLst>
                </p14:cNvPr>
                <p14:cNvContentPartPr/>
                <p14:nvPr/>
              </p14:nvContentPartPr>
              <p14:xfrm>
                <a:off x="7309323" y="4162928"/>
                <a:ext cx="256320" cy="356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33AE866-5137-27F2-7EB9-DFB9907D245F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300323" y="4153928"/>
                  <a:ext cx="2739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B2AD1CA6-9A7C-21CA-539B-D1EA6B6461E9}"/>
                    </a:ext>
                  </a:extLst>
                </p14:cNvPr>
                <p14:cNvContentPartPr/>
                <p14:nvPr/>
              </p14:nvContentPartPr>
              <p14:xfrm>
                <a:off x="7459803" y="4041968"/>
                <a:ext cx="5040" cy="2332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B2AD1CA6-9A7C-21CA-539B-D1EA6B6461E9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451163" y="4032968"/>
                  <a:ext cx="2268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744951F5-ACF0-D6C3-CE88-DEE1467E70F8}"/>
                    </a:ext>
                  </a:extLst>
                </p14:cNvPr>
                <p14:cNvContentPartPr/>
                <p14:nvPr/>
              </p14:nvContentPartPr>
              <p14:xfrm>
                <a:off x="7761123" y="3816608"/>
                <a:ext cx="172080" cy="27288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744951F5-ACF0-D6C3-CE88-DEE1467E70F8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752123" y="3807968"/>
                  <a:ext cx="189720" cy="29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C1F0CA9D-89CE-077A-0165-AE114F986350}"/>
                    </a:ext>
                  </a:extLst>
                </p14:cNvPr>
                <p14:cNvContentPartPr/>
                <p14:nvPr/>
              </p14:nvContentPartPr>
              <p14:xfrm>
                <a:off x="8046603" y="3751448"/>
                <a:ext cx="124560" cy="3117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C1F0CA9D-89CE-077A-0165-AE114F986350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037963" y="3742808"/>
                  <a:ext cx="142200" cy="32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BCD60514-4C49-B908-25D7-489BDAFC2E99}"/>
                    </a:ext>
                  </a:extLst>
                </p14:cNvPr>
                <p14:cNvContentPartPr/>
                <p14:nvPr/>
              </p14:nvContentPartPr>
              <p14:xfrm>
                <a:off x="7755003" y="4171928"/>
                <a:ext cx="407880" cy="5004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BCD60514-4C49-B908-25D7-489BDAFC2E99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746363" y="4162928"/>
                  <a:ext cx="425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C960BE1F-C76E-E642-CDC9-CE17C27C69D0}"/>
                    </a:ext>
                  </a:extLst>
                </p14:cNvPr>
                <p14:cNvContentPartPr/>
                <p14:nvPr/>
              </p14:nvContentPartPr>
              <p14:xfrm>
                <a:off x="7917003" y="4267688"/>
                <a:ext cx="169200" cy="2768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C960BE1F-C76E-E642-CDC9-CE17C27C69D0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908363" y="4259048"/>
                  <a:ext cx="18684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C744B1E-553C-85A0-F31C-AE69FE1C5FAF}"/>
                    </a:ext>
                  </a:extLst>
                </p14:cNvPr>
                <p14:cNvContentPartPr/>
                <p14:nvPr/>
              </p14:nvContentPartPr>
              <p14:xfrm>
                <a:off x="8145243" y="4238528"/>
                <a:ext cx="129240" cy="860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C744B1E-553C-85A0-F31C-AE69FE1C5FA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136243" y="4229528"/>
                  <a:ext cx="146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6CBE8A8D-12B0-2347-E516-CB0DA3A15E91}"/>
                    </a:ext>
                  </a:extLst>
                </p14:cNvPr>
                <p14:cNvContentPartPr/>
                <p14:nvPr/>
              </p14:nvContentPartPr>
              <p14:xfrm>
                <a:off x="8355843" y="3719048"/>
                <a:ext cx="246240" cy="84672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6CBE8A8D-12B0-2347-E516-CB0DA3A15E91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346843" y="3710408"/>
                  <a:ext cx="263880" cy="86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39C4876-CCA3-6564-947C-148EAF93B846}"/>
                    </a:ext>
                  </a:extLst>
                </p14:cNvPr>
                <p14:cNvContentPartPr/>
                <p14:nvPr/>
              </p14:nvContentPartPr>
              <p14:xfrm>
                <a:off x="8880723" y="3984368"/>
                <a:ext cx="273600" cy="241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39C4876-CCA3-6564-947C-148EAF93B84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871723" y="3975368"/>
                  <a:ext cx="2912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3723BD3F-C7A1-9802-8BD7-8D6F31C67ECC}"/>
                    </a:ext>
                  </a:extLst>
                </p14:cNvPr>
                <p14:cNvContentPartPr/>
                <p14:nvPr/>
              </p14:nvContentPartPr>
              <p14:xfrm>
                <a:off x="8894043" y="4066088"/>
                <a:ext cx="269640" cy="378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3723BD3F-C7A1-9802-8BD7-8D6F31C67ECC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8885043" y="4057448"/>
                  <a:ext cx="287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75D768A-57AB-95DC-88E0-6048B16ECEDC}"/>
                    </a:ext>
                  </a:extLst>
                </p14:cNvPr>
                <p14:cNvContentPartPr/>
                <p14:nvPr/>
              </p14:nvContentPartPr>
              <p14:xfrm>
                <a:off x="9421083" y="3951968"/>
                <a:ext cx="255960" cy="1940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75D768A-57AB-95DC-88E0-6048B16ECEDC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412443" y="3943328"/>
                  <a:ext cx="27360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8" name="Group 247">
            <a:extLst>
              <a:ext uri="{FF2B5EF4-FFF2-40B4-BE49-F238E27FC236}">
                <a16:creationId xmlns:a16="http://schemas.microsoft.com/office/drawing/2014/main" id="{497ACCBC-AD55-F38F-7254-F9B37ED66235}"/>
              </a:ext>
            </a:extLst>
          </p:cNvPr>
          <p:cNvGrpSpPr/>
          <p:nvPr/>
        </p:nvGrpSpPr>
        <p:grpSpPr>
          <a:xfrm>
            <a:off x="4472883" y="3960968"/>
            <a:ext cx="1582920" cy="443520"/>
            <a:chOff x="4472883" y="3960968"/>
            <a:chExt cx="1582920" cy="44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235DCC64-CD50-7BF9-F83E-614D21AE4C87}"/>
                    </a:ext>
                  </a:extLst>
                </p14:cNvPr>
                <p14:cNvContentPartPr/>
                <p14:nvPr/>
              </p14:nvContentPartPr>
              <p14:xfrm>
                <a:off x="4588083" y="4053488"/>
                <a:ext cx="7920" cy="21060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235DCC64-CD50-7BF9-F83E-614D21AE4C8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4579443" y="4044488"/>
                  <a:ext cx="2556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D84883A9-67A5-B9F1-3919-2C242EAAA782}"/>
                    </a:ext>
                  </a:extLst>
                </p14:cNvPr>
                <p14:cNvContentPartPr/>
                <p14:nvPr/>
              </p14:nvContentPartPr>
              <p14:xfrm>
                <a:off x="4472883" y="4169408"/>
                <a:ext cx="255240" cy="212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D84883A9-67A5-B9F1-3919-2C242EAAA782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4463883" y="4160408"/>
                  <a:ext cx="272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4BC5B10C-8979-2BD8-B4B0-CB51C1740543}"/>
                    </a:ext>
                  </a:extLst>
                </p14:cNvPr>
                <p14:cNvContentPartPr/>
                <p14:nvPr/>
              </p14:nvContentPartPr>
              <p14:xfrm>
                <a:off x="4921803" y="4126568"/>
                <a:ext cx="107280" cy="18144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4BC5B10C-8979-2BD8-B4B0-CB51C174054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4913163" y="4117928"/>
                  <a:ext cx="12492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3BA55DA-675A-9CEB-2354-F1A1FA77FF22}"/>
                    </a:ext>
                  </a:extLst>
                </p14:cNvPr>
                <p14:cNvContentPartPr/>
                <p14:nvPr/>
              </p14:nvContentPartPr>
              <p14:xfrm>
                <a:off x="5148243" y="3973208"/>
                <a:ext cx="115560" cy="431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3BA55DA-675A-9CEB-2354-F1A1FA77FF22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139603" y="3964568"/>
                  <a:ext cx="133200" cy="44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5583CE35-D8B9-C50F-2D8D-5A92C8F2BC83}"/>
                    </a:ext>
                  </a:extLst>
                </p14:cNvPr>
                <p14:cNvContentPartPr/>
                <p14:nvPr/>
              </p14:nvContentPartPr>
              <p14:xfrm>
                <a:off x="5292243" y="4153568"/>
                <a:ext cx="162720" cy="1497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5583CE35-D8B9-C50F-2D8D-5A92C8F2BC8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283243" y="4144928"/>
                  <a:ext cx="18036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25E155F1-BC18-30F0-318F-94921EA1BAFC}"/>
                    </a:ext>
                  </a:extLst>
                </p14:cNvPr>
                <p14:cNvContentPartPr/>
                <p14:nvPr/>
              </p14:nvContentPartPr>
              <p14:xfrm>
                <a:off x="5324643" y="4024328"/>
                <a:ext cx="183600" cy="10944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25E155F1-BC18-30F0-318F-94921EA1BAF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315643" y="4015328"/>
                  <a:ext cx="20124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A61D60A8-015F-E4F4-EE82-47D4011A90F1}"/>
                    </a:ext>
                  </a:extLst>
                </p14:cNvPr>
                <p14:cNvContentPartPr/>
                <p14:nvPr/>
              </p14:nvContentPartPr>
              <p14:xfrm>
                <a:off x="5586363" y="4230968"/>
                <a:ext cx="42480" cy="280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A61D60A8-015F-E4F4-EE82-47D4011A90F1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577363" y="4222328"/>
                  <a:ext cx="60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9B52FC0-AA88-3C27-464E-F078497CD39B}"/>
                    </a:ext>
                  </a:extLst>
                </p14:cNvPr>
                <p14:cNvContentPartPr/>
                <p14:nvPr/>
              </p14:nvContentPartPr>
              <p14:xfrm>
                <a:off x="5728203" y="4169768"/>
                <a:ext cx="111960" cy="11880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9B52FC0-AA88-3C27-464E-F078497CD39B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719203" y="4160768"/>
                  <a:ext cx="1296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20548D98-F6C0-D880-8A84-40946E22DA6F}"/>
                    </a:ext>
                  </a:extLst>
                </p14:cNvPr>
                <p14:cNvContentPartPr/>
                <p14:nvPr/>
              </p14:nvContentPartPr>
              <p14:xfrm>
                <a:off x="5733243" y="4038368"/>
                <a:ext cx="159840" cy="3240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20548D98-F6C0-D880-8A84-40946E22DA6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5724603" y="4029728"/>
                  <a:ext cx="1774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7B650D4E-74E9-B48E-0FB1-888AC0B7552A}"/>
                    </a:ext>
                  </a:extLst>
                </p14:cNvPr>
                <p14:cNvContentPartPr/>
                <p14:nvPr/>
              </p14:nvContentPartPr>
              <p14:xfrm>
                <a:off x="5930163" y="3960968"/>
                <a:ext cx="125640" cy="37332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7B650D4E-74E9-B48E-0FB1-888AC0B7552A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5921163" y="3952328"/>
                  <a:ext cx="14328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6028F8AF-410E-CCBB-FAAD-8426EACE5E72}"/>
                    </a:ext>
                  </a:extLst>
                </p14:cNvPr>
                <p14:cNvContentPartPr/>
                <p14:nvPr/>
              </p14:nvContentPartPr>
              <p14:xfrm>
                <a:off x="4922163" y="3999848"/>
                <a:ext cx="121320" cy="327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6028F8AF-410E-CCBB-FAAD-8426EACE5E72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4913523" y="3991208"/>
                  <a:ext cx="138960" cy="50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2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C7938FB6-2A53-02FA-91E0-C99F3DC7A40D}"/>
                  </a:ext>
                </a:extLst>
              </p14:cNvPr>
              <p14:cNvContentPartPr/>
              <p14:nvPr/>
            </p14:nvContentPartPr>
            <p14:xfrm>
              <a:off x="10770723" y="4472528"/>
              <a:ext cx="402480" cy="35748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C7938FB6-2A53-02FA-91E0-C99F3DC7A40D}"/>
                  </a:ext>
                </a:extLst>
              </p:cNvPr>
              <p:cNvPicPr/>
              <p:nvPr/>
            </p:nvPicPr>
            <p:blipFill>
              <a:blip r:embed="rId403"/>
              <a:stretch>
                <a:fillRect/>
              </a:stretch>
            </p:blipFill>
            <p:spPr>
              <a:xfrm>
                <a:off x="10734723" y="4400888"/>
                <a:ext cx="474120" cy="50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4">
            <p14:nvContentPartPr>
              <p14:cNvPr id="296" name="Ink 295">
                <a:extLst>
                  <a:ext uri="{FF2B5EF4-FFF2-40B4-BE49-F238E27FC236}">
                    <a16:creationId xmlns:a16="http://schemas.microsoft.com/office/drawing/2014/main" id="{DDA10899-A77D-883D-C5B5-2F003F79642B}"/>
                  </a:ext>
                </a:extLst>
              </p14:cNvPr>
              <p14:cNvContentPartPr/>
              <p14:nvPr/>
            </p14:nvContentPartPr>
            <p14:xfrm>
              <a:off x="10825443" y="4432928"/>
              <a:ext cx="406080" cy="502920"/>
            </p14:xfrm>
          </p:contentPart>
        </mc:Choice>
        <mc:Fallback xmlns="">
          <p:pic>
            <p:nvPicPr>
              <p:cNvPr id="296" name="Ink 295">
                <a:extLst>
                  <a:ext uri="{FF2B5EF4-FFF2-40B4-BE49-F238E27FC236}">
                    <a16:creationId xmlns:a16="http://schemas.microsoft.com/office/drawing/2014/main" id="{DDA10899-A77D-883D-C5B5-2F003F79642B}"/>
                  </a:ext>
                </a:extLst>
              </p:cNvPr>
              <p:cNvPicPr/>
              <p:nvPr/>
            </p:nvPicPr>
            <p:blipFill>
              <a:blip r:embed="rId405"/>
              <a:stretch>
                <a:fillRect/>
              </a:stretch>
            </p:blipFill>
            <p:spPr>
              <a:xfrm>
                <a:off x="10789803" y="4361288"/>
                <a:ext cx="477720" cy="646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16" name="Group 315">
            <a:extLst>
              <a:ext uri="{FF2B5EF4-FFF2-40B4-BE49-F238E27FC236}">
                <a16:creationId xmlns:a16="http://schemas.microsoft.com/office/drawing/2014/main" id="{FFB2078A-1404-EBA7-6B95-AC38EDC4E2D5}"/>
              </a:ext>
            </a:extLst>
          </p:cNvPr>
          <p:cNvGrpSpPr/>
          <p:nvPr/>
        </p:nvGrpSpPr>
        <p:grpSpPr>
          <a:xfrm>
            <a:off x="10287603" y="4218008"/>
            <a:ext cx="1362240" cy="838440"/>
            <a:chOff x="10287603" y="4218008"/>
            <a:chExt cx="1362240" cy="83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220BC090-0B82-88AC-C058-F9459A47F9D6}"/>
                    </a:ext>
                  </a:extLst>
                </p14:cNvPr>
                <p14:cNvContentPartPr/>
                <p14:nvPr/>
              </p14:nvContentPartPr>
              <p14:xfrm>
                <a:off x="10682163" y="4390808"/>
                <a:ext cx="642960" cy="6656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220BC090-0B82-88AC-C058-F9459A47F9D6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0673163" y="4382168"/>
                  <a:ext cx="660600" cy="68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F157BC71-C022-FB75-BB10-619EA262C220}"/>
                    </a:ext>
                  </a:extLst>
                </p14:cNvPr>
                <p14:cNvContentPartPr/>
                <p14:nvPr/>
              </p14:nvContentPartPr>
              <p14:xfrm>
                <a:off x="10935963" y="4503488"/>
                <a:ext cx="200520" cy="1994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F157BC71-C022-FB75-BB10-619EA262C220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0927323" y="4494488"/>
                  <a:ext cx="218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0C33EC9A-536C-8D7E-6CD9-666B4556B2B6}"/>
                    </a:ext>
                  </a:extLst>
                </p14:cNvPr>
                <p14:cNvContentPartPr/>
                <p14:nvPr/>
              </p14:nvContentPartPr>
              <p14:xfrm>
                <a:off x="10917243" y="4738208"/>
                <a:ext cx="338040" cy="918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0C33EC9A-536C-8D7E-6CD9-666B4556B2B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0908603" y="4729568"/>
                  <a:ext cx="3556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DD7F449C-7FC3-6CF3-3D1B-424775B4A6FB}"/>
                    </a:ext>
                  </a:extLst>
                </p14:cNvPr>
                <p14:cNvContentPartPr/>
                <p14:nvPr/>
              </p14:nvContentPartPr>
              <p14:xfrm>
                <a:off x="10660563" y="4732448"/>
                <a:ext cx="242280" cy="712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DD7F449C-7FC3-6CF3-3D1B-424775B4A6FB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0651923" y="4723448"/>
                  <a:ext cx="25992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04D46B16-E308-E300-5DCE-DAACD8890AF2}"/>
                    </a:ext>
                  </a:extLst>
                </p14:cNvPr>
                <p14:cNvContentPartPr/>
                <p14:nvPr/>
              </p14:nvContentPartPr>
              <p14:xfrm>
                <a:off x="11155563" y="4229888"/>
                <a:ext cx="101520" cy="1015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04D46B16-E308-E300-5DCE-DAACD8890AF2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1146923" y="4220888"/>
                  <a:ext cx="11916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33B1BAC0-FCAC-0750-995F-22DC5A8CEA3A}"/>
                    </a:ext>
                  </a:extLst>
                </p14:cNvPr>
                <p14:cNvContentPartPr/>
                <p14:nvPr/>
              </p14:nvContentPartPr>
              <p14:xfrm>
                <a:off x="11353203" y="4317728"/>
                <a:ext cx="9360" cy="7488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33B1BAC0-FCAC-0750-995F-22DC5A8CEA3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1344203" y="4309088"/>
                  <a:ext cx="2700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B23FA5E-18D7-5CF1-BF16-AAE1198020AA}"/>
                    </a:ext>
                  </a:extLst>
                </p14:cNvPr>
                <p14:cNvContentPartPr/>
                <p14:nvPr/>
              </p14:nvContentPartPr>
              <p14:xfrm>
                <a:off x="11392443" y="4765928"/>
                <a:ext cx="72720" cy="1116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B23FA5E-18D7-5CF1-BF16-AAE1198020AA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1383443" y="4757288"/>
                  <a:ext cx="903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844EAD0E-6AEC-811A-534C-014740D1F891}"/>
                    </a:ext>
                  </a:extLst>
                </p14:cNvPr>
                <p14:cNvContentPartPr/>
                <p14:nvPr/>
              </p14:nvContentPartPr>
              <p14:xfrm>
                <a:off x="11515563" y="4854128"/>
                <a:ext cx="134280" cy="1116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844EAD0E-6AEC-811A-534C-014740D1F891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1506563" y="4845488"/>
                  <a:ext cx="151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BDD22EDF-CB6B-AFA9-ECBD-323FD1179D98}"/>
                    </a:ext>
                  </a:extLst>
                </p14:cNvPr>
                <p14:cNvContentPartPr/>
                <p14:nvPr/>
              </p14:nvContentPartPr>
              <p14:xfrm>
                <a:off x="10327203" y="4765568"/>
                <a:ext cx="108000" cy="8532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BDD22EDF-CB6B-AFA9-ECBD-323FD1179D98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0318563" y="4756928"/>
                  <a:ext cx="1256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F0510FC-BFC6-0F11-EA60-833D22E93D17}"/>
                    </a:ext>
                  </a:extLst>
                </p14:cNvPr>
                <p14:cNvContentPartPr/>
                <p14:nvPr/>
              </p14:nvContentPartPr>
              <p14:xfrm>
                <a:off x="10489923" y="4898048"/>
                <a:ext cx="101520" cy="1360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F0510FC-BFC6-0F11-EA60-833D22E93D17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10480923" y="4889408"/>
                  <a:ext cx="119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8864FCB9-FACB-73D3-59D2-47D4A76A9877}"/>
                    </a:ext>
                  </a:extLst>
                </p14:cNvPr>
                <p14:cNvContentPartPr/>
                <p14:nvPr/>
              </p14:nvContentPartPr>
              <p14:xfrm>
                <a:off x="10287603" y="4668368"/>
                <a:ext cx="143280" cy="4572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8864FCB9-FACB-73D3-59D2-47D4A76A9877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10278963" y="4659728"/>
                  <a:ext cx="1609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FFE9E313-A22B-4DD2-95D0-A269D0E9D736}"/>
                    </a:ext>
                  </a:extLst>
                </p14:cNvPr>
                <p14:cNvContentPartPr/>
                <p14:nvPr/>
              </p14:nvContentPartPr>
              <p14:xfrm>
                <a:off x="11115603" y="4218008"/>
                <a:ext cx="145440" cy="1800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FFE9E313-A22B-4DD2-95D0-A269D0E9D736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11106963" y="4209368"/>
                  <a:ext cx="1630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431D1423-B674-E31A-C33C-F3E82EA1E068}"/>
                    </a:ext>
                  </a:extLst>
                </p14:cNvPr>
                <p14:cNvContentPartPr/>
                <p14:nvPr/>
              </p14:nvContentPartPr>
              <p14:xfrm>
                <a:off x="11378043" y="4717328"/>
                <a:ext cx="141480" cy="2628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431D1423-B674-E31A-C33C-F3E82EA1E068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1369403" y="4708328"/>
                  <a:ext cx="159120" cy="4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32">
            <p14:nvContentPartPr>
              <p14:cNvPr id="317" name="Ink 316">
                <a:extLst>
                  <a:ext uri="{FF2B5EF4-FFF2-40B4-BE49-F238E27FC236}">
                    <a16:creationId xmlns:a16="http://schemas.microsoft.com/office/drawing/2014/main" id="{7C769114-DE32-E3C4-C6B6-0028FBD9F9E4}"/>
                  </a:ext>
                </a:extLst>
              </p14:cNvPr>
              <p14:cNvContentPartPr/>
              <p14:nvPr/>
            </p14:nvContentPartPr>
            <p14:xfrm>
              <a:off x="7012323" y="5000288"/>
              <a:ext cx="124920" cy="87480"/>
            </p14:xfrm>
          </p:contentPart>
        </mc:Choice>
        <mc:Fallback xmlns="">
          <p:pic>
            <p:nvPicPr>
              <p:cNvPr id="317" name="Ink 316">
                <a:extLst>
                  <a:ext uri="{FF2B5EF4-FFF2-40B4-BE49-F238E27FC236}">
                    <a16:creationId xmlns:a16="http://schemas.microsoft.com/office/drawing/2014/main" id="{7C769114-DE32-E3C4-C6B6-0028FBD9F9E4}"/>
                  </a:ext>
                </a:extLst>
              </p:cNvPr>
              <p:cNvPicPr/>
              <p:nvPr/>
            </p:nvPicPr>
            <p:blipFill>
              <a:blip r:embed="rId433"/>
              <a:stretch>
                <a:fillRect/>
              </a:stretch>
            </p:blipFill>
            <p:spPr>
              <a:xfrm>
                <a:off x="7003683" y="4991648"/>
                <a:ext cx="1425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4">
            <p14:nvContentPartPr>
              <p14:cNvPr id="318" name="Ink 317">
                <a:extLst>
                  <a:ext uri="{FF2B5EF4-FFF2-40B4-BE49-F238E27FC236}">
                    <a16:creationId xmlns:a16="http://schemas.microsoft.com/office/drawing/2014/main" id="{669EDFD3-1E29-4E13-F377-33EE00E8A539}"/>
                  </a:ext>
                </a:extLst>
              </p14:cNvPr>
              <p14:cNvContentPartPr/>
              <p14:nvPr/>
            </p14:nvContentPartPr>
            <p14:xfrm>
              <a:off x="7379523" y="4842608"/>
              <a:ext cx="93960" cy="127080"/>
            </p14:xfrm>
          </p:contentPart>
        </mc:Choice>
        <mc:Fallback xmlns="">
          <p:pic>
            <p:nvPicPr>
              <p:cNvPr id="318" name="Ink 317">
                <a:extLst>
                  <a:ext uri="{FF2B5EF4-FFF2-40B4-BE49-F238E27FC236}">
                    <a16:creationId xmlns:a16="http://schemas.microsoft.com/office/drawing/2014/main" id="{669EDFD3-1E29-4E13-F377-33EE00E8A539}"/>
                  </a:ext>
                </a:extLst>
              </p:cNvPr>
              <p:cNvPicPr/>
              <p:nvPr/>
            </p:nvPicPr>
            <p:blipFill>
              <a:blip r:embed="rId435"/>
              <a:stretch>
                <a:fillRect/>
              </a:stretch>
            </p:blipFill>
            <p:spPr>
              <a:xfrm>
                <a:off x="7370523" y="4833608"/>
                <a:ext cx="11160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6">
            <p14:nvContentPartPr>
              <p14:cNvPr id="319" name="Ink 318">
                <a:extLst>
                  <a:ext uri="{FF2B5EF4-FFF2-40B4-BE49-F238E27FC236}">
                    <a16:creationId xmlns:a16="http://schemas.microsoft.com/office/drawing/2014/main" id="{25D7AF1A-CAA0-5404-3D92-C05D16B6A358}"/>
                  </a:ext>
                </a:extLst>
              </p14:cNvPr>
              <p14:cNvContentPartPr/>
              <p14:nvPr/>
            </p14:nvContentPartPr>
            <p14:xfrm>
              <a:off x="7447203" y="4775648"/>
              <a:ext cx="13320" cy="14040"/>
            </p14:xfrm>
          </p:contentPart>
        </mc:Choice>
        <mc:Fallback xmlns="">
          <p:pic>
            <p:nvPicPr>
              <p:cNvPr id="319" name="Ink 318">
                <a:extLst>
                  <a:ext uri="{FF2B5EF4-FFF2-40B4-BE49-F238E27FC236}">
                    <a16:creationId xmlns:a16="http://schemas.microsoft.com/office/drawing/2014/main" id="{25D7AF1A-CAA0-5404-3D92-C05D16B6A358}"/>
                  </a:ext>
                </a:extLst>
              </p:cNvPr>
              <p:cNvPicPr/>
              <p:nvPr/>
            </p:nvPicPr>
            <p:blipFill>
              <a:blip r:embed="rId437"/>
              <a:stretch>
                <a:fillRect/>
              </a:stretch>
            </p:blipFill>
            <p:spPr>
              <a:xfrm>
                <a:off x="7438203" y="4766648"/>
                <a:ext cx="309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8">
            <p14:nvContentPartPr>
              <p14:cNvPr id="320" name="Ink 319">
                <a:extLst>
                  <a:ext uri="{FF2B5EF4-FFF2-40B4-BE49-F238E27FC236}">
                    <a16:creationId xmlns:a16="http://schemas.microsoft.com/office/drawing/2014/main" id="{6692AC42-7EA4-5E5C-B072-15EAE1A1221D}"/>
                  </a:ext>
                </a:extLst>
              </p14:cNvPr>
              <p14:cNvContentPartPr/>
              <p14:nvPr/>
            </p14:nvContentPartPr>
            <p14:xfrm>
              <a:off x="7503363" y="5027288"/>
              <a:ext cx="6480" cy="8640"/>
            </p14:xfrm>
          </p:contentPart>
        </mc:Choice>
        <mc:Fallback xmlns="">
          <p:pic>
            <p:nvPicPr>
              <p:cNvPr id="320" name="Ink 319">
                <a:extLst>
                  <a:ext uri="{FF2B5EF4-FFF2-40B4-BE49-F238E27FC236}">
                    <a16:creationId xmlns:a16="http://schemas.microsoft.com/office/drawing/2014/main" id="{6692AC42-7EA4-5E5C-B072-15EAE1A1221D}"/>
                  </a:ext>
                </a:extLst>
              </p:cNvPr>
              <p:cNvPicPr/>
              <p:nvPr/>
            </p:nvPicPr>
            <p:blipFill>
              <a:blip r:embed="rId439"/>
              <a:stretch>
                <a:fillRect/>
              </a:stretch>
            </p:blipFill>
            <p:spPr>
              <a:xfrm>
                <a:off x="7494363" y="5018288"/>
                <a:ext cx="2412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0">
            <p14:nvContentPartPr>
              <p14:cNvPr id="321" name="Ink 320">
                <a:extLst>
                  <a:ext uri="{FF2B5EF4-FFF2-40B4-BE49-F238E27FC236}">
                    <a16:creationId xmlns:a16="http://schemas.microsoft.com/office/drawing/2014/main" id="{A15A5FDE-914E-FC96-F597-CF8BD7984E1D}"/>
                  </a:ext>
                </a:extLst>
              </p14:cNvPr>
              <p14:cNvContentPartPr/>
              <p14:nvPr/>
            </p14:nvContentPartPr>
            <p14:xfrm>
              <a:off x="7620723" y="4837928"/>
              <a:ext cx="181440" cy="165600"/>
            </p14:xfrm>
          </p:contentPart>
        </mc:Choice>
        <mc:Fallback xmlns="">
          <p:pic>
            <p:nvPicPr>
              <p:cNvPr id="321" name="Ink 320">
                <a:extLst>
                  <a:ext uri="{FF2B5EF4-FFF2-40B4-BE49-F238E27FC236}">
                    <a16:creationId xmlns:a16="http://schemas.microsoft.com/office/drawing/2014/main" id="{A15A5FDE-914E-FC96-F597-CF8BD7984E1D}"/>
                  </a:ext>
                </a:extLst>
              </p:cNvPr>
              <p:cNvPicPr/>
              <p:nvPr/>
            </p:nvPicPr>
            <p:blipFill>
              <a:blip r:embed="rId441"/>
              <a:stretch>
                <a:fillRect/>
              </a:stretch>
            </p:blipFill>
            <p:spPr>
              <a:xfrm>
                <a:off x="7611723" y="4828928"/>
                <a:ext cx="199080" cy="18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2">
            <p14:nvContentPartPr>
              <p14:cNvPr id="322" name="Ink 321">
                <a:extLst>
                  <a:ext uri="{FF2B5EF4-FFF2-40B4-BE49-F238E27FC236}">
                    <a16:creationId xmlns:a16="http://schemas.microsoft.com/office/drawing/2014/main" id="{FE7DBE7C-4FD6-ED80-0B35-96F26C0C619B}"/>
                  </a:ext>
                </a:extLst>
              </p14:cNvPr>
              <p14:cNvContentPartPr/>
              <p14:nvPr/>
            </p14:nvContentPartPr>
            <p14:xfrm>
              <a:off x="8033283" y="4720208"/>
              <a:ext cx="541080" cy="367920"/>
            </p14:xfrm>
          </p:contentPart>
        </mc:Choice>
        <mc:Fallback xmlns="">
          <p:pic>
            <p:nvPicPr>
              <p:cNvPr id="322" name="Ink 321">
                <a:extLst>
                  <a:ext uri="{FF2B5EF4-FFF2-40B4-BE49-F238E27FC236}">
                    <a16:creationId xmlns:a16="http://schemas.microsoft.com/office/drawing/2014/main" id="{FE7DBE7C-4FD6-ED80-0B35-96F26C0C619B}"/>
                  </a:ext>
                </a:extLst>
              </p:cNvPr>
              <p:cNvPicPr/>
              <p:nvPr/>
            </p:nvPicPr>
            <p:blipFill>
              <a:blip r:embed="rId443"/>
              <a:stretch>
                <a:fillRect/>
              </a:stretch>
            </p:blipFill>
            <p:spPr>
              <a:xfrm>
                <a:off x="8024283" y="4711208"/>
                <a:ext cx="558720" cy="38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4">
            <p14:nvContentPartPr>
              <p14:cNvPr id="324" name="Ink 323">
                <a:extLst>
                  <a:ext uri="{FF2B5EF4-FFF2-40B4-BE49-F238E27FC236}">
                    <a16:creationId xmlns:a16="http://schemas.microsoft.com/office/drawing/2014/main" id="{831ED03E-0F35-FF07-D15D-22A7021C99A7}"/>
                  </a:ext>
                </a:extLst>
              </p14:cNvPr>
              <p14:cNvContentPartPr/>
              <p14:nvPr/>
            </p14:nvContentPartPr>
            <p14:xfrm>
              <a:off x="709803" y="5272808"/>
              <a:ext cx="408960" cy="355320"/>
            </p14:xfrm>
          </p:contentPart>
        </mc:Choice>
        <mc:Fallback xmlns="">
          <p:pic>
            <p:nvPicPr>
              <p:cNvPr id="324" name="Ink 323">
                <a:extLst>
                  <a:ext uri="{FF2B5EF4-FFF2-40B4-BE49-F238E27FC236}">
                    <a16:creationId xmlns:a16="http://schemas.microsoft.com/office/drawing/2014/main" id="{831ED03E-0F35-FF07-D15D-22A7021C99A7}"/>
                  </a:ext>
                </a:extLst>
              </p:cNvPr>
              <p:cNvPicPr/>
              <p:nvPr/>
            </p:nvPicPr>
            <p:blipFill>
              <a:blip r:embed="rId445"/>
              <a:stretch>
                <a:fillRect/>
              </a:stretch>
            </p:blipFill>
            <p:spPr>
              <a:xfrm>
                <a:off x="700803" y="5263808"/>
                <a:ext cx="426600" cy="37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6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4D36719E-C9DD-DBCF-5C5D-9369341F3324}"/>
                  </a:ext>
                </a:extLst>
              </p14:cNvPr>
              <p14:cNvContentPartPr/>
              <p14:nvPr/>
            </p14:nvContentPartPr>
            <p14:xfrm>
              <a:off x="7309683" y="5269208"/>
              <a:ext cx="707040" cy="43848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4D36719E-C9DD-DBCF-5C5D-9369341F3324}"/>
                  </a:ext>
                </a:extLst>
              </p:cNvPr>
              <p:cNvPicPr/>
              <p:nvPr/>
            </p:nvPicPr>
            <p:blipFill>
              <a:blip r:embed="rId447"/>
              <a:stretch>
                <a:fillRect/>
              </a:stretch>
            </p:blipFill>
            <p:spPr>
              <a:xfrm>
                <a:off x="7301043" y="5260208"/>
                <a:ext cx="72468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8">
            <p14:nvContentPartPr>
              <p14:cNvPr id="344" name="Ink 343">
                <a:extLst>
                  <a:ext uri="{FF2B5EF4-FFF2-40B4-BE49-F238E27FC236}">
                    <a16:creationId xmlns:a16="http://schemas.microsoft.com/office/drawing/2014/main" id="{DCD80CD9-022E-F337-3B10-BC1BD6174541}"/>
                  </a:ext>
                </a:extLst>
              </p14:cNvPr>
              <p14:cNvContentPartPr/>
              <p14:nvPr/>
            </p14:nvContentPartPr>
            <p14:xfrm>
              <a:off x="7990083" y="5322128"/>
              <a:ext cx="9720" cy="10440"/>
            </p14:xfrm>
          </p:contentPart>
        </mc:Choice>
        <mc:Fallback xmlns="">
          <p:pic>
            <p:nvPicPr>
              <p:cNvPr id="344" name="Ink 343">
                <a:extLst>
                  <a:ext uri="{FF2B5EF4-FFF2-40B4-BE49-F238E27FC236}">
                    <a16:creationId xmlns:a16="http://schemas.microsoft.com/office/drawing/2014/main" id="{DCD80CD9-022E-F337-3B10-BC1BD6174541}"/>
                  </a:ext>
                </a:extLst>
              </p:cNvPr>
              <p:cNvPicPr/>
              <p:nvPr/>
            </p:nvPicPr>
            <p:blipFill>
              <a:blip r:embed="rId449"/>
              <a:stretch>
                <a:fillRect/>
              </a:stretch>
            </p:blipFill>
            <p:spPr>
              <a:xfrm>
                <a:off x="7981443" y="5313128"/>
                <a:ext cx="2736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345" name="Ink 344">
                <a:extLst>
                  <a:ext uri="{FF2B5EF4-FFF2-40B4-BE49-F238E27FC236}">
                    <a16:creationId xmlns:a16="http://schemas.microsoft.com/office/drawing/2014/main" id="{7B59C2D4-92AB-07C9-70A8-6DC4063319AB}"/>
                  </a:ext>
                </a:extLst>
              </p14:cNvPr>
              <p14:cNvContentPartPr/>
              <p14:nvPr/>
            </p14:nvContentPartPr>
            <p14:xfrm>
              <a:off x="8081523" y="5216648"/>
              <a:ext cx="847440" cy="341280"/>
            </p14:xfrm>
          </p:contentPart>
        </mc:Choice>
        <mc:Fallback xmlns="">
          <p:pic>
            <p:nvPicPr>
              <p:cNvPr id="345" name="Ink 344">
                <a:extLst>
                  <a:ext uri="{FF2B5EF4-FFF2-40B4-BE49-F238E27FC236}">
                    <a16:creationId xmlns:a16="http://schemas.microsoft.com/office/drawing/2014/main" id="{7B59C2D4-92AB-07C9-70A8-6DC4063319AB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8072523" y="5208008"/>
                <a:ext cx="86508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57EB7B1D-8F43-A53D-51A2-0E259835BD1C}"/>
                  </a:ext>
                </a:extLst>
              </p14:cNvPr>
              <p14:cNvContentPartPr/>
              <p14:nvPr/>
            </p14:nvContentPartPr>
            <p14:xfrm>
              <a:off x="8656803" y="5333648"/>
              <a:ext cx="238320" cy="2124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57EB7B1D-8F43-A53D-51A2-0E259835BD1C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8648163" y="5324648"/>
                <a:ext cx="2559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347" name="Ink 346">
                <a:extLst>
                  <a:ext uri="{FF2B5EF4-FFF2-40B4-BE49-F238E27FC236}">
                    <a16:creationId xmlns:a16="http://schemas.microsoft.com/office/drawing/2014/main" id="{E2D33839-DF85-934F-10A4-56FE44039A9D}"/>
                  </a:ext>
                </a:extLst>
              </p14:cNvPr>
              <p14:cNvContentPartPr/>
              <p14:nvPr/>
            </p14:nvContentPartPr>
            <p14:xfrm>
              <a:off x="8319123" y="5152568"/>
              <a:ext cx="68040" cy="16560"/>
            </p14:xfrm>
          </p:contentPart>
        </mc:Choice>
        <mc:Fallback xmlns="">
          <p:pic>
            <p:nvPicPr>
              <p:cNvPr id="347" name="Ink 346">
                <a:extLst>
                  <a:ext uri="{FF2B5EF4-FFF2-40B4-BE49-F238E27FC236}">
                    <a16:creationId xmlns:a16="http://schemas.microsoft.com/office/drawing/2014/main" id="{E2D33839-DF85-934F-10A4-56FE44039A9D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8310483" y="5143928"/>
                <a:ext cx="8568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2B127203-3AAA-8ED1-2F6A-84A49B4C12EF}"/>
                  </a:ext>
                </a:extLst>
              </p14:cNvPr>
              <p14:cNvContentPartPr/>
              <p14:nvPr/>
            </p14:nvContentPartPr>
            <p14:xfrm>
              <a:off x="9185643" y="5295128"/>
              <a:ext cx="238320" cy="45432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2B127203-3AAA-8ED1-2F6A-84A49B4C12EF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9177003" y="5286488"/>
                <a:ext cx="255960" cy="47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8">
            <p14:nvContentPartPr>
              <p14:cNvPr id="349" name="Ink 348">
                <a:extLst>
                  <a:ext uri="{FF2B5EF4-FFF2-40B4-BE49-F238E27FC236}">
                    <a16:creationId xmlns:a16="http://schemas.microsoft.com/office/drawing/2014/main" id="{BE709EE4-9A89-2DF3-EE5B-25925DE5A49B}"/>
                  </a:ext>
                </a:extLst>
              </p14:cNvPr>
              <p14:cNvContentPartPr/>
              <p14:nvPr/>
            </p14:nvContentPartPr>
            <p14:xfrm>
              <a:off x="9688923" y="5438048"/>
              <a:ext cx="212040" cy="186120"/>
            </p14:xfrm>
          </p:contentPart>
        </mc:Choice>
        <mc:Fallback xmlns="">
          <p:pic>
            <p:nvPicPr>
              <p:cNvPr id="349" name="Ink 348">
                <a:extLst>
                  <a:ext uri="{FF2B5EF4-FFF2-40B4-BE49-F238E27FC236}">
                    <a16:creationId xmlns:a16="http://schemas.microsoft.com/office/drawing/2014/main" id="{BE709EE4-9A89-2DF3-EE5B-25925DE5A49B}"/>
                  </a:ext>
                </a:extLst>
              </p:cNvPr>
              <p:cNvPicPr/>
              <p:nvPr/>
            </p:nvPicPr>
            <p:blipFill>
              <a:blip r:embed="rId459"/>
              <a:stretch>
                <a:fillRect/>
              </a:stretch>
            </p:blipFill>
            <p:spPr>
              <a:xfrm>
                <a:off x="9679923" y="5429048"/>
                <a:ext cx="229680" cy="203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0">
            <p14:nvContentPartPr>
              <p14:cNvPr id="350" name="Ink 349">
                <a:extLst>
                  <a:ext uri="{FF2B5EF4-FFF2-40B4-BE49-F238E27FC236}">
                    <a16:creationId xmlns:a16="http://schemas.microsoft.com/office/drawing/2014/main" id="{1C4BA215-7BAA-0FA6-1557-55C9F4C6CD9A}"/>
                  </a:ext>
                </a:extLst>
              </p14:cNvPr>
              <p14:cNvContentPartPr/>
              <p14:nvPr/>
            </p14:nvContentPartPr>
            <p14:xfrm>
              <a:off x="9603603" y="5361368"/>
              <a:ext cx="215280" cy="5040"/>
            </p14:xfrm>
          </p:contentPart>
        </mc:Choice>
        <mc:Fallback xmlns="">
          <p:pic>
            <p:nvPicPr>
              <p:cNvPr id="350" name="Ink 349">
                <a:extLst>
                  <a:ext uri="{FF2B5EF4-FFF2-40B4-BE49-F238E27FC236}">
                    <a16:creationId xmlns:a16="http://schemas.microsoft.com/office/drawing/2014/main" id="{1C4BA215-7BAA-0FA6-1557-55C9F4C6CD9A}"/>
                  </a:ext>
                </a:extLst>
              </p:cNvPr>
              <p:cNvPicPr/>
              <p:nvPr/>
            </p:nvPicPr>
            <p:blipFill>
              <a:blip r:embed="rId461"/>
              <a:stretch>
                <a:fillRect/>
              </a:stretch>
            </p:blipFill>
            <p:spPr>
              <a:xfrm>
                <a:off x="9594603" y="5352728"/>
                <a:ext cx="232920" cy="2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364" name="Group 363">
            <a:extLst>
              <a:ext uri="{FF2B5EF4-FFF2-40B4-BE49-F238E27FC236}">
                <a16:creationId xmlns:a16="http://schemas.microsoft.com/office/drawing/2014/main" id="{E77DC7B7-5B0F-86F6-3528-9D65F18C4152}"/>
              </a:ext>
            </a:extLst>
          </p:cNvPr>
          <p:cNvGrpSpPr/>
          <p:nvPr/>
        </p:nvGrpSpPr>
        <p:grpSpPr>
          <a:xfrm>
            <a:off x="10126683" y="5289728"/>
            <a:ext cx="1789560" cy="347040"/>
            <a:chOff x="10126683" y="5289728"/>
            <a:chExt cx="1789560" cy="3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A1A1EED1-B896-50A2-5FDF-78C88BB20C30}"/>
                    </a:ext>
                  </a:extLst>
                </p14:cNvPr>
                <p14:cNvContentPartPr/>
                <p14:nvPr/>
              </p14:nvContentPartPr>
              <p14:xfrm>
                <a:off x="10126683" y="5305928"/>
                <a:ext cx="334440" cy="33084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A1A1EED1-B896-50A2-5FDF-78C88BB20C30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117683" y="5296928"/>
                  <a:ext cx="35208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C6888164-B188-615B-F9D0-19DA3C868F9E}"/>
                    </a:ext>
                  </a:extLst>
                </p14:cNvPr>
                <p14:cNvContentPartPr/>
                <p14:nvPr/>
              </p14:nvContentPartPr>
              <p14:xfrm>
                <a:off x="10672083" y="5423648"/>
                <a:ext cx="208800" cy="18504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C6888164-B188-615B-F9D0-19DA3C868F9E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0663443" y="5414648"/>
                  <a:ext cx="22644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A7516283-C22B-33C6-1851-A1F909D70992}"/>
                    </a:ext>
                  </a:extLst>
                </p14:cNvPr>
                <p14:cNvContentPartPr/>
                <p14:nvPr/>
              </p14:nvContentPartPr>
              <p14:xfrm>
                <a:off x="10622043" y="5354528"/>
                <a:ext cx="249840" cy="1152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A7516283-C22B-33C6-1851-A1F909D7099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613043" y="5345888"/>
                  <a:ext cx="2674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7CAE00A8-FDEF-3FF1-5C65-D96C7A9405EF}"/>
                    </a:ext>
                  </a:extLst>
                </p14:cNvPr>
                <p14:cNvContentPartPr/>
                <p14:nvPr/>
              </p14:nvContentPartPr>
              <p14:xfrm>
                <a:off x="11086083" y="5318888"/>
                <a:ext cx="68400" cy="30348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7CAE00A8-FDEF-3FF1-5C65-D96C7A9405EF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1077443" y="5309888"/>
                  <a:ext cx="860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1916FD27-E5DC-6413-D0E0-EA52AD02AF10}"/>
                    </a:ext>
                  </a:extLst>
                </p14:cNvPr>
                <p14:cNvContentPartPr/>
                <p14:nvPr/>
              </p14:nvContentPartPr>
              <p14:xfrm>
                <a:off x="11190123" y="5397368"/>
                <a:ext cx="208800" cy="19080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1916FD27-E5DC-6413-D0E0-EA52AD02AF10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1181123" y="5388728"/>
                  <a:ext cx="2264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7CB27AD6-C37F-B68C-5DB3-319C6F80C88B}"/>
                    </a:ext>
                  </a:extLst>
                </p14:cNvPr>
                <p14:cNvContentPartPr/>
                <p14:nvPr/>
              </p14:nvContentPartPr>
              <p14:xfrm>
                <a:off x="11186163" y="5349848"/>
                <a:ext cx="205200" cy="504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7CB27AD6-C37F-B68C-5DB3-319C6F80C88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1177163" y="5341208"/>
                  <a:ext cx="2228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4807E407-5EE0-DA87-2F0C-D86CA89C826B}"/>
                    </a:ext>
                  </a:extLst>
                </p14:cNvPr>
                <p14:cNvContentPartPr/>
                <p14:nvPr/>
              </p14:nvContentPartPr>
              <p14:xfrm>
                <a:off x="11458683" y="5425088"/>
                <a:ext cx="14760" cy="946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4807E407-5EE0-DA87-2F0C-D86CA89C826B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450043" y="5416448"/>
                  <a:ext cx="32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E431CA57-E1B0-37E9-9D43-61FEF6E92A08}"/>
                    </a:ext>
                  </a:extLst>
                </p14:cNvPr>
                <p14:cNvContentPartPr/>
                <p14:nvPr/>
              </p14:nvContentPartPr>
              <p14:xfrm>
                <a:off x="11586843" y="5396288"/>
                <a:ext cx="134640" cy="17532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E431CA57-E1B0-37E9-9D43-61FEF6E92A08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578203" y="5387288"/>
                  <a:ext cx="152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6108A77B-E762-6000-D134-2A058E80A268}"/>
                    </a:ext>
                  </a:extLst>
                </p14:cNvPr>
                <p14:cNvContentPartPr/>
                <p14:nvPr/>
              </p14:nvContentPartPr>
              <p14:xfrm>
                <a:off x="11550483" y="5332208"/>
                <a:ext cx="198360" cy="2124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6108A77B-E762-6000-D134-2A058E80A268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11541483" y="5323568"/>
                  <a:ext cx="21600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A561D866-9532-E2A6-6749-D666FB614AAB}"/>
                    </a:ext>
                  </a:extLst>
                </p14:cNvPr>
                <p14:cNvContentPartPr/>
                <p14:nvPr/>
              </p14:nvContentPartPr>
              <p14:xfrm>
                <a:off x="11783763" y="5289728"/>
                <a:ext cx="132480" cy="34128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A561D866-9532-E2A6-6749-D666FB614AAB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11774763" y="5280728"/>
                  <a:ext cx="150120" cy="35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4" name="Group 373">
            <a:extLst>
              <a:ext uri="{FF2B5EF4-FFF2-40B4-BE49-F238E27FC236}">
                <a16:creationId xmlns:a16="http://schemas.microsoft.com/office/drawing/2014/main" id="{486CE52A-C2E8-9571-E78A-EC9F79D1697A}"/>
              </a:ext>
            </a:extLst>
          </p:cNvPr>
          <p:cNvGrpSpPr/>
          <p:nvPr/>
        </p:nvGrpSpPr>
        <p:grpSpPr>
          <a:xfrm>
            <a:off x="587403" y="4579448"/>
            <a:ext cx="6344640" cy="1744200"/>
            <a:chOff x="587403" y="4579448"/>
            <a:chExt cx="6344640" cy="174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46D0ED4A-B847-602F-4AAB-05313E1A5E07}"/>
                    </a:ext>
                  </a:extLst>
                </p14:cNvPr>
                <p14:cNvContentPartPr/>
                <p14:nvPr/>
              </p14:nvContentPartPr>
              <p14:xfrm>
                <a:off x="681363" y="4907408"/>
                <a:ext cx="96840" cy="2307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46D0ED4A-B847-602F-4AAB-05313E1A5E07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672363" y="4898768"/>
                  <a:ext cx="1144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F058234-5662-0F36-6A5E-2B0E44266299}"/>
                    </a:ext>
                  </a:extLst>
                </p14:cNvPr>
                <p14:cNvContentPartPr/>
                <p14:nvPr/>
              </p14:nvContentPartPr>
              <p14:xfrm>
                <a:off x="665883" y="4866368"/>
                <a:ext cx="225000" cy="4176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F058234-5662-0F36-6A5E-2B0E4426629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657243" y="4857368"/>
                  <a:ext cx="2426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BE75E98-BAC4-B000-2858-B2BF20F15566}"/>
                    </a:ext>
                  </a:extLst>
                </p14:cNvPr>
                <p14:cNvContentPartPr/>
                <p14:nvPr/>
              </p14:nvContentPartPr>
              <p14:xfrm>
                <a:off x="862803" y="4810208"/>
                <a:ext cx="440640" cy="3092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BE75E98-BAC4-B000-2858-B2BF20F15566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54163" y="4801208"/>
                  <a:ext cx="4582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CB3C2F24-B5F8-4D24-C800-68991BC84327}"/>
                    </a:ext>
                  </a:extLst>
                </p14:cNvPr>
                <p14:cNvContentPartPr/>
                <p14:nvPr/>
              </p14:nvContentPartPr>
              <p14:xfrm>
                <a:off x="1083483" y="4956728"/>
                <a:ext cx="45720" cy="1728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CB3C2F24-B5F8-4D24-C800-68991BC84327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074843" y="4947728"/>
                  <a:ext cx="63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4E5D4C28-37A5-29E5-B5A3-A2518A8D6432}"/>
                    </a:ext>
                  </a:extLst>
                </p14:cNvPr>
                <p14:cNvContentPartPr/>
                <p14:nvPr/>
              </p14:nvContentPartPr>
              <p14:xfrm>
                <a:off x="1552563" y="4956728"/>
                <a:ext cx="127440" cy="1440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4E5D4C28-37A5-29E5-B5A3-A2518A8D6432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543563" y="4947728"/>
                  <a:ext cx="145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10D29E58-BF43-2055-8A2D-7CFED35DAF10}"/>
                    </a:ext>
                  </a:extLst>
                </p14:cNvPr>
                <p14:cNvContentPartPr/>
                <p14:nvPr/>
              </p14:nvContentPartPr>
              <p14:xfrm>
                <a:off x="1781883" y="4813448"/>
                <a:ext cx="430200" cy="2865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10D29E58-BF43-2055-8A2D-7CFED35DAF10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773243" y="4804808"/>
                  <a:ext cx="447840" cy="30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8737D531-1AF5-283F-DD85-C7DAB93988C8}"/>
                    </a:ext>
                  </a:extLst>
                </p14:cNvPr>
                <p14:cNvContentPartPr/>
                <p14:nvPr/>
              </p14:nvContentPartPr>
              <p14:xfrm>
                <a:off x="2114163" y="4913888"/>
                <a:ext cx="119880" cy="288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8737D531-1AF5-283F-DD85-C7DAB93988C8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2105523" y="4905248"/>
                  <a:ext cx="1375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C0F83CD-F7CB-ABC5-1AD7-EF3A3C44BBEA}"/>
                    </a:ext>
                  </a:extLst>
                </p14:cNvPr>
                <p14:cNvContentPartPr/>
                <p14:nvPr/>
              </p14:nvContentPartPr>
              <p14:xfrm>
                <a:off x="2495763" y="4800488"/>
                <a:ext cx="138240" cy="2750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C0F83CD-F7CB-ABC5-1AD7-EF3A3C44BBEA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2487123" y="4791848"/>
                  <a:ext cx="15588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FE79FC9-6BBC-0B28-7420-421D48D41456}"/>
                    </a:ext>
                  </a:extLst>
                </p14:cNvPr>
                <p14:cNvContentPartPr/>
                <p14:nvPr/>
              </p14:nvContentPartPr>
              <p14:xfrm>
                <a:off x="2703483" y="4986248"/>
                <a:ext cx="143640" cy="1022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FE79FC9-6BBC-0B28-7420-421D48D41456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2694483" y="4977608"/>
                  <a:ext cx="1612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24BE65E9-947C-861A-2347-EE75937BAD74}"/>
                    </a:ext>
                  </a:extLst>
                </p14:cNvPr>
                <p14:cNvContentPartPr/>
                <p14:nvPr/>
              </p14:nvContentPartPr>
              <p14:xfrm>
                <a:off x="3023883" y="4790768"/>
                <a:ext cx="581400" cy="27756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24BE65E9-947C-861A-2347-EE75937BAD74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3014883" y="4781768"/>
                  <a:ext cx="5990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D998C5F-3721-8EB2-E8C2-A79964EBFA39}"/>
                    </a:ext>
                  </a:extLst>
                </p14:cNvPr>
                <p14:cNvContentPartPr/>
                <p14:nvPr/>
              </p14:nvContentPartPr>
              <p14:xfrm>
                <a:off x="2995443" y="4822808"/>
                <a:ext cx="306720" cy="3852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D998C5F-3721-8EB2-E8C2-A79964EBFA39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986443" y="4814168"/>
                  <a:ext cx="324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309B298F-9EAC-CE9F-11B7-6FE1972586C9}"/>
                    </a:ext>
                  </a:extLst>
                </p14:cNvPr>
                <p14:cNvContentPartPr/>
                <p14:nvPr/>
              </p14:nvContentPartPr>
              <p14:xfrm>
                <a:off x="3753603" y="4809128"/>
                <a:ext cx="408960" cy="29448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309B298F-9EAC-CE9F-11B7-6FE1972586C9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3744603" y="4800128"/>
                  <a:ext cx="42660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AFAEB9F7-36C1-9BF9-C41C-9530DD2563AC}"/>
                    </a:ext>
                  </a:extLst>
                </p14:cNvPr>
                <p14:cNvContentPartPr/>
                <p14:nvPr/>
              </p14:nvContentPartPr>
              <p14:xfrm>
                <a:off x="4390083" y="4696088"/>
                <a:ext cx="407880" cy="2786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AFAEB9F7-36C1-9BF9-C41C-9530DD2563AC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4381083" y="4687448"/>
                  <a:ext cx="4255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84CDAB68-42EF-9BA4-D26E-7E4BB4FB415B}"/>
                    </a:ext>
                  </a:extLst>
                </p14:cNvPr>
                <p14:cNvContentPartPr/>
                <p14:nvPr/>
              </p14:nvContentPartPr>
              <p14:xfrm>
                <a:off x="5041683" y="4579448"/>
                <a:ext cx="1399320" cy="34380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84CDAB68-42EF-9BA4-D26E-7E4BB4FB415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5032683" y="4570808"/>
                  <a:ext cx="141696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2265A64A-B8F4-9E7D-C05B-696F32E51293}"/>
                    </a:ext>
                  </a:extLst>
                </p14:cNvPr>
                <p14:cNvContentPartPr/>
                <p14:nvPr/>
              </p14:nvContentPartPr>
              <p14:xfrm>
                <a:off x="5931603" y="4772768"/>
                <a:ext cx="112320" cy="972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2265A64A-B8F4-9E7D-C05B-696F32E51293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5922603" y="4764128"/>
                  <a:ext cx="129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E3D3BF79-745A-D6DD-65AD-6FDFFA0CAF95}"/>
                    </a:ext>
                  </a:extLst>
                </p14:cNvPr>
                <p14:cNvContentPartPr/>
                <p14:nvPr/>
              </p14:nvContentPartPr>
              <p14:xfrm>
                <a:off x="5439843" y="4596368"/>
                <a:ext cx="546840" cy="1630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E3D3BF79-745A-D6DD-65AD-6FDFFA0CAF95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5430843" y="4587728"/>
                  <a:ext cx="5644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CB910407-A1D1-DFDC-9AAE-AA8BF3E78B75}"/>
                    </a:ext>
                  </a:extLst>
                </p14:cNvPr>
                <p14:cNvContentPartPr/>
                <p14:nvPr/>
              </p14:nvContentPartPr>
              <p14:xfrm>
                <a:off x="6694803" y="4824248"/>
                <a:ext cx="187560" cy="16416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CB910407-A1D1-DFDC-9AAE-AA8BF3E78B75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6686163" y="4815248"/>
                  <a:ext cx="205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4198D597-5B30-C14E-0411-88945A186DEF}"/>
                    </a:ext>
                  </a:extLst>
                </p14:cNvPr>
                <p14:cNvContentPartPr/>
                <p14:nvPr/>
              </p14:nvContentPartPr>
              <p14:xfrm>
                <a:off x="6676803" y="4772408"/>
                <a:ext cx="235080" cy="2304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4198D597-5B30-C14E-0411-88945A186DEF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6667803" y="4763768"/>
                  <a:ext cx="2527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0D7D9944-BA8A-ED19-AD02-B9A88E01454C}"/>
                    </a:ext>
                  </a:extLst>
                </p14:cNvPr>
                <p14:cNvContentPartPr/>
                <p14:nvPr/>
              </p14:nvContentPartPr>
              <p14:xfrm>
                <a:off x="1358883" y="5333648"/>
                <a:ext cx="1324800" cy="46728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0D7D9944-BA8A-ED19-AD02-B9A88E01454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1349883" y="5325008"/>
                  <a:ext cx="1342440" cy="48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DAD109F7-0BA9-249A-279B-6EFA77390FD3}"/>
                    </a:ext>
                  </a:extLst>
                </p14:cNvPr>
                <p14:cNvContentPartPr/>
                <p14:nvPr/>
              </p14:nvContentPartPr>
              <p14:xfrm>
                <a:off x="2490723" y="5385848"/>
                <a:ext cx="233640" cy="3780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DAD109F7-0BA9-249A-279B-6EFA77390FD3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2481723" y="5376848"/>
                  <a:ext cx="25128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52031937-2EF3-B17A-7CD6-8EAF0C95D4FD}"/>
                    </a:ext>
                  </a:extLst>
                </p14:cNvPr>
                <p14:cNvContentPartPr/>
                <p14:nvPr/>
              </p14:nvContentPartPr>
              <p14:xfrm>
                <a:off x="1588203" y="5385848"/>
                <a:ext cx="7920" cy="864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52031937-2EF3-B17A-7CD6-8EAF0C95D4FD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1579203" y="5376848"/>
                  <a:ext cx="25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E2FA9F24-557E-EA7B-2D27-0E6F5BECF181}"/>
                    </a:ext>
                  </a:extLst>
                </p14:cNvPr>
                <p14:cNvContentPartPr/>
                <p14:nvPr/>
              </p14:nvContentPartPr>
              <p14:xfrm>
                <a:off x="3027483" y="5141768"/>
                <a:ext cx="1339200" cy="50040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E2FA9F24-557E-EA7B-2D27-0E6F5BECF18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018483" y="5133128"/>
                  <a:ext cx="1356840" cy="51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30" name="Ink 329">
                  <a:extLst>
                    <a:ext uri="{FF2B5EF4-FFF2-40B4-BE49-F238E27FC236}">
                      <a16:creationId xmlns:a16="http://schemas.microsoft.com/office/drawing/2014/main" id="{07E36D5B-6497-0F93-2FD6-759F1CF7D5BE}"/>
                    </a:ext>
                  </a:extLst>
                </p14:cNvPr>
                <p14:cNvContentPartPr/>
                <p14:nvPr/>
              </p14:nvContentPartPr>
              <p14:xfrm>
                <a:off x="4613643" y="5271368"/>
                <a:ext cx="374760" cy="459360"/>
              </p14:xfrm>
            </p:contentPart>
          </mc:Choice>
          <mc:Fallback xmlns="">
            <p:pic>
              <p:nvPicPr>
                <p:cNvPr id="330" name="Ink 329">
                  <a:extLst>
                    <a:ext uri="{FF2B5EF4-FFF2-40B4-BE49-F238E27FC236}">
                      <a16:creationId xmlns:a16="http://schemas.microsoft.com/office/drawing/2014/main" id="{07E36D5B-6497-0F93-2FD6-759F1CF7D5BE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605003" y="5262728"/>
                  <a:ext cx="39240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89FDC76A-6D7C-BEBD-C942-3080100869F1}"/>
                    </a:ext>
                  </a:extLst>
                </p14:cNvPr>
                <p14:cNvContentPartPr/>
                <p14:nvPr/>
              </p14:nvContentPartPr>
              <p14:xfrm>
                <a:off x="5175603" y="5393048"/>
                <a:ext cx="145440" cy="18936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89FDC76A-6D7C-BEBD-C942-3080100869F1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166603" y="5384048"/>
                  <a:ext cx="1630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678AD6E7-C531-6656-B698-2DB8D3C6C0F8}"/>
                    </a:ext>
                  </a:extLst>
                </p14:cNvPr>
                <p14:cNvContentPartPr/>
                <p14:nvPr/>
              </p14:nvContentPartPr>
              <p14:xfrm>
                <a:off x="5201163" y="5321768"/>
                <a:ext cx="154440" cy="273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678AD6E7-C531-6656-B698-2DB8D3C6C0F8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192163" y="5312768"/>
                  <a:ext cx="1720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B3DB94FF-2CDF-A29F-8D56-5460DA433CB0}"/>
                    </a:ext>
                  </a:extLst>
                </p14:cNvPr>
                <p14:cNvContentPartPr/>
                <p14:nvPr/>
              </p14:nvContentPartPr>
              <p14:xfrm>
                <a:off x="5521563" y="5171648"/>
                <a:ext cx="123840" cy="4068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B3DB94FF-2CDF-A29F-8D56-5460DA433CB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512923" y="5162648"/>
                  <a:ext cx="1414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5BFDC7A4-F6A7-5BD3-CF25-909BF1C77EDB}"/>
                    </a:ext>
                  </a:extLst>
                </p14:cNvPr>
                <p14:cNvContentPartPr/>
                <p14:nvPr/>
              </p14:nvContentPartPr>
              <p14:xfrm>
                <a:off x="5740803" y="5343008"/>
                <a:ext cx="200520" cy="18036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5BFDC7A4-F6A7-5BD3-CF25-909BF1C77EDB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732163" y="5334368"/>
                  <a:ext cx="2181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7829EC17-2CBF-6346-714B-328D5295253A}"/>
                    </a:ext>
                  </a:extLst>
                </p14:cNvPr>
                <p14:cNvContentPartPr/>
                <p14:nvPr/>
              </p14:nvContentPartPr>
              <p14:xfrm>
                <a:off x="5758803" y="5237168"/>
                <a:ext cx="158040" cy="2016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7829EC17-2CBF-6346-714B-328D5295253A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5750163" y="5228528"/>
                  <a:ext cx="1756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917A93BC-9BE2-56E1-84D2-EF9540C6B932}"/>
                    </a:ext>
                  </a:extLst>
                </p14:cNvPr>
                <p14:cNvContentPartPr/>
                <p14:nvPr/>
              </p14:nvContentPartPr>
              <p14:xfrm>
                <a:off x="6068043" y="5417888"/>
                <a:ext cx="12240" cy="1224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917A93BC-9BE2-56E1-84D2-EF9540C6B932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059403" y="5409248"/>
                  <a:ext cx="29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3F9C98F1-7C14-58D1-64C3-E153782BFCD3}"/>
                    </a:ext>
                  </a:extLst>
                </p14:cNvPr>
                <p14:cNvContentPartPr/>
                <p14:nvPr/>
              </p14:nvContentPartPr>
              <p14:xfrm>
                <a:off x="6131043" y="5367128"/>
                <a:ext cx="201600" cy="1573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3F9C98F1-7C14-58D1-64C3-E153782BFCD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122403" y="5358128"/>
                  <a:ext cx="2192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38" name="Ink 337">
                  <a:extLst>
                    <a:ext uri="{FF2B5EF4-FFF2-40B4-BE49-F238E27FC236}">
                      <a16:creationId xmlns:a16="http://schemas.microsoft.com/office/drawing/2014/main" id="{73076E3D-A71A-F280-1293-74EB4F3868E1}"/>
                    </a:ext>
                  </a:extLst>
                </p14:cNvPr>
                <p14:cNvContentPartPr/>
                <p14:nvPr/>
              </p14:nvContentPartPr>
              <p14:xfrm>
                <a:off x="6119163" y="5304488"/>
                <a:ext cx="216000" cy="20160"/>
              </p14:xfrm>
            </p:contentPart>
          </mc:Choice>
          <mc:Fallback xmlns="">
            <p:pic>
              <p:nvPicPr>
                <p:cNvPr id="338" name="Ink 337">
                  <a:extLst>
                    <a:ext uri="{FF2B5EF4-FFF2-40B4-BE49-F238E27FC236}">
                      <a16:creationId xmlns:a16="http://schemas.microsoft.com/office/drawing/2014/main" id="{73076E3D-A71A-F280-1293-74EB4F3868E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110523" y="5295488"/>
                  <a:ext cx="233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B46AC233-D52A-360C-BBC6-B4884E415895}"/>
                    </a:ext>
                  </a:extLst>
                </p14:cNvPr>
                <p14:cNvContentPartPr/>
                <p14:nvPr/>
              </p14:nvContentPartPr>
              <p14:xfrm>
                <a:off x="6379803" y="5145728"/>
                <a:ext cx="236520" cy="50292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B46AC233-D52A-360C-BBC6-B4884E415895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6371163" y="5137088"/>
                  <a:ext cx="254160" cy="52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7BD29EA0-0A94-17A9-5B81-35DA9430FA54}"/>
                    </a:ext>
                  </a:extLst>
                </p14:cNvPr>
                <p14:cNvContentPartPr/>
                <p14:nvPr/>
              </p14:nvContentPartPr>
              <p14:xfrm>
                <a:off x="6875163" y="5537408"/>
                <a:ext cx="22320" cy="3024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7BD29EA0-0A94-17A9-5B81-35DA9430FA5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6866163" y="5528408"/>
                  <a:ext cx="399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2" name="Ink 341">
                  <a:extLst>
                    <a:ext uri="{FF2B5EF4-FFF2-40B4-BE49-F238E27FC236}">
                      <a16:creationId xmlns:a16="http://schemas.microsoft.com/office/drawing/2014/main" id="{58C6CD49-0E2E-7A56-49D0-14D246E045BD}"/>
                    </a:ext>
                  </a:extLst>
                </p14:cNvPr>
                <p14:cNvContentPartPr/>
                <p14:nvPr/>
              </p14:nvContentPartPr>
              <p14:xfrm>
                <a:off x="6899283" y="5327528"/>
                <a:ext cx="32760" cy="63360"/>
              </p14:xfrm>
            </p:contentPart>
          </mc:Choice>
          <mc:Fallback xmlns="">
            <p:pic>
              <p:nvPicPr>
                <p:cNvPr id="342" name="Ink 341">
                  <a:extLst>
                    <a:ext uri="{FF2B5EF4-FFF2-40B4-BE49-F238E27FC236}">
                      <a16:creationId xmlns:a16="http://schemas.microsoft.com/office/drawing/2014/main" id="{58C6CD49-0E2E-7A56-49D0-14D246E045BD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6890283" y="5318528"/>
                  <a:ext cx="5040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F2003AC1-C1FB-DD33-9DEF-13F833A74897}"/>
                    </a:ext>
                  </a:extLst>
                </p14:cNvPr>
                <p14:cNvContentPartPr/>
                <p14:nvPr/>
              </p14:nvContentPartPr>
              <p14:xfrm>
                <a:off x="587403" y="5924768"/>
                <a:ext cx="1021680" cy="25776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F2003AC1-C1FB-DD33-9DEF-13F833A74897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78763" y="5915768"/>
                  <a:ext cx="10393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BA03BBFE-F571-074C-9196-0839C35C92C5}"/>
                    </a:ext>
                  </a:extLst>
                </p14:cNvPr>
                <p14:cNvContentPartPr/>
                <p14:nvPr/>
              </p14:nvContentPartPr>
              <p14:xfrm>
                <a:off x="1457883" y="5999648"/>
                <a:ext cx="218880" cy="410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BA03BBFE-F571-074C-9196-0839C35C92C5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449243" y="5990648"/>
                  <a:ext cx="2365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7C1355E9-D157-0F25-D5FF-5F56E4BE1FA5}"/>
                    </a:ext>
                  </a:extLst>
                </p14:cNvPr>
                <p14:cNvContentPartPr/>
                <p14:nvPr/>
              </p14:nvContentPartPr>
              <p14:xfrm>
                <a:off x="1843083" y="5812088"/>
                <a:ext cx="530640" cy="32112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7C1355E9-D157-0F25-D5FF-5F56E4BE1FA5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834083" y="5803088"/>
                  <a:ext cx="5482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CF7CAB27-4AAD-DC84-88CE-19BF785DDB64}"/>
                    </a:ext>
                  </a:extLst>
                </p14:cNvPr>
                <p14:cNvContentPartPr/>
                <p14:nvPr/>
              </p14:nvContentPartPr>
              <p14:xfrm>
                <a:off x="2189763" y="5947088"/>
                <a:ext cx="161640" cy="12600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CF7CAB27-4AAD-DC84-88CE-19BF785DDB64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180763" y="5938448"/>
                  <a:ext cx="1792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71" name="Ink 370">
                  <a:extLst>
                    <a:ext uri="{FF2B5EF4-FFF2-40B4-BE49-F238E27FC236}">
                      <a16:creationId xmlns:a16="http://schemas.microsoft.com/office/drawing/2014/main" id="{EF81B221-282C-F81B-DB8A-192827785544}"/>
                    </a:ext>
                  </a:extLst>
                </p14:cNvPr>
                <p14:cNvContentPartPr/>
                <p14:nvPr/>
              </p14:nvContentPartPr>
              <p14:xfrm>
                <a:off x="2589363" y="5740448"/>
                <a:ext cx="2316600" cy="583200"/>
              </p14:xfrm>
            </p:contentPart>
          </mc:Choice>
          <mc:Fallback xmlns="">
            <p:pic>
              <p:nvPicPr>
                <p:cNvPr id="371" name="Ink 370">
                  <a:extLst>
                    <a:ext uri="{FF2B5EF4-FFF2-40B4-BE49-F238E27FC236}">
                      <a16:creationId xmlns:a16="http://schemas.microsoft.com/office/drawing/2014/main" id="{EF81B221-282C-F81B-DB8A-19282778554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580363" y="5731808"/>
                  <a:ext cx="2334240" cy="60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72" name="Ink 371">
                  <a:extLst>
                    <a:ext uri="{FF2B5EF4-FFF2-40B4-BE49-F238E27FC236}">
                      <a16:creationId xmlns:a16="http://schemas.microsoft.com/office/drawing/2014/main" id="{6715DDE2-9084-66E9-026C-51FD35B21748}"/>
                    </a:ext>
                  </a:extLst>
                </p14:cNvPr>
                <p14:cNvContentPartPr/>
                <p14:nvPr/>
              </p14:nvContentPartPr>
              <p14:xfrm>
                <a:off x="4387923" y="5965088"/>
                <a:ext cx="233640" cy="16560"/>
              </p14:xfrm>
            </p:contentPart>
          </mc:Choice>
          <mc:Fallback xmlns="">
            <p:pic>
              <p:nvPicPr>
                <p:cNvPr id="372" name="Ink 371">
                  <a:extLst>
                    <a:ext uri="{FF2B5EF4-FFF2-40B4-BE49-F238E27FC236}">
                      <a16:creationId xmlns:a16="http://schemas.microsoft.com/office/drawing/2014/main" id="{6715DDE2-9084-66E9-026C-51FD35B21748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379283" y="5956088"/>
                  <a:ext cx="2512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48ED945D-B5E4-031C-76A5-0016ACF91B1B}"/>
                    </a:ext>
                  </a:extLst>
                </p14:cNvPr>
                <p14:cNvContentPartPr/>
                <p14:nvPr/>
              </p14:nvContentPartPr>
              <p14:xfrm>
                <a:off x="2696283" y="5867168"/>
                <a:ext cx="18720" cy="648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48ED945D-B5E4-031C-76A5-0016ACF91B1B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687283" y="5858528"/>
                  <a:ext cx="3636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7" name="Group 376">
            <a:extLst>
              <a:ext uri="{FF2B5EF4-FFF2-40B4-BE49-F238E27FC236}">
                <a16:creationId xmlns:a16="http://schemas.microsoft.com/office/drawing/2014/main" id="{F616C50B-A792-EED4-8AD1-C648ACE3739C}"/>
              </a:ext>
            </a:extLst>
          </p:cNvPr>
          <p:cNvGrpSpPr/>
          <p:nvPr/>
        </p:nvGrpSpPr>
        <p:grpSpPr>
          <a:xfrm>
            <a:off x="5243283" y="5940248"/>
            <a:ext cx="973440" cy="296280"/>
            <a:chOff x="5243283" y="5940248"/>
            <a:chExt cx="973440" cy="29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75" name="Ink 374">
                  <a:extLst>
                    <a:ext uri="{FF2B5EF4-FFF2-40B4-BE49-F238E27FC236}">
                      <a16:creationId xmlns:a16="http://schemas.microsoft.com/office/drawing/2014/main" id="{4BE421FA-CCDB-E9A3-CC26-09C3C3657595}"/>
                    </a:ext>
                  </a:extLst>
                </p14:cNvPr>
                <p14:cNvContentPartPr/>
                <p14:nvPr/>
              </p14:nvContentPartPr>
              <p14:xfrm>
                <a:off x="5243283" y="5940248"/>
                <a:ext cx="917640" cy="296280"/>
              </p14:xfrm>
            </p:contentPart>
          </mc:Choice>
          <mc:Fallback xmlns="">
            <p:pic>
              <p:nvPicPr>
                <p:cNvPr id="375" name="Ink 374">
                  <a:extLst>
                    <a:ext uri="{FF2B5EF4-FFF2-40B4-BE49-F238E27FC236}">
                      <a16:creationId xmlns:a16="http://schemas.microsoft.com/office/drawing/2014/main" id="{4BE421FA-CCDB-E9A3-CC26-09C3C365759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234283" y="5931608"/>
                  <a:ext cx="9352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5C1285A0-A3CB-6FE2-5FB1-A4FE482953E0}"/>
                    </a:ext>
                  </a:extLst>
                </p14:cNvPr>
                <p14:cNvContentPartPr/>
                <p14:nvPr/>
              </p14:nvContentPartPr>
              <p14:xfrm>
                <a:off x="6129243" y="6150848"/>
                <a:ext cx="87480" cy="4284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5C1285A0-A3CB-6FE2-5FB1-A4FE482953E0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6120243" y="6142208"/>
                  <a:ext cx="105120" cy="6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8">
            <p14:nvContentPartPr>
              <p14:cNvPr id="378" name="Ink 377">
                <a:extLst>
                  <a:ext uri="{FF2B5EF4-FFF2-40B4-BE49-F238E27FC236}">
                    <a16:creationId xmlns:a16="http://schemas.microsoft.com/office/drawing/2014/main" id="{B173B900-BFA4-086D-D37E-A8CC83C78D57}"/>
                  </a:ext>
                </a:extLst>
              </p14:cNvPr>
              <p14:cNvContentPartPr/>
              <p14:nvPr/>
            </p14:nvContentPartPr>
            <p14:xfrm>
              <a:off x="6430563" y="6038528"/>
              <a:ext cx="513720" cy="151920"/>
            </p14:xfrm>
          </p:contentPart>
        </mc:Choice>
        <mc:Fallback xmlns="">
          <p:pic>
            <p:nvPicPr>
              <p:cNvPr id="378" name="Ink 377">
                <a:extLst>
                  <a:ext uri="{FF2B5EF4-FFF2-40B4-BE49-F238E27FC236}">
                    <a16:creationId xmlns:a16="http://schemas.microsoft.com/office/drawing/2014/main" id="{B173B900-BFA4-086D-D37E-A8CC83C78D57}"/>
                  </a:ext>
                </a:extLst>
              </p:cNvPr>
              <p:cNvPicPr/>
              <p:nvPr/>
            </p:nvPicPr>
            <p:blipFill>
              <a:blip r:embed="rId569"/>
              <a:stretch>
                <a:fillRect/>
              </a:stretch>
            </p:blipFill>
            <p:spPr>
              <a:xfrm>
                <a:off x="6421563" y="6029528"/>
                <a:ext cx="531360" cy="169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89" name="Group 388">
            <a:extLst>
              <a:ext uri="{FF2B5EF4-FFF2-40B4-BE49-F238E27FC236}">
                <a16:creationId xmlns:a16="http://schemas.microsoft.com/office/drawing/2014/main" id="{3716CF49-B269-5B2F-4DCE-ACAD6AEF1E22}"/>
              </a:ext>
            </a:extLst>
          </p:cNvPr>
          <p:cNvGrpSpPr/>
          <p:nvPr/>
        </p:nvGrpSpPr>
        <p:grpSpPr>
          <a:xfrm>
            <a:off x="7193403" y="5961128"/>
            <a:ext cx="1326600" cy="576000"/>
            <a:chOff x="7193403" y="5961128"/>
            <a:chExt cx="1326600" cy="576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0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4A1B222A-7A09-294E-57DA-EDBA016D9D76}"/>
                    </a:ext>
                  </a:extLst>
                </p14:cNvPr>
                <p14:cNvContentPartPr/>
                <p14:nvPr/>
              </p14:nvContentPartPr>
              <p14:xfrm>
                <a:off x="7193403" y="6141848"/>
                <a:ext cx="226080" cy="1630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4A1B222A-7A09-294E-57DA-EDBA016D9D76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7184403" y="6132848"/>
                  <a:ext cx="243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2">
              <p14:nvContentPartPr>
                <p14:cNvPr id="380" name="Ink 379">
                  <a:extLst>
                    <a:ext uri="{FF2B5EF4-FFF2-40B4-BE49-F238E27FC236}">
                      <a16:creationId xmlns:a16="http://schemas.microsoft.com/office/drawing/2014/main" id="{762AD1F6-4D39-83FB-3090-6BE46EA44F12}"/>
                    </a:ext>
                  </a:extLst>
                </p14:cNvPr>
                <p14:cNvContentPartPr/>
                <p14:nvPr/>
              </p14:nvContentPartPr>
              <p14:xfrm>
                <a:off x="7581123" y="6142208"/>
                <a:ext cx="204120" cy="18720"/>
              </p14:xfrm>
            </p:contentPart>
          </mc:Choice>
          <mc:Fallback xmlns="">
            <p:pic>
              <p:nvPicPr>
                <p:cNvPr id="380" name="Ink 379">
                  <a:extLst>
                    <a:ext uri="{FF2B5EF4-FFF2-40B4-BE49-F238E27FC236}">
                      <a16:creationId xmlns:a16="http://schemas.microsoft.com/office/drawing/2014/main" id="{762AD1F6-4D39-83FB-3090-6BE46EA44F1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7572123" y="6133568"/>
                  <a:ext cx="2217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AD769F12-FCCD-8668-BCC7-432C71F27CB5}"/>
                    </a:ext>
                  </a:extLst>
                </p14:cNvPr>
                <p14:cNvContentPartPr/>
                <p14:nvPr/>
              </p14:nvContentPartPr>
              <p14:xfrm>
                <a:off x="7584363" y="6207368"/>
                <a:ext cx="218880" cy="1872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AD769F12-FCCD-8668-BCC7-432C71F27CB5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7575723" y="6198728"/>
                  <a:ext cx="2365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383" name="Ink 382">
                  <a:extLst>
                    <a:ext uri="{FF2B5EF4-FFF2-40B4-BE49-F238E27FC236}">
                      <a16:creationId xmlns:a16="http://schemas.microsoft.com/office/drawing/2014/main" id="{25C13AAA-5EAD-7EDD-7E44-D50726147BF9}"/>
                    </a:ext>
                  </a:extLst>
                </p14:cNvPr>
                <p14:cNvContentPartPr/>
                <p14:nvPr/>
              </p14:nvContentPartPr>
              <p14:xfrm>
                <a:off x="8049123" y="5961128"/>
                <a:ext cx="133920" cy="214560"/>
              </p14:xfrm>
            </p:contentPart>
          </mc:Choice>
          <mc:Fallback xmlns="">
            <p:pic>
              <p:nvPicPr>
                <p:cNvPr id="383" name="Ink 382">
                  <a:extLst>
                    <a:ext uri="{FF2B5EF4-FFF2-40B4-BE49-F238E27FC236}">
                      <a16:creationId xmlns:a16="http://schemas.microsoft.com/office/drawing/2014/main" id="{25C13AAA-5EAD-7EDD-7E44-D50726147BF9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8040483" y="5952128"/>
                  <a:ext cx="1515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8">
              <p14:nvContentPartPr>
                <p14:cNvPr id="384" name="Ink 383">
                  <a:extLst>
                    <a:ext uri="{FF2B5EF4-FFF2-40B4-BE49-F238E27FC236}">
                      <a16:creationId xmlns:a16="http://schemas.microsoft.com/office/drawing/2014/main" id="{5407523C-8D83-AD95-83EB-BDEE2FD6AFC8}"/>
                    </a:ext>
                  </a:extLst>
                </p14:cNvPr>
                <p14:cNvContentPartPr/>
                <p14:nvPr/>
              </p14:nvContentPartPr>
              <p14:xfrm>
                <a:off x="8007003" y="6254528"/>
                <a:ext cx="139680" cy="55080"/>
              </p14:xfrm>
            </p:contentPart>
          </mc:Choice>
          <mc:Fallback xmlns="">
            <p:pic>
              <p:nvPicPr>
                <p:cNvPr id="384" name="Ink 383">
                  <a:extLst>
                    <a:ext uri="{FF2B5EF4-FFF2-40B4-BE49-F238E27FC236}">
                      <a16:creationId xmlns:a16="http://schemas.microsoft.com/office/drawing/2014/main" id="{5407523C-8D83-AD95-83EB-BDEE2FD6AFC8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7998363" y="6245888"/>
                  <a:ext cx="1573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0">
              <p14:nvContentPartPr>
                <p14:cNvPr id="385" name="Ink 384">
                  <a:extLst>
                    <a:ext uri="{FF2B5EF4-FFF2-40B4-BE49-F238E27FC236}">
                      <a16:creationId xmlns:a16="http://schemas.microsoft.com/office/drawing/2014/main" id="{5D4DD0B9-05E8-52E1-B120-AA09FAE571CA}"/>
                    </a:ext>
                  </a:extLst>
                </p14:cNvPr>
                <p14:cNvContentPartPr/>
                <p14:nvPr/>
              </p14:nvContentPartPr>
              <p14:xfrm>
                <a:off x="8083683" y="6395648"/>
                <a:ext cx="11880" cy="141480"/>
              </p14:xfrm>
            </p:contentPart>
          </mc:Choice>
          <mc:Fallback xmlns="">
            <p:pic>
              <p:nvPicPr>
                <p:cNvPr id="385" name="Ink 384">
                  <a:extLst>
                    <a:ext uri="{FF2B5EF4-FFF2-40B4-BE49-F238E27FC236}">
                      <a16:creationId xmlns:a16="http://schemas.microsoft.com/office/drawing/2014/main" id="{5D4DD0B9-05E8-52E1-B120-AA09FAE571CA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8075043" y="6386648"/>
                  <a:ext cx="295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386" name="Ink 385">
                  <a:extLst>
                    <a:ext uri="{FF2B5EF4-FFF2-40B4-BE49-F238E27FC236}">
                      <a16:creationId xmlns:a16="http://schemas.microsoft.com/office/drawing/2014/main" id="{A5E97B44-4B6B-F2CB-CC7A-45C7F6518087}"/>
                    </a:ext>
                  </a:extLst>
                </p14:cNvPr>
                <p14:cNvContentPartPr/>
                <p14:nvPr/>
              </p14:nvContentPartPr>
              <p14:xfrm>
                <a:off x="8004123" y="6403928"/>
                <a:ext cx="154080" cy="67680"/>
              </p14:xfrm>
            </p:contentPart>
          </mc:Choice>
          <mc:Fallback xmlns="">
            <p:pic>
              <p:nvPicPr>
                <p:cNvPr id="386" name="Ink 385">
                  <a:extLst>
                    <a:ext uri="{FF2B5EF4-FFF2-40B4-BE49-F238E27FC236}">
                      <a16:creationId xmlns:a16="http://schemas.microsoft.com/office/drawing/2014/main" id="{A5E97B44-4B6B-F2CB-CC7A-45C7F651808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7995123" y="6394928"/>
                  <a:ext cx="1717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387" name="Ink 386">
                  <a:extLst>
                    <a:ext uri="{FF2B5EF4-FFF2-40B4-BE49-F238E27FC236}">
                      <a16:creationId xmlns:a16="http://schemas.microsoft.com/office/drawing/2014/main" id="{C5560554-1ADC-0C66-680F-E14EBB2E5909}"/>
                    </a:ext>
                  </a:extLst>
                </p14:cNvPr>
                <p14:cNvContentPartPr/>
                <p14:nvPr/>
              </p14:nvContentPartPr>
              <p14:xfrm>
                <a:off x="8324523" y="6131048"/>
                <a:ext cx="2520" cy="253080"/>
              </p14:xfrm>
            </p:contentPart>
          </mc:Choice>
          <mc:Fallback xmlns="">
            <p:pic>
              <p:nvPicPr>
                <p:cNvPr id="387" name="Ink 386">
                  <a:extLst>
                    <a:ext uri="{FF2B5EF4-FFF2-40B4-BE49-F238E27FC236}">
                      <a16:creationId xmlns:a16="http://schemas.microsoft.com/office/drawing/2014/main" id="{C5560554-1ADC-0C66-680F-E14EBB2E5909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315883" y="6122408"/>
                  <a:ext cx="2016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388" name="Ink 387">
                  <a:extLst>
                    <a:ext uri="{FF2B5EF4-FFF2-40B4-BE49-F238E27FC236}">
                      <a16:creationId xmlns:a16="http://schemas.microsoft.com/office/drawing/2014/main" id="{06D0F093-81BD-793B-41BA-FCD02225B032}"/>
                    </a:ext>
                  </a:extLst>
                </p14:cNvPr>
                <p14:cNvContentPartPr/>
                <p14:nvPr/>
              </p14:nvContentPartPr>
              <p14:xfrm>
                <a:off x="8288163" y="6097568"/>
                <a:ext cx="231840" cy="321480"/>
              </p14:xfrm>
            </p:contentPart>
          </mc:Choice>
          <mc:Fallback xmlns="">
            <p:pic>
              <p:nvPicPr>
                <p:cNvPr id="388" name="Ink 387">
                  <a:extLst>
                    <a:ext uri="{FF2B5EF4-FFF2-40B4-BE49-F238E27FC236}">
                      <a16:creationId xmlns:a16="http://schemas.microsoft.com/office/drawing/2014/main" id="{06D0F093-81BD-793B-41BA-FCD02225B032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279163" y="6088928"/>
                  <a:ext cx="249480" cy="339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88">
            <p14:nvContentPartPr>
              <p14:cNvPr id="390" name="Ink 389">
                <a:extLst>
                  <a:ext uri="{FF2B5EF4-FFF2-40B4-BE49-F238E27FC236}">
                    <a16:creationId xmlns:a16="http://schemas.microsoft.com/office/drawing/2014/main" id="{216CBF8D-6350-2B5F-E887-ECB02F79452A}"/>
                  </a:ext>
                </a:extLst>
              </p14:cNvPr>
              <p14:cNvContentPartPr/>
              <p14:nvPr/>
            </p14:nvContentPartPr>
            <p14:xfrm>
              <a:off x="8806923" y="6361808"/>
              <a:ext cx="106560" cy="135000"/>
            </p14:xfrm>
          </p:contentPart>
        </mc:Choice>
        <mc:Fallback xmlns="">
          <p:pic>
            <p:nvPicPr>
              <p:cNvPr id="390" name="Ink 389">
                <a:extLst>
                  <a:ext uri="{FF2B5EF4-FFF2-40B4-BE49-F238E27FC236}">
                    <a16:creationId xmlns:a16="http://schemas.microsoft.com/office/drawing/2014/main" id="{216CBF8D-6350-2B5F-E887-ECB02F79452A}"/>
                  </a:ext>
                </a:extLst>
              </p:cNvPr>
              <p:cNvPicPr/>
              <p:nvPr/>
            </p:nvPicPr>
            <p:blipFill>
              <a:blip r:embed="rId589"/>
              <a:stretch>
                <a:fillRect/>
              </a:stretch>
            </p:blipFill>
            <p:spPr>
              <a:xfrm>
                <a:off x="8797923" y="6353168"/>
                <a:ext cx="124200" cy="15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1" name="Group 400">
            <a:extLst>
              <a:ext uri="{FF2B5EF4-FFF2-40B4-BE49-F238E27FC236}">
                <a16:creationId xmlns:a16="http://schemas.microsoft.com/office/drawing/2014/main" id="{6F62BC34-E48D-9C0B-B168-E764648D2858}"/>
              </a:ext>
            </a:extLst>
          </p:cNvPr>
          <p:cNvGrpSpPr/>
          <p:nvPr/>
        </p:nvGrpSpPr>
        <p:grpSpPr>
          <a:xfrm>
            <a:off x="9325683" y="5930168"/>
            <a:ext cx="1566720" cy="592200"/>
            <a:chOff x="9325683" y="5930168"/>
            <a:chExt cx="1566720" cy="59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391" name="Ink 390">
                  <a:extLst>
                    <a:ext uri="{FF2B5EF4-FFF2-40B4-BE49-F238E27FC236}">
                      <a16:creationId xmlns:a16="http://schemas.microsoft.com/office/drawing/2014/main" id="{6105857D-8DDF-954E-3D26-9BB53C99FAC5}"/>
                    </a:ext>
                  </a:extLst>
                </p14:cNvPr>
                <p14:cNvContentPartPr/>
                <p14:nvPr/>
              </p14:nvContentPartPr>
              <p14:xfrm>
                <a:off x="9325683" y="5966528"/>
                <a:ext cx="139680" cy="358560"/>
              </p14:xfrm>
            </p:contentPart>
          </mc:Choice>
          <mc:Fallback xmlns="">
            <p:pic>
              <p:nvPicPr>
                <p:cNvPr id="391" name="Ink 390">
                  <a:extLst>
                    <a:ext uri="{FF2B5EF4-FFF2-40B4-BE49-F238E27FC236}">
                      <a16:creationId xmlns:a16="http://schemas.microsoft.com/office/drawing/2014/main" id="{6105857D-8DDF-954E-3D26-9BB53C99FAC5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9317043" y="5957528"/>
                  <a:ext cx="15732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392" name="Ink 391">
                  <a:extLst>
                    <a:ext uri="{FF2B5EF4-FFF2-40B4-BE49-F238E27FC236}">
                      <a16:creationId xmlns:a16="http://schemas.microsoft.com/office/drawing/2014/main" id="{C93A9410-8630-95B1-41EB-8DFDD900B713}"/>
                    </a:ext>
                  </a:extLst>
                </p14:cNvPr>
                <p14:cNvContentPartPr/>
                <p14:nvPr/>
              </p14:nvContentPartPr>
              <p14:xfrm>
                <a:off x="9682803" y="6163448"/>
                <a:ext cx="154440" cy="23760"/>
              </p14:xfrm>
            </p:contentPart>
          </mc:Choice>
          <mc:Fallback xmlns="">
            <p:pic>
              <p:nvPicPr>
                <p:cNvPr id="392" name="Ink 391">
                  <a:extLst>
                    <a:ext uri="{FF2B5EF4-FFF2-40B4-BE49-F238E27FC236}">
                      <a16:creationId xmlns:a16="http://schemas.microsoft.com/office/drawing/2014/main" id="{C93A9410-8630-95B1-41EB-8DFDD900B713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9674163" y="6154448"/>
                  <a:ext cx="17208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393" name="Ink 392">
                  <a:extLst>
                    <a:ext uri="{FF2B5EF4-FFF2-40B4-BE49-F238E27FC236}">
                      <a16:creationId xmlns:a16="http://schemas.microsoft.com/office/drawing/2014/main" id="{68671E94-32C9-B489-C4F8-CBC16F028E71}"/>
                    </a:ext>
                  </a:extLst>
                </p14:cNvPr>
                <p14:cNvContentPartPr/>
                <p14:nvPr/>
              </p14:nvContentPartPr>
              <p14:xfrm>
                <a:off x="9652923" y="6241568"/>
                <a:ext cx="233280" cy="38520"/>
              </p14:xfrm>
            </p:contentPart>
          </mc:Choice>
          <mc:Fallback xmlns="">
            <p:pic>
              <p:nvPicPr>
                <p:cNvPr id="393" name="Ink 392">
                  <a:extLst>
                    <a:ext uri="{FF2B5EF4-FFF2-40B4-BE49-F238E27FC236}">
                      <a16:creationId xmlns:a16="http://schemas.microsoft.com/office/drawing/2014/main" id="{68671E94-32C9-B489-C4F8-CBC16F028E7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9644283" y="6232568"/>
                  <a:ext cx="2509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395" name="Ink 394">
                  <a:extLst>
                    <a:ext uri="{FF2B5EF4-FFF2-40B4-BE49-F238E27FC236}">
                      <a16:creationId xmlns:a16="http://schemas.microsoft.com/office/drawing/2014/main" id="{B54E7F66-A9C6-556E-8EDB-436277541021}"/>
                    </a:ext>
                  </a:extLst>
                </p14:cNvPr>
                <p14:cNvContentPartPr/>
                <p14:nvPr/>
              </p14:nvContentPartPr>
              <p14:xfrm>
                <a:off x="10183203" y="5930168"/>
                <a:ext cx="24120" cy="187200"/>
              </p14:xfrm>
            </p:contentPart>
          </mc:Choice>
          <mc:Fallback xmlns="">
            <p:pic>
              <p:nvPicPr>
                <p:cNvPr id="395" name="Ink 394">
                  <a:extLst>
                    <a:ext uri="{FF2B5EF4-FFF2-40B4-BE49-F238E27FC236}">
                      <a16:creationId xmlns:a16="http://schemas.microsoft.com/office/drawing/2014/main" id="{B54E7F66-A9C6-556E-8EDB-436277541021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10174203" y="5921168"/>
                  <a:ext cx="417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396" name="Ink 395">
                  <a:extLst>
                    <a:ext uri="{FF2B5EF4-FFF2-40B4-BE49-F238E27FC236}">
                      <a16:creationId xmlns:a16="http://schemas.microsoft.com/office/drawing/2014/main" id="{F20BFC96-BFF5-C239-3585-91448FE38526}"/>
                    </a:ext>
                  </a:extLst>
                </p14:cNvPr>
                <p14:cNvContentPartPr/>
                <p14:nvPr/>
              </p14:nvContentPartPr>
              <p14:xfrm>
                <a:off x="10024443" y="6169208"/>
                <a:ext cx="293040" cy="16920"/>
              </p14:xfrm>
            </p:contentPart>
          </mc:Choice>
          <mc:Fallback xmlns="">
            <p:pic>
              <p:nvPicPr>
                <p:cNvPr id="396" name="Ink 395">
                  <a:extLst>
                    <a:ext uri="{FF2B5EF4-FFF2-40B4-BE49-F238E27FC236}">
                      <a16:creationId xmlns:a16="http://schemas.microsoft.com/office/drawing/2014/main" id="{F20BFC96-BFF5-C239-3585-91448FE3852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10015803" y="6160208"/>
                  <a:ext cx="3106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397" name="Ink 396">
                  <a:extLst>
                    <a:ext uri="{FF2B5EF4-FFF2-40B4-BE49-F238E27FC236}">
                      <a16:creationId xmlns:a16="http://schemas.microsoft.com/office/drawing/2014/main" id="{E97254CE-878E-8B72-2548-804A8B125CC9}"/>
                    </a:ext>
                  </a:extLst>
                </p14:cNvPr>
                <p14:cNvContentPartPr/>
                <p14:nvPr/>
              </p14:nvContentPartPr>
              <p14:xfrm>
                <a:off x="10152963" y="6284408"/>
                <a:ext cx="43560" cy="237960"/>
              </p14:xfrm>
            </p:contentPart>
          </mc:Choice>
          <mc:Fallback xmlns="">
            <p:pic>
              <p:nvPicPr>
                <p:cNvPr id="397" name="Ink 396">
                  <a:extLst>
                    <a:ext uri="{FF2B5EF4-FFF2-40B4-BE49-F238E27FC236}">
                      <a16:creationId xmlns:a16="http://schemas.microsoft.com/office/drawing/2014/main" id="{E97254CE-878E-8B72-2548-804A8B125CC9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10143963" y="6275408"/>
                  <a:ext cx="6120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398" name="Ink 397">
                  <a:extLst>
                    <a:ext uri="{FF2B5EF4-FFF2-40B4-BE49-F238E27FC236}">
                      <a16:creationId xmlns:a16="http://schemas.microsoft.com/office/drawing/2014/main" id="{AE50AD2E-A47A-B979-1D5A-BE722B56C57E}"/>
                    </a:ext>
                  </a:extLst>
                </p14:cNvPr>
                <p14:cNvContentPartPr/>
                <p14:nvPr/>
              </p14:nvContentPartPr>
              <p14:xfrm>
                <a:off x="10032723" y="6262088"/>
                <a:ext cx="279720" cy="187560"/>
              </p14:xfrm>
            </p:contentPart>
          </mc:Choice>
          <mc:Fallback xmlns="">
            <p:pic>
              <p:nvPicPr>
                <p:cNvPr id="398" name="Ink 397">
                  <a:extLst>
                    <a:ext uri="{FF2B5EF4-FFF2-40B4-BE49-F238E27FC236}">
                      <a16:creationId xmlns:a16="http://schemas.microsoft.com/office/drawing/2014/main" id="{AE50AD2E-A47A-B979-1D5A-BE722B56C57E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024083" y="6253088"/>
                  <a:ext cx="2973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399" name="Ink 398">
                  <a:extLst>
                    <a:ext uri="{FF2B5EF4-FFF2-40B4-BE49-F238E27FC236}">
                      <a16:creationId xmlns:a16="http://schemas.microsoft.com/office/drawing/2014/main" id="{066A30D9-0EB9-B1A1-2D85-7384D6D001D5}"/>
                    </a:ext>
                  </a:extLst>
                </p14:cNvPr>
                <p14:cNvContentPartPr/>
                <p14:nvPr/>
              </p14:nvContentPartPr>
              <p14:xfrm>
                <a:off x="10515483" y="6094328"/>
                <a:ext cx="211320" cy="311400"/>
              </p14:xfrm>
            </p:contentPart>
          </mc:Choice>
          <mc:Fallback xmlns="">
            <p:pic>
              <p:nvPicPr>
                <p:cNvPr id="399" name="Ink 398">
                  <a:extLst>
                    <a:ext uri="{FF2B5EF4-FFF2-40B4-BE49-F238E27FC236}">
                      <a16:creationId xmlns:a16="http://schemas.microsoft.com/office/drawing/2014/main" id="{066A30D9-0EB9-B1A1-2D85-7384D6D001D5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506843" y="6085328"/>
                  <a:ext cx="228960" cy="32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400" name="Ink 399">
                  <a:extLst>
                    <a:ext uri="{FF2B5EF4-FFF2-40B4-BE49-F238E27FC236}">
                      <a16:creationId xmlns:a16="http://schemas.microsoft.com/office/drawing/2014/main" id="{66E5B1E9-6FB4-DCAB-CA1B-D08393717BD1}"/>
                    </a:ext>
                  </a:extLst>
                </p14:cNvPr>
                <p14:cNvContentPartPr/>
                <p14:nvPr/>
              </p14:nvContentPartPr>
              <p14:xfrm>
                <a:off x="10750203" y="5947448"/>
                <a:ext cx="142200" cy="197640"/>
              </p14:xfrm>
            </p:contentPart>
          </mc:Choice>
          <mc:Fallback xmlns="">
            <p:pic>
              <p:nvPicPr>
                <p:cNvPr id="400" name="Ink 399">
                  <a:extLst>
                    <a:ext uri="{FF2B5EF4-FFF2-40B4-BE49-F238E27FC236}">
                      <a16:creationId xmlns:a16="http://schemas.microsoft.com/office/drawing/2014/main" id="{66E5B1E9-6FB4-DCAB-CA1B-D08393717BD1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741203" y="5938448"/>
                  <a:ext cx="159840" cy="215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oup 414">
            <a:extLst>
              <a:ext uri="{FF2B5EF4-FFF2-40B4-BE49-F238E27FC236}">
                <a16:creationId xmlns:a16="http://schemas.microsoft.com/office/drawing/2014/main" id="{070E5E33-F68C-70F3-32FF-09FD0C2FFE57}"/>
              </a:ext>
            </a:extLst>
          </p:cNvPr>
          <p:cNvGrpSpPr/>
          <p:nvPr/>
        </p:nvGrpSpPr>
        <p:grpSpPr>
          <a:xfrm>
            <a:off x="11059443" y="6163808"/>
            <a:ext cx="1039680" cy="493200"/>
            <a:chOff x="11059443" y="6163808"/>
            <a:chExt cx="103968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402" name="Ink 401">
                  <a:extLst>
                    <a:ext uri="{FF2B5EF4-FFF2-40B4-BE49-F238E27FC236}">
                      <a16:creationId xmlns:a16="http://schemas.microsoft.com/office/drawing/2014/main" id="{FEF8E19B-2214-CCD1-6BFF-DEC257CE5421}"/>
                    </a:ext>
                  </a:extLst>
                </p14:cNvPr>
                <p14:cNvContentPartPr/>
                <p14:nvPr/>
              </p14:nvContentPartPr>
              <p14:xfrm>
                <a:off x="11174283" y="6309968"/>
                <a:ext cx="11160" cy="222840"/>
              </p14:xfrm>
            </p:contentPart>
          </mc:Choice>
          <mc:Fallback xmlns="">
            <p:pic>
              <p:nvPicPr>
                <p:cNvPr id="402" name="Ink 401">
                  <a:extLst>
                    <a:ext uri="{FF2B5EF4-FFF2-40B4-BE49-F238E27FC236}">
                      <a16:creationId xmlns:a16="http://schemas.microsoft.com/office/drawing/2014/main" id="{FEF8E19B-2214-CCD1-6BFF-DEC257CE5421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1165643" y="6300968"/>
                  <a:ext cx="28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403" name="Ink 402">
                  <a:extLst>
                    <a:ext uri="{FF2B5EF4-FFF2-40B4-BE49-F238E27FC236}">
                      <a16:creationId xmlns:a16="http://schemas.microsoft.com/office/drawing/2014/main" id="{6389D78E-BB8E-99CD-F041-7278490D64B3}"/>
                    </a:ext>
                  </a:extLst>
                </p14:cNvPr>
                <p14:cNvContentPartPr/>
                <p14:nvPr/>
              </p14:nvContentPartPr>
              <p14:xfrm>
                <a:off x="11264283" y="6321848"/>
                <a:ext cx="32040" cy="177120"/>
              </p14:xfrm>
            </p:contentPart>
          </mc:Choice>
          <mc:Fallback xmlns="">
            <p:pic>
              <p:nvPicPr>
                <p:cNvPr id="403" name="Ink 402">
                  <a:extLst>
                    <a:ext uri="{FF2B5EF4-FFF2-40B4-BE49-F238E27FC236}">
                      <a16:creationId xmlns:a16="http://schemas.microsoft.com/office/drawing/2014/main" id="{6389D78E-BB8E-99CD-F041-7278490D64B3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1255643" y="6313208"/>
                  <a:ext cx="49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04" name="Ink 403">
                  <a:extLst>
                    <a:ext uri="{FF2B5EF4-FFF2-40B4-BE49-F238E27FC236}">
                      <a16:creationId xmlns:a16="http://schemas.microsoft.com/office/drawing/2014/main" id="{8547DD3C-05A9-5370-0683-FD0F9FF88ADC}"/>
                    </a:ext>
                  </a:extLst>
                </p14:cNvPr>
                <p14:cNvContentPartPr/>
                <p14:nvPr/>
              </p14:nvContentPartPr>
              <p14:xfrm>
                <a:off x="11162043" y="6439928"/>
                <a:ext cx="117360" cy="11880"/>
              </p14:xfrm>
            </p:contentPart>
          </mc:Choice>
          <mc:Fallback xmlns="">
            <p:pic>
              <p:nvPicPr>
                <p:cNvPr id="404" name="Ink 403">
                  <a:extLst>
                    <a:ext uri="{FF2B5EF4-FFF2-40B4-BE49-F238E27FC236}">
                      <a16:creationId xmlns:a16="http://schemas.microsoft.com/office/drawing/2014/main" id="{8547DD3C-05A9-5370-0683-FD0F9FF88AD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1153403" y="6430928"/>
                  <a:ext cx="1350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05" name="Ink 404">
                  <a:extLst>
                    <a:ext uri="{FF2B5EF4-FFF2-40B4-BE49-F238E27FC236}">
                      <a16:creationId xmlns:a16="http://schemas.microsoft.com/office/drawing/2014/main" id="{CD759635-3F64-D74C-649F-89C298DDBE45}"/>
                    </a:ext>
                  </a:extLst>
                </p14:cNvPr>
                <p14:cNvContentPartPr/>
                <p14:nvPr/>
              </p14:nvContentPartPr>
              <p14:xfrm>
                <a:off x="11364723" y="6284408"/>
                <a:ext cx="272160" cy="212400"/>
              </p14:xfrm>
            </p:contentPart>
          </mc:Choice>
          <mc:Fallback xmlns="">
            <p:pic>
              <p:nvPicPr>
                <p:cNvPr id="405" name="Ink 404">
                  <a:extLst>
                    <a:ext uri="{FF2B5EF4-FFF2-40B4-BE49-F238E27FC236}">
                      <a16:creationId xmlns:a16="http://schemas.microsoft.com/office/drawing/2014/main" id="{CD759635-3F64-D74C-649F-89C298DDBE45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1355723" y="6275768"/>
                  <a:ext cx="28980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12" name="Ink 411">
                  <a:extLst>
                    <a:ext uri="{FF2B5EF4-FFF2-40B4-BE49-F238E27FC236}">
                      <a16:creationId xmlns:a16="http://schemas.microsoft.com/office/drawing/2014/main" id="{C32CB692-61D9-F863-52B6-9094A8E8D104}"/>
                    </a:ext>
                  </a:extLst>
                </p14:cNvPr>
                <p14:cNvContentPartPr/>
                <p14:nvPr/>
              </p14:nvContentPartPr>
              <p14:xfrm>
                <a:off x="11059443" y="6170288"/>
                <a:ext cx="190080" cy="486720"/>
              </p14:xfrm>
            </p:contentPart>
          </mc:Choice>
          <mc:Fallback xmlns="">
            <p:pic>
              <p:nvPicPr>
                <p:cNvPr id="412" name="Ink 411">
                  <a:extLst>
                    <a:ext uri="{FF2B5EF4-FFF2-40B4-BE49-F238E27FC236}">
                      <a16:creationId xmlns:a16="http://schemas.microsoft.com/office/drawing/2014/main" id="{C32CB692-61D9-F863-52B6-9094A8E8D10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11050803" y="6161648"/>
                  <a:ext cx="207720" cy="50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07" name="Ink 406">
                  <a:extLst>
                    <a:ext uri="{FF2B5EF4-FFF2-40B4-BE49-F238E27FC236}">
                      <a16:creationId xmlns:a16="http://schemas.microsoft.com/office/drawing/2014/main" id="{791A9A21-6B7E-6BF2-468A-707404C85014}"/>
                    </a:ext>
                  </a:extLst>
                </p14:cNvPr>
                <p14:cNvContentPartPr/>
                <p14:nvPr/>
              </p14:nvContentPartPr>
              <p14:xfrm>
                <a:off x="11624283" y="6447848"/>
                <a:ext cx="146880" cy="81360"/>
              </p14:xfrm>
            </p:contentPart>
          </mc:Choice>
          <mc:Fallback xmlns="">
            <p:pic>
              <p:nvPicPr>
                <p:cNvPr id="407" name="Ink 406">
                  <a:extLst>
                    <a:ext uri="{FF2B5EF4-FFF2-40B4-BE49-F238E27FC236}">
                      <a16:creationId xmlns:a16="http://schemas.microsoft.com/office/drawing/2014/main" id="{791A9A21-6B7E-6BF2-468A-707404C85014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11615643" y="6438848"/>
                  <a:ext cx="16452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08" name="Ink 407">
                  <a:extLst>
                    <a:ext uri="{FF2B5EF4-FFF2-40B4-BE49-F238E27FC236}">
                      <a16:creationId xmlns:a16="http://schemas.microsoft.com/office/drawing/2014/main" id="{6AB0AAA7-5F30-9877-F611-6B2E37E69009}"/>
                    </a:ext>
                  </a:extLst>
                </p14:cNvPr>
                <p14:cNvContentPartPr/>
                <p14:nvPr/>
              </p14:nvContentPartPr>
              <p14:xfrm>
                <a:off x="11754963" y="6460808"/>
                <a:ext cx="100440" cy="84960"/>
              </p14:xfrm>
            </p:contentPart>
          </mc:Choice>
          <mc:Fallback xmlns="">
            <p:pic>
              <p:nvPicPr>
                <p:cNvPr id="408" name="Ink 407">
                  <a:extLst>
                    <a:ext uri="{FF2B5EF4-FFF2-40B4-BE49-F238E27FC236}">
                      <a16:creationId xmlns:a16="http://schemas.microsoft.com/office/drawing/2014/main" id="{6AB0AAA7-5F30-9877-F611-6B2E37E69009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11745963" y="6451808"/>
                  <a:ext cx="118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09" name="Ink 408">
                  <a:extLst>
                    <a:ext uri="{FF2B5EF4-FFF2-40B4-BE49-F238E27FC236}">
                      <a16:creationId xmlns:a16="http://schemas.microsoft.com/office/drawing/2014/main" id="{0301B0B1-3413-1020-6B10-0D773B12F3AF}"/>
                    </a:ext>
                  </a:extLst>
                </p14:cNvPr>
                <p14:cNvContentPartPr/>
                <p14:nvPr/>
              </p14:nvContentPartPr>
              <p14:xfrm>
                <a:off x="11743083" y="6431648"/>
                <a:ext cx="139680" cy="136080"/>
              </p14:xfrm>
            </p:contentPart>
          </mc:Choice>
          <mc:Fallback xmlns="">
            <p:pic>
              <p:nvPicPr>
                <p:cNvPr id="409" name="Ink 408">
                  <a:extLst>
                    <a:ext uri="{FF2B5EF4-FFF2-40B4-BE49-F238E27FC236}">
                      <a16:creationId xmlns:a16="http://schemas.microsoft.com/office/drawing/2014/main" id="{0301B0B1-3413-1020-6B10-0D773B12F3A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11734443" y="6422648"/>
                  <a:ext cx="1573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10" name="Ink 409">
                  <a:extLst>
                    <a:ext uri="{FF2B5EF4-FFF2-40B4-BE49-F238E27FC236}">
                      <a16:creationId xmlns:a16="http://schemas.microsoft.com/office/drawing/2014/main" id="{B4FF8BF1-5A98-6076-F853-8ECF27824762}"/>
                    </a:ext>
                  </a:extLst>
                </p14:cNvPr>
                <p14:cNvContentPartPr/>
                <p14:nvPr/>
              </p14:nvContentPartPr>
              <p14:xfrm>
                <a:off x="11913003" y="6312128"/>
                <a:ext cx="136800" cy="264960"/>
              </p14:xfrm>
            </p:contentPart>
          </mc:Choice>
          <mc:Fallback xmlns="">
            <p:pic>
              <p:nvPicPr>
                <p:cNvPr id="410" name="Ink 409">
                  <a:extLst>
                    <a:ext uri="{FF2B5EF4-FFF2-40B4-BE49-F238E27FC236}">
                      <a16:creationId xmlns:a16="http://schemas.microsoft.com/office/drawing/2014/main" id="{B4FF8BF1-5A98-6076-F853-8ECF27824762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11904003" y="6303488"/>
                  <a:ext cx="15444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13" name="Ink 412">
                  <a:extLst>
                    <a:ext uri="{FF2B5EF4-FFF2-40B4-BE49-F238E27FC236}">
                      <a16:creationId xmlns:a16="http://schemas.microsoft.com/office/drawing/2014/main" id="{4B923AC3-D696-4019-E33B-EC3A21A0183F}"/>
                    </a:ext>
                  </a:extLst>
                </p14:cNvPr>
                <p14:cNvContentPartPr/>
                <p14:nvPr/>
              </p14:nvContentPartPr>
              <p14:xfrm>
                <a:off x="11965563" y="6163808"/>
                <a:ext cx="133560" cy="449280"/>
              </p14:xfrm>
            </p:contentPart>
          </mc:Choice>
          <mc:Fallback xmlns="">
            <p:pic>
              <p:nvPicPr>
                <p:cNvPr id="413" name="Ink 412">
                  <a:extLst>
                    <a:ext uri="{FF2B5EF4-FFF2-40B4-BE49-F238E27FC236}">
                      <a16:creationId xmlns:a16="http://schemas.microsoft.com/office/drawing/2014/main" id="{4B923AC3-D696-4019-E33B-EC3A21A0183F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11956563" y="6154808"/>
                  <a:ext cx="151200" cy="466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355073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E2DA0CD-5267-E5B6-1AF0-40810B2F0BC7}"/>
              </a:ext>
            </a:extLst>
          </p:cNvPr>
          <p:cNvGrpSpPr/>
          <p:nvPr/>
        </p:nvGrpSpPr>
        <p:grpSpPr>
          <a:xfrm>
            <a:off x="1029843" y="444128"/>
            <a:ext cx="617040" cy="419040"/>
            <a:chOff x="1029843" y="444128"/>
            <a:chExt cx="617040" cy="41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FD346CD9-B9F8-5C79-DA12-CD4E4676E65C}"/>
                    </a:ext>
                  </a:extLst>
                </p14:cNvPr>
                <p14:cNvContentPartPr/>
                <p14:nvPr/>
              </p14:nvContentPartPr>
              <p14:xfrm>
                <a:off x="1064043" y="444128"/>
                <a:ext cx="152280" cy="4190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FD346CD9-B9F8-5C79-DA12-CD4E4676E65C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055043" y="435488"/>
                  <a:ext cx="1699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49475DE-58E4-9773-2F8C-C1B9163D88F3}"/>
                    </a:ext>
                  </a:extLst>
                </p14:cNvPr>
                <p14:cNvContentPartPr/>
                <p14:nvPr/>
              </p14:nvContentPartPr>
              <p14:xfrm>
                <a:off x="1029843" y="708368"/>
                <a:ext cx="213120" cy="133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49475DE-58E4-9773-2F8C-C1B9163D88F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21203" y="699368"/>
                  <a:ext cx="230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E6AAEDB-5D75-6E40-D60A-D0AFF40CC18D}"/>
                    </a:ext>
                  </a:extLst>
                </p14:cNvPr>
                <p14:cNvContentPartPr/>
                <p14:nvPr/>
              </p14:nvContentPartPr>
              <p14:xfrm>
                <a:off x="1422963" y="656528"/>
                <a:ext cx="191160" cy="12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E6AAEDB-5D75-6E40-D60A-D0AFF40CC18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1414323" y="647528"/>
                  <a:ext cx="208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FC9ED504-3043-7277-8058-DB73B792AB75}"/>
                    </a:ext>
                  </a:extLst>
                </p14:cNvPr>
                <p14:cNvContentPartPr/>
                <p14:nvPr/>
              </p14:nvContentPartPr>
              <p14:xfrm>
                <a:off x="1475163" y="715568"/>
                <a:ext cx="171720" cy="1008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FC9ED504-3043-7277-8058-DB73B792AB7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466163" y="706568"/>
                  <a:ext cx="18936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69B0A9CD-C34E-E787-B62E-566E1B9890F3}"/>
              </a:ext>
            </a:extLst>
          </p:cNvPr>
          <p:cNvGrpSpPr/>
          <p:nvPr/>
        </p:nvGrpSpPr>
        <p:grpSpPr>
          <a:xfrm>
            <a:off x="1915803" y="538088"/>
            <a:ext cx="473400" cy="178920"/>
            <a:chOff x="1915803" y="538088"/>
            <a:chExt cx="473400" cy="17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FBE0505-BBDD-7F68-9D57-118B29917091}"/>
                    </a:ext>
                  </a:extLst>
                </p14:cNvPr>
                <p14:cNvContentPartPr/>
                <p14:nvPr/>
              </p14:nvContentPartPr>
              <p14:xfrm>
                <a:off x="1915803" y="538088"/>
                <a:ext cx="228600" cy="178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FBE0505-BBDD-7F68-9D57-118B2991709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907163" y="529088"/>
                  <a:ext cx="2462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E4E23A12-5C0D-261E-E9FC-61086CED3974}"/>
                    </a:ext>
                  </a:extLst>
                </p14:cNvPr>
                <p14:cNvContentPartPr/>
                <p14:nvPr/>
              </p14:nvContentPartPr>
              <p14:xfrm>
                <a:off x="2208483" y="584888"/>
                <a:ext cx="180720" cy="128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E4E23A12-5C0D-261E-E9FC-61086CED3974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199843" y="576248"/>
                  <a:ext cx="1983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2311F0-0764-9654-6677-D18ED60E02B9}"/>
              </a:ext>
            </a:extLst>
          </p:cNvPr>
          <p:cNvGrpSpPr/>
          <p:nvPr/>
        </p:nvGrpSpPr>
        <p:grpSpPr>
          <a:xfrm>
            <a:off x="2755323" y="462128"/>
            <a:ext cx="238680" cy="217800"/>
            <a:chOff x="2755323" y="462128"/>
            <a:chExt cx="238680" cy="21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01A81AD-1ADB-2C6D-EACF-DF269C2AFBBA}"/>
                    </a:ext>
                  </a:extLst>
                </p14:cNvPr>
                <p14:cNvContentPartPr/>
                <p14:nvPr/>
              </p14:nvContentPartPr>
              <p14:xfrm>
                <a:off x="2882403" y="462128"/>
                <a:ext cx="5760" cy="21780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01A81AD-1ADB-2C6D-EACF-DF269C2AFBB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873763" y="453488"/>
                  <a:ext cx="2340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3032F162-9196-37DB-7768-75970F10F1F6}"/>
                    </a:ext>
                  </a:extLst>
                </p14:cNvPr>
                <p14:cNvContentPartPr/>
                <p14:nvPr/>
              </p14:nvContentPartPr>
              <p14:xfrm>
                <a:off x="2755323" y="593168"/>
                <a:ext cx="238680" cy="2196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3032F162-9196-37DB-7768-75970F10F1F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746683" y="584168"/>
                  <a:ext cx="25632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" name="Ink 12">
                <a:extLst>
                  <a:ext uri="{FF2B5EF4-FFF2-40B4-BE49-F238E27FC236}">
                    <a16:creationId xmlns:a16="http://schemas.microsoft.com/office/drawing/2014/main" id="{1BC18A45-EFED-81A3-D2F9-81D805CC328C}"/>
                  </a:ext>
                </a:extLst>
              </p14:cNvPr>
              <p14:cNvContentPartPr/>
              <p14:nvPr/>
            </p14:nvContentPartPr>
            <p14:xfrm>
              <a:off x="3282363" y="226688"/>
              <a:ext cx="165600" cy="248760"/>
            </p14:xfrm>
          </p:contentPart>
        </mc:Choice>
        <mc:Fallback xmlns="">
          <p:pic>
            <p:nvPicPr>
              <p:cNvPr id="13" name="Ink 12">
                <a:extLst>
                  <a:ext uri="{FF2B5EF4-FFF2-40B4-BE49-F238E27FC236}">
                    <a16:creationId xmlns:a16="http://schemas.microsoft.com/office/drawing/2014/main" id="{1BC18A45-EFED-81A3-D2F9-81D805CC32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273723" y="217688"/>
                <a:ext cx="183240" cy="26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86FE027-900D-128C-9070-AFE223153779}"/>
                  </a:ext>
                </a:extLst>
              </p14:cNvPr>
              <p14:cNvContentPartPr/>
              <p14:nvPr/>
            </p14:nvContentPartPr>
            <p14:xfrm>
              <a:off x="3179763" y="607568"/>
              <a:ext cx="373320" cy="2952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86FE027-900D-128C-9070-AFE22315377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170763" y="598568"/>
                <a:ext cx="3909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5" name="Ink 14">
                <a:extLst>
                  <a:ext uri="{FF2B5EF4-FFF2-40B4-BE49-F238E27FC236}">
                    <a16:creationId xmlns:a16="http://schemas.microsoft.com/office/drawing/2014/main" id="{BCF6EF30-DF8D-AE22-9DBB-B01E5829BCB2}"/>
                  </a:ext>
                </a:extLst>
              </p14:cNvPr>
              <p14:cNvContentPartPr/>
              <p14:nvPr/>
            </p14:nvContentPartPr>
            <p14:xfrm>
              <a:off x="3270843" y="735368"/>
              <a:ext cx="163440" cy="210240"/>
            </p14:xfrm>
          </p:contentPart>
        </mc:Choice>
        <mc:Fallback xmlns="">
          <p:pic>
            <p:nvPicPr>
              <p:cNvPr id="15" name="Ink 14">
                <a:extLst>
                  <a:ext uri="{FF2B5EF4-FFF2-40B4-BE49-F238E27FC236}">
                    <a16:creationId xmlns:a16="http://schemas.microsoft.com/office/drawing/2014/main" id="{BCF6EF30-DF8D-AE22-9DBB-B01E5829BCB2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261843" y="726368"/>
                <a:ext cx="181080" cy="22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8" name="Group 17">
            <a:extLst>
              <a:ext uri="{FF2B5EF4-FFF2-40B4-BE49-F238E27FC236}">
                <a16:creationId xmlns:a16="http://schemas.microsoft.com/office/drawing/2014/main" id="{43747EDF-7307-3371-DEE3-2FAD4DF6A9F2}"/>
              </a:ext>
            </a:extLst>
          </p:cNvPr>
          <p:cNvGrpSpPr/>
          <p:nvPr/>
        </p:nvGrpSpPr>
        <p:grpSpPr>
          <a:xfrm>
            <a:off x="1414683" y="1749488"/>
            <a:ext cx="280440" cy="116640"/>
            <a:chOff x="1414683" y="1749488"/>
            <a:chExt cx="280440" cy="11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08630AE-9AE1-0889-466B-D0949D85E053}"/>
                    </a:ext>
                  </a:extLst>
                </p14:cNvPr>
                <p14:cNvContentPartPr/>
                <p14:nvPr/>
              </p14:nvContentPartPr>
              <p14:xfrm>
                <a:off x="1414683" y="1749488"/>
                <a:ext cx="228960" cy="259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08630AE-9AE1-0889-466B-D0949D85E053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405683" y="1740848"/>
                  <a:ext cx="2466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ADE3F3B-0EE5-96C6-C02D-DCC3D55F5828}"/>
                    </a:ext>
                  </a:extLst>
                </p14:cNvPr>
                <p14:cNvContentPartPr/>
                <p14:nvPr/>
              </p14:nvContentPartPr>
              <p14:xfrm>
                <a:off x="1419363" y="1853528"/>
                <a:ext cx="275760" cy="126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ADE3F3B-0EE5-96C6-C02D-DCC3D55F582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10363" y="1844528"/>
                  <a:ext cx="293400" cy="3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D561E54C-F34A-52C5-164A-57B5573EBF5F}"/>
              </a:ext>
            </a:extLst>
          </p:cNvPr>
          <p:cNvGrpSpPr/>
          <p:nvPr/>
        </p:nvGrpSpPr>
        <p:grpSpPr>
          <a:xfrm>
            <a:off x="1925883" y="1483808"/>
            <a:ext cx="788400" cy="582840"/>
            <a:chOff x="1925883" y="1483808"/>
            <a:chExt cx="788400" cy="582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043CECA-BCB5-6939-2F98-28980BED86D6}"/>
                    </a:ext>
                  </a:extLst>
                </p14:cNvPr>
                <p14:cNvContentPartPr/>
                <p14:nvPr/>
              </p14:nvContentPartPr>
              <p14:xfrm>
                <a:off x="1947483" y="1483808"/>
                <a:ext cx="182160" cy="211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043CECA-BCB5-6939-2F98-28980BED86D6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938483" y="1475168"/>
                  <a:ext cx="1998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867F2F76-C042-B8B1-B349-C98BC218BC3B}"/>
                    </a:ext>
                  </a:extLst>
                </p14:cNvPr>
                <p14:cNvContentPartPr/>
                <p14:nvPr/>
              </p14:nvContentPartPr>
              <p14:xfrm>
                <a:off x="1925883" y="1763528"/>
                <a:ext cx="260640" cy="108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867F2F76-C042-B8B1-B349-C98BC218BC3B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16883" y="1754528"/>
                  <a:ext cx="278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055076F-0651-C89C-65DB-BBEA42642EE8}"/>
                    </a:ext>
                  </a:extLst>
                </p14:cNvPr>
                <p14:cNvContentPartPr/>
                <p14:nvPr/>
              </p14:nvContentPartPr>
              <p14:xfrm>
                <a:off x="2068803" y="1828328"/>
                <a:ext cx="14760" cy="2383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055076F-0651-C89C-65DB-BBEA42642EE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2060163" y="1819688"/>
                  <a:ext cx="3240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B719C924-6DCE-FC58-8542-5870D685967D}"/>
                    </a:ext>
                  </a:extLst>
                </p14:cNvPr>
                <p14:cNvContentPartPr/>
                <p14:nvPr/>
              </p14:nvContentPartPr>
              <p14:xfrm>
                <a:off x="1935963" y="1825448"/>
                <a:ext cx="206280" cy="1598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B719C924-6DCE-FC58-8542-5870D685967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927323" y="1816808"/>
                  <a:ext cx="223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AC6252F4-A544-AC0D-316C-B231F247A531}"/>
                    </a:ext>
                  </a:extLst>
                </p14:cNvPr>
                <p14:cNvContentPartPr/>
                <p14:nvPr/>
              </p14:nvContentPartPr>
              <p14:xfrm>
                <a:off x="2307843" y="1544288"/>
                <a:ext cx="156240" cy="2775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AC6252F4-A544-AC0D-316C-B231F247A53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2298843" y="1535648"/>
                  <a:ext cx="17388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22D58763-1E0F-69BE-2C6C-C3F5A45E9E04}"/>
                    </a:ext>
                  </a:extLst>
                </p14:cNvPr>
                <p14:cNvContentPartPr/>
                <p14:nvPr/>
              </p14:nvContentPartPr>
              <p14:xfrm>
                <a:off x="2562723" y="1619168"/>
                <a:ext cx="151560" cy="15948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22D58763-1E0F-69BE-2C6C-C3F5A45E9E0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553723" y="1610528"/>
                  <a:ext cx="169200" cy="17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EB72B363-4CC4-6D48-1CF3-C726D60A88D4}"/>
              </a:ext>
            </a:extLst>
          </p:cNvPr>
          <p:cNvGrpSpPr/>
          <p:nvPr/>
        </p:nvGrpSpPr>
        <p:grpSpPr>
          <a:xfrm>
            <a:off x="3028923" y="1371128"/>
            <a:ext cx="605520" cy="595080"/>
            <a:chOff x="3028923" y="1371128"/>
            <a:chExt cx="605520" cy="59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E66ED6CA-BF47-82E6-4B0B-9091746297D5}"/>
                    </a:ext>
                  </a:extLst>
                </p14:cNvPr>
                <p14:cNvContentPartPr/>
                <p14:nvPr/>
              </p14:nvContentPartPr>
              <p14:xfrm>
                <a:off x="3127563" y="1491728"/>
                <a:ext cx="22680" cy="2016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E66ED6CA-BF47-82E6-4B0B-9091746297D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118563" y="1483088"/>
                  <a:ext cx="403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81A823E-F147-A3A1-F573-39C05E1D45D7}"/>
                    </a:ext>
                  </a:extLst>
                </p14:cNvPr>
                <p14:cNvContentPartPr/>
                <p14:nvPr/>
              </p14:nvContentPartPr>
              <p14:xfrm>
                <a:off x="3028923" y="1603328"/>
                <a:ext cx="230400" cy="3132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81A823E-F147-A3A1-F573-39C05E1D45D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019923" y="1594688"/>
                  <a:ext cx="24804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8F78C7F-3A23-B7C8-5F8B-EB570EF96542}"/>
                    </a:ext>
                  </a:extLst>
                </p14:cNvPr>
                <p14:cNvContentPartPr/>
                <p14:nvPr/>
              </p14:nvContentPartPr>
              <p14:xfrm>
                <a:off x="3519963" y="1371128"/>
                <a:ext cx="10080" cy="1846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8F78C7F-3A23-B7C8-5F8B-EB570EF96542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511323" y="1362488"/>
                  <a:ext cx="277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0E934107-80E5-E9C3-1073-7CA9CE5BD92D}"/>
                    </a:ext>
                  </a:extLst>
                </p14:cNvPr>
                <p14:cNvContentPartPr/>
                <p14:nvPr/>
              </p14:nvContentPartPr>
              <p14:xfrm>
                <a:off x="3349683" y="1600088"/>
                <a:ext cx="266400" cy="51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0E934107-80E5-E9C3-1073-7CA9CE5BD92D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340683" y="1591088"/>
                  <a:ext cx="28404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C3438004-D786-9B65-AEAA-DABFB0E276A0}"/>
                    </a:ext>
                  </a:extLst>
                </p14:cNvPr>
                <p14:cNvContentPartPr/>
                <p14:nvPr/>
              </p14:nvContentPartPr>
              <p14:xfrm>
                <a:off x="3527523" y="1742648"/>
                <a:ext cx="18000" cy="2235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C3438004-D786-9B65-AEAA-DABFB0E276A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3518523" y="1733648"/>
                  <a:ext cx="356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3470B630-F619-A7A2-EEE0-696AF55E453E}"/>
                    </a:ext>
                  </a:extLst>
                </p14:cNvPr>
                <p14:cNvContentPartPr/>
                <p14:nvPr/>
              </p14:nvContentPartPr>
              <p14:xfrm>
                <a:off x="3408003" y="1723928"/>
                <a:ext cx="226440" cy="102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3470B630-F619-A7A2-EEE0-696AF55E453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399363" y="1715288"/>
                  <a:ext cx="244080" cy="119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E18853D-21AA-49E6-5608-7720BB82299E}"/>
              </a:ext>
            </a:extLst>
          </p:cNvPr>
          <p:cNvGrpSpPr/>
          <p:nvPr/>
        </p:nvGrpSpPr>
        <p:grpSpPr>
          <a:xfrm>
            <a:off x="3795723" y="1152248"/>
            <a:ext cx="466560" cy="465480"/>
            <a:chOff x="3795723" y="1152248"/>
            <a:chExt cx="466560" cy="46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E96B5115-C783-B544-87AB-A274E26EFD94}"/>
                    </a:ext>
                  </a:extLst>
                </p14:cNvPr>
                <p14:cNvContentPartPr/>
                <p14:nvPr/>
              </p14:nvContentPartPr>
              <p14:xfrm>
                <a:off x="3887163" y="1268888"/>
                <a:ext cx="195120" cy="2455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E96B5115-C783-B544-87AB-A274E26EFD94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3878163" y="1259888"/>
                  <a:ext cx="21276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0689A88-3EDC-A066-9222-E6A9CA120A30}"/>
                    </a:ext>
                  </a:extLst>
                </p14:cNvPr>
                <p14:cNvContentPartPr/>
                <p14:nvPr/>
              </p14:nvContentPartPr>
              <p14:xfrm>
                <a:off x="4127643" y="1152248"/>
                <a:ext cx="134640" cy="1321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0689A88-3EDC-A066-9222-E6A9CA120A3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4119003" y="1143248"/>
                  <a:ext cx="1522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BDB29249-D25F-68E9-94E7-909FD4AEA5FC}"/>
                    </a:ext>
                  </a:extLst>
                </p14:cNvPr>
                <p14:cNvContentPartPr/>
                <p14:nvPr/>
              </p14:nvContentPartPr>
              <p14:xfrm>
                <a:off x="3795723" y="1560488"/>
                <a:ext cx="419760" cy="572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BDB29249-D25F-68E9-94E7-909FD4AEA5FC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787083" y="1551848"/>
                  <a:ext cx="437400" cy="74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A8A0E7EB-8AFF-1B84-326F-F84F75170B9C}"/>
                  </a:ext>
                </a:extLst>
              </p14:cNvPr>
              <p14:cNvContentPartPr/>
              <p14:nvPr/>
            </p14:nvContentPartPr>
            <p14:xfrm>
              <a:off x="3896523" y="1734368"/>
              <a:ext cx="242280" cy="1692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A8A0E7EB-8AFF-1B84-326F-F84F75170B9C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87523" y="1725368"/>
                <a:ext cx="259920" cy="186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7" name="Group 86">
            <a:extLst>
              <a:ext uri="{FF2B5EF4-FFF2-40B4-BE49-F238E27FC236}">
                <a16:creationId xmlns:a16="http://schemas.microsoft.com/office/drawing/2014/main" id="{8DBECE95-52FF-87F8-340E-51961EDDAA91}"/>
              </a:ext>
            </a:extLst>
          </p:cNvPr>
          <p:cNvGrpSpPr/>
          <p:nvPr/>
        </p:nvGrpSpPr>
        <p:grpSpPr>
          <a:xfrm>
            <a:off x="750702" y="2447168"/>
            <a:ext cx="10383120" cy="1168560"/>
            <a:chOff x="1401085" y="2027515"/>
            <a:chExt cx="10383120" cy="116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7F87264-8811-0F03-1B4A-8B086891B73E}"/>
                    </a:ext>
                  </a:extLst>
                </p14:cNvPr>
                <p14:cNvContentPartPr/>
                <p14:nvPr/>
              </p14:nvContentPartPr>
              <p14:xfrm>
                <a:off x="1401085" y="2731315"/>
                <a:ext cx="303120" cy="19728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7F87264-8811-0F03-1B4A-8B086891B73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392085" y="2722315"/>
                  <a:ext cx="320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7EDA6F4A-4B83-1344-7FB6-57A59D65B8D8}"/>
                    </a:ext>
                  </a:extLst>
                </p14:cNvPr>
                <p14:cNvContentPartPr/>
                <p14:nvPr/>
              </p14:nvContentPartPr>
              <p14:xfrm>
                <a:off x="1424845" y="2622595"/>
                <a:ext cx="273960" cy="7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7EDA6F4A-4B83-1344-7FB6-57A59D65B8D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415845" y="2613595"/>
                  <a:ext cx="291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0175B90-F53B-5483-D865-6A358420280C}"/>
                    </a:ext>
                  </a:extLst>
                </p14:cNvPr>
                <p14:cNvContentPartPr/>
                <p14:nvPr/>
              </p14:nvContentPartPr>
              <p14:xfrm>
                <a:off x="1981405" y="2722315"/>
                <a:ext cx="231120" cy="7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0175B90-F53B-5483-D865-6A358420280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972405" y="2713315"/>
                  <a:ext cx="248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D064FA1-79FC-8066-DDE9-AAF3F6D97062}"/>
                    </a:ext>
                  </a:extLst>
                </p14:cNvPr>
                <p14:cNvContentPartPr/>
                <p14:nvPr/>
              </p14:nvContentPartPr>
              <p14:xfrm>
                <a:off x="2025325" y="2805835"/>
                <a:ext cx="176040" cy="2664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D064FA1-79FC-8066-DDE9-AAF3F6D97062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2016325" y="2796712"/>
                  <a:ext cx="193680" cy="4452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2D5F1703-4A05-863C-A8DE-064A5F36D642}"/>
                    </a:ext>
                  </a:extLst>
                </p14:cNvPr>
                <p14:cNvContentPartPr/>
                <p14:nvPr/>
              </p14:nvContentPartPr>
              <p14:xfrm>
                <a:off x="2585845" y="2494435"/>
                <a:ext cx="232200" cy="1728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2D5F1703-4A05-863C-A8DE-064A5F36D64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576859" y="2485435"/>
                  <a:ext cx="249813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933A4B7A-5D02-3A7C-C163-DA94E1F8E0C9}"/>
                    </a:ext>
                  </a:extLst>
                </p14:cNvPr>
                <p14:cNvContentPartPr/>
                <p14:nvPr/>
              </p14:nvContentPartPr>
              <p14:xfrm>
                <a:off x="2620765" y="2666515"/>
                <a:ext cx="294120" cy="233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933A4B7A-5D02-3A7C-C163-DA94E1F8E0C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611776" y="2657515"/>
                  <a:ext cx="311738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D9080FC8-291E-E5B0-4B0C-0B8D125366B2}"/>
                    </a:ext>
                  </a:extLst>
                </p14:cNvPr>
                <p14:cNvContentPartPr/>
                <p14:nvPr/>
              </p14:nvContentPartPr>
              <p14:xfrm>
                <a:off x="3140965" y="2705755"/>
                <a:ext cx="253800" cy="2808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D9080FC8-291E-E5B0-4B0C-0B8D125366B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3131965" y="2696755"/>
                  <a:ext cx="2714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6430599-DA8A-5246-DB1A-B90019CE99DC}"/>
                    </a:ext>
                  </a:extLst>
                </p14:cNvPr>
                <p14:cNvContentPartPr/>
                <p14:nvPr/>
              </p14:nvContentPartPr>
              <p14:xfrm>
                <a:off x="3681685" y="2701795"/>
                <a:ext cx="200520" cy="2286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6430599-DA8A-5246-DB1A-B90019CE99D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672685" y="2692795"/>
                  <a:ext cx="2181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A5A42221-E5D1-969F-4C4E-470108E610D9}"/>
                    </a:ext>
                  </a:extLst>
                </p14:cNvPr>
                <p14:cNvContentPartPr/>
                <p14:nvPr/>
              </p14:nvContentPartPr>
              <p14:xfrm>
                <a:off x="4283605" y="2458795"/>
                <a:ext cx="241560" cy="23472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A5A42221-E5D1-969F-4C4E-470108E610D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4274605" y="2449795"/>
                  <a:ext cx="2592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C4B2C2D-E7FD-4E3F-442B-913ED7000067}"/>
                    </a:ext>
                  </a:extLst>
                </p14:cNvPr>
                <p14:cNvContentPartPr/>
                <p14:nvPr/>
              </p14:nvContentPartPr>
              <p14:xfrm>
                <a:off x="4272805" y="2374555"/>
                <a:ext cx="216000" cy="158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C4B2C2D-E7FD-4E3F-442B-913ED700006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4263805" y="2365555"/>
                  <a:ext cx="233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478D9F2-1285-0CD4-7F61-4B546CBE25B9}"/>
                    </a:ext>
                  </a:extLst>
                </p14:cNvPr>
                <p14:cNvContentPartPr/>
                <p14:nvPr/>
              </p14:nvContentPartPr>
              <p14:xfrm>
                <a:off x="4885885" y="2453755"/>
                <a:ext cx="18720" cy="2426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478D9F2-1285-0CD4-7F61-4B546CBE25B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4876885" y="2444755"/>
                  <a:ext cx="363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ED0B2319-1600-9CF4-0D49-D288F09CD9C6}"/>
                    </a:ext>
                  </a:extLst>
                </p14:cNvPr>
                <p14:cNvContentPartPr/>
                <p14:nvPr/>
              </p14:nvContentPartPr>
              <p14:xfrm>
                <a:off x="4810285" y="2574715"/>
                <a:ext cx="242640" cy="42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ED0B2319-1600-9CF4-0D49-D288F09CD9C6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4801285" y="2565715"/>
                  <a:ext cx="2602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8D9CB500-35AC-4ACB-F392-C1380596F0E6}"/>
                    </a:ext>
                  </a:extLst>
                </p14:cNvPr>
                <p14:cNvContentPartPr/>
                <p14:nvPr/>
              </p14:nvContentPartPr>
              <p14:xfrm>
                <a:off x="5268205" y="2441875"/>
                <a:ext cx="137160" cy="1958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8D9CB500-35AC-4ACB-F392-C1380596F0E6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259205" y="2432892"/>
                  <a:ext cx="154800" cy="2134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2EE585E8-7D84-AA86-568E-A7303FDCF333}"/>
                    </a:ext>
                  </a:extLst>
                </p14:cNvPr>
                <p14:cNvContentPartPr/>
                <p14:nvPr/>
              </p14:nvContentPartPr>
              <p14:xfrm>
                <a:off x="5231485" y="2354755"/>
                <a:ext cx="240120" cy="432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2EE585E8-7D84-AA86-568E-A7303FDCF33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5222485" y="2345755"/>
                  <a:ext cx="25776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E7E6AF63-B5A1-D9BC-6E25-2CFE55B56B25}"/>
                    </a:ext>
                  </a:extLst>
                </p14:cNvPr>
                <p14:cNvContentPartPr/>
                <p14:nvPr/>
              </p14:nvContentPartPr>
              <p14:xfrm>
                <a:off x="5629645" y="2264395"/>
                <a:ext cx="179280" cy="47628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E7E6AF63-B5A1-D9BC-6E25-2CFE55B56B2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5620645" y="2255395"/>
                  <a:ext cx="196920" cy="49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C6D34C5D-1780-B582-D98C-454D5C42E766}"/>
                    </a:ext>
                  </a:extLst>
                </p14:cNvPr>
                <p14:cNvContentPartPr/>
                <p14:nvPr/>
              </p14:nvContentPartPr>
              <p14:xfrm>
                <a:off x="5859325" y="2433955"/>
                <a:ext cx="231480" cy="17532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C6D34C5D-1780-B582-D98C-454D5C42E766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5850325" y="2424955"/>
                  <a:ext cx="249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C68F5E4E-5B75-A910-8362-964BC207A9B5}"/>
                    </a:ext>
                  </a:extLst>
                </p14:cNvPr>
                <p14:cNvContentPartPr/>
                <p14:nvPr/>
              </p14:nvContentPartPr>
              <p14:xfrm>
                <a:off x="5869045" y="2336755"/>
                <a:ext cx="254520" cy="27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C68F5E4E-5B75-A910-8362-964BC207A9B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5860045" y="2327755"/>
                  <a:ext cx="2721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742A3AA1-B8C3-AB34-BA22-1254B916713B}"/>
                    </a:ext>
                  </a:extLst>
                </p14:cNvPr>
                <p14:cNvContentPartPr/>
                <p14:nvPr/>
              </p14:nvContentPartPr>
              <p14:xfrm>
                <a:off x="6281605" y="2458435"/>
                <a:ext cx="50400" cy="471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742A3AA1-B8C3-AB34-BA22-1254B916713B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272605" y="2449435"/>
                  <a:ext cx="68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B9D8EFDB-BE7E-8678-F34B-7488CDE1FAE7}"/>
                    </a:ext>
                  </a:extLst>
                </p14:cNvPr>
                <p14:cNvContentPartPr/>
                <p14:nvPr/>
              </p14:nvContentPartPr>
              <p14:xfrm>
                <a:off x="6428485" y="2406955"/>
                <a:ext cx="234000" cy="1706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B9D8EFDB-BE7E-8678-F34B-7488CDE1FAE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19485" y="2397955"/>
                  <a:ext cx="25164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C902964-2F89-35C7-3332-E8E768F81816}"/>
                    </a:ext>
                  </a:extLst>
                </p14:cNvPr>
                <p14:cNvContentPartPr/>
                <p14:nvPr/>
              </p14:nvContentPartPr>
              <p14:xfrm>
                <a:off x="6409405" y="2289955"/>
                <a:ext cx="315000" cy="547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C902964-2F89-35C7-3332-E8E768F8181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400405" y="2280955"/>
                  <a:ext cx="3326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A1B5F9E7-58FA-ECC8-79E6-563E84B7A7B9}"/>
                    </a:ext>
                  </a:extLst>
                </p14:cNvPr>
                <p14:cNvContentPartPr/>
                <p14:nvPr/>
              </p14:nvContentPartPr>
              <p14:xfrm>
                <a:off x="6837445" y="2193115"/>
                <a:ext cx="85680" cy="5058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A1B5F9E7-58FA-ECC8-79E6-563E84B7A7B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828445" y="2184115"/>
                  <a:ext cx="103320" cy="52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7FE11AC1-33DB-02D9-3248-C8A9EC569ECA}"/>
                    </a:ext>
                  </a:extLst>
                </p14:cNvPr>
                <p14:cNvContentPartPr/>
                <p14:nvPr/>
              </p14:nvContentPartPr>
              <p14:xfrm>
                <a:off x="4206205" y="2751115"/>
                <a:ext cx="2563200" cy="105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7FE11AC1-33DB-02D9-3248-C8A9EC569ECA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197205" y="2742115"/>
                  <a:ext cx="2580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20BE74B-D950-F8F8-93AA-66F0860AC43D}"/>
                    </a:ext>
                  </a:extLst>
                </p14:cNvPr>
                <p14:cNvContentPartPr/>
                <p14:nvPr/>
              </p14:nvContentPartPr>
              <p14:xfrm>
                <a:off x="5292325" y="3004555"/>
                <a:ext cx="215640" cy="19152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20BE74B-D950-F8F8-93AA-66F0860AC43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283325" y="2995555"/>
                  <a:ext cx="23328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CCEEE8E3-E4A3-2B45-F373-95912CCDE015}"/>
                    </a:ext>
                  </a:extLst>
                </p14:cNvPr>
                <p14:cNvContentPartPr/>
                <p14:nvPr/>
              </p14:nvContentPartPr>
              <p14:xfrm>
                <a:off x="7458445" y="2536555"/>
                <a:ext cx="23040" cy="26964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CCEEE8E3-E4A3-2B45-F373-95912CCDE01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7449445" y="2527555"/>
                  <a:ext cx="40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DF88B909-967E-0EBA-0D24-87EF6E551AEE}"/>
                    </a:ext>
                  </a:extLst>
                </p14:cNvPr>
                <p14:cNvContentPartPr/>
                <p14:nvPr/>
              </p14:nvContentPartPr>
              <p14:xfrm>
                <a:off x="7383565" y="2678755"/>
                <a:ext cx="306360" cy="158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DF88B909-967E-0EBA-0D24-87EF6E551AEE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7374565" y="2669546"/>
                  <a:ext cx="324000" cy="3389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9189E281-C75C-294F-89AA-668728DEC10E}"/>
                    </a:ext>
                  </a:extLst>
                </p14:cNvPr>
                <p14:cNvContentPartPr/>
                <p14:nvPr/>
              </p14:nvContentPartPr>
              <p14:xfrm>
                <a:off x="7966045" y="2436835"/>
                <a:ext cx="230040" cy="321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9189E281-C75C-294F-89AA-668728DEC10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7957045" y="2427845"/>
                  <a:ext cx="247680" cy="3391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2D071E44-A3C8-5669-03BF-B4618075443C}"/>
                    </a:ext>
                  </a:extLst>
                </p14:cNvPr>
                <p14:cNvContentPartPr/>
                <p14:nvPr/>
              </p14:nvContentPartPr>
              <p14:xfrm>
                <a:off x="8684605" y="2183755"/>
                <a:ext cx="194400" cy="28692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2D071E44-A3C8-5669-03BF-B4618075443C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675605" y="2174755"/>
                  <a:ext cx="2120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91C9A2EF-713B-652E-9C63-8446EB445BBA}"/>
                    </a:ext>
                  </a:extLst>
                </p14:cNvPr>
                <p14:cNvContentPartPr/>
                <p14:nvPr/>
              </p14:nvContentPartPr>
              <p14:xfrm>
                <a:off x="9110485" y="2306155"/>
                <a:ext cx="135720" cy="15336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91C9A2EF-713B-652E-9C63-8446EB445BB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101485" y="2297155"/>
                  <a:ext cx="15336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AF2359ED-2427-B354-6913-ED54E8404F18}"/>
                    </a:ext>
                  </a:extLst>
                </p14:cNvPr>
                <p14:cNvContentPartPr/>
                <p14:nvPr/>
              </p14:nvContentPartPr>
              <p14:xfrm>
                <a:off x="9104005" y="2198515"/>
                <a:ext cx="245160" cy="864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AF2359ED-2427-B354-6913-ED54E8404F1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095005" y="2189515"/>
                  <a:ext cx="262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F44A752A-11CA-E568-2B51-6678DB95D69C}"/>
                    </a:ext>
                  </a:extLst>
                </p14:cNvPr>
                <p14:cNvContentPartPr/>
                <p14:nvPr/>
              </p14:nvContentPartPr>
              <p14:xfrm>
                <a:off x="9512245" y="2062075"/>
                <a:ext cx="201600" cy="4795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F44A752A-11CA-E568-2B51-6678DB95D69C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503245" y="2053075"/>
                  <a:ext cx="219240" cy="49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6D7106F-1992-79DF-44D4-636A902B6848}"/>
                    </a:ext>
                  </a:extLst>
                </p14:cNvPr>
                <p14:cNvContentPartPr/>
                <p14:nvPr/>
              </p14:nvContentPartPr>
              <p14:xfrm>
                <a:off x="9765685" y="2243155"/>
                <a:ext cx="232920" cy="1929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6D7106F-1992-79DF-44D4-636A902B6848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9756685" y="2234155"/>
                  <a:ext cx="250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7ABA24A3-DEC8-7D20-4C32-E7736A91998A}"/>
                    </a:ext>
                  </a:extLst>
                </p14:cNvPr>
                <p14:cNvContentPartPr/>
                <p14:nvPr/>
              </p14:nvContentPartPr>
              <p14:xfrm>
                <a:off x="9780445" y="2177275"/>
                <a:ext cx="243360" cy="144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7ABA24A3-DEC8-7D20-4C32-E7736A91998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9771458" y="2168275"/>
                  <a:ext cx="260974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E46529D-56AF-3FEA-18B7-CEFFA813CEB2}"/>
                    </a:ext>
                  </a:extLst>
                </p14:cNvPr>
                <p14:cNvContentPartPr/>
                <p14:nvPr/>
              </p14:nvContentPartPr>
              <p14:xfrm>
                <a:off x="10252405" y="2309395"/>
                <a:ext cx="44280" cy="655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E46529D-56AF-3FEA-18B7-CEFFA813CEB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243405" y="2300395"/>
                  <a:ext cx="6192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31DE2666-8EBE-297B-D873-D490DDEBE9C4}"/>
                    </a:ext>
                  </a:extLst>
                </p14:cNvPr>
                <p14:cNvContentPartPr/>
                <p14:nvPr/>
              </p14:nvContentPartPr>
              <p14:xfrm>
                <a:off x="10483525" y="2234515"/>
                <a:ext cx="199800" cy="2012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31DE2666-8EBE-297B-D873-D490DDEBE9C4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474525" y="2225515"/>
                  <a:ext cx="2174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E776FA2E-B046-94D1-B92A-F5677A9FFE9F}"/>
                    </a:ext>
                  </a:extLst>
                </p14:cNvPr>
                <p14:cNvContentPartPr/>
                <p14:nvPr/>
              </p14:nvContentPartPr>
              <p14:xfrm>
                <a:off x="10445005" y="2168635"/>
                <a:ext cx="291600" cy="11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E776FA2E-B046-94D1-B92A-F5677A9FFE9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436016" y="2159635"/>
                  <a:ext cx="309218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4527F6E-2403-0905-4E4E-1627EB024BCD}"/>
                    </a:ext>
                  </a:extLst>
                </p14:cNvPr>
                <p14:cNvContentPartPr/>
                <p14:nvPr/>
              </p14:nvContentPartPr>
              <p14:xfrm>
                <a:off x="10789885" y="2027515"/>
                <a:ext cx="150120" cy="4849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4527F6E-2403-0905-4E4E-1627EB024BC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0780885" y="2018515"/>
                  <a:ext cx="167760" cy="50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D22C75E-D9D8-31A2-0DF4-43BACCB6F1C1}"/>
                    </a:ext>
                  </a:extLst>
                </p14:cNvPr>
                <p14:cNvContentPartPr/>
                <p14:nvPr/>
              </p14:nvContentPartPr>
              <p14:xfrm>
                <a:off x="11079325" y="2262235"/>
                <a:ext cx="270000" cy="446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D22C75E-D9D8-31A2-0DF4-43BACCB6F1C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070325" y="2253235"/>
                  <a:ext cx="287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0034DE22-0A0B-013F-5BEC-7732AF9A3834}"/>
                    </a:ext>
                  </a:extLst>
                </p14:cNvPr>
                <p14:cNvContentPartPr/>
                <p14:nvPr/>
              </p14:nvContentPartPr>
              <p14:xfrm>
                <a:off x="11527165" y="2210755"/>
                <a:ext cx="257040" cy="226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0034DE22-0A0B-013F-5BEC-7732AF9A383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518165" y="2201755"/>
                  <a:ext cx="2746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49094E7-B003-A889-5BD1-E7131B018588}"/>
                    </a:ext>
                  </a:extLst>
                </p14:cNvPr>
                <p14:cNvContentPartPr/>
                <p14:nvPr/>
              </p14:nvContentPartPr>
              <p14:xfrm>
                <a:off x="11521405" y="2136955"/>
                <a:ext cx="228600" cy="190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49094E7-B003-A889-5BD1-E7131B01858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512405" y="2127955"/>
                  <a:ext cx="246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5ECDEF96-7406-F4F2-4F07-052536C876CF}"/>
                    </a:ext>
                  </a:extLst>
                </p14:cNvPr>
                <p14:cNvContentPartPr/>
                <p14:nvPr/>
              </p14:nvContentPartPr>
              <p14:xfrm>
                <a:off x="8642485" y="2650315"/>
                <a:ext cx="3003480" cy="50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5ECDEF96-7406-F4F2-4F07-052536C876C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633485" y="2641315"/>
                  <a:ext cx="3021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7BC8570-B7B6-D36F-6407-E8E4F29303F0}"/>
                    </a:ext>
                  </a:extLst>
                </p14:cNvPr>
                <p14:cNvContentPartPr/>
                <p14:nvPr/>
              </p14:nvContentPartPr>
              <p14:xfrm>
                <a:off x="9711325" y="2904835"/>
                <a:ext cx="205200" cy="2570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7BC8570-B7B6-D36F-6407-E8E4F29303F0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702325" y="2895835"/>
                  <a:ext cx="2228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9A793D0A-627A-FA79-5581-52857DC474AB}"/>
                    </a:ext>
                  </a:extLst>
                </p14:cNvPr>
                <p14:cNvContentPartPr/>
                <p14:nvPr/>
              </p14:nvContentPartPr>
              <p14:xfrm>
                <a:off x="10077445" y="2777395"/>
                <a:ext cx="150480" cy="1609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9A793D0A-627A-FA79-5581-52857DC474A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68445" y="2768395"/>
                  <a:ext cx="168120" cy="17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C9D36998-D86D-0861-9DE7-D714CE13B493}"/>
                  </a:ext>
                </a:extLst>
              </p14:cNvPr>
              <p14:cNvContentPartPr/>
              <p14:nvPr/>
            </p14:nvContentPartPr>
            <p14:xfrm>
              <a:off x="1356363" y="4380728"/>
              <a:ext cx="218880" cy="2700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C9D36998-D86D-0861-9DE7-D714CE13B493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1347723" y="4372088"/>
                <a:ext cx="236520" cy="44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oup 116">
            <a:extLst>
              <a:ext uri="{FF2B5EF4-FFF2-40B4-BE49-F238E27FC236}">
                <a16:creationId xmlns:a16="http://schemas.microsoft.com/office/drawing/2014/main" id="{6ADDA8B4-2B68-1E8E-F10E-0A9C55262E0F}"/>
              </a:ext>
            </a:extLst>
          </p:cNvPr>
          <p:cNvGrpSpPr/>
          <p:nvPr/>
        </p:nvGrpSpPr>
        <p:grpSpPr>
          <a:xfrm>
            <a:off x="3169323" y="3970688"/>
            <a:ext cx="2558520" cy="523080"/>
            <a:chOff x="3169323" y="3970688"/>
            <a:chExt cx="2558520" cy="523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B4DCDCB0-48AA-21DA-4E36-3923005341F8}"/>
                    </a:ext>
                  </a:extLst>
                </p14:cNvPr>
                <p14:cNvContentPartPr/>
                <p14:nvPr/>
              </p14:nvContentPartPr>
              <p14:xfrm>
                <a:off x="3229803" y="4143128"/>
                <a:ext cx="214200" cy="154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B4DCDCB0-48AA-21DA-4E36-3923005341F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220803" y="4134488"/>
                  <a:ext cx="23184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C8AC2709-259B-C2BD-F68F-967925CBAF48}"/>
                    </a:ext>
                  </a:extLst>
                </p14:cNvPr>
                <p14:cNvContentPartPr/>
                <p14:nvPr/>
              </p14:nvContentPartPr>
              <p14:xfrm>
                <a:off x="3169323" y="4011728"/>
                <a:ext cx="252000" cy="10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C8AC2709-259B-C2BD-F68F-967925CBAF4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160323" y="4003088"/>
                  <a:ext cx="2696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97E92E5-9D6E-2C28-AD57-9E29820CB54B}"/>
                    </a:ext>
                  </a:extLst>
                </p14:cNvPr>
                <p14:cNvContentPartPr/>
                <p14:nvPr/>
              </p14:nvContentPartPr>
              <p14:xfrm>
                <a:off x="3809763" y="4070768"/>
                <a:ext cx="11880" cy="2016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97E92E5-9D6E-2C28-AD57-9E29820CB54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01123" y="4061768"/>
                  <a:ext cx="29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455BFCD3-8213-D266-6C15-BEEECF671ADB}"/>
                    </a:ext>
                  </a:extLst>
                </p14:cNvPr>
                <p14:cNvContentPartPr/>
                <p14:nvPr/>
              </p14:nvContentPartPr>
              <p14:xfrm>
                <a:off x="3694923" y="4218008"/>
                <a:ext cx="198360" cy="64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455BFCD3-8213-D266-6C15-BEEECF671AD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686283" y="4209368"/>
                  <a:ext cx="2160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A29C0528-97D6-B88B-A413-F594BE7B3D90}"/>
                    </a:ext>
                  </a:extLst>
                </p14:cNvPr>
                <p14:cNvContentPartPr/>
                <p14:nvPr/>
              </p14:nvContentPartPr>
              <p14:xfrm>
                <a:off x="4098483" y="4178768"/>
                <a:ext cx="126720" cy="1155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A29C0528-97D6-B88B-A413-F594BE7B3D9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089483" y="4170128"/>
                  <a:ext cx="144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209A9A2F-BEB8-481C-F208-81A77B4B4349}"/>
                    </a:ext>
                  </a:extLst>
                </p14:cNvPr>
                <p14:cNvContentPartPr/>
                <p14:nvPr/>
              </p14:nvContentPartPr>
              <p14:xfrm>
                <a:off x="4087683" y="4063928"/>
                <a:ext cx="150120" cy="972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209A9A2F-BEB8-481C-F208-81A77B4B4349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078683" y="4054928"/>
                  <a:ext cx="1677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5C7004EA-40AE-8396-ABF3-DDA7B577B46B}"/>
                    </a:ext>
                  </a:extLst>
                </p14:cNvPr>
                <p14:cNvContentPartPr/>
                <p14:nvPr/>
              </p14:nvContentPartPr>
              <p14:xfrm>
                <a:off x="4514283" y="3970688"/>
                <a:ext cx="130680" cy="4665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5C7004EA-40AE-8396-ABF3-DDA7B577B46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505643" y="3962048"/>
                  <a:ext cx="148320" cy="48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9F9BD33F-D0E4-A591-8D79-980690FA8526}"/>
                    </a:ext>
                  </a:extLst>
                </p14:cNvPr>
                <p14:cNvContentPartPr/>
                <p14:nvPr/>
              </p14:nvContentPartPr>
              <p14:xfrm>
                <a:off x="4724163" y="4160048"/>
                <a:ext cx="203760" cy="1227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9F9BD33F-D0E4-A591-8D79-980690FA852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715523" y="4151048"/>
                  <a:ext cx="22140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5298D96-F9C1-DC7D-1612-7712F9A9C591}"/>
                    </a:ext>
                  </a:extLst>
                </p14:cNvPr>
                <p14:cNvContentPartPr/>
                <p14:nvPr/>
              </p14:nvContentPartPr>
              <p14:xfrm>
                <a:off x="4719483" y="4048088"/>
                <a:ext cx="241920" cy="288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5298D96-F9C1-DC7D-1612-7712F9A9C591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710843" y="4039088"/>
                  <a:ext cx="259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5FD7C69-1D2E-6CB7-DEC5-47645F68B7B7}"/>
                    </a:ext>
                  </a:extLst>
                </p14:cNvPr>
                <p14:cNvContentPartPr/>
                <p14:nvPr/>
              </p14:nvContentPartPr>
              <p14:xfrm>
                <a:off x="5083803" y="4226288"/>
                <a:ext cx="33480" cy="198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5FD7C69-1D2E-6CB7-DEC5-47645F68B7B7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5075163" y="4217288"/>
                  <a:ext cx="511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14AC05B6-FA6D-B202-2362-E8E402FF1228}"/>
                    </a:ext>
                  </a:extLst>
                </p14:cNvPr>
                <p14:cNvContentPartPr/>
                <p14:nvPr/>
              </p14:nvContentPartPr>
              <p14:xfrm>
                <a:off x="5244723" y="4158968"/>
                <a:ext cx="156960" cy="1173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14AC05B6-FA6D-B202-2362-E8E402FF122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5235723" y="4149968"/>
                  <a:ext cx="1746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EC87374E-2FC1-545D-22B8-F5CEFEF87796}"/>
                    </a:ext>
                  </a:extLst>
                </p14:cNvPr>
                <p14:cNvContentPartPr/>
                <p14:nvPr/>
              </p14:nvContentPartPr>
              <p14:xfrm>
                <a:off x="5250483" y="4022168"/>
                <a:ext cx="224280" cy="280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EC87374E-2FC1-545D-22B8-F5CEFEF8779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241483" y="4013168"/>
                  <a:ext cx="241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7333D3E0-E4B3-7E8F-1EC4-E83253A6FD86}"/>
                    </a:ext>
                  </a:extLst>
                </p14:cNvPr>
                <p14:cNvContentPartPr/>
                <p14:nvPr/>
              </p14:nvContentPartPr>
              <p14:xfrm>
                <a:off x="5531283" y="3973568"/>
                <a:ext cx="154440" cy="3902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7333D3E0-E4B3-7E8F-1EC4-E83253A6FD86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522283" y="3964568"/>
                  <a:ext cx="172080" cy="40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AEC5E2E9-8545-2CE3-4BCF-61B6F1896C36}"/>
                    </a:ext>
                  </a:extLst>
                </p14:cNvPr>
                <p14:cNvContentPartPr/>
                <p14:nvPr/>
              </p14:nvContentPartPr>
              <p14:xfrm>
                <a:off x="3173643" y="4371368"/>
                <a:ext cx="2554200" cy="12240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AEC5E2E9-8545-2CE3-4BCF-61B6F1896C36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164643" y="4362728"/>
                  <a:ext cx="2571840" cy="140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5">
            <p14:nvContentPartPr>
              <p14:cNvPr id="116" name="Ink 115">
                <a:extLst>
                  <a:ext uri="{FF2B5EF4-FFF2-40B4-BE49-F238E27FC236}">
                    <a16:creationId xmlns:a16="http://schemas.microsoft.com/office/drawing/2014/main" id="{CAD92149-0662-9A4B-A2DF-FC2A75A7D080}"/>
                  </a:ext>
                </a:extLst>
              </p14:cNvPr>
              <p14:cNvContentPartPr/>
              <p14:nvPr/>
            </p14:nvContentPartPr>
            <p14:xfrm>
              <a:off x="4309443" y="4603208"/>
              <a:ext cx="253440" cy="202320"/>
            </p14:xfrm>
          </p:contentPart>
        </mc:Choice>
        <mc:Fallback xmlns="">
          <p:pic>
            <p:nvPicPr>
              <p:cNvPr id="116" name="Ink 115">
                <a:extLst>
                  <a:ext uri="{FF2B5EF4-FFF2-40B4-BE49-F238E27FC236}">
                    <a16:creationId xmlns:a16="http://schemas.microsoft.com/office/drawing/2014/main" id="{CAD92149-0662-9A4B-A2DF-FC2A75A7D08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4300443" y="4594568"/>
                <a:ext cx="271080" cy="21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oup 123">
            <a:extLst>
              <a:ext uri="{FF2B5EF4-FFF2-40B4-BE49-F238E27FC236}">
                <a16:creationId xmlns:a16="http://schemas.microsoft.com/office/drawing/2014/main" id="{2A6BD73B-0BB2-E5ED-67E3-06C784AB8F3F}"/>
              </a:ext>
            </a:extLst>
          </p:cNvPr>
          <p:cNvGrpSpPr/>
          <p:nvPr/>
        </p:nvGrpSpPr>
        <p:grpSpPr>
          <a:xfrm>
            <a:off x="6239403" y="4116848"/>
            <a:ext cx="820800" cy="618840"/>
            <a:chOff x="6239403" y="4116848"/>
            <a:chExt cx="820800" cy="618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CBD27D4-CB0F-7425-C3CA-13FC9B65173F}"/>
                    </a:ext>
                  </a:extLst>
                </p14:cNvPr>
                <p14:cNvContentPartPr/>
                <p14:nvPr/>
              </p14:nvContentPartPr>
              <p14:xfrm>
                <a:off x="6239403" y="4432928"/>
                <a:ext cx="195480" cy="33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CBD27D4-CB0F-7425-C3CA-13FC9B65173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230763" y="4424288"/>
                  <a:ext cx="2131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E13DF14-6052-A3C4-4F7F-EF9BC8A5ADE1}"/>
                    </a:ext>
                  </a:extLst>
                </p14:cNvPr>
                <p14:cNvContentPartPr/>
                <p14:nvPr/>
              </p14:nvContentPartPr>
              <p14:xfrm>
                <a:off x="6835563" y="4116848"/>
                <a:ext cx="42840" cy="17820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E13DF14-6052-A3C4-4F7F-EF9BC8A5ADE1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826923" y="4108208"/>
                  <a:ext cx="604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8C601746-E023-6810-1A70-274DBB16DA41}"/>
                    </a:ext>
                  </a:extLst>
                </p14:cNvPr>
                <p14:cNvContentPartPr/>
                <p14:nvPr/>
              </p14:nvContentPartPr>
              <p14:xfrm>
                <a:off x="6666363" y="4356608"/>
                <a:ext cx="294840" cy="24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8C601746-E023-6810-1A70-274DBB16DA4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657363" y="4347968"/>
                  <a:ext cx="312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7020CBFC-C80A-3FE2-F89E-62684AF1A792}"/>
                    </a:ext>
                  </a:extLst>
                </p14:cNvPr>
                <p14:cNvContentPartPr/>
                <p14:nvPr/>
              </p14:nvContentPartPr>
              <p14:xfrm>
                <a:off x="6844563" y="4494488"/>
                <a:ext cx="32760" cy="24120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7020CBFC-C80A-3FE2-F89E-62684AF1A79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35563" y="4485848"/>
                  <a:ext cx="504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67A3C0DA-2C98-F27A-F7BE-CF6E49EFD5C8}"/>
                    </a:ext>
                  </a:extLst>
                </p14:cNvPr>
                <p14:cNvContentPartPr/>
                <p14:nvPr/>
              </p14:nvContentPartPr>
              <p14:xfrm>
                <a:off x="6700203" y="4489448"/>
                <a:ext cx="360000" cy="1285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67A3C0DA-2C98-F27A-F7BE-CF6E49EFD5C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691203" y="4480448"/>
                  <a:ext cx="37764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7" name="Group 126">
            <a:extLst>
              <a:ext uri="{FF2B5EF4-FFF2-40B4-BE49-F238E27FC236}">
                <a16:creationId xmlns:a16="http://schemas.microsoft.com/office/drawing/2014/main" id="{8D45D155-81CE-BFBE-C3D6-F9EE73691F3A}"/>
              </a:ext>
            </a:extLst>
          </p:cNvPr>
          <p:cNvGrpSpPr/>
          <p:nvPr/>
        </p:nvGrpSpPr>
        <p:grpSpPr>
          <a:xfrm>
            <a:off x="7203483" y="4040888"/>
            <a:ext cx="416880" cy="588600"/>
            <a:chOff x="7203483" y="4040888"/>
            <a:chExt cx="416880" cy="58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C97E1591-839E-DB64-B4AC-6E732DE8B7A0}"/>
                    </a:ext>
                  </a:extLst>
                </p14:cNvPr>
                <p14:cNvContentPartPr/>
                <p14:nvPr/>
              </p14:nvContentPartPr>
              <p14:xfrm>
                <a:off x="7203483" y="4259408"/>
                <a:ext cx="216720" cy="370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C97E1591-839E-DB64-B4AC-6E732DE8B7A0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194843" y="4250408"/>
                  <a:ext cx="23436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935C901A-28B7-1289-1067-F6B5F601A602}"/>
                    </a:ext>
                  </a:extLst>
                </p14:cNvPr>
                <p14:cNvContentPartPr/>
                <p14:nvPr/>
              </p14:nvContentPartPr>
              <p14:xfrm>
                <a:off x="7492923" y="4040888"/>
                <a:ext cx="127440" cy="22176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935C901A-28B7-1289-1067-F6B5F601A60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483923" y="4031888"/>
                  <a:ext cx="145080" cy="239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" name="Group 131">
            <a:extLst>
              <a:ext uri="{FF2B5EF4-FFF2-40B4-BE49-F238E27FC236}">
                <a16:creationId xmlns:a16="http://schemas.microsoft.com/office/drawing/2014/main" id="{97D51FC9-EDC5-8269-4541-4CA5A8001005}"/>
              </a:ext>
            </a:extLst>
          </p:cNvPr>
          <p:cNvGrpSpPr/>
          <p:nvPr/>
        </p:nvGrpSpPr>
        <p:grpSpPr>
          <a:xfrm>
            <a:off x="8017803" y="3986168"/>
            <a:ext cx="955440" cy="309600"/>
            <a:chOff x="8017803" y="3986168"/>
            <a:chExt cx="95544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27EFF61-DF87-9CD0-81D5-E43C2C27BEDA}"/>
                    </a:ext>
                  </a:extLst>
                </p14:cNvPr>
                <p14:cNvContentPartPr/>
                <p14:nvPr/>
              </p14:nvContentPartPr>
              <p14:xfrm>
                <a:off x="8017803" y="4139168"/>
                <a:ext cx="268560" cy="1566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27EFF61-DF87-9CD0-81D5-E43C2C27BED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008803" y="4130528"/>
                  <a:ext cx="2862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9A011230-4099-A871-E2CB-4A4297DC5C1B}"/>
                    </a:ext>
                  </a:extLst>
                </p14:cNvPr>
                <p14:cNvContentPartPr/>
                <p14:nvPr/>
              </p14:nvContentPartPr>
              <p14:xfrm>
                <a:off x="8030763" y="3986168"/>
                <a:ext cx="273960" cy="201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9A011230-4099-A871-E2CB-4A4297DC5C1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8021763" y="3977168"/>
                  <a:ext cx="291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7DEBC50A-5984-75E9-0343-B4E2120A4158}"/>
                    </a:ext>
                  </a:extLst>
                </p14:cNvPr>
                <p14:cNvContentPartPr/>
                <p14:nvPr/>
              </p14:nvContentPartPr>
              <p14:xfrm>
                <a:off x="8480043" y="4234568"/>
                <a:ext cx="171720" cy="169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7DEBC50A-5984-75E9-0343-B4E2120A4158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8471403" y="4225568"/>
                  <a:ext cx="1893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16DB836B-F8F3-F77F-5E71-73850CE3E13E}"/>
                    </a:ext>
                  </a:extLst>
                </p14:cNvPr>
                <p14:cNvContentPartPr/>
                <p14:nvPr/>
              </p14:nvContentPartPr>
              <p14:xfrm>
                <a:off x="8833203" y="4030448"/>
                <a:ext cx="140040" cy="2548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16DB836B-F8F3-F77F-5E71-73850CE3E13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8824203" y="4021448"/>
                  <a:ext cx="157680" cy="27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EAE236A-5985-5116-FF22-E50DA9CCA2A1}"/>
              </a:ext>
            </a:extLst>
          </p:cNvPr>
          <p:cNvGrpSpPr/>
          <p:nvPr/>
        </p:nvGrpSpPr>
        <p:grpSpPr>
          <a:xfrm>
            <a:off x="9160803" y="3936488"/>
            <a:ext cx="1244520" cy="373680"/>
            <a:chOff x="9160803" y="3936488"/>
            <a:chExt cx="1244520" cy="373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743936D-B2B9-1DA4-E4CC-4EE3EF4385D5}"/>
                    </a:ext>
                  </a:extLst>
                </p14:cNvPr>
                <p14:cNvContentPartPr/>
                <p14:nvPr/>
              </p14:nvContentPartPr>
              <p14:xfrm>
                <a:off x="9160803" y="4149608"/>
                <a:ext cx="120240" cy="12924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743936D-B2B9-1DA4-E4CC-4EE3EF4385D5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9151803" y="4140968"/>
                  <a:ext cx="1378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09E3A3D8-023A-2DE4-E7BC-18120B7DF285}"/>
                    </a:ext>
                  </a:extLst>
                </p14:cNvPr>
                <p14:cNvContentPartPr/>
                <p14:nvPr/>
              </p14:nvContentPartPr>
              <p14:xfrm>
                <a:off x="9170523" y="4009568"/>
                <a:ext cx="205200" cy="20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09E3A3D8-023A-2DE4-E7BC-18120B7DF285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9161883" y="4000928"/>
                  <a:ext cx="222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BBD2347F-F798-AB17-4B61-A141E2349F69}"/>
                    </a:ext>
                  </a:extLst>
                </p14:cNvPr>
                <p14:cNvContentPartPr/>
                <p14:nvPr/>
              </p14:nvContentPartPr>
              <p14:xfrm>
                <a:off x="9467883" y="3942248"/>
                <a:ext cx="174240" cy="3679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BBD2347F-F798-AB17-4B61-A141E2349F6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9459243" y="3933608"/>
                  <a:ext cx="19188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6A3C525F-3748-A29B-A546-7891758AFDB2}"/>
                    </a:ext>
                  </a:extLst>
                </p14:cNvPr>
                <p14:cNvContentPartPr/>
                <p14:nvPr/>
              </p14:nvContentPartPr>
              <p14:xfrm>
                <a:off x="9675603" y="4049888"/>
                <a:ext cx="205560" cy="2030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6A3C525F-3748-A29B-A546-7891758AFDB2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666603" y="4041248"/>
                  <a:ext cx="22320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5645BEC0-729F-416F-CDD5-28D10CA86B86}"/>
                    </a:ext>
                  </a:extLst>
                </p14:cNvPr>
                <p14:cNvContentPartPr/>
                <p14:nvPr/>
              </p14:nvContentPartPr>
              <p14:xfrm>
                <a:off x="9746523" y="3980048"/>
                <a:ext cx="114480" cy="50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5645BEC0-729F-416F-CDD5-28D10CA86B8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737523" y="3971408"/>
                  <a:ext cx="132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742ECA7-5528-7ACC-A6D9-C1FA62EC6157}"/>
                    </a:ext>
                  </a:extLst>
                </p14:cNvPr>
                <p14:cNvContentPartPr/>
                <p14:nvPr/>
              </p14:nvContentPartPr>
              <p14:xfrm>
                <a:off x="9974403" y="4155728"/>
                <a:ext cx="3600" cy="44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742ECA7-5528-7ACC-A6D9-C1FA62EC6157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965763" y="4147088"/>
                  <a:ext cx="212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7459602-9C37-D488-D8FC-68572791D4E1}"/>
                    </a:ext>
                  </a:extLst>
                </p14:cNvPr>
                <p14:cNvContentPartPr/>
                <p14:nvPr/>
              </p14:nvContentPartPr>
              <p14:xfrm>
                <a:off x="10034883" y="4058528"/>
                <a:ext cx="202680" cy="17928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7459602-9C37-D488-D8FC-68572791D4E1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0025883" y="4049888"/>
                  <a:ext cx="2203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587677C8-CC7E-B732-BC86-6DB6F12D6AFC}"/>
                    </a:ext>
                  </a:extLst>
                </p14:cNvPr>
                <p14:cNvContentPartPr/>
                <p14:nvPr/>
              </p14:nvContentPartPr>
              <p14:xfrm>
                <a:off x="10030563" y="3986168"/>
                <a:ext cx="182160" cy="16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587677C8-CC7E-B732-BC86-6DB6F12D6AF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10021923" y="3977528"/>
                  <a:ext cx="19980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EE988E67-12C7-98C7-A6FD-C4DA898DAFC2}"/>
                    </a:ext>
                  </a:extLst>
                </p14:cNvPr>
                <p14:cNvContentPartPr/>
                <p14:nvPr/>
              </p14:nvContentPartPr>
              <p14:xfrm>
                <a:off x="10293003" y="3936488"/>
                <a:ext cx="112320" cy="288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EE988E67-12C7-98C7-A6FD-C4DA898DAFC2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0284363" y="3927488"/>
                  <a:ext cx="129960" cy="30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6" name="Group 145">
            <a:extLst>
              <a:ext uri="{FF2B5EF4-FFF2-40B4-BE49-F238E27FC236}">
                <a16:creationId xmlns:a16="http://schemas.microsoft.com/office/drawing/2014/main" id="{35469B6A-179F-F895-7447-F961D5E28E90}"/>
              </a:ext>
            </a:extLst>
          </p:cNvPr>
          <p:cNvGrpSpPr/>
          <p:nvPr/>
        </p:nvGrpSpPr>
        <p:grpSpPr>
          <a:xfrm>
            <a:off x="7849683" y="4399088"/>
            <a:ext cx="2590920" cy="509040"/>
            <a:chOff x="7849683" y="4399088"/>
            <a:chExt cx="2590920" cy="50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7901F7FB-0BFF-5A65-B710-CE65E83434C2}"/>
                    </a:ext>
                  </a:extLst>
                </p14:cNvPr>
                <p14:cNvContentPartPr/>
                <p14:nvPr/>
              </p14:nvContentPartPr>
              <p14:xfrm>
                <a:off x="7849683" y="4399088"/>
                <a:ext cx="2590920" cy="1162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7901F7FB-0BFF-5A65-B710-CE65E83434C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7841043" y="4390448"/>
                  <a:ext cx="26085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267DBD4A-A7AE-1F7D-80FE-E37F22CB678F}"/>
                    </a:ext>
                  </a:extLst>
                </p14:cNvPr>
                <p14:cNvContentPartPr/>
                <p14:nvPr/>
              </p14:nvContentPartPr>
              <p14:xfrm>
                <a:off x="8937603" y="4688168"/>
                <a:ext cx="344880" cy="2199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267DBD4A-A7AE-1F7D-80FE-E37F22CB678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8928603" y="4679528"/>
                  <a:ext cx="3625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552A26A-1137-C1F2-DEC1-4A6A4152A1D3}"/>
                    </a:ext>
                  </a:extLst>
                </p14:cNvPr>
                <p14:cNvContentPartPr/>
                <p14:nvPr/>
              </p14:nvContentPartPr>
              <p14:xfrm>
                <a:off x="9400203" y="4548848"/>
                <a:ext cx="155160" cy="2019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552A26A-1137-C1F2-DEC1-4A6A4152A1D3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391203" y="4540208"/>
                  <a:ext cx="17280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1" name="Group 150">
            <a:extLst>
              <a:ext uri="{FF2B5EF4-FFF2-40B4-BE49-F238E27FC236}">
                <a16:creationId xmlns:a16="http://schemas.microsoft.com/office/drawing/2014/main" id="{FAE680FD-33AF-4519-EC31-242D453E1989}"/>
              </a:ext>
            </a:extLst>
          </p:cNvPr>
          <p:cNvGrpSpPr/>
          <p:nvPr/>
        </p:nvGrpSpPr>
        <p:grpSpPr>
          <a:xfrm>
            <a:off x="10816803" y="4250768"/>
            <a:ext cx="236880" cy="199080"/>
            <a:chOff x="10816803" y="4250768"/>
            <a:chExt cx="236880" cy="199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5191932-6F97-BF63-54AD-0CC3E3E3906C}"/>
                    </a:ext>
                  </a:extLst>
                </p14:cNvPr>
                <p14:cNvContentPartPr/>
                <p14:nvPr/>
              </p14:nvContentPartPr>
              <p14:xfrm>
                <a:off x="10898883" y="4250768"/>
                <a:ext cx="31680" cy="1990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5191932-6F97-BF63-54AD-0CC3E3E3906C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889883" y="4241768"/>
                  <a:ext cx="4932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CE21DA09-2118-0241-3924-BD209ACE909E}"/>
                    </a:ext>
                  </a:extLst>
                </p14:cNvPr>
                <p14:cNvContentPartPr/>
                <p14:nvPr/>
              </p14:nvContentPartPr>
              <p14:xfrm>
                <a:off x="10816803" y="4312328"/>
                <a:ext cx="236880" cy="1872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CE21DA09-2118-0241-3924-BD209ACE909E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807803" y="4303688"/>
                  <a:ext cx="254520" cy="3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27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DD28BDB8-49D1-66DC-99A5-3E8BA8D6B1CA}"/>
                  </a:ext>
                </a:extLst>
              </p14:cNvPr>
              <p14:cNvContentPartPr/>
              <p14:nvPr/>
            </p14:nvContentPartPr>
            <p14:xfrm>
              <a:off x="11299203" y="4077608"/>
              <a:ext cx="280800" cy="3780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DD28BDB8-49D1-66DC-99A5-3E8BA8D6B1CA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11290203" y="4068968"/>
                <a:ext cx="2984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9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2855F3F7-2B3A-CBD3-9D2F-9462458B9268}"/>
                  </a:ext>
                </a:extLst>
              </p14:cNvPr>
              <p14:cNvContentPartPr/>
              <p14:nvPr/>
            </p14:nvContentPartPr>
            <p14:xfrm>
              <a:off x="11272923" y="4224128"/>
              <a:ext cx="262800" cy="17316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2855F3F7-2B3A-CBD3-9D2F-9462458B9268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11264283" y="4215488"/>
                <a:ext cx="280440" cy="190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54" name="Group 153">
            <a:extLst>
              <a:ext uri="{FF2B5EF4-FFF2-40B4-BE49-F238E27FC236}">
                <a16:creationId xmlns:a16="http://schemas.microsoft.com/office/drawing/2014/main" id="{CA0D9859-D848-58C2-22D7-924FDFC35AF0}"/>
              </a:ext>
            </a:extLst>
          </p:cNvPr>
          <p:cNvGrpSpPr/>
          <p:nvPr/>
        </p:nvGrpSpPr>
        <p:grpSpPr>
          <a:xfrm>
            <a:off x="1822203" y="4132688"/>
            <a:ext cx="1066680" cy="701280"/>
            <a:chOff x="1822203" y="4132688"/>
            <a:chExt cx="1066680" cy="70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B2E9AA4-381E-8533-48D5-919C830EC7DA}"/>
                    </a:ext>
                  </a:extLst>
                </p14:cNvPr>
                <p14:cNvContentPartPr/>
                <p14:nvPr/>
              </p14:nvContentPartPr>
              <p14:xfrm>
                <a:off x="2259963" y="4132688"/>
                <a:ext cx="178920" cy="19836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B2E9AA4-381E-8533-48D5-919C830EC7DA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251323" y="4124048"/>
                  <a:ext cx="19656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1234D3C-D3A7-FEA7-8349-C38F24DDB657}"/>
                    </a:ext>
                  </a:extLst>
                </p14:cNvPr>
                <p14:cNvContentPartPr/>
                <p14:nvPr/>
              </p14:nvContentPartPr>
              <p14:xfrm>
                <a:off x="2183643" y="4475768"/>
                <a:ext cx="307080" cy="504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1234D3C-D3A7-FEA7-8349-C38F24DDB65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175003" y="4467128"/>
                  <a:ext cx="324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6924E3C-8FA3-259D-278E-4F23F20977A3}"/>
                    </a:ext>
                  </a:extLst>
                </p14:cNvPr>
                <p14:cNvContentPartPr/>
                <p14:nvPr/>
              </p14:nvContentPartPr>
              <p14:xfrm>
                <a:off x="2371203" y="4569728"/>
                <a:ext cx="10080" cy="2642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6924E3C-8FA3-259D-278E-4F23F20977A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362563" y="4561088"/>
                  <a:ext cx="277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D0A53ED-2070-7BA3-69F0-F6A81305A845}"/>
                    </a:ext>
                  </a:extLst>
                </p14:cNvPr>
                <p14:cNvContentPartPr/>
                <p14:nvPr/>
              </p14:nvContentPartPr>
              <p14:xfrm>
                <a:off x="2215683" y="4563968"/>
                <a:ext cx="285120" cy="172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D0A53ED-2070-7BA3-69F0-F6A81305A845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206683" y="4555328"/>
                  <a:ext cx="3027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936DAD2-30A5-991C-6CF0-3D0B29CEA4BF}"/>
                    </a:ext>
                  </a:extLst>
                </p14:cNvPr>
                <p14:cNvContentPartPr/>
                <p14:nvPr/>
              </p14:nvContentPartPr>
              <p14:xfrm>
                <a:off x="2674683" y="4274888"/>
                <a:ext cx="26280" cy="3319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936DAD2-30A5-991C-6CF0-3D0B29CEA4B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665683" y="4265888"/>
                  <a:ext cx="43920" cy="34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433BF50-9FE8-8C6A-4241-8FCBC777A68B}"/>
                    </a:ext>
                  </a:extLst>
                </p14:cNvPr>
                <p14:cNvContentPartPr/>
                <p14:nvPr/>
              </p14:nvContentPartPr>
              <p14:xfrm>
                <a:off x="2670003" y="4249328"/>
                <a:ext cx="218880" cy="327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433BF50-9FE8-8C6A-4241-8FCBC777A68B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661363" y="4240328"/>
                  <a:ext cx="236520" cy="34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0BEE2F9-779E-B1F0-FB2B-A5FEE8874147}"/>
                    </a:ext>
                  </a:extLst>
                </p14:cNvPr>
                <p14:cNvContentPartPr/>
                <p14:nvPr/>
              </p14:nvContentPartPr>
              <p14:xfrm>
                <a:off x="1822203" y="4489808"/>
                <a:ext cx="215640" cy="2016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0BEE2F9-779E-B1F0-FB2B-A5FEE8874147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813563" y="4480808"/>
                  <a:ext cx="233280" cy="37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5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F7C54EE9-671D-1570-57B5-D0C6DD79678E}"/>
                  </a:ext>
                </a:extLst>
              </p14:cNvPr>
              <p14:cNvContentPartPr/>
              <p14:nvPr/>
            </p14:nvContentPartPr>
            <p14:xfrm>
              <a:off x="1336563" y="4533368"/>
              <a:ext cx="273960" cy="3096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F7C54EE9-671D-1570-57B5-D0C6DD79678E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1327563" y="4524368"/>
                <a:ext cx="291600" cy="48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2" name="Group 181">
            <a:extLst>
              <a:ext uri="{FF2B5EF4-FFF2-40B4-BE49-F238E27FC236}">
                <a16:creationId xmlns:a16="http://schemas.microsoft.com/office/drawing/2014/main" id="{7776833E-264D-0F11-E02C-D63019522993}"/>
              </a:ext>
            </a:extLst>
          </p:cNvPr>
          <p:cNvGrpSpPr/>
          <p:nvPr/>
        </p:nvGrpSpPr>
        <p:grpSpPr>
          <a:xfrm>
            <a:off x="8414163" y="5126648"/>
            <a:ext cx="2740680" cy="322560"/>
            <a:chOff x="8414163" y="5126648"/>
            <a:chExt cx="2740680" cy="322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4B0CABD3-2E00-DB8D-5DD8-BD01E639D6B0}"/>
                    </a:ext>
                  </a:extLst>
                </p14:cNvPr>
                <p14:cNvContentPartPr/>
                <p14:nvPr/>
              </p14:nvContentPartPr>
              <p14:xfrm>
                <a:off x="8414163" y="5273168"/>
                <a:ext cx="1562400" cy="1760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4B0CABD3-2E00-DB8D-5DD8-BD01E639D6B0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405163" y="5264168"/>
                  <a:ext cx="15800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370CCB73-47AC-67EB-25B6-CF3D547B8476}"/>
                    </a:ext>
                  </a:extLst>
                </p14:cNvPr>
                <p14:cNvContentPartPr/>
                <p14:nvPr/>
              </p14:nvContentPartPr>
              <p14:xfrm>
                <a:off x="8928243" y="5164088"/>
                <a:ext cx="16560" cy="133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370CCB73-47AC-67EB-25B6-CF3D547B847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919243" y="5155448"/>
                  <a:ext cx="34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92A86B0-C69B-FFF6-3E23-0787DF9CD050}"/>
                    </a:ext>
                  </a:extLst>
                </p14:cNvPr>
                <p14:cNvContentPartPr/>
                <p14:nvPr/>
              </p14:nvContentPartPr>
              <p14:xfrm>
                <a:off x="11130003" y="5126648"/>
                <a:ext cx="24840" cy="28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92A86B0-C69B-FFF6-3E23-0787DF9CD05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121003" y="5118008"/>
                  <a:ext cx="42480" cy="4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3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AB987B00-EE7C-BF4A-DA74-7CE8AF38B859}"/>
                  </a:ext>
                </a:extLst>
              </p14:cNvPr>
              <p14:cNvContentPartPr/>
              <p14:nvPr/>
            </p14:nvContentPartPr>
            <p14:xfrm>
              <a:off x="759843" y="5241128"/>
              <a:ext cx="64440" cy="31788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AB987B00-EE7C-BF4A-DA74-7CE8AF38B859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750843" y="5232488"/>
                <a:ext cx="82080" cy="33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5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0732BA4F-02C0-CBD8-63FE-0C4A8718C57F}"/>
                  </a:ext>
                </a:extLst>
              </p14:cNvPr>
              <p14:cNvContentPartPr/>
              <p14:nvPr/>
            </p14:nvContentPartPr>
            <p14:xfrm>
              <a:off x="722043" y="5242208"/>
              <a:ext cx="209160" cy="640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0732BA4F-02C0-CBD8-63FE-0C4A8718C57F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713403" y="5233208"/>
                <a:ext cx="2268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7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AB02C931-7D92-B16A-BEA8-723686DF4920}"/>
                  </a:ext>
                </a:extLst>
              </p14:cNvPr>
              <p14:cNvContentPartPr/>
              <p14:nvPr/>
            </p14:nvContentPartPr>
            <p14:xfrm>
              <a:off x="928323" y="5186048"/>
              <a:ext cx="414000" cy="3560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AB02C931-7D92-B16A-BEA8-723686DF4920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919323" y="5177048"/>
                <a:ext cx="431640" cy="37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95DE1E64-ECB0-EA80-4052-166ADE88C5EB}"/>
                  </a:ext>
                </a:extLst>
              </p14:cNvPr>
              <p14:cNvContentPartPr/>
              <p14:nvPr/>
            </p14:nvContentPartPr>
            <p14:xfrm>
              <a:off x="1133163" y="5302328"/>
              <a:ext cx="31680" cy="1656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95DE1E64-ECB0-EA80-4052-166ADE88C5EB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124163" y="5293688"/>
                <a:ext cx="493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6C7BCA80-9857-F2BA-AF1B-7F2A3AE50583}"/>
                  </a:ext>
                </a:extLst>
              </p14:cNvPr>
              <p14:cNvContentPartPr/>
              <p14:nvPr/>
            </p14:nvContentPartPr>
            <p14:xfrm>
              <a:off x="1479843" y="5376488"/>
              <a:ext cx="831600" cy="32976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6C7BCA80-9857-F2BA-AF1B-7F2A3AE50583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470843" y="5367848"/>
                <a:ext cx="849240" cy="34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4A237FC1-E9F0-ABCF-8B15-0181FD02A3A9}"/>
                  </a:ext>
                </a:extLst>
              </p14:cNvPr>
              <p14:cNvContentPartPr/>
              <p14:nvPr/>
            </p14:nvContentPartPr>
            <p14:xfrm>
              <a:off x="1864683" y="5233928"/>
              <a:ext cx="37800" cy="1656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4A237FC1-E9F0-ABCF-8B15-0181FD02A3A9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1856043" y="5225288"/>
                <a:ext cx="5544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BDF770AA-9080-4743-70E4-1EBE511202B8}"/>
                  </a:ext>
                </a:extLst>
              </p14:cNvPr>
              <p14:cNvContentPartPr/>
              <p14:nvPr/>
            </p14:nvContentPartPr>
            <p14:xfrm>
              <a:off x="2462283" y="5113688"/>
              <a:ext cx="561240" cy="44208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BDF770AA-9080-4743-70E4-1EBE511202B8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2453283" y="5104688"/>
                <a:ext cx="578880" cy="45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EB238699-A5A9-3BA5-94CA-2404AB384F3D}"/>
                  </a:ext>
                </a:extLst>
              </p14:cNvPr>
              <p14:cNvContentPartPr/>
              <p14:nvPr/>
            </p14:nvContentPartPr>
            <p14:xfrm>
              <a:off x="2547603" y="5320688"/>
              <a:ext cx="198360" cy="36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EB238699-A5A9-3BA5-94CA-2404AB384F3D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2538963" y="5312048"/>
                <a:ext cx="216000" cy="2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9B41DEBD-CC23-D177-ACA1-BD68AEA78B82}"/>
                  </a:ext>
                </a:extLst>
              </p14:cNvPr>
              <p14:cNvContentPartPr/>
              <p14:nvPr/>
            </p14:nvContentPartPr>
            <p14:xfrm>
              <a:off x="3229803" y="5087408"/>
              <a:ext cx="1466280" cy="54108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9B41DEBD-CC23-D177-ACA1-BD68AEA78B82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3221163" y="5078408"/>
                <a:ext cx="1483920" cy="55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6BC10C82-B552-F0FE-2567-328D1A32A595}"/>
                  </a:ext>
                </a:extLst>
              </p14:cNvPr>
              <p14:cNvContentPartPr/>
              <p14:nvPr/>
            </p14:nvContentPartPr>
            <p14:xfrm>
              <a:off x="4371363" y="5172008"/>
              <a:ext cx="248400" cy="12492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6BC10C82-B552-F0FE-2567-328D1A32A595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4362723" y="5163008"/>
                <a:ext cx="26604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CF1F99E0-1389-80EF-E3D3-658875308309}"/>
                  </a:ext>
                </a:extLst>
              </p14:cNvPr>
              <p14:cNvContentPartPr/>
              <p14:nvPr/>
            </p14:nvContentPartPr>
            <p14:xfrm>
              <a:off x="4218003" y="5118728"/>
              <a:ext cx="44280" cy="147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CF1F99E0-1389-80EF-E3D3-658875308309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4209003" y="5109728"/>
                <a:ext cx="6192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AFD273C5-2730-E643-85E7-D2E177709B75}"/>
                  </a:ext>
                </a:extLst>
              </p14:cNvPr>
              <p14:cNvContentPartPr/>
              <p14:nvPr/>
            </p14:nvContentPartPr>
            <p14:xfrm>
              <a:off x="4973643" y="5100728"/>
              <a:ext cx="2060640" cy="36864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AFD273C5-2730-E643-85E7-D2E177709B75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4964643" y="5092088"/>
                <a:ext cx="2078280" cy="38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D3740492-4C53-4090-6474-FABF2745D404}"/>
                  </a:ext>
                </a:extLst>
              </p14:cNvPr>
              <p14:cNvContentPartPr/>
              <p14:nvPr/>
            </p14:nvContentPartPr>
            <p14:xfrm>
              <a:off x="6784443" y="5204768"/>
              <a:ext cx="24840" cy="864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D3740492-4C53-4090-6474-FABF2745D404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6775803" y="5196128"/>
                <a:ext cx="42480" cy="2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4403B648-900E-AD00-B758-6F19A2BB2054}"/>
                  </a:ext>
                </a:extLst>
              </p14:cNvPr>
              <p14:cNvContentPartPr/>
              <p14:nvPr/>
            </p14:nvContentPartPr>
            <p14:xfrm>
              <a:off x="6439923" y="5260568"/>
              <a:ext cx="326520" cy="3780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4403B648-900E-AD00-B758-6F19A2BB2054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6431283" y="5251568"/>
                <a:ext cx="34416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2E8219D0-E798-3777-0837-830BAE6DF185}"/>
                  </a:ext>
                </a:extLst>
              </p14:cNvPr>
              <p14:cNvContentPartPr/>
              <p14:nvPr/>
            </p14:nvContentPartPr>
            <p14:xfrm>
              <a:off x="5834403" y="5236088"/>
              <a:ext cx="7920" cy="504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2E8219D0-E798-3777-0837-830BAE6DF185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5825763" y="5227088"/>
                <a:ext cx="2556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134B1E2E-3BCF-2B60-8A1E-8E4D624626C1}"/>
                  </a:ext>
                </a:extLst>
              </p14:cNvPr>
              <p14:cNvContentPartPr/>
              <p14:nvPr/>
            </p14:nvContentPartPr>
            <p14:xfrm>
              <a:off x="5318523" y="5294408"/>
              <a:ext cx="319680" cy="1656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134B1E2E-3BCF-2B60-8A1E-8E4D624626C1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5309523" y="5285408"/>
                <a:ext cx="33732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174" name="Ink 173">
                <a:extLst>
                  <a:ext uri="{FF2B5EF4-FFF2-40B4-BE49-F238E27FC236}">
                    <a16:creationId xmlns:a16="http://schemas.microsoft.com/office/drawing/2014/main" id="{8C0C294E-A9C9-721A-DA7F-0DE42F2CE3D4}"/>
                  </a:ext>
                </a:extLst>
              </p14:cNvPr>
              <p14:cNvContentPartPr/>
              <p14:nvPr/>
            </p14:nvContentPartPr>
            <p14:xfrm>
              <a:off x="5330043" y="5164088"/>
              <a:ext cx="24120" cy="13320"/>
            </p14:xfrm>
          </p:contentPart>
        </mc:Choice>
        <mc:Fallback xmlns="">
          <p:pic>
            <p:nvPicPr>
              <p:cNvPr id="174" name="Ink 173">
                <a:extLst>
                  <a:ext uri="{FF2B5EF4-FFF2-40B4-BE49-F238E27FC236}">
                    <a16:creationId xmlns:a16="http://schemas.microsoft.com/office/drawing/2014/main" id="{8C0C294E-A9C9-721A-DA7F-0DE42F2CE3D4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5321043" y="5155448"/>
                <a:ext cx="41760" cy="3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8DC93F71-27F1-4102-6B1B-45B75F3DA42C}"/>
                  </a:ext>
                </a:extLst>
              </p14:cNvPr>
              <p14:cNvContentPartPr/>
              <p14:nvPr/>
            </p14:nvContentPartPr>
            <p14:xfrm>
              <a:off x="7265403" y="5164808"/>
              <a:ext cx="319680" cy="47196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8DC93F71-27F1-4102-6B1B-45B75F3DA42C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7256763" y="5156168"/>
                <a:ext cx="337320" cy="48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5CCBE6C6-A792-9CE3-6BEB-315871D0E620}"/>
                  </a:ext>
                </a:extLst>
              </p14:cNvPr>
              <p14:cNvContentPartPr/>
              <p14:nvPr/>
            </p14:nvContentPartPr>
            <p14:xfrm>
              <a:off x="7897563" y="5341568"/>
              <a:ext cx="284400" cy="7380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5CCBE6C6-A792-9CE3-6BEB-315871D0E620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7888563" y="5332568"/>
                <a:ext cx="30204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194" name="Ink 193">
                <a:extLst>
                  <a:ext uri="{FF2B5EF4-FFF2-40B4-BE49-F238E27FC236}">
                    <a16:creationId xmlns:a16="http://schemas.microsoft.com/office/drawing/2014/main" id="{BEBCD5F9-B2F8-EECD-8A18-436B966B4C1B}"/>
                  </a:ext>
                </a:extLst>
              </p14:cNvPr>
              <p14:cNvContentPartPr/>
              <p14:nvPr/>
            </p14:nvContentPartPr>
            <p14:xfrm>
              <a:off x="4671963" y="5640728"/>
              <a:ext cx="571320" cy="522000"/>
            </p14:xfrm>
          </p:contentPart>
        </mc:Choice>
        <mc:Fallback xmlns="">
          <p:pic>
            <p:nvPicPr>
              <p:cNvPr id="194" name="Ink 193">
                <a:extLst>
                  <a:ext uri="{FF2B5EF4-FFF2-40B4-BE49-F238E27FC236}">
                    <a16:creationId xmlns:a16="http://schemas.microsoft.com/office/drawing/2014/main" id="{BEBCD5F9-B2F8-EECD-8A18-436B966B4C1B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4663323" y="5632088"/>
                <a:ext cx="588960" cy="539640"/>
              </a:xfrm>
              <a:prstGeom prst="rect">
                <a:avLst/>
              </a:prstGeom>
            </p:spPr>
          </p:pic>
        </mc:Fallback>
      </mc:AlternateContent>
      <p:grpSp>
        <p:nvGrpSpPr>
          <p:cNvPr id="198" name="Group 197">
            <a:extLst>
              <a:ext uri="{FF2B5EF4-FFF2-40B4-BE49-F238E27FC236}">
                <a16:creationId xmlns:a16="http://schemas.microsoft.com/office/drawing/2014/main" id="{2E2C5665-8FC7-9DC1-CB5A-0E73F451A6A1}"/>
              </a:ext>
            </a:extLst>
          </p:cNvPr>
          <p:cNvGrpSpPr/>
          <p:nvPr/>
        </p:nvGrpSpPr>
        <p:grpSpPr>
          <a:xfrm>
            <a:off x="5446683" y="5672048"/>
            <a:ext cx="1136520" cy="534600"/>
            <a:chOff x="5446683" y="5672048"/>
            <a:chExt cx="1136520" cy="534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BF0676C6-EC71-581C-68F7-A4F9E0E6A582}"/>
                    </a:ext>
                  </a:extLst>
                </p14:cNvPr>
                <p14:cNvContentPartPr/>
                <p14:nvPr/>
              </p14:nvContentPartPr>
              <p14:xfrm>
                <a:off x="5446683" y="5672048"/>
                <a:ext cx="1136520" cy="5346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BF0676C6-EC71-581C-68F7-A4F9E0E6A58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437683" y="5663408"/>
                  <a:ext cx="1154160" cy="55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ADE87F30-06F0-729D-AAD9-ACCCB7B9EF78}"/>
                    </a:ext>
                  </a:extLst>
                </p14:cNvPr>
                <p14:cNvContentPartPr/>
                <p14:nvPr/>
              </p14:nvContentPartPr>
              <p14:xfrm>
                <a:off x="5496723" y="5798768"/>
                <a:ext cx="506880" cy="702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ADE87F30-06F0-729D-AAD9-ACCCB7B9EF7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488083" y="5790128"/>
                  <a:ext cx="524520" cy="87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199" name="Ink 198">
                <a:extLst>
                  <a:ext uri="{FF2B5EF4-FFF2-40B4-BE49-F238E27FC236}">
                    <a16:creationId xmlns:a16="http://schemas.microsoft.com/office/drawing/2014/main" id="{118D84B9-84B3-8D9F-714B-3867FB28DEE0}"/>
                  </a:ext>
                </a:extLst>
              </p14:cNvPr>
              <p14:cNvContentPartPr/>
              <p14:nvPr/>
            </p14:nvContentPartPr>
            <p14:xfrm>
              <a:off x="6796323" y="5689688"/>
              <a:ext cx="1161720" cy="489960"/>
            </p14:xfrm>
          </p:contentPart>
        </mc:Choice>
        <mc:Fallback xmlns="">
          <p:pic>
            <p:nvPicPr>
              <p:cNvPr id="199" name="Ink 198">
                <a:extLst>
                  <a:ext uri="{FF2B5EF4-FFF2-40B4-BE49-F238E27FC236}">
                    <a16:creationId xmlns:a16="http://schemas.microsoft.com/office/drawing/2014/main" id="{118D84B9-84B3-8D9F-714B-3867FB28DEE0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6787323" y="5681048"/>
                <a:ext cx="1179360" cy="507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08" name="Group 207">
            <a:extLst>
              <a:ext uri="{FF2B5EF4-FFF2-40B4-BE49-F238E27FC236}">
                <a16:creationId xmlns:a16="http://schemas.microsoft.com/office/drawing/2014/main" id="{ED7AC643-EE01-399D-C4BC-E15E4614D689}"/>
              </a:ext>
            </a:extLst>
          </p:cNvPr>
          <p:cNvGrpSpPr/>
          <p:nvPr/>
        </p:nvGrpSpPr>
        <p:grpSpPr>
          <a:xfrm>
            <a:off x="8198883" y="5649008"/>
            <a:ext cx="3574080" cy="574920"/>
            <a:chOff x="8198883" y="5649008"/>
            <a:chExt cx="3574080" cy="574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8E2E18B-AAD3-40D0-B09B-64E91B9FFC30}"/>
                    </a:ext>
                  </a:extLst>
                </p14:cNvPr>
                <p14:cNvContentPartPr/>
                <p14:nvPr/>
              </p14:nvContentPartPr>
              <p14:xfrm>
                <a:off x="8198883" y="5753768"/>
                <a:ext cx="1558800" cy="27072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8E2E18B-AAD3-40D0-B09B-64E91B9FFC3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190243" y="5744768"/>
                  <a:ext cx="1576440" cy="28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406B422-5E1A-0EC3-CEA5-25898F98E49C}"/>
                    </a:ext>
                  </a:extLst>
                </p14:cNvPr>
                <p14:cNvContentPartPr/>
                <p14:nvPr/>
              </p14:nvContentPartPr>
              <p14:xfrm>
                <a:off x="9484443" y="5896328"/>
                <a:ext cx="86040" cy="2340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406B422-5E1A-0EC3-CEA5-25898F98E49C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9475803" y="5887688"/>
                  <a:ext cx="103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A9BF0AAF-697C-C7D0-98E3-571D6DC850C1}"/>
                    </a:ext>
                  </a:extLst>
                </p14:cNvPr>
                <p14:cNvContentPartPr/>
                <p14:nvPr/>
              </p14:nvContentPartPr>
              <p14:xfrm>
                <a:off x="9978003" y="5890208"/>
                <a:ext cx="291960" cy="162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A9BF0AAF-697C-C7D0-98E3-571D6DC850C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969003" y="5881208"/>
                  <a:ext cx="30960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2C4387E-C5D1-792E-947A-42AEF3401004}"/>
                    </a:ext>
                  </a:extLst>
                </p14:cNvPr>
                <p14:cNvContentPartPr/>
                <p14:nvPr/>
              </p14:nvContentPartPr>
              <p14:xfrm>
                <a:off x="10070163" y="5881568"/>
                <a:ext cx="79200" cy="723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2C4387E-C5D1-792E-947A-42AEF3401004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061163" y="5872568"/>
                  <a:ext cx="968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8B5D6A4E-3AC9-02FB-B851-1EEB547E78EF}"/>
                    </a:ext>
                  </a:extLst>
                </p14:cNvPr>
                <p14:cNvContentPartPr/>
                <p14:nvPr/>
              </p14:nvContentPartPr>
              <p14:xfrm>
                <a:off x="10366803" y="5649008"/>
                <a:ext cx="1406160" cy="5749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8B5D6A4E-3AC9-02FB-B851-1EEB547E78EF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0358163" y="5640008"/>
                  <a:ext cx="1423800" cy="59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3" name="Group 222">
            <a:extLst>
              <a:ext uri="{FF2B5EF4-FFF2-40B4-BE49-F238E27FC236}">
                <a16:creationId xmlns:a16="http://schemas.microsoft.com/office/drawing/2014/main" id="{83BCEC37-A20A-EE32-8B5C-7F26B49E74A7}"/>
              </a:ext>
            </a:extLst>
          </p:cNvPr>
          <p:cNvGrpSpPr/>
          <p:nvPr/>
        </p:nvGrpSpPr>
        <p:grpSpPr>
          <a:xfrm>
            <a:off x="551403" y="5679968"/>
            <a:ext cx="4496400" cy="1086480"/>
            <a:chOff x="551403" y="5679968"/>
            <a:chExt cx="4496400" cy="108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B417AAC6-59B4-5315-5E26-39AF60FE14D8}"/>
                    </a:ext>
                  </a:extLst>
                </p14:cNvPr>
                <p14:cNvContentPartPr/>
                <p14:nvPr/>
              </p14:nvContentPartPr>
              <p14:xfrm>
                <a:off x="559683" y="5949248"/>
                <a:ext cx="474480" cy="2365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B417AAC6-59B4-5315-5E26-39AF60FE14D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551043" y="5940248"/>
                  <a:ext cx="49212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6980269-6CE3-43D3-E206-A4BB5CEE4534}"/>
                    </a:ext>
                  </a:extLst>
                </p14:cNvPr>
                <p14:cNvContentPartPr/>
                <p14:nvPr/>
              </p14:nvContentPartPr>
              <p14:xfrm>
                <a:off x="859923" y="5878688"/>
                <a:ext cx="43920" cy="133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6980269-6CE3-43D3-E206-A4BB5CEE453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50923" y="5870048"/>
                  <a:ext cx="615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49C0280B-B3A7-2670-68F4-13B0CC39AEA3}"/>
                    </a:ext>
                  </a:extLst>
                </p14:cNvPr>
                <p14:cNvContentPartPr/>
                <p14:nvPr/>
              </p14:nvContentPartPr>
              <p14:xfrm>
                <a:off x="1103283" y="5715608"/>
                <a:ext cx="2052000" cy="6163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49C0280B-B3A7-2670-68F4-13B0CC39AEA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94643" y="5706968"/>
                  <a:ext cx="2069640" cy="63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941F65EE-FEB8-C102-F547-BAB476452541}"/>
                    </a:ext>
                  </a:extLst>
                </p14:cNvPr>
                <p14:cNvContentPartPr/>
                <p14:nvPr/>
              </p14:nvContentPartPr>
              <p14:xfrm>
                <a:off x="2657403" y="5780408"/>
                <a:ext cx="50400" cy="280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941F65EE-FEB8-C102-F547-BAB47645254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648763" y="5771768"/>
                  <a:ext cx="6804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C56CE1BE-9722-22FF-8703-8F47A78AF3F1}"/>
                    </a:ext>
                  </a:extLst>
                </p14:cNvPr>
                <p14:cNvContentPartPr/>
                <p14:nvPr/>
              </p14:nvContentPartPr>
              <p14:xfrm>
                <a:off x="3348603" y="5679968"/>
                <a:ext cx="1058040" cy="5148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C56CE1BE-9722-22FF-8703-8F47A78AF3F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339963" y="5670968"/>
                  <a:ext cx="1075680" cy="5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4868051-15CE-2634-45D9-32995322ADBB}"/>
                    </a:ext>
                  </a:extLst>
                </p14:cNvPr>
                <p14:cNvContentPartPr/>
                <p14:nvPr/>
              </p14:nvContentPartPr>
              <p14:xfrm>
                <a:off x="4155363" y="5800208"/>
                <a:ext cx="50040" cy="558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4868051-15CE-2634-45D9-32995322ADB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146723" y="5791208"/>
                  <a:ext cx="67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661CFEAA-A1CC-F39C-3DDF-6DC048EEAF1C}"/>
                    </a:ext>
                  </a:extLst>
                </p14:cNvPr>
                <p14:cNvContentPartPr/>
                <p14:nvPr/>
              </p14:nvContentPartPr>
              <p14:xfrm>
                <a:off x="4403043" y="5722448"/>
                <a:ext cx="15120" cy="233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661CFEAA-A1CC-F39C-3DDF-6DC048EEAF1C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4394403" y="5713448"/>
                  <a:ext cx="327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3A0182A4-5D00-E21E-48E2-83E031088980}"/>
                    </a:ext>
                  </a:extLst>
                </p14:cNvPr>
                <p14:cNvContentPartPr/>
                <p14:nvPr/>
              </p14:nvContentPartPr>
              <p14:xfrm>
                <a:off x="551403" y="6464408"/>
                <a:ext cx="519840" cy="2026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3A0182A4-5D00-E21E-48E2-83E031088980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542403" y="6455768"/>
                  <a:ext cx="537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51E16428-5D23-1615-8CA9-EA76A5132F0F}"/>
                    </a:ext>
                  </a:extLst>
                </p14:cNvPr>
                <p14:cNvContentPartPr/>
                <p14:nvPr/>
              </p14:nvContentPartPr>
              <p14:xfrm>
                <a:off x="804123" y="6306008"/>
                <a:ext cx="31680" cy="201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51E16428-5D23-1615-8CA9-EA76A5132F0F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795483" y="6297368"/>
                  <a:ext cx="493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B24FA4B-D735-336F-69B5-18CC95CC575D}"/>
                    </a:ext>
                  </a:extLst>
                </p14:cNvPr>
                <p14:cNvContentPartPr/>
                <p14:nvPr/>
              </p14:nvContentPartPr>
              <p14:xfrm>
                <a:off x="1206603" y="6214208"/>
                <a:ext cx="654840" cy="4593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B24FA4B-D735-336F-69B5-18CC95CC575D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97963" y="6205208"/>
                  <a:ext cx="6724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B670AA1-6C5A-A43D-C7E5-6C08D8B9B29D}"/>
                    </a:ext>
                  </a:extLst>
                </p14:cNvPr>
                <p14:cNvContentPartPr/>
                <p14:nvPr/>
              </p14:nvContentPartPr>
              <p14:xfrm>
                <a:off x="1309203" y="6452528"/>
                <a:ext cx="361800" cy="118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B670AA1-6C5A-A43D-C7E5-6C08D8B9B29D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300563" y="6443528"/>
                  <a:ext cx="379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37C55B8-344C-7DE6-5847-1C6BD7A36671}"/>
                    </a:ext>
                  </a:extLst>
                </p14:cNvPr>
                <p14:cNvContentPartPr/>
                <p14:nvPr/>
              </p14:nvContentPartPr>
              <p14:xfrm>
                <a:off x="2153043" y="6314288"/>
                <a:ext cx="878040" cy="33120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37C55B8-344C-7DE6-5847-1C6BD7A36671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144043" y="6305648"/>
                  <a:ext cx="895680" cy="3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9DDDCDC-0F0D-0517-4AEB-7AB130463EA6}"/>
                    </a:ext>
                  </a:extLst>
                </p14:cNvPr>
                <p14:cNvContentPartPr/>
                <p14:nvPr/>
              </p14:nvContentPartPr>
              <p14:xfrm>
                <a:off x="3305043" y="6274328"/>
                <a:ext cx="1742760" cy="4921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9DDDCDC-0F0D-0517-4AEB-7AB130463EA6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296043" y="6265688"/>
                  <a:ext cx="1760400" cy="509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oup 221">
            <a:extLst>
              <a:ext uri="{FF2B5EF4-FFF2-40B4-BE49-F238E27FC236}">
                <a16:creationId xmlns:a16="http://schemas.microsoft.com/office/drawing/2014/main" id="{E56641F4-9948-C247-B4D9-CEEE236E3A22}"/>
              </a:ext>
            </a:extLst>
          </p:cNvPr>
          <p:cNvGrpSpPr/>
          <p:nvPr/>
        </p:nvGrpSpPr>
        <p:grpSpPr>
          <a:xfrm>
            <a:off x="5248323" y="6210968"/>
            <a:ext cx="3138840" cy="473040"/>
            <a:chOff x="5248323" y="6210968"/>
            <a:chExt cx="313884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F15DBE5A-DB02-582E-6AD1-43B4BBCA3D88}"/>
                    </a:ext>
                  </a:extLst>
                </p14:cNvPr>
                <p14:cNvContentPartPr/>
                <p14:nvPr/>
              </p14:nvContentPartPr>
              <p14:xfrm>
                <a:off x="5248323" y="6244088"/>
                <a:ext cx="1681920" cy="4399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F15DBE5A-DB02-582E-6AD1-43B4BBCA3D88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239323" y="6235088"/>
                  <a:ext cx="1699560" cy="45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618B1D57-1B81-9AEC-AB6A-0B35AEC2D27F}"/>
                    </a:ext>
                  </a:extLst>
                </p14:cNvPr>
                <p14:cNvContentPartPr/>
                <p14:nvPr/>
              </p14:nvContentPartPr>
              <p14:xfrm>
                <a:off x="7151283" y="6210968"/>
                <a:ext cx="1215360" cy="4294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618B1D57-1B81-9AEC-AB6A-0B35AEC2D27F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142643" y="6201968"/>
                  <a:ext cx="1233000" cy="44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DAE613E-1714-99B4-C605-E2ADC4548BBE}"/>
                    </a:ext>
                  </a:extLst>
                </p14:cNvPr>
                <p14:cNvContentPartPr/>
                <p14:nvPr/>
              </p14:nvContentPartPr>
              <p14:xfrm>
                <a:off x="8120403" y="6413288"/>
                <a:ext cx="266760" cy="2016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DAE613E-1714-99B4-C605-E2ADC4548BBE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111763" y="6404288"/>
                  <a:ext cx="2844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67E776A-223E-5CA6-F231-DFCE5F46DC57}"/>
                    </a:ext>
                  </a:extLst>
                </p14:cNvPr>
                <p14:cNvContentPartPr/>
                <p14:nvPr/>
              </p14:nvContentPartPr>
              <p14:xfrm>
                <a:off x="7563123" y="6263168"/>
                <a:ext cx="556560" cy="8388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67E776A-223E-5CA6-F231-DFCE5F46DC57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7554123" y="6254528"/>
                  <a:ext cx="574200" cy="101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43">
            <p14:nvContentPartPr>
              <p14:cNvPr id="224" name="Ink 223">
                <a:extLst>
                  <a:ext uri="{FF2B5EF4-FFF2-40B4-BE49-F238E27FC236}">
                    <a16:creationId xmlns:a16="http://schemas.microsoft.com/office/drawing/2014/main" id="{49E2B6E4-AB85-AE9B-A10D-FEDB0A6B845A}"/>
                  </a:ext>
                </a:extLst>
              </p14:cNvPr>
              <p14:cNvContentPartPr/>
              <p14:nvPr/>
            </p14:nvContentPartPr>
            <p14:xfrm>
              <a:off x="8209323" y="768488"/>
              <a:ext cx="757080" cy="680400"/>
            </p14:xfrm>
          </p:contentPart>
        </mc:Choice>
        <mc:Fallback xmlns="">
          <p:pic>
            <p:nvPicPr>
              <p:cNvPr id="224" name="Ink 223">
                <a:extLst>
                  <a:ext uri="{FF2B5EF4-FFF2-40B4-BE49-F238E27FC236}">
                    <a16:creationId xmlns:a16="http://schemas.microsoft.com/office/drawing/2014/main" id="{49E2B6E4-AB85-AE9B-A10D-FEDB0A6B845A}"/>
                  </a:ext>
                </a:extLst>
              </p:cNvPr>
              <p:cNvPicPr/>
              <p:nvPr/>
            </p:nvPicPr>
            <p:blipFill>
              <a:blip r:embed="rId344"/>
              <a:stretch>
                <a:fillRect/>
              </a:stretch>
            </p:blipFill>
            <p:spPr>
              <a:xfrm>
                <a:off x="8200323" y="759848"/>
                <a:ext cx="774720" cy="69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5">
            <p14:nvContentPartPr>
              <p14:cNvPr id="225" name="Ink 224">
                <a:extLst>
                  <a:ext uri="{FF2B5EF4-FFF2-40B4-BE49-F238E27FC236}">
                    <a16:creationId xmlns:a16="http://schemas.microsoft.com/office/drawing/2014/main" id="{C54E73FE-B16B-7C21-D353-5FA4E1859BF8}"/>
                  </a:ext>
                </a:extLst>
              </p14:cNvPr>
              <p14:cNvContentPartPr/>
              <p14:nvPr/>
            </p14:nvContentPartPr>
            <p14:xfrm>
              <a:off x="8338203" y="901688"/>
              <a:ext cx="568440" cy="422640"/>
            </p14:xfrm>
          </p:contentPart>
        </mc:Choice>
        <mc:Fallback xmlns="">
          <p:pic>
            <p:nvPicPr>
              <p:cNvPr id="225" name="Ink 224">
                <a:extLst>
                  <a:ext uri="{FF2B5EF4-FFF2-40B4-BE49-F238E27FC236}">
                    <a16:creationId xmlns:a16="http://schemas.microsoft.com/office/drawing/2014/main" id="{C54E73FE-B16B-7C21-D353-5FA4E1859BF8}"/>
                  </a:ext>
                </a:extLst>
              </p:cNvPr>
              <p:cNvPicPr/>
              <p:nvPr/>
            </p:nvPicPr>
            <p:blipFill>
              <a:blip r:embed="rId346"/>
              <a:stretch>
                <a:fillRect/>
              </a:stretch>
            </p:blipFill>
            <p:spPr>
              <a:xfrm>
                <a:off x="8302563" y="829688"/>
                <a:ext cx="640080" cy="56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7">
            <p14:nvContentPartPr>
              <p14:cNvPr id="226" name="Ink 225">
                <a:extLst>
                  <a:ext uri="{FF2B5EF4-FFF2-40B4-BE49-F238E27FC236}">
                    <a16:creationId xmlns:a16="http://schemas.microsoft.com/office/drawing/2014/main" id="{B42AF1D4-A843-28DC-2638-E77403097E0A}"/>
                  </a:ext>
                </a:extLst>
              </p14:cNvPr>
              <p14:cNvContentPartPr/>
              <p14:nvPr/>
            </p14:nvContentPartPr>
            <p14:xfrm>
              <a:off x="6264963" y="655808"/>
              <a:ext cx="4432680" cy="579240"/>
            </p14:xfrm>
          </p:contentPart>
        </mc:Choice>
        <mc:Fallback xmlns="">
          <p:pic>
            <p:nvPicPr>
              <p:cNvPr id="226" name="Ink 225">
                <a:extLst>
                  <a:ext uri="{FF2B5EF4-FFF2-40B4-BE49-F238E27FC236}">
                    <a16:creationId xmlns:a16="http://schemas.microsoft.com/office/drawing/2014/main" id="{B42AF1D4-A843-28DC-2638-E77403097E0A}"/>
                  </a:ext>
                </a:extLst>
              </p:cNvPr>
              <p:cNvPicPr/>
              <p:nvPr/>
            </p:nvPicPr>
            <p:blipFill>
              <a:blip r:embed="rId348"/>
              <a:stretch>
                <a:fillRect/>
              </a:stretch>
            </p:blipFill>
            <p:spPr>
              <a:xfrm>
                <a:off x="6256323" y="646808"/>
                <a:ext cx="4450320" cy="59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9">
            <p14:nvContentPartPr>
              <p14:cNvPr id="250" name="Ink 249">
                <a:extLst>
                  <a:ext uri="{FF2B5EF4-FFF2-40B4-BE49-F238E27FC236}">
                    <a16:creationId xmlns:a16="http://schemas.microsoft.com/office/drawing/2014/main" id="{72780A1D-0759-7FB2-F22C-A60897427375}"/>
                  </a:ext>
                </a:extLst>
              </p14:cNvPr>
              <p14:cNvContentPartPr/>
              <p14:nvPr/>
            </p14:nvContentPartPr>
            <p14:xfrm>
              <a:off x="8062443" y="642488"/>
              <a:ext cx="1040040" cy="891720"/>
            </p14:xfrm>
          </p:contentPart>
        </mc:Choice>
        <mc:Fallback xmlns="">
          <p:pic>
            <p:nvPicPr>
              <p:cNvPr id="250" name="Ink 249">
                <a:extLst>
                  <a:ext uri="{FF2B5EF4-FFF2-40B4-BE49-F238E27FC236}">
                    <a16:creationId xmlns:a16="http://schemas.microsoft.com/office/drawing/2014/main" id="{72780A1D-0759-7FB2-F22C-A60897427375}"/>
                  </a:ext>
                </a:extLst>
              </p:cNvPr>
              <p:cNvPicPr/>
              <p:nvPr/>
            </p:nvPicPr>
            <p:blipFill>
              <a:blip r:embed="rId350"/>
              <a:stretch>
                <a:fillRect/>
              </a:stretch>
            </p:blipFill>
            <p:spPr>
              <a:xfrm>
                <a:off x="8026443" y="570488"/>
                <a:ext cx="1111680" cy="10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1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0F030339-0A72-548D-57C9-EC7C8650CF00}"/>
                  </a:ext>
                </a:extLst>
              </p14:cNvPr>
              <p14:cNvContentPartPr/>
              <p14:nvPr/>
            </p14:nvContentPartPr>
            <p14:xfrm>
              <a:off x="7786683" y="608648"/>
              <a:ext cx="3180600" cy="11376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0F030339-0A72-548D-57C9-EC7C8650CF00}"/>
                  </a:ext>
                </a:extLst>
              </p:cNvPr>
              <p:cNvPicPr/>
              <p:nvPr/>
            </p:nvPicPr>
            <p:blipFill>
              <a:blip r:embed="rId352"/>
              <a:stretch>
                <a:fillRect/>
              </a:stretch>
            </p:blipFill>
            <p:spPr>
              <a:xfrm>
                <a:off x="7750683" y="536648"/>
                <a:ext cx="325224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3">
            <p14:nvContentPartPr>
              <p14:cNvPr id="252" name="Ink 251">
                <a:extLst>
                  <a:ext uri="{FF2B5EF4-FFF2-40B4-BE49-F238E27FC236}">
                    <a16:creationId xmlns:a16="http://schemas.microsoft.com/office/drawing/2014/main" id="{0C79BC30-0E7E-64B3-7ADA-67FA532D1757}"/>
                  </a:ext>
                </a:extLst>
              </p14:cNvPr>
              <p14:cNvContentPartPr/>
              <p14:nvPr/>
            </p14:nvContentPartPr>
            <p14:xfrm>
              <a:off x="9126243" y="630968"/>
              <a:ext cx="2622600" cy="180000"/>
            </p14:xfrm>
          </p:contentPart>
        </mc:Choice>
        <mc:Fallback xmlns="">
          <p:pic>
            <p:nvPicPr>
              <p:cNvPr id="252" name="Ink 251">
                <a:extLst>
                  <a:ext uri="{FF2B5EF4-FFF2-40B4-BE49-F238E27FC236}">
                    <a16:creationId xmlns:a16="http://schemas.microsoft.com/office/drawing/2014/main" id="{0C79BC30-0E7E-64B3-7ADA-67FA532D1757}"/>
                  </a:ext>
                </a:extLst>
              </p:cNvPr>
              <p:cNvPicPr/>
              <p:nvPr/>
            </p:nvPicPr>
            <p:blipFill>
              <a:blip r:embed="rId354"/>
              <a:stretch>
                <a:fillRect/>
              </a:stretch>
            </p:blipFill>
            <p:spPr>
              <a:xfrm>
                <a:off x="9090243" y="558968"/>
                <a:ext cx="2694240" cy="323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5">
            <p14:nvContentPartPr>
              <p14:cNvPr id="253" name="Ink 252">
                <a:extLst>
                  <a:ext uri="{FF2B5EF4-FFF2-40B4-BE49-F238E27FC236}">
                    <a16:creationId xmlns:a16="http://schemas.microsoft.com/office/drawing/2014/main" id="{BBBE7667-6261-79BD-96C7-6538551A5B3C}"/>
                  </a:ext>
                </a:extLst>
              </p14:cNvPr>
              <p14:cNvContentPartPr/>
              <p14:nvPr/>
            </p14:nvContentPartPr>
            <p14:xfrm>
              <a:off x="9052443" y="735008"/>
              <a:ext cx="2684520" cy="179280"/>
            </p14:xfrm>
          </p:contentPart>
        </mc:Choice>
        <mc:Fallback xmlns="">
          <p:pic>
            <p:nvPicPr>
              <p:cNvPr id="253" name="Ink 252">
                <a:extLst>
                  <a:ext uri="{FF2B5EF4-FFF2-40B4-BE49-F238E27FC236}">
                    <a16:creationId xmlns:a16="http://schemas.microsoft.com/office/drawing/2014/main" id="{BBBE7667-6261-79BD-96C7-6538551A5B3C}"/>
                  </a:ext>
                </a:extLst>
              </p:cNvPr>
              <p:cNvPicPr/>
              <p:nvPr/>
            </p:nvPicPr>
            <p:blipFill>
              <a:blip r:embed="rId356"/>
              <a:stretch>
                <a:fillRect/>
              </a:stretch>
            </p:blipFill>
            <p:spPr>
              <a:xfrm>
                <a:off x="9016803" y="663008"/>
                <a:ext cx="275616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7">
            <p14:nvContentPartPr>
              <p14:cNvPr id="254" name="Ink 253">
                <a:extLst>
                  <a:ext uri="{FF2B5EF4-FFF2-40B4-BE49-F238E27FC236}">
                    <a16:creationId xmlns:a16="http://schemas.microsoft.com/office/drawing/2014/main" id="{0DD609AE-14AE-423C-AB50-7C3302C75CF4}"/>
                  </a:ext>
                </a:extLst>
              </p14:cNvPr>
              <p14:cNvContentPartPr/>
              <p14:nvPr/>
            </p14:nvContentPartPr>
            <p14:xfrm>
              <a:off x="9017883" y="924008"/>
              <a:ext cx="2669760" cy="77760"/>
            </p14:xfrm>
          </p:contentPart>
        </mc:Choice>
        <mc:Fallback xmlns="">
          <p:pic>
            <p:nvPicPr>
              <p:cNvPr id="254" name="Ink 253">
                <a:extLst>
                  <a:ext uri="{FF2B5EF4-FFF2-40B4-BE49-F238E27FC236}">
                    <a16:creationId xmlns:a16="http://schemas.microsoft.com/office/drawing/2014/main" id="{0DD609AE-14AE-423C-AB50-7C3302C75CF4}"/>
                  </a:ext>
                </a:extLst>
              </p:cNvPr>
              <p:cNvPicPr/>
              <p:nvPr/>
            </p:nvPicPr>
            <p:blipFill>
              <a:blip r:embed="rId358"/>
              <a:stretch>
                <a:fillRect/>
              </a:stretch>
            </p:blipFill>
            <p:spPr>
              <a:xfrm>
                <a:off x="8982243" y="852368"/>
                <a:ext cx="2741400" cy="22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9">
            <p14:nvContentPartPr>
              <p14:cNvPr id="255" name="Ink 254">
                <a:extLst>
                  <a:ext uri="{FF2B5EF4-FFF2-40B4-BE49-F238E27FC236}">
                    <a16:creationId xmlns:a16="http://schemas.microsoft.com/office/drawing/2014/main" id="{CF39340A-2749-E196-AFF0-62C6C6EED761}"/>
                  </a:ext>
                </a:extLst>
              </p14:cNvPr>
              <p14:cNvContentPartPr/>
              <p14:nvPr/>
            </p14:nvContentPartPr>
            <p14:xfrm>
              <a:off x="9094563" y="1003568"/>
              <a:ext cx="2619360" cy="164880"/>
            </p14:xfrm>
          </p:contentPart>
        </mc:Choice>
        <mc:Fallback xmlns="">
          <p:pic>
            <p:nvPicPr>
              <p:cNvPr id="255" name="Ink 254">
                <a:extLst>
                  <a:ext uri="{FF2B5EF4-FFF2-40B4-BE49-F238E27FC236}">
                    <a16:creationId xmlns:a16="http://schemas.microsoft.com/office/drawing/2014/main" id="{CF39340A-2749-E196-AFF0-62C6C6EED761}"/>
                  </a:ext>
                </a:extLst>
              </p:cNvPr>
              <p:cNvPicPr/>
              <p:nvPr/>
            </p:nvPicPr>
            <p:blipFill>
              <a:blip r:embed="rId360"/>
              <a:stretch>
                <a:fillRect/>
              </a:stretch>
            </p:blipFill>
            <p:spPr>
              <a:xfrm>
                <a:off x="9058923" y="931568"/>
                <a:ext cx="2691000" cy="30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1">
            <p14:nvContentPartPr>
              <p14:cNvPr id="256" name="Ink 255">
                <a:extLst>
                  <a:ext uri="{FF2B5EF4-FFF2-40B4-BE49-F238E27FC236}">
                    <a16:creationId xmlns:a16="http://schemas.microsoft.com/office/drawing/2014/main" id="{DF31D2E7-E103-9674-A94B-A6449269EB70}"/>
                  </a:ext>
                </a:extLst>
              </p14:cNvPr>
              <p14:cNvContentPartPr/>
              <p14:nvPr/>
            </p14:nvContentPartPr>
            <p14:xfrm>
              <a:off x="9103203" y="1197968"/>
              <a:ext cx="2328120" cy="87480"/>
            </p14:xfrm>
          </p:contentPart>
        </mc:Choice>
        <mc:Fallback xmlns="">
          <p:pic>
            <p:nvPicPr>
              <p:cNvPr id="256" name="Ink 255">
                <a:extLst>
                  <a:ext uri="{FF2B5EF4-FFF2-40B4-BE49-F238E27FC236}">
                    <a16:creationId xmlns:a16="http://schemas.microsoft.com/office/drawing/2014/main" id="{DF31D2E7-E103-9674-A94B-A6449269EB70}"/>
                  </a:ext>
                </a:extLst>
              </p:cNvPr>
              <p:cNvPicPr/>
              <p:nvPr/>
            </p:nvPicPr>
            <p:blipFill>
              <a:blip r:embed="rId362"/>
              <a:stretch>
                <a:fillRect/>
              </a:stretch>
            </p:blipFill>
            <p:spPr>
              <a:xfrm>
                <a:off x="9067203" y="1126328"/>
                <a:ext cx="2399760" cy="23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3">
            <p14:nvContentPartPr>
              <p14:cNvPr id="257" name="Ink 256">
                <a:extLst>
                  <a:ext uri="{FF2B5EF4-FFF2-40B4-BE49-F238E27FC236}">
                    <a16:creationId xmlns:a16="http://schemas.microsoft.com/office/drawing/2014/main" id="{32490FC1-DC2A-2A81-5780-F2D5BA1A401E}"/>
                  </a:ext>
                </a:extLst>
              </p14:cNvPr>
              <p14:cNvContentPartPr/>
              <p14:nvPr/>
            </p14:nvContentPartPr>
            <p14:xfrm>
              <a:off x="11289483" y="1203008"/>
              <a:ext cx="387720" cy="19800"/>
            </p14:xfrm>
          </p:contentPart>
        </mc:Choice>
        <mc:Fallback xmlns="">
          <p:pic>
            <p:nvPicPr>
              <p:cNvPr id="257" name="Ink 256">
                <a:extLst>
                  <a:ext uri="{FF2B5EF4-FFF2-40B4-BE49-F238E27FC236}">
                    <a16:creationId xmlns:a16="http://schemas.microsoft.com/office/drawing/2014/main" id="{32490FC1-DC2A-2A81-5780-F2D5BA1A401E}"/>
                  </a:ext>
                </a:extLst>
              </p:cNvPr>
              <p:cNvPicPr/>
              <p:nvPr/>
            </p:nvPicPr>
            <p:blipFill>
              <a:blip r:embed="rId364"/>
              <a:stretch>
                <a:fillRect/>
              </a:stretch>
            </p:blipFill>
            <p:spPr>
              <a:xfrm>
                <a:off x="11253843" y="1131008"/>
                <a:ext cx="45936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5">
            <p14:nvContentPartPr>
              <p14:cNvPr id="258" name="Ink 257">
                <a:extLst>
                  <a:ext uri="{FF2B5EF4-FFF2-40B4-BE49-F238E27FC236}">
                    <a16:creationId xmlns:a16="http://schemas.microsoft.com/office/drawing/2014/main" id="{D228EDEF-B56D-AFD8-691C-F72DA3026EB2}"/>
                  </a:ext>
                </a:extLst>
              </p14:cNvPr>
              <p14:cNvContentPartPr/>
              <p14:nvPr/>
            </p14:nvContentPartPr>
            <p14:xfrm>
              <a:off x="8876763" y="1252328"/>
              <a:ext cx="2772720" cy="223920"/>
            </p14:xfrm>
          </p:contentPart>
        </mc:Choice>
        <mc:Fallback xmlns="">
          <p:pic>
            <p:nvPicPr>
              <p:cNvPr id="258" name="Ink 257">
                <a:extLst>
                  <a:ext uri="{FF2B5EF4-FFF2-40B4-BE49-F238E27FC236}">
                    <a16:creationId xmlns:a16="http://schemas.microsoft.com/office/drawing/2014/main" id="{D228EDEF-B56D-AFD8-691C-F72DA3026EB2}"/>
                  </a:ext>
                </a:extLst>
              </p:cNvPr>
              <p:cNvPicPr/>
              <p:nvPr/>
            </p:nvPicPr>
            <p:blipFill>
              <a:blip r:embed="rId366"/>
              <a:stretch>
                <a:fillRect/>
              </a:stretch>
            </p:blipFill>
            <p:spPr>
              <a:xfrm>
                <a:off x="8841123" y="1180688"/>
                <a:ext cx="2844360" cy="36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7">
            <p14:nvContentPartPr>
              <p14:cNvPr id="259" name="Ink 258">
                <a:extLst>
                  <a:ext uri="{FF2B5EF4-FFF2-40B4-BE49-F238E27FC236}">
                    <a16:creationId xmlns:a16="http://schemas.microsoft.com/office/drawing/2014/main" id="{CACA05BC-6D56-EB85-A5C9-7B87E6F1D5F8}"/>
                  </a:ext>
                </a:extLst>
              </p14:cNvPr>
              <p14:cNvContentPartPr/>
              <p14:nvPr/>
            </p14:nvContentPartPr>
            <p14:xfrm>
              <a:off x="8671203" y="1402448"/>
              <a:ext cx="3007800" cy="249840"/>
            </p14:xfrm>
          </p:contentPart>
        </mc:Choice>
        <mc:Fallback xmlns="">
          <p:pic>
            <p:nvPicPr>
              <p:cNvPr id="259" name="Ink 258">
                <a:extLst>
                  <a:ext uri="{FF2B5EF4-FFF2-40B4-BE49-F238E27FC236}">
                    <a16:creationId xmlns:a16="http://schemas.microsoft.com/office/drawing/2014/main" id="{CACA05BC-6D56-EB85-A5C9-7B87E6F1D5F8}"/>
                  </a:ext>
                </a:extLst>
              </p:cNvPr>
              <p:cNvPicPr/>
              <p:nvPr/>
            </p:nvPicPr>
            <p:blipFill>
              <a:blip r:embed="rId368"/>
              <a:stretch>
                <a:fillRect/>
              </a:stretch>
            </p:blipFill>
            <p:spPr>
              <a:xfrm>
                <a:off x="8635203" y="1330808"/>
                <a:ext cx="3079440" cy="39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9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0B755C41-D7D4-1093-E719-42903C0FBAF5}"/>
                  </a:ext>
                </a:extLst>
              </p14:cNvPr>
              <p14:cNvContentPartPr/>
              <p14:nvPr/>
            </p14:nvContentPartPr>
            <p14:xfrm>
              <a:off x="8235963" y="1596128"/>
              <a:ext cx="3468600" cy="18900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0B755C41-D7D4-1093-E719-42903C0FBAF5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8199963" y="1524488"/>
                <a:ext cx="3540240" cy="33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1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D1320E94-88B5-3E26-DD23-ECCDF98292B8}"/>
                  </a:ext>
                </a:extLst>
              </p14:cNvPr>
              <p14:cNvContentPartPr/>
              <p14:nvPr/>
            </p14:nvContentPartPr>
            <p14:xfrm>
              <a:off x="8264043" y="1733648"/>
              <a:ext cx="3238920" cy="12132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D1320E94-88B5-3E26-DD23-ECCDF98292B8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8228403" y="1661648"/>
                <a:ext cx="3310560" cy="26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3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78EC0952-4115-56BA-C98D-B63CE9854C36}"/>
                  </a:ext>
                </a:extLst>
              </p14:cNvPr>
              <p14:cNvContentPartPr/>
              <p14:nvPr/>
            </p14:nvContentPartPr>
            <p14:xfrm>
              <a:off x="7791723" y="1553288"/>
              <a:ext cx="1094400" cy="14328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78EC0952-4115-56BA-C98D-B63CE9854C36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7756083" y="1481648"/>
                <a:ext cx="116604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5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60F8D878-ADC2-B1AE-589C-57C6043E2E62}"/>
                  </a:ext>
                </a:extLst>
              </p14:cNvPr>
              <p14:cNvContentPartPr/>
              <p14:nvPr/>
            </p14:nvContentPartPr>
            <p14:xfrm>
              <a:off x="6120603" y="661928"/>
              <a:ext cx="1954800" cy="10908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60F8D878-ADC2-B1AE-589C-57C6043E2E62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6084963" y="589928"/>
                <a:ext cx="2026440" cy="25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7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F37B424F-66CB-BCC0-D1E0-2B6CD100A5CD}"/>
                  </a:ext>
                </a:extLst>
              </p14:cNvPr>
              <p14:cNvContentPartPr/>
              <p14:nvPr/>
            </p14:nvContentPartPr>
            <p14:xfrm>
              <a:off x="5511123" y="716648"/>
              <a:ext cx="927360" cy="13140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F37B424F-66CB-BCC0-D1E0-2B6CD100A5CD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5475123" y="645008"/>
                <a:ext cx="999000" cy="27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9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85E25EAF-2D0C-7A1A-19FA-8503FBFF5796}"/>
                  </a:ext>
                </a:extLst>
              </p14:cNvPr>
              <p14:cNvContentPartPr/>
              <p14:nvPr/>
            </p14:nvContentPartPr>
            <p14:xfrm>
              <a:off x="5242203" y="772448"/>
              <a:ext cx="3278160" cy="108216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85E25EAF-2D0C-7A1A-19FA-8503FBFF5796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5206563" y="700448"/>
                <a:ext cx="3349800" cy="122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1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EE8B49CB-3E6E-9F95-363F-28541E0E8B97}"/>
                  </a:ext>
                </a:extLst>
              </p14:cNvPr>
              <p14:cNvContentPartPr/>
              <p14:nvPr/>
            </p14:nvContentPartPr>
            <p14:xfrm>
              <a:off x="5318883" y="1189688"/>
              <a:ext cx="303120" cy="2736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EE8B49CB-3E6E-9F95-363F-28541E0E8B97}"/>
                  </a:ext>
                </a:extLst>
              </p:cNvPr>
              <p:cNvPicPr/>
              <p:nvPr/>
            </p:nvPicPr>
            <p:blipFill>
              <a:blip r:embed="rId382"/>
              <a:stretch>
                <a:fillRect/>
              </a:stretch>
            </p:blipFill>
            <p:spPr>
              <a:xfrm>
                <a:off x="5310243" y="1180688"/>
                <a:ext cx="32076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271" name="Group 270">
            <a:extLst>
              <a:ext uri="{FF2B5EF4-FFF2-40B4-BE49-F238E27FC236}">
                <a16:creationId xmlns:a16="http://schemas.microsoft.com/office/drawing/2014/main" id="{93FB474C-0671-0D79-FD7B-7C54BE10B3D1}"/>
              </a:ext>
            </a:extLst>
          </p:cNvPr>
          <p:cNvGrpSpPr/>
          <p:nvPr/>
        </p:nvGrpSpPr>
        <p:grpSpPr>
          <a:xfrm>
            <a:off x="5345883" y="871448"/>
            <a:ext cx="6300360" cy="1071000"/>
            <a:chOff x="5345883" y="871448"/>
            <a:chExt cx="6300360" cy="107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A41D50EE-722F-2351-BCD5-537439794988}"/>
                    </a:ext>
                  </a:extLst>
                </p14:cNvPr>
                <p14:cNvContentPartPr/>
                <p14:nvPr/>
              </p14:nvContentPartPr>
              <p14:xfrm>
                <a:off x="6185043" y="1195448"/>
                <a:ext cx="4541760" cy="40680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A41D50EE-722F-2351-BCD5-53743979498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6176403" y="1186808"/>
                  <a:ext cx="455940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333806BC-0622-802C-631B-C28E1F06CD2A}"/>
                    </a:ext>
                  </a:extLst>
                </p14:cNvPr>
                <p14:cNvContentPartPr/>
                <p14:nvPr/>
              </p14:nvContentPartPr>
              <p14:xfrm>
                <a:off x="6192603" y="1172408"/>
                <a:ext cx="376200" cy="975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333806BC-0622-802C-631B-C28E1F06CD2A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6183603" y="1163408"/>
                  <a:ext cx="39384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1239A5E6-F10E-F96B-CCDF-115B6F2F04C0}"/>
                    </a:ext>
                  </a:extLst>
                </p14:cNvPr>
                <p14:cNvContentPartPr/>
                <p14:nvPr/>
              </p14:nvContentPartPr>
              <p14:xfrm>
                <a:off x="10861443" y="967568"/>
                <a:ext cx="236520" cy="1879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1239A5E6-F10E-F96B-CCDF-115B6F2F04C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852443" y="958568"/>
                  <a:ext cx="2541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1DBA3242-0F32-430A-EF1C-7DFED92CACC4}"/>
                    </a:ext>
                  </a:extLst>
                </p14:cNvPr>
                <p14:cNvContentPartPr/>
                <p14:nvPr/>
              </p14:nvContentPartPr>
              <p14:xfrm>
                <a:off x="10880523" y="871448"/>
                <a:ext cx="150840" cy="280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1DBA3242-0F32-430A-EF1C-7DFED92CACC4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0871523" y="862808"/>
                  <a:ext cx="168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DD0D710A-2551-1DA9-44D3-73FA001C3430}"/>
                    </a:ext>
                  </a:extLst>
                </p14:cNvPr>
                <p14:cNvContentPartPr/>
                <p14:nvPr/>
              </p14:nvContentPartPr>
              <p14:xfrm>
                <a:off x="11149083" y="991688"/>
                <a:ext cx="146160" cy="154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DD0D710A-2551-1DA9-44D3-73FA001C3430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140443" y="982688"/>
                  <a:ext cx="1638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81D278C4-D7C7-A338-C2E8-FF7DF9CC7121}"/>
                    </a:ext>
                  </a:extLst>
                </p14:cNvPr>
                <p14:cNvContentPartPr/>
                <p14:nvPr/>
              </p14:nvContentPartPr>
              <p14:xfrm>
                <a:off x="11155563" y="1086728"/>
                <a:ext cx="93960" cy="295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81D278C4-D7C7-A338-C2E8-FF7DF9CC712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1146923" y="1077728"/>
                  <a:ext cx="11160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F39B9829-4D4B-5238-0376-CA264280D2E6}"/>
                    </a:ext>
                  </a:extLst>
                </p14:cNvPr>
                <p14:cNvContentPartPr/>
                <p14:nvPr/>
              </p14:nvContentPartPr>
              <p14:xfrm>
                <a:off x="11390283" y="961088"/>
                <a:ext cx="255960" cy="1882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F39B9829-4D4B-5238-0376-CA264280D2E6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1381643" y="952448"/>
                  <a:ext cx="2736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DB9E298E-F49F-9CFF-0E34-69D6D25797DE}"/>
                    </a:ext>
                  </a:extLst>
                </p14:cNvPr>
                <p14:cNvContentPartPr/>
                <p14:nvPr/>
              </p14:nvContentPartPr>
              <p14:xfrm>
                <a:off x="11405403" y="879008"/>
                <a:ext cx="189720" cy="2808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DB9E298E-F49F-9CFF-0E34-69D6D25797D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1396403" y="870368"/>
                  <a:ext cx="20736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29DA2224-3989-74A8-F99D-907BD5CF7A1F}"/>
                    </a:ext>
                  </a:extLst>
                </p14:cNvPr>
                <p14:cNvContentPartPr/>
                <p14:nvPr/>
              </p14:nvContentPartPr>
              <p14:xfrm>
                <a:off x="5345883" y="1259888"/>
                <a:ext cx="314640" cy="2178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29DA2224-3989-74A8-F99D-907BD5CF7A1F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5337243" y="1250888"/>
                  <a:ext cx="3322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5A98B367-797B-4666-FAF8-16F65EED51BF}"/>
                    </a:ext>
                  </a:extLst>
                </p14:cNvPr>
                <p14:cNvContentPartPr/>
                <p14:nvPr/>
              </p14:nvContentPartPr>
              <p14:xfrm>
                <a:off x="5644683" y="1313168"/>
                <a:ext cx="159840" cy="4212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5A98B367-797B-4666-FAF8-16F65EED51B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636043" y="1304168"/>
                  <a:ext cx="177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EEC9705B-71E5-10A6-286F-F15B3488E873}"/>
                    </a:ext>
                  </a:extLst>
                </p14:cNvPr>
                <p14:cNvContentPartPr/>
                <p14:nvPr/>
              </p14:nvContentPartPr>
              <p14:xfrm>
                <a:off x="5654043" y="1401368"/>
                <a:ext cx="153000" cy="37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EEC9705B-71E5-10A6-286F-F15B3488E873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645403" y="1392368"/>
                  <a:ext cx="170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2D4919F0-A423-56E0-9B54-7A1C93E77AC9}"/>
                    </a:ext>
                  </a:extLst>
                </p14:cNvPr>
                <p14:cNvContentPartPr/>
                <p14:nvPr/>
              </p14:nvContentPartPr>
              <p14:xfrm>
                <a:off x="5858163" y="1262768"/>
                <a:ext cx="214920" cy="19116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2D4919F0-A423-56E0-9B54-7A1C93E77AC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849163" y="1254128"/>
                  <a:ext cx="232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C010BA2A-2D4C-4626-1252-6769BFF20A6A}"/>
                    </a:ext>
                  </a:extLst>
                </p14:cNvPr>
                <p14:cNvContentPartPr/>
                <p14:nvPr/>
              </p14:nvContentPartPr>
              <p14:xfrm>
                <a:off x="5847363" y="1182128"/>
                <a:ext cx="192960" cy="316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C010BA2A-2D4C-4626-1252-6769BFF20A6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838723" y="1173488"/>
                  <a:ext cx="2106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D6B1C03B-B954-EA75-7BE8-DC3F501B99B6}"/>
                    </a:ext>
                  </a:extLst>
                </p14:cNvPr>
                <p14:cNvContentPartPr/>
                <p14:nvPr/>
              </p14:nvContentPartPr>
              <p14:xfrm>
                <a:off x="8320563" y="1740488"/>
                <a:ext cx="287280" cy="1692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D6B1C03B-B954-EA75-7BE8-DC3F501B99B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8311563" y="1731488"/>
                  <a:ext cx="3049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6911E2AF-9CF1-4802-E768-F7DA6C2094B5}"/>
                    </a:ext>
                  </a:extLst>
                </p14:cNvPr>
                <p14:cNvContentPartPr/>
                <p14:nvPr/>
              </p14:nvContentPartPr>
              <p14:xfrm>
                <a:off x="8300763" y="1684688"/>
                <a:ext cx="216720" cy="2664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6911E2AF-9CF1-4802-E768-F7DA6C2094B5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8292123" y="1676048"/>
                  <a:ext cx="2343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58E1A6F8-3A1C-D24B-1C46-D7FBA8728ECF}"/>
                    </a:ext>
                  </a:extLst>
                </p14:cNvPr>
                <p14:cNvContentPartPr/>
                <p14:nvPr/>
              </p14:nvContentPartPr>
              <p14:xfrm>
                <a:off x="8632323" y="1758848"/>
                <a:ext cx="295920" cy="2268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58E1A6F8-3A1C-D24B-1C46-D7FBA8728EC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623683" y="1749848"/>
                  <a:ext cx="313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0E9E77D6-64C0-7930-9F0E-0B8FF112FA11}"/>
                    </a:ext>
                  </a:extLst>
                </p14:cNvPr>
                <p14:cNvContentPartPr/>
                <p14:nvPr/>
              </p14:nvContentPartPr>
              <p14:xfrm>
                <a:off x="8618283" y="1829768"/>
                <a:ext cx="240480" cy="248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0E9E77D6-64C0-7930-9F0E-0B8FF112FA1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609283" y="1821128"/>
                  <a:ext cx="258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1B00A4B4-A1B4-B2F3-0F3C-62F1C15D93FD}"/>
                    </a:ext>
                  </a:extLst>
                </p14:cNvPr>
                <p14:cNvContentPartPr/>
                <p14:nvPr/>
              </p14:nvContentPartPr>
              <p14:xfrm>
                <a:off x="8739243" y="1691528"/>
                <a:ext cx="123480" cy="25092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1B00A4B4-A1B4-B2F3-0F3C-62F1C15D93FD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730603" y="1682528"/>
                  <a:ext cx="141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5DE5648A-7110-2E41-1056-99C32885B4AD}"/>
                    </a:ext>
                  </a:extLst>
                </p14:cNvPr>
                <p14:cNvContentPartPr/>
                <p14:nvPr/>
              </p14:nvContentPartPr>
              <p14:xfrm>
                <a:off x="8966763" y="1714568"/>
                <a:ext cx="299520" cy="133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5DE5648A-7110-2E41-1056-99C32885B4A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8957763" y="1705568"/>
                  <a:ext cx="31716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E4D9939F-9449-428A-9348-959DED36A0DB}"/>
                    </a:ext>
                  </a:extLst>
                </p14:cNvPr>
                <p14:cNvContentPartPr/>
                <p14:nvPr/>
              </p14:nvContentPartPr>
              <p14:xfrm>
                <a:off x="6027723" y="1304888"/>
                <a:ext cx="14040" cy="1504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E4D9939F-9449-428A-9348-959DED36A0DB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019083" y="1296248"/>
                  <a:ext cx="31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824D903A-177C-B8A4-DB2E-B227D3A010BF}"/>
                    </a:ext>
                  </a:extLst>
                </p14:cNvPr>
                <p14:cNvContentPartPr/>
                <p14:nvPr/>
              </p14:nvContentPartPr>
              <p14:xfrm>
                <a:off x="5850243" y="1281848"/>
                <a:ext cx="175320" cy="1803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824D903A-177C-B8A4-DB2E-B227D3A010B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5841243" y="1272848"/>
                  <a:ext cx="1929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08DC7EC0-42F0-DF50-6316-179EA2CD88C0}"/>
                    </a:ext>
                  </a:extLst>
                </p14:cNvPr>
                <p14:cNvContentPartPr/>
                <p14:nvPr/>
              </p14:nvContentPartPr>
              <p14:xfrm>
                <a:off x="5841603" y="1270688"/>
                <a:ext cx="19080" cy="16488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08DC7EC0-42F0-DF50-6316-179EA2CD88C0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5832603" y="1262048"/>
                  <a:ext cx="36720" cy="182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7">
            <p14:nvContentPartPr>
              <p14:cNvPr id="229" name="Ink 228">
                <a:extLst>
                  <a:ext uri="{FF2B5EF4-FFF2-40B4-BE49-F238E27FC236}">
                    <a16:creationId xmlns:a16="http://schemas.microsoft.com/office/drawing/2014/main" id="{5AA6A8B4-F744-1517-1513-E41603B57209}"/>
                  </a:ext>
                </a:extLst>
              </p14:cNvPr>
              <p14:cNvContentPartPr/>
              <p14:nvPr/>
            </p14:nvContentPartPr>
            <p14:xfrm>
              <a:off x="756603" y="4400528"/>
              <a:ext cx="343440" cy="195840"/>
            </p14:xfrm>
          </p:contentPart>
        </mc:Choice>
        <mc:Fallback xmlns="">
          <p:pic>
            <p:nvPicPr>
              <p:cNvPr id="229" name="Ink 228">
                <a:extLst>
                  <a:ext uri="{FF2B5EF4-FFF2-40B4-BE49-F238E27FC236}">
                    <a16:creationId xmlns:a16="http://schemas.microsoft.com/office/drawing/2014/main" id="{5AA6A8B4-F744-1517-1513-E41603B57209}"/>
                  </a:ext>
                </a:extLst>
              </p:cNvPr>
              <p:cNvPicPr/>
              <p:nvPr/>
            </p:nvPicPr>
            <p:blipFill>
              <a:blip r:embed="rId428"/>
              <a:stretch>
                <a:fillRect/>
              </a:stretch>
            </p:blipFill>
            <p:spPr>
              <a:xfrm>
                <a:off x="747963" y="4391888"/>
                <a:ext cx="36108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9">
            <p14:nvContentPartPr>
              <p14:cNvPr id="236" name="Ink 235">
                <a:extLst>
                  <a:ext uri="{FF2B5EF4-FFF2-40B4-BE49-F238E27FC236}">
                    <a16:creationId xmlns:a16="http://schemas.microsoft.com/office/drawing/2014/main" id="{1D943F22-235B-95FD-8F44-329EF965BC0D}"/>
                  </a:ext>
                </a:extLst>
              </p14:cNvPr>
              <p14:cNvContentPartPr/>
              <p14:nvPr/>
            </p14:nvContentPartPr>
            <p14:xfrm>
              <a:off x="821043" y="4275248"/>
              <a:ext cx="266040" cy="13320"/>
            </p14:xfrm>
          </p:contentPart>
        </mc:Choice>
        <mc:Fallback xmlns="">
          <p:pic>
            <p:nvPicPr>
              <p:cNvPr id="236" name="Ink 235">
                <a:extLst>
                  <a:ext uri="{FF2B5EF4-FFF2-40B4-BE49-F238E27FC236}">
                    <a16:creationId xmlns:a16="http://schemas.microsoft.com/office/drawing/2014/main" id="{1D943F22-235B-95FD-8F44-329EF965BC0D}"/>
                  </a:ext>
                </a:extLst>
              </p:cNvPr>
              <p:cNvPicPr/>
              <p:nvPr/>
            </p:nvPicPr>
            <p:blipFill>
              <a:blip r:embed="rId430"/>
              <a:stretch>
                <a:fillRect/>
              </a:stretch>
            </p:blipFill>
            <p:spPr>
              <a:xfrm>
                <a:off x="812403" y="4266248"/>
                <a:ext cx="283680" cy="30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30396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8D06A454-B306-D152-2F75-86A0B519E4A2}"/>
              </a:ext>
            </a:extLst>
          </p:cNvPr>
          <p:cNvGrpSpPr/>
          <p:nvPr/>
        </p:nvGrpSpPr>
        <p:grpSpPr>
          <a:xfrm>
            <a:off x="633843" y="151808"/>
            <a:ext cx="4723920" cy="596880"/>
            <a:chOff x="633843" y="151808"/>
            <a:chExt cx="4723920" cy="59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BDD89A66-93E7-B0FF-0E1F-35DF61CD8813}"/>
                    </a:ext>
                  </a:extLst>
                </p14:cNvPr>
                <p14:cNvContentPartPr/>
                <p14:nvPr/>
              </p14:nvContentPartPr>
              <p14:xfrm>
                <a:off x="633843" y="399488"/>
                <a:ext cx="422280" cy="2257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BDD89A66-93E7-B0FF-0E1F-35DF61CD8813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624843" y="390488"/>
                  <a:ext cx="439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15F325D2-3533-E5AE-AD65-163BDC4E6CE4}"/>
                    </a:ext>
                  </a:extLst>
                </p14:cNvPr>
                <p14:cNvContentPartPr/>
                <p14:nvPr/>
              </p14:nvContentPartPr>
              <p14:xfrm>
                <a:off x="787923" y="318488"/>
                <a:ext cx="24120" cy="37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15F325D2-3533-E5AE-AD65-163BDC4E6CE4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778923" y="309488"/>
                  <a:ext cx="417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E6B817B4-2130-29B1-6814-830DBDDB05B5}"/>
                    </a:ext>
                  </a:extLst>
                </p14:cNvPr>
                <p14:cNvContentPartPr/>
                <p14:nvPr/>
              </p14:nvContentPartPr>
              <p14:xfrm>
                <a:off x="1327203" y="171248"/>
                <a:ext cx="1652400" cy="5774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E6B817B4-2130-29B1-6814-830DBDDB05B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18563" y="162608"/>
                  <a:ext cx="167004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6A0D8ED7-82F2-2BAB-6BA0-1EF27E58CBC3}"/>
                    </a:ext>
                  </a:extLst>
                </p14:cNvPr>
                <p14:cNvContentPartPr/>
                <p14:nvPr/>
              </p14:nvContentPartPr>
              <p14:xfrm>
                <a:off x="2446443" y="244328"/>
                <a:ext cx="46440" cy="396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6A0D8ED7-82F2-2BAB-6BA0-1EF27E58CBC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2437803" y="235688"/>
                  <a:ext cx="640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D5B1B3F-1E97-7C9C-081B-AE8628A81EC9}"/>
                    </a:ext>
                  </a:extLst>
                </p14:cNvPr>
                <p14:cNvContentPartPr/>
                <p14:nvPr/>
              </p14:nvContentPartPr>
              <p14:xfrm>
                <a:off x="3301443" y="151808"/>
                <a:ext cx="2056320" cy="496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D5B1B3F-1E97-7C9C-081B-AE8628A81EC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292443" y="142808"/>
                  <a:ext cx="2073960" cy="51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E4520F4-A2E1-D0C2-9DAD-0ADAD5C9EB80}"/>
                    </a:ext>
                  </a:extLst>
                </p14:cNvPr>
                <p14:cNvContentPartPr/>
                <p14:nvPr/>
              </p14:nvContentPartPr>
              <p14:xfrm>
                <a:off x="4766283" y="384008"/>
                <a:ext cx="291960" cy="46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E4520F4-A2E1-D0C2-9DAD-0ADAD5C9EB80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757643" y="375008"/>
                  <a:ext cx="3096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C74EDC1-8324-27AE-BC32-357218E82301}"/>
                    </a:ext>
                  </a:extLst>
                </p14:cNvPr>
                <p14:cNvContentPartPr/>
                <p14:nvPr/>
              </p14:nvContentPartPr>
              <p14:xfrm>
                <a:off x="4593483" y="347648"/>
                <a:ext cx="33480" cy="11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C74EDC1-8324-27AE-BC32-357218E8230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84843" y="338648"/>
                  <a:ext cx="511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CEBED16-EF7F-5C3C-F3F9-04ACA8B9739B}"/>
              </a:ext>
            </a:extLst>
          </p:cNvPr>
          <p:cNvGrpSpPr/>
          <p:nvPr/>
        </p:nvGrpSpPr>
        <p:grpSpPr>
          <a:xfrm>
            <a:off x="5719203" y="105368"/>
            <a:ext cx="948240" cy="455760"/>
            <a:chOff x="5719203" y="105368"/>
            <a:chExt cx="948240" cy="45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50BBE840-5EEF-672B-D70E-A0C3F35BFCD5}"/>
                    </a:ext>
                  </a:extLst>
                </p14:cNvPr>
                <p14:cNvContentPartPr/>
                <p14:nvPr/>
              </p14:nvContentPartPr>
              <p14:xfrm>
                <a:off x="5719203" y="105368"/>
                <a:ext cx="948240" cy="45576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50BBE840-5EEF-672B-D70E-A0C3F35BFCD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710563" y="96368"/>
                  <a:ext cx="965880" cy="47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266810A-96D9-C294-E35E-7BC0FBF820C8}"/>
                    </a:ext>
                  </a:extLst>
                </p14:cNvPr>
                <p14:cNvContentPartPr/>
                <p14:nvPr/>
              </p14:nvContentPartPr>
              <p14:xfrm>
                <a:off x="6138963" y="308768"/>
                <a:ext cx="403560" cy="277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266810A-96D9-C294-E35E-7BC0FBF820C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130323" y="300128"/>
                  <a:ext cx="421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DD71CA69-513F-8727-123C-98A4EBB5A2CC}"/>
                    </a:ext>
                  </a:extLst>
                </p14:cNvPr>
                <p14:cNvContentPartPr/>
                <p14:nvPr/>
              </p14:nvContentPartPr>
              <p14:xfrm>
                <a:off x="6089643" y="187448"/>
                <a:ext cx="24120" cy="165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DD71CA69-513F-8727-123C-98A4EBB5A2C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80643" y="178808"/>
                  <a:ext cx="4176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03EFBE1-3321-19AF-77E4-BBC5E334A463}"/>
              </a:ext>
            </a:extLst>
          </p:cNvPr>
          <p:cNvGrpSpPr/>
          <p:nvPr/>
        </p:nvGrpSpPr>
        <p:grpSpPr>
          <a:xfrm>
            <a:off x="7185843" y="162968"/>
            <a:ext cx="882000" cy="495000"/>
            <a:chOff x="7185843" y="162968"/>
            <a:chExt cx="882000" cy="49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7A9B374-57B4-0BC9-D6FC-932F7F22AE0D}"/>
                    </a:ext>
                  </a:extLst>
                </p14:cNvPr>
                <p14:cNvContentPartPr/>
                <p14:nvPr/>
              </p14:nvContentPartPr>
              <p14:xfrm>
                <a:off x="7213563" y="362768"/>
                <a:ext cx="206640" cy="1418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7A9B374-57B4-0BC9-D6FC-932F7F22AE0D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204923" y="353768"/>
                  <a:ext cx="22428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5724666C-2AD7-DD8B-59F6-DD9E5E5A8C91}"/>
                    </a:ext>
                  </a:extLst>
                </p14:cNvPr>
                <p14:cNvContentPartPr/>
                <p14:nvPr/>
              </p14:nvContentPartPr>
              <p14:xfrm>
                <a:off x="7185843" y="219488"/>
                <a:ext cx="160560" cy="565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5724666C-2AD7-DD8B-59F6-DD9E5E5A8C91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176843" y="210848"/>
                  <a:ext cx="1782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4041541D-C854-EBAD-5243-E5EBD21DCB43}"/>
                    </a:ext>
                  </a:extLst>
                </p14:cNvPr>
                <p14:cNvContentPartPr/>
                <p14:nvPr/>
              </p14:nvContentPartPr>
              <p14:xfrm>
                <a:off x="7535403" y="172328"/>
                <a:ext cx="17280" cy="4856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4041541D-C854-EBAD-5243-E5EBD21DCB4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526403" y="163328"/>
                  <a:ext cx="3492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0B9AEC9-46F2-C7B9-33CE-7F2830239056}"/>
                    </a:ext>
                  </a:extLst>
                </p14:cNvPr>
                <p14:cNvContentPartPr/>
                <p14:nvPr/>
              </p14:nvContentPartPr>
              <p14:xfrm>
                <a:off x="7613163" y="162968"/>
                <a:ext cx="25920" cy="4669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0B9AEC9-46F2-C7B9-33CE-7F283023905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604163" y="154328"/>
                  <a:ext cx="43560" cy="48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E7237B4F-CE37-96CD-AC47-4CC2FB1B58A0}"/>
                    </a:ext>
                  </a:extLst>
                </p14:cNvPr>
                <p14:cNvContentPartPr/>
                <p14:nvPr/>
              </p14:nvContentPartPr>
              <p14:xfrm>
                <a:off x="7824123" y="354848"/>
                <a:ext cx="238320" cy="146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E7237B4F-CE37-96CD-AC47-4CC2FB1B58A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815483" y="345848"/>
                  <a:ext cx="25596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4AB2963-859C-7C4F-481B-5C27877E0104}"/>
                    </a:ext>
                  </a:extLst>
                </p14:cNvPr>
                <p14:cNvContentPartPr/>
                <p14:nvPr/>
              </p14:nvContentPartPr>
              <p14:xfrm>
                <a:off x="7849683" y="425408"/>
                <a:ext cx="218160" cy="122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4AB2963-859C-7C4F-481B-5C27877E0104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841043" y="416408"/>
                  <a:ext cx="2358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0807F9A6-311A-BB0D-5A9A-02A8B3DFA81F}"/>
                    </a:ext>
                  </a:extLst>
                </p14:cNvPr>
                <p14:cNvContentPartPr/>
                <p14:nvPr/>
              </p14:nvContentPartPr>
              <p14:xfrm>
                <a:off x="7865523" y="177008"/>
                <a:ext cx="173160" cy="1951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0807F9A6-311A-BB0D-5A9A-02A8B3DFA81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56523" y="168368"/>
                  <a:ext cx="190800" cy="212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F6DD612C-F6EB-4974-3F77-B12E3F56C8E9}"/>
                  </a:ext>
                </a:extLst>
              </p14:cNvPr>
              <p14:cNvContentPartPr/>
              <p14:nvPr/>
            </p14:nvContentPartPr>
            <p14:xfrm>
              <a:off x="1608003" y="1096088"/>
              <a:ext cx="1005480" cy="4330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F6DD612C-F6EB-4974-3F77-B12E3F56C8E9}"/>
                  </a:ext>
                </a:extLst>
              </p:cNvPr>
              <p:cNvPicPr/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1599003" y="1087448"/>
                <a:ext cx="1023120" cy="45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6DAAEC64-4B7B-3E1E-DFB3-BB0A049363CB}"/>
                  </a:ext>
                </a:extLst>
              </p14:cNvPr>
              <p14:cNvContentPartPr/>
              <p14:nvPr/>
            </p14:nvContentPartPr>
            <p14:xfrm>
              <a:off x="2342043" y="1221728"/>
              <a:ext cx="28080" cy="1188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6DAAEC64-4B7B-3E1E-DFB3-BB0A049363C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2333403" y="1212728"/>
                <a:ext cx="4572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5" name="Ink 24">
                <a:extLst>
                  <a:ext uri="{FF2B5EF4-FFF2-40B4-BE49-F238E27FC236}">
                    <a16:creationId xmlns:a16="http://schemas.microsoft.com/office/drawing/2014/main" id="{3AFBE3F7-F797-DB56-3E2E-4885F82FE4BD}"/>
                  </a:ext>
                </a:extLst>
              </p14:cNvPr>
              <p14:cNvContentPartPr/>
              <p14:nvPr/>
            </p14:nvContentPartPr>
            <p14:xfrm>
              <a:off x="2883123" y="1031288"/>
              <a:ext cx="1812960" cy="552960"/>
            </p14:xfrm>
          </p:contentPart>
        </mc:Choice>
        <mc:Fallback xmlns="">
          <p:pic>
            <p:nvPicPr>
              <p:cNvPr id="25" name="Ink 24">
                <a:extLst>
                  <a:ext uri="{FF2B5EF4-FFF2-40B4-BE49-F238E27FC236}">
                    <a16:creationId xmlns:a16="http://schemas.microsoft.com/office/drawing/2014/main" id="{3AFBE3F7-F797-DB56-3E2E-4885F82FE4BD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2874483" y="1022648"/>
                <a:ext cx="1830600" cy="57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039E97C0-F1BC-EA43-AE62-62CB68FED3F9}"/>
                  </a:ext>
                </a:extLst>
              </p14:cNvPr>
              <p14:cNvContentPartPr/>
              <p14:nvPr/>
            </p14:nvContentPartPr>
            <p14:xfrm>
              <a:off x="4417803" y="1165928"/>
              <a:ext cx="238320" cy="2664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039E97C0-F1BC-EA43-AE62-62CB68FED3F9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4409163" y="1157288"/>
                <a:ext cx="255960" cy="4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Ink 27">
                <a:extLst>
                  <a:ext uri="{FF2B5EF4-FFF2-40B4-BE49-F238E27FC236}">
                    <a16:creationId xmlns:a16="http://schemas.microsoft.com/office/drawing/2014/main" id="{D2EAD4B8-2B0D-62EF-CDB7-0097769ECAE4}"/>
                  </a:ext>
                </a:extLst>
              </p14:cNvPr>
              <p14:cNvContentPartPr/>
              <p14:nvPr/>
            </p14:nvContentPartPr>
            <p14:xfrm>
              <a:off x="3124683" y="1943528"/>
              <a:ext cx="434160" cy="241200"/>
            </p14:xfrm>
          </p:contentPart>
        </mc:Choice>
        <mc:Fallback xmlns="">
          <p:pic>
            <p:nvPicPr>
              <p:cNvPr id="28" name="Ink 27">
                <a:extLst>
                  <a:ext uri="{FF2B5EF4-FFF2-40B4-BE49-F238E27FC236}">
                    <a16:creationId xmlns:a16="http://schemas.microsoft.com/office/drawing/2014/main" id="{D2EAD4B8-2B0D-62EF-CDB7-0097769ECAE4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3116043" y="1934888"/>
                <a:ext cx="451800" cy="25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973BB342-ED81-793A-94F2-5F874BBE4080}"/>
                  </a:ext>
                </a:extLst>
              </p14:cNvPr>
              <p14:cNvContentPartPr/>
              <p14:nvPr/>
            </p14:nvContentPartPr>
            <p14:xfrm>
              <a:off x="3420243" y="2226488"/>
              <a:ext cx="166680" cy="13500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973BB342-ED81-793A-94F2-5F874BBE4080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3411243" y="2217848"/>
                <a:ext cx="1843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0160F6D0-780D-0EC2-1125-CB2C1B923A0D}"/>
                  </a:ext>
                </a:extLst>
              </p14:cNvPr>
              <p14:cNvContentPartPr/>
              <p14:nvPr/>
            </p14:nvContentPartPr>
            <p14:xfrm>
              <a:off x="3857643" y="2000048"/>
              <a:ext cx="262800" cy="3960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0160F6D0-780D-0EC2-1125-CB2C1B923A0D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3848643" y="1991408"/>
                <a:ext cx="280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88A9FADC-2424-3256-5550-ACEA232C3835}"/>
                  </a:ext>
                </a:extLst>
              </p14:cNvPr>
              <p14:cNvContentPartPr/>
              <p14:nvPr/>
            </p14:nvContentPartPr>
            <p14:xfrm>
              <a:off x="3868083" y="2094368"/>
              <a:ext cx="300600" cy="2124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88A9FADC-2424-3256-5550-ACEA232C3835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3859083" y="2085368"/>
                <a:ext cx="318240" cy="388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4EA43BE4-083D-958E-3BCC-BBD42B81C08A}"/>
              </a:ext>
            </a:extLst>
          </p:cNvPr>
          <p:cNvGrpSpPr/>
          <p:nvPr/>
        </p:nvGrpSpPr>
        <p:grpSpPr>
          <a:xfrm>
            <a:off x="4413483" y="1584968"/>
            <a:ext cx="3386520" cy="782280"/>
            <a:chOff x="4413483" y="1584968"/>
            <a:chExt cx="3386520" cy="782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940F6A57-CC92-8618-CDB7-144E5FA5D1FC}"/>
                    </a:ext>
                  </a:extLst>
                </p14:cNvPr>
                <p14:cNvContentPartPr/>
                <p14:nvPr/>
              </p14:nvContentPartPr>
              <p14:xfrm>
                <a:off x="4413483" y="1921208"/>
                <a:ext cx="265320" cy="16884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940F6A57-CC92-8618-CDB7-144E5FA5D1FC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404483" y="1912568"/>
                  <a:ext cx="2829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BC554E23-F140-DA0C-BFEE-C383365A0E64}"/>
                    </a:ext>
                  </a:extLst>
                </p14:cNvPr>
                <p14:cNvContentPartPr/>
                <p14:nvPr/>
              </p14:nvContentPartPr>
              <p14:xfrm>
                <a:off x="4848363" y="1908968"/>
                <a:ext cx="558720" cy="1897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BC554E23-F140-DA0C-BFEE-C383365A0E64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839723" y="1900328"/>
                  <a:ext cx="57636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256A55B2-EDB7-6EF6-AD17-C72F2CEC40AA}"/>
                    </a:ext>
                  </a:extLst>
                </p14:cNvPr>
                <p14:cNvContentPartPr/>
                <p14:nvPr/>
              </p14:nvContentPartPr>
              <p14:xfrm>
                <a:off x="5546043" y="1809968"/>
                <a:ext cx="226800" cy="2959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256A55B2-EDB7-6EF6-AD17-C72F2CEC40A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537043" y="1801328"/>
                  <a:ext cx="24444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5EAC44A-001A-A597-E6CE-50E5E3197627}"/>
                    </a:ext>
                  </a:extLst>
                </p14:cNvPr>
                <p14:cNvContentPartPr/>
                <p14:nvPr/>
              </p14:nvContentPartPr>
              <p14:xfrm>
                <a:off x="5541003" y="1983848"/>
                <a:ext cx="214560" cy="327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5EAC44A-001A-A597-E6CE-50E5E319762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532363" y="1974848"/>
                  <a:ext cx="2322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8D49E39F-291E-C6B6-CD01-3965EFCBFC15}"/>
                    </a:ext>
                  </a:extLst>
                </p14:cNvPr>
                <p14:cNvContentPartPr/>
                <p14:nvPr/>
              </p14:nvContentPartPr>
              <p14:xfrm>
                <a:off x="5900283" y="1590368"/>
                <a:ext cx="249840" cy="7740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8D49E39F-291E-C6B6-CD01-3965EFCBFC1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891643" y="1581728"/>
                  <a:ext cx="267480" cy="79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8836FF80-52E6-3EF6-3742-6248D6215507}"/>
                    </a:ext>
                  </a:extLst>
                </p14:cNvPr>
                <p14:cNvContentPartPr/>
                <p14:nvPr/>
              </p14:nvContentPartPr>
              <p14:xfrm>
                <a:off x="6210243" y="1772528"/>
                <a:ext cx="183960" cy="373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8836FF80-52E6-3EF6-3742-6248D6215507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201243" y="1763888"/>
                  <a:ext cx="201600" cy="39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68EFAB28-890D-F0D0-0F8D-0C0E67CC5187}"/>
                    </a:ext>
                  </a:extLst>
                </p14:cNvPr>
                <p14:cNvContentPartPr/>
                <p14:nvPr/>
              </p14:nvContentPartPr>
              <p14:xfrm>
                <a:off x="6672483" y="1929848"/>
                <a:ext cx="267840" cy="4536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68EFAB28-890D-F0D0-0F8D-0C0E67CC518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63483" y="1921208"/>
                  <a:ext cx="2854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8ECF2F8-0FB5-145A-3BC4-33CA20160351}"/>
                    </a:ext>
                  </a:extLst>
                </p14:cNvPr>
                <p14:cNvContentPartPr/>
                <p14:nvPr/>
              </p14:nvContentPartPr>
              <p14:xfrm>
                <a:off x="7236603" y="1590728"/>
                <a:ext cx="167400" cy="28080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8ECF2F8-0FB5-145A-3BC4-33CA2016035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7227603" y="1581728"/>
                  <a:ext cx="185040" cy="29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1F02F8A-20F3-305F-F418-919D8ADE89E3}"/>
                    </a:ext>
                  </a:extLst>
                </p14:cNvPr>
                <p14:cNvContentPartPr/>
                <p14:nvPr/>
              </p14:nvContentPartPr>
              <p14:xfrm>
                <a:off x="7526043" y="1584968"/>
                <a:ext cx="185040" cy="33264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1F02F8A-20F3-305F-F418-919D8ADE89E3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517403" y="1575968"/>
                  <a:ext cx="202680" cy="35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BD4E9D38-FE0D-1255-BA70-D0B66AC8E78C}"/>
                    </a:ext>
                  </a:extLst>
                </p14:cNvPr>
                <p14:cNvContentPartPr/>
                <p14:nvPr/>
              </p14:nvContentPartPr>
              <p14:xfrm>
                <a:off x="7225803" y="1980608"/>
                <a:ext cx="574200" cy="47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BD4E9D38-FE0D-1255-BA70-D0B66AC8E78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217163" y="1971608"/>
                  <a:ext cx="5918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FC17E040-B1BE-22EA-A2DA-341399CB11E1}"/>
                    </a:ext>
                  </a:extLst>
                </p14:cNvPr>
                <p14:cNvContentPartPr/>
                <p14:nvPr/>
              </p14:nvContentPartPr>
              <p14:xfrm>
                <a:off x="7245603" y="2114528"/>
                <a:ext cx="275760" cy="252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FC17E040-B1BE-22EA-A2DA-341399CB11E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236963" y="2105888"/>
                  <a:ext cx="29340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94346650-890D-025A-D79C-303286A1649D}"/>
                    </a:ext>
                  </a:extLst>
                </p14:cNvPr>
                <p14:cNvContentPartPr/>
                <p14:nvPr/>
              </p14:nvContentPartPr>
              <p14:xfrm>
                <a:off x="7541163" y="2183648"/>
                <a:ext cx="211680" cy="1566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94346650-890D-025A-D79C-303286A1649D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532163" y="2175008"/>
                  <a:ext cx="229320" cy="174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FB003F59-6C60-9354-612D-C65DC5448014}"/>
              </a:ext>
            </a:extLst>
          </p:cNvPr>
          <p:cNvGrpSpPr/>
          <p:nvPr/>
        </p:nvGrpSpPr>
        <p:grpSpPr>
          <a:xfrm>
            <a:off x="8093763" y="1844888"/>
            <a:ext cx="396000" cy="228960"/>
            <a:chOff x="8093763" y="1844888"/>
            <a:chExt cx="396000" cy="22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D51A63FB-AE76-A59E-3EB8-B0D5FE11DC36}"/>
                    </a:ext>
                  </a:extLst>
                </p14:cNvPr>
                <p14:cNvContentPartPr/>
                <p14:nvPr/>
              </p14:nvContentPartPr>
              <p14:xfrm>
                <a:off x="8093763" y="1956128"/>
                <a:ext cx="396000" cy="38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D51A63FB-AE76-A59E-3EB8-B0D5FE11DC3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84763" y="1947128"/>
                  <a:ext cx="413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8E6FF7F-3C20-5424-BA34-EB82C00B2EED}"/>
                    </a:ext>
                  </a:extLst>
                </p14:cNvPr>
                <p14:cNvContentPartPr/>
                <p14:nvPr/>
              </p14:nvContentPartPr>
              <p14:xfrm>
                <a:off x="8275203" y="1844888"/>
                <a:ext cx="53280" cy="2289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8E6FF7F-3C20-5424-BA34-EB82C00B2EED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266203" y="1835888"/>
                  <a:ext cx="70920" cy="24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1" name="Group 60">
            <a:extLst>
              <a:ext uri="{FF2B5EF4-FFF2-40B4-BE49-F238E27FC236}">
                <a16:creationId xmlns:a16="http://schemas.microsoft.com/office/drawing/2014/main" id="{E5EE1E5E-5B47-DB21-9C5E-2851C327BD7D}"/>
              </a:ext>
            </a:extLst>
          </p:cNvPr>
          <p:cNvGrpSpPr/>
          <p:nvPr/>
        </p:nvGrpSpPr>
        <p:grpSpPr>
          <a:xfrm>
            <a:off x="8646003" y="1439168"/>
            <a:ext cx="893160" cy="1013040"/>
            <a:chOff x="8646003" y="1439168"/>
            <a:chExt cx="893160" cy="101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C7CA1B36-609B-B84A-75C7-61DF7A5DA1F8}"/>
                    </a:ext>
                  </a:extLst>
                </p14:cNvPr>
                <p14:cNvContentPartPr/>
                <p14:nvPr/>
              </p14:nvContentPartPr>
              <p14:xfrm>
                <a:off x="8831403" y="1575608"/>
                <a:ext cx="255960" cy="3520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C7CA1B36-609B-B84A-75C7-61DF7A5DA1F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822403" y="1566608"/>
                  <a:ext cx="27360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2F2CF70B-16CA-E9BE-D403-EF4551038FBB}"/>
                    </a:ext>
                  </a:extLst>
                </p14:cNvPr>
                <p14:cNvContentPartPr/>
                <p14:nvPr/>
              </p14:nvContentPartPr>
              <p14:xfrm>
                <a:off x="9089163" y="1439168"/>
                <a:ext cx="123840" cy="1828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2F2CF70B-16CA-E9BE-D403-EF4551038FB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080523" y="1430168"/>
                  <a:ext cx="14148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2A2B4113-D900-3880-12F8-A7CEB07B76D2}"/>
                    </a:ext>
                  </a:extLst>
                </p14:cNvPr>
                <p14:cNvContentPartPr/>
                <p14:nvPr/>
              </p14:nvContentPartPr>
              <p14:xfrm>
                <a:off x="8646003" y="2013008"/>
                <a:ext cx="632880" cy="21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2A2B4113-D900-3880-12F8-A7CEB07B76D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637363" y="2004008"/>
                  <a:ext cx="650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B7290BC1-E84F-EF9B-9B0C-97D0C06B297F}"/>
                    </a:ext>
                  </a:extLst>
                </p14:cNvPr>
                <p14:cNvContentPartPr/>
                <p14:nvPr/>
              </p14:nvContentPartPr>
              <p14:xfrm>
                <a:off x="8730963" y="2122808"/>
                <a:ext cx="210240" cy="2419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B7290BC1-E84F-EF9B-9B0C-97D0C06B297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722323" y="2113808"/>
                  <a:ext cx="2278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BAC8B5A2-EB43-4182-5401-77F51CB4C375}"/>
                    </a:ext>
                  </a:extLst>
                </p14:cNvPr>
                <p14:cNvContentPartPr/>
                <p14:nvPr/>
              </p14:nvContentPartPr>
              <p14:xfrm>
                <a:off x="9033723" y="2185088"/>
                <a:ext cx="138960" cy="16416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BAC8B5A2-EB43-4182-5401-77F51CB4C37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024723" y="2176448"/>
                  <a:ext cx="1566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D92AF190-D2AD-C2A6-7506-EC206B7ED1FC}"/>
                    </a:ext>
                  </a:extLst>
                </p14:cNvPr>
                <p14:cNvContentPartPr/>
                <p14:nvPr/>
              </p14:nvContentPartPr>
              <p14:xfrm>
                <a:off x="9229203" y="2090768"/>
                <a:ext cx="97920" cy="1512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D92AF190-D2AD-C2A6-7506-EC206B7ED1F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220203" y="2081768"/>
                  <a:ext cx="11556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A26E82B-4B72-0074-0B61-0F9E88885701}"/>
                    </a:ext>
                  </a:extLst>
                </p14:cNvPr>
                <p14:cNvContentPartPr/>
                <p14:nvPr/>
              </p14:nvContentPartPr>
              <p14:xfrm>
                <a:off x="9418203" y="1451048"/>
                <a:ext cx="120960" cy="10011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A26E82B-4B72-0074-0B61-0F9E88885701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409203" y="1442048"/>
                  <a:ext cx="138600" cy="10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CFD80580-BA57-D218-A3D8-1199657316AB}"/>
              </a:ext>
            </a:extLst>
          </p:cNvPr>
          <p:cNvGrpSpPr/>
          <p:nvPr/>
        </p:nvGrpSpPr>
        <p:grpSpPr>
          <a:xfrm>
            <a:off x="1682883" y="2967728"/>
            <a:ext cx="808200" cy="430560"/>
            <a:chOff x="1682883" y="2967728"/>
            <a:chExt cx="808200" cy="43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ABE04B7C-D481-2505-91C8-23CB83598AC6}"/>
                    </a:ext>
                  </a:extLst>
                </p14:cNvPr>
                <p14:cNvContentPartPr/>
                <p14:nvPr/>
              </p14:nvContentPartPr>
              <p14:xfrm>
                <a:off x="1682883" y="2985728"/>
                <a:ext cx="203040" cy="41256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ABE04B7C-D481-2505-91C8-23CB83598AC6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673883" y="2977088"/>
                  <a:ext cx="22068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2EF3B03-61B3-CD83-2F6C-C6E358A99926}"/>
                    </a:ext>
                  </a:extLst>
                </p14:cNvPr>
                <p14:cNvContentPartPr/>
                <p14:nvPr/>
              </p14:nvContentPartPr>
              <p14:xfrm>
                <a:off x="1889523" y="2967728"/>
                <a:ext cx="601560" cy="41508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2EF3B03-61B3-CD83-2F6C-C6E358A9992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880523" y="2958728"/>
                  <a:ext cx="619200" cy="43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5" name="Ink 64">
                <a:extLst>
                  <a:ext uri="{FF2B5EF4-FFF2-40B4-BE49-F238E27FC236}">
                    <a16:creationId xmlns:a16="http://schemas.microsoft.com/office/drawing/2014/main" id="{A47292AF-5288-D617-D5C9-5BCC5B9B4D79}"/>
                  </a:ext>
                </a:extLst>
              </p14:cNvPr>
              <p14:cNvContentPartPr/>
              <p14:nvPr/>
            </p14:nvContentPartPr>
            <p14:xfrm>
              <a:off x="2797083" y="2897528"/>
              <a:ext cx="1000800" cy="576720"/>
            </p14:xfrm>
          </p:contentPart>
        </mc:Choice>
        <mc:Fallback xmlns="">
          <p:pic>
            <p:nvPicPr>
              <p:cNvPr id="65" name="Ink 64">
                <a:extLst>
                  <a:ext uri="{FF2B5EF4-FFF2-40B4-BE49-F238E27FC236}">
                    <a16:creationId xmlns:a16="http://schemas.microsoft.com/office/drawing/2014/main" id="{A47292AF-5288-D617-D5C9-5BCC5B9B4D79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2788083" y="2888888"/>
                <a:ext cx="1018440" cy="59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7CEE2762-6B73-BB54-AF8B-A831E13E0A22}"/>
              </a:ext>
            </a:extLst>
          </p:cNvPr>
          <p:cNvGrpSpPr/>
          <p:nvPr/>
        </p:nvGrpSpPr>
        <p:grpSpPr>
          <a:xfrm>
            <a:off x="4080843" y="2991128"/>
            <a:ext cx="1807200" cy="531000"/>
            <a:chOff x="4080843" y="2991128"/>
            <a:chExt cx="1807200" cy="53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C2A8F61-9EBD-F319-BAA6-0D1AC60D28D4}"/>
                    </a:ext>
                  </a:extLst>
                </p14:cNvPr>
                <p14:cNvContentPartPr/>
                <p14:nvPr/>
              </p14:nvContentPartPr>
              <p14:xfrm>
                <a:off x="4080843" y="2991128"/>
                <a:ext cx="1796040" cy="5310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C2A8F61-9EBD-F319-BAA6-0D1AC60D28D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071843" y="2982488"/>
                  <a:ext cx="1813680" cy="54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C7AA4A34-413C-9E80-B7B1-8B2EA828E8DB}"/>
                    </a:ext>
                  </a:extLst>
                </p14:cNvPr>
                <p14:cNvContentPartPr/>
                <p14:nvPr/>
              </p14:nvContentPartPr>
              <p14:xfrm>
                <a:off x="5768163" y="3135128"/>
                <a:ext cx="119880" cy="212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C7AA4A34-413C-9E80-B7B1-8B2EA828E8D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759163" y="3126488"/>
                  <a:ext cx="137520" cy="38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B391CF8B-11E6-B350-9C61-25690740FC2D}"/>
                  </a:ext>
                </a:extLst>
              </p14:cNvPr>
              <p14:cNvContentPartPr/>
              <p14:nvPr/>
            </p14:nvContentPartPr>
            <p14:xfrm>
              <a:off x="3209283" y="4008128"/>
              <a:ext cx="399240" cy="24696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B391CF8B-11E6-B350-9C61-25690740FC2D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3200643" y="3999488"/>
                <a:ext cx="416880" cy="26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2AFE6698-19E0-0A27-3DF9-F168D2748CCE}"/>
                  </a:ext>
                </a:extLst>
              </p14:cNvPr>
              <p14:cNvContentPartPr/>
              <p14:nvPr/>
            </p14:nvContentPartPr>
            <p14:xfrm>
              <a:off x="3572523" y="4235288"/>
              <a:ext cx="131040" cy="21492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2AFE6698-19E0-0A27-3DF9-F168D2748CCE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3563883" y="4226288"/>
                <a:ext cx="148680" cy="23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C73284C-A8C7-7605-EF10-53364EA76113}"/>
                  </a:ext>
                </a:extLst>
              </p14:cNvPr>
              <p14:cNvContentPartPr/>
              <p14:nvPr/>
            </p14:nvContentPartPr>
            <p14:xfrm>
              <a:off x="3571443" y="4309808"/>
              <a:ext cx="167040" cy="342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C73284C-A8C7-7605-EF10-53364EA76113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562803" y="4300808"/>
                <a:ext cx="18468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88" name="Group 87">
            <a:extLst>
              <a:ext uri="{FF2B5EF4-FFF2-40B4-BE49-F238E27FC236}">
                <a16:creationId xmlns:a16="http://schemas.microsoft.com/office/drawing/2014/main" id="{C886EE78-F786-D727-38A7-30AE44805E44}"/>
              </a:ext>
            </a:extLst>
          </p:cNvPr>
          <p:cNvGrpSpPr/>
          <p:nvPr/>
        </p:nvGrpSpPr>
        <p:grpSpPr>
          <a:xfrm>
            <a:off x="4138443" y="3497288"/>
            <a:ext cx="2596320" cy="1083240"/>
            <a:chOff x="4138443" y="3497288"/>
            <a:chExt cx="2596320" cy="108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4582E5F4-FDE3-D8BA-0342-28B11FA3196A}"/>
                    </a:ext>
                  </a:extLst>
                </p14:cNvPr>
                <p14:cNvContentPartPr/>
                <p14:nvPr/>
              </p14:nvContentPartPr>
              <p14:xfrm>
                <a:off x="4138443" y="4021808"/>
                <a:ext cx="228600" cy="90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4582E5F4-FDE3-D8BA-0342-28B11FA3196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4129443" y="4013168"/>
                  <a:ext cx="2462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565031D-A811-BBCA-CD08-3FF92BB37F7D}"/>
                    </a:ext>
                  </a:extLst>
                </p14:cNvPr>
                <p14:cNvContentPartPr/>
                <p14:nvPr/>
              </p14:nvContentPartPr>
              <p14:xfrm>
                <a:off x="4158963" y="4123328"/>
                <a:ext cx="215280" cy="27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565031D-A811-BBCA-CD08-3FF92BB37F7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4149963" y="4114328"/>
                  <a:ext cx="232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30B48D4-FE68-32BD-B44D-C7265A2142E8}"/>
                    </a:ext>
                  </a:extLst>
                </p14:cNvPr>
                <p14:cNvContentPartPr/>
                <p14:nvPr/>
              </p14:nvContentPartPr>
              <p14:xfrm>
                <a:off x="4553163" y="4094168"/>
                <a:ext cx="230040" cy="11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30B48D4-FE68-32BD-B44D-C7265A2142E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4544523" y="4085168"/>
                  <a:ext cx="2476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C23C015-E4EB-7193-CDE8-9AF512E062E6}"/>
                    </a:ext>
                  </a:extLst>
                </p14:cNvPr>
                <p14:cNvContentPartPr/>
                <p14:nvPr/>
              </p14:nvContentPartPr>
              <p14:xfrm>
                <a:off x="4961763" y="3994088"/>
                <a:ext cx="252720" cy="2163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C23C015-E4EB-7193-CDE8-9AF512E062E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952763" y="3985448"/>
                  <a:ext cx="270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ED74EE64-AA47-BA77-26A8-B91C8730E6F0}"/>
                    </a:ext>
                  </a:extLst>
                </p14:cNvPr>
                <p14:cNvContentPartPr/>
                <p14:nvPr/>
              </p14:nvContentPartPr>
              <p14:xfrm>
                <a:off x="5376483" y="3995528"/>
                <a:ext cx="152280" cy="1940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ED74EE64-AA47-BA77-26A8-B91C8730E6F0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5367843" y="3986888"/>
                  <a:ext cx="16992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4C35E6A8-BF94-B8CC-01CA-34EE974CDDD0}"/>
                    </a:ext>
                  </a:extLst>
                </p14:cNvPr>
                <p14:cNvContentPartPr/>
                <p14:nvPr/>
              </p14:nvContentPartPr>
              <p14:xfrm>
                <a:off x="5685363" y="4026488"/>
                <a:ext cx="35640" cy="151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4C35E6A8-BF94-B8CC-01CA-34EE974CDDD0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676363" y="4017488"/>
                  <a:ext cx="5328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EC1FF46-F926-E513-512F-754E8F21855C}"/>
                    </a:ext>
                  </a:extLst>
                </p14:cNvPr>
                <p14:cNvContentPartPr/>
                <p14:nvPr/>
              </p14:nvContentPartPr>
              <p14:xfrm>
                <a:off x="5648643" y="3963848"/>
                <a:ext cx="17280" cy="50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EC1FF46-F926-E513-512F-754E8F21855C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40003" y="3954848"/>
                  <a:ext cx="349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6F38A0F-672A-6109-CB11-68248471763A}"/>
                    </a:ext>
                  </a:extLst>
                </p14:cNvPr>
                <p14:cNvContentPartPr/>
                <p14:nvPr/>
              </p14:nvContentPartPr>
              <p14:xfrm>
                <a:off x="5777523" y="4021448"/>
                <a:ext cx="128160" cy="185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6F38A0F-672A-6109-CB11-68248471763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768883" y="4012448"/>
                  <a:ext cx="1458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9A71227D-57EA-6945-B568-4FC69AFBD630}"/>
                    </a:ext>
                  </a:extLst>
                </p14:cNvPr>
                <p14:cNvContentPartPr/>
                <p14:nvPr/>
              </p14:nvContentPartPr>
              <p14:xfrm>
                <a:off x="6066243" y="3869168"/>
                <a:ext cx="192240" cy="360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9A71227D-57EA-6945-B568-4FC69AFBD63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57603" y="3860528"/>
                  <a:ext cx="2098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3CB6732D-1A41-3E46-5119-411BD96D7571}"/>
                    </a:ext>
                  </a:extLst>
                </p14:cNvPr>
                <p14:cNvContentPartPr/>
                <p14:nvPr/>
              </p14:nvContentPartPr>
              <p14:xfrm>
                <a:off x="6053283" y="4011368"/>
                <a:ext cx="298080" cy="2412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3CB6732D-1A41-3E46-5119-411BD96D7571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6044643" y="4002368"/>
                  <a:ext cx="3157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57C50DC-B0A6-FBC1-45DC-C5DB6D6018EE}"/>
                    </a:ext>
                  </a:extLst>
                </p14:cNvPr>
                <p14:cNvContentPartPr/>
                <p14:nvPr/>
              </p14:nvContentPartPr>
              <p14:xfrm>
                <a:off x="6428763" y="3497288"/>
                <a:ext cx="306000" cy="10832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57C50DC-B0A6-FBC1-45DC-C5DB6D6018EE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420123" y="3488648"/>
                  <a:ext cx="323640" cy="1100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1" name="Group 110">
            <a:extLst>
              <a:ext uri="{FF2B5EF4-FFF2-40B4-BE49-F238E27FC236}">
                <a16:creationId xmlns:a16="http://schemas.microsoft.com/office/drawing/2014/main" id="{AC0C8B5F-884B-BB16-5A55-AF44A686A99E}"/>
              </a:ext>
            </a:extLst>
          </p:cNvPr>
          <p:cNvGrpSpPr/>
          <p:nvPr/>
        </p:nvGrpSpPr>
        <p:grpSpPr>
          <a:xfrm>
            <a:off x="6690483" y="3301808"/>
            <a:ext cx="3119040" cy="1230120"/>
            <a:chOff x="6690483" y="3301808"/>
            <a:chExt cx="3119040" cy="123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310B1D93-75B6-6550-DFBF-38D0AB2622D3}"/>
                    </a:ext>
                  </a:extLst>
                </p14:cNvPr>
                <p14:cNvContentPartPr/>
                <p14:nvPr/>
              </p14:nvContentPartPr>
              <p14:xfrm>
                <a:off x="6690483" y="3769808"/>
                <a:ext cx="195480" cy="4546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310B1D93-75B6-6550-DFBF-38D0AB2622D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681843" y="3760808"/>
                  <a:ext cx="21312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3523792-3DA6-8C51-55D1-9185B06BB5FC}"/>
                    </a:ext>
                  </a:extLst>
                </p14:cNvPr>
                <p14:cNvContentPartPr/>
                <p14:nvPr/>
              </p14:nvContentPartPr>
              <p14:xfrm>
                <a:off x="6971643" y="3982928"/>
                <a:ext cx="254160" cy="140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3523792-3DA6-8C51-55D1-9185B06BB5FC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962643" y="3973928"/>
                  <a:ext cx="2718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1E49688C-555A-9AE0-9156-EB2A299C7542}"/>
                    </a:ext>
                  </a:extLst>
                </p14:cNvPr>
                <p14:cNvContentPartPr/>
                <p14:nvPr/>
              </p14:nvContentPartPr>
              <p14:xfrm>
                <a:off x="7481763" y="3603128"/>
                <a:ext cx="164880" cy="290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1E49688C-555A-9AE0-9156-EB2A299C7542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473123" y="3594128"/>
                  <a:ext cx="182520" cy="30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529F385-D96D-B401-155E-1F5B521537A7}"/>
                    </a:ext>
                  </a:extLst>
                </p14:cNvPr>
                <p14:cNvContentPartPr/>
                <p14:nvPr/>
              </p14:nvContentPartPr>
              <p14:xfrm>
                <a:off x="7773723" y="3544808"/>
                <a:ext cx="201600" cy="37044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529F385-D96D-B401-155E-1F5B521537A7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764723" y="3536168"/>
                  <a:ext cx="2192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D9C1B044-B332-17ED-360A-7965BFB3B151}"/>
                    </a:ext>
                  </a:extLst>
                </p14:cNvPr>
                <p14:cNvContentPartPr/>
                <p14:nvPr/>
              </p14:nvContentPartPr>
              <p14:xfrm>
                <a:off x="7482843" y="4007048"/>
                <a:ext cx="511560" cy="4356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D9C1B044-B332-17ED-360A-7965BFB3B151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7473843" y="3998048"/>
                  <a:ext cx="52920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27DD23D0-E20F-565E-1B22-91DCC4EAB5C1}"/>
                    </a:ext>
                  </a:extLst>
                </p14:cNvPr>
                <p14:cNvContentPartPr/>
                <p14:nvPr/>
              </p14:nvContentPartPr>
              <p14:xfrm>
                <a:off x="7673643" y="4180568"/>
                <a:ext cx="18000" cy="2775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27DD23D0-E20F-565E-1B22-91DCC4EAB5C1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664643" y="4171568"/>
                  <a:ext cx="3564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4656CC9-C861-FD0F-8C9D-766A52EFDF09}"/>
                    </a:ext>
                  </a:extLst>
                </p14:cNvPr>
                <p14:cNvContentPartPr/>
                <p14:nvPr/>
              </p14:nvContentPartPr>
              <p14:xfrm>
                <a:off x="7529283" y="4143848"/>
                <a:ext cx="276480" cy="144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4656CC9-C861-FD0F-8C9D-766A52EFDF09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7520283" y="4135208"/>
                  <a:ext cx="294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D2BE6A0-325B-36C9-66B0-2BB20A5C14FC}"/>
                    </a:ext>
                  </a:extLst>
                </p14:cNvPr>
                <p14:cNvContentPartPr/>
                <p14:nvPr/>
              </p14:nvContentPartPr>
              <p14:xfrm>
                <a:off x="7862643" y="4249688"/>
                <a:ext cx="190080" cy="1584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D2BE6A0-325B-36C9-66B0-2BB20A5C14F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7854003" y="4240688"/>
                  <a:ext cx="2077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F4CB57EB-C93E-5CA1-01DC-93FD39899E42}"/>
                    </a:ext>
                  </a:extLst>
                </p14:cNvPr>
                <p14:cNvContentPartPr/>
                <p14:nvPr/>
              </p14:nvContentPartPr>
              <p14:xfrm>
                <a:off x="8254683" y="3889688"/>
                <a:ext cx="314280" cy="176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F4CB57EB-C93E-5CA1-01DC-93FD39899E4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246043" y="3881048"/>
                  <a:ext cx="33192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0F033A0F-D8C3-8E24-950F-133B06A5C94A}"/>
                    </a:ext>
                  </a:extLst>
                </p14:cNvPr>
                <p14:cNvContentPartPr/>
                <p14:nvPr/>
              </p14:nvContentPartPr>
              <p14:xfrm>
                <a:off x="8855523" y="3512408"/>
                <a:ext cx="21240" cy="30096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0F033A0F-D8C3-8E24-950F-133B06A5C94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846883" y="3503768"/>
                  <a:ext cx="3888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C6BDC4F8-4BB3-EF68-3BBC-56F24B95202B}"/>
                    </a:ext>
                  </a:extLst>
                </p14:cNvPr>
                <p14:cNvContentPartPr/>
                <p14:nvPr/>
              </p14:nvContentPartPr>
              <p14:xfrm>
                <a:off x="8810883" y="3475688"/>
                <a:ext cx="240840" cy="289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C6BDC4F8-4BB3-EF68-3BBC-56F24B95202B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802243" y="3467048"/>
                  <a:ext cx="25848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06B2883-7EF6-110E-7E00-511E9AA18E83}"/>
                    </a:ext>
                  </a:extLst>
                </p14:cNvPr>
                <p14:cNvContentPartPr/>
                <p14:nvPr/>
              </p14:nvContentPartPr>
              <p14:xfrm>
                <a:off x="9160803" y="3301808"/>
                <a:ext cx="140040" cy="177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06B2883-7EF6-110E-7E00-511E9AA18E8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151803" y="3292808"/>
                  <a:ext cx="15768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C6925163-4BCA-F57C-28A3-7F549766F5E9}"/>
                    </a:ext>
                  </a:extLst>
                </p14:cNvPr>
                <p14:cNvContentPartPr/>
                <p14:nvPr/>
              </p14:nvContentPartPr>
              <p14:xfrm>
                <a:off x="8776323" y="3917048"/>
                <a:ext cx="459720" cy="41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C6925163-4BCA-F57C-28A3-7F549766F5E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767323" y="3908408"/>
                  <a:ext cx="47736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653E614-F02A-28D8-D3F4-3518EE609F16}"/>
                    </a:ext>
                  </a:extLst>
                </p14:cNvPr>
                <p14:cNvContentPartPr/>
                <p14:nvPr/>
              </p14:nvContentPartPr>
              <p14:xfrm>
                <a:off x="8909883" y="4026848"/>
                <a:ext cx="20880" cy="313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653E614-F02A-28D8-D3F4-3518EE609F16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900883" y="4017848"/>
                  <a:ext cx="38520" cy="33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36EFEDF3-0202-2922-88EE-233EAC4B14B5}"/>
                    </a:ext>
                  </a:extLst>
                </p14:cNvPr>
                <p14:cNvContentPartPr/>
                <p14:nvPr/>
              </p14:nvContentPartPr>
              <p14:xfrm>
                <a:off x="8763723" y="4024328"/>
                <a:ext cx="253080" cy="23040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36EFEDF3-0202-2922-88EE-233EAC4B14B5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754723" y="4015328"/>
                  <a:ext cx="27072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E7B6FCAB-04F1-BEF6-05CF-4D1C3CB5CD8E}"/>
                    </a:ext>
                  </a:extLst>
                </p14:cNvPr>
                <p14:cNvContentPartPr/>
                <p14:nvPr/>
              </p14:nvContentPartPr>
              <p14:xfrm>
                <a:off x="9075123" y="4172648"/>
                <a:ext cx="131760" cy="1566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E7B6FCAB-04F1-BEF6-05CF-4D1C3CB5CD8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066483" y="4164008"/>
                  <a:ext cx="1494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8ED02507-5B30-5A46-A241-839B34A40BCB}"/>
                    </a:ext>
                  </a:extLst>
                </p14:cNvPr>
                <p14:cNvContentPartPr/>
                <p14:nvPr/>
              </p14:nvContentPartPr>
              <p14:xfrm>
                <a:off x="9270963" y="4005608"/>
                <a:ext cx="169560" cy="178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8ED02507-5B30-5A46-A241-839B34A40BC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261963" y="3996968"/>
                  <a:ext cx="18720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70EA938D-E2DF-20EF-6CB7-01B0018600A3}"/>
                    </a:ext>
                  </a:extLst>
                </p14:cNvPr>
                <p14:cNvContentPartPr/>
                <p14:nvPr/>
              </p14:nvContentPartPr>
              <p14:xfrm>
                <a:off x="9579843" y="3352208"/>
                <a:ext cx="229680" cy="117972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70EA938D-E2DF-20EF-6CB7-01B0018600A3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570843" y="3343208"/>
                  <a:ext cx="247320" cy="119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16C24389-039E-A63C-B202-C2F4C0AC8782}"/>
              </a:ext>
            </a:extLst>
          </p:cNvPr>
          <p:cNvGrpSpPr/>
          <p:nvPr/>
        </p:nvGrpSpPr>
        <p:grpSpPr>
          <a:xfrm>
            <a:off x="8953803" y="141728"/>
            <a:ext cx="1892160" cy="448920"/>
            <a:chOff x="8953803" y="141728"/>
            <a:chExt cx="1892160" cy="44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49B78DF-E608-E589-A846-CC9532268E6F}"/>
                    </a:ext>
                  </a:extLst>
                </p14:cNvPr>
                <p14:cNvContentPartPr/>
                <p14:nvPr/>
              </p14:nvContentPartPr>
              <p14:xfrm>
                <a:off x="8963883" y="203288"/>
                <a:ext cx="6840" cy="387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49B78DF-E608-E589-A846-CC9532268E6F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54883" y="194648"/>
                  <a:ext cx="24480" cy="40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743610F-552F-1104-05D1-FBC61CACDC2E}"/>
                    </a:ext>
                  </a:extLst>
                </p14:cNvPr>
                <p14:cNvContentPartPr/>
                <p14:nvPr/>
              </p14:nvContentPartPr>
              <p14:xfrm>
                <a:off x="9122643" y="180968"/>
                <a:ext cx="16560" cy="3747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743610F-552F-1104-05D1-FBC61CACDC2E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14003" y="171968"/>
                  <a:ext cx="3420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08AB912-90BE-7F20-24E3-F1FA966AD0BA}"/>
                    </a:ext>
                  </a:extLst>
                </p14:cNvPr>
                <p14:cNvContentPartPr/>
                <p14:nvPr/>
              </p14:nvContentPartPr>
              <p14:xfrm>
                <a:off x="8953803" y="417488"/>
                <a:ext cx="198360" cy="104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08AB912-90BE-7F20-24E3-F1FA966AD0B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945163" y="408488"/>
                  <a:ext cx="2160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2860975-5A8D-8B6E-2100-B94EBF94B517}"/>
                    </a:ext>
                  </a:extLst>
                </p14:cNvPr>
                <p14:cNvContentPartPr/>
                <p14:nvPr/>
              </p14:nvContentPartPr>
              <p14:xfrm>
                <a:off x="9188883" y="204728"/>
                <a:ext cx="314280" cy="3070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2860975-5A8D-8B6E-2100-B94EBF94B51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179883" y="196088"/>
                  <a:ext cx="33192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F2891CB5-78C6-33F7-BB4F-2C7B0F985251}"/>
                    </a:ext>
                  </a:extLst>
                </p14:cNvPr>
                <p14:cNvContentPartPr/>
                <p14:nvPr/>
              </p14:nvContentPartPr>
              <p14:xfrm>
                <a:off x="9701163" y="400568"/>
                <a:ext cx="334080" cy="8388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F2891CB5-78C6-33F7-BB4F-2C7B0F985251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692163" y="391928"/>
                  <a:ext cx="3517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DF5EDA8A-C89F-8026-B9CC-E8EAA7F7498B}"/>
                    </a:ext>
                  </a:extLst>
                </p14:cNvPr>
                <p14:cNvContentPartPr/>
                <p14:nvPr/>
              </p14:nvContentPartPr>
              <p14:xfrm>
                <a:off x="9885843" y="346208"/>
                <a:ext cx="175320" cy="21744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DF5EDA8A-C89F-8026-B9CC-E8EAA7F7498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876843" y="337208"/>
                  <a:ext cx="1929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C211E744-FC14-235E-AA52-A665D9096DC8}"/>
                    </a:ext>
                  </a:extLst>
                </p14:cNvPr>
                <p14:cNvContentPartPr/>
                <p14:nvPr/>
              </p14:nvContentPartPr>
              <p14:xfrm>
                <a:off x="10159083" y="483368"/>
                <a:ext cx="19800" cy="259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C211E744-FC14-235E-AA52-A665D9096DC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150443" y="474728"/>
                  <a:ext cx="3744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ABCF0501-D4CA-2BE7-C159-89F758CE4CFA}"/>
                    </a:ext>
                  </a:extLst>
                </p14:cNvPr>
                <p14:cNvContentPartPr/>
                <p14:nvPr/>
              </p14:nvContentPartPr>
              <p14:xfrm>
                <a:off x="10575603" y="141728"/>
                <a:ext cx="14040" cy="372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ABCF0501-D4CA-2BE7-C159-89F758CE4CF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566603" y="132728"/>
                  <a:ext cx="3168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422125E-A02D-5F01-30E3-95565FA532B4}"/>
                    </a:ext>
                  </a:extLst>
                </p14:cNvPr>
                <p14:cNvContentPartPr/>
                <p14:nvPr/>
              </p14:nvContentPartPr>
              <p14:xfrm>
                <a:off x="10427283" y="166208"/>
                <a:ext cx="418680" cy="2257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422125E-A02D-5F01-30E3-95565FA532B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418283" y="157208"/>
                  <a:ext cx="436320" cy="243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0576222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DE1A3CF-D040-0D60-5971-59456C3F2E0A}"/>
              </a:ext>
            </a:extLst>
          </p:cNvPr>
          <p:cNvGrpSpPr/>
          <p:nvPr/>
        </p:nvGrpSpPr>
        <p:grpSpPr>
          <a:xfrm>
            <a:off x="320005" y="173009"/>
            <a:ext cx="364320" cy="414360"/>
            <a:chOff x="320005" y="173009"/>
            <a:chExt cx="364320" cy="41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67AF7BA3-DE77-7403-7F5C-87B266D91DE4}"/>
                    </a:ext>
                  </a:extLst>
                </p14:cNvPr>
                <p14:cNvContentPartPr/>
                <p14:nvPr/>
              </p14:nvContentPartPr>
              <p14:xfrm>
                <a:off x="448885" y="217649"/>
                <a:ext cx="50400" cy="218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67AF7BA3-DE77-7403-7F5C-87B266D91DE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39885" y="208649"/>
                  <a:ext cx="6804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393FB7D-C451-BA57-6A35-D128227027FE}"/>
                    </a:ext>
                  </a:extLst>
                </p14:cNvPr>
                <p14:cNvContentPartPr/>
                <p14:nvPr/>
              </p14:nvContentPartPr>
              <p14:xfrm>
                <a:off x="320005" y="173009"/>
                <a:ext cx="364320" cy="4143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393FB7D-C451-BA57-6A35-D128227027F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311005" y="164369"/>
                  <a:ext cx="381960" cy="43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83AA8BF-BD9A-F891-8EF7-54B744CD9C57}"/>
              </a:ext>
            </a:extLst>
          </p:cNvPr>
          <p:cNvGrpSpPr/>
          <p:nvPr/>
        </p:nvGrpSpPr>
        <p:grpSpPr>
          <a:xfrm>
            <a:off x="1136845" y="197489"/>
            <a:ext cx="1819080" cy="493200"/>
            <a:chOff x="1136845" y="197489"/>
            <a:chExt cx="1819080" cy="49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96B975E-9957-E6FA-8973-76747CAB60C4}"/>
                    </a:ext>
                  </a:extLst>
                </p14:cNvPr>
                <p14:cNvContentPartPr/>
                <p14:nvPr/>
              </p14:nvContentPartPr>
              <p14:xfrm>
                <a:off x="1136845" y="358409"/>
                <a:ext cx="45000" cy="2570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96B975E-9957-E6FA-8973-76747CAB60C4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128205" y="349769"/>
                  <a:ext cx="6264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994E1FA1-C697-B4AC-19B2-CC512704A17B}"/>
                    </a:ext>
                  </a:extLst>
                </p14:cNvPr>
                <p14:cNvContentPartPr/>
                <p14:nvPr/>
              </p14:nvContentPartPr>
              <p14:xfrm>
                <a:off x="1157365" y="331409"/>
                <a:ext cx="247320" cy="288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994E1FA1-C697-B4AC-19B2-CC512704A17B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148725" y="322409"/>
                  <a:ext cx="2649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021DCA33-D920-21D7-30CA-EA645F14DE04}"/>
                    </a:ext>
                  </a:extLst>
                </p14:cNvPr>
                <p14:cNvContentPartPr/>
                <p14:nvPr/>
              </p14:nvContentPartPr>
              <p14:xfrm>
                <a:off x="1180405" y="434729"/>
                <a:ext cx="187920" cy="1656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021DCA33-D920-21D7-30CA-EA645F14DE0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171405" y="425729"/>
                  <a:ext cx="2055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CF21F0FB-4962-3B6E-74BF-2F22F49E2D6A}"/>
                    </a:ext>
                  </a:extLst>
                </p14:cNvPr>
                <p14:cNvContentPartPr/>
                <p14:nvPr/>
              </p14:nvContentPartPr>
              <p14:xfrm>
                <a:off x="1424485" y="472169"/>
                <a:ext cx="298800" cy="1616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CF21F0FB-4962-3B6E-74BF-2F22F49E2D6A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415485" y="463169"/>
                  <a:ext cx="3164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52A31297-7FFC-2FEA-1A31-E1A123097867}"/>
                    </a:ext>
                  </a:extLst>
                </p14:cNvPr>
                <p14:cNvContentPartPr/>
                <p14:nvPr/>
              </p14:nvContentPartPr>
              <p14:xfrm>
                <a:off x="1971325" y="197489"/>
                <a:ext cx="984600" cy="4932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52A31297-7FFC-2FEA-1A31-E1A123097867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962325" y="188849"/>
                  <a:ext cx="1002240" cy="51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57E54C6C-0DF3-923D-12C2-7058BFCB60BE}"/>
              </a:ext>
            </a:extLst>
          </p:cNvPr>
          <p:cNvGrpSpPr/>
          <p:nvPr/>
        </p:nvGrpSpPr>
        <p:grpSpPr>
          <a:xfrm>
            <a:off x="3228805" y="138809"/>
            <a:ext cx="7045560" cy="783000"/>
            <a:chOff x="3228805" y="138809"/>
            <a:chExt cx="7045560" cy="78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994F2138-C010-465C-BF95-A217C2007BFF}"/>
                    </a:ext>
                  </a:extLst>
                </p14:cNvPr>
                <p14:cNvContentPartPr/>
                <p14:nvPr/>
              </p14:nvContentPartPr>
              <p14:xfrm>
                <a:off x="3228805" y="170489"/>
                <a:ext cx="1793160" cy="751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994F2138-C010-465C-BF95-A217C2007BFF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220165" y="161489"/>
                  <a:ext cx="1810800" cy="76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B64D436D-B9F4-B27A-D5BE-B2FA75805766}"/>
                    </a:ext>
                  </a:extLst>
                </p14:cNvPr>
                <p14:cNvContentPartPr/>
                <p14:nvPr/>
              </p14:nvContentPartPr>
              <p14:xfrm>
                <a:off x="5162005" y="375689"/>
                <a:ext cx="446040" cy="281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B64D436D-B9F4-B27A-D5BE-B2FA7580576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153365" y="367049"/>
                  <a:ext cx="46368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DE6AAFB1-696C-020E-6B07-E4AD3DC50917}"/>
                    </a:ext>
                  </a:extLst>
                </p14:cNvPr>
                <p14:cNvContentPartPr/>
                <p14:nvPr/>
              </p14:nvContentPartPr>
              <p14:xfrm>
                <a:off x="5599405" y="180209"/>
                <a:ext cx="1282320" cy="43020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DE6AAFB1-696C-020E-6B07-E4AD3DC50917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590765" y="171209"/>
                  <a:ext cx="12999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3250C186-317D-59A6-F547-2CB808940D95}"/>
                    </a:ext>
                  </a:extLst>
                </p14:cNvPr>
                <p14:cNvContentPartPr/>
                <p14:nvPr/>
              </p14:nvContentPartPr>
              <p14:xfrm>
                <a:off x="6884605" y="671969"/>
                <a:ext cx="109080" cy="213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3250C186-317D-59A6-F547-2CB808940D9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875965" y="663329"/>
                  <a:ext cx="1267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694D291-DCB0-9AA3-0894-061D2AFA3767}"/>
                    </a:ext>
                  </a:extLst>
                </p14:cNvPr>
                <p14:cNvContentPartPr/>
                <p14:nvPr/>
              </p14:nvContentPartPr>
              <p14:xfrm>
                <a:off x="7396885" y="188489"/>
                <a:ext cx="1405800" cy="4269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694D291-DCB0-9AA3-0894-061D2AFA3767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388245" y="179849"/>
                  <a:ext cx="1423440" cy="44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47F7377-16D6-4302-6B9F-E13A492B5ED3}"/>
                    </a:ext>
                  </a:extLst>
                </p14:cNvPr>
                <p14:cNvContentPartPr/>
                <p14:nvPr/>
              </p14:nvContentPartPr>
              <p14:xfrm>
                <a:off x="8320285" y="145289"/>
                <a:ext cx="64080" cy="14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47F7377-16D6-4302-6B9F-E13A492B5ED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8311645" y="136649"/>
                  <a:ext cx="817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3C52127-F6F4-A6DC-C2E1-8597337803A7}"/>
                    </a:ext>
                  </a:extLst>
                </p14:cNvPr>
                <p14:cNvContentPartPr/>
                <p14:nvPr/>
              </p14:nvContentPartPr>
              <p14:xfrm>
                <a:off x="8968285" y="138809"/>
                <a:ext cx="1306080" cy="4809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3C52127-F6F4-A6DC-C2E1-8597337803A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8959285" y="129809"/>
                  <a:ext cx="132372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4AD83AA0-526A-EBC0-F2ED-A14CCA6264F0}"/>
                    </a:ext>
                  </a:extLst>
                </p14:cNvPr>
                <p14:cNvContentPartPr/>
                <p14:nvPr/>
              </p14:nvContentPartPr>
              <p14:xfrm>
                <a:off x="9276445" y="254369"/>
                <a:ext cx="268920" cy="291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4AD83AA0-526A-EBC0-F2ED-A14CCA6264F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267445" y="245369"/>
                  <a:ext cx="286560" cy="46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CF3B18-785F-D0D7-EFA2-7E0F44E92619}"/>
              </a:ext>
            </a:extLst>
          </p:cNvPr>
          <p:cNvGrpSpPr/>
          <p:nvPr/>
        </p:nvGrpSpPr>
        <p:grpSpPr>
          <a:xfrm>
            <a:off x="10516285" y="295409"/>
            <a:ext cx="499320" cy="623160"/>
            <a:chOff x="10516285" y="295409"/>
            <a:chExt cx="499320" cy="62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27761FF1-DC3C-5585-DF15-FE6EFDD4622C}"/>
                    </a:ext>
                  </a:extLst>
                </p14:cNvPr>
                <p14:cNvContentPartPr/>
                <p14:nvPr/>
              </p14:nvContentPartPr>
              <p14:xfrm>
                <a:off x="10516285" y="295409"/>
                <a:ext cx="314640" cy="6231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27761FF1-DC3C-5585-DF15-FE6EFDD4622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07645" y="286409"/>
                  <a:ext cx="332280" cy="6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28414DB-F85A-F7F4-2FF0-4C35217125A6}"/>
                    </a:ext>
                  </a:extLst>
                </p14:cNvPr>
                <p14:cNvContentPartPr/>
                <p14:nvPr/>
              </p14:nvContentPartPr>
              <p14:xfrm>
                <a:off x="10902565" y="629849"/>
                <a:ext cx="113040" cy="997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28414DB-F85A-F7F4-2FF0-4C35217125A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93925" y="621209"/>
                  <a:ext cx="130680" cy="11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37274DBC-B182-6E9E-A8A7-A1720B9E47DA}"/>
              </a:ext>
            </a:extLst>
          </p:cNvPr>
          <p:cNvGrpSpPr/>
          <p:nvPr/>
        </p:nvGrpSpPr>
        <p:grpSpPr>
          <a:xfrm>
            <a:off x="497845" y="909929"/>
            <a:ext cx="1924200" cy="708120"/>
            <a:chOff x="497845" y="909929"/>
            <a:chExt cx="1924200" cy="70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13C69D04-E6ED-E222-498D-8AB7FDD1F02A}"/>
                    </a:ext>
                  </a:extLst>
                </p14:cNvPr>
                <p14:cNvContentPartPr/>
                <p14:nvPr/>
              </p14:nvContentPartPr>
              <p14:xfrm>
                <a:off x="497845" y="909929"/>
                <a:ext cx="1924200" cy="708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13C69D04-E6ED-E222-498D-8AB7FDD1F02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8845" y="901289"/>
                  <a:ext cx="1941840" cy="72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01EFB8D-24A6-751E-2CAE-EC96BBC00B74}"/>
                    </a:ext>
                  </a:extLst>
                </p14:cNvPr>
                <p14:cNvContentPartPr/>
                <p14:nvPr/>
              </p14:nvContentPartPr>
              <p14:xfrm>
                <a:off x="2109205" y="1088129"/>
                <a:ext cx="31320" cy="648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01EFB8D-24A6-751E-2CAE-EC96BBC00B7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100205" y="1079129"/>
                  <a:ext cx="48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B562DA0-24D3-A159-B699-BBC6E7670EE8}"/>
                    </a:ext>
                  </a:extLst>
                </p14:cNvPr>
                <p14:cNvContentPartPr/>
                <p14:nvPr/>
              </p14:nvContentPartPr>
              <p14:xfrm>
                <a:off x="1644445" y="1103249"/>
                <a:ext cx="22320" cy="64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B562DA0-24D3-A159-B699-BBC6E7670EE8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635805" y="1094249"/>
                  <a:ext cx="399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35D7855-B88F-F261-2BA4-1E4EC29F79A7}"/>
                    </a:ext>
                  </a:extLst>
                </p14:cNvPr>
                <p14:cNvContentPartPr/>
                <p14:nvPr/>
              </p14:nvContentPartPr>
              <p14:xfrm>
                <a:off x="860365" y="992369"/>
                <a:ext cx="6120" cy="21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35D7855-B88F-F261-2BA4-1E4EC29F79A7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51725" y="983729"/>
                  <a:ext cx="23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1E94B83D-382A-3BB7-A9BD-3F96355E5EE0}"/>
                    </a:ext>
                  </a:extLst>
                </p14:cNvPr>
                <p14:cNvContentPartPr/>
                <p14:nvPr/>
              </p14:nvContentPartPr>
              <p14:xfrm>
                <a:off x="591445" y="1242569"/>
                <a:ext cx="16200" cy="882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1E94B83D-382A-3BB7-A9BD-3F96355E5EE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82805" y="1233929"/>
                  <a:ext cx="33840" cy="10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2D3D1E25-4825-DD91-2A86-7F0E4C79A5EC}"/>
                  </a:ext>
                </a:extLst>
              </p14:cNvPr>
              <p14:cNvContentPartPr/>
              <p14:nvPr/>
            </p14:nvContentPartPr>
            <p14:xfrm>
              <a:off x="2597005" y="1350569"/>
              <a:ext cx="31680" cy="6840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2D3D1E25-4825-DD91-2A86-7F0E4C79A5EC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2588365" y="1341569"/>
                <a:ext cx="4932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4" name="Ink 33">
                <a:extLst>
                  <a:ext uri="{FF2B5EF4-FFF2-40B4-BE49-F238E27FC236}">
                    <a16:creationId xmlns:a16="http://schemas.microsoft.com/office/drawing/2014/main" id="{64F35303-C4CA-89E3-B10D-E882DDFFB78C}"/>
                  </a:ext>
                </a:extLst>
              </p14:cNvPr>
              <p14:cNvContentPartPr/>
              <p14:nvPr/>
            </p14:nvContentPartPr>
            <p14:xfrm>
              <a:off x="893845" y="1719929"/>
              <a:ext cx="1262880" cy="619920"/>
            </p14:xfrm>
          </p:contentPart>
        </mc:Choice>
        <mc:Fallback xmlns="">
          <p:pic>
            <p:nvPicPr>
              <p:cNvPr id="34" name="Ink 33">
                <a:extLst>
                  <a:ext uri="{FF2B5EF4-FFF2-40B4-BE49-F238E27FC236}">
                    <a16:creationId xmlns:a16="http://schemas.microsoft.com/office/drawing/2014/main" id="{64F35303-C4CA-89E3-B10D-E882DDFFB78C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884845" y="1710929"/>
                <a:ext cx="1280520" cy="63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5" name="Ink 34">
                <a:extLst>
                  <a:ext uri="{FF2B5EF4-FFF2-40B4-BE49-F238E27FC236}">
                    <a16:creationId xmlns:a16="http://schemas.microsoft.com/office/drawing/2014/main" id="{4DFCEF42-520A-82EE-16DC-3C720FB71F18}"/>
                  </a:ext>
                </a:extLst>
              </p14:cNvPr>
              <p14:cNvContentPartPr/>
              <p14:nvPr/>
            </p14:nvContentPartPr>
            <p14:xfrm>
              <a:off x="1181485" y="1864649"/>
              <a:ext cx="367920" cy="55080"/>
            </p14:xfrm>
          </p:contentPart>
        </mc:Choice>
        <mc:Fallback xmlns="">
          <p:pic>
            <p:nvPicPr>
              <p:cNvPr id="35" name="Ink 34">
                <a:extLst>
                  <a:ext uri="{FF2B5EF4-FFF2-40B4-BE49-F238E27FC236}">
                    <a16:creationId xmlns:a16="http://schemas.microsoft.com/office/drawing/2014/main" id="{4DFCEF42-520A-82EE-16DC-3C720FB71F18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1172485" y="1856009"/>
                <a:ext cx="38556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9D0E8278-F549-49FA-047C-D093A8D1E0AD}"/>
                  </a:ext>
                </a:extLst>
              </p14:cNvPr>
              <p14:cNvContentPartPr/>
              <p14:nvPr/>
            </p14:nvContentPartPr>
            <p14:xfrm>
              <a:off x="2126485" y="1972289"/>
              <a:ext cx="47880" cy="14580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9D0E8278-F549-49FA-047C-D093A8D1E0AD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2117485" y="1963649"/>
                <a:ext cx="65520" cy="163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4">
            <p14:nvContentPartPr>
              <p14:cNvPr id="37" name="Ink 36">
                <a:extLst>
                  <a:ext uri="{FF2B5EF4-FFF2-40B4-BE49-F238E27FC236}">
                    <a16:creationId xmlns:a16="http://schemas.microsoft.com/office/drawing/2014/main" id="{AB5216B1-4586-BCA3-4D24-7CB5C75BAD7C}"/>
                  </a:ext>
                </a:extLst>
              </p14:cNvPr>
              <p14:cNvContentPartPr/>
              <p14:nvPr/>
            </p14:nvContentPartPr>
            <p14:xfrm>
              <a:off x="2424925" y="1715249"/>
              <a:ext cx="895320" cy="661680"/>
            </p14:xfrm>
          </p:contentPart>
        </mc:Choice>
        <mc:Fallback xmlns="">
          <p:pic>
            <p:nvPicPr>
              <p:cNvPr id="37" name="Ink 36">
                <a:extLst>
                  <a:ext uri="{FF2B5EF4-FFF2-40B4-BE49-F238E27FC236}">
                    <a16:creationId xmlns:a16="http://schemas.microsoft.com/office/drawing/2014/main" id="{AB5216B1-4586-BCA3-4D24-7CB5C75BAD7C}"/>
                  </a:ext>
                </a:extLst>
              </p:cNvPr>
              <p:cNvPicPr/>
              <p:nvPr/>
            </p:nvPicPr>
            <p:blipFill>
              <a:blip r:embed="rId55"/>
              <a:stretch>
                <a:fillRect/>
              </a:stretch>
            </p:blipFill>
            <p:spPr>
              <a:xfrm>
                <a:off x="2415925" y="1706609"/>
                <a:ext cx="912960" cy="67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8" name="Ink 37">
                <a:extLst>
                  <a:ext uri="{FF2B5EF4-FFF2-40B4-BE49-F238E27FC236}">
                    <a16:creationId xmlns:a16="http://schemas.microsoft.com/office/drawing/2014/main" id="{3EC597A0-398F-1254-9DB1-517AA48EE733}"/>
                  </a:ext>
                </a:extLst>
              </p14:cNvPr>
              <p14:cNvContentPartPr/>
              <p14:nvPr/>
            </p14:nvContentPartPr>
            <p14:xfrm>
              <a:off x="3537685" y="1791929"/>
              <a:ext cx="353520" cy="504000"/>
            </p14:xfrm>
          </p:contentPart>
        </mc:Choice>
        <mc:Fallback xmlns="">
          <p:pic>
            <p:nvPicPr>
              <p:cNvPr id="38" name="Ink 37">
                <a:extLst>
                  <a:ext uri="{FF2B5EF4-FFF2-40B4-BE49-F238E27FC236}">
                    <a16:creationId xmlns:a16="http://schemas.microsoft.com/office/drawing/2014/main" id="{3EC597A0-398F-1254-9DB1-517AA48EE73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529045" y="1783289"/>
                <a:ext cx="371160" cy="52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oup 47">
            <a:extLst>
              <a:ext uri="{FF2B5EF4-FFF2-40B4-BE49-F238E27FC236}">
                <a16:creationId xmlns:a16="http://schemas.microsoft.com/office/drawing/2014/main" id="{27F08848-DB51-7ABE-5746-C03F59001794}"/>
              </a:ext>
            </a:extLst>
          </p:cNvPr>
          <p:cNvGrpSpPr/>
          <p:nvPr/>
        </p:nvGrpSpPr>
        <p:grpSpPr>
          <a:xfrm>
            <a:off x="4029805" y="1552529"/>
            <a:ext cx="4468320" cy="742680"/>
            <a:chOff x="4029805" y="1552529"/>
            <a:chExt cx="4468320" cy="74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2E8FB4E6-9B46-3C82-A72E-C83A5E8750B0}"/>
                    </a:ext>
                  </a:extLst>
                </p14:cNvPr>
                <p14:cNvContentPartPr/>
                <p14:nvPr/>
              </p14:nvContentPartPr>
              <p14:xfrm>
                <a:off x="4029805" y="1570889"/>
                <a:ext cx="2848680" cy="7182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2E8FB4E6-9B46-3C82-A72E-C83A5E8750B0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020805" y="1562249"/>
                  <a:ext cx="2866320" cy="73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CDBE535E-95EE-133B-2DE7-9B74E3A3E6F0}"/>
                    </a:ext>
                  </a:extLst>
                </p14:cNvPr>
                <p14:cNvContentPartPr/>
                <p14:nvPr/>
              </p14:nvContentPartPr>
              <p14:xfrm>
                <a:off x="6298885" y="1716689"/>
                <a:ext cx="9000" cy="28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CDBE535E-95EE-133B-2DE7-9B74E3A3E6F0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289885" y="1708049"/>
                  <a:ext cx="266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1473443-AA77-E595-A759-399DBC58D966}"/>
                    </a:ext>
                  </a:extLst>
                </p14:cNvPr>
                <p14:cNvContentPartPr/>
                <p14:nvPr/>
              </p14:nvContentPartPr>
              <p14:xfrm>
                <a:off x="4289365" y="1786169"/>
                <a:ext cx="26280" cy="550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1473443-AA77-E595-A759-399DBC58D96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280365" y="1777169"/>
                  <a:ext cx="439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837E2FF7-9BB0-00EE-440A-8A8A7FFE71C4}"/>
                    </a:ext>
                  </a:extLst>
                </p14:cNvPr>
                <p14:cNvContentPartPr/>
                <p14:nvPr/>
              </p14:nvContentPartPr>
              <p14:xfrm>
                <a:off x="6823765" y="2004329"/>
                <a:ext cx="15480" cy="180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837E2FF7-9BB0-00EE-440A-8A8A7FFE71C4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814765" y="1995689"/>
                  <a:ext cx="331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2C9238F-E5E4-5FE1-E426-8386FF48950D}"/>
                    </a:ext>
                  </a:extLst>
                </p14:cNvPr>
                <p14:cNvContentPartPr/>
                <p14:nvPr/>
              </p14:nvContentPartPr>
              <p14:xfrm>
                <a:off x="6825205" y="1930529"/>
                <a:ext cx="117720" cy="1526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2C9238F-E5E4-5FE1-E426-8386FF48950D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816565" y="1921889"/>
                  <a:ext cx="1353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6138EFD-A947-6745-0243-7D8CA5DBC1DA}"/>
                    </a:ext>
                  </a:extLst>
                </p14:cNvPr>
                <p14:cNvContentPartPr/>
                <p14:nvPr/>
              </p14:nvContentPartPr>
              <p14:xfrm>
                <a:off x="7171885" y="1552529"/>
                <a:ext cx="1326240" cy="742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6138EFD-A947-6745-0243-7D8CA5DBC1DA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162885" y="1543529"/>
                  <a:ext cx="1343880" cy="76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F9E6983-A7BF-A318-87DD-C55B7917CDEE}"/>
                    </a:ext>
                  </a:extLst>
                </p14:cNvPr>
                <p14:cNvContentPartPr/>
                <p14:nvPr/>
              </p14:nvContentPartPr>
              <p14:xfrm>
                <a:off x="8213365" y="1672769"/>
                <a:ext cx="31320" cy="90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F9E6983-A7BF-A318-87DD-C55B7917CDE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204365" y="1664129"/>
                  <a:ext cx="48960" cy="26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2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A9E04637-A79E-FD45-D693-487995D7564C}"/>
                  </a:ext>
                </a:extLst>
              </p14:cNvPr>
              <p14:cNvContentPartPr/>
              <p14:nvPr/>
            </p14:nvContentPartPr>
            <p14:xfrm>
              <a:off x="2500165" y="2758169"/>
              <a:ext cx="188280" cy="27828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A9E04637-A79E-FD45-D693-487995D7564C}"/>
                  </a:ext>
                </a:extLst>
              </p:cNvPr>
              <p:cNvPicPr/>
              <p:nvPr/>
            </p:nvPicPr>
            <p:blipFill>
              <a:blip r:embed="rId73"/>
              <a:stretch>
                <a:fillRect/>
              </a:stretch>
            </p:blipFill>
            <p:spPr>
              <a:xfrm>
                <a:off x="2491165" y="2749169"/>
                <a:ext cx="205920" cy="295920"/>
              </a:xfrm>
              <a:prstGeom prst="rect">
                <a:avLst/>
              </a:prstGeom>
            </p:spPr>
          </p:pic>
        </mc:Fallback>
      </mc:AlternateContent>
      <p:grpSp>
        <p:nvGrpSpPr>
          <p:cNvPr id="84" name="Group 83">
            <a:extLst>
              <a:ext uri="{FF2B5EF4-FFF2-40B4-BE49-F238E27FC236}">
                <a16:creationId xmlns:a16="http://schemas.microsoft.com/office/drawing/2014/main" id="{5D97E36A-0952-8238-4519-7E939BE0541E}"/>
              </a:ext>
            </a:extLst>
          </p:cNvPr>
          <p:cNvGrpSpPr/>
          <p:nvPr/>
        </p:nvGrpSpPr>
        <p:grpSpPr>
          <a:xfrm>
            <a:off x="2492245" y="2699129"/>
            <a:ext cx="4883760" cy="965880"/>
            <a:chOff x="2492245" y="2699129"/>
            <a:chExt cx="4883760" cy="96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F175DB3C-377F-56D0-722F-09EAAD5171FB}"/>
                    </a:ext>
                  </a:extLst>
                </p14:cNvPr>
                <p14:cNvContentPartPr/>
                <p14:nvPr/>
              </p14:nvContentPartPr>
              <p14:xfrm>
                <a:off x="2771965" y="2881289"/>
                <a:ext cx="298800" cy="1249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F175DB3C-377F-56D0-722F-09EAAD5171FB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762965" y="2872289"/>
                  <a:ext cx="3164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E5F8DE98-F591-32E9-E420-E7A67AE955DF}"/>
                    </a:ext>
                  </a:extLst>
                </p14:cNvPr>
                <p14:cNvContentPartPr/>
                <p14:nvPr/>
              </p14:nvContentPartPr>
              <p14:xfrm>
                <a:off x="2822725" y="2785529"/>
                <a:ext cx="227160" cy="5976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E5F8DE98-F591-32E9-E420-E7A67AE955D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813725" y="2776529"/>
                  <a:ext cx="2448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59BD88AF-4F99-F22F-AE58-3F569F1CB315}"/>
                    </a:ext>
                  </a:extLst>
                </p14:cNvPr>
                <p14:cNvContentPartPr/>
                <p14:nvPr/>
              </p14:nvContentPartPr>
              <p14:xfrm>
                <a:off x="2492245" y="3110969"/>
                <a:ext cx="612720" cy="734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59BD88AF-4F99-F22F-AE58-3F569F1CB31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2483245" y="3101969"/>
                  <a:ext cx="6303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48E8D914-CDFE-E3E2-6DD2-49F42A628812}"/>
                    </a:ext>
                  </a:extLst>
                </p14:cNvPr>
                <p14:cNvContentPartPr/>
                <p14:nvPr/>
              </p14:nvContentPartPr>
              <p14:xfrm>
                <a:off x="2525005" y="3268289"/>
                <a:ext cx="146160" cy="2613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48E8D914-CDFE-E3E2-6DD2-49F42A628812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516005" y="3259649"/>
                  <a:ext cx="16380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F0A1EE84-7E2F-361D-1463-5D2F310308AC}"/>
                    </a:ext>
                  </a:extLst>
                </p14:cNvPr>
                <p14:cNvContentPartPr/>
                <p14:nvPr/>
              </p14:nvContentPartPr>
              <p14:xfrm>
                <a:off x="2836765" y="3198089"/>
                <a:ext cx="153000" cy="28404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F0A1EE84-7E2F-361D-1463-5D2F310308A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827765" y="3189449"/>
                  <a:ext cx="170640" cy="30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C9015A9-1FA7-0723-856E-291C812B0FDF}"/>
                    </a:ext>
                  </a:extLst>
                </p14:cNvPr>
                <p14:cNvContentPartPr/>
                <p14:nvPr/>
              </p14:nvContentPartPr>
              <p14:xfrm>
                <a:off x="2771605" y="3278729"/>
                <a:ext cx="259200" cy="666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C9015A9-1FA7-0723-856E-291C812B0FD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2762605" y="3270089"/>
                  <a:ext cx="276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C02DFDBF-89F3-20D5-8531-BC6E7EA0F313}"/>
                    </a:ext>
                  </a:extLst>
                </p14:cNvPr>
                <p14:cNvContentPartPr/>
                <p14:nvPr/>
              </p14:nvContentPartPr>
              <p14:xfrm>
                <a:off x="3458845" y="2971289"/>
                <a:ext cx="14760" cy="234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C02DFDBF-89F3-20D5-8531-BC6E7EA0F313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450205" y="2962289"/>
                  <a:ext cx="3240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8D19091-BD2D-FDE0-F853-3816B94A1DEA}"/>
                    </a:ext>
                  </a:extLst>
                </p14:cNvPr>
                <p14:cNvContentPartPr/>
                <p14:nvPr/>
              </p14:nvContentPartPr>
              <p14:xfrm>
                <a:off x="3338245" y="3110969"/>
                <a:ext cx="229680" cy="140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8D19091-BD2D-FDE0-F853-3816B94A1DEA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3329245" y="3101969"/>
                  <a:ext cx="24732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E00462DE-4D95-EDC9-6D23-64F19F22A525}"/>
                    </a:ext>
                  </a:extLst>
                </p14:cNvPr>
                <p14:cNvContentPartPr/>
                <p14:nvPr/>
              </p14:nvContentPartPr>
              <p14:xfrm>
                <a:off x="3748285" y="2839529"/>
                <a:ext cx="95040" cy="438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E00462DE-4D95-EDC9-6D23-64F19F22A52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739285" y="2830889"/>
                  <a:ext cx="11268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FFB0C9E-FDE7-9FAF-5B38-AEABD29C7A9D}"/>
                    </a:ext>
                  </a:extLst>
                </p14:cNvPr>
                <p14:cNvContentPartPr/>
                <p14:nvPr/>
              </p14:nvContentPartPr>
              <p14:xfrm>
                <a:off x="3881125" y="3007649"/>
                <a:ext cx="299880" cy="2178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FFB0C9E-FDE7-9FAF-5B38-AEABD29C7A9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3872125" y="2999009"/>
                  <a:ext cx="31752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24AD883C-E032-5D5A-DC79-CD727B39C497}"/>
                    </a:ext>
                  </a:extLst>
                </p14:cNvPr>
                <p14:cNvContentPartPr/>
                <p14:nvPr/>
              </p14:nvContentPartPr>
              <p14:xfrm>
                <a:off x="3962485" y="2945009"/>
                <a:ext cx="186120" cy="14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24AD883C-E032-5D5A-DC79-CD727B39C49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3953845" y="2936009"/>
                  <a:ext cx="203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9FB595B-78AF-12F5-2F71-1397CD14C840}"/>
                    </a:ext>
                  </a:extLst>
                </p14:cNvPr>
                <p14:cNvContentPartPr/>
                <p14:nvPr/>
              </p14:nvContentPartPr>
              <p14:xfrm>
                <a:off x="4358125" y="3100169"/>
                <a:ext cx="38520" cy="6228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9FB595B-78AF-12F5-2F71-1397CD14C84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349485" y="3091529"/>
                  <a:ext cx="561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D781A5C1-9FCE-CE60-55D9-337DCCB389EF}"/>
                    </a:ext>
                  </a:extLst>
                </p14:cNvPr>
                <p14:cNvContentPartPr/>
                <p14:nvPr/>
              </p14:nvContentPartPr>
              <p14:xfrm>
                <a:off x="4546765" y="2969849"/>
                <a:ext cx="256680" cy="277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D781A5C1-9FCE-CE60-55D9-337DCCB389EF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4537765" y="2961209"/>
                  <a:ext cx="27432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933E31A3-DEED-11DD-9ADE-C3852C72A8AE}"/>
                    </a:ext>
                  </a:extLst>
                </p14:cNvPr>
                <p14:cNvContentPartPr/>
                <p14:nvPr/>
              </p14:nvContentPartPr>
              <p14:xfrm>
                <a:off x="4547845" y="2889929"/>
                <a:ext cx="248040" cy="5004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933E31A3-DEED-11DD-9ADE-C3852C72A8AE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4538845" y="2881289"/>
                  <a:ext cx="265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3BD5C4E3-1E3C-D841-1FCD-32CA58CB4AB6}"/>
                    </a:ext>
                  </a:extLst>
                </p14:cNvPr>
                <p14:cNvContentPartPr/>
                <p14:nvPr/>
              </p14:nvContentPartPr>
              <p14:xfrm>
                <a:off x="4824685" y="2779049"/>
                <a:ext cx="174240" cy="6076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3BD5C4E3-1E3C-D841-1FCD-32CA58CB4AB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4816045" y="2770409"/>
                  <a:ext cx="191880" cy="62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5D6E7156-A70D-3E19-39D9-605FF852A6D3}"/>
                    </a:ext>
                  </a:extLst>
                </p14:cNvPr>
                <p14:cNvContentPartPr/>
                <p14:nvPr/>
              </p14:nvContentPartPr>
              <p14:xfrm>
                <a:off x="5081725" y="2980289"/>
                <a:ext cx="320040" cy="2113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5D6E7156-A70D-3E19-39D9-605FF852A6D3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072725" y="2971289"/>
                  <a:ext cx="33768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73D290D-EEA1-87FC-33FC-35FAF70C6BC3}"/>
                    </a:ext>
                  </a:extLst>
                </p14:cNvPr>
                <p14:cNvContentPartPr/>
                <p14:nvPr/>
              </p14:nvContentPartPr>
              <p14:xfrm>
                <a:off x="5114125" y="2901449"/>
                <a:ext cx="325080" cy="9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73D290D-EEA1-87FC-33FC-35FAF70C6BC3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105485" y="2892449"/>
                  <a:ext cx="34272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F56F89CC-79C7-45F2-0D9C-938741A6047E}"/>
                    </a:ext>
                  </a:extLst>
                </p14:cNvPr>
                <p14:cNvContentPartPr/>
                <p14:nvPr/>
              </p14:nvContentPartPr>
              <p14:xfrm>
                <a:off x="5685445" y="3015929"/>
                <a:ext cx="159120" cy="13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F56F89CC-79C7-45F2-0D9C-938741A6047E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5676805" y="3006929"/>
                  <a:ext cx="1767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716F24A6-A7E1-32F1-6E76-5105894DC465}"/>
                    </a:ext>
                  </a:extLst>
                </p14:cNvPr>
                <p14:cNvContentPartPr/>
                <p14:nvPr/>
              </p14:nvContentPartPr>
              <p14:xfrm>
                <a:off x="5673925" y="3139769"/>
                <a:ext cx="176040" cy="144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716F24A6-A7E1-32F1-6E76-5105894DC465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5664925" y="3131129"/>
                  <a:ext cx="193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D51DC692-8882-B6B2-4A61-EE83187F48DD}"/>
                    </a:ext>
                  </a:extLst>
                </p14:cNvPr>
                <p14:cNvContentPartPr/>
                <p14:nvPr/>
              </p14:nvContentPartPr>
              <p14:xfrm>
                <a:off x="6046165" y="3035369"/>
                <a:ext cx="155880" cy="16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D51DC692-8882-B6B2-4A61-EE83187F48DD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037525" y="3026369"/>
                  <a:ext cx="173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B5B7949-7567-ED8B-DB01-0262EF4617F2}"/>
                    </a:ext>
                  </a:extLst>
                </p14:cNvPr>
                <p14:cNvContentPartPr/>
                <p14:nvPr/>
              </p14:nvContentPartPr>
              <p14:xfrm>
                <a:off x="6424165" y="2699129"/>
                <a:ext cx="16560" cy="280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B5B7949-7567-ED8B-DB01-0262EF4617F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415165" y="2690489"/>
                  <a:ext cx="342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E3AA18A-84DF-1DE6-DB4F-21942AE67849}"/>
                    </a:ext>
                  </a:extLst>
                </p14:cNvPr>
                <p14:cNvContentPartPr/>
                <p14:nvPr/>
              </p14:nvContentPartPr>
              <p14:xfrm>
                <a:off x="6335605" y="3088289"/>
                <a:ext cx="285480" cy="45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E3AA18A-84DF-1DE6-DB4F-21942AE67849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6326965" y="3079289"/>
                  <a:ext cx="303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084E7724-E388-5B05-88DE-8852F7570ABA}"/>
                    </a:ext>
                  </a:extLst>
                </p14:cNvPr>
                <p14:cNvContentPartPr/>
                <p14:nvPr/>
              </p14:nvContentPartPr>
              <p14:xfrm>
                <a:off x="6259645" y="3233369"/>
                <a:ext cx="244800" cy="431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084E7724-E388-5B05-88DE-8852F7570AB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6251005" y="3224729"/>
                  <a:ext cx="2624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9126E3E4-F3A4-756F-3684-8643A4ACB408}"/>
                    </a:ext>
                  </a:extLst>
                </p14:cNvPr>
                <p14:cNvContentPartPr/>
                <p14:nvPr/>
              </p14:nvContentPartPr>
              <p14:xfrm>
                <a:off x="6814045" y="2880209"/>
                <a:ext cx="331560" cy="32364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9126E3E4-F3A4-756F-3684-8643A4ACB40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6805405" y="2871209"/>
                  <a:ext cx="3492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4486BCD-D891-9D3E-084F-3F4A0BCF9632}"/>
                    </a:ext>
                  </a:extLst>
                </p14:cNvPr>
                <p14:cNvContentPartPr/>
                <p14:nvPr/>
              </p14:nvContentPartPr>
              <p14:xfrm>
                <a:off x="7211845" y="3022049"/>
                <a:ext cx="22320" cy="26640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4486BCD-D891-9D3E-084F-3F4A0BCF9632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7203205" y="3013409"/>
                  <a:ext cx="399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0B72D49-7037-DBF8-C00F-B262F563236A}"/>
                    </a:ext>
                  </a:extLst>
                </p14:cNvPr>
                <p14:cNvContentPartPr/>
                <p14:nvPr/>
              </p14:nvContentPartPr>
              <p14:xfrm>
                <a:off x="7176205" y="2997569"/>
                <a:ext cx="199800" cy="1252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0B72D49-7037-DBF8-C00F-B262F563236A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7167205" y="2988569"/>
                  <a:ext cx="217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F94907A-BE1E-5E77-938F-6F2F9CA8B46F}"/>
                    </a:ext>
                  </a:extLst>
                </p14:cNvPr>
                <p14:cNvContentPartPr/>
                <p14:nvPr/>
              </p14:nvContentPartPr>
              <p14:xfrm>
                <a:off x="6823045" y="2842049"/>
                <a:ext cx="341640" cy="61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F94907A-BE1E-5E77-938F-6F2F9CA8B46F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814045" y="2833049"/>
                  <a:ext cx="359280" cy="78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0ED25F2-351B-F765-4197-D31C641B2632}"/>
              </a:ext>
            </a:extLst>
          </p:cNvPr>
          <p:cNvGrpSpPr/>
          <p:nvPr/>
        </p:nvGrpSpPr>
        <p:grpSpPr>
          <a:xfrm>
            <a:off x="7622245" y="2699849"/>
            <a:ext cx="1816200" cy="861840"/>
            <a:chOff x="7622245" y="2699849"/>
            <a:chExt cx="1816200" cy="86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04A6738-CEB1-B3A8-185B-E9E7E5BCD8AB}"/>
                    </a:ext>
                  </a:extLst>
                </p14:cNvPr>
                <p14:cNvContentPartPr/>
                <p14:nvPr/>
              </p14:nvContentPartPr>
              <p14:xfrm>
                <a:off x="7709365" y="2931689"/>
                <a:ext cx="17280" cy="246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04A6738-CEB1-B3A8-185B-E9E7E5BCD8A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7700365" y="2923049"/>
                  <a:ext cx="349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3DB77844-4C81-009D-D981-E0E623E3CD28}"/>
                    </a:ext>
                  </a:extLst>
                </p14:cNvPr>
                <p14:cNvContentPartPr/>
                <p14:nvPr/>
              </p14:nvContentPartPr>
              <p14:xfrm>
                <a:off x="7622245" y="3061289"/>
                <a:ext cx="255960" cy="45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3DB77844-4C81-009D-D981-E0E623E3CD2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7613605" y="3052289"/>
                  <a:ext cx="273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AB9EC42-7565-A633-0390-E5441F0BD8C8}"/>
                    </a:ext>
                  </a:extLst>
                </p14:cNvPr>
                <p14:cNvContentPartPr/>
                <p14:nvPr/>
              </p14:nvContentPartPr>
              <p14:xfrm>
                <a:off x="7964605" y="2699849"/>
                <a:ext cx="393840" cy="25776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AB9EC42-7565-A633-0390-E5441F0BD8C8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7955965" y="2691209"/>
                  <a:ext cx="4114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F3CA28B5-EA04-FD64-3AAF-67131830A4AE}"/>
                    </a:ext>
                  </a:extLst>
                </p14:cNvPr>
                <p14:cNvContentPartPr/>
                <p14:nvPr/>
              </p14:nvContentPartPr>
              <p14:xfrm>
                <a:off x="7962445" y="3051569"/>
                <a:ext cx="484560" cy="759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F3CA28B5-EA04-FD64-3AAF-67131830A4AE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953805" y="3042929"/>
                  <a:ext cx="502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228FBED8-67F3-4D3B-1996-4155E088C6AD}"/>
                    </a:ext>
                  </a:extLst>
                </p14:cNvPr>
                <p14:cNvContentPartPr/>
                <p14:nvPr/>
              </p14:nvContentPartPr>
              <p14:xfrm>
                <a:off x="8038045" y="3220409"/>
                <a:ext cx="281160" cy="34128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228FBED8-67F3-4D3B-1996-4155E088C6AD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029045" y="3211409"/>
                  <a:ext cx="2988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4892372B-22B6-4302-3019-DF945AEA047C}"/>
                    </a:ext>
                  </a:extLst>
                </p14:cNvPr>
                <p14:cNvContentPartPr/>
                <p14:nvPr/>
              </p14:nvContentPartPr>
              <p14:xfrm>
                <a:off x="8654005" y="2775449"/>
                <a:ext cx="333360" cy="378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4892372B-22B6-4302-3019-DF945AEA047C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8645365" y="2766809"/>
                  <a:ext cx="3510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BA039D0-27D9-54B9-4682-3F6EA70206E9}"/>
                    </a:ext>
                  </a:extLst>
                </p14:cNvPr>
                <p14:cNvContentPartPr/>
                <p14:nvPr/>
              </p14:nvContentPartPr>
              <p14:xfrm>
                <a:off x="9067285" y="2886689"/>
                <a:ext cx="371160" cy="1645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BA039D0-27D9-54B9-4682-3F6EA70206E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058285" y="2878049"/>
                  <a:ext cx="388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FC08B46-3E40-560F-0B14-D79747B8ED78}"/>
                    </a:ext>
                  </a:extLst>
                </p14:cNvPr>
                <p14:cNvContentPartPr/>
                <p14:nvPr/>
              </p14:nvContentPartPr>
              <p14:xfrm>
                <a:off x="9115165" y="2761049"/>
                <a:ext cx="309600" cy="104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FC08B46-3E40-560F-0B14-D79747B8ED78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106165" y="2752049"/>
                  <a:ext cx="3272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oup 98">
            <a:extLst>
              <a:ext uri="{FF2B5EF4-FFF2-40B4-BE49-F238E27FC236}">
                <a16:creationId xmlns:a16="http://schemas.microsoft.com/office/drawing/2014/main" id="{DB9A8DDC-1207-0C7A-C710-26B36A83D908}"/>
              </a:ext>
            </a:extLst>
          </p:cNvPr>
          <p:cNvGrpSpPr/>
          <p:nvPr/>
        </p:nvGrpSpPr>
        <p:grpSpPr>
          <a:xfrm>
            <a:off x="1027765" y="2270729"/>
            <a:ext cx="2151000" cy="1433880"/>
            <a:chOff x="1027765" y="2270729"/>
            <a:chExt cx="2151000" cy="143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50254963-2ADE-2ED7-092B-662FB8A206FA}"/>
                    </a:ext>
                  </a:extLst>
                </p14:cNvPr>
                <p14:cNvContentPartPr/>
                <p14:nvPr/>
              </p14:nvContentPartPr>
              <p14:xfrm>
                <a:off x="2439325" y="3646289"/>
                <a:ext cx="7200" cy="64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50254963-2ADE-2ED7-092B-662FB8A206FA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430685" y="3637649"/>
                  <a:ext cx="2484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C5D6FDDB-7D0C-4DE4-BBAC-070CEE7A5EB2}"/>
                    </a:ext>
                  </a:extLst>
                </p14:cNvPr>
                <p14:cNvContentPartPr/>
                <p14:nvPr/>
              </p14:nvContentPartPr>
              <p14:xfrm>
                <a:off x="2351845" y="2270729"/>
                <a:ext cx="826920" cy="14338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C5D6FDDB-7D0C-4DE4-BBAC-070CEE7A5EB2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43205" y="2261729"/>
                  <a:ext cx="844560" cy="145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5DD80342-8E70-A2E4-9D7A-94FA1FCB0873}"/>
                    </a:ext>
                  </a:extLst>
                </p14:cNvPr>
                <p14:cNvContentPartPr/>
                <p14:nvPr/>
              </p14:nvContentPartPr>
              <p14:xfrm>
                <a:off x="1027765" y="2308529"/>
                <a:ext cx="1288080" cy="759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5DD80342-8E70-A2E4-9D7A-94FA1FCB0873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1018765" y="2299529"/>
                  <a:ext cx="1305720" cy="9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060FCA42-9A3F-DDAE-59CA-7C27E78A3639}"/>
                  </a:ext>
                </a:extLst>
              </p14:cNvPr>
              <p14:cNvContentPartPr/>
              <p14:nvPr/>
            </p14:nvContentPartPr>
            <p14:xfrm>
              <a:off x="3781765" y="3367289"/>
              <a:ext cx="1564920" cy="2692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060FCA42-9A3F-DDAE-59CA-7C27E78A3639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3773125" y="3358289"/>
                <a:ext cx="1582560" cy="286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2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B456BD4F-A220-7A0F-BDBC-66C1A6789612}"/>
                  </a:ext>
                </a:extLst>
              </p14:cNvPr>
              <p14:cNvContentPartPr/>
              <p14:nvPr/>
            </p14:nvContentPartPr>
            <p14:xfrm>
              <a:off x="1555525" y="3585449"/>
              <a:ext cx="3033720" cy="82440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B456BD4F-A220-7A0F-BDBC-66C1A6789612}"/>
                  </a:ext>
                </a:extLst>
              </p:cNvPr>
              <p:cNvPicPr/>
              <p:nvPr/>
            </p:nvPicPr>
            <p:blipFill>
              <a:blip r:embed="rId153"/>
              <a:stretch>
                <a:fillRect/>
              </a:stretch>
            </p:blipFill>
            <p:spPr>
              <a:xfrm>
                <a:off x="1546885" y="3576449"/>
                <a:ext cx="3051360" cy="84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08" name="Group 107">
            <a:extLst>
              <a:ext uri="{FF2B5EF4-FFF2-40B4-BE49-F238E27FC236}">
                <a16:creationId xmlns:a16="http://schemas.microsoft.com/office/drawing/2014/main" id="{D8211D98-1D27-6162-A647-357A95CA1CCC}"/>
              </a:ext>
            </a:extLst>
          </p:cNvPr>
          <p:cNvGrpSpPr/>
          <p:nvPr/>
        </p:nvGrpSpPr>
        <p:grpSpPr>
          <a:xfrm>
            <a:off x="2636245" y="3989729"/>
            <a:ext cx="2753280" cy="766080"/>
            <a:chOff x="2636245" y="3989729"/>
            <a:chExt cx="2753280" cy="766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886917D-0587-3230-BF13-CEC7F952E155}"/>
                    </a:ext>
                  </a:extLst>
                </p14:cNvPr>
                <p14:cNvContentPartPr/>
                <p14:nvPr/>
              </p14:nvContentPartPr>
              <p14:xfrm>
                <a:off x="2636245" y="3989729"/>
                <a:ext cx="2152080" cy="7660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886917D-0587-3230-BF13-CEC7F952E15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627605" y="3981089"/>
                  <a:ext cx="2169720" cy="78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4D58CEC-BBA9-AF34-D2F3-8B48939E9C39}"/>
                    </a:ext>
                  </a:extLst>
                </p14:cNvPr>
                <p14:cNvContentPartPr/>
                <p14:nvPr/>
              </p14:nvContentPartPr>
              <p14:xfrm>
                <a:off x="3985885" y="4204289"/>
                <a:ext cx="373680" cy="151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4D58CEC-BBA9-AF34-D2F3-8B48939E9C39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976885" y="4195649"/>
                  <a:ext cx="391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34F59A13-CAF3-6A29-3C96-0E025397BE13}"/>
                    </a:ext>
                  </a:extLst>
                </p14:cNvPr>
                <p14:cNvContentPartPr/>
                <p14:nvPr/>
              </p14:nvContentPartPr>
              <p14:xfrm>
                <a:off x="3749365" y="4179449"/>
                <a:ext cx="29160" cy="97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34F59A13-CAF3-6A29-3C96-0E025397BE13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3740365" y="4170809"/>
                  <a:ext cx="46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54DDB6A-ED2F-C233-E57A-36D480CE473B}"/>
                    </a:ext>
                  </a:extLst>
                </p14:cNvPr>
                <p14:cNvContentPartPr/>
                <p14:nvPr/>
              </p14:nvContentPartPr>
              <p14:xfrm>
                <a:off x="5101525" y="4246049"/>
                <a:ext cx="288000" cy="1443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54DDB6A-ED2F-C233-E57A-36D480CE473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092885" y="4237409"/>
                  <a:ext cx="305640" cy="162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F287EBF8-EBED-D163-EDF1-33CCD92ED08F}"/>
              </a:ext>
            </a:extLst>
          </p:cNvPr>
          <p:cNvGrpSpPr/>
          <p:nvPr/>
        </p:nvGrpSpPr>
        <p:grpSpPr>
          <a:xfrm>
            <a:off x="5704885" y="3821249"/>
            <a:ext cx="512640" cy="891360"/>
            <a:chOff x="5704885" y="3821249"/>
            <a:chExt cx="512640" cy="891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071E6B36-4202-A233-DE9A-75AC5679D295}"/>
                    </a:ext>
                  </a:extLst>
                </p14:cNvPr>
                <p14:cNvContentPartPr/>
                <p14:nvPr/>
              </p14:nvContentPartPr>
              <p14:xfrm>
                <a:off x="5855725" y="3974249"/>
                <a:ext cx="213840" cy="22644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071E6B36-4202-A233-DE9A-75AC5679D295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846725" y="3965249"/>
                  <a:ext cx="2314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84B634E1-E306-CCCD-0770-9A634E44B6EB}"/>
                    </a:ext>
                  </a:extLst>
                </p14:cNvPr>
                <p14:cNvContentPartPr/>
                <p14:nvPr/>
              </p14:nvContentPartPr>
              <p14:xfrm>
                <a:off x="6089005" y="3821249"/>
                <a:ext cx="111240" cy="14940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84B634E1-E306-CCCD-0770-9A634E44B6EB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6080005" y="3812609"/>
                  <a:ext cx="1288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77E375F1-417A-1274-3FAA-6C2D98CCC537}"/>
                    </a:ext>
                  </a:extLst>
                </p14:cNvPr>
                <p14:cNvContentPartPr/>
                <p14:nvPr/>
              </p14:nvContentPartPr>
              <p14:xfrm>
                <a:off x="5704885" y="4286009"/>
                <a:ext cx="512640" cy="2412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77E375F1-417A-1274-3FAA-6C2D98CCC53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696245" y="4277369"/>
                  <a:ext cx="530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75D97851-3A49-6473-38A7-560DCB97E001}"/>
                    </a:ext>
                  </a:extLst>
                </p14:cNvPr>
                <p14:cNvContentPartPr/>
                <p14:nvPr/>
              </p14:nvContentPartPr>
              <p14:xfrm>
                <a:off x="5719645" y="4361969"/>
                <a:ext cx="263880" cy="35064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75D97851-3A49-6473-38A7-560DCB97E00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11005" y="4353329"/>
                  <a:ext cx="28152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0">
            <p14:nvContentPartPr>
              <p14:cNvPr id="130" name="Ink 129">
                <a:extLst>
                  <a:ext uri="{FF2B5EF4-FFF2-40B4-BE49-F238E27FC236}">
                    <a16:creationId xmlns:a16="http://schemas.microsoft.com/office/drawing/2014/main" id="{529B63B5-430A-F68D-21DD-2627E6D3321C}"/>
                  </a:ext>
                </a:extLst>
              </p14:cNvPr>
              <p14:cNvContentPartPr/>
              <p14:nvPr/>
            </p14:nvContentPartPr>
            <p14:xfrm>
              <a:off x="10698085" y="4271969"/>
              <a:ext cx="17280" cy="3600"/>
            </p14:xfrm>
          </p:contentPart>
        </mc:Choice>
        <mc:Fallback xmlns="">
          <p:pic>
            <p:nvPicPr>
              <p:cNvPr id="130" name="Ink 129">
                <a:extLst>
                  <a:ext uri="{FF2B5EF4-FFF2-40B4-BE49-F238E27FC236}">
                    <a16:creationId xmlns:a16="http://schemas.microsoft.com/office/drawing/2014/main" id="{529B63B5-430A-F68D-21DD-2627E6D3321C}"/>
                  </a:ext>
                </a:extLst>
              </p:cNvPr>
              <p:cNvPicPr/>
              <p:nvPr/>
            </p:nvPicPr>
            <p:blipFill>
              <a:blip r:embed="rId171"/>
              <a:stretch>
                <a:fillRect/>
              </a:stretch>
            </p:blipFill>
            <p:spPr>
              <a:xfrm>
                <a:off x="10689085" y="4263329"/>
                <a:ext cx="3492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36" name="Group 135">
            <a:extLst>
              <a:ext uri="{FF2B5EF4-FFF2-40B4-BE49-F238E27FC236}">
                <a16:creationId xmlns:a16="http://schemas.microsoft.com/office/drawing/2014/main" id="{F58AFB3A-C0EE-120F-C839-3F50533556EF}"/>
              </a:ext>
            </a:extLst>
          </p:cNvPr>
          <p:cNvGrpSpPr/>
          <p:nvPr/>
        </p:nvGrpSpPr>
        <p:grpSpPr>
          <a:xfrm>
            <a:off x="7325965" y="3705689"/>
            <a:ext cx="4083120" cy="849240"/>
            <a:chOff x="7325965" y="3705689"/>
            <a:chExt cx="4083120" cy="849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D740D1B9-5F6B-8C5A-376B-D87CF1F96593}"/>
                    </a:ext>
                  </a:extLst>
                </p14:cNvPr>
                <p14:cNvContentPartPr/>
                <p14:nvPr/>
              </p14:nvContentPartPr>
              <p14:xfrm>
                <a:off x="7325965" y="3982889"/>
                <a:ext cx="183960" cy="181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D740D1B9-5F6B-8C5A-376B-D87CF1F96593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7317325" y="3974249"/>
                  <a:ext cx="201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61F509A3-409C-596D-050C-577183852AED}"/>
                    </a:ext>
                  </a:extLst>
                </p14:cNvPr>
                <p14:cNvContentPartPr/>
                <p14:nvPr/>
              </p14:nvContentPartPr>
              <p14:xfrm>
                <a:off x="7688125" y="3998369"/>
                <a:ext cx="208800" cy="57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61F509A3-409C-596D-050C-577183852AE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7679125" y="3989729"/>
                  <a:ext cx="22644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3109EE7-A584-063D-0C7F-CDFB3BBD275F}"/>
                    </a:ext>
                  </a:extLst>
                </p14:cNvPr>
                <p14:cNvContentPartPr/>
                <p14:nvPr/>
              </p14:nvContentPartPr>
              <p14:xfrm>
                <a:off x="7659685" y="4108529"/>
                <a:ext cx="273240" cy="38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3109EE7-A584-063D-0C7F-CDFB3BBD275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7651045" y="4099529"/>
                  <a:ext cx="29088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5D88F815-12F0-5F90-C083-51DBFB10B255}"/>
                    </a:ext>
                  </a:extLst>
                </p14:cNvPr>
                <p14:cNvContentPartPr/>
                <p14:nvPr/>
              </p14:nvContentPartPr>
              <p14:xfrm>
                <a:off x="8040205" y="3713969"/>
                <a:ext cx="1644840" cy="5173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5D88F815-12F0-5F90-C083-51DBFB10B255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8031565" y="3705329"/>
                  <a:ext cx="1662480" cy="53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76D2B6B-E7EF-B3A9-F40B-B9BA19396ECF}"/>
                    </a:ext>
                  </a:extLst>
                </p14:cNvPr>
                <p14:cNvContentPartPr/>
                <p14:nvPr/>
              </p14:nvContentPartPr>
              <p14:xfrm>
                <a:off x="9201565" y="3863009"/>
                <a:ext cx="384840" cy="475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76D2B6B-E7EF-B3A9-F40B-B9BA19396ECF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192565" y="3854009"/>
                  <a:ext cx="40248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DEC83B81-50C3-5850-A4D7-B72CA9E444B5}"/>
                    </a:ext>
                  </a:extLst>
                </p14:cNvPr>
                <p14:cNvContentPartPr/>
                <p14:nvPr/>
              </p14:nvContentPartPr>
              <p14:xfrm>
                <a:off x="9146485" y="3722609"/>
                <a:ext cx="14040" cy="11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DEC83B81-50C3-5850-A4D7-B72CA9E444B5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137845" y="3713609"/>
                  <a:ext cx="31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25C936B0-3619-9083-5F38-263F6188522B}"/>
                    </a:ext>
                  </a:extLst>
                </p14:cNvPr>
                <p14:cNvContentPartPr/>
                <p14:nvPr/>
              </p14:nvContentPartPr>
              <p14:xfrm>
                <a:off x="9908605" y="3771209"/>
                <a:ext cx="359280" cy="510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25C936B0-3619-9083-5F38-263F6188522B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899965" y="3762209"/>
                  <a:ext cx="376920" cy="52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5B758B9-223F-0BE7-3BC2-CB5E7587CF61}"/>
                    </a:ext>
                  </a:extLst>
                </p14:cNvPr>
                <p14:cNvContentPartPr/>
                <p14:nvPr/>
              </p14:nvContentPartPr>
              <p14:xfrm>
                <a:off x="10354285" y="3916289"/>
                <a:ext cx="1054800" cy="1976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5B758B9-223F-0BE7-3BC2-CB5E7587CF6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345285" y="3907289"/>
                  <a:ext cx="1072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CCE40FE9-89E6-82C4-E2B5-2565561D40B6}"/>
                    </a:ext>
                  </a:extLst>
                </p14:cNvPr>
                <p14:cNvContentPartPr/>
                <p14:nvPr/>
              </p14:nvContentPartPr>
              <p14:xfrm>
                <a:off x="11061325" y="3705689"/>
                <a:ext cx="35640" cy="11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CCE40FE9-89E6-82C4-E2B5-2565561D40B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1052325" y="3696689"/>
                  <a:ext cx="53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45458586-D03C-7F96-C36E-26A14FBFED38}"/>
                    </a:ext>
                  </a:extLst>
                </p14:cNvPr>
                <p14:cNvContentPartPr/>
                <p14:nvPr/>
              </p14:nvContentPartPr>
              <p14:xfrm>
                <a:off x="8035165" y="4211849"/>
                <a:ext cx="1510200" cy="3430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45458586-D03C-7F96-C36E-26A14FBFED3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026525" y="4202849"/>
                  <a:ext cx="15278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843AD531-B341-E483-E705-155526969539}"/>
                    </a:ext>
                  </a:extLst>
                </p14:cNvPr>
                <p14:cNvContentPartPr/>
                <p14:nvPr/>
              </p14:nvContentPartPr>
              <p14:xfrm>
                <a:off x="8353405" y="4254329"/>
                <a:ext cx="202680" cy="19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843AD531-B341-E483-E705-15552696953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344405" y="4245329"/>
                  <a:ext cx="220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29336B8A-8E8C-F987-DC6A-C5FAC2079114}"/>
                    </a:ext>
                  </a:extLst>
                </p14:cNvPr>
                <p14:cNvContentPartPr/>
                <p14:nvPr/>
              </p14:nvContentPartPr>
              <p14:xfrm>
                <a:off x="9760285" y="4205369"/>
                <a:ext cx="1617840" cy="311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29336B8A-8E8C-F987-DC6A-C5FAC207911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751285" y="4196729"/>
                  <a:ext cx="1635480" cy="32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DB54ED8-A826-1FF3-C193-0CC82A7AF915}"/>
                    </a:ext>
                  </a:extLst>
                </p14:cNvPr>
                <p14:cNvContentPartPr/>
                <p14:nvPr/>
              </p14:nvContentPartPr>
              <p14:xfrm>
                <a:off x="10699885" y="4302209"/>
                <a:ext cx="478800" cy="6084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DB54ED8-A826-1FF3-C193-0CC82A7AF915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691245" y="4293569"/>
                  <a:ext cx="496440" cy="7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E9F69329-E205-FCE2-8C61-4FC6417C277A}"/>
              </a:ext>
            </a:extLst>
          </p:cNvPr>
          <p:cNvGrpSpPr/>
          <p:nvPr/>
        </p:nvGrpSpPr>
        <p:grpSpPr>
          <a:xfrm>
            <a:off x="7237045" y="4683809"/>
            <a:ext cx="4595760" cy="1767960"/>
            <a:chOff x="7237045" y="4683809"/>
            <a:chExt cx="4595760" cy="176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A91876E8-2531-E1A4-25DE-3B97D9DD9494}"/>
                    </a:ext>
                  </a:extLst>
                </p14:cNvPr>
                <p14:cNvContentPartPr/>
                <p14:nvPr/>
              </p14:nvContentPartPr>
              <p14:xfrm>
                <a:off x="8124085" y="4739969"/>
                <a:ext cx="530640" cy="27648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A91876E8-2531-E1A4-25DE-3B97D9DD9494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115445" y="4730969"/>
                  <a:ext cx="548280" cy="29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C172D484-01C9-8C81-4CB2-A2D92461D66D}"/>
                    </a:ext>
                  </a:extLst>
                </p14:cNvPr>
                <p14:cNvContentPartPr/>
                <p14:nvPr/>
              </p14:nvContentPartPr>
              <p14:xfrm>
                <a:off x="8097445" y="4754729"/>
                <a:ext cx="357840" cy="608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C172D484-01C9-8C81-4CB2-A2D92461D66D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88805" y="4746089"/>
                  <a:ext cx="3754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1A267C50-576F-49DE-7EC6-69A1B7CEB3FC}"/>
                    </a:ext>
                  </a:extLst>
                </p14:cNvPr>
                <p14:cNvContentPartPr/>
                <p14:nvPr/>
              </p14:nvContentPartPr>
              <p14:xfrm>
                <a:off x="8808445" y="4683809"/>
                <a:ext cx="1071360" cy="5936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1A267C50-576F-49DE-7EC6-69A1B7CEB3F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799445" y="4674809"/>
                  <a:ext cx="1089000" cy="61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87CE9230-4579-114F-5C01-F40967B0EFE6}"/>
                    </a:ext>
                  </a:extLst>
                </p14:cNvPr>
                <p14:cNvContentPartPr/>
                <p14:nvPr/>
              </p14:nvContentPartPr>
              <p14:xfrm>
                <a:off x="7237045" y="5473289"/>
                <a:ext cx="373680" cy="3618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87CE9230-4579-114F-5C01-F40967B0EFE6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7228405" y="5464289"/>
                  <a:ext cx="39132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393D183E-4618-FA30-5560-83FE1BB31E22}"/>
                    </a:ext>
                  </a:extLst>
                </p14:cNvPr>
                <p14:cNvContentPartPr/>
                <p14:nvPr/>
              </p14:nvContentPartPr>
              <p14:xfrm>
                <a:off x="7892245" y="5564009"/>
                <a:ext cx="236520" cy="345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393D183E-4618-FA30-5560-83FE1BB31E22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7883245" y="5555009"/>
                  <a:ext cx="2541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8A371A20-4C26-1889-B87E-B05198286AE4}"/>
                    </a:ext>
                  </a:extLst>
                </p14:cNvPr>
                <p14:cNvContentPartPr/>
                <p14:nvPr/>
              </p14:nvContentPartPr>
              <p14:xfrm>
                <a:off x="7850845" y="5676689"/>
                <a:ext cx="230040" cy="1872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8A371A20-4C26-1889-B87E-B05198286AE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7841845" y="5668049"/>
                  <a:ext cx="24768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88C20559-6599-A6D3-CFF9-0DAE3F80E6CA}"/>
                    </a:ext>
                  </a:extLst>
                </p14:cNvPr>
                <p14:cNvContentPartPr/>
                <p14:nvPr/>
              </p14:nvContentPartPr>
              <p14:xfrm>
                <a:off x="8432965" y="5528729"/>
                <a:ext cx="581400" cy="20952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88C20559-6599-A6D3-CFF9-0DAE3F80E6CA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423965" y="5519729"/>
                  <a:ext cx="59904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FA4DAA0-534F-96C7-2163-B78776B7F94A}"/>
                    </a:ext>
                  </a:extLst>
                </p14:cNvPr>
                <p14:cNvContentPartPr/>
                <p14:nvPr/>
              </p14:nvContentPartPr>
              <p14:xfrm>
                <a:off x="9225685" y="5286089"/>
                <a:ext cx="1245960" cy="4381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FA4DAA0-534F-96C7-2163-B78776B7F94A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9217045" y="5277449"/>
                  <a:ext cx="1263600" cy="45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9FE43831-69B1-C9DD-7F44-E0E3A452DA8F}"/>
                    </a:ext>
                  </a:extLst>
                </p14:cNvPr>
                <p14:cNvContentPartPr/>
                <p14:nvPr/>
              </p14:nvContentPartPr>
              <p14:xfrm>
                <a:off x="9538165" y="5403089"/>
                <a:ext cx="51840" cy="651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9FE43831-69B1-C9DD-7F44-E0E3A452DA8F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529165" y="5394089"/>
                  <a:ext cx="6948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8C4D03FF-4096-038D-C150-36FC93B2BE17}"/>
                    </a:ext>
                  </a:extLst>
                </p14:cNvPr>
                <p14:cNvContentPartPr/>
                <p14:nvPr/>
              </p14:nvContentPartPr>
              <p14:xfrm>
                <a:off x="8372845" y="5909249"/>
                <a:ext cx="1680480" cy="34992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8C4D03FF-4096-038D-C150-36FC93B2BE1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8364205" y="5900249"/>
                  <a:ext cx="169812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288B17C-841C-641C-168B-E708BFF9A2B3}"/>
                    </a:ext>
                  </a:extLst>
                </p14:cNvPr>
                <p14:cNvContentPartPr/>
                <p14:nvPr/>
              </p14:nvContentPartPr>
              <p14:xfrm>
                <a:off x="9569125" y="5958209"/>
                <a:ext cx="68400" cy="3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288B17C-841C-641C-168B-E708BFF9A2B3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560125" y="5949209"/>
                  <a:ext cx="860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9713721-C817-2B22-A290-499E56DF1579}"/>
                    </a:ext>
                  </a:extLst>
                </p14:cNvPr>
                <p14:cNvContentPartPr/>
                <p14:nvPr/>
              </p14:nvContentPartPr>
              <p14:xfrm>
                <a:off x="8671645" y="5955689"/>
                <a:ext cx="24120" cy="111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9713721-C817-2B22-A290-499E56DF1579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8662645" y="5946689"/>
                  <a:ext cx="417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70A741B-491A-D77A-276C-4A893065BEC6}"/>
                    </a:ext>
                  </a:extLst>
                </p14:cNvPr>
                <p14:cNvContentPartPr/>
                <p14:nvPr/>
              </p14:nvContentPartPr>
              <p14:xfrm>
                <a:off x="10253845" y="5961809"/>
                <a:ext cx="291600" cy="4899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70A741B-491A-D77A-276C-4A893065BEC6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10245205" y="5952809"/>
                  <a:ext cx="309240" cy="50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925E805A-0CDB-B2B6-6EAD-C3672C925B10}"/>
                    </a:ext>
                  </a:extLst>
                </p14:cNvPr>
                <p14:cNvContentPartPr/>
                <p14:nvPr/>
              </p14:nvContentPartPr>
              <p14:xfrm>
                <a:off x="10846765" y="5766329"/>
                <a:ext cx="986040" cy="6440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925E805A-0CDB-B2B6-6EAD-C3672C925B10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0837765" y="5757329"/>
                  <a:ext cx="1003680" cy="66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4B1A849F-75B0-73FC-260F-51A11BE42521}"/>
              </a:ext>
            </a:extLst>
          </p:cNvPr>
          <p:cNvGrpSpPr/>
          <p:nvPr/>
        </p:nvGrpSpPr>
        <p:grpSpPr>
          <a:xfrm>
            <a:off x="8027965" y="2037449"/>
            <a:ext cx="4038120" cy="808200"/>
            <a:chOff x="8027965" y="2037449"/>
            <a:chExt cx="4038120" cy="808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B082C47-FAE8-6BFA-9E42-C6FB054F8D0A}"/>
                    </a:ext>
                  </a:extLst>
                </p14:cNvPr>
                <p14:cNvContentPartPr/>
                <p14:nvPr/>
              </p14:nvContentPartPr>
              <p14:xfrm>
                <a:off x="8027965" y="2509049"/>
                <a:ext cx="1435680" cy="2163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B082C47-FAE8-6BFA-9E42-C6FB054F8D0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8018965" y="2500049"/>
                  <a:ext cx="14533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91E303F-BB8C-52B3-1C62-133E1BB00BAD}"/>
                    </a:ext>
                  </a:extLst>
                </p14:cNvPr>
                <p14:cNvContentPartPr/>
                <p14:nvPr/>
              </p14:nvContentPartPr>
              <p14:xfrm>
                <a:off x="8592805" y="2274689"/>
                <a:ext cx="376560" cy="2545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91E303F-BB8C-52B3-1C62-133E1BB00BAD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8584165" y="2265689"/>
                  <a:ext cx="39420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7975FA31-B270-F20F-6A0A-CECECAA2D969}"/>
                    </a:ext>
                  </a:extLst>
                </p14:cNvPr>
                <p14:cNvContentPartPr/>
                <p14:nvPr/>
              </p14:nvContentPartPr>
              <p14:xfrm>
                <a:off x="8993125" y="2037449"/>
                <a:ext cx="1758240" cy="513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7975FA31-B270-F20F-6A0A-CECECAA2D969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8984125" y="2028449"/>
                  <a:ext cx="177588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363C4C36-9366-BE3D-29C9-82D0E60CB490}"/>
                    </a:ext>
                  </a:extLst>
                </p14:cNvPr>
                <p14:cNvContentPartPr/>
                <p14:nvPr/>
              </p14:nvContentPartPr>
              <p14:xfrm>
                <a:off x="10022005" y="2173889"/>
                <a:ext cx="289800" cy="97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363C4C36-9366-BE3D-29C9-82D0E60CB490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013365" y="2164889"/>
                  <a:ext cx="3074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70BE2632-E414-B119-56A8-8291FC274483}"/>
                    </a:ext>
                  </a:extLst>
                </p14:cNvPr>
                <p14:cNvContentPartPr/>
                <p14:nvPr/>
              </p14:nvContentPartPr>
              <p14:xfrm>
                <a:off x="9764605" y="2149769"/>
                <a:ext cx="38160" cy="24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70BE2632-E414-B119-56A8-8291FC274483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755965" y="2141129"/>
                  <a:ext cx="55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5C42EA51-4461-0380-8797-B83D01060D0B}"/>
                    </a:ext>
                  </a:extLst>
                </p14:cNvPr>
                <p14:cNvContentPartPr/>
                <p14:nvPr/>
              </p14:nvContentPartPr>
              <p14:xfrm>
                <a:off x="10854325" y="2273969"/>
                <a:ext cx="213480" cy="853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5C42EA51-4461-0380-8797-B83D01060D0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845685" y="2264969"/>
                  <a:ext cx="23112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DB281C36-8B1C-D35F-0979-6CDA55C7BE91}"/>
                    </a:ext>
                  </a:extLst>
                </p14:cNvPr>
                <p14:cNvContentPartPr/>
                <p14:nvPr/>
              </p14:nvContentPartPr>
              <p14:xfrm>
                <a:off x="11232685" y="2100809"/>
                <a:ext cx="334440" cy="18900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DB281C36-8B1C-D35F-0979-6CDA55C7BE91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223685" y="2092169"/>
                  <a:ext cx="35208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5505BED6-DF49-B29B-F01A-A37DF7F8BE22}"/>
                    </a:ext>
                  </a:extLst>
                </p14:cNvPr>
                <p14:cNvContentPartPr/>
                <p14:nvPr/>
              </p14:nvContentPartPr>
              <p14:xfrm>
                <a:off x="11223325" y="2356049"/>
                <a:ext cx="313200" cy="453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5505BED6-DF49-B29B-F01A-A37DF7F8BE2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214325" y="2347049"/>
                  <a:ext cx="3308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401DCD1-9DA0-3885-DC8D-FAC91B110E84}"/>
                    </a:ext>
                  </a:extLst>
                </p14:cNvPr>
                <p14:cNvContentPartPr/>
                <p14:nvPr/>
              </p14:nvContentPartPr>
              <p14:xfrm>
                <a:off x="11186965" y="2454329"/>
                <a:ext cx="311040" cy="39132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401DCD1-9DA0-3885-DC8D-FAC91B110E8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178325" y="2445689"/>
                  <a:ext cx="328680" cy="40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3BA1CB83-09D3-4E8F-5474-09480DFD98E0}"/>
                    </a:ext>
                  </a:extLst>
                </p14:cNvPr>
                <p14:cNvContentPartPr/>
                <p14:nvPr/>
              </p14:nvContentPartPr>
              <p14:xfrm>
                <a:off x="11639485" y="2381609"/>
                <a:ext cx="250920" cy="198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3BA1CB83-09D3-4E8F-5474-09480DFD98E0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1630845" y="2372969"/>
                  <a:ext cx="2685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706D4DFD-356D-3AFA-EFD5-82986A2F454C}"/>
                    </a:ext>
                  </a:extLst>
                </p14:cNvPr>
                <p14:cNvContentPartPr/>
                <p14:nvPr/>
              </p14:nvContentPartPr>
              <p14:xfrm>
                <a:off x="11572165" y="2486009"/>
                <a:ext cx="230760" cy="3254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706D4DFD-356D-3AFA-EFD5-82986A2F454C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1563525" y="2477369"/>
                  <a:ext cx="248400" cy="34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8108DA8B-BE15-7929-7CD6-0F06AD55E657}"/>
                    </a:ext>
                  </a:extLst>
                </p14:cNvPr>
                <p14:cNvContentPartPr/>
                <p14:nvPr/>
              </p14:nvContentPartPr>
              <p14:xfrm>
                <a:off x="11855125" y="2438489"/>
                <a:ext cx="210960" cy="13644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8108DA8B-BE15-7929-7CD6-0F06AD55E657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1846485" y="2429849"/>
                  <a:ext cx="2286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38BE8093-D5A9-CCD6-30B5-2177DA523A1B}"/>
                    </a:ext>
                  </a:extLst>
                </p14:cNvPr>
                <p14:cNvContentPartPr/>
                <p14:nvPr/>
              </p14:nvContentPartPr>
              <p14:xfrm>
                <a:off x="11667205" y="2117729"/>
                <a:ext cx="231840" cy="22392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38BE8093-D5A9-CCD6-30B5-2177DA523A1B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658565" y="2109089"/>
                  <a:ext cx="249480" cy="241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6" name="Group 205">
            <a:extLst>
              <a:ext uri="{FF2B5EF4-FFF2-40B4-BE49-F238E27FC236}">
                <a16:creationId xmlns:a16="http://schemas.microsoft.com/office/drawing/2014/main" id="{A42580CA-E798-CA2F-9359-71CE2E92C9C8}"/>
              </a:ext>
            </a:extLst>
          </p:cNvPr>
          <p:cNvGrpSpPr/>
          <p:nvPr/>
        </p:nvGrpSpPr>
        <p:grpSpPr>
          <a:xfrm>
            <a:off x="410365" y="4733129"/>
            <a:ext cx="1879560" cy="453960"/>
            <a:chOff x="410365" y="4733129"/>
            <a:chExt cx="1879560" cy="45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D899E0C-29BB-28C4-4DCF-DCF004C0151E}"/>
                    </a:ext>
                  </a:extLst>
                </p14:cNvPr>
                <p14:cNvContentPartPr/>
                <p14:nvPr/>
              </p14:nvContentPartPr>
              <p14:xfrm>
                <a:off x="410365" y="4743929"/>
                <a:ext cx="748080" cy="44244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D899E0C-29BB-28C4-4DCF-DCF004C0151E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01725" y="4735289"/>
                  <a:ext cx="765720" cy="46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71A8869B-5C3A-3F2D-1F03-47FA96B90AC6}"/>
                    </a:ext>
                  </a:extLst>
                </p14:cNvPr>
                <p14:cNvContentPartPr/>
                <p14:nvPr/>
              </p14:nvContentPartPr>
              <p14:xfrm>
                <a:off x="971965" y="4918529"/>
                <a:ext cx="63360" cy="122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71A8869B-5C3A-3F2D-1F03-47FA96B90AC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962965" y="4909529"/>
                  <a:ext cx="810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8E8E0D4-852C-E89C-035D-7523CA0E8772}"/>
                    </a:ext>
                  </a:extLst>
                </p14:cNvPr>
                <p14:cNvContentPartPr/>
                <p14:nvPr/>
              </p14:nvContentPartPr>
              <p14:xfrm>
                <a:off x="709525" y="4853369"/>
                <a:ext cx="345960" cy="66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8E8E0D4-852C-E89C-035D-7523CA0E8772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00525" y="4844729"/>
                  <a:ext cx="3636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DE19AA3B-5C4F-67DA-6C40-57734FB667A7}"/>
                    </a:ext>
                  </a:extLst>
                </p14:cNvPr>
                <p14:cNvContentPartPr/>
                <p14:nvPr/>
              </p14:nvContentPartPr>
              <p14:xfrm>
                <a:off x="1327645" y="4803329"/>
                <a:ext cx="257760" cy="383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DE19AA3B-5C4F-67DA-6C40-57734FB667A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318645" y="4794689"/>
                  <a:ext cx="275400" cy="40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AD6E9E08-C876-3DFA-7291-36F7EF0B1205}"/>
                    </a:ext>
                  </a:extLst>
                </p14:cNvPr>
                <p14:cNvContentPartPr/>
                <p14:nvPr/>
              </p14:nvContentPartPr>
              <p14:xfrm>
                <a:off x="1744525" y="4733129"/>
                <a:ext cx="545400" cy="3488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AD6E9E08-C876-3DFA-7291-36F7EF0B120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735885" y="4724129"/>
                  <a:ext cx="5630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0600F4AC-8B0B-40D6-2BB4-70C978CE7DD7}"/>
                    </a:ext>
                  </a:extLst>
                </p14:cNvPr>
                <p14:cNvContentPartPr/>
                <p14:nvPr/>
              </p14:nvContentPartPr>
              <p14:xfrm>
                <a:off x="1678645" y="4803329"/>
                <a:ext cx="271080" cy="88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0600F4AC-8B0B-40D6-2BB4-70C978CE7DD7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669645" y="4794329"/>
                  <a:ext cx="288720" cy="10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451F29BF-A740-AF8D-725E-A6C63EDBAEC3}"/>
              </a:ext>
            </a:extLst>
          </p:cNvPr>
          <p:cNvGrpSpPr/>
          <p:nvPr/>
        </p:nvGrpSpPr>
        <p:grpSpPr>
          <a:xfrm>
            <a:off x="2446525" y="4711529"/>
            <a:ext cx="891360" cy="308520"/>
            <a:chOff x="2446525" y="4711529"/>
            <a:chExt cx="891360" cy="308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5E40162E-F8B4-EFDC-312F-784B8531B0C4}"/>
                    </a:ext>
                  </a:extLst>
                </p14:cNvPr>
                <p14:cNvContentPartPr/>
                <p14:nvPr/>
              </p14:nvContentPartPr>
              <p14:xfrm>
                <a:off x="2468485" y="4711529"/>
                <a:ext cx="869400" cy="3085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5E40162E-F8B4-EFDC-312F-784B8531B0C4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2459485" y="4702529"/>
                  <a:ext cx="887040" cy="32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D4AE68DE-5504-AB35-6D4D-ED2745CC5FB5}"/>
                    </a:ext>
                  </a:extLst>
                </p14:cNvPr>
                <p14:cNvContentPartPr/>
                <p14:nvPr/>
              </p14:nvContentPartPr>
              <p14:xfrm>
                <a:off x="2446525" y="4847249"/>
                <a:ext cx="363600" cy="576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D4AE68DE-5504-AB35-6D4D-ED2745CC5FB5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437525" y="4838249"/>
                  <a:ext cx="381240" cy="7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1680D05F-BBA2-0F08-56CE-980AC49F3056}"/>
              </a:ext>
            </a:extLst>
          </p:cNvPr>
          <p:cNvGrpSpPr/>
          <p:nvPr/>
        </p:nvGrpSpPr>
        <p:grpSpPr>
          <a:xfrm>
            <a:off x="200125" y="5367809"/>
            <a:ext cx="1516680" cy="651600"/>
            <a:chOff x="200125" y="5367809"/>
            <a:chExt cx="1516680" cy="651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7FF0F167-9E7C-F6F9-E382-A0EC01DD618E}"/>
                    </a:ext>
                  </a:extLst>
                </p14:cNvPr>
                <p14:cNvContentPartPr/>
                <p14:nvPr/>
              </p14:nvContentPartPr>
              <p14:xfrm>
                <a:off x="371845" y="5546369"/>
                <a:ext cx="298800" cy="18972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7FF0F167-9E7C-F6F9-E382-A0EC01DD618E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62845" y="5537729"/>
                  <a:ext cx="316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95A78284-E577-CC18-6812-F2DFBD4842CF}"/>
                    </a:ext>
                  </a:extLst>
                </p14:cNvPr>
                <p14:cNvContentPartPr/>
                <p14:nvPr/>
              </p14:nvContentPartPr>
              <p14:xfrm>
                <a:off x="389125" y="5460329"/>
                <a:ext cx="235800" cy="38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95A78284-E577-CC18-6812-F2DFBD4842C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80125" y="5451329"/>
                  <a:ext cx="253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0973EF6C-8344-C303-C66A-B2BE77594E4E}"/>
                    </a:ext>
                  </a:extLst>
                </p14:cNvPr>
                <p14:cNvContentPartPr/>
                <p14:nvPr/>
              </p14:nvContentPartPr>
              <p14:xfrm>
                <a:off x="736885" y="5671289"/>
                <a:ext cx="72000" cy="388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0973EF6C-8344-C303-C66A-B2BE77594E4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727885" y="5662649"/>
                  <a:ext cx="89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DC9F9C22-74D2-05F4-49B6-14ACD89649AF}"/>
                    </a:ext>
                  </a:extLst>
                </p14:cNvPr>
                <p14:cNvContentPartPr/>
                <p14:nvPr/>
              </p14:nvContentPartPr>
              <p14:xfrm>
                <a:off x="911845" y="5536289"/>
                <a:ext cx="241920" cy="2293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DC9F9C22-74D2-05F4-49B6-14ACD89649AF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03205" y="5527649"/>
                  <a:ext cx="2595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11AD1329-EAF6-0994-74D1-3206CD856E2C}"/>
                    </a:ext>
                  </a:extLst>
                </p14:cNvPr>
                <p14:cNvContentPartPr/>
                <p14:nvPr/>
              </p14:nvContentPartPr>
              <p14:xfrm>
                <a:off x="892045" y="5481569"/>
                <a:ext cx="280800" cy="27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11AD1329-EAF6-0994-74D1-3206CD856E2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883405" y="5472929"/>
                  <a:ext cx="298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03B47B1E-D07B-243E-AE3D-4CE567C0B3EA}"/>
                    </a:ext>
                  </a:extLst>
                </p14:cNvPr>
                <p14:cNvContentPartPr/>
                <p14:nvPr/>
              </p14:nvContentPartPr>
              <p14:xfrm>
                <a:off x="316765" y="5416409"/>
                <a:ext cx="125640" cy="4626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03B47B1E-D07B-243E-AE3D-4CE567C0B3E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307765" y="5407409"/>
                  <a:ext cx="14328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4D2852C5-602D-2D98-BF36-C56F1DF94065}"/>
                    </a:ext>
                  </a:extLst>
                </p14:cNvPr>
                <p14:cNvContentPartPr/>
                <p14:nvPr/>
              </p14:nvContentPartPr>
              <p14:xfrm>
                <a:off x="1162405" y="5367809"/>
                <a:ext cx="140760" cy="50328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4D2852C5-602D-2D98-BF36-C56F1DF94065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153405" y="5358809"/>
                  <a:ext cx="15840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EA14D38D-D0D1-6F7A-4A15-1BB44DCE30D7}"/>
                    </a:ext>
                  </a:extLst>
                </p14:cNvPr>
                <p14:cNvContentPartPr/>
                <p14:nvPr/>
              </p14:nvContentPartPr>
              <p14:xfrm>
                <a:off x="1390285" y="5518289"/>
                <a:ext cx="313200" cy="2019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EA14D38D-D0D1-6F7A-4A15-1BB44DCE30D7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381645" y="5509649"/>
                  <a:ext cx="330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26347053-8BDE-0439-A341-685935B06487}"/>
                    </a:ext>
                  </a:extLst>
                </p14:cNvPr>
                <p14:cNvContentPartPr/>
                <p14:nvPr/>
              </p14:nvContentPartPr>
              <p14:xfrm>
                <a:off x="1424845" y="5457089"/>
                <a:ext cx="282960" cy="1080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26347053-8BDE-0439-A341-685935B06487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1415845" y="5448449"/>
                  <a:ext cx="300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F8CC916-5653-66A6-AE0C-D7AE7632E5BA}"/>
                    </a:ext>
                  </a:extLst>
                </p14:cNvPr>
                <p14:cNvContentPartPr/>
                <p14:nvPr/>
              </p14:nvContentPartPr>
              <p14:xfrm>
                <a:off x="200125" y="5923289"/>
                <a:ext cx="1516680" cy="96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F8CC916-5653-66A6-AE0C-D7AE7632E5BA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191485" y="5914649"/>
                  <a:ext cx="153432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0DB2619A-C7E8-B392-6341-86F27A17A479}"/>
              </a:ext>
            </a:extLst>
          </p:cNvPr>
          <p:cNvGrpSpPr/>
          <p:nvPr/>
        </p:nvGrpSpPr>
        <p:grpSpPr>
          <a:xfrm>
            <a:off x="317845" y="6085649"/>
            <a:ext cx="1167120" cy="652680"/>
            <a:chOff x="317845" y="6085649"/>
            <a:chExt cx="1167120" cy="652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BD5A6553-A0F6-63CA-BF72-4AB9D743C89A}"/>
                    </a:ext>
                  </a:extLst>
                </p14:cNvPr>
                <p14:cNvContentPartPr/>
                <p14:nvPr/>
              </p14:nvContentPartPr>
              <p14:xfrm>
                <a:off x="317845" y="6091409"/>
                <a:ext cx="244800" cy="17928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BD5A6553-A0F6-63CA-BF72-4AB9D743C89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309205" y="6082409"/>
                  <a:ext cx="262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7A76594C-E5AB-C5C2-3C5E-46BDF38D870F}"/>
                    </a:ext>
                  </a:extLst>
                </p14:cNvPr>
                <p14:cNvContentPartPr/>
                <p14:nvPr/>
              </p14:nvContentPartPr>
              <p14:xfrm>
                <a:off x="327205" y="6338009"/>
                <a:ext cx="351000" cy="273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7A76594C-E5AB-C5C2-3C5E-46BDF38D870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18565" y="6329369"/>
                  <a:ext cx="368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66D7B0AB-B824-F246-318B-686CC111B00D}"/>
                    </a:ext>
                  </a:extLst>
                </p14:cNvPr>
                <p14:cNvContentPartPr/>
                <p14:nvPr/>
              </p14:nvContentPartPr>
              <p14:xfrm>
                <a:off x="365005" y="6464009"/>
                <a:ext cx="226440" cy="27432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66D7B0AB-B824-F246-318B-686CC111B00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56365" y="6455369"/>
                  <a:ext cx="2440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96C1D2F5-3DDD-6003-8192-3C2646500D98}"/>
                    </a:ext>
                  </a:extLst>
                </p14:cNvPr>
                <p14:cNvContentPartPr/>
                <p14:nvPr/>
              </p14:nvContentPartPr>
              <p14:xfrm>
                <a:off x="795925" y="6150449"/>
                <a:ext cx="297360" cy="33156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96C1D2F5-3DDD-6003-8192-3C2646500D98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86925" y="6141449"/>
                  <a:ext cx="3150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93A078A-CEA9-A6F9-594E-3BCB3C053900}"/>
                    </a:ext>
                  </a:extLst>
                </p14:cNvPr>
                <p14:cNvContentPartPr/>
                <p14:nvPr/>
              </p14:nvContentPartPr>
              <p14:xfrm>
                <a:off x="1177165" y="6256289"/>
                <a:ext cx="307800" cy="14580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93A078A-CEA9-A6F9-594E-3BCB3C053900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168165" y="6247649"/>
                  <a:ext cx="325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6D7A4BC1-53D1-F95A-8FA1-4178F4050AF4}"/>
                    </a:ext>
                  </a:extLst>
                </p14:cNvPr>
                <p14:cNvContentPartPr/>
                <p14:nvPr/>
              </p14:nvContentPartPr>
              <p14:xfrm>
                <a:off x="1186525" y="6085649"/>
                <a:ext cx="291240" cy="3096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6D7A4BC1-53D1-F95A-8FA1-4178F4050AF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177525" y="6076649"/>
                  <a:ext cx="308880" cy="48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251" name="Ink 250">
                <a:extLst>
                  <a:ext uri="{FF2B5EF4-FFF2-40B4-BE49-F238E27FC236}">
                    <a16:creationId xmlns:a16="http://schemas.microsoft.com/office/drawing/2014/main" id="{89A6B87F-8CA4-76BB-BD85-E9ED2FA2EDEE}"/>
                  </a:ext>
                </a:extLst>
              </p14:cNvPr>
              <p14:cNvContentPartPr/>
              <p14:nvPr/>
            </p14:nvContentPartPr>
            <p14:xfrm>
              <a:off x="1901485" y="5922569"/>
              <a:ext cx="243360" cy="74520"/>
            </p14:xfrm>
          </p:contentPart>
        </mc:Choice>
        <mc:Fallback xmlns="">
          <p:pic>
            <p:nvPicPr>
              <p:cNvPr id="251" name="Ink 250">
                <a:extLst>
                  <a:ext uri="{FF2B5EF4-FFF2-40B4-BE49-F238E27FC236}">
                    <a16:creationId xmlns:a16="http://schemas.microsoft.com/office/drawing/2014/main" id="{89A6B87F-8CA4-76BB-BD85-E9ED2FA2EDEE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1892485" y="5913929"/>
                <a:ext cx="26100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92DAE43D-C249-F1D5-7481-52DD738B3A40}"/>
                  </a:ext>
                </a:extLst>
              </p14:cNvPr>
              <p14:cNvContentPartPr/>
              <p14:nvPr/>
            </p14:nvContentPartPr>
            <p14:xfrm>
              <a:off x="4202245" y="5767049"/>
              <a:ext cx="525240" cy="2232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92DAE43D-C249-F1D5-7481-52DD738B3A40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4193605" y="5758409"/>
                <a:ext cx="542880" cy="3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274" name="Ink 273">
                <a:extLst>
                  <a:ext uri="{FF2B5EF4-FFF2-40B4-BE49-F238E27FC236}">
                    <a16:creationId xmlns:a16="http://schemas.microsoft.com/office/drawing/2014/main" id="{7D1EC31F-DCCC-AC1F-AC01-1CED4120B58A}"/>
                  </a:ext>
                </a:extLst>
              </p14:cNvPr>
              <p14:cNvContentPartPr/>
              <p14:nvPr/>
            </p14:nvContentPartPr>
            <p14:xfrm>
              <a:off x="4551805" y="5494169"/>
              <a:ext cx="251280" cy="267840"/>
            </p14:xfrm>
          </p:contentPart>
        </mc:Choice>
        <mc:Fallback xmlns="">
          <p:pic>
            <p:nvPicPr>
              <p:cNvPr id="274" name="Ink 273">
                <a:extLst>
                  <a:ext uri="{FF2B5EF4-FFF2-40B4-BE49-F238E27FC236}">
                    <a16:creationId xmlns:a16="http://schemas.microsoft.com/office/drawing/2014/main" id="{7D1EC31F-DCCC-AC1F-AC01-1CED4120B58A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4542805" y="5485529"/>
                <a:ext cx="268920" cy="285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77" name="Group 276">
            <a:extLst>
              <a:ext uri="{FF2B5EF4-FFF2-40B4-BE49-F238E27FC236}">
                <a16:creationId xmlns:a16="http://schemas.microsoft.com/office/drawing/2014/main" id="{11702727-7E96-95DF-B75A-869024D81221}"/>
              </a:ext>
            </a:extLst>
          </p:cNvPr>
          <p:cNvGrpSpPr/>
          <p:nvPr/>
        </p:nvGrpSpPr>
        <p:grpSpPr>
          <a:xfrm>
            <a:off x="2310445" y="5402369"/>
            <a:ext cx="2330280" cy="1045080"/>
            <a:chOff x="2310445" y="5402369"/>
            <a:chExt cx="2330280" cy="104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0B47EFC9-66F2-4883-F804-9D81D60DC2CB}"/>
                    </a:ext>
                  </a:extLst>
                </p14:cNvPr>
                <p14:cNvContentPartPr/>
                <p14:nvPr/>
              </p14:nvContentPartPr>
              <p14:xfrm>
                <a:off x="2544445" y="5534129"/>
                <a:ext cx="191880" cy="2048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0B47EFC9-66F2-4883-F804-9D81D60DC2CB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2535445" y="5525489"/>
                  <a:ext cx="20952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3F581F13-CE6E-B5C5-0FC1-C92F2E3F2312}"/>
                    </a:ext>
                  </a:extLst>
                </p14:cNvPr>
                <p14:cNvContentPartPr/>
                <p14:nvPr/>
              </p14:nvContentPartPr>
              <p14:xfrm>
                <a:off x="2720845" y="5424329"/>
                <a:ext cx="53280" cy="68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3F581F13-CE6E-B5C5-0FC1-C92F2E3F2312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2711845" y="5415689"/>
                  <a:ext cx="7092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D332F18C-2A5A-47A5-744E-D169A8487EA2}"/>
                    </a:ext>
                  </a:extLst>
                </p14:cNvPr>
                <p14:cNvContentPartPr/>
                <p14:nvPr/>
              </p14:nvContentPartPr>
              <p14:xfrm>
                <a:off x="2810485" y="5402369"/>
                <a:ext cx="264240" cy="33516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D332F18C-2A5A-47A5-744E-D169A8487EA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801845" y="5393369"/>
                  <a:ext cx="281880" cy="35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CC26EC8D-4AF1-35A1-FFD5-A8F9D021B2E8}"/>
                    </a:ext>
                  </a:extLst>
                </p14:cNvPr>
                <p14:cNvContentPartPr/>
                <p14:nvPr/>
              </p14:nvContentPartPr>
              <p14:xfrm>
                <a:off x="2966365" y="5507129"/>
                <a:ext cx="196200" cy="23364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CC26EC8D-4AF1-35A1-FFD5-A8F9D021B2E8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2957365" y="5498129"/>
                  <a:ext cx="2138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45B19F4F-76F1-4177-6A9D-69F64FD92B00}"/>
                    </a:ext>
                  </a:extLst>
                </p14:cNvPr>
                <p14:cNvContentPartPr/>
                <p14:nvPr/>
              </p14:nvContentPartPr>
              <p14:xfrm>
                <a:off x="2424205" y="5880809"/>
                <a:ext cx="1048680" cy="48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45B19F4F-76F1-4177-6A9D-69F64FD92B0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415565" y="5872169"/>
                  <a:ext cx="1066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CD06DF5-5C6B-2F2E-8D4A-5C931207CDA5}"/>
                    </a:ext>
                  </a:extLst>
                </p14:cNvPr>
                <p14:cNvContentPartPr/>
                <p14:nvPr/>
              </p14:nvContentPartPr>
              <p14:xfrm>
                <a:off x="3785005" y="5807369"/>
                <a:ext cx="182880" cy="1980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CD06DF5-5C6B-2F2E-8D4A-5C931207CDA5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3776365" y="5798369"/>
                  <a:ext cx="2005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BCD684AD-EC6F-C8ED-99FE-C145C42CB804}"/>
                    </a:ext>
                  </a:extLst>
                </p14:cNvPr>
                <p14:cNvContentPartPr/>
                <p14:nvPr/>
              </p14:nvContentPartPr>
              <p14:xfrm>
                <a:off x="2310445" y="6076289"/>
                <a:ext cx="282960" cy="20808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BCD684AD-EC6F-C8ED-99FE-C145C42CB804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301805" y="6067289"/>
                  <a:ext cx="30060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3A8A09FD-6A12-3375-0A98-E85407A5B4D2}"/>
                    </a:ext>
                  </a:extLst>
                </p14:cNvPr>
                <p14:cNvContentPartPr/>
                <p14:nvPr/>
              </p14:nvContentPartPr>
              <p14:xfrm>
                <a:off x="2676925" y="6054329"/>
                <a:ext cx="174960" cy="19404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3A8A09FD-6A12-3375-0A98-E85407A5B4D2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668285" y="6045689"/>
                  <a:ext cx="19260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385F5E11-3C0C-D742-4586-7801FD4A25FA}"/>
                    </a:ext>
                  </a:extLst>
                </p14:cNvPr>
                <p14:cNvContentPartPr/>
                <p14:nvPr/>
              </p14:nvContentPartPr>
              <p14:xfrm>
                <a:off x="2841805" y="5979449"/>
                <a:ext cx="284400" cy="33948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385F5E11-3C0C-D742-4586-7801FD4A25F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832805" y="5970809"/>
                  <a:ext cx="302040" cy="35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BC7D00C4-50EF-98A4-68A9-8242E474D691}"/>
                    </a:ext>
                  </a:extLst>
                </p14:cNvPr>
                <p14:cNvContentPartPr/>
                <p14:nvPr/>
              </p14:nvContentPartPr>
              <p14:xfrm>
                <a:off x="2981485" y="6130649"/>
                <a:ext cx="223920" cy="31680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BC7D00C4-50EF-98A4-68A9-8242E474D69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972485" y="6121649"/>
                  <a:ext cx="2415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7061DA5-AA3D-83DD-279C-E8D322591366}"/>
                    </a:ext>
                  </a:extLst>
                </p14:cNvPr>
                <p14:cNvContentPartPr/>
                <p14:nvPr/>
              </p14:nvContentPartPr>
              <p14:xfrm>
                <a:off x="3255805" y="6033089"/>
                <a:ext cx="121320" cy="2394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7061DA5-AA3D-83DD-279C-E8D322591366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246805" y="6024089"/>
                  <a:ext cx="1389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1234545A-7734-D8C7-FE7B-98121AFF3C30}"/>
                    </a:ext>
                  </a:extLst>
                </p14:cNvPr>
                <p14:cNvContentPartPr/>
                <p14:nvPr/>
              </p14:nvContentPartPr>
              <p14:xfrm>
                <a:off x="3433285" y="6006089"/>
                <a:ext cx="130680" cy="9216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1234545A-7734-D8C7-FE7B-98121AFF3C30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424285" y="5997089"/>
                  <a:ext cx="1483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9228DFBB-A21C-91E8-D5EB-5E716A586FEA}"/>
                    </a:ext>
                  </a:extLst>
                </p14:cNvPr>
                <p14:cNvContentPartPr/>
                <p14:nvPr/>
              </p14:nvContentPartPr>
              <p14:xfrm>
                <a:off x="3788965" y="5945969"/>
                <a:ext cx="187200" cy="86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9228DFBB-A21C-91E8-D5EB-5E716A586FEA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779965" y="5937329"/>
                  <a:ext cx="2048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F6CA3B04-A91C-85E8-DB0C-EC0A719FF32B}"/>
                    </a:ext>
                  </a:extLst>
                </p14:cNvPr>
                <p14:cNvContentPartPr/>
                <p14:nvPr/>
              </p14:nvContentPartPr>
              <p14:xfrm>
                <a:off x="4215205" y="5523329"/>
                <a:ext cx="99720" cy="18036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F6CA3B04-A91C-85E8-DB0C-EC0A719FF32B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206565" y="5514689"/>
                  <a:ext cx="11736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57D9838D-5AAB-F7A7-C0DF-BA233EC87DD8}"/>
                    </a:ext>
                  </a:extLst>
                </p14:cNvPr>
                <p14:cNvContentPartPr/>
                <p14:nvPr/>
              </p14:nvContentPartPr>
              <p14:xfrm>
                <a:off x="4423285" y="5438729"/>
                <a:ext cx="138600" cy="2635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57D9838D-5AAB-F7A7-C0DF-BA233EC87DD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414645" y="5429729"/>
                  <a:ext cx="15624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C56EB255-E60F-B540-9286-4718450F5D52}"/>
                    </a:ext>
                  </a:extLst>
                </p14:cNvPr>
                <p14:cNvContentPartPr/>
                <p14:nvPr/>
              </p14:nvContentPartPr>
              <p14:xfrm>
                <a:off x="4313125" y="5888009"/>
                <a:ext cx="327600" cy="1522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C56EB255-E60F-B540-9286-4718450F5D52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304125" y="5879369"/>
                  <a:ext cx="345240" cy="169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6" name="Group 285">
            <a:extLst>
              <a:ext uri="{FF2B5EF4-FFF2-40B4-BE49-F238E27FC236}">
                <a16:creationId xmlns:a16="http://schemas.microsoft.com/office/drawing/2014/main" id="{3E44E0B8-02F2-F903-A773-7DF96FEA937E}"/>
              </a:ext>
            </a:extLst>
          </p:cNvPr>
          <p:cNvGrpSpPr/>
          <p:nvPr/>
        </p:nvGrpSpPr>
        <p:grpSpPr>
          <a:xfrm>
            <a:off x="5027005" y="5301209"/>
            <a:ext cx="1841040" cy="932760"/>
            <a:chOff x="5027005" y="5301209"/>
            <a:chExt cx="1841040" cy="93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07F863D9-31B6-F6DB-03C6-2577C2199147}"/>
                    </a:ext>
                  </a:extLst>
                </p14:cNvPr>
                <p14:cNvContentPartPr/>
                <p14:nvPr/>
              </p14:nvContentPartPr>
              <p14:xfrm>
                <a:off x="5036725" y="5754089"/>
                <a:ext cx="108000" cy="1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07F863D9-31B6-F6DB-03C6-2577C2199147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028085" y="5745449"/>
                  <a:ext cx="1256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BD7F1B82-4049-EE61-C4C4-C5D2118FBD38}"/>
                    </a:ext>
                  </a:extLst>
                </p14:cNvPr>
                <p14:cNvContentPartPr/>
                <p14:nvPr/>
              </p14:nvContentPartPr>
              <p14:xfrm>
                <a:off x="5027005" y="5843369"/>
                <a:ext cx="211320" cy="273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BD7F1B82-4049-EE61-C4C4-C5D2118FBD3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018365" y="5834729"/>
                  <a:ext cx="228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2304649C-30BD-1080-BB4A-E075719A42A2}"/>
                    </a:ext>
                  </a:extLst>
                </p14:cNvPr>
                <p14:cNvContentPartPr/>
                <p14:nvPr/>
              </p14:nvContentPartPr>
              <p14:xfrm>
                <a:off x="5502565" y="5301209"/>
                <a:ext cx="1226520" cy="5716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2304649C-30BD-1080-BB4A-E075719A42A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493925" y="5292209"/>
                  <a:ext cx="124416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55D8058-F47F-CAB6-0FB0-51650BC4130A}"/>
                    </a:ext>
                  </a:extLst>
                </p14:cNvPr>
                <p14:cNvContentPartPr/>
                <p14:nvPr/>
              </p14:nvContentPartPr>
              <p14:xfrm>
                <a:off x="5496805" y="5809169"/>
                <a:ext cx="194040" cy="42480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55D8058-F47F-CAB6-0FB0-51650BC4130A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488165" y="5800529"/>
                  <a:ext cx="211680" cy="44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1B98FFCE-35EA-7C38-248E-A06445989139}"/>
                    </a:ext>
                  </a:extLst>
                </p14:cNvPr>
                <p14:cNvContentPartPr/>
                <p14:nvPr/>
              </p14:nvContentPartPr>
              <p14:xfrm>
                <a:off x="5706325" y="5783969"/>
                <a:ext cx="1161720" cy="41436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1B98FFCE-35EA-7C38-248E-A0644598913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697685" y="5775329"/>
                  <a:ext cx="1179360" cy="43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828454FB-F8EA-DEF7-3D49-FC9B643FBEED}"/>
                    </a:ext>
                  </a:extLst>
                </p14:cNvPr>
                <p14:cNvContentPartPr/>
                <p14:nvPr/>
              </p14:nvContentPartPr>
              <p14:xfrm>
                <a:off x="5041765" y="5754449"/>
                <a:ext cx="226080" cy="1080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828454FB-F8EA-DEF7-3D49-FC9B643FBEE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033125" y="5745449"/>
                  <a:ext cx="243720" cy="28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8249028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9E568EB1-2C1C-08D2-DA24-167C9DC77755}"/>
              </a:ext>
            </a:extLst>
          </p:cNvPr>
          <p:cNvGrpSpPr/>
          <p:nvPr/>
        </p:nvGrpSpPr>
        <p:grpSpPr>
          <a:xfrm>
            <a:off x="524763" y="93848"/>
            <a:ext cx="11186280" cy="652320"/>
            <a:chOff x="524763" y="93848"/>
            <a:chExt cx="11186280" cy="65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0C3B04F-2F33-7F1F-8E71-2F5A6E25A64E}"/>
                    </a:ext>
                  </a:extLst>
                </p14:cNvPr>
                <p14:cNvContentPartPr/>
                <p14:nvPr/>
              </p14:nvContentPartPr>
              <p14:xfrm>
                <a:off x="524763" y="227768"/>
                <a:ext cx="374040" cy="3488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0C3B04F-2F33-7F1F-8E71-2F5A6E25A64E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516123" y="219128"/>
                  <a:ext cx="3916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6A4B617F-E149-5C32-6FBF-E10670E41C69}"/>
                    </a:ext>
                  </a:extLst>
                </p14:cNvPr>
                <p14:cNvContentPartPr/>
                <p14:nvPr/>
              </p14:nvContentPartPr>
              <p14:xfrm>
                <a:off x="1025523" y="153608"/>
                <a:ext cx="576000" cy="37116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6A4B617F-E149-5C32-6FBF-E10670E41C69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016523" y="144968"/>
                  <a:ext cx="593640" cy="38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710AFFC5-51A3-1909-6731-5A6A575E359D}"/>
                    </a:ext>
                  </a:extLst>
                </p14:cNvPr>
                <p14:cNvContentPartPr/>
                <p14:nvPr/>
              </p14:nvContentPartPr>
              <p14:xfrm>
                <a:off x="1347363" y="274208"/>
                <a:ext cx="196920" cy="30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710AFFC5-51A3-1909-6731-5A6A575E359D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338363" y="265568"/>
                  <a:ext cx="21456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22922122-5A07-4EEC-3844-D4F2E7116EA9}"/>
                    </a:ext>
                  </a:extLst>
                </p14:cNvPr>
                <p14:cNvContentPartPr/>
                <p14:nvPr/>
              </p14:nvContentPartPr>
              <p14:xfrm>
                <a:off x="1698723" y="319928"/>
                <a:ext cx="433080" cy="24444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22922122-5A07-4EEC-3844-D4F2E7116EA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89723" y="311288"/>
                  <a:ext cx="45072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2486CAC2-0ABF-3634-5931-1EC5DBD56716}"/>
                    </a:ext>
                  </a:extLst>
                </p14:cNvPr>
                <p14:cNvContentPartPr/>
                <p14:nvPr/>
              </p14:nvContentPartPr>
              <p14:xfrm>
                <a:off x="1894563" y="308048"/>
                <a:ext cx="21960" cy="266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2486CAC2-0ABF-3634-5931-1EC5DBD56716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885923" y="299408"/>
                  <a:ext cx="396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D337711D-116E-8041-5705-8D72EEC06613}"/>
                    </a:ext>
                  </a:extLst>
                </p14:cNvPr>
                <p14:cNvContentPartPr/>
                <p14:nvPr/>
              </p14:nvContentPartPr>
              <p14:xfrm>
                <a:off x="2285883" y="99968"/>
                <a:ext cx="614880" cy="422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D337711D-116E-8041-5705-8D72EEC0661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76883" y="90968"/>
                  <a:ext cx="63252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EC5BFF81-00F4-A7B6-450B-ADCBC46AC086}"/>
                    </a:ext>
                  </a:extLst>
                </p14:cNvPr>
                <p14:cNvContentPartPr/>
                <p14:nvPr/>
              </p14:nvContentPartPr>
              <p14:xfrm>
                <a:off x="2344203" y="215168"/>
                <a:ext cx="357840" cy="149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EC5BFF81-00F4-A7B6-450B-ADCBC46AC08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35203" y="206528"/>
                  <a:ext cx="37548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882C5028-BB0B-573C-EA6D-D2AE737A498A}"/>
                    </a:ext>
                  </a:extLst>
                </p14:cNvPr>
                <p14:cNvContentPartPr/>
                <p14:nvPr/>
              </p14:nvContentPartPr>
              <p14:xfrm>
                <a:off x="3031443" y="195368"/>
                <a:ext cx="1694520" cy="478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882C5028-BB0B-573C-EA6D-D2AE737A498A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022803" y="186728"/>
                  <a:ext cx="1712160" cy="49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15E171A-A286-BBA5-8889-B235ABC8C2C2}"/>
                    </a:ext>
                  </a:extLst>
                </p14:cNvPr>
                <p14:cNvContentPartPr/>
                <p14:nvPr/>
              </p14:nvContentPartPr>
              <p14:xfrm>
                <a:off x="4962483" y="162968"/>
                <a:ext cx="502920" cy="31608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15E171A-A286-BBA5-8889-B235ABC8C2C2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953843" y="154328"/>
                  <a:ext cx="520560" cy="33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E00AE2A-3154-2C57-D067-03E1A7E975DC}"/>
                    </a:ext>
                  </a:extLst>
                </p14:cNvPr>
                <p14:cNvContentPartPr/>
                <p14:nvPr/>
              </p14:nvContentPartPr>
              <p14:xfrm>
                <a:off x="5267403" y="228128"/>
                <a:ext cx="5760" cy="118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E00AE2A-3154-2C57-D067-03E1A7E975D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258763" y="219488"/>
                  <a:ext cx="23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74B3ECB-9BDD-F4B6-BD09-F16AFD9E9FC6}"/>
                    </a:ext>
                  </a:extLst>
                </p14:cNvPr>
                <p14:cNvContentPartPr/>
                <p14:nvPr/>
              </p14:nvContentPartPr>
              <p14:xfrm>
                <a:off x="5500323" y="115808"/>
                <a:ext cx="508680" cy="320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74B3ECB-9BDD-F4B6-BD09-F16AFD9E9FC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491323" y="107168"/>
                  <a:ext cx="5263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6C7B4293-6F1C-5E8C-C5B6-57E7DBD85DCD}"/>
                    </a:ext>
                  </a:extLst>
                </p14:cNvPr>
                <p14:cNvContentPartPr/>
                <p14:nvPr/>
              </p14:nvContentPartPr>
              <p14:xfrm>
                <a:off x="5970123" y="186008"/>
                <a:ext cx="28080" cy="1188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6C7B4293-6F1C-5E8C-C5B6-57E7DBD85DCD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961123" y="177368"/>
                  <a:ext cx="45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368C762-115F-1B4F-3300-EC0CCC6A5BF2}"/>
                    </a:ext>
                  </a:extLst>
                </p14:cNvPr>
                <p14:cNvContentPartPr/>
                <p14:nvPr/>
              </p14:nvContentPartPr>
              <p14:xfrm>
                <a:off x="6089283" y="107528"/>
                <a:ext cx="1166040" cy="3092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368C762-115F-1B4F-3300-EC0CCC6A5BF2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080283" y="98528"/>
                  <a:ext cx="118368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0C5FC581-3017-FBFA-2E0C-165D1A097694}"/>
                    </a:ext>
                  </a:extLst>
                </p14:cNvPr>
                <p14:cNvContentPartPr/>
                <p14:nvPr/>
              </p14:nvContentPartPr>
              <p14:xfrm>
                <a:off x="6869403" y="202208"/>
                <a:ext cx="59400" cy="180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0C5FC581-3017-FBFA-2E0C-165D1A097694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860403" y="193568"/>
                  <a:ext cx="770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AEE2FE79-3CFD-8AB2-244F-C157C6A424E8}"/>
                    </a:ext>
                  </a:extLst>
                </p14:cNvPr>
                <p14:cNvContentPartPr/>
                <p14:nvPr/>
              </p14:nvContentPartPr>
              <p14:xfrm>
                <a:off x="6505803" y="179168"/>
                <a:ext cx="198360" cy="24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AEE2FE79-3CFD-8AB2-244F-C157C6A424E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497163" y="170528"/>
                  <a:ext cx="2160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3FA27B5-2477-BCEC-1516-D2605A4159B3}"/>
                    </a:ext>
                  </a:extLst>
                </p14:cNvPr>
                <p14:cNvContentPartPr/>
                <p14:nvPr/>
              </p14:nvContentPartPr>
              <p14:xfrm>
                <a:off x="5546043" y="123728"/>
                <a:ext cx="345600" cy="478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3FA27B5-2477-BCEC-1516-D2605A4159B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537403" y="114728"/>
                  <a:ext cx="3632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7B0AB3C4-32E7-3CB0-F574-889C8FB2F2FA}"/>
                    </a:ext>
                  </a:extLst>
                </p14:cNvPr>
                <p14:cNvContentPartPr/>
                <p14:nvPr/>
              </p14:nvContentPartPr>
              <p14:xfrm>
                <a:off x="7518843" y="189968"/>
                <a:ext cx="1315800" cy="27504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7B0AB3C4-32E7-3CB0-F574-889C8FB2F2FA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510203" y="181328"/>
                  <a:ext cx="133344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D4588AB2-F062-35FC-A470-30AF9B3CDEED}"/>
                    </a:ext>
                  </a:extLst>
                </p14:cNvPr>
                <p14:cNvContentPartPr/>
                <p14:nvPr/>
              </p14:nvContentPartPr>
              <p14:xfrm>
                <a:off x="9014283" y="93848"/>
                <a:ext cx="690840" cy="3924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D4588AB2-F062-35FC-A470-30AF9B3CDE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005283" y="85208"/>
                  <a:ext cx="708480" cy="41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637016AB-BB17-3B88-B5B5-865E98C72EBF}"/>
                    </a:ext>
                  </a:extLst>
                </p14:cNvPr>
                <p14:cNvContentPartPr/>
                <p14:nvPr/>
              </p14:nvContentPartPr>
              <p14:xfrm>
                <a:off x="9143163" y="247928"/>
                <a:ext cx="382320" cy="1130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637016AB-BB17-3B88-B5B5-865E98C72EB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134163" y="238928"/>
                  <a:ext cx="3999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5CFC9F4-F0BC-15CC-E03A-2FC879AD4107}"/>
                    </a:ext>
                  </a:extLst>
                </p14:cNvPr>
                <p14:cNvContentPartPr/>
                <p14:nvPr/>
              </p14:nvContentPartPr>
              <p14:xfrm>
                <a:off x="9820323" y="198248"/>
                <a:ext cx="1532160" cy="547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5CFC9F4-F0BC-15CC-E03A-2FC879AD410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9811683" y="189248"/>
                  <a:ext cx="1549800" cy="56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C297BF00-0AF6-A63C-26DA-ED21C49231CD}"/>
                    </a:ext>
                  </a:extLst>
                </p14:cNvPr>
                <p14:cNvContentPartPr/>
                <p14:nvPr/>
              </p14:nvContentPartPr>
              <p14:xfrm>
                <a:off x="11498283" y="159728"/>
                <a:ext cx="204120" cy="26352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C297BF00-0AF6-A63C-26DA-ED21C49231C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1489283" y="150728"/>
                  <a:ext cx="22176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5CF92618-7C08-1AC4-6C18-6EAA68E4DF23}"/>
                    </a:ext>
                  </a:extLst>
                </p14:cNvPr>
                <p14:cNvContentPartPr/>
                <p14:nvPr/>
              </p14:nvContentPartPr>
              <p14:xfrm>
                <a:off x="11691603" y="548168"/>
                <a:ext cx="19440" cy="342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5CF92618-7C08-1AC4-6C18-6EAA68E4DF2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682603" y="539528"/>
                  <a:ext cx="3708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2F39AE14-5BD8-DC59-3C3C-98930AFA71A3}"/>
              </a:ext>
            </a:extLst>
          </p:cNvPr>
          <p:cNvGrpSpPr/>
          <p:nvPr/>
        </p:nvGrpSpPr>
        <p:grpSpPr>
          <a:xfrm>
            <a:off x="1581723" y="882608"/>
            <a:ext cx="3375360" cy="510480"/>
            <a:chOff x="1581723" y="882608"/>
            <a:chExt cx="3375360" cy="51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D1C4EC91-70BF-60DF-3477-4FE5D40C02D7}"/>
                    </a:ext>
                  </a:extLst>
                </p14:cNvPr>
                <p14:cNvContentPartPr/>
                <p14:nvPr/>
              </p14:nvContentPartPr>
              <p14:xfrm>
                <a:off x="1581723" y="1020848"/>
                <a:ext cx="327240" cy="280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D1C4EC91-70BF-60DF-3477-4FE5D40C02D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573083" y="1011848"/>
                  <a:ext cx="34488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5A94A20A-3AC6-CEB5-9BCA-9DC21817E5B0}"/>
                    </a:ext>
                  </a:extLst>
                </p14:cNvPr>
                <p14:cNvContentPartPr/>
                <p14:nvPr/>
              </p14:nvContentPartPr>
              <p14:xfrm>
                <a:off x="2080323" y="963968"/>
                <a:ext cx="293400" cy="3038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5A94A20A-3AC6-CEB5-9BCA-9DC21817E5B0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71683" y="954968"/>
                  <a:ext cx="311040" cy="32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62B36583-1B9E-54AD-D880-A6EAE0601307}"/>
                    </a:ext>
                  </a:extLst>
                </p14:cNvPr>
                <p14:cNvContentPartPr/>
                <p14:nvPr/>
              </p14:nvContentPartPr>
              <p14:xfrm>
                <a:off x="2476323" y="1072328"/>
                <a:ext cx="281160" cy="1868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62B36583-1B9E-54AD-D880-A6EAE060130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467683" y="1063688"/>
                  <a:ext cx="29880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676A167B-C9DD-CC03-C886-D574FCD8D7AB}"/>
                    </a:ext>
                  </a:extLst>
                </p14:cNvPr>
                <p14:cNvContentPartPr/>
                <p14:nvPr/>
              </p14:nvContentPartPr>
              <p14:xfrm>
                <a:off x="2499723" y="949568"/>
                <a:ext cx="258120" cy="1656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676A167B-C9DD-CC03-C886-D574FCD8D7A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490723" y="940928"/>
                  <a:ext cx="2757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A1DBD25-1B4E-EF26-40B6-DE1157ADD31D}"/>
                    </a:ext>
                  </a:extLst>
                </p14:cNvPr>
                <p14:cNvContentPartPr/>
                <p14:nvPr/>
              </p14:nvContentPartPr>
              <p14:xfrm>
                <a:off x="2999403" y="1115888"/>
                <a:ext cx="204480" cy="478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A1DBD25-1B4E-EF26-40B6-DE1157ADD31D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990403" y="1106888"/>
                  <a:ext cx="222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0578CBF1-A29F-5D22-50F6-B2F138237089}"/>
                    </a:ext>
                  </a:extLst>
                </p14:cNvPr>
                <p14:cNvContentPartPr/>
                <p14:nvPr/>
              </p14:nvContentPartPr>
              <p14:xfrm>
                <a:off x="3455163" y="962168"/>
                <a:ext cx="283320" cy="28188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0578CBF1-A29F-5D22-50F6-B2F138237089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446523" y="953528"/>
                  <a:ext cx="3009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B0D8E82-93D1-F711-6B98-56CA80DD8605}"/>
                    </a:ext>
                  </a:extLst>
                </p14:cNvPr>
                <p14:cNvContentPartPr/>
                <p14:nvPr/>
              </p14:nvContentPartPr>
              <p14:xfrm>
                <a:off x="3521043" y="882608"/>
                <a:ext cx="263160" cy="4032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B0D8E82-93D1-F711-6B98-56CA80DD860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512403" y="873608"/>
                  <a:ext cx="280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22C7809C-9F25-0DDD-2293-D8CB21EBA4B4}"/>
                    </a:ext>
                  </a:extLst>
                </p14:cNvPr>
                <p14:cNvContentPartPr/>
                <p14:nvPr/>
              </p14:nvContentPartPr>
              <p14:xfrm>
                <a:off x="3896523" y="1082768"/>
                <a:ext cx="37080" cy="31032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22C7809C-9F25-0DDD-2293-D8CB21EBA4B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887523" y="1074128"/>
                  <a:ext cx="54720" cy="32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EB82D60-20FE-2D7A-987B-8F2195749030}"/>
                    </a:ext>
                  </a:extLst>
                </p14:cNvPr>
                <p14:cNvContentPartPr/>
                <p14:nvPr/>
              </p14:nvContentPartPr>
              <p14:xfrm>
                <a:off x="3898683" y="1039208"/>
                <a:ext cx="177480" cy="132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EB82D60-20FE-2D7A-987B-8F2195749030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890043" y="1030208"/>
                  <a:ext cx="1951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318B459B-CDC9-D436-0D96-1F5C8E61EBCA}"/>
                    </a:ext>
                  </a:extLst>
                </p14:cNvPr>
                <p14:cNvContentPartPr/>
                <p14:nvPr/>
              </p14:nvContentPartPr>
              <p14:xfrm>
                <a:off x="4257963" y="1030928"/>
                <a:ext cx="245160" cy="4572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318B459B-CDC9-D436-0D96-1F5C8E61EBCA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248963" y="1022288"/>
                  <a:ext cx="262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27CA4AD-F801-2487-EFCD-1289B7FB4D57}"/>
                    </a:ext>
                  </a:extLst>
                </p14:cNvPr>
                <p14:cNvContentPartPr/>
                <p14:nvPr/>
              </p14:nvContentPartPr>
              <p14:xfrm>
                <a:off x="4331043" y="1140728"/>
                <a:ext cx="215280" cy="41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27CA4AD-F801-2487-EFCD-1289B7FB4D57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322043" y="1131728"/>
                  <a:ext cx="23292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BFCA193-60BA-DCCA-55A6-763D190A90E8}"/>
                    </a:ext>
                  </a:extLst>
                </p14:cNvPr>
                <p14:cNvContentPartPr/>
                <p14:nvPr/>
              </p14:nvContentPartPr>
              <p14:xfrm>
                <a:off x="4701843" y="921488"/>
                <a:ext cx="255240" cy="2793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BFCA193-60BA-DCCA-55A6-763D190A90E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693203" y="912488"/>
                  <a:ext cx="27288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11666112-384E-7D3F-B6D0-B2F6689DDB5F}"/>
              </a:ext>
            </a:extLst>
          </p:cNvPr>
          <p:cNvGrpSpPr/>
          <p:nvPr/>
        </p:nvGrpSpPr>
        <p:grpSpPr>
          <a:xfrm>
            <a:off x="2460123" y="1567328"/>
            <a:ext cx="4310640" cy="577080"/>
            <a:chOff x="2460123" y="1567328"/>
            <a:chExt cx="4310640" cy="57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5094B73-8BB0-1A16-2C42-063596DB8A36}"/>
                    </a:ext>
                  </a:extLst>
                </p14:cNvPr>
                <p14:cNvContentPartPr/>
                <p14:nvPr/>
              </p14:nvContentPartPr>
              <p14:xfrm>
                <a:off x="2460123" y="1874048"/>
                <a:ext cx="334080" cy="227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5094B73-8BB0-1A16-2C42-063596DB8A36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451123" y="1865048"/>
                  <a:ext cx="3517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6757307-35D3-AD3D-797E-2E9B9ADDFF11}"/>
                    </a:ext>
                  </a:extLst>
                </p14:cNvPr>
                <p14:cNvContentPartPr/>
                <p14:nvPr/>
              </p14:nvContentPartPr>
              <p14:xfrm>
                <a:off x="2912643" y="1944968"/>
                <a:ext cx="159120" cy="453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6757307-35D3-AD3D-797E-2E9B9ADDFF1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2903643" y="1936328"/>
                  <a:ext cx="176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838E5CF4-01BB-72DE-A0B0-67499C827666}"/>
                    </a:ext>
                  </a:extLst>
                </p14:cNvPr>
                <p14:cNvContentPartPr/>
                <p14:nvPr/>
              </p14:nvContentPartPr>
              <p14:xfrm>
                <a:off x="2941803" y="2022368"/>
                <a:ext cx="177120" cy="277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838E5CF4-01BB-72DE-A0B0-67499C82766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932803" y="2013728"/>
                  <a:ext cx="1947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E62B8A32-C6D5-2B42-7BC6-2BA87F39FCA6}"/>
                    </a:ext>
                  </a:extLst>
                </p14:cNvPr>
                <p14:cNvContentPartPr/>
                <p14:nvPr/>
              </p14:nvContentPartPr>
              <p14:xfrm>
                <a:off x="3319803" y="1860728"/>
                <a:ext cx="239400" cy="214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E62B8A32-C6D5-2B42-7BC6-2BA87F39FCA6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311163" y="1852088"/>
                  <a:ext cx="25704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EB5DDCC-E842-616A-E879-D6B4F4CB670F}"/>
                    </a:ext>
                  </a:extLst>
                </p14:cNvPr>
                <p14:cNvContentPartPr/>
                <p14:nvPr/>
              </p14:nvContentPartPr>
              <p14:xfrm>
                <a:off x="3317283" y="1781888"/>
                <a:ext cx="232920" cy="97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EB5DDCC-E842-616A-E879-D6B4F4CB670F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08643" y="1773248"/>
                  <a:ext cx="2505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90D1782-4D7C-84A8-CA10-B2E804D504B9}"/>
                    </a:ext>
                  </a:extLst>
                </p14:cNvPr>
                <p14:cNvContentPartPr/>
                <p14:nvPr/>
              </p14:nvContentPartPr>
              <p14:xfrm>
                <a:off x="3808323" y="1837328"/>
                <a:ext cx="18000" cy="25740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90D1782-4D7C-84A8-CA10-B2E804D504B9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799323" y="1828688"/>
                  <a:ext cx="356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4069F36-4B73-69B2-55EF-61983FC6ED26}"/>
                    </a:ext>
                  </a:extLst>
                </p14:cNvPr>
                <p14:cNvContentPartPr/>
                <p14:nvPr/>
              </p14:nvContentPartPr>
              <p14:xfrm>
                <a:off x="3733083" y="1986368"/>
                <a:ext cx="171360" cy="93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4069F36-4B73-69B2-55EF-61983FC6ED26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724083" y="1977368"/>
                  <a:ext cx="18900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3A361BDD-5B1F-7FA9-6594-48D0335D322B}"/>
                    </a:ext>
                  </a:extLst>
                </p14:cNvPr>
                <p14:cNvContentPartPr/>
                <p14:nvPr/>
              </p14:nvContentPartPr>
              <p14:xfrm>
                <a:off x="4139523" y="1824368"/>
                <a:ext cx="311400" cy="26316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3A361BDD-5B1F-7FA9-6594-48D0335D322B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30883" y="1815728"/>
                  <a:ext cx="32904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A9973C4-CC5B-4F32-720B-987945FD95AD}"/>
                    </a:ext>
                  </a:extLst>
                </p14:cNvPr>
                <p14:cNvContentPartPr/>
                <p14:nvPr/>
              </p14:nvContentPartPr>
              <p14:xfrm>
                <a:off x="4117203" y="1736528"/>
                <a:ext cx="289440" cy="4248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A9973C4-CC5B-4F32-720B-987945FD95A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108563" y="1727888"/>
                  <a:ext cx="3070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4CCCCC05-B97A-AC22-641F-B08ACCD0D966}"/>
                    </a:ext>
                  </a:extLst>
                </p14:cNvPr>
                <p14:cNvContentPartPr/>
                <p14:nvPr/>
              </p14:nvContentPartPr>
              <p14:xfrm>
                <a:off x="4481883" y="1836968"/>
                <a:ext cx="213480" cy="243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4CCCCC05-B97A-AC22-641F-B08ACCD0D96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472883" y="1828328"/>
                  <a:ext cx="23112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370CCDF-8B9B-09A5-1B59-A63219E7EB31}"/>
                    </a:ext>
                  </a:extLst>
                </p14:cNvPr>
                <p14:cNvContentPartPr/>
                <p14:nvPr/>
              </p14:nvContentPartPr>
              <p14:xfrm>
                <a:off x="4478283" y="1857488"/>
                <a:ext cx="215280" cy="1908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370CCDF-8B9B-09A5-1B59-A63219E7EB31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469283" y="1848848"/>
                  <a:ext cx="23292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79F2EF27-BA81-9639-25A9-1E04262D8E78}"/>
                    </a:ext>
                  </a:extLst>
                </p14:cNvPr>
                <p14:cNvContentPartPr/>
                <p14:nvPr/>
              </p14:nvContentPartPr>
              <p14:xfrm>
                <a:off x="4942683" y="1675328"/>
                <a:ext cx="69480" cy="4064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79F2EF27-BA81-9639-25A9-1E04262D8E7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934043" y="1666688"/>
                  <a:ext cx="87120" cy="42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D56E9297-0893-95FA-29DA-36C427EE676A}"/>
                    </a:ext>
                  </a:extLst>
                </p14:cNvPr>
                <p14:cNvContentPartPr/>
                <p14:nvPr/>
              </p14:nvContentPartPr>
              <p14:xfrm>
                <a:off x="5125923" y="1818968"/>
                <a:ext cx="208080" cy="2466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D56E9297-0893-95FA-29DA-36C427EE676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116923" y="1810328"/>
                  <a:ext cx="22572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2AC586E4-F738-BDC4-03C5-10B37764323E}"/>
                    </a:ext>
                  </a:extLst>
                </p14:cNvPr>
                <p14:cNvContentPartPr/>
                <p14:nvPr/>
              </p14:nvContentPartPr>
              <p14:xfrm>
                <a:off x="5163363" y="1745168"/>
                <a:ext cx="190800" cy="1404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2AC586E4-F738-BDC4-03C5-10B37764323E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154363" y="1736168"/>
                  <a:ext cx="2084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E81027C-8E18-5959-A606-F144E2CA6260}"/>
                    </a:ext>
                  </a:extLst>
                </p14:cNvPr>
                <p14:cNvContentPartPr/>
                <p14:nvPr/>
              </p14:nvContentPartPr>
              <p14:xfrm>
                <a:off x="5454963" y="1828328"/>
                <a:ext cx="154800" cy="231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E81027C-8E18-5959-A606-F144E2CA626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445963" y="1819688"/>
                  <a:ext cx="1724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727325B1-85E7-5C5F-8467-D3C63FDEE732}"/>
                    </a:ext>
                  </a:extLst>
                </p14:cNvPr>
                <p14:cNvContentPartPr/>
                <p14:nvPr/>
              </p14:nvContentPartPr>
              <p14:xfrm>
                <a:off x="5466483" y="1844528"/>
                <a:ext cx="107280" cy="2232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727325B1-85E7-5C5F-8467-D3C63FDEE732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5457483" y="1835888"/>
                  <a:ext cx="1249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23D80CC3-DA6D-AA98-AF97-8AFC48385CDB}"/>
                    </a:ext>
                  </a:extLst>
                </p14:cNvPr>
                <p14:cNvContentPartPr/>
                <p14:nvPr/>
              </p14:nvContentPartPr>
              <p14:xfrm>
                <a:off x="5673123" y="1703408"/>
                <a:ext cx="179280" cy="41796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23D80CC3-DA6D-AA98-AF97-8AFC48385CDB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664483" y="1694408"/>
                  <a:ext cx="19692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1CC6FD23-1E84-1A5E-F54F-ABB192E450CD}"/>
                    </a:ext>
                  </a:extLst>
                </p14:cNvPr>
                <p14:cNvContentPartPr/>
                <p14:nvPr/>
              </p14:nvContentPartPr>
              <p14:xfrm>
                <a:off x="5900643" y="1795208"/>
                <a:ext cx="200520" cy="2818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1CC6FD23-1E84-1A5E-F54F-ABB192E450C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5892003" y="1786208"/>
                  <a:ext cx="21816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9C96D520-075D-CA87-B417-71B753F5F49D}"/>
                    </a:ext>
                  </a:extLst>
                </p14:cNvPr>
                <p14:cNvContentPartPr/>
                <p14:nvPr/>
              </p14:nvContentPartPr>
              <p14:xfrm>
                <a:off x="5836923" y="1936328"/>
                <a:ext cx="230400" cy="3888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9C96D520-075D-CA87-B417-71B753F5F49D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5828283" y="1927328"/>
                  <a:ext cx="2480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F61F6045-3051-F63A-0EB7-B4F4E05093F8}"/>
                    </a:ext>
                  </a:extLst>
                </p14:cNvPr>
                <p14:cNvContentPartPr/>
                <p14:nvPr/>
              </p14:nvContentPartPr>
              <p14:xfrm>
                <a:off x="6193323" y="1871528"/>
                <a:ext cx="210600" cy="1990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F61F6045-3051-F63A-0EB7-B4F4E05093F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84323" y="1862888"/>
                  <a:ext cx="2282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3386E602-7EC5-534F-C882-4D8F4B41E541}"/>
                    </a:ext>
                  </a:extLst>
                </p14:cNvPr>
                <p14:cNvContentPartPr/>
                <p14:nvPr/>
              </p14:nvContentPartPr>
              <p14:xfrm>
                <a:off x="6226803" y="1792328"/>
                <a:ext cx="195480" cy="154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3386E602-7EC5-534F-C882-4D8F4B41E541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6217803" y="1783688"/>
                  <a:ext cx="213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0D21966-86CB-4416-F657-0E0542A8F8D3}"/>
                    </a:ext>
                  </a:extLst>
                </p14:cNvPr>
                <p14:cNvContentPartPr/>
                <p14:nvPr/>
              </p14:nvContentPartPr>
              <p14:xfrm>
                <a:off x="6488883" y="1679648"/>
                <a:ext cx="126720" cy="407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0D21966-86CB-4416-F657-0E0542A8F8D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6479883" y="1671008"/>
                  <a:ext cx="1443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8E2DCEAC-287D-5F08-B7C2-8BD69F65F09E}"/>
                    </a:ext>
                  </a:extLst>
                </p14:cNvPr>
                <p14:cNvContentPartPr/>
                <p14:nvPr/>
              </p14:nvContentPartPr>
              <p14:xfrm>
                <a:off x="6636843" y="1567328"/>
                <a:ext cx="133920" cy="5770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8E2DCEAC-287D-5F08-B7C2-8BD69F65F09E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6627843" y="1558328"/>
                  <a:ext cx="151560" cy="594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6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EF97091C-B920-0C13-3CD9-A263BECA946B}"/>
                  </a:ext>
                </a:extLst>
              </p14:cNvPr>
              <p14:cNvContentPartPr/>
              <p14:nvPr/>
            </p14:nvContentPartPr>
            <p14:xfrm>
              <a:off x="2533563" y="1407128"/>
              <a:ext cx="204480" cy="3373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EF97091C-B920-0C13-3CD9-A263BECA946B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2524563" y="1398488"/>
                <a:ext cx="222120" cy="354960"/>
              </a:xfrm>
              <a:prstGeom prst="rect">
                <a:avLst/>
              </a:prstGeom>
            </p:spPr>
          </p:pic>
        </mc:Fallback>
      </mc:AlternateContent>
      <p:grpSp>
        <p:nvGrpSpPr>
          <p:cNvPr id="78" name="Group 77">
            <a:extLst>
              <a:ext uri="{FF2B5EF4-FFF2-40B4-BE49-F238E27FC236}">
                <a16:creationId xmlns:a16="http://schemas.microsoft.com/office/drawing/2014/main" id="{2F78B92C-A98B-D5C4-C8B1-D40F3094BB16}"/>
              </a:ext>
            </a:extLst>
          </p:cNvPr>
          <p:cNvGrpSpPr/>
          <p:nvPr/>
        </p:nvGrpSpPr>
        <p:grpSpPr>
          <a:xfrm>
            <a:off x="1608363" y="1809248"/>
            <a:ext cx="467640" cy="314640"/>
            <a:chOff x="1608363" y="1809248"/>
            <a:chExt cx="467640" cy="31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30496D4F-B285-2386-3948-F2053D2D47E2}"/>
                    </a:ext>
                  </a:extLst>
                </p14:cNvPr>
                <p14:cNvContentPartPr/>
                <p14:nvPr/>
              </p14:nvContentPartPr>
              <p14:xfrm>
                <a:off x="1608363" y="1939928"/>
                <a:ext cx="154440" cy="18396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30496D4F-B285-2386-3948-F2053D2D47E2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99363" y="1931288"/>
                  <a:ext cx="1720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287D1A16-F80A-61B4-8423-81C50802B75A}"/>
                    </a:ext>
                  </a:extLst>
                </p14:cNvPr>
                <p14:cNvContentPartPr/>
                <p14:nvPr/>
              </p14:nvContentPartPr>
              <p14:xfrm>
                <a:off x="1794483" y="1809248"/>
                <a:ext cx="281520" cy="2653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287D1A16-F80A-61B4-8423-81C50802B75A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85483" y="1800608"/>
                  <a:ext cx="299160" cy="2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51D0887-E4A6-8408-24DA-ABA29F8607F3}"/>
              </a:ext>
            </a:extLst>
          </p:cNvPr>
          <p:cNvGrpSpPr/>
          <p:nvPr/>
        </p:nvGrpSpPr>
        <p:grpSpPr>
          <a:xfrm>
            <a:off x="495603" y="2567408"/>
            <a:ext cx="2016720" cy="486360"/>
            <a:chOff x="495603" y="2567408"/>
            <a:chExt cx="2016720" cy="486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380F2511-83CA-4A33-3CEA-A7E2C4430EE0}"/>
                    </a:ext>
                  </a:extLst>
                </p14:cNvPr>
                <p14:cNvContentPartPr/>
                <p14:nvPr/>
              </p14:nvContentPartPr>
              <p14:xfrm>
                <a:off x="495603" y="2613128"/>
                <a:ext cx="243720" cy="2790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380F2511-83CA-4A33-3CEA-A7E2C4430EE0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486963" y="2604128"/>
                  <a:ext cx="26136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126DC4CA-3837-AB51-AA31-671658CFB78D}"/>
                    </a:ext>
                  </a:extLst>
                </p14:cNvPr>
                <p14:cNvContentPartPr/>
                <p14:nvPr/>
              </p14:nvContentPartPr>
              <p14:xfrm>
                <a:off x="821763" y="2709248"/>
                <a:ext cx="167400" cy="34452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126DC4CA-3837-AB51-AA31-671658CFB78D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812763" y="2700248"/>
                  <a:ext cx="185040" cy="36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F73F3A5F-A895-C969-BAF7-A0C29E9F0B8C}"/>
                    </a:ext>
                  </a:extLst>
                </p14:cNvPr>
                <p14:cNvContentPartPr/>
                <p14:nvPr/>
              </p14:nvContentPartPr>
              <p14:xfrm>
                <a:off x="507123" y="2567408"/>
                <a:ext cx="234720" cy="136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F73F3A5F-A895-C969-BAF7-A0C29E9F0B8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98483" y="2558408"/>
                  <a:ext cx="2523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CB2A8BF6-AC26-E3A8-C350-59B160A0245C}"/>
                    </a:ext>
                  </a:extLst>
                </p14:cNvPr>
                <p14:cNvContentPartPr/>
                <p14:nvPr/>
              </p14:nvContentPartPr>
              <p14:xfrm>
                <a:off x="1186083" y="2662808"/>
                <a:ext cx="189360" cy="306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CB2A8BF6-AC26-E3A8-C350-59B160A0245C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1177083" y="2654168"/>
                  <a:ext cx="20700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3ED11E44-DDC2-8782-FCCC-C5312AF2C2BB}"/>
                    </a:ext>
                  </a:extLst>
                </p14:cNvPr>
                <p14:cNvContentPartPr/>
                <p14:nvPr/>
              </p14:nvContentPartPr>
              <p14:xfrm>
                <a:off x="1197243" y="2766128"/>
                <a:ext cx="238680" cy="4320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3ED11E44-DDC2-8782-FCCC-C5312AF2C2BB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88243" y="2757488"/>
                  <a:ext cx="256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B4C5556-B6E4-9B98-2366-CB90BE896562}"/>
                    </a:ext>
                  </a:extLst>
                </p14:cNvPr>
                <p14:cNvContentPartPr/>
                <p14:nvPr/>
              </p14:nvContentPartPr>
              <p14:xfrm>
                <a:off x="1626003" y="2650208"/>
                <a:ext cx="357120" cy="24948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B4C5556-B6E4-9B98-2366-CB90BE89656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617363" y="2641568"/>
                  <a:ext cx="37476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CB1827BD-9519-A976-D2D7-D99511DF0F76}"/>
                    </a:ext>
                  </a:extLst>
                </p14:cNvPr>
                <p14:cNvContentPartPr/>
                <p14:nvPr/>
              </p14:nvContentPartPr>
              <p14:xfrm>
                <a:off x="2201283" y="2607368"/>
                <a:ext cx="311040" cy="27540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CB1827BD-9519-A976-D2D7-D99511DF0F76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2192643" y="2598368"/>
                  <a:ext cx="328680" cy="29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6A6A483D-764B-0F8C-A50F-E020B9F5179F}"/>
              </a:ext>
            </a:extLst>
          </p:cNvPr>
          <p:cNvGrpSpPr/>
          <p:nvPr/>
        </p:nvGrpSpPr>
        <p:grpSpPr>
          <a:xfrm>
            <a:off x="2643363" y="2421968"/>
            <a:ext cx="1000440" cy="648000"/>
            <a:chOff x="2643363" y="2421968"/>
            <a:chExt cx="1000440" cy="64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1B1EE7BF-E337-D3C0-0449-8D7F4214F7E0}"/>
                    </a:ext>
                  </a:extLst>
                </p14:cNvPr>
                <p14:cNvContentPartPr/>
                <p14:nvPr/>
              </p14:nvContentPartPr>
              <p14:xfrm>
                <a:off x="2643363" y="2421968"/>
                <a:ext cx="233280" cy="64800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1B1EE7BF-E337-D3C0-0449-8D7F4214F7E0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2634723" y="2413328"/>
                  <a:ext cx="25092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4098EB1-C7C7-B997-F04F-A31979ABDE02}"/>
                    </a:ext>
                  </a:extLst>
                </p14:cNvPr>
                <p14:cNvContentPartPr/>
                <p14:nvPr/>
              </p14:nvContentPartPr>
              <p14:xfrm>
                <a:off x="2977803" y="2638688"/>
                <a:ext cx="235080" cy="21132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4098EB1-C7C7-B997-F04F-A31979ABDE0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968803" y="2629688"/>
                  <a:ext cx="2527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A84BECE3-0A1D-4E84-6CD7-B481FD61474E}"/>
                    </a:ext>
                  </a:extLst>
                </p14:cNvPr>
                <p14:cNvContentPartPr/>
                <p14:nvPr/>
              </p14:nvContentPartPr>
              <p14:xfrm>
                <a:off x="2981043" y="2556248"/>
                <a:ext cx="201240" cy="118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A84BECE3-0A1D-4E84-6CD7-B481FD61474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972403" y="2547248"/>
                  <a:ext cx="218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61EDED33-ADA8-5321-6712-B1240B014730}"/>
                    </a:ext>
                  </a:extLst>
                </p14:cNvPr>
                <p14:cNvContentPartPr/>
                <p14:nvPr/>
              </p14:nvContentPartPr>
              <p14:xfrm>
                <a:off x="3467043" y="2618528"/>
                <a:ext cx="40680" cy="25920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61EDED33-ADA8-5321-6712-B1240B01473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3458403" y="2609888"/>
                  <a:ext cx="5832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3095137D-FA1B-8D3A-EEC0-A99F24B369B2}"/>
                    </a:ext>
                  </a:extLst>
                </p14:cNvPr>
                <p14:cNvContentPartPr/>
                <p14:nvPr/>
              </p14:nvContentPartPr>
              <p14:xfrm>
                <a:off x="3350763" y="2772968"/>
                <a:ext cx="293040" cy="262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3095137D-FA1B-8D3A-EEC0-A99F24B369B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3341763" y="2764328"/>
                  <a:ext cx="3106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E1137809-78E2-3FAB-8DF4-5E4E8008E3CD}"/>
              </a:ext>
            </a:extLst>
          </p:cNvPr>
          <p:cNvGrpSpPr/>
          <p:nvPr/>
        </p:nvGrpSpPr>
        <p:grpSpPr>
          <a:xfrm>
            <a:off x="3897243" y="2350688"/>
            <a:ext cx="2954160" cy="816120"/>
            <a:chOff x="3897243" y="2350688"/>
            <a:chExt cx="2954160" cy="81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BB32EB50-9C71-2827-2988-5C90FFEA2473}"/>
                    </a:ext>
                  </a:extLst>
                </p14:cNvPr>
                <p14:cNvContentPartPr/>
                <p14:nvPr/>
              </p14:nvContentPartPr>
              <p14:xfrm>
                <a:off x="3897243" y="2578208"/>
                <a:ext cx="258480" cy="2642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BB32EB50-9C71-2827-2988-5C90FFEA2473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3888243" y="2569208"/>
                  <a:ext cx="27612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DCF0BAF6-9620-F665-94ED-9A0D43F82F44}"/>
                    </a:ext>
                  </a:extLst>
                </p14:cNvPr>
                <p14:cNvContentPartPr/>
                <p14:nvPr/>
              </p14:nvContentPartPr>
              <p14:xfrm>
                <a:off x="3944403" y="2480648"/>
                <a:ext cx="213120" cy="316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DCF0BAF6-9620-F665-94ED-9A0D43F82F44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3935403" y="2472008"/>
                  <a:ext cx="230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1183A605-4D13-F019-C819-2B3C391364BB}"/>
                    </a:ext>
                  </a:extLst>
                </p14:cNvPr>
                <p14:cNvContentPartPr/>
                <p14:nvPr/>
              </p14:nvContentPartPr>
              <p14:xfrm>
                <a:off x="4307283" y="2634008"/>
                <a:ext cx="143640" cy="22788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1183A605-4D13-F019-C819-2B3C391364BB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4298283" y="2625368"/>
                  <a:ext cx="1612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BAE93320-9791-A392-82DB-53EC2B0EE9F2}"/>
                    </a:ext>
                  </a:extLst>
                </p14:cNvPr>
                <p14:cNvContentPartPr/>
                <p14:nvPr/>
              </p14:nvContentPartPr>
              <p14:xfrm>
                <a:off x="4300443" y="2655248"/>
                <a:ext cx="155880" cy="192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BAE93320-9791-A392-82DB-53EC2B0EE9F2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4291803" y="2646248"/>
                  <a:ext cx="1735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79AF1CAB-386B-234E-230B-F6EACFB8B413}"/>
                    </a:ext>
                  </a:extLst>
                </p14:cNvPr>
                <p14:cNvContentPartPr/>
                <p14:nvPr/>
              </p14:nvContentPartPr>
              <p14:xfrm>
                <a:off x="4609683" y="2551208"/>
                <a:ext cx="105480" cy="39960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79AF1CAB-386B-234E-230B-F6EACFB8B413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4600683" y="2542568"/>
                  <a:ext cx="123120" cy="41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076F519E-2120-5C78-41F1-ACBCF8411FAE}"/>
                    </a:ext>
                  </a:extLst>
                </p14:cNvPr>
                <p14:cNvContentPartPr/>
                <p14:nvPr/>
              </p14:nvContentPartPr>
              <p14:xfrm>
                <a:off x="4813803" y="2664248"/>
                <a:ext cx="206640" cy="2473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076F519E-2120-5C78-41F1-ACBCF8411FA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4805163" y="2655248"/>
                  <a:ext cx="2242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5CB9F2EA-E15E-7024-EA05-4167746CC3E4}"/>
                    </a:ext>
                  </a:extLst>
                </p14:cNvPr>
                <p14:cNvContentPartPr/>
                <p14:nvPr/>
              </p14:nvContentPartPr>
              <p14:xfrm>
                <a:off x="4846923" y="2613128"/>
                <a:ext cx="193320" cy="194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5CB9F2EA-E15E-7024-EA05-4167746CC3E4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837923" y="2604128"/>
                  <a:ext cx="2109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80CE0D06-0074-675D-8414-49A3E86C0D44}"/>
                    </a:ext>
                  </a:extLst>
                </p14:cNvPr>
                <p14:cNvContentPartPr/>
                <p14:nvPr/>
              </p14:nvContentPartPr>
              <p14:xfrm>
                <a:off x="5236083" y="2671808"/>
                <a:ext cx="127440" cy="1944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80CE0D06-0074-675D-8414-49A3E86C0D44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5227083" y="2662808"/>
                  <a:ext cx="1450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6262CCB-C603-1769-9AD1-AD897FD5A18C}"/>
                    </a:ext>
                  </a:extLst>
                </p14:cNvPr>
                <p14:cNvContentPartPr/>
                <p14:nvPr/>
              </p14:nvContentPartPr>
              <p14:xfrm>
                <a:off x="5212683" y="2658128"/>
                <a:ext cx="189000" cy="196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6262CCB-C603-1769-9AD1-AD897FD5A18C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203683" y="2649488"/>
                  <a:ext cx="20664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4CE09BCB-E209-B83D-7550-7D41D3435004}"/>
                    </a:ext>
                  </a:extLst>
                </p14:cNvPr>
                <p14:cNvContentPartPr/>
                <p14:nvPr/>
              </p14:nvContentPartPr>
              <p14:xfrm>
                <a:off x="5534883" y="2492168"/>
                <a:ext cx="170640" cy="4345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4CE09BCB-E209-B83D-7550-7D41D3435004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526243" y="2483168"/>
                  <a:ext cx="188280" cy="45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CDFF0A90-D9D7-F494-1817-D1D471C06F6F}"/>
                    </a:ext>
                  </a:extLst>
                </p14:cNvPr>
                <p14:cNvContentPartPr/>
                <p14:nvPr/>
              </p14:nvContentPartPr>
              <p14:xfrm>
                <a:off x="5787243" y="2630408"/>
                <a:ext cx="148680" cy="30348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CDFF0A90-D9D7-F494-1817-D1D471C06F6F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5778243" y="2621768"/>
                  <a:ext cx="16632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F3EF6275-751B-BD6E-167A-93A82B324B77}"/>
                    </a:ext>
                  </a:extLst>
                </p14:cNvPr>
                <p14:cNvContentPartPr/>
                <p14:nvPr/>
              </p14:nvContentPartPr>
              <p14:xfrm>
                <a:off x="5733603" y="2759288"/>
                <a:ext cx="210600" cy="1728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F3EF6275-751B-BD6E-167A-93A82B324B77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724603" y="2750648"/>
                  <a:ext cx="2282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BA92C402-2226-49FA-3FC2-DFDA2A8725A5}"/>
                    </a:ext>
                  </a:extLst>
                </p14:cNvPr>
                <p14:cNvContentPartPr/>
                <p14:nvPr/>
              </p14:nvContentPartPr>
              <p14:xfrm>
                <a:off x="6065163" y="2696648"/>
                <a:ext cx="195480" cy="2001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BA92C402-2226-49FA-3FC2-DFDA2A8725A5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6056163" y="2688008"/>
                  <a:ext cx="213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D68C15D4-9B35-4CB7-5A01-11037C8892D1}"/>
                    </a:ext>
                  </a:extLst>
                </p14:cNvPr>
                <p14:cNvContentPartPr/>
                <p14:nvPr/>
              </p14:nvContentPartPr>
              <p14:xfrm>
                <a:off x="6057603" y="2641208"/>
                <a:ext cx="203400" cy="972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D68C15D4-9B35-4CB7-5A01-11037C8892D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6048603" y="2632208"/>
                  <a:ext cx="2210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3FF25987-5B2C-E734-DF6B-BCF3F6E63D9A}"/>
                    </a:ext>
                  </a:extLst>
                </p14:cNvPr>
                <p14:cNvContentPartPr/>
                <p14:nvPr/>
              </p14:nvContentPartPr>
              <p14:xfrm>
                <a:off x="6300243" y="2562008"/>
                <a:ext cx="130680" cy="3844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3FF25987-5B2C-E734-DF6B-BCF3F6E63D9A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6291603" y="2553008"/>
                  <a:ext cx="14832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5C8D4C12-F810-1493-A018-7D7495A98D17}"/>
                    </a:ext>
                  </a:extLst>
                </p14:cNvPr>
                <p14:cNvContentPartPr/>
                <p14:nvPr/>
              </p14:nvContentPartPr>
              <p14:xfrm>
                <a:off x="6397083" y="2521328"/>
                <a:ext cx="234000" cy="542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5C8D4C12-F810-1493-A018-7D7495A98D1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388443" y="2512688"/>
                  <a:ext cx="251640" cy="55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EF21C41-EB0C-78A7-3C49-2E21D6918440}"/>
                    </a:ext>
                  </a:extLst>
                </p14:cNvPr>
                <p14:cNvContentPartPr/>
                <p14:nvPr/>
              </p14:nvContentPartPr>
              <p14:xfrm>
                <a:off x="6630723" y="2350688"/>
                <a:ext cx="220680" cy="8161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EF21C41-EB0C-78A7-3C49-2E21D691844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621723" y="2341688"/>
                  <a:ext cx="238320" cy="83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7D49D1D-EC0D-D8A1-10C2-5F83E55D98D5}"/>
              </a:ext>
            </a:extLst>
          </p:cNvPr>
          <p:cNvGrpSpPr/>
          <p:nvPr/>
        </p:nvGrpSpPr>
        <p:grpSpPr>
          <a:xfrm>
            <a:off x="1238283" y="3488288"/>
            <a:ext cx="833040" cy="297000"/>
            <a:chOff x="1238283" y="3488288"/>
            <a:chExt cx="833040" cy="29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2C5D47DC-0AE2-EF94-10B0-2F194CB82037}"/>
                    </a:ext>
                  </a:extLst>
                </p14:cNvPr>
                <p14:cNvContentPartPr/>
                <p14:nvPr/>
              </p14:nvContentPartPr>
              <p14:xfrm>
                <a:off x="1238283" y="3566768"/>
                <a:ext cx="192600" cy="18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2C5D47DC-0AE2-EF94-10B0-2F194CB8203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229643" y="3558128"/>
                  <a:ext cx="210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F6970A23-4AAA-A82B-004B-C3F5DDD59233}"/>
                    </a:ext>
                  </a:extLst>
                </p14:cNvPr>
                <p14:cNvContentPartPr/>
                <p14:nvPr/>
              </p14:nvContentPartPr>
              <p14:xfrm>
                <a:off x="1298403" y="3694208"/>
                <a:ext cx="174240" cy="432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F6970A23-4AAA-A82B-004B-C3F5DDD5923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289403" y="3685208"/>
                  <a:ext cx="1918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F76F8015-EFD7-E772-B1F3-02DFACC65363}"/>
                    </a:ext>
                  </a:extLst>
                </p14:cNvPr>
                <p14:cNvContentPartPr/>
                <p14:nvPr/>
              </p14:nvContentPartPr>
              <p14:xfrm>
                <a:off x="1684323" y="3488288"/>
                <a:ext cx="387000" cy="29700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F76F8015-EFD7-E772-B1F3-02DFACC65363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675683" y="3479288"/>
                  <a:ext cx="404640" cy="314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6">
            <p14:nvContentPartPr>
              <p14:cNvPr id="124" name="Ink 123">
                <a:extLst>
                  <a:ext uri="{FF2B5EF4-FFF2-40B4-BE49-F238E27FC236}">
                    <a16:creationId xmlns:a16="http://schemas.microsoft.com/office/drawing/2014/main" id="{EEAC7396-A18F-3D1B-414A-1393D955614D}"/>
                  </a:ext>
                </a:extLst>
              </p14:cNvPr>
              <p14:cNvContentPartPr/>
              <p14:nvPr/>
            </p14:nvContentPartPr>
            <p14:xfrm>
              <a:off x="2205963" y="3443288"/>
              <a:ext cx="308880" cy="300600"/>
            </p14:xfrm>
          </p:contentPart>
        </mc:Choice>
        <mc:Fallback xmlns="">
          <p:pic>
            <p:nvPicPr>
              <p:cNvPr id="124" name="Ink 123">
                <a:extLst>
                  <a:ext uri="{FF2B5EF4-FFF2-40B4-BE49-F238E27FC236}">
                    <a16:creationId xmlns:a16="http://schemas.microsoft.com/office/drawing/2014/main" id="{EEAC7396-A18F-3D1B-414A-1393D955614D}"/>
                  </a:ext>
                </a:extLst>
              </p:cNvPr>
              <p:cNvPicPr/>
              <p:nvPr/>
            </p:nvPicPr>
            <p:blipFill>
              <a:blip r:embed="rId187"/>
              <a:stretch>
                <a:fillRect/>
              </a:stretch>
            </p:blipFill>
            <p:spPr>
              <a:xfrm>
                <a:off x="2197323" y="3434288"/>
                <a:ext cx="326520" cy="31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5" name="Group 144">
            <a:extLst>
              <a:ext uri="{FF2B5EF4-FFF2-40B4-BE49-F238E27FC236}">
                <a16:creationId xmlns:a16="http://schemas.microsoft.com/office/drawing/2014/main" id="{3B395169-31E3-B153-BA71-E3CCD9B783F0}"/>
              </a:ext>
            </a:extLst>
          </p:cNvPr>
          <p:cNvGrpSpPr/>
          <p:nvPr/>
        </p:nvGrpSpPr>
        <p:grpSpPr>
          <a:xfrm>
            <a:off x="2730843" y="3312968"/>
            <a:ext cx="2478240" cy="632160"/>
            <a:chOff x="2730843" y="3312968"/>
            <a:chExt cx="2478240" cy="632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86AD9E92-5201-AC42-9913-C8AEEE5D93E7}"/>
                    </a:ext>
                  </a:extLst>
                </p14:cNvPr>
                <p14:cNvContentPartPr/>
                <p14:nvPr/>
              </p14:nvContentPartPr>
              <p14:xfrm>
                <a:off x="2730843" y="3449408"/>
                <a:ext cx="254520" cy="2991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86AD9E92-5201-AC42-9913-C8AEEE5D93E7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722203" y="3440768"/>
                  <a:ext cx="272160" cy="31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B9C0C6EE-1124-5BFD-BB33-B3AF8E6F4DB2}"/>
                    </a:ext>
                  </a:extLst>
                </p14:cNvPr>
                <p14:cNvContentPartPr/>
                <p14:nvPr/>
              </p14:nvContentPartPr>
              <p14:xfrm>
                <a:off x="2737683" y="3397568"/>
                <a:ext cx="275040" cy="28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B9C0C6EE-1124-5BFD-BB33-B3AF8E6F4DB2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2728683" y="3388928"/>
                  <a:ext cx="2926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C908AF23-0661-030D-2AC8-124967A54103}"/>
                    </a:ext>
                  </a:extLst>
                </p14:cNvPr>
                <p14:cNvContentPartPr/>
                <p14:nvPr/>
              </p14:nvContentPartPr>
              <p14:xfrm>
                <a:off x="3048003" y="3509168"/>
                <a:ext cx="170280" cy="208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C908AF23-0661-030D-2AC8-124967A5410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3039003" y="3500528"/>
                  <a:ext cx="18792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DDB5159E-B555-8439-1698-0DD286426946}"/>
                    </a:ext>
                  </a:extLst>
                </p14:cNvPr>
                <p14:cNvContentPartPr/>
                <p14:nvPr/>
              </p14:nvContentPartPr>
              <p14:xfrm>
                <a:off x="3050883" y="3564608"/>
                <a:ext cx="192600" cy="1512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DDB5159E-B555-8439-1698-0DD28642694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3042243" y="3555608"/>
                  <a:ext cx="2102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F4D42C80-A9EF-7AF8-AE5D-D610DA8610EB}"/>
                    </a:ext>
                  </a:extLst>
                </p14:cNvPr>
                <p14:cNvContentPartPr/>
                <p14:nvPr/>
              </p14:nvContentPartPr>
              <p14:xfrm>
                <a:off x="3321603" y="3402248"/>
                <a:ext cx="176400" cy="3646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F4D42C80-A9EF-7AF8-AE5D-D610DA8610E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3312603" y="3393608"/>
                  <a:ext cx="194040" cy="38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D766FB01-C2AB-4A1D-0DA0-C8193072494B}"/>
                    </a:ext>
                  </a:extLst>
                </p14:cNvPr>
                <p14:cNvContentPartPr/>
                <p14:nvPr/>
              </p14:nvContentPartPr>
              <p14:xfrm>
                <a:off x="3584403" y="3475328"/>
                <a:ext cx="218520" cy="235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D766FB01-C2AB-4A1D-0DA0-C8193072494B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575403" y="3466688"/>
                  <a:ext cx="236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62BA280A-0BFF-2673-7634-A4A5CD6D9E15}"/>
                    </a:ext>
                  </a:extLst>
                </p14:cNvPr>
                <p14:cNvContentPartPr/>
                <p14:nvPr/>
              </p14:nvContentPartPr>
              <p14:xfrm>
                <a:off x="3600963" y="3413768"/>
                <a:ext cx="224640" cy="410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62BA280A-0BFF-2673-7634-A4A5CD6D9E15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592323" y="3405128"/>
                  <a:ext cx="2422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5D4C1DE1-58E2-F61C-968A-55DD153E66AD}"/>
                    </a:ext>
                  </a:extLst>
                </p14:cNvPr>
                <p14:cNvContentPartPr/>
                <p14:nvPr/>
              </p14:nvContentPartPr>
              <p14:xfrm>
                <a:off x="3906243" y="3483968"/>
                <a:ext cx="191520" cy="225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5D4C1DE1-58E2-F61C-968A-55DD153E66A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897243" y="3474968"/>
                  <a:ext cx="20916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FBEAA480-D63E-5A7E-7AF0-A7C09239010D}"/>
                    </a:ext>
                  </a:extLst>
                </p14:cNvPr>
                <p14:cNvContentPartPr/>
                <p14:nvPr/>
              </p14:nvContentPartPr>
              <p14:xfrm>
                <a:off x="3892563" y="3512408"/>
                <a:ext cx="233640" cy="18180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FBEAA480-D63E-5A7E-7AF0-A7C09239010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883563" y="3503408"/>
                  <a:ext cx="2512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F3FAB307-0E2A-DEA9-7EA2-788F0C086D18}"/>
                    </a:ext>
                  </a:extLst>
                </p14:cNvPr>
                <p14:cNvContentPartPr/>
                <p14:nvPr/>
              </p14:nvContentPartPr>
              <p14:xfrm>
                <a:off x="4236363" y="3382088"/>
                <a:ext cx="153360" cy="4032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F3FAB307-0E2A-DEA9-7EA2-788F0C086D1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4227363" y="3373448"/>
                  <a:ext cx="171000" cy="42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CC807E2-4C87-9944-CE21-407777E3231B}"/>
                    </a:ext>
                  </a:extLst>
                </p14:cNvPr>
                <p14:cNvContentPartPr/>
                <p14:nvPr/>
              </p14:nvContentPartPr>
              <p14:xfrm>
                <a:off x="4436883" y="3462368"/>
                <a:ext cx="151560" cy="2782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CC807E2-4C87-9944-CE21-407777E3231B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4428243" y="3453368"/>
                  <a:ext cx="16920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01FB2A6-FD8B-1664-811F-FECD64E4DB16}"/>
                    </a:ext>
                  </a:extLst>
                </p14:cNvPr>
                <p14:cNvContentPartPr/>
                <p14:nvPr/>
              </p14:nvContentPartPr>
              <p14:xfrm>
                <a:off x="4395843" y="3611768"/>
                <a:ext cx="210960" cy="1584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01FB2A6-FD8B-1664-811F-FECD64E4DB1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4387203" y="3602768"/>
                  <a:ext cx="2286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CB514B63-881A-C37A-269A-5F32F1462A47}"/>
                    </a:ext>
                  </a:extLst>
                </p14:cNvPr>
                <p14:cNvContentPartPr/>
                <p14:nvPr/>
              </p14:nvContentPartPr>
              <p14:xfrm>
                <a:off x="4701123" y="3628328"/>
                <a:ext cx="179640" cy="125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CB514B63-881A-C37A-269A-5F32F1462A47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4692483" y="3619328"/>
                  <a:ext cx="197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0F6E200-0E0D-5EB1-CDE9-4195060BAE1A}"/>
                    </a:ext>
                  </a:extLst>
                </p14:cNvPr>
                <p14:cNvContentPartPr/>
                <p14:nvPr/>
              </p14:nvContentPartPr>
              <p14:xfrm>
                <a:off x="4729203" y="3495128"/>
                <a:ext cx="155160" cy="2016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0F6E200-0E0D-5EB1-CDE9-4195060BAE1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4720203" y="3486128"/>
                  <a:ext cx="1728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921129DD-4704-3F2F-0E18-691F9106F645}"/>
                    </a:ext>
                  </a:extLst>
                </p14:cNvPr>
                <p14:cNvContentPartPr/>
                <p14:nvPr/>
              </p14:nvContentPartPr>
              <p14:xfrm>
                <a:off x="4967883" y="3410528"/>
                <a:ext cx="67680" cy="38700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921129DD-4704-3F2F-0E18-691F9106F645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4958883" y="3401528"/>
                  <a:ext cx="85320" cy="40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DFE38D5-B977-DC86-A30D-44AFCF3F91D4}"/>
                    </a:ext>
                  </a:extLst>
                </p14:cNvPr>
                <p14:cNvContentPartPr/>
                <p14:nvPr/>
              </p14:nvContentPartPr>
              <p14:xfrm>
                <a:off x="5005323" y="3312968"/>
                <a:ext cx="203760" cy="6321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DFE38D5-B977-DC86-A30D-44AFCF3F91D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4996323" y="3303968"/>
                  <a:ext cx="221400" cy="64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4" name="Group 153">
            <a:extLst>
              <a:ext uri="{FF2B5EF4-FFF2-40B4-BE49-F238E27FC236}">
                <a16:creationId xmlns:a16="http://schemas.microsoft.com/office/drawing/2014/main" id="{FD01F2E6-1CDD-5349-DEDC-FC89D40CB936}"/>
              </a:ext>
            </a:extLst>
          </p:cNvPr>
          <p:cNvGrpSpPr/>
          <p:nvPr/>
        </p:nvGrpSpPr>
        <p:grpSpPr>
          <a:xfrm>
            <a:off x="6983163" y="794768"/>
            <a:ext cx="867240" cy="450360"/>
            <a:chOff x="6983163" y="794768"/>
            <a:chExt cx="867240" cy="45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FB8A290C-08BA-9B79-B76C-89EB8DB427D3}"/>
                    </a:ext>
                  </a:extLst>
                </p14:cNvPr>
                <p14:cNvContentPartPr/>
                <p14:nvPr/>
              </p14:nvContentPartPr>
              <p14:xfrm>
                <a:off x="7174683" y="931208"/>
                <a:ext cx="82080" cy="2055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FB8A290C-08BA-9B79-B76C-89EB8DB427D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7166043" y="922568"/>
                  <a:ext cx="9972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16A72AE9-5A30-9432-C82F-20D9C022BE44}"/>
                    </a:ext>
                  </a:extLst>
                </p14:cNvPr>
                <p14:cNvContentPartPr/>
                <p14:nvPr/>
              </p14:nvContentPartPr>
              <p14:xfrm>
                <a:off x="7332003" y="965768"/>
                <a:ext cx="148680" cy="1324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16A72AE9-5A30-9432-C82F-20D9C022BE44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323363" y="957128"/>
                  <a:ext cx="1663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D6C0C9B-0FAC-E3EE-F5D2-926E7F0E3C2D}"/>
                    </a:ext>
                  </a:extLst>
                </p14:cNvPr>
                <p14:cNvContentPartPr/>
                <p14:nvPr/>
              </p14:nvContentPartPr>
              <p14:xfrm>
                <a:off x="7553403" y="1019048"/>
                <a:ext cx="22680" cy="9720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D6C0C9B-0FAC-E3EE-F5D2-926E7F0E3C2D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7544763" y="1010048"/>
                  <a:ext cx="40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CFD082A-EF8E-3F77-0808-BB4E5E9B9314}"/>
                    </a:ext>
                  </a:extLst>
                </p14:cNvPr>
                <p14:cNvContentPartPr/>
                <p14:nvPr/>
              </p14:nvContentPartPr>
              <p14:xfrm>
                <a:off x="7696683" y="924008"/>
                <a:ext cx="18720" cy="120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CFD082A-EF8E-3F77-0808-BB4E5E9B931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7687683" y="915008"/>
                  <a:ext cx="363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BF571F34-2ABC-1C90-BA66-CB9939C0E164}"/>
                    </a:ext>
                  </a:extLst>
                </p14:cNvPr>
                <p14:cNvContentPartPr/>
                <p14:nvPr/>
              </p14:nvContentPartPr>
              <p14:xfrm>
                <a:off x="6983163" y="797648"/>
                <a:ext cx="195120" cy="44748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BF571F34-2ABC-1C90-BA66-CB9939C0E164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974163" y="788648"/>
                  <a:ext cx="212760" cy="46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46E3FC53-97F9-FF6C-F269-AF934A7C2755}"/>
                    </a:ext>
                  </a:extLst>
                </p14:cNvPr>
                <p14:cNvContentPartPr/>
                <p14:nvPr/>
              </p14:nvContentPartPr>
              <p14:xfrm>
                <a:off x="7763283" y="794768"/>
                <a:ext cx="87120" cy="4222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46E3FC53-97F9-FF6C-F269-AF934A7C2755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754643" y="786128"/>
                  <a:ext cx="104760" cy="43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053C5493-382E-1605-8067-6790FED9F086}"/>
                    </a:ext>
                  </a:extLst>
                </p14:cNvPr>
                <p14:cNvContentPartPr/>
                <p14:nvPr/>
              </p14:nvContentPartPr>
              <p14:xfrm>
                <a:off x="7720803" y="923288"/>
                <a:ext cx="16920" cy="2358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053C5493-382E-1605-8067-6790FED9F08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711803" y="914288"/>
                  <a:ext cx="34560" cy="25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2" name="Group 161">
            <a:extLst>
              <a:ext uri="{FF2B5EF4-FFF2-40B4-BE49-F238E27FC236}">
                <a16:creationId xmlns:a16="http://schemas.microsoft.com/office/drawing/2014/main" id="{95E33FB5-310D-4BFE-C0A2-43ED2C9D9492}"/>
              </a:ext>
            </a:extLst>
          </p:cNvPr>
          <p:cNvGrpSpPr/>
          <p:nvPr/>
        </p:nvGrpSpPr>
        <p:grpSpPr>
          <a:xfrm>
            <a:off x="7160643" y="1533848"/>
            <a:ext cx="1117440" cy="516600"/>
            <a:chOff x="7160643" y="1533848"/>
            <a:chExt cx="111744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B1805758-AA9E-5143-3D46-1518E8AA2531}"/>
                    </a:ext>
                  </a:extLst>
                </p14:cNvPr>
                <p14:cNvContentPartPr/>
                <p14:nvPr/>
              </p14:nvContentPartPr>
              <p14:xfrm>
                <a:off x="7160643" y="1628888"/>
                <a:ext cx="125640" cy="42156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B1805758-AA9E-5143-3D46-1518E8AA253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151643" y="1619888"/>
                  <a:ext cx="14328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F0B9654-7C9B-25A6-E908-E58741F68029}"/>
                    </a:ext>
                  </a:extLst>
                </p14:cNvPr>
                <p14:cNvContentPartPr/>
                <p14:nvPr/>
              </p14:nvContentPartPr>
              <p14:xfrm>
                <a:off x="7287723" y="1771808"/>
                <a:ext cx="180000" cy="22248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F0B9654-7C9B-25A6-E908-E58741F6802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279083" y="1762808"/>
                  <a:ext cx="1976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04D99237-F22D-F57F-D955-03E7B8F3F898}"/>
                    </a:ext>
                  </a:extLst>
                </p14:cNvPr>
                <p14:cNvContentPartPr/>
                <p14:nvPr/>
              </p14:nvContentPartPr>
              <p14:xfrm>
                <a:off x="7504083" y="1801328"/>
                <a:ext cx="117000" cy="16020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04D99237-F22D-F57F-D955-03E7B8F3F898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495083" y="1792328"/>
                  <a:ext cx="134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F12B0041-F947-50A2-515D-F4D0DEF8D093}"/>
                    </a:ext>
                  </a:extLst>
                </p14:cNvPr>
                <p14:cNvContentPartPr/>
                <p14:nvPr/>
              </p14:nvContentPartPr>
              <p14:xfrm>
                <a:off x="7736643" y="1926968"/>
                <a:ext cx="25200" cy="6696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F12B0041-F947-50A2-515D-F4D0DEF8D09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727643" y="1917968"/>
                  <a:ext cx="42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D477A4E3-0171-1CBE-63CC-4AEDBE9EB375}"/>
                    </a:ext>
                  </a:extLst>
                </p14:cNvPr>
                <p14:cNvContentPartPr/>
                <p14:nvPr/>
              </p14:nvContentPartPr>
              <p14:xfrm>
                <a:off x="7968483" y="1707728"/>
                <a:ext cx="38880" cy="26856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D477A4E3-0171-1CBE-63CC-4AEDBE9EB37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959843" y="1699088"/>
                  <a:ext cx="5652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03DE7B87-D1E1-EC71-39E1-94B6ADE56AF7}"/>
                    </a:ext>
                  </a:extLst>
                </p14:cNvPr>
                <p14:cNvContentPartPr/>
                <p14:nvPr/>
              </p14:nvContentPartPr>
              <p14:xfrm>
                <a:off x="7838883" y="1661648"/>
                <a:ext cx="247320" cy="14544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03DE7B87-D1E1-EC71-39E1-94B6ADE56AF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7829883" y="1653008"/>
                  <a:ext cx="264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E3121D04-05D3-FC99-F60C-5562D537A412}"/>
                    </a:ext>
                  </a:extLst>
                </p14:cNvPr>
                <p14:cNvContentPartPr/>
                <p14:nvPr/>
              </p14:nvContentPartPr>
              <p14:xfrm>
                <a:off x="8098803" y="1533848"/>
                <a:ext cx="179280" cy="4759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E3121D04-05D3-FC99-F60C-5562D537A412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8089803" y="1524848"/>
                  <a:ext cx="196920" cy="49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4BC57923-2C9B-5943-307D-C41FAF65B81A}"/>
              </a:ext>
            </a:extLst>
          </p:cNvPr>
          <p:cNvGrpSpPr/>
          <p:nvPr/>
        </p:nvGrpSpPr>
        <p:grpSpPr>
          <a:xfrm>
            <a:off x="1280403" y="4298288"/>
            <a:ext cx="1190520" cy="376920"/>
            <a:chOff x="1280403" y="4298288"/>
            <a:chExt cx="1190520" cy="37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2127F14-D452-3DA3-E6B9-153E8D8D20D9}"/>
                    </a:ext>
                  </a:extLst>
                </p14:cNvPr>
                <p14:cNvContentPartPr/>
                <p14:nvPr/>
              </p14:nvContentPartPr>
              <p14:xfrm>
                <a:off x="1280403" y="4490528"/>
                <a:ext cx="196200" cy="439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2127F14-D452-3DA3-E6B9-153E8D8D20D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271763" y="4481528"/>
                  <a:ext cx="2138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20805E04-7352-960B-C654-FB3B2AEC970A}"/>
                    </a:ext>
                  </a:extLst>
                </p14:cNvPr>
                <p14:cNvContentPartPr/>
                <p14:nvPr/>
              </p14:nvContentPartPr>
              <p14:xfrm>
                <a:off x="1320363" y="4572248"/>
                <a:ext cx="264240" cy="3852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20805E04-7352-960B-C654-FB3B2AEC970A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311363" y="4563248"/>
                  <a:ext cx="2818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83BBFD8-D327-5521-2B2F-033A9BDC98D8}"/>
                    </a:ext>
                  </a:extLst>
                </p14:cNvPr>
                <p14:cNvContentPartPr/>
                <p14:nvPr/>
              </p14:nvContentPartPr>
              <p14:xfrm>
                <a:off x="1684683" y="4435448"/>
                <a:ext cx="386640" cy="2397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83BBFD8-D327-5521-2B2F-033A9BDC98D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675683" y="4426808"/>
                  <a:ext cx="4042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D048054-DA62-2F8D-74D1-528740F48664}"/>
                    </a:ext>
                  </a:extLst>
                </p14:cNvPr>
                <p14:cNvContentPartPr/>
                <p14:nvPr/>
              </p14:nvContentPartPr>
              <p14:xfrm>
                <a:off x="2178963" y="4298288"/>
                <a:ext cx="291960" cy="251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D048054-DA62-2F8D-74D1-528740F4866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170323" y="4289288"/>
                  <a:ext cx="309600" cy="26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oup 185">
            <a:extLst>
              <a:ext uri="{FF2B5EF4-FFF2-40B4-BE49-F238E27FC236}">
                <a16:creationId xmlns:a16="http://schemas.microsoft.com/office/drawing/2014/main" id="{AA32E5A7-AD08-0F1B-DBB9-2957405C9E5C}"/>
              </a:ext>
            </a:extLst>
          </p:cNvPr>
          <p:cNvGrpSpPr/>
          <p:nvPr/>
        </p:nvGrpSpPr>
        <p:grpSpPr>
          <a:xfrm>
            <a:off x="2655243" y="4095248"/>
            <a:ext cx="1025280" cy="680040"/>
            <a:chOff x="2655243" y="4095248"/>
            <a:chExt cx="102528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B234CA9D-A258-8336-F4FE-F677FDDB25D0}"/>
                    </a:ext>
                  </a:extLst>
                </p14:cNvPr>
                <p14:cNvContentPartPr/>
                <p14:nvPr/>
              </p14:nvContentPartPr>
              <p14:xfrm>
                <a:off x="2919123" y="4309448"/>
                <a:ext cx="195480" cy="26928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B234CA9D-A258-8336-F4FE-F677FDDB25D0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910483" y="4300808"/>
                  <a:ext cx="21312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248B8759-BCD0-7340-2F18-BD2D8C56E0D1}"/>
                    </a:ext>
                  </a:extLst>
                </p14:cNvPr>
                <p14:cNvContentPartPr/>
                <p14:nvPr/>
              </p14:nvContentPartPr>
              <p14:xfrm>
                <a:off x="2896083" y="4266608"/>
                <a:ext cx="161280" cy="540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248B8759-BCD0-7340-2F18-BD2D8C56E0D1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2887083" y="4257968"/>
                  <a:ext cx="1789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65A1487-9FF6-3902-DF4E-52A4390D1B73}"/>
                    </a:ext>
                  </a:extLst>
                </p14:cNvPr>
                <p14:cNvContentPartPr/>
                <p14:nvPr/>
              </p14:nvContentPartPr>
              <p14:xfrm>
                <a:off x="3294963" y="4303328"/>
                <a:ext cx="252000" cy="25056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65A1487-9FF6-3902-DF4E-52A4390D1B73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285963" y="4294688"/>
                  <a:ext cx="26964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9BEB2D1-65D4-7148-7E5E-AF828E275F3D}"/>
                    </a:ext>
                  </a:extLst>
                </p14:cNvPr>
                <p14:cNvContentPartPr/>
                <p14:nvPr/>
              </p14:nvContentPartPr>
              <p14:xfrm>
                <a:off x="3305763" y="4238888"/>
                <a:ext cx="257400" cy="108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9BEB2D1-65D4-7148-7E5E-AF828E275F3D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297123" y="4230248"/>
                  <a:ext cx="275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D00F917B-7F1C-AA68-9E0D-092874B07275}"/>
                    </a:ext>
                  </a:extLst>
                </p14:cNvPr>
                <p14:cNvContentPartPr/>
                <p14:nvPr/>
              </p14:nvContentPartPr>
              <p14:xfrm>
                <a:off x="3638043" y="4417088"/>
                <a:ext cx="42480" cy="55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D00F917B-7F1C-AA68-9E0D-092874B07275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629403" y="4408448"/>
                  <a:ext cx="6012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194D5B24-6F99-215A-5938-B088E72C50C6}"/>
                    </a:ext>
                  </a:extLst>
                </p14:cNvPr>
                <p14:cNvContentPartPr/>
                <p14:nvPr/>
              </p14:nvContentPartPr>
              <p14:xfrm>
                <a:off x="2655243" y="4147448"/>
                <a:ext cx="164880" cy="627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194D5B24-6F99-215A-5938-B088E72C50C6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2646243" y="4138808"/>
                  <a:ext cx="182520" cy="64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52F292A-9383-FF64-385C-346BCCB78939}"/>
                    </a:ext>
                  </a:extLst>
                </p14:cNvPr>
                <p14:cNvContentPartPr/>
                <p14:nvPr/>
              </p14:nvContentPartPr>
              <p14:xfrm>
                <a:off x="3253203" y="4095248"/>
                <a:ext cx="179280" cy="60912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52F292A-9383-FF64-385C-346BCCB78939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244203" y="4086608"/>
                  <a:ext cx="196920" cy="626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8" name="Group 197">
            <a:extLst>
              <a:ext uri="{FF2B5EF4-FFF2-40B4-BE49-F238E27FC236}">
                <a16:creationId xmlns:a16="http://schemas.microsoft.com/office/drawing/2014/main" id="{54D807B0-673E-0D85-A1E1-975D26C0F5BC}"/>
              </a:ext>
            </a:extLst>
          </p:cNvPr>
          <p:cNvGrpSpPr/>
          <p:nvPr/>
        </p:nvGrpSpPr>
        <p:grpSpPr>
          <a:xfrm>
            <a:off x="3841443" y="4160048"/>
            <a:ext cx="799200" cy="532440"/>
            <a:chOff x="3841443" y="4160048"/>
            <a:chExt cx="799200" cy="53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344D6E09-FB76-A79F-527C-4D5AF53EB31D}"/>
                    </a:ext>
                  </a:extLst>
                </p14:cNvPr>
                <p14:cNvContentPartPr/>
                <p14:nvPr/>
              </p14:nvContentPartPr>
              <p14:xfrm>
                <a:off x="3841443" y="4260128"/>
                <a:ext cx="62640" cy="312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344D6E09-FB76-A79F-527C-4D5AF53EB31D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3832803" y="4251488"/>
                  <a:ext cx="802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3F333085-568D-CD28-8BCA-6D7AA0C848BE}"/>
                    </a:ext>
                  </a:extLst>
                </p14:cNvPr>
                <p14:cNvContentPartPr/>
                <p14:nvPr/>
              </p14:nvContentPartPr>
              <p14:xfrm>
                <a:off x="3982203" y="4295408"/>
                <a:ext cx="136800" cy="2455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3F333085-568D-CD28-8BCA-6D7AA0C848BE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3973203" y="4286408"/>
                  <a:ext cx="15444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F0494CEE-96DB-4BB2-B9CF-CB5074D446DB}"/>
                    </a:ext>
                  </a:extLst>
                </p14:cNvPr>
                <p14:cNvContentPartPr/>
                <p14:nvPr/>
              </p14:nvContentPartPr>
              <p14:xfrm>
                <a:off x="3948003" y="4439768"/>
                <a:ext cx="182160" cy="97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F0494CEE-96DB-4BB2-B9CF-CB5074D446D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3939003" y="4431128"/>
                  <a:ext cx="199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9C40D526-BF67-84F3-D9E3-A8392177F07B}"/>
                    </a:ext>
                  </a:extLst>
                </p14:cNvPr>
                <p14:cNvContentPartPr/>
                <p14:nvPr/>
              </p14:nvContentPartPr>
              <p14:xfrm>
                <a:off x="4198563" y="4427168"/>
                <a:ext cx="212040" cy="1159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9C40D526-BF67-84F3-D9E3-A8392177F07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189923" y="4418168"/>
                  <a:ext cx="229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DA25805-4D08-CB48-4287-FB1E8F5F7CAA}"/>
                    </a:ext>
                  </a:extLst>
                </p14:cNvPr>
                <p14:cNvContentPartPr/>
                <p14:nvPr/>
              </p14:nvContentPartPr>
              <p14:xfrm>
                <a:off x="4203963" y="4319528"/>
                <a:ext cx="181080" cy="208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DA25805-4D08-CB48-4287-FB1E8F5F7CA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194963" y="4310888"/>
                  <a:ext cx="19872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67715AA2-F6D8-1FD4-B2CD-1BE855EED9E3}"/>
                    </a:ext>
                  </a:extLst>
                </p14:cNvPr>
                <p14:cNvContentPartPr/>
                <p14:nvPr/>
              </p14:nvContentPartPr>
              <p14:xfrm>
                <a:off x="4436163" y="4243928"/>
                <a:ext cx="96480" cy="37692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67715AA2-F6D8-1FD4-B2CD-1BE855EED9E3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4427523" y="4234928"/>
                  <a:ext cx="114120" cy="39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282AEFC-36E9-564C-C539-E5C9BED51198}"/>
                    </a:ext>
                  </a:extLst>
                </p14:cNvPr>
                <p14:cNvContentPartPr/>
                <p14:nvPr/>
              </p14:nvContentPartPr>
              <p14:xfrm>
                <a:off x="4461723" y="4160048"/>
                <a:ext cx="178920" cy="53244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282AEFC-36E9-564C-C539-E5C9BED5119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4452723" y="4151408"/>
                  <a:ext cx="196560" cy="55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0" name="Group 199">
            <a:extLst>
              <a:ext uri="{FF2B5EF4-FFF2-40B4-BE49-F238E27FC236}">
                <a16:creationId xmlns:a16="http://schemas.microsoft.com/office/drawing/2014/main" id="{326D23E9-8865-F7C9-62CB-3045A37D2DEA}"/>
              </a:ext>
            </a:extLst>
          </p:cNvPr>
          <p:cNvGrpSpPr/>
          <p:nvPr/>
        </p:nvGrpSpPr>
        <p:grpSpPr>
          <a:xfrm>
            <a:off x="4698603" y="4074368"/>
            <a:ext cx="1431360" cy="596520"/>
            <a:chOff x="4698603" y="4074368"/>
            <a:chExt cx="1431360" cy="596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B99B75A4-FEC1-755F-3D46-0698830D51EA}"/>
                    </a:ext>
                  </a:extLst>
                </p14:cNvPr>
                <p14:cNvContentPartPr/>
                <p14:nvPr/>
              </p14:nvContentPartPr>
              <p14:xfrm>
                <a:off x="4698603" y="4435088"/>
                <a:ext cx="180000" cy="201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B99B75A4-FEC1-755F-3D46-0698830D51E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4689963" y="4426448"/>
                  <a:ext cx="1976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5ABAFE4B-88D4-5978-1BD2-D1195BC2D1D9}"/>
                    </a:ext>
                  </a:extLst>
                </p14:cNvPr>
                <p14:cNvContentPartPr/>
                <p14:nvPr/>
              </p14:nvContentPartPr>
              <p14:xfrm>
                <a:off x="5047803" y="4279208"/>
                <a:ext cx="217800" cy="22212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5ABAFE4B-88D4-5978-1BD2-D1195BC2D1D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038803" y="4270568"/>
                  <a:ext cx="23544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3FA56159-7045-4CDB-1320-55CA6DD8E65D}"/>
                    </a:ext>
                  </a:extLst>
                </p14:cNvPr>
                <p14:cNvContentPartPr/>
                <p14:nvPr/>
              </p14:nvContentPartPr>
              <p14:xfrm>
                <a:off x="5051763" y="4207928"/>
                <a:ext cx="248760" cy="2340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3FA56159-7045-4CDB-1320-55CA6DD8E65D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042763" y="4199288"/>
                  <a:ext cx="2664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79EFF359-1D1D-C0B6-A429-41CE738433DA}"/>
                    </a:ext>
                  </a:extLst>
                </p14:cNvPr>
                <p14:cNvContentPartPr/>
                <p14:nvPr/>
              </p14:nvContentPartPr>
              <p14:xfrm>
                <a:off x="5475483" y="4222688"/>
                <a:ext cx="245520" cy="29088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79EFF359-1D1D-C0B6-A429-41CE738433D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466843" y="4213688"/>
                  <a:ext cx="2631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56BE5584-E83F-7A9C-E77F-A01D72309E11}"/>
                    </a:ext>
                  </a:extLst>
                </p14:cNvPr>
                <p14:cNvContentPartPr/>
                <p14:nvPr/>
              </p14:nvContentPartPr>
              <p14:xfrm>
                <a:off x="5818923" y="4205408"/>
                <a:ext cx="156960" cy="31356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56BE5584-E83F-7A9C-E77F-A01D72309E1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809923" y="4196768"/>
                  <a:ext cx="17460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D9390C34-DF63-2B04-8D3B-BF8C60F7A0F6}"/>
                    </a:ext>
                  </a:extLst>
                </p14:cNvPr>
                <p14:cNvContentPartPr/>
                <p14:nvPr/>
              </p14:nvContentPartPr>
              <p14:xfrm>
                <a:off x="5812083" y="4329968"/>
                <a:ext cx="223200" cy="30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D9390C34-DF63-2B04-8D3B-BF8C60F7A0F6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5803443" y="4320968"/>
                  <a:ext cx="24084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F1955DF-44A8-552F-7CC1-4AB5BC10B2DA}"/>
                    </a:ext>
                  </a:extLst>
                </p14:cNvPr>
                <p14:cNvContentPartPr/>
                <p14:nvPr/>
              </p14:nvContentPartPr>
              <p14:xfrm>
                <a:off x="5960763" y="4074368"/>
                <a:ext cx="169200" cy="59652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F1955DF-44A8-552F-7CC1-4AB5BC10B2D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5951763" y="4065368"/>
                  <a:ext cx="186840" cy="614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201" name="Ink 200">
                <a:extLst>
                  <a:ext uri="{FF2B5EF4-FFF2-40B4-BE49-F238E27FC236}">
                    <a16:creationId xmlns:a16="http://schemas.microsoft.com/office/drawing/2014/main" id="{5E6A48F5-16E1-1980-F10B-FD221AF0DDF8}"/>
                  </a:ext>
                </a:extLst>
              </p14:cNvPr>
              <p14:cNvContentPartPr/>
              <p14:nvPr/>
            </p14:nvContentPartPr>
            <p14:xfrm>
              <a:off x="6613083" y="3685208"/>
              <a:ext cx="88200" cy="544680"/>
            </p14:xfrm>
          </p:contentPart>
        </mc:Choice>
        <mc:Fallback xmlns="">
          <p:pic>
            <p:nvPicPr>
              <p:cNvPr id="201" name="Ink 200">
                <a:extLst>
                  <a:ext uri="{FF2B5EF4-FFF2-40B4-BE49-F238E27FC236}">
                    <a16:creationId xmlns:a16="http://schemas.microsoft.com/office/drawing/2014/main" id="{5E6A48F5-16E1-1980-F10B-FD221AF0DDF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6604083" y="3676208"/>
                <a:ext cx="105840" cy="562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04" name="Group 203">
            <a:extLst>
              <a:ext uri="{FF2B5EF4-FFF2-40B4-BE49-F238E27FC236}">
                <a16:creationId xmlns:a16="http://schemas.microsoft.com/office/drawing/2014/main" id="{55BD1703-0E2A-2DDF-2902-6F277B3D0F2F}"/>
              </a:ext>
            </a:extLst>
          </p:cNvPr>
          <p:cNvGrpSpPr/>
          <p:nvPr/>
        </p:nvGrpSpPr>
        <p:grpSpPr>
          <a:xfrm>
            <a:off x="6981363" y="3606368"/>
            <a:ext cx="829440" cy="443160"/>
            <a:chOff x="6981363" y="3606368"/>
            <a:chExt cx="829440" cy="44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79BB7F98-F9E4-69B5-F442-ABC59FE70C84}"/>
                    </a:ext>
                  </a:extLst>
                </p14:cNvPr>
                <p14:cNvContentPartPr/>
                <p14:nvPr/>
              </p14:nvContentPartPr>
              <p14:xfrm>
                <a:off x="6981363" y="3707528"/>
                <a:ext cx="829440" cy="3420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79BB7F98-F9E4-69B5-F442-ABC59FE70C84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972723" y="3698528"/>
                  <a:ext cx="847080" cy="35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9C3FAA0-87EB-AEAE-1003-0937B3BD29C7}"/>
                    </a:ext>
                  </a:extLst>
                </p14:cNvPr>
                <p14:cNvContentPartPr/>
                <p14:nvPr/>
              </p14:nvContentPartPr>
              <p14:xfrm>
                <a:off x="7379163" y="3606368"/>
                <a:ext cx="35640" cy="66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9C3FAA0-87EB-AEAE-1003-0937B3BD29C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7370523" y="3597728"/>
                  <a:ext cx="53280" cy="8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5" name="Group 224">
            <a:extLst>
              <a:ext uri="{FF2B5EF4-FFF2-40B4-BE49-F238E27FC236}">
                <a16:creationId xmlns:a16="http://schemas.microsoft.com/office/drawing/2014/main" id="{1C7A8C07-572B-97E3-7535-2599DE8E6AD7}"/>
              </a:ext>
            </a:extLst>
          </p:cNvPr>
          <p:cNvGrpSpPr/>
          <p:nvPr/>
        </p:nvGrpSpPr>
        <p:grpSpPr>
          <a:xfrm>
            <a:off x="8175483" y="3454448"/>
            <a:ext cx="2193480" cy="591840"/>
            <a:chOff x="8175483" y="3454448"/>
            <a:chExt cx="2193480" cy="59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8F2244F-C1E8-1C0E-786B-D5265C02CD96}"/>
                    </a:ext>
                  </a:extLst>
                </p14:cNvPr>
                <p14:cNvContentPartPr/>
                <p14:nvPr/>
              </p14:nvContentPartPr>
              <p14:xfrm>
                <a:off x="8175483" y="3676928"/>
                <a:ext cx="263520" cy="23760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8F2244F-C1E8-1C0E-786B-D5265C02CD96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166483" y="3668288"/>
                  <a:ext cx="28116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2AC1C26D-0D35-16BE-AC50-530F0E912621}"/>
                    </a:ext>
                  </a:extLst>
                </p14:cNvPr>
                <p14:cNvContentPartPr/>
                <p14:nvPr/>
              </p14:nvContentPartPr>
              <p14:xfrm>
                <a:off x="8243523" y="3544088"/>
                <a:ext cx="231840" cy="255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2AC1C26D-0D35-16BE-AC50-530F0E912621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234523" y="3535088"/>
                  <a:ext cx="249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65599913-C389-7F34-C91D-63F5DDFF84CD}"/>
                    </a:ext>
                  </a:extLst>
                </p14:cNvPr>
                <p14:cNvContentPartPr/>
                <p14:nvPr/>
              </p14:nvContentPartPr>
              <p14:xfrm>
                <a:off x="8596323" y="3675488"/>
                <a:ext cx="159840" cy="2257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65599913-C389-7F34-C91D-63F5DDFF84CD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8587683" y="3666488"/>
                  <a:ext cx="1774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21AA434D-EE49-C1BA-80E1-19C684FEE668}"/>
                    </a:ext>
                  </a:extLst>
                </p14:cNvPr>
                <p14:cNvContentPartPr/>
                <p14:nvPr/>
              </p14:nvContentPartPr>
              <p14:xfrm>
                <a:off x="8630163" y="3704648"/>
                <a:ext cx="111240" cy="18972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21AA434D-EE49-C1BA-80E1-19C684FEE668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8621163" y="3695648"/>
                  <a:ext cx="1288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BFD9908D-0209-8E82-ADCB-50ACCDC47596}"/>
                    </a:ext>
                  </a:extLst>
                </p14:cNvPr>
                <p14:cNvContentPartPr/>
                <p14:nvPr/>
              </p14:nvContentPartPr>
              <p14:xfrm>
                <a:off x="8894403" y="3626168"/>
                <a:ext cx="87480" cy="35280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BFD9908D-0209-8E82-ADCB-50ACCDC4759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885763" y="3617168"/>
                  <a:ext cx="1051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6C9317F0-F608-34B3-647D-1749F9AB23E5}"/>
                    </a:ext>
                  </a:extLst>
                </p14:cNvPr>
                <p14:cNvContentPartPr/>
                <p14:nvPr/>
              </p14:nvContentPartPr>
              <p14:xfrm>
                <a:off x="9044163" y="3740288"/>
                <a:ext cx="237600" cy="22716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6C9317F0-F608-34B3-647D-1749F9AB23E5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9035523" y="3731648"/>
                  <a:ext cx="255240" cy="24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92577A72-B675-1310-485B-0FB139525D42}"/>
                    </a:ext>
                  </a:extLst>
                </p14:cNvPr>
                <p14:cNvContentPartPr/>
                <p14:nvPr/>
              </p14:nvContentPartPr>
              <p14:xfrm>
                <a:off x="9145683" y="3696008"/>
                <a:ext cx="151560" cy="1584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92577A72-B675-1310-485B-0FB139525D42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137043" y="3687008"/>
                  <a:ext cx="169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13578EC6-1506-E9C5-8B72-BAEF55AC4606}"/>
                    </a:ext>
                  </a:extLst>
                </p14:cNvPr>
                <p14:cNvContentPartPr/>
                <p14:nvPr/>
              </p14:nvContentPartPr>
              <p14:xfrm>
                <a:off x="9332883" y="3752168"/>
                <a:ext cx="232200" cy="22608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13578EC6-1506-E9C5-8B72-BAEF55AC4606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323883" y="3743168"/>
                  <a:ext cx="2498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9564C8C2-702F-D7F4-CED1-4FF4BB95CA90}"/>
                    </a:ext>
                  </a:extLst>
                </p14:cNvPr>
                <p14:cNvContentPartPr/>
                <p14:nvPr/>
              </p14:nvContentPartPr>
              <p14:xfrm>
                <a:off x="9404523" y="3764408"/>
                <a:ext cx="95040" cy="182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9564C8C2-702F-D7F4-CED1-4FF4BB95CA90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395523" y="3755768"/>
                  <a:ext cx="1126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51138B82-8DFB-BB46-3EFA-DFCB643AF128}"/>
                    </a:ext>
                  </a:extLst>
                </p14:cNvPr>
                <p14:cNvContentPartPr/>
                <p14:nvPr/>
              </p14:nvContentPartPr>
              <p14:xfrm>
                <a:off x="9596403" y="3687368"/>
                <a:ext cx="198360" cy="269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51138B82-8DFB-BB46-3EFA-DFCB643AF12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9587403" y="3678368"/>
                  <a:ext cx="21600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18476FB9-04C5-CA97-3381-3E4DECD04082}"/>
                    </a:ext>
                  </a:extLst>
                </p14:cNvPr>
                <p14:cNvContentPartPr/>
                <p14:nvPr/>
              </p14:nvContentPartPr>
              <p14:xfrm>
                <a:off x="9713043" y="3839648"/>
                <a:ext cx="88560" cy="1692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18476FB9-04C5-CA97-3381-3E4DECD04082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9704403" y="3831008"/>
                  <a:ext cx="1062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8" name="Ink 217">
                  <a:extLst>
                    <a:ext uri="{FF2B5EF4-FFF2-40B4-BE49-F238E27FC236}">
                      <a16:creationId xmlns:a16="http://schemas.microsoft.com/office/drawing/2014/main" id="{2A9B28B2-8C5D-6D22-1A02-91595033992D}"/>
                    </a:ext>
                  </a:extLst>
                </p14:cNvPr>
                <p14:cNvContentPartPr/>
                <p14:nvPr/>
              </p14:nvContentPartPr>
              <p14:xfrm>
                <a:off x="9668763" y="3584408"/>
                <a:ext cx="140760" cy="24120"/>
              </p14:xfrm>
            </p:contentPart>
          </mc:Choice>
          <mc:Fallback xmlns="">
            <p:pic>
              <p:nvPicPr>
                <p:cNvPr id="218" name="Ink 217">
                  <a:extLst>
                    <a:ext uri="{FF2B5EF4-FFF2-40B4-BE49-F238E27FC236}">
                      <a16:creationId xmlns:a16="http://schemas.microsoft.com/office/drawing/2014/main" id="{2A9B28B2-8C5D-6D22-1A02-91595033992D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9659763" y="3575408"/>
                  <a:ext cx="1584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D9E2720-DE8A-6562-5F80-85E6876086B8}"/>
                    </a:ext>
                  </a:extLst>
                </p14:cNvPr>
                <p14:cNvContentPartPr/>
                <p14:nvPr/>
              </p14:nvContentPartPr>
              <p14:xfrm>
                <a:off x="9912843" y="3454448"/>
                <a:ext cx="113040" cy="5918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D9E2720-DE8A-6562-5F80-85E6876086B8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9903843" y="3445808"/>
                  <a:ext cx="130680" cy="60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01CD937F-EF7D-DE86-CF62-5BF8919F5597}"/>
                    </a:ext>
                  </a:extLst>
                </p14:cNvPr>
                <p14:cNvContentPartPr/>
                <p14:nvPr/>
              </p14:nvContentPartPr>
              <p14:xfrm>
                <a:off x="10185363" y="3741368"/>
                <a:ext cx="155880" cy="255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01CD937F-EF7D-DE86-CF62-5BF8919F5597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10176363" y="3732368"/>
                  <a:ext cx="1735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668EB8B3-8307-FE47-0BFD-A67DCDE34E21}"/>
                    </a:ext>
                  </a:extLst>
                </p14:cNvPr>
                <p14:cNvContentPartPr/>
                <p14:nvPr/>
              </p14:nvContentPartPr>
              <p14:xfrm>
                <a:off x="10137123" y="3812288"/>
                <a:ext cx="231840" cy="6156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668EB8B3-8307-FE47-0BFD-A67DCDE34E21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10128123" y="3803648"/>
                  <a:ext cx="249480" cy="7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9" name="Group 228">
            <a:extLst>
              <a:ext uri="{FF2B5EF4-FFF2-40B4-BE49-F238E27FC236}">
                <a16:creationId xmlns:a16="http://schemas.microsoft.com/office/drawing/2014/main" id="{0041223D-271F-7453-A58B-534370A3F681}"/>
              </a:ext>
            </a:extLst>
          </p:cNvPr>
          <p:cNvGrpSpPr/>
          <p:nvPr/>
        </p:nvGrpSpPr>
        <p:grpSpPr>
          <a:xfrm>
            <a:off x="10621683" y="3496568"/>
            <a:ext cx="268560" cy="420120"/>
            <a:chOff x="10621683" y="3496568"/>
            <a:chExt cx="268560" cy="420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3BF038EB-591A-6531-2839-FC7082D32348}"/>
                    </a:ext>
                  </a:extLst>
                </p14:cNvPr>
                <p14:cNvContentPartPr/>
                <p14:nvPr/>
              </p14:nvContentPartPr>
              <p14:xfrm>
                <a:off x="10621683" y="3644168"/>
                <a:ext cx="259200" cy="2725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3BF038EB-591A-6531-2839-FC7082D32348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10613043" y="3635168"/>
                  <a:ext cx="276840" cy="29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52F1996-6776-1E58-9F7B-ED9F4A053A5B}"/>
                    </a:ext>
                  </a:extLst>
                </p14:cNvPr>
                <p14:cNvContentPartPr/>
                <p14:nvPr/>
              </p14:nvContentPartPr>
              <p14:xfrm>
                <a:off x="10624203" y="3496568"/>
                <a:ext cx="266040" cy="3852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52F1996-6776-1E58-9F7B-ED9F4A053A5B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0615203" y="3487928"/>
                  <a:ext cx="28368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E47E690E-3826-B358-E408-3309163017CB}"/>
              </a:ext>
            </a:extLst>
          </p:cNvPr>
          <p:cNvGrpSpPr/>
          <p:nvPr/>
        </p:nvGrpSpPr>
        <p:grpSpPr>
          <a:xfrm>
            <a:off x="10937763" y="3655328"/>
            <a:ext cx="804240" cy="375120"/>
            <a:chOff x="10937763" y="3655328"/>
            <a:chExt cx="804240" cy="375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62AC64A-CF26-42D4-B774-C393A2AFB09A}"/>
                    </a:ext>
                  </a:extLst>
                </p14:cNvPr>
                <p14:cNvContentPartPr/>
                <p14:nvPr/>
              </p14:nvContentPartPr>
              <p14:xfrm>
                <a:off x="10937763" y="3655328"/>
                <a:ext cx="93600" cy="37044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62AC64A-CF26-42D4-B774-C393A2AFB09A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10928763" y="3646328"/>
                  <a:ext cx="111240" cy="38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A43BE17-3ED3-6D56-7AC2-6B3044B728A8}"/>
                    </a:ext>
                  </a:extLst>
                </p14:cNvPr>
                <p14:cNvContentPartPr/>
                <p14:nvPr/>
              </p14:nvContentPartPr>
              <p14:xfrm>
                <a:off x="11123163" y="3752888"/>
                <a:ext cx="194400" cy="238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A43BE17-3ED3-6D56-7AC2-6B3044B728A8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11114163" y="3744248"/>
                  <a:ext cx="21204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55E81FD9-140F-EE8D-0A25-9AA8A1EEFC62}"/>
                    </a:ext>
                  </a:extLst>
                </p14:cNvPr>
                <p14:cNvContentPartPr/>
                <p14:nvPr/>
              </p14:nvContentPartPr>
              <p14:xfrm>
                <a:off x="11137923" y="3688088"/>
                <a:ext cx="219960" cy="201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55E81FD9-140F-EE8D-0A25-9AA8A1EEFC62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11129283" y="3679088"/>
                  <a:ext cx="237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4465CE23-7566-6086-C606-8E6E2DF65EA3}"/>
                    </a:ext>
                  </a:extLst>
                </p14:cNvPr>
                <p14:cNvContentPartPr/>
                <p14:nvPr/>
              </p14:nvContentPartPr>
              <p14:xfrm>
                <a:off x="11362923" y="3870968"/>
                <a:ext cx="41400" cy="4212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4465CE23-7566-6086-C606-8E6E2DF65EA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11354283" y="3861968"/>
                  <a:ext cx="590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AC5D9C26-1618-747A-7568-30E90B71A7CC}"/>
                    </a:ext>
                  </a:extLst>
                </p14:cNvPr>
                <p14:cNvContentPartPr/>
                <p14:nvPr/>
              </p14:nvContentPartPr>
              <p14:xfrm>
                <a:off x="11436723" y="3716888"/>
                <a:ext cx="208440" cy="26136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AC5D9C26-1618-747A-7568-30E90B71A7C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11428083" y="3708248"/>
                  <a:ext cx="22608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FE65554A-12B7-E6BF-8AC7-219AF21FD8F2}"/>
                    </a:ext>
                  </a:extLst>
                </p14:cNvPr>
                <p14:cNvContentPartPr/>
                <p14:nvPr/>
              </p14:nvContentPartPr>
              <p14:xfrm>
                <a:off x="11475243" y="3895448"/>
                <a:ext cx="156240" cy="2160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FE65554A-12B7-E6BF-8AC7-219AF21FD8F2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11466243" y="3886448"/>
                  <a:ext cx="17388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EA27D0E5-4BAF-18DD-37AA-CCCBDF937B76}"/>
                    </a:ext>
                  </a:extLst>
                </p14:cNvPr>
                <p14:cNvContentPartPr/>
                <p14:nvPr/>
              </p14:nvContentPartPr>
              <p14:xfrm>
                <a:off x="11649483" y="3668648"/>
                <a:ext cx="92520" cy="3618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EA27D0E5-4BAF-18DD-37AA-CCCBDF937B7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11640483" y="3659648"/>
                  <a:ext cx="110160" cy="37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BF8FF770-5501-895D-DF3F-95C23147832B}"/>
                    </a:ext>
                  </a:extLst>
                </p14:cNvPr>
                <p14:cNvContentPartPr/>
                <p14:nvPr/>
              </p14:nvContentPartPr>
              <p14:xfrm>
                <a:off x="11446083" y="3676208"/>
                <a:ext cx="159840" cy="248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BF8FF770-5501-895D-DF3F-95C23147832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11437083" y="3667568"/>
                  <a:ext cx="177480" cy="4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39" name="Ink 238">
                <a:extLst>
                  <a:ext uri="{FF2B5EF4-FFF2-40B4-BE49-F238E27FC236}">
                    <a16:creationId xmlns:a16="http://schemas.microsoft.com/office/drawing/2014/main" id="{5E966A55-DD2B-1FC2-4BB7-D53A3052B025}"/>
                  </a:ext>
                </a:extLst>
              </p14:cNvPr>
              <p14:cNvContentPartPr/>
              <p14:nvPr/>
            </p14:nvContentPartPr>
            <p14:xfrm>
              <a:off x="10647963" y="4438688"/>
              <a:ext cx="232920" cy="44640"/>
            </p14:xfrm>
          </p:contentPart>
        </mc:Choice>
        <mc:Fallback xmlns="">
          <p:pic>
            <p:nvPicPr>
              <p:cNvPr id="239" name="Ink 238">
                <a:extLst>
                  <a:ext uri="{FF2B5EF4-FFF2-40B4-BE49-F238E27FC236}">
                    <a16:creationId xmlns:a16="http://schemas.microsoft.com/office/drawing/2014/main" id="{5E966A55-DD2B-1FC2-4BB7-D53A3052B025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10638963" y="4429688"/>
                <a:ext cx="250560" cy="6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5" name="Group 244">
            <a:extLst>
              <a:ext uri="{FF2B5EF4-FFF2-40B4-BE49-F238E27FC236}">
                <a16:creationId xmlns:a16="http://schemas.microsoft.com/office/drawing/2014/main" id="{A628D7F8-0B8A-E1AE-F227-4F9347270EDE}"/>
              </a:ext>
            </a:extLst>
          </p:cNvPr>
          <p:cNvGrpSpPr/>
          <p:nvPr/>
        </p:nvGrpSpPr>
        <p:grpSpPr>
          <a:xfrm>
            <a:off x="11038563" y="4229528"/>
            <a:ext cx="569160" cy="320040"/>
            <a:chOff x="11038563" y="4229528"/>
            <a:chExt cx="569160" cy="32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3FD18C79-E0C2-1783-8E3F-1DBB0828CAC8}"/>
                    </a:ext>
                  </a:extLst>
                </p14:cNvPr>
                <p14:cNvContentPartPr/>
                <p14:nvPr/>
              </p14:nvContentPartPr>
              <p14:xfrm>
                <a:off x="11038563" y="4303688"/>
                <a:ext cx="304920" cy="23292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3FD18C79-E0C2-1783-8E3F-1DBB0828CAC8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11029563" y="4294688"/>
                  <a:ext cx="32256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C1FE68F-625F-A6E5-3A84-15C8245AF53E}"/>
                    </a:ext>
                  </a:extLst>
                </p14:cNvPr>
                <p14:cNvContentPartPr/>
                <p14:nvPr/>
              </p14:nvContentPartPr>
              <p14:xfrm>
                <a:off x="11412603" y="4294328"/>
                <a:ext cx="195120" cy="25524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C1FE68F-625F-A6E5-3A84-15C8245AF53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1403963" y="4285688"/>
                  <a:ext cx="2127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2B7C395-073C-7487-1EBE-693BACA0CD4E}"/>
                    </a:ext>
                  </a:extLst>
                </p14:cNvPr>
                <p14:cNvContentPartPr/>
                <p14:nvPr/>
              </p14:nvContentPartPr>
              <p14:xfrm>
                <a:off x="11448963" y="4471088"/>
                <a:ext cx="131040" cy="1656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2B7C395-073C-7487-1EBE-693BACA0CD4E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440323" y="4462088"/>
                  <a:ext cx="148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40BC1A5D-F521-FE05-021B-BB84947965C0}"/>
                    </a:ext>
                  </a:extLst>
                </p14:cNvPr>
                <p14:cNvContentPartPr/>
                <p14:nvPr/>
              </p14:nvContentPartPr>
              <p14:xfrm>
                <a:off x="11394243" y="4229528"/>
                <a:ext cx="172440" cy="34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40BC1A5D-F521-FE05-021B-BB84947965C0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1385603" y="4220888"/>
                  <a:ext cx="19008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oup 252">
            <a:extLst>
              <a:ext uri="{FF2B5EF4-FFF2-40B4-BE49-F238E27FC236}">
                <a16:creationId xmlns:a16="http://schemas.microsoft.com/office/drawing/2014/main" id="{4D72EA88-78A5-A75E-69B7-D588FDE748F4}"/>
              </a:ext>
            </a:extLst>
          </p:cNvPr>
          <p:cNvGrpSpPr/>
          <p:nvPr/>
        </p:nvGrpSpPr>
        <p:grpSpPr>
          <a:xfrm>
            <a:off x="7102683" y="4586288"/>
            <a:ext cx="2129040" cy="397800"/>
            <a:chOff x="7102683" y="4586288"/>
            <a:chExt cx="2129040" cy="39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BFAA3F4-3A36-2180-49D4-741386AF0347}"/>
                    </a:ext>
                  </a:extLst>
                </p14:cNvPr>
                <p14:cNvContentPartPr/>
                <p14:nvPr/>
              </p14:nvContentPartPr>
              <p14:xfrm>
                <a:off x="7102683" y="4721288"/>
                <a:ext cx="512280" cy="26244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BFAA3F4-3A36-2180-49D4-741386AF0347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093683" y="4712288"/>
                  <a:ext cx="529920" cy="28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92B7E1D-A90A-9677-59CF-93F905A8611D}"/>
                    </a:ext>
                  </a:extLst>
                </p14:cNvPr>
                <p14:cNvContentPartPr/>
                <p14:nvPr/>
              </p14:nvContentPartPr>
              <p14:xfrm>
                <a:off x="7799643" y="4803728"/>
                <a:ext cx="220680" cy="163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92B7E1D-A90A-9677-59CF-93F905A8611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791003" y="4794728"/>
                  <a:ext cx="238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218C392C-AB4F-73D1-1860-BF8A53E480E5}"/>
                    </a:ext>
                  </a:extLst>
                </p14:cNvPr>
                <p14:cNvContentPartPr/>
                <p14:nvPr/>
              </p14:nvContentPartPr>
              <p14:xfrm>
                <a:off x="7821243" y="4702208"/>
                <a:ext cx="191520" cy="298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218C392C-AB4F-73D1-1860-BF8A53E480E5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7812603" y="4693568"/>
                  <a:ext cx="2091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0DF0C88-790F-8A36-871C-0F66C1CC74FF}"/>
                    </a:ext>
                  </a:extLst>
                </p14:cNvPr>
                <p14:cNvContentPartPr/>
                <p14:nvPr/>
              </p14:nvContentPartPr>
              <p14:xfrm>
                <a:off x="8093403" y="4831088"/>
                <a:ext cx="129960" cy="1080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0DF0C88-790F-8A36-871C-0F66C1CC74FF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084403" y="4822448"/>
                  <a:ext cx="147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1FE5792-CC3D-5415-5765-AC3494D66FE8}"/>
                    </a:ext>
                  </a:extLst>
                </p14:cNvPr>
                <p14:cNvContentPartPr/>
                <p14:nvPr/>
              </p14:nvContentPartPr>
              <p14:xfrm>
                <a:off x="8104563" y="4883288"/>
                <a:ext cx="179640" cy="36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1FE5792-CC3D-5415-5765-AC3494D66FE8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095923" y="4874648"/>
                  <a:ext cx="197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02D2AC6B-0FBA-E68C-72A6-61BE4A2F4A9C}"/>
                    </a:ext>
                  </a:extLst>
                </p14:cNvPr>
                <p14:cNvContentPartPr/>
                <p14:nvPr/>
              </p14:nvContentPartPr>
              <p14:xfrm>
                <a:off x="8355843" y="4586288"/>
                <a:ext cx="860760" cy="3978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02D2AC6B-0FBA-E68C-72A6-61BE4A2F4A9C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347203" y="4577648"/>
                  <a:ext cx="878400" cy="41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34915E42-A392-E22C-B649-68A00E818075}"/>
                    </a:ext>
                  </a:extLst>
                </p14:cNvPr>
                <p14:cNvContentPartPr/>
                <p14:nvPr/>
              </p14:nvContentPartPr>
              <p14:xfrm>
                <a:off x="9075843" y="4680608"/>
                <a:ext cx="155880" cy="266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34915E42-A392-E22C-B649-68A00E818075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066843" y="4671968"/>
                  <a:ext cx="17352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7" name="Group 266">
            <a:extLst>
              <a:ext uri="{FF2B5EF4-FFF2-40B4-BE49-F238E27FC236}">
                <a16:creationId xmlns:a16="http://schemas.microsoft.com/office/drawing/2014/main" id="{14C9D287-2CFE-5E81-0CA0-638DC910CD15}"/>
              </a:ext>
            </a:extLst>
          </p:cNvPr>
          <p:cNvGrpSpPr/>
          <p:nvPr/>
        </p:nvGrpSpPr>
        <p:grpSpPr>
          <a:xfrm>
            <a:off x="10673523" y="4779608"/>
            <a:ext cx="1279440" cy="312480"/>
            <a:chOff x="10673523" y="4779608"/>
            <a:chExt cx="1279440" cy="312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BFE17FA5-CC6D-A118-D7CA-4D6F6592A96D}"/>
                    </a:ext>
                  </a:extLst>
                </p14:cNvPr>
                <p14:cNvContentPartPr/>
                <p14:nvPr/>
              </p14:nvContentPartPr>
              <p14:xfrm>
                <a:off x="10673523" y="4795088"/>
                <a:ext cx="39600" cy="2952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BFE17FA5-CC6D-A118-D7CA-4D6F6592A96D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0664883" y="4786448"/>
                  <a:ext cx="57240" cy="31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2C913971-059A-383D-1323-E368D479620E}"/>
                    </a:ext>
                  </a:extLst>
                </p14:cNvPr>
                <p14:cNvContentPartPr/>
                <p14:nvPr/>
              </p14:nvContentPartPr>
              <p14:xfrm>
                <a:off x="10847043" y="4779608"/>
                <a:ext cx="19080" cy="31248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2C913971-059A-383D-1323-E368D479620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0838403" y="4770968"/>
                  <a:ext cx="3672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CFAB302-9CA4-5113-ED35-F19B06C91EFB}"/>
                    </a:ext>
                  </a:extLst>
                </p14:cNvPr>
                <p14:cNvContentPartPr/>
                <p14:nvPr/>
              </p14:nvContentPartPr>
              <p14:xfrm>
                <a:off x="10764603" y="4952408"/>
                <a:ext cx="114840" cy="244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CFAB302-9CA4-5113-ED35-F19B06C91EF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755603" y="4943408"/>
                  <a:ext cx="13248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6EBE5AC-290D-73EC-8453-E813B379B81A}"/>
                    </a:ext>
                  </a:extLst>
                </p14:cNvPr>
                <p14:cNvContentPartPr/>
                <p14:nvPr/>
              </p14:nvContentPartPr>
              <p14:xfrm>
                <a:off x="10999683" y="4826408"/>
                <a:ext cx="244440" cy="26532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6EBE5AC-290D-73EC-8453-E813B379B81A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10991043" y="4817408"/>
                  <a:ext cx="26208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A91AD4EF-A105-E540-3B02-7EAF85188891}"/>
                    </a:ext>
                  </a:extLst>
                </p14:cNvPr>
                <p14:cNvContentPartPr/>
                <p14:nvPr/>
              </p14:nvContentPartPr>
              <p14:xfrm>
                <a:off x="11418363" y="4810568"/>
                <a:ext cx="46080" cy="27360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A91AD4EF-A105-E540-3B02-7EAF85188891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11409723" y="4801928"/>
                  <a:ext cx="637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2178984B-7E07-7AC8-FD9A-6B1D0C550045}"/>
                    </a:ext>
                  </a:extLst>
                </p14:cNvPr>
                <p14:cNvContentPartPr/>
                <p14:nvPr/>
              </p14:nvContentPartPr>
              <p14:xfrm>
                <a:off x="11479203" y="4798688"/>
                <a:ext cx="93960" cy="2804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2178984B-7E07-7AC8-FD9A-6B1D0C550045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1470203" y="4789688"/>
                  <a:ext cx="11160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F5EADDC9-CE9D-F79A-D8DE-3CA7F493F2F2}"/>
                    </a:ext>
                  </a:extLst>
                </p14:cNvPr>
                <p14:cNvContentPartPr/>
                <p14:nvPr/>
              </p14:nvContentPartPr>
              <p14:xfrm>
                <a:off x="11366163" y="4885448"/>
                <a:ext cx="249840" cy="424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F5EADDC9-CE9D-F79A-D8DE-3CA7F493F2F2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1357523" y="4876448"/>
                  <a:ext cx="2674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43A4958F-A12C-E2DE-83EB-6901C110F7E5}"/>
                    </a:ext>
                  </a:extLst>
                </p14:cNvPr>
                <p14:cNvContentPartPr/>
                <p14:nvPr/>
              </p14:nvContentPartPr>
              <p14:xfrm>
                <a:off x="11418003" y="4991288"/>
                <a:ext cx="192960" cy="234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43A4958F-A12C-E2DE-83EB-6901C110F7E5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1409363" y="4982288"/>
                  <a:ext cx="2106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8D135ACD-04BF-0ABB-FAA3-6D7E68D668D4}"/>
                    </a:ext>
                  </a:extLst>
                </p14:cNvPr>
                <p14:cNvContentPartPr/>
                <p14:nvPr/>
              </p14:nvContentPartPr>
              <p14:xfrm>
                <a:off x="11734083" y="4811648"/>
                <a:ext cx="218880" cy="2642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8D135ACD-04BF-0ABB-FAA3-6D7E68D668D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1725443" y="4802648"/>
                  <a:ext cx="236520" cy="28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81" name="Ink 280">
                <a:extLst>
                  <a:ext uri="{FF2B5EF4-FFF2-40B4-BE49-F238E27FC236}">
                    <a16:creationId xmlns:a16="http://schemas.microsoft.com/office/drawing/2014/main" id="{C359CE29-308B-F6A9-AEBF-BD663F7DBF04}"/>
                  </a:ext>
                </a:extLst>
              </p14:cNvPr>
              <p14:cNvContentPartPr/>
              <p14:nvPr/>
            </p14:nvContentPartPr>
            <p14:xfrm>
              <a:off x="7064523" y="5153288"/>
              <a:ext cx="524520" cy="239760"/>
            </p14:xfrm>
          </p:contentPart>
        </mc:Choice>
        <mc:Fallback xmlns="">
          <p:pic>
            <p:nvPicPr>
              <p:cNvPr id="281" name="Ink 280">
                <a:extLst>
                  <a:ext uri="{FF2B5EF4-FFF2-40B4-BE49-F238E27FC236}">
                    <a16:creationId xmlns:a16="http://schemas.microsoft.com/office/drawing/2014/main" id="{C359CE29-308B-F6A9-AEBF-BD663F7DBF04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7055883" y="5144648"/>
                <a:ext cx="542160" cy="2574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oup 283">
            <a:extLst>
              <a:ext uri="{FF2B5EF4-FFF2-40B4-BE49-F238E27FC236}">
                <a16:creationId xmlns:a16="http://schemas.microsoft.com/office/drawing/2014/main" id="{B5EEDE82-ECE9-1439-5BCD-83E164AD1F0B}"/>
              </a:ext>
            </a:extLst>
          </p:cNvPr>
          <p:cNvGrpSpPr/>
          <p:nvPr/>
        </p:nvGrpSpPr>
        <p:grpSpPr>
          <a:xfrm>
            <a:off x="7815843" y="5130248"/>
            <a:ext cx="1590840" cy="534240"/>
            <a:chOff x="7815843" y="5130248"/>
            <a:chExt cx="1590840" cy="53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C774AC99-FF53-C291-3EB5-13250C54159D}"/>
                    </a:ext>
                  </a:extLst>
                </p14:cNvPr>
                <p14:cNvContentPartPr/>
                <p14:nvPr/>
              </p14:nvContentPartPr>
              <p14:xfrm>
                <a:off x="7815843" y="5130248"/>
                <a:ext cx="1590840" cy="5342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C774AC99-FF53-C291-3EB5-13250C54159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7806843" y="5121608"/>
                  <a:ext cx="1608480" cy="55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1175C79-8C6F-7402-F3F6-ACFF4A362D45}"/>
                    </a:ext>
                  </a:extLst>
                </p14:cNvPr>
                <p14:cNvContentPartPr/>
                <p14:nvPr/>
              </p14:nvContentPartPr>
              <p14:xfrm>
                <a:off x="8904483" y="5157248"/>
                <a:ext cx="31680" cy="626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1175C79-8C6F-7402-F3F6-ACFF4A362D4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8895483" y="5148608"/>
                  <a:ext cx="49320" cy="8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8" name="Group 287">
            <a:extLst>
              <a:ext uri="{FF2B5EF4-FFF2-40B4-BE49-F238E27FC236}">
                <a16:creationId xmlns:a16="http://schemas.microsoft.com/office/drawing/2014/main" id="{261A8D20-9308-8AD2-F942-AD91531B43BA}"/>
              </a:ext>
            </a:extLst>
          </p:cNvPr>
          <p:cNvGrpSpPr/>
          <p:nvPr/>
        </p:nvGrpSpPr>
        <p:grpSpPr>
          <a:xfrm>
            <a:off x="1342683" y="5629568"/>
            <a:ext cx="280080" cy="109440"/>
            <a:chOff x="1342683" y="5629568"/>
            <a:chExt cx="280080" cy="10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BC01D00C-44F8-EE77-BA88-0915FC9BBF06}"/>
                    </a:ext>
                  </a:extLst>
                </p14:cNvPr>
                <p14:cNvContentPartPr/>
                <p14:nvPr/>
              </p14:nvContentPartPr>
              <p14:xfrm>
                <a:off x="1342683" y="5629568"/>
                <a:ext cx="280080" cy="2268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BC01D00C-44F8-EE77-BA88-0915FC9BBF06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1334043" y="5620568"/>
                  <a:ext cx="297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8D8E7B3E-212D-36A8-4408-2152F596C968}"/>
                    </a:ext>
                  </a:extLst>
                </p14:cNvPr>
                <p14:cNvContentPartPr/>
                <p14:nvPr/>
              </p14:nvContentPartPr>
              <p14:xfrm>
                <a:off x="1352403" y="5705888"/>
                <a:ext cx="248040" cy="3312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8D8E7B3E-212D-36A8-4408-2152F596C968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1343763" y="5696888"/>
                  <a:ext cx="265680" cy="5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B9F5D27E-996C-E954-865F-86E85AC5AC71}"/>
              </a:ext>
            </a:extLst>
          </p:cNvPr>
          <p:cNvGrpSpPr/>
          <p:nvPr/>
        </p:nvGrpSpPr>
        <p:grpSpPr>
          <a:xfrm>
            <a:off x="1892043" y="5415008"/>
            <a:ext cx="909720" cy="595800"/>
            <a:chOff x="1892043" y="5415008"/>
            <a:chExt cx="909720" cy="59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CBE7534F-CC7A-A8FF-D500-38DCA61D701F}"/>
                    </a:ext>
                  </a:extLst>
                </p14:cNvPr>
                <p14:cNvContentPartPr/>
                <p14:nvPr/>
              </p14:nvContentPartPr>
              <p14:xfrm>
                <a:off x="1906083" y="5582768"/>
                <a:ext cx="231120" cy="3222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CBE7534F-CC7A-A8FF-D500-38DCA61D701F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1897083" y="5574128"/>
                  <a:ext cx="2487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4A555A10-4671-92C4-3173-95A5631FF7D4}"/>
                    </a:ext>
                  </a:extLst>
                </p14:cNvPr>
                <p14:cNvContentPartPr/>
                <p14:nvPr/>
              </p14:nvContentPartPr>
              <p14:xfrm>
                <a:off x="1892043" y="5415008"/>
                <a:ext cx="196200" cy="543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4A555A10-4671-92C4-3173-95A5631FF7D4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883403" y="5406008"/>
                  <a:ext cx="213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DAC87A7-09BD-E0EB-31BE-5ECD71FC93A6}"/>
                    </a:ext>
                  </a:extLst>
                </p14:cNvPr>
                <p14:cNvContentPartPr/>
                <p14:nvPr/>
              </p14:nvContentPartPr>
              <p14:xfrm>
                <a:off x="2271483" y="5444888"/>
                <a:ext cx="195840" cy="56592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DAC87A7-09BD-E0EB-31BE-5ECD71FC93A6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262483" y="5435888"/>
                  <a:ext cx="21348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5F531FEB-B27A-502F-71FA-C54687435949}"/>
                    </a:ext>
                  </a:extLst>
                </p14:cNvPr>
                <p14:cNvContentPartPr/>
                <p14:nvPr/>
              </p14:nvContentPartPr>
              <p14:xfrm>
                <a:off x="2457603" y="5641448"/>
                <a:ext cx="344160" cy="22284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5F531FEB-B27A-502F-71FA-C54687435949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2448603" y="5632808"/>
                  <a:ext cx="361800" cy="24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14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09FAC557-AC93-70D1-07D5-345089ED18D7}"/>
                  </a:ext>
                </a:extLst>
              </p14:cNvPr>
              <p14:cNvContentPartPr/>
              <p14:nvPr/>
            </p14:nvContentPartPr>
            <p14:xfrm>
              <a:off x="2989683" y="5563688"/>
              <a:ext cx="203400" cy="30528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09FAC557-AC93-70D1-07D5-345089ED18D7}"/>
                  </a:ext>
                </a:extLst>
              </p:cNvPr>
              <p:cNvPicPr/>
              <p:nvPr/>
            </p:nvPicPr>
            <p:blipFill>
              <a:blip r:embed="rId415"/>
              <a:stretch>
                <a:fillRect/>
              </a:stretch>
            </p:blipFill>
            <p:spPr>
              <a:xfrm>
                <a:off x="2980683" y="5555048"/>
                <a:ext cx="221040" cy="322920"/>
              </a:xfrm>
              <a:prstGeom prst="rect">
                <a:avLst/>
              </a:prstGeom>
            </p:spPr>
          </p:pic>
        </mc:Fallback>
      </mc:AlternateContent>
      <p:grpSp>
        <p:nvGrpSpPr>
          <p:cNvPr id="308" name="Group 307">
            <a:extLst>
              <a:ext uri="{FF2B5EF4-FFF2-40B4-BE49-F238E27FC236}">
                <a16:creationId xmlns:a16="http://schemas.microsoft.com/office/drawing/2014/main" id="{5C149CCB-C793-6BEB-FFB9-498F77F9D7D5}"/>
              </a:ext>
            </a:extLst>
          </p:cNvPr>
          <p:cNvGrpSpPr/>
          <p:nvPr/>
        </p:nvGrpSpPr>
        <p:grpSpPr>
          <a:xfrm>
            <a:off x="3313323" y="5368208"/>
            <a:ext cx="1538280" cy="600840"/>
            <a:chOff x="3313323" y="5368208"/>
            <a:chExt cx="1538280" cy="60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D74A32F2-C9A0-A34F-8595-EE8A04C62AAE}"/>
                    </a:ext>
                  </a:extLst>
                </p14:cNvPr>
                <p14:cNvContentPartPr/>
                <p14:nvPr/>
              </p14:nvContentPartPr>
              <p14:xfrm>
                <a:off x="3313323" y="5620208"/>
                <a:ext cx="242280" cy="2894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D74A32F2-C9A0-A34F-8595-EE8A04C62AAE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304683" y="5611208"/>
                  <a:ext cx="2599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A5204C6F-C8AB-961D-FE9D-A0B9742BCD42}"/>
                    </a:ext>
                  </a:extLst>
                </p14:cNvPr>
                <p14:cNvContentPartPr/>
                <p14:nvPr/>
              </p14:nvContentPartPr>
              <p14:xfrm>
                <a:off x="3337083" y="5494928"/>
                <a:ext cx="232920" cy="385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A5204C6F-C8AB-961D-FE9D-A0B9742BCD42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328083" y="5486288"/>
                  <a:ext cx="250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69608141-62E1-174D-A205-4CDF2E1679EA}"/>
                    </a:ext>
                  </a:extLst>
                </p14:cNvPr>
                <p14:cNvContentPartPr/>
                <p14:nvPr/>
              </p14:nvContentPartPr>
              <p14:xfrm>
                <a:off x="3656043" y="5728208"/>
                <a:ext cx="77040" cy="5580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69608141-62E1-174D-A205-4CDF2E1679E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647403" y="5719568"/>
                  <a:ext cx="94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A3604AA5-9319-A86B-A4C4-541FF222E194}"/>
                    </a:ext>
                  </a:extLst>
                </p14:cNvPr>
                <p14:cNvContentPartPr/>
                <p14:nvPr/>
              </p14:nvContentPartPr>
              <p14:xfrm>
                <a:off x="3924603" y="5537768"/>
                <a:ext cx="158760" cy="33444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A3604AA5-9319-A86B-A4C4-541FF222E194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915603" y="5529128"/>
                  <a:ext cx="1764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F41E6C3D-5CAA-8149-A50B-91B19DD76DAE}"/>
                    </a:ext>
                  </a:extLst>
                </p14:cNvPr>
                <p14:cNvContentPartPr/>
                <p14:nvPr/>
              </p14:nvContentPartPr>
              <p14:xfrm>
                <a:off x="3884283" y="5659448"/>
                <a:ext cx="240480" cy="54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F41E6C3D-5CAA-8149-A50B-91B19DD76DAE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875283" y="5650448"/>
                  <a:ext cx="258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8DBE999A-3D43-9595-0478-2D8DEAA97A8D}"/>
                    </a:ext>
                  </a:extLst>
                </p14:cNvPr>
                <p14:cNvContentPartPr/>
                <p14:nvPr/>
              </p14:nvContentPartPr>
              <p14:xfrm>
                <a:off x="4206123" y="5656568"/>
                <a:ext cx="236160" cy="2109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8DBE999A-3D43-9595-0478-2D8DEAA97A8D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197123" y="5647928"/>
                  <a:ext cx="2538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ECF81FBC-2BF5-C4DE-B8EC-AA578F4B249C}"/>
                    </a:ext>
                  </a:extLst>
                </p14:cNvPr>
                <p14:cNvContentPartPr/>
                <p14:nvPr/>
              </p14:nvContentPartPr>
              <p14:xfrm>
                <a:off x="4182363" y="5589968"/>
                <a:ext cx="259920" cy="1296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ECF81FBC-2BF5-C4DE-B8EC-AA578F4B249C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4173363" y="5581328"/>
                  <a:ext cx="277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EFD04BBE-C12C-D1C6-FC79-AC731E818B09}"/>
                    </a:ext>
                  </a:extLst>
                </p14:cNvPr>
                <p14:cNvContentPartPr/>
                <p14:nvPr/>
              </p14:nvContentPartPr>
              <p14:xfrm>
                <a:off x="3825603" y="5477288"/>
                <a:ext cx="124560" cy="4658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EFD04BBE-C12C-D1C6-FC79-AC731E818B09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3816963" y="5468648"/>
                  <a:ext cx="14220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3D0E407A-757E-8C14-9F46-7E57B90BE297}"/>
                    </a:ext>
                  </a:extLst>
                </p14:cNvPr>
                <p14:cNvContentPartPr/>
                <p14:nvPr/>
              </p14:nvContentPartPr>
              <p14:xfrm>
                <a:off x="4452363" y="5415008"/>
                <a:ext cx="178920" cy="4993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3D0E407A-757E-8C14-9F46-7E57B90BE297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443723" y="5406008"/>
                  <a:ext cx="19656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CDD37BE-9F75-13DE-F0E5-9361741FAFDC}"/>
                    </a:ext>
                  </a:extLst>
                </p14:cNvPr>
                <p14:cNvContentPartPr/>
                <p14:nvPr/>
              </p14:nvContentPartPr>
              <p14:xfrm>
                <a:off x="4582683" y="5368208"/>
                <a:ext cx="268920" cy="6008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CDD37BE-9F75-13DE-F0E5-9361741FAFDC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573683" y="5359568"/>
                  <a:ext cx="286560" cy="61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6" name="Group 315">
            <a:extLst>
              <a:ext uri="{FF2B5EF4-FFF2-40B4-BE49-F238E27FC236}">
                <a16:creationId xmlns:a16="http://schemas.microsoft.com/office/drawing/2014/main" id="{399B4F01-33E3-B46D-ACB2-25A8CB5AB04B}"/>
              </a:ext>
            </a:extLst>
          </p:cNvPr>
          <p:cNvGrpSpPr/>
          <p:nvPr/>
        </p:nvGrpSpPr>
        <p:grpSpPr>
          <a:xfrm>
            <a:off x="5577363" y="5606168"/>
            <a:ext cx="1635480" cy="509400"/>
            <a:chOff x="5577363" y="5606168"/>
            <a:chExt cx="1635480" cy="50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673F38F2-6C87-ECAF-CFBD-EA254F60E5E8}"/>
                    </a:ext>
                  </a:extLst>
                </p14:cNvPr>
                <p14:cNvContentPartPr/>
                <p14:nvPr/>
              </p14:nvContentPartPr>
              <p14:xfrm>
                <a:off x="5577363" y="5655128"/>
                <a:ext cx="306720" cy="24444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673F38F2-6C87-ECAF-CFBD-EA254F60E5E8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5568723" y="5646128"/>
                  <a:ext cx="3243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A99CA0D6-8524-925E-95D7-ADD0D0A76F65}"/>
                    </a:ext>
                  </a:extLst>
                </p14:cNvPr>
                <p14:cNvContentPartPr/>
                <p14:nvPr/>
              </p14:nvContentPartPr>
              <p14:xfrm>
                <a:off x="5757723" y="5728208"/>
                <a:ext cx="170280" cy="18468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A99CA0D6-8524-925E-95D7-ADD0D0A76F65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5749083" y="5719208"/>
                  <a:ext cx="18792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86D0A23E-460D-C04E-94D4-F69A170F0A60}"/>
                    </a:ext>
                  </a:extLst>
                </p14:cNvPr>
                <p14:cNvContentPartPr/>
                <p14:nvPr/>
              </p14:nvContentPartPr>
              <p14:xfrm>
                <a:off x="5945283" y="5624888"/>
                <a:ext cx="1267560" cy="49068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86D0A23E-460D-C04E-94D4-F69A170F0A6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936283" y="5615888"/>
                  <a:ext cx="1285200" cy="50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EAF895DB-0351-64CF-FA85-27CBB6384837}"/>
                    </a:ext>
                  </a:extLst>
                </p14:cNvPr>
                <p14:cNvContentPartPr/>
                <p14:nvPr/>
              </p14:nvContentPartPr>
              <p14:xfrm>
                <a:off x="6802803" y="5606168"/>
                <a:ext cx="24840" cy="1188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EAF895DB-0351-64CF-FA85-27CBB6384837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6794163" y="5597528"/>
                  <a:ext cx="4248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oup 314">
            <a:extLst>
              <a:ext uri="{FF2B5EF4-FFF2-40B4-BE49-F238E27FC236}">
                <a16:creationId xmlns:a16="http://schemas.microsoft.com/office/drawing/2014/main" id="{D86BCF43-7BEA-2F68-62D4-EE2B66B7C6AB}"/>
              </a:ext>
            </a:extLst>
          </p:cNvPr>
          <p:cNvGrpSpPr/>
          <p:nvPr/>
        </p:nvGrpSpPr>
        <p:grpSpPr>
          <a:xfrm>
            <a:off x="7477083" y="5611568"/>
            <a:ext cx="532080" cy="308160"/>
            <a:chOff x="7477083" y="5611568"/>
            <a:chExt cx="532080" cy="308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64E47135-6465-E0C8-1761-17FE1C02101C}"/>
                    </a:ext>
                  </a:extLst>
                </p14:cNvPr>
                <p14:cNvContentPartPr/>
                <p14:nvPr/>
              </p14:nvContentPartPr>
              <p14:xfrm>
                <a:off x="7477083" y="5611568"/>
                <a:ext cx="532080" cy="30816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64E47135-6465-E0C8-1761-17FE1C02101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7468083" y="5602928"/>
                  <a:ext cx="549720" cy="32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B6032A03-8372-D172-DE24-D7095C5B10F1}"/>
                    </a:ext>
                  </a:extLst>
                </p14:cNvPr>
                <p14:cNvContentPartPr/>
                <p14:nvPr/>
              </p14:nvContentPartPr>
              <p14:xfrm>
                <a:off x="7508043" y="5700488"/>
                <a:ext cx="169200" cy="864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B6032A03-8372-D172-DE24-D7095C5B10F1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7499403" y="5691488"/>
                  <a:ext cx="18684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4" name="Group 323">
            <a:extLst>
              <a:ext uri="{FF2B5EF4-FFF2-40B4-BE49-F238E27FC236}">
                <a16:creationId xmlns:a16="http://schemas.microsoft.com/office/drawing/2014/main" id="{C83D3B44-BE02-EE02-4962-C8935BCB5497}"/>
              </a:ext>
            </a:extLst>
          </p:cNvPr>
          <p:cNvGrpSpPr/>
          <p:nvPr/>
        </p:nvGrpSpPr>
        <p:grpSpPr>
          <a:xfrm>
            <a:off x="8142723" y="5638928"/>
            <a:ext cx="1237320" cy="374040"/>
            <a:chOff x="8142723" y="5638928"/>
            <a:chExt cx="1237320" cy="374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26608C8B-9B6D-DE49-9AC8-5815F66DA8EA}"/>
                    </a:ext>
                  </a:extLst>
                </p14:cNvPr>
                <p14:cNvContentPartPr/>
                <p14:nvPr/>
              </p14:nvContentPartPr>
              <p14:xfrm>
                <a:off x="8142723" y="5638928"/>
                <a:ext cx="765360" cy="27144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26608C8B-9B6D-DE49-9AC8-5815F66DA8EA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134083" y="5629928"/>
                  <a:ext cx="78300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D62D3BA3-C32B-A3A4-F899-4E87E8CF44D4}"/>
                    </a:ext>
                  </a:extLst>
                </p14:cNvPr>
                <p14:cNvContentPartPr/>
                <p14:nvPr/>
              </p14:nvContentPartPr>
              <p14:xfrm>
                <a:off x="9080523" y="5735408"/>
                <a:ext cx="299520" cy="27756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D62D3BA3-C32B-A3A4-F899-4E87E8CF44D4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9071883" y="5726408"/>
                  <a:ext cx="317160" cy="295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0" name="Group 329">
            <a:extLst>
              <a:ext uri="{FF2B5EF4-FFF2-40B4-BE49-F238E27FC236}">
                <a16:creationId xmlns:a16="http://schemas.microsoft.com/office/drawing/2014/main" id="{F00D8A51-6F02-20D5-C3EB-719EFEB93DE1}"/>
              </a:ext>
            </a:extLst>
          </p:cNvPr>
          <p:cNvGrpSpPr/>
          <p:nvPr/>
        </p:nvGrpSpPr>
        <p:grpSpPr>
          <a:xfrm>
            <a:off x="9489483" y="5586728"/>
            <a:ext cx="1640880" cy="404280"/>
            <a:chOff x="9489483" y="5586728"/>
            <a:chExt cx="1640880" cy="40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E216C299-A15E-24E0-8DB7-B49C10418EF4}"/>
                    </a:ext>
                  </a:extLst>
                </p14:cNvPr>
                <p14:cNvContentPartPr/>
                <p14:nvPr/>
              </p14:nvContentPartPr>
              <p14:xfrm>
                <a:off x="9489483" y="5586728"/>
                <a:ext cx="909360" cy="4042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E216C299-A15E-24E0-8DB7-B49C10418EF4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9480843" y="5578088"/>
                  <a:ext cx="927000" cy="42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2FB3A2DE-E418-B791-56A2-13C6683DAD56}"/>
                    </a:ext>
                  </a:extLst>
                </p14:cNvPr>
                <p14:cNvContentPartPr/>
                <p14:nvPr/>
              </p14:nvContentPartPr>
              <p14:xfrm>
                <a:off x="10141083" y="5671328"/>
                <a:ext cx="62640" cy="2124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2FB3A2DE-E418-B791-56A2-13C6683DAD56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0132443" y="5662328"/>
                  <a:ext cx="802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016B894B-FCCF-889C-EAE5-0A3E3C2E1423}"/>
                    </a:ext>
                  </a:extLst>
                </p14:cNvPr>
                <p14:cNvContentPartPr/>
                <p14:nvPr/>
              </p14:nvContentPartPr>
              <p14:xfrm>
                <a:off x="9933723" y="5688968"/>
                <a:ext cx="282960" cy="900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016B894B-FCCF-889C-EAE5-0A3E3C2E1423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9925083" y="5679968"/>
                  <a:ext cx="300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DEE07C33-8A59-9DA4-B259-83F768484457}"/>
                    </a:ext>
                  </a:extLst>
                </p14:cNvPr>
                <p14:cNvContentPartPr/>
                <p14:nvPr/>
              </p14:nvContentPartPr>
              <p14:xfrm>
                <a:off x="10375803" y="5659808"/>
                <a:ext cx="83160" cy="24192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DEE07C33-8A59-9DA4-B259-83F768484457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367163" y="5650808"/>
                  <a:ext cx="10080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CF49FC29-30AE-2C77-E2AC-289B9C98307A}"/>
                    </a:ext>
                  </a:extLst>
                </p14:cNvPr>
                <p14:cNvContentPartPr/>
                <p14:nvPr/>
              </p14:nvContentPartPr>
              <p14:xfrm>
                <a:off x="10227843" y="5834768"/>
                <a:ext cx="96840" cy="5724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CF49FC29-30AE-2C77-E2AC-289B9C98307A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0218843" y="5825768"/>
                  <a:ext cx="114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36307DE2-381A-6D72-42B8-230B9D44FE9B}"/>
                    </a:ext>
                  </a:extLst>
                </p14:cNvPr>
                <p14:cNvContentPartPr/>
                <p14:nvPr/>
              </p14:nvContentPartPr>
              <p14:xfrm>
                <a:off x="10588923" y="5590688"/>
                <a:ext cx="477000" cy="35820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36307DE2-381A-6D72-42B8-230B9D44FE9B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0579923" y="5581688"/>
                  <a:ext cx="494640" cy="37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28" name="Ink 327">
                  <a:extLst>
                    <a:ext uri="{FF2B5EF4-FFF2-40B4-BE49-F238E27FC236}">
                      <a16:creationId xmlns:a16="http://schemas.microsoft.com/office/drawing/2014/main" id="{1A500FFA-B293-FFAC-5037-17E90A141B46}"/>
                    </a:ext>
                  </a:extLst>
                </p14:cNvPr>
                <p14:cNvContentPartPr/>
                <p14:nvPr/>
              </p14:nvContentPartPr>
              <p14:xfrm>
                <a:off x="11115603" y="5826488"/>
                <a:ext cx="14760" cy="54000"/>
              </p14:xfrm>
            </p:contentPart>
          </mc:Choice>
          <mc:Fallback xmlns="">
            <p:pic>
              <p:nvPicPr>
                <p:cNvPr id="328" name="Ink 327">
                  <a:extLst>
                    <a:ext uri="{FF2B5EF4-FFF2-40B4-BE49-F238E27FC236}">
                      <a16:creationId xmlns:a16="http://schemas.microsoft.com/office/drawing/2014/main" id="{1A500FFA-B293-FFAC-5037-17E90A141B4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11106963" y="5817848"/>
                  <a:ext cx="324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29" name="Ink 328">
                  <a:extLst>
                    <a:ext uri="{FF2B5EF4-FFF2-40B4-BE49-F238E27FC236}">
                      <a16:creationId xmlns:a16="http://schemas.microsoft.com/office/drawing/2014/main" id="{66E3FC53-A326-07B3-17C1-B0959D05F722}"/>
                    </a:ext>
                  </a:extLst>
                </p14:cNvPr>
                <p14:cNvContentPartPr/>
                <p14:nvPr/>
              </p14:nvContentPartPr>
              <p14:xfrm>
                <a:off x="10763163" y="5663048"/>
                <a:ext cx="22680" cy="8640"/>
              </p14:xfrm>
            </p:contentPart>
          </mc:Choice>
          <mc:Fallback xmlns="">
            <p:pic>
              <p:nvPicPr>
                <p:cNvPr id="329" name="Ink 328">
                  <a:extLst>
                    <a:ext uri="{FF2B5EF4-FFF2-40B4-BE49-F238E27FC236}">
                      <a16:creationId xmlns:a16="http://schemas.microsoft.com/office/drawing/2014/main" id="{66E3FC53-A326-07B3-17C1-B0959D05F722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754163" y="5654408"/>
                  <a:ext cx="40320" cy="2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68">
            <p14:nvContentPartPr>
              <p14:cNvPr id="346" name="Ink 345">
                <a:extLst>
                  <a:ext uri="{FF2B5EF4-FFF2-40B4-BE49-F238E27FC236}">
                    <a16:creationId xmlns:a16="http://schemas.microsoft.com/office/drawing/2014/main" id="{03174609-01DA-B789-A252-18595BA871EF}"/>
                  </a:ext>
                </a:extLst>
              </p14:cNvPr>
              <p14:cNvContentPartPr/>
              <p14:nvPr/>
            </p14:nvContentPartPr>
            <p14:xfrm>
              <a:off x="10304523" y="6361808"/>
              <a:ext cx="149040" cy="3240"/>
            </p14:xfrm>
          </p:contentPart>
        </mc:Choice>
        <mc:Fallback xmlns="">
          <p:pic>
            <p:nvPicPr>
              <p:cNvPr id="346" name="Ink 345">
                <a:extLst>
                  <a:ext uri="{FF2B5EF4-FFF2-40B4-BE49-F238E27FC236}">
                    <a16:creationId xmlns:a16="http://schemas.microsoft.com/office/drawing/2014/main" id="{03174609-01DA-B789-A252-18595BA871EF}"/>
                  </a:ext>
                </a:extLst>
              </p:cNvPr>
              <p:cNvPicPr/>
              <p:nvPr/>
            </p:nvPicPr>
            <p:blipFill>
              <a:blip r:embed="rId469"/>
              <a:stretch>
                <a:fillRect/>
              </a:stretch>
            </p:blipFill>
            <p:spPr>
              <a:xfrm>
                <a:off x="10295883" y="6352808"/>
                <a:ext cx="166680" cy="20880"/>
              </a:xfrm>
              <a:prstGeom prst="rect">
                <a:avLst/>
              </a:prstGeom>
            </p:spPr>
          </p:pic>
        </mc:Fallback>
      </mc:AlternateContent>
      <p:grpSp>
        <p:nvGrpSpPr>
          <p:cNvPr id="348" name="Group 347">
            <a:extLst>
              <a:ext uri="{FF2B5EF4-FFF2-40B4-BE49-F238E27FC236}">
                <a16:creationId xmlns:a16="http://schemas.microsoft.com/office/drawing/2014/main" id="{2EFEF9B4-1685-01BB-C38B-256BB7D37BD2}"/>
              </a:ext>
            </a:extLst>
          </p:cNvPr>
          <p:cNvGrpSpPr/>
          <p:nvPr/>
        </p:nvGrpSpPr>
        <p:grpSpPr>
          <a:xfrm>
            <a:off x="8655003" y="6169208"/>
            <a:ext cx="1405800" cy="473040"/>
            <a:chOff x="8655003" y="6169208"/>
            <a:chExt cx="1405800" cy="47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31" name="Ink 330">
                  <a:extLst>
                    <a:ext uri="{FF2B5EF4-FFF2-40B4-BE49-F238E27FC236}">
                      <a16:creationId xmlns:a16="http://schemas.microsoft.com/office/drawing/2014/main" id="{6B134F2E-4575-C2E6-91E5-0E05BAAD9AAD}"/>
                    </a:ext>
                  </a:extLst>
                </p14:cNvPr>
                <p14:cNvContentPartPr/>
                <p14:nvPr/>
              </p14:nvContentPartPr>
              <p14:xfrm>
                <a:off x="8655003" y="6169208"/>
                <a:ext cx="200880" cy="282600"/>
              </p14:xfrm>
            </p:contentPart>
          </mc:Choice>
          <mc:Fallback xmlns="">
            <p:pic>
              <p:nvPicPr>
                <p:cNvPr id="331" name="Ink 330">
                  <a:extLst>
                    <a:ext uri="{FF2B5EF4-FFF2-40B4-BE49-F238E27FC236}">
                      <a16:creationId xmlns:a16="http://schemas.microsoft.com/office/drawing/2014/main" id="{6B134F2E-4575-C2E6-91E5-0E05BAAD9AAD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8646363" y="6160208"/>
                  <a:ext cx="21852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4D644C78-1B7D-6B2D-BC45-3A3399D7548B}"/>
                    </a:ext>
                  </a:extLst>
                </p14:cNvPr>
                <p14:cNvContentPartPr/>
                <p14:nvPr/>
              </p14:nvContentPartPr>
              <p14:xfrm>
                <a:off x="8874963" y="6452528"/>
                <a:ext cx="50040" cy="1083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4D644C78-1B7D-6B2D-BC45-3A3399D7548B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8866323" y="6443528"/>
                  <a:ext cx="67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EE63BDE6-F701-3A45-7791-E4E41BE6FC64}"/>
                    </a:ext>
                  </a:extLst>
                </p14:cNvPr>
                <p14:cNvContentPartPr/>
                <p14:nvPr/>
              </p14:nvContentPartPr>
              <p14:xfrm>
                <a:off x="8922483" y="6291248"/>
                <a:ext cx="13320" cy="3960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EE63BDE6-F701-3A45-7791-E4E41BE6FC64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913843" y="6282248"/>
                  <a:ext cx="3096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AD3382D1-092F-EA88-C1BC-D41D4C22F86C}"/>
                    </a:ext>
                  </a:extLst>
                </p14:cNvPr>
                <p14:cNvContentPartPr/>
                <p14:nvPr/>
              </p14:nvContentPartPr>
              <p14:xfrm>
                <a:off x="9030483" y="6209888"/>
                <a:ext cx="163800" cy="2545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AD3382D1-092F-EA88-C1BC-D41D4C22F86C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9021843" y="6201248"/>
                  <a:ext cx="18144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E296F75C-69BB-4B98-991A-A8D8A2BDFEC1}"/>
                    </a:ext>
                  </a:extLst>
                </p14:cNvPr>
                <p14:cNvContentPartPr/>
                <p14:nvPr/>
              </p14:nvContentPartPr>
              <p14:xfrm>
                <a:off x="9196083" y="6471968"/>
                <a:ext cx="73440" cy="13140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E296F75C-69BB-4B98-991A-A8D8A2BDFEC1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9187083" y="6462968"/>
                  <a:ext cx="910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734F1257-162C-0F96-CBCE-EAE0C9D66F3A}"/>
                    </a:ext>
                  </a:extLst>
                </p14:cNvPr>
                <p14:cNvContentPartPr/>
                <p14:nvPr/>
              </p14:nvContentPartPr>
              <p14:xfrm>
                <a:off x="9296883" y="6342008"/>
                <a:ext cx="38880" cy="2952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734F1257-162C-0F96-CBCE-EAE0C9D66F3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9288243" y="6333008"/>
                  <a:ext cx="565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11B174BE-C700-09F4-6827-83C774B5755C}"/>
                    </a:ext>
                  </a:extLst>
                </p14:cNvPr>
                <p14:cNvContentPartPr/>
                <p14:nvPr/>
              </p14:nvContentPartPr>
              <p14:xfrm>
                <a:off x="9460323" y="6189728"/>
                <a:ext cx="128160" cy="26496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11B174BE-C700-09F4-6827-83C774B5755C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9451683" y="6181088"/>
                  <a:ext cx="145800" cy="28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40" name="Ink 339">
                  <a:extLst>
                    <a:ext uri="{FF2B5EF4-FFF2-40B4-BE49-F238E27FC236}">
                      <a16:creationId xmlns:a16="http://schemas.microsoft.com/office/drawing/2014/main" id="{7711AFD5-3AB6-0DE7-6970-199224F2B695}"/>
                    </a:ext>
                  </a:extLst>
                </p14:cNvPr>
                <p14:cNvContentPartPr/>
                <p14:nvPr/>
              </p14:nvContentPartPr>
              <p14:xfrm>
                <a:off x="9637083" y="6473408"/>
                <a:ext cx="84240" cy="147240"/>
              </p14:xfrm>
            </p:contentPart>
          </mc:Choice>
          <mc:Fallback xmlns="">
            <p:pic>
              <p:nvPicPr>
                <p:cNvPr id="340" name="Ink 339">
                  <a:extLst>
                    <a:ext uri="{FF2B5EF4-FFF2-40B4-BE49-F238E27FC236}">
                      <a16:creationId xmlns:a16="http://schemas.microsoft.com/office/drawing/2014/main" id="{7711AFD5-3AB6-0DE7-6970-199224F2B695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9628083" y="6464768"/>
                  <a:ext cx="1018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24CA1BCE-8EEE-40B6-1798-E9DA745F4E3B}"/>
                    </a:ext>
                  </a:extLst>
                </p14:cNvPr>
                <p14:cNvContentPartPr/>
                <p14:nvPr/>
              </p14:nvContentPartPr>
              <p14:xfrm>
                <a:off x="9700443" y="6364328"/>
                <a:ext cx="28080" cy="3816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24CA1BCE-8EEE-40B6-1798-E9DA745F4E3B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691803" y="6355688"/>
                  <a:ext cx="45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47" name="Ink 346">
                  <a:extLst>
                    <a:ext uri="{FF2B5EF4-FFF2-40B4-BE49-F238E27FC236}">
                      <a16:creationId xmlns:a16="http://schemas.microsoft.com/office/drawing/2014/main" id="{AD7ABDB0-1A83-CD54-15F8-945181CA7824}"/>
                    </a:ext>
                  </a:extLst>
                </p14:cNvPr>
                <p14:cNvContentPartPr/>
                <p14:nvPr/>
              </p14:nvContentPartPr>
              <p14:xfrm>
                <a:off x="9873603" y="6294848"/>
                <a:ext cx="187200" cy="347400"/>
              </p14:xfrm>
            </p:contentPart>
          </mc:Choice>
          <mc:Fallback xmlns="">
            <p:pic>
              <p:nvPicPr>
                <p:cNvPr id="347" name="Ink 346">
                  <a:extLst>
                    <a:ext uri="{FF2B5EF4-FFF2-40B4-BE49-F238E27FC236}">
                      <a16:creationId xmlns:a16="http://schemas.microsoft.com/office/drawing/2014/main" id="{AD7ABDB0-1A83-CD54-15F8-945181CA782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864963" y="6286208"/>
                  <a:ext cx="204840" cy="36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2" name="Group 361">
            <a:extLst>
              <a:ext uri="{FF2B5EF4-FFF2-40B4-BE49-F238E27FC236}">
                <a16:creationId xmlns:a16="http://schemas.microsoft.com/office/drawing/2014/main" id="{85AEB92E-4F83-B846-1426-365586B1632B}"/>
              </a:ext>
            </a:extLst>
          </p:cNvPr>
          <p:cNvGrpSpPr/>
          <p:nvPr/>
        </p:nvGrpSpPr>
        <p:grpSpPr>
          <a:xfrm>
            <a:off x="10299123" y="6155528"/>
            <a:ext cx="1560240" cy="519120"/>
            <a:chOff x="10299123" y="6155528"/>
            <a:chExt cx="1560240" cy="519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49" name="Ink 348">
                  <a:extLst>
                    <a:ext uri="{FF2B5EF4-FFF2-40B4-BE49-F238E27FC236}">
                      <a16:creationId xmlns:a16="http://schemas.microsoft.com/office/drawing/2014/main" id="{BDD7B70E-AB11-FA2E-CE75-5471999C3B54}"/>
                    </a:ext>
                  </a:extLst>
                </p14:cNvPr>
                <p14:cNvContentPartPr/>
                <p14:nvPr/>
              </p14:nvContentPartPr>
              <p14:xfrm>
                <a:off x="10598283" y="6184328"/>
                <a:ext cx="121320" cy="288360"/>
              </p14:xfrm>
            </p:contentPart>
          </mc:Choice>
          <mc:Fallback xmlns="">
            <p:pic>
              <p:nvPicPr>
                <p:cNvPr id="349" name="Ink 348">
                  <a:extLst>
                    <a:ext uri="{FF2B5EF4-FFF2-40B4-BE49-F238E27FC236}">
                      <a16:creationId xmlns:a16="http://schemas.microsoft.com/office/drawing/2014/main" id="{BDD7B70E-AB11-FA2E-CE75-5471999C3B54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0589283" y="6175328"/>
                  <a:ext cx="138960" cy="30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2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B26C2ADD-4352-4C76-46EE-0D26A623FC97}"/>
                    </a:ext>
                  </a:extLst>
                </p14:cNvPr>
                <p14:cNvContentPartPr/>
                <p14:nvPr/>
              </p14:nvContentPartPr>
              <p14:xfrm>
                <a:off x="10299123" y="6452528"/>
                <a:ext cx="123120" cy="864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B26C2ADD-4352-4C76-46EE-0D26A623FC97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0290483" y="6443528"/>
                  <a:ext cx="140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4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86FEB56C-A81E-9355-9B08-27DE08EC1852}"/>
                    </a:ext>
                  </a:extLst>
                </p14:cNvPr>
                <p14:cNvContentPartPr/>
                <p14:nvPr/>
              </p14:nvContentPartPr>
              <p14:xfrm>
                <a:off x="10755603" y="6501488"/>
                <a:ext cx="77760" cy="11628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86FEB56C-A81E-9355-9B08-27DE08EC1852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0746963" y="6492488"/>
                  <a:ext cx="95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9666CC92-10E9-B10F-6F55-B6E7B4A58DFD}"/>
                    </a:ext>
                  </a:extLst>
                </p14:cNvPr>
                <p14:cNvContentPartPr/>
                <p14:nvPr/>
              </p14:nvContentPartPr>
              <p14:xfrm>
                <a:off x="10803843" y="6438128"/>
                <a:ext cx="14760" cy="97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9666CC92-10E9-B10F-6F55-B6E7B4A58DF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794843" y="6429488"/>
                  <a:ext cx="32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55" name="Ink 354">
                  <a:extLst>
                    <a:ext uri="{FF2B5EF4-FFF2-40B4-BE49-F238E27FC236}">
                      <a16:creationId xmlns:a16="http://schemas.microsoft.com/office/drawing/2014/main" id="{DC9862F3-5DCD-8B0E-8ADA-1CF1A1059C92}"/>
                    </a:ext>
                  </a:extLst>
                </p14:cNvPr>
                <p14:cNvContentPartPr/>
                <p14:nvPr/>
              </p14:nvContentPartPr>
              <p14:xfrm>
                <a:off x="10950363" y="6173168"/>
                <a:ext cx="156240" cy="278280"/>
              </p14:xfrm>
            </p:contentPart>
          </mc:Choice>
          <mc:Fallback xmlns="">
            <p:pic>
              <p:nvPicPr>
                <p:cNvPr id="355" name="Ink 354">
                  <a:extLst>
                    <a:ext uri="{FF2B5EF4-FFF2-40B4-BE49-F238E27FC236}">
                      <a16:creationId xmlns:a16="http://schemas.microsoft.com/office/drawing/2014/main" id="{DC9862F3-5DCD-8B0E-8ADA-1CF1A1059C9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0941723" y="6164168"/>
                  <a:ext cx="1738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3EBA2238-65EF-A324-56EB-3B6B7421D3E2}"/>
                    </a:ext>
                  </a:extLst>
                </p14:cNvPr>
                <p14:cNvContentPartPr/>
                <p14:nvPr/>
              </p14:nvContentPartPr>
              <p14:xfrm>
                <a:off x="11116323" y="6481688"/>
                <a:ext cx="81000" cy="14724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3EBA2238-65EF-A324-56EB-3B6B7421D3E2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1107323" y="6472688"/>
                  <a:ext cx="986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7CEA7C60-C104-864B-DE13-83E0DE3E32A4}"/>
                    </a:ext>
                  </a:extLst>
                </p14:cNvPr>
                <p14:cNvContentPartPr/>
                <p14:nvPr/>
              </p14:nvContentPartPr>
              <p14:xfrm>
                <a:off x="11186883" y="6385928"/>
                <a:ext cx="18720" cy="86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7CEA7C60-C104-864B-DE13-83E0DE3E32A4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1178243" y="6377288"/>
                  <a:ext cx="36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C77A56DD-167C-679B-735D-88CD657E1D27}"/>
                    </a:ext>
                  </a:extLst>
                </p14:cNvPr>
                <p14:cNvContentPartPr/>
                <p14:nvPr/>
              </p14:nvContentPartPr>
              <p14:xfrm>
                <a:off x="11266443" y="6155528"/>
                <a:ext cx="182520" cy="30168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C77A56DD-167C-679B-735D-88CD657E1D27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1257443" y="6146528"/>
                  <a:ext cx="20016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B9FC7B17-8DA0-08DD-A6C5-A1326DDEC2D2}"/>
                    </a:ext>
                  </a:extLst>
                </p14:cNvPr>
                <p14:cNvContentPartPr/>
                <p14:nvPr/>
              </p14:nvContentPartPr>
              <p14:xfrm>
                <a:off x="11433843" y="6496088"/>
                <a:ext cx="95040" cy="1378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B9FC7B17-8DA0-08DD-A6C5-A1326DDEC2D2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1425203" y="6487448"/>
                  <a:ext cx="1126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6F2EC04B-6525-D06D-ACF3-6DC3C24FF112}"/>
                    </a:ext>
                  </a:extLst>
                </p14:cNvPr>
                <p14:cNvContentPartPr/>
                <p14:nvPr/>
              </p14:nvContentPartPr>
              <p14:xfrm>
                <a:off x="11559843" y="6366488"/>
                <a:ext cx="20160" cy="648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6F2EC04B-6525-D06D-ACF3-6DC3C24FF112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11551203" y="6357488"/>
                  <a:ext cx="37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61" name="Ink 360">
                  <a:extLst>
                    <a:ext uri="{FF2B5EF4-FFF2-40B4-BE49-F238E27FC236}">
                      <a16:creationId xmlns:a16="http://schemas.microsoft.com/office/drawing/2014/main" id="{D92FEF91-63D8-178C-456D-97D60457895A}"/>
                    </a:ext>
                  </a:extLst>
                </p14:cNvPr>
                <p14:cNvContentPartPr/>
                <p14:nvPr/>
              </p14:nvContentPartPr>
              <p14:xfrm>
                <a:off x="11703123" y="6324008"/>
                <a:ext cx="156240" cy="350640"/>
              </p14:xfrm>
            </p:contentPart>
          </mc:Choice>
          <mc:Fallback xmlns="">
            <p:pic>
              <p:nvPicPr>
                <p:cNvPr id="361" name="Ink 360">
                  <a:extLst>
                    <a:ext uri="{FF2B5EF4-FFF2-40B4-BE49-F238E27FC236}">
                      <a16:creationId xmlns:a16="http://schemas.microsoft.com/office/drawing/2014/main" id="{D92FEF91-63D8-178C-456D-97D60457895A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11694123" y="6315008"/>
                  <a:ext cx="173880" cy="368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363" name="Ink 362">
                <a:extLst>
                  <a:ext uri="{FF2B5EF4-FFF2-40B4-BE49-F238E27FC236}">
                    <a16:creationId xmlns:a16="http://schemas.microsoft.com/office/drawing/2014/main" id="{7BB74976-EE34-816B-74B9-3D4E6AB0DD24}"/>
                  </a:ext>
                </a:extLst>
              </p14:cNvPr>
              <p14:cNvContentPartPr/>
              <p14:nvPr/>
            </p14:nvContentPartPr>
            <p14:xfrm>
              <a:off x="11358963" y="5658368"/>
              <a:ext cx="315000" cy="391680"/>
            </p14:xfrm>
          </p:contentPart>
        </mc:Choice>
        <mc:Fallback xmlns="">
          <p:pic>
            <p:nvPicPr>
              <p:cNvPr id="363" name="Ink 362">
                <a:extLst>
                  <a:ext uri="{FF2B5EF4-FFF2-40B4-BE49-F238E27FC236}">
                    <a16:creationId xmlns:a16="http://schemas.microsoft.com/office/drawing/2014/main" id="{7BB74976-EE34-816B-74B9-3D4E6AB0DD24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11349963" y="5649728"/>
                <a:ext cx="332640" cy="409320"/>
              </a:xfrm>
              <a:prstGeom prst="rect">
                <a:avLst/>
              </a:prstGeom>
            </p:spPr>
          </p:pic>
        </mc:Fallback>
      </mc:AlternateContent>
      <p:grpSp>
        <p:nvGrpSpPr>
          <p:cNvPr id="370" name="Group 369">
            <a:extLst>
              <a:ext uri="{FF2B5EF4-FFF2-40B4-BE49-F238E27FC236}">
                <a16:creationId xmlns:a16="http://schemas.microsoft.com/office/drawing/2014/main" id="{F618AEF4-1B54-6AF1-A5D4-22A8B80EF389}"/>
              </a:ext>
            </a:extLst>
          </p:cNvPr>
          <p:cNvGrpSpPr/>
          <p:nvPr/>
        </p:nvGrpSpPr>
        <p:grpSpPr>
          <a:xfrm>
            <a:off x="4387203" y="4047728"/>
            <a:ext cx="2422800" cy="1487160"/>
            <a:chOff x="4387203" y="4047728"/>
            <a:chExt cx="2422800" cy="148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268" name="Ink 267">
                  <a:extLst>
                    <a:ext uri="{FF2B5EF4-FFF2-40B4-BE49-F238E27FC236}">
                      <a16:creationId xmlns:a16="http://schemas.microsoft.com/office/drawing/2014/main" id="{5EE8D461-D630-0A01-A225-5CE62E93D878}"/>
                    </a:ext>
                  </a:extLst>
                </p14:cNvPr>
                <p14:cNvContentPartPr/>
                <p14:nvPr/>
              </p14:nvContentPartPr>
              <p14:xfrm>
                <a:off x="5382963" y="4047728"/>
                <a:ext cx="702360" cy="794880"/>
              </p14:xfrm>
            </p:contentPart>
          </mc:Choice>
          <mc:Fallback xmlns="">
            <p:pic>
              <p:nvPicPr>
                <p:cNvPr id="268" name="Ink 267">
                  <a:extLst>
                    <a:ext uri="{FF2B5EF4-FFF2-40B4-BE49-F238E27FC236}">
                      <a16:creationId xmlns:a16="http://schemas.microsoft.com/office/drawing/2014/main" id="{5EE8D461-D630-0A01-A225-5CE62E93D878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5373963" y="4039088"/>
                  <a:ext cx="720000" cy="81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0331C7F4-9888-B200-F401-7021DB956DE5}"/>
                    </a:ext>
                  </a:extLst>
                </p14:cNvPr>
                <p14:cNvContentPartPr/>
                <p14:nvPr/>
              </p14:nvContentPartPr>
              <p14:xfrm>
                <a:off x="5290083" y="4921808"/>
                <a:ext cx="150480" cy="1746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0331C7F4-9888-B200-F401-7021DB956DE5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5281443" y="4913168"/>
                  <a:ext cx="1681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68535167-5311-FDC5-2753-61DDE86CB3E1}"/>
                    </a:ext>
                  </a:extLst>
                </p14:cNvPr>
                <p14:cNvContentPartPr/>
                <p14:nvPr/>
              </p14:nvContentPartPr>
              <p14:xfrm>
                <a:off x="5227803" y="5250488"/>
                <a:ext cx="89640" cy="16524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68535167-5311-FDC5-2753-61DDE86CB3E1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5219163" y="5241488"/>
                  <a:ext cx="1072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F012670-A3B8-9B30-58C2-605C7E2D00EE}"/>
                    </a:ext>
                  </a:extLst>
                </p14:cNvPr>
                <p14:cNvContentPartPr/>
                <p14:nvPr/>
              </p14:nvContentPartPr>
              <p14:xfrm>
                <a:off x="5386563" y="5323208"/>
                <a:ext cx="143280" cy="630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F012670-A3B8-9B30-58C2-605C7E2D00EE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5377563" y="5314568"/>
                  <a:ext cx="16092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014C048C-BD9C-DD33-2AD1-13BF5B19544B}"/>
                    </a:ext>
                  </a:extLst>
                </p14:cNvPr>
                <p14:cNvContentPartPr/>
                <p14:nvPr/>
              </p14:nvContentPartPr>
              <p14:xfrm>
                <a:off x="5542083" y="5313848"/>
                <a:ext cx="94320" cy="6408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014C048C-BD9C-DD33-2AD1-13BF5B19544B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5533083" y="5305208"/>
                  <a:ext cx="1119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D1000D50-941F-ECC8-0446-C2B6A1F35321}"/>
                    </a:ext>
                  </a:extLst>
                </p14:cNvPr>
                <p14:cNvContentPartPr/>
                <p14:nvPr/>
              </p14:nvContentPartPr>
              <p14:xfrm>
                <a:off x="5935923" y="5193248"/>
                <a:ext cx="162720" cy="19800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D1000D50-941F-ECC8-0446-C2B6A1F35321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5926923" y="5184248"/>
                  <a:ext cx="18036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7C1AA199-B790-6094-E92F-637334D7BDC7}"/>
                    </a:ext>
                  </a:extLst>
                </p14:cNvPr>
                <p14:cNvContentPartPr/>
                <p14:nvPr/>
              </p14:nvContentPartPr>
              <p14:xfrm>
                <a:off x="6108723" y="5244008"/>
                <a:ext cx="132840" cy="1177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7C1AA199-B790-6094-E92F-637334D7BDC7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6099723" y="5235368"/>
                  <a:ext cx="1504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A73276AD-7850-940A-7C7F-7869E0789285}"/>
                    </a:ext>
                  </a:extLst>
                </p14:cNvPr>
                <p14:cNvContentPartPr/>
                <p14:nvPr/>
              </p14:nvContentPartPr>
              <p14:xfrm>
                <a:off x="6392763" y="5352008"/>
                <a:ext cx="12600" cy="2268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A73276AD-7850-940A-7C7F-7869E0789285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6383763" y="5343368"/>
                  <a:ext cx="302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7CFF4329-CB3F-C28D-28EF-6204FC50551E}"/>
                    </a:ext>
                  </a:extLst>
                </p14:cNvPr>
                <p14:cNvContentPartPr/>
                <p14:nvPr/>
              </p14:nvContentPartPr>
              <p14:xfrm>
                <a:off x="6457563" y="5192888"/>
                <a:ext cx="158400" cy="19728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7CFF4329-CB3F-C28D-28EF-6204FC50551E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6448563" y="5184248"/>
                  <a:ext cx="17604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F83389E4-C85F-AC03-6A2D-D12DF2AA6248}"/>
                    </a:ext>
                  </a:extLst>
                </p14:cNvPr>
                <p14:cNvContentPartPr/>
                <p14:nvPr/>
              </p14:nvContentPartPr>
              <p14:xfrm>
                <a:off x="6492483" y="5167328"/>
                <a:ext cx="193320" cy="7344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F83389E4-C85F-AC03-6A2D-D12DF2AA6248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6483843" y="5158688"/>
                  <a:ext cx="21096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071727A8-5345-BE55-E88A-2AF1D5983798}"/>
                    </a:ext>
                  </a:extLst>
                </p14:cNvPr>
                <p14:cNvContentPartPr/>
                <p14:nvPr/>
              </p14:nvContentPartPr>
              <p14:xfrm>
                <a:off x="5837283" y="5129528"/>
                <a:ext cx="122040" cy="4053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071727A8-5345-BE55-E88A-2AF1D598379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5828643" y="5120528"/>
                  <a:ext cx="13968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F9C068A8-E032-F7F1-F743-CB5FEEABB345}"/>
                    </a:ext>
                  </a:extLst>
                </p14:cNvPr>
                <p14:cNvContentPartPr/>
                <p14:nvPr/>
              </p14:nvContentPartPr>
              <p14:xfrm>
                <a:off x="6678603" y="5058968"/>
                <a:ext cx="131400" cy="41652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F9C068A8-E032-F7F1-F743-CB5FEEABB345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669963" y="5050328"/>
                  <a:ext cx="1490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364" name="Ink 363">
                  <a:extLst>
                    <a:ext uri="{FF2B5EF4-FFF2-40B4-BE49-F238E27FC236}">
                      <a16:creationId xmlns:a16="http://schemas.microsoft.com/office/drawing/2014/main" id="{01B1CB79-530E-3D11-7C9C-E6DEED19E17C}"/>
                    </a:ext>
                  </a:extLst>
                </p14:cNvPr>
                <p14:cNvContentPartPr/>
                <p14:nvPr/>
              </p14:nvContentPartPr>
              <p14:xfrm>
                <a:off x="4387203" y="4921448"/>
                <a:ext cx="240120" cy="192960"/>
              </p14:xfrm>
            </p:contentPart>
          </mc:Choice>
          <mc:Fallback xmlns="">
            <p:pic>
              <p:nvPicPr>
                <p:cNvPr id="364" name="Ink 363">
                  <a:extLst>
                    <a:ext uri="{FF2B5EF4-FFF2-40B4-BE49-F238E27FC236}">
                      <a16:creationId xmlns:a16="http://schemas.microsoft.com/office/drawing/2014/main" id="{01B1CB79-530E-3D11-7C9C-E6DEED19E17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4378203" y="4912808"/>
                  <a:ext cx="2577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65" name="Ink 364">
                  <a:extLst>
                    <a:ext uri="{FF2B5EF4-FFF2-40B4-BE49-F238E27FC236}">
                      <a16:creationId xmlns:a16="http://schemas.microsoft.com/office/drawing/2014/main" id="{3ED1B343-6FA4-3C44-0E39-F5A00AC39AEE}"/>
                    </a:ext>
                  </a:extLst>
                </p14:cNvPr>
                <p14:cNvContentPartPr/>
                <p14:nvPr/>
              </p14:nvContentPartPr>
              <p14:xfrm>
                <a:off x="4686723" y="4879688"/>
                <a:ext cx="204840" cy="215640"/>
              </p14:xfrm>
            </p:contentPart>
          </mc:Choice>
          <mc:Fallback xmlns="">
            <p:pic>
              <p:nvPicPr>
                <p:cNvPr id="365" name="Ink 364">
                  <a:extLst>
                    <a:ext uri="{FF2B5EF4-FFF2-40B4-BE49-F238E27FC236}">
                      <a16:creationId xmlns:a16="http://schemas.microsoft.com/office/drawing/2014/main" id="{3ED1B343-6FA4-3C44-0E39-F5A00AC39AE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677723" y="4871048"/>
                  <a:ext cx="2224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7540B7B1-65C5-4817-4DC3-32B853F36B22}"/>
                    </a:ext>
                  </a:extLst>
                </p14:cNvPr>
                <p14:cNvContentPartPr/>
                <p14:nvPr/>
              </p14:nvContentPartPr>
              <p14:xfrm>
                <a:off x="4970403" y="4863128"/>
                <a:ext cx="73080" cy="21456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7540B7B1-65C5-4817-4DC3-32B853F36B2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961403" y="4854128"/>
                  <a:ext cx="907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0A79A28C-EC62-93C2-0063-AD4E1B16B5D9}"/>
                    </a:ext>
                  </a:extLst>
                </p14:cNvPr>
                <p14:cNvContentPartPr/>
                <p14:nvPr/>
              </p14:nvContentPartPr>
              <p14:xfrm>
                <a:off x="4956003" y="4959968"/>
                <a:ext cx="122760" cy="1728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0A79A28C-EC62-93C2-0063-AD4E1B16B5D9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947003" y="4951328"/>
                  <a:ext cx="140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86DC2822-578A-3D45-D875-C0E205B6596B}"/>
                    </a:ext>
                  </a:extLst>
                </p14:cNvPr>
                <p14:cNvContentPartPr/>
                <p14:nvPr/>
              </p14:nvContentPartPr>
              <p14:xfrm>
                <a:off x="5095323" y="5008928"/>
                <a:ext cx="102600" cy="1404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86DC2822-578A-3D45-D875-C0E205B6596B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5086683" y="4999928"/>
                  <a:ext cx="120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29D8A3FF-1B17-8531-CE83-7D09C8E880E0}"/>
                    </a:ext>
                  </a:extLst>
                </p14:cNvPr>
                <p14:cNvContentPartPr/>
                <p14:nvPr/>
              </p14:nvContentPartPr>
              <p14:xfrm>
                <a:off x="5122323" y="5056448"/>
                <a:ext cx="93960" cy="1332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29D8A3FF-1B17-8531-CE83-7D09C8E880E0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113683" y="5047448"/>
                  <a:ext cx="111600" cy="30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553314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3190797E-CDF6-10DB-6846-BA627077A582}"/>
              </a:ext>
            </a:extLst>
          </p:cNvPr>
          <p:cNvGrpSpPr/>
          <p:nvPr/>
        </p:nvGrpSpPr>
        <p:grpSpPr>
          <a:xfrm>
            <a:off x="1349123" y="499994"/>
            <a:ext cx="3508920" cy="642600"/>
            <a:chOff x="1342683" y="5368208"/>
            <a:chExt cx="3508920" cy="64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F93903D-E506-D023-73F4-976FE3059196}"/>
                    </a:ext>
                  </a:extLst>
                </p14:cNvPr>
                <p14:cNvContentPartPr/>
                <p14:nvPr/>
              </p14:nvContentPartPr>
              <p14:xfrm>
                <a:off x="1342683" y="5629568"/>
                <a:ext cx="280080" cy="226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F93903D-E506-D023-73F4-976FE3059196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334043" y="5620568"/>
                  <a:ext cx="297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4E105B8C-2A10-515D-9F1C-99F2C562EC47}"/>
                    </a:ext>
                  </a:extLst>
                </p14:cNvPr>
                <p14:cNvContentPartPr/>
                <p14:nvPr/>
              </p14:nvContentPartPr>
              <p14:xfrm>
                <a:off x="1352403" y="5705888"/>
                <a:ext cx="248040" cy="3312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4E105B8C-2A10-515D-9F1C-99F2C562EC47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343763" y="5696888"/>
                  <a:ext cx="2656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41FFEEA0-0F02-9446-C35B-AF68E5B34C4B}"/>
                    </a:ext>
                  </a:extLst>
                </p14:cNvPr>
                <p14:cNvContentPartPr/>
                <p14:nvPr/>
              </p14:nvContentPartPr>
              <p14:xfrm>
                <a:off x="1906083" y="5582768"/>
                <a:ext cx="231120" cy="3222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41FFEEA0-0F02-9446-C35B-AF68E5B34C4B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897083" y="5574128"/>
                  <a:ext cx="248760" cy="33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C5FDE09-882B-3781-391D-4125B3B72800}"/>
                    </a:ext>
                  </a:extLst>
                </p14:cNvPr>
                <p14:cNvContentPartPr/>
                <p14:nvPr/>
              </p14:nvContentPartPr>
              <p14:xfrm>
                <a:off x="1892043" y="5415008"/>
                <a:ext cx="196200" cy="543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C5FDE09-882B-3781-391D-4125B3B72800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883403" y="5406008"/>
                  <a:ext cx="213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D54406C-A6E3-F138-1C8B-2916DFC323C4}"/>
                    </a:ext>
                  </a:extLst>
                </p14:cNvPr>
                <p14:cNvContentPartPr/>
                <p14:nvPr/>
              </p14:nvContentPartPr>
              <p14:xfrm>
                <a:off x="2271483" y="5444888"/>
                <a:ext cx="195840" cy="5659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D54406C-A6E3-F138-1C8B-2916DFC323C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262483" y="5435888"/>
                  <a:ext cx="213480" cy="58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1963074-9D74-3891-831C-250C2EE3A3BE}"/>
                    </a:ext>
                  </a:extLst>
                </p14:cNvPr>
                <p14:cNvContentPartPr/>
                <p14:nvPr/>
              </p14:nvContentPartPr>
              <p14:xfrm>
                <a:off x="2457603" y="5641448"/>
                <a:ext cx="344160" cy="2228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1963074-9D74-3891-831C-250C2EE3A3B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448603" y="5632808"/>
                  <a:ext cx="3618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467F0AC-7BB3-B294-6535-23F9B92F4EAC}"/>
                    </a:ext>
                  </a:extLst>
                </p14:cNvPr>
                <p14:cNvContentPartPr/>
                <p14:nvPr/>
              </p14:nvContentPartPr>
              <p14:xfrm>
                <a:off x="2989683" y="5563688"/>
                <a:ext cx="203400" cy="3052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467F0AC-7BB3-B294-6535-23F9B92F4EAC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980683" y="5555048"/>
                  <a:ext cx="221040" cy="32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F7AA258-E064-AC0E-8E30-E2252F805966}"/>
                    </a:ext>
                  </a:extLst>
                </p14:cNvPr>
                <p14:cNvContentPartPr/>
                <p14:nvPr/>
              </p14:nvContentPartPr>
              <p14:xfrm>
                <a:off x="3313323" y="5620208"/>
                <a:ext cx="242280" cy="2894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F7AA258-E064-AC0E-8E30-E2252F805966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3304683" y="5611208"/>
                  <a:ext cx="25992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906FC43F-FF97-52E9-19C4-59530CE04EC8}"/>
                    </a:ext>
                  </a:extLst>
                </p14:cNvPr>
                <p14:cNvContentPartPr/>
                <p14:nvPr/>
              </p14:nvContentPartPr>
              <p14:xfrm>
                <a:off x="3337083" y="5494928"/>
                <a:ext cx="232920" cy="385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906FC43F-FF97-52E9-19C4-59530CE04EC8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3328083" y="5486288"/>
                  <a:ext cx="2505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A6D22E65-8493-19A2-C7C2-4B815866CB1A}"/>
                    </a:ext>
                  </a:extLst>
                </p14:cNvPr>
                <p14:cNvContentPartPr/>
                <p14:nvPr/>
              </p14:nvContentPartPr>
              <p14:xfrm>
                <a:off x="3656043" y="5728208"/>
                <a:ext cx="77040" cy="558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A6D22E65-8493-19A2-C7C2-4B815866CB1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647403" y="5719568"/>
                  <a:ext cx="94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907E0B6A-F15F-30BA-90D2-6376E33B9117}"/>
                    </a:ext>
                  </a:extLst>
                </p14:cNvPr>
                <p14:cNvContentPartPr/>
                <p14:nvPr/>
              </p14:nvContentPartPr>
              <p14:xfrm>
                <a:off x="3924603" y="5537768"/>
                <a:ext cx="158760" cy="3344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907E0B6A-F15F-30BA-90D2-6376E33B911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915603" y="5529128"/>
                  <a:ext cx="176400" cy="35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3340B358-71A1-DBAA-7C25-5089CF4B1AE5}"/>
                    </a:ext>
                  </a:extLst>
                </p14:cNvPr>
                <p14:cNvContentPartPr/>
                <p14:nvPr/>
              </p14:nvContentPartPr>
              <p14:xfrm>
                <a:off x="3884283" y="5659448"/>
                <a:ext cx="240480" cy="5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3340B358-71A1-DBAA-7C25-5089CF4B1AE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875283" y="5650448"/>
                  <a:ext cx="2581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8506E1DD-AB0E-273C-FADD-489AB70F2F7A}"/>
                    </a:ext>
                  </a:extLst>
                </p14:cNvPr>
                <p14:cNvContentPartPr/>
                <p14:nvPr/>
              </p14:nvContentPartPr>
              <p14:xfrm>
                <a:off x="4206123" y="5656568"/>
                <a:ext cx="236160" cy="210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8506E1DD-AB0E-273C-FADD-489AB70F2F7A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197123" y="5647928"/>
                  <a:ext cx="25380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B459B011-5303-4666-74BB-48B9880AA6AA}"/>
                    </a:ext>
                  </a:extLst>
                </p14:cNvPr>
                <p14:cNvContentPartPr/>
                <p14:nvPr/>
              </p14:nvContentPartPr>
              <p14:xfrm>
                <a:off x="4182363" y="5589968"/>
                <a:ext cx="259920" cy="129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B459B011-5303-4666-74BB-48B9880AA6AA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4173363" y="5581328"/>
                  <a:ext cx="2775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CFCF3EB9-E33F-268F-0C57-FBC820061094}"/>
                    </a:ext>
                  </a:extLst>
                </p14:cNvPr>
                <p14:cNvContentPartPr/>
                <p14:nvPr/>
              </p14:nvContentPartPr>
              <p14:xfrm>
                <a:off x="3825603" y="5477288"/>
                <a:ext cx="124560" cy="4658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CFCF3EB9-E33F-268F-0C57-FBC82006109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816963" y="5468648"/>
                  <a:ext cx="142200" cy="48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6783867C-7065-33D2-A08A-DDEF0A6D7A60}"/>
                    </a:ext>
                  </a:extLst>
                </p14:cNvPr>
                <p14:cNvContentPartPr/>
                <p14:nvPr/>
              </p14:nvContentPartPr>
              <p14:xfrm>
                <a:off x="4452363" y="5415008"/>
                <a:ext cx="178920" cy="49932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6783867C-7065-33D2-A08A-DDEF0A6D7A6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443723" y="5406008"/>
                  <a:ext cx="196560" cy="51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378F76C4-E3D5-15AC-5A22-FEC7A6710D53}"/>
                    </a:ext>
                  </a:extLst>
                </p14:cNvPr>
                <p14:cNvContentPartPr/>
                <p14:nvPr/>
              </p14:nvContentPartPr>
              <p14:xfrm>
                <a:off x="4582683" y="5368208"/>
                <a:ext cx="268920" cy="6008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378F76C4-E3D5-15AC-5A22-FEC7A6710D53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573683" y="5359568"/>
                  <a:ext cx="286560" cy="61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11B80C1-534A-8B97-CA8C-50F1B7DED0F6}"/>
              </a:ext>
            </a:extLst>
          </p:cNvPr>
          <p:cNvGrpSpPr/>
          <p:nvPr/>
        </p:nvGrpSpPr>
        <p:grpSpPr>
          <a:xfrm>
            <a:off x="634563" y="628088"/>
            <a:ext cx="549000" cy="462240"/>
            <a:chOff x="634563" y="628088"/>
            <a:chExt cx="549000" cy="46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899FF5C-3007-003B-E2EA-72FD05564999}"/>
                    </a:ext>
                  </a:extLst>
                </p14:cNvPr>
                <p14:cNvContentPartPr/>
                <p14:nvPr/>
              </p14:nvContentPartPr>
              <p14:xfrm>
                <a:off x="671283" y="702608"/>
                <a:ext cx="225360" cy="31248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899FF5C-3007-003B-E2EA-72FD0556499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62643" y="693608"/>
                  <a:ext cx="24300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8DD6D619-D7EB-43E0-5BB5-32FB9280BE7D}"/>
                    </a:ext>
                  </a:extLst>
                </p14:cNvPr>
                <p14:cNvContentPartPr/>
                <p14:nvPr/>
              </p14:nvContentPartPr>
              <p14:xfrm>
                <a:off x="1042443" y="752288"/>
                <a:ext cx="141120" cy="338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8DD6D619-D7EB-43E0-5BB5-32FB9280BE7D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33803" y="743648"/>
                  <a:ext cx="15876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0F24BD5-12BF-E28A-4751-35BBF32503BF}"/>
                    </a:ext>
                  </a:extLst>
                </p14:cNvPr>
                <p14:cNvContentPartPr/>
                <p14:nvPr/>
              </p14:nvContentPartPr>
              <p14:xfrm>
                <a:off x="634563" y="628088"/>
                <a:ext cx="291600" cy="356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0F24BD5-12BF-E28A-4751-35BBF32503B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625563" y="619448"/>
                  <a:ext cx="309240" cy="53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1D27F3C-FE96-DBDE-A276-6B01E749FE9E}"/>
                  </a:ext>
                </a:extLst>
              </p14:cNvPr>
              <p14:cNvContentPartPr/>
              <p14:nvPr/>
            </p14:nvContentPartPr>
            <p14:xfrm>
              <a:off x="2470923" y="1522328"/>
              <a:ext cx="334080" cy="26028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1D27F3C-FE96-DBDE-A276-6B01E749FE9E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2461923" y="1513328"/>
                <a:ext cx="351720" cy="2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3" name="Ink 32">
                <a:extLst>
                  <a:ext uri="{FF2B5EF4-FFF2-40B4-BE49-F238E27FC236}">
                    <a16:creationId xmlns:a16="http://schemas.microsoft.com/office/drawing/2014/main" id="{30DDDE25-B60A-F15B-E4B3-AAE69A802C63}"/>
                  </a:ext>
                </a:extLst>
              </p14:cNvPr>
              <p14:cNvContentPartPr/>
              <p14:nvPr/>
            </p14:nvContentPartPr>
            <p14:xfrm>
              <a:off x="2998683" y="1443848"/>
              <a:ext cx="275040" cy="299520"/>
            </p14:xfrm>
          </p:contentPart>
        </mc:Choice>
        <mc:Fallback xmlns="">
          <p:pic>
            <p:nvPicPr>
              <p:cNvPr id="33" name="Ink 32">
                <a:extLst>
                  <a:ext uri="{FF2B5EF4-FFF2-40B4-BE49-F238E27FC236}">
                    <a16:creationId xmlns:a16="http://schemas.microsoft.com/office/drawing/2014/main" id="{30DDDE25-B60A-F15B-E4B3-AAE69A802C63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2989683" y="1434848"/>
                <a:ext cx="292680" cy="31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35" name="Group 34">
            <a:extLst>
              <a:ext uri="{FF2B5EF4-FFF2-40B4-BE49-F238E27FC236}">
                <a16:creationId xmlns:a16="http://schemas.microsoft.com/office/drawing/2014/main" id="{2EDA8655-1DCC-D5F2-8839-CB546F408C45}"/>
              </a:ext>
            </a:extLst>
          </p:cNvPr>
          <p:cNvGrpSpPr/>
          <p:nvPr/>
        </p:nvGrpSpPr>
        <p:grpSpPr>
          <a:xfrm>
            <a:off x="1412523" y="1317488"/>
            <a:ext cx="1069920" cy="606600"/>
            <a:chOff x="1412523" y="1317488"/>
            <a:chExt cx="1069920" cy="6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9236708E-5256-B28C-9E8A-D6A2014EED8B}"/>
                    </a:ext>
                  </a:extLst>
                </p14:cNvPr>
                <p14:cNvContentPartPr/>
                <p14:nvPr/>
              </p14:nvContentPartPr>
              <p14:xfrm>
                <a:off x="1412523" y="1545728"/>
                <a:ext cx="217440" cy="1260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9236708E-5256-B28C-9E8A-D6A2014EED8B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03523" y="1536728"/>
                  <a:ext cx="2350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464AA810-4D18-817F-F54A-22DDBC6FC614}"/>
                    </a:ext>
                  </a:extLst>
                </p14:cNvPr>
                <p14:cNvContentPartPr/>
                <p14:nvPr/>
              </p14:nvContentPartPr>
              <p14:xfrm>
                <a:off x="1419723" y="1637888"/>
                <a:ext cx="238320" cy="504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464AA810-4D18-817F-F54A-22DDBC6FC614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11083" y="1629248"/>
                  <a:ext cx="2559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9341E57-36BC-56FB-451E-302046AD38E7}"/>
                    </a:ext>
                  </a:extLst>
                </p14:cNvPr>
                <p14:cNvContentPartPr/>
                <p14:nvPr/>
              </p14:nvContentPartPr>
              <p14:xfrm>
                <a:off x="1878003" y="1537448"/>
                <a:ext cx="251280" cy="2833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9341E57-36BC-56FB-451E-302046AD38E7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869003" y="1528448"/>
                  <a:ext cx="26892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CE8D4B3-0402-EEE9-0F07-DF04A770512B}"/>
                    </a:ext>
                  </a:extLst>
                </p14:cNvPr>
                <p14:cNvContentPartPr/>
                <p14:nvPr/>
              </p14:nvContentPartPr>
              <p14:xfrm>
                <a:off x="1880523" y="1475888"/>
                <a:ext cx="269280" cy="10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CE8D4B3-0402-EEE9-0F07-DF04A770512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871523" y="1466888"/>
                  <a:ext cx="2869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5F73BA7B-5A83-3D6E-D80A-0FF2524905B5}"/>
                    </a:ext>
                  </a:extLst>
                </p14:cNvPr>
                <p14:cNvContentPartPr/>
                <p14:nvPr/>
              </p14:nvContentPartPr>
              <p14:xfrm>
                <a:off x="2271123" y="1317488"/>
                <a:ext cx="211320" cy="6066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5F73BA7B-5A83-3D6E-D80A-0FF2524905B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2262123" y="1308488"/>
                  <a:ext cx="228960" cy="624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6">
            <p14:nvContentPartPr>
              <p14:cNvPr id="36" name="Ink 35">
                <a:extLst>
                  <a:ext uri="{FF2B5EF4-FFF2-40B4-BE49-F238E27FC236}">
                    <a16:creationId xmlns:a16="http://schemas.microsoft.com/office/drawing/2014/main" id="{30AB2616-FA9B-E9A9-AFAA-435FEDD170C3}"/>
                  </a:ext>
                </a:extLst>
              </p14:cNvPr>
              <p14:cNvContentPartPr/>
              <p14:nvPr/>
            </p14:nvContentPartPr>
            <p14:xfrm>
              <a:off x="3386763" y="1334048"/>
              <a:ext cx="190080" cy="498240"/>
            </p14:xfrm>
          </p:contentPart>
        </mc:Choice>
        <mc:Fallback xmlns="">
          <p:pic>
            <p:nvPicPr>
              <p:cNvPr id="36" name="Ink 35">
                <a:extLst>
                  <a:ext uri="{FF2B5EF4-FFF2-40B4-BE49-F238E27FC236}">
                    <a16:creationId xmlns:a16="http://schemas.microsoft.com/office/drawing/2014/main" id="{30AB2616-FA9B-E9A9-AFAA-435FEDD170C3}"/>
                  </a:ext>
                </a:extLst>
              </p:cNvPr>
              <p:cNvPicPr/>
              <p:nvPr/>
            </p:nvPicPr>
            <p:blipFill>
              <a:blip r:embed="rId57"/>
              <a:stretch>
                <a:fillRect/>
              </a:stretch>
            </p:blipFill>
            <p:spPr>
              <a:xfrm>
                <a:off x="3378123" y="1325408"/>
                <a:ext cx="207720" cy="51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" name="Group 61">
            <a:extLst>
              <a:ext uri="{FF2B5EF4-FFF2-40B4-BE49-F238E27FC236}">
                <a16:creationId xmlns:a16="http://schemas.microsoft.com/office/drawing/2014/main" id="{6C094132-47B5-C8EF-FF41-ACFA6C970891}"/>
              </a:ext>
            </a:extLst>
          </p:cNvPr>
          <p:cNvGrpSpPr/>
          <p:nvPr/>
        </p:nvGrpSpPr>
        <p:grpSpPr>
          <a:xfrm>
            <a:off x="3664683" y="1153328"/>
            <a:ext cx="3288960" cy="674280"/>
            <a:chOff x="3664683" y="1153328"/>
            <a:chExt cx="3288960" cy="674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4FD5B2E0-E449-5701-5CF1-30ECEEFD8934}"/>
                    </a:ext>
                  </a:extLst>
                </p14:cNvPr>
                <p14:cNvContentPartPr/>
                <p14:nvPr/>
              </p14:nvContentPartPr>
              <p14:xfrm>
                <a:off x="3705723" y="1524848"/>
                <a:ext cx="4680" cy="72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4FD5B2E0-E449-5701-5CF1-30ECEEFD893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697083" y="1515848"/>
                  <a:ext cx="223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5C2CB818-1997-5235-3E86-05CD4DBE930B}"/>
                    </a:ext>
                  </a:extLst>
                </p14:cNvPr>
                <p14:cNvContentPartPr/>
                <p14:nvPr/>
              </p14:nvContentPartPr>
              <p14:xfrm>
                <a:off x="3784563" y="1502168"/>
                <a:ext cx="13320" cy="7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5C2CB818-1997-5235-3E86-05CD4DBE930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775563" y="1493168"/>
                  <a:ext cx="309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ECCF4D93-CD60-C597-DED0-1600EDC2B37E}"/>
                    </a:ext>
                  </a:extLst>
                </p14:cNvPr>
                <p14:cNvContentPartPr/>
                <p14:nvPr/>
              </p14:nvContentPartPr>
              <p14:xfrm>
                <a:off x="3703563" y="1434848"/>
                <a:ext cx="118080" cy="3193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ECCF4D93-CD60-C597-DED0-1600EDC2B37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94923" y="1425848"/>
                  <a:ext cx="13572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FAECDE4-ABD0-CD98-4B38-53A07F158CBC}"/>
                    </a:ext>
                  </a:extLst>
                </p14:cNvPr>
                <p14:cNvContentPartPr/>
                <p14:nvPr/>
              </p14:nvContentPartPr>
              <p14:xfrm>
                <a:off x="3664683" y="1566608"/>
                <a:ext cx="234000" cy="892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FAECDE4-ABD0-CD98-4B38-53A07F158CB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655683" y="1557608"/>
                  <a:ext cx="251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6F1FACCE-349A-44BC-6E5F-EE4D1463B9CB}"/>
                    </a:ext>
                  </a:extLst>
                </p14:cNvPr>
                <p14:cNvContentPartPr/>
                <p14:nvPr/>
              </p14:nvContentPartPr>
              <p14:xfrm>
                <a:off x="4103163" y="1511168"/>
                <a:ext cx="178920" cy="2444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6F1FACCE-349A-44BC-6E5F-EE4D1463B9CB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94163" y="1502168"/>
                  <a:ext cx="1965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01849712-2883-A487-1202-6B4FCE381552}"/>
                    </a:ext>
                  </a:extLst>
                </p14:cNvPr>
                <p14:cNvContentPartPr/>
                <p14:nvPr/>
              </p14:nvContentPartPr>
              <p14:xfrm>
                <a:off x="4096323" y="1427288"/>
                <a:ext cx="233640" cy="406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01849712-2883-A487-1202-6B4FCE38155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4087683" y="1418648"/>
                  <a:ext cx="2512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F52E39A6-C7A1-4B9E-D8F7-6C39CA5B538D}"/>
                    </a:ext>
                  </a:extLst>
                </p14:cNvPr>
                <p14:cNvContentPartPr/>
                <p14:nvPr/>
              </p14:nvContentPartPr>
              <p14:xfrm>
                <a:off x="4411683" y="1590368"/>
                <a:ext cx="31680" cy="7560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F52E39A6-C7A1-4B9E-D8F7-6C39CA5B538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402683" y="1581728"/>
                  <a:ext cx="493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9479BA72-1E05-F9E0-1299-42FDBEA8EB39}"/>
                    </a:ext>
                  </a:extLst>
                </p14:cNvPr>
                <p14:cNvContentPartPr/>
                <p14:nvPr/>
              </p14:nvContentPartPr>
              <p14:xfrm>
                <a:off x="4577283" y="1523408"/>
                <a:ext cx="183960" cy="160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9479BA72-1E05-F9E0-1299-42FDBEA8EB39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4568283" y="1514408"/>
                  <a:ext cx="20160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9D5D853B-93A1-6012-DABE-A28A5169C916}"/>
                    </a:ext>
                  </a:extLst>
                </p14:cNvPr>
                <p14:cNvContentPartPr/>
                <p14:nvPr/>
              </p14:nvContentPartPr>
              <p14:xfrm>
                <a:off x="4628403" y="1404608"/>
                <a:ext cx="162000" cy="410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9D5D853B-93A1-6012-DABE-A28A5169C91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4619763" y="1395968"/>
                  <a:ext cx="1796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C61390AC-2E60-818C-1482-A92088AAA970}"/>
                    </a:ext>
                  </a:extLst>
                </p14:cNvPr>
                <p14:cNvContentPartPr/>
                <p14:nvPr/>
              </p14:nvContentPartPr>
              <p14:xfrm>
                <a:off x="3988683" y="1419728"/>
                <a:ext cx="186840" cy="4078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C61390AC-2E60-818C-1482-A92088AAA97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979683" y="1410728"/>
                  <a:ext cx="20448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C3308B0-D22E-BF24-294E-AE2BADB81FC1}"/>
                    </a:ext>
                  </a:extLst>
                </p14:cNvPr>
                <p14:cNvContentPartPr/>
                <p14:nvPr/>
              </p14:nvContentPartPr>
              <p14:xfrm>
                <a:off x="4847283" y="1331528"/>
                <a:ext cx="164880" cy="409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C3308B0-D22E-BF24-294E-AE2BADB81FC1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838283" y="1322528"/>
                  <a:ext cx="182520" cy="42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A25500D8-5011-9965-6B61-E6B033C8289C}"/>
                    </a:ext>
                  </a:extLst>
                </p14:cNvPr>
                <p14:cNvContentPartPr/>
                <p14:nvPr/>
              </p14:nvContentPartPr>
              <p14:xfrm>
                <a:off x="5168043" y="1519808"/>
                <a:ext cx="202320" cy="8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A25500D8-5011-9965-6B61-E6B033C8289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5159043" y="1510808"/>
                  <a:ext cx="2199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7311C1BA-8B42-4B5F-B677-57367AB522EF}"/>
                    </a:ext>
                  </a:extLst>
                </p14:cNvPr>
                <p14:cNvContentPartPr/>
                <p14:nvPr/>
              </p14:nvContentPartPr>
              <p14:xfrm>
                <a:off x="5264523" y="1462208"/>
                <a:ext cx="21600" cy="1886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7311C1BA-8B42-4B5F-B677-57367AB522EF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5255883" y="1453208"/>
                  <a:ext cx="392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48A1786C-2172-2A4C-2859-D200B0C3061A}"/>
                    </a:ext>
                  </a:extLst>
                </p14:cNvPr>
                <p14:cNvContentPartPr/>
                <p14:nvPr/>
              </p14:nvContentPartPr>
              <p14:xfrm>
                <a:off x="5566203" y="1378328"/>
                <a:ext cx="230040" cy="15984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48A1786C-2172-2A4C-2859-D200B0C3061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5557563" y="1369328"/>
                  <a:ext cx="2476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1D698EA8-4008-8F08-9DD8-E28CE9B688E6}"/>
                    </a:ext>
                  </a:extLst>
                </p14:cNvPr>
                <p14:cNvContentPartPr/>
                <p14:nvPr/>
              </p14:nvContentPartPr>
              <p14:xfrm>
                <a:off x="5541363" y="1273928"/>
                <a:ext cx="232560" cy="15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1D698EA8-4008-8F08-9DD8-E28CE9B688E6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5532723" y="1264928"/>
                  <a:ext cx="2502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DD3D6ADD-8319-BCF8-D791-F224A0A38FD8}"/>
                    </a:ext>
                  </a:extLst>
                </p14:cNvPr>
                <p14:cNvContentPartPr/>
                <p14:nvPr/>
              </p14:nvContentPartPr>
              <p14:xfrm>
                <a:off x="5983443" y="1446368"/>
                <a:ext cx="56880" cy="381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DD3D6ADD-8319-BCF8-D791-F224A0A38FD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974443" y="1437728"/>
                  <a:ext cx="745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2589C9B-65ED-79E5-1D41-5AE556BDD7D8}"/>
                    </a:ext>
                  </a:extLst>
                </p14:cNvPr>
                <p14:cNvContentPartPr/>
                <p14:nvPr/>
              </p14:nvContentPartPr>
              <p14:xfrm>
                <a:off x="6146163" y="1318928"/>
                <a:ext cx="232200" cy="2527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2589C9B-65ED-79E5-1D41-5AE556BDD7D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6137163" y="1310288"/>
                  <a:ext cx="249840" cy="27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530B5A30-93B1-914D-503D-AD4B0558F9BD}"/>
                    </a:ext>
                  </a:extLst>
                </p14:cNvPr>
                <p14:cNvContentPartPr/>
                <p14:nvPr/>
              </p14:nvContentPartPr>
              <p14:xfrm>
                <a:off x="6144003" y="1244048"/>
                <a:ext cx="244800" cy="122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530B5A30-93B1-914D-503D-AD4B0558F9B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135363" y="1235408"/>
                  <a:ext cx="262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7CD95C3-C9FB-80CC-86A9-4AF7B78A19A4}"/>
                    </a:ext>
                  </a:extLst>
                </p14:cNvPr>
                <p14:cNvContentPartPr/>
                <p14:nvPr/>
              </p14:nvContentPartPr>
              <p14:xfrm>
                <a:off x="6606963" y="1291208"/>
                <a:ext cx="91800" cy="2872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7CD95C3-C9FB-80CC-86A9-4AF7B78A19A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6597963" y="1282208"/>
                  <a:ext cx="109440" cy="30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8D20E0F9-D73A-2E96-35DA-8E2A5F3A8249}"/>
                    </a:ext>
                  </a:extLst>
                </p14:cNvPr>
                <p14:cNvContentPartPr/>
                <p14:nvPr/>
              </p14:nvContentPartPr>
              <p14:xfrm>
                <a:off x="6511563" y="1471928"/>
                <a:ext cx="199440" cy="223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8D20E0F9-D73A-2E96-35DA-8E2A5F3A824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6502923" y="1463288"/>
                  <a:ext cx="21708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134F3CF0-88EF-FD1B-B1F3-E3D4D6967B8E}"/>
                    </a:ext>
                  </a:extLst>
                </p14:cNvPr>
                <p14:cNvContentPartPr/>
                <p14:nvPr/>
              </p14:nvContentPartPr>
              <p14:xfrm>
                <a:off x="6755283" y="1153328"/>
                <a:ext cx="198360" cy="60264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134F3CF0-88EF-FD1B-B1F3-E3D4D6967B8E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746643" y="1144328"/>
                  <a:ext cx="216000" cy="620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600C0D7C-D9C0-27D9-596E-A4C38C64CF2F}"/>
              </a:ext>
            </a:extLst>
          </p:cNvPr>
          <p:cNvGrpSpPr/>
          <p:nvPr/>
        </p:nvGrpSpPr>
        <p:grpSpPr>
          <a:xfrm>
            <a:off x="3956643" y="1125608"/>
            <a:ext cx="1438920" cy="759600"/>
            <a:chOff x="3956643" y="1125608"/>
            <a:chExt cx="1438920" cy="75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F88DBD3E-9E2C-3392-777E-8260E022A144}"/>
                    </a:ext>
                  </a:extLst>
                </p14:cNvPr>
                <p14:cNvContentPartPr/>
                <p14:nvPr/>
              </p14:nvContentPartPr>
              <p14:xfrm>
                <a:off x="3956643" y="1215968"/>
                <a:ext cx="1247040" cy="6692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F88DBD3E-9E2C-3392-777E-8260E022A144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3947643" y="1206968"/>
                  <a:ext cx="1264680" cy="68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AD56A53F-F5E3-5BAD-21FA-DB70ED645010}"/>
                    </a:ext>
                  </a:extLst>
                </p14:cNvPr>
                <p14:cNvContentPartPr/>
                <p14:nvPr/>
              </p14:nvContentPartPr>
              <p14:xfrm>
                <a:off x="5265603" y="1125608"/>
                <a:ext cx="129960" cy="141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AD56A53F-F5E3-5BAD-21FA-DB70ED64501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5256603" y="1116608"/>
                  <a:ext cx="147600" cy="159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E025045E-777A-E0B4-4126-8F2AAC1DE9EF}"/>
              </a:ext>
            </a:extLst>
          </p:cNvPr>
          <p:cNvGrpSpPr/>
          <p:nvPr/>
        </p:nvGrpSpPr>
        <p:grpSpPr>
          <a:xfrm>
            <a:off x="7906203" y="1064408"/>
            <a:ext cx="1619280" cy="405000"/>
            <a:chOff x="7906203" y="1064408"/>
            <a:chExt cx="1619280" cy="405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A9A8803D-71D9-B387-2EBA-B7230BD138F7}"/>
                    </a:ext>
                  </a:extLst>
                </p14:cNvPr>
                <p14:cNvContentPartPr/>
                <p14:nvPr/>
              </p14:nvContentPartPr>
              <p14:xfrm>
                <a:off x="7906203" y="1262768"/>
                <a:ext cx="178200" cy="20664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A9A8803D-71D9-B387-2EBA-B7230BD138F7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7897203" y="1253768"/>
                  <a:ext cx="195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0BBCEFBF-768F-269B-3A31-D22EDD6C2668}"/>
                    </a:ext>
                  </a:extLst>
                </p14:cNvPr>
                <p14:cNvContentPartPr/>
                <p14:nvPr/>
              </p14:nvContentPartPr>
              <p14:xfrm>
                <a:off x="8199963" y="1308488"/>
                <a:ext cx="159840" cy="64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0BBCEFBF-768F-269B-3A31-D22EDD6C2668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8190963" y="1299848"/>
                  <a:ext cx="1774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7B9F5871-E9EE-4656-5548-50AA59847DC0}"/>
                    </a:ext>
                  </a:extLst>
                </p14:cNvPr>
                <p14:cNvContentPartPr/>
                <p14:nvPr/>
              </p14:nvContentPartPr>
              <p14:xfrm>
                <a:off x="8213283" y="1410728"/>
                <a:ext cx="181440" cy="34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7B9F5871-E9EE-4656-5548-50AA59847DC0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8204283" y="1402088"/>
                  <a:ext cx="199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EB58A3F-4C03-BFE5-9980-C39DEA1B3FA3}"/>
                    </a:ext>
                  </a:extLst>
                </p14:cNvPr>
                <p14:cNvContentPartPr/>
                <p14:nvPr/>
              </p14:nvContentPartPr>
              <p14:xfrm>
                <a:off x="8612163" y="1064408"/>
                <a:ext cx="893160" cy="3682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EB58A3F-4C03-BFE5-9980-C39DEA1B3FA3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603163" y="1055408"/>
                  <a:ext cx="910800" cy="38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0CBB24B5-0F02-1590-B4AB-47092BAB99D3}"/>
                    </a:ext>
                  </a:extLst>
                </p14:cNvPr>
                <p14:cNvContentPartPr/>
                <p14:nvPr/>
              </p14:nvContentPartPr>
              <p14:xfrm>
                <a:off x="9412083" y="1192568"/>
                <a:ext cx="113400" cy="201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0CBB24B5-0F02-1590-B4AB-47092BAB99D3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9403083" y="1183568"/>
                  <a:ext cx="13104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oup 77">
            <a:extLst>
              <a:ext uri="{FF2B5EF4-FFF2-40B4-BE49-F238E27FC236}">
                <a16:creationId xmlns:a16="http://schemas.microsoft.com/office/drawing/2014/main" id="{2E0E8FA6-18A2-7C21-4ECD-20C17278BA20}"/>
              </a:ext>
            </a:extLst>
          </p:cNvPr>
          <p:cNvGrpSpPr/>
          <p:nvPr/>
        </p:nvGrpSpPr>
        <p:grpSpPr>
          <a:xfrm>
            <a:off x="1429443" y="2348528"/>
            <a:ext cx="1057320" cy="611280"/>
            <a:chOff x="1429443" y="2348528"/>
            <a:chExt cx="1057320" cy="611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02DF9E71-F55F-F194-E4E3-9A187DF51C97}"/>
                    </a:ext>
                  </a:extLst>
                </p14:cNvPr>
                <p14:cNvContentPartPr/>
                <p14:nvPr/>
              </p14:nvContentPartPr>
              <p14:xfrm>
                <a:off x="1429443" y="2595488"/>
                <a:ext cx="245160" cy="144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02DF9E71-F55F-F194-E4E3-9A187DF51C97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420443" y="2586848"/>
                  <a:ext cx="2628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8D39933D-89FC-5FE3-07F7-43A200C85DCD}"/>
                    </a:ext>
                  </a:extLst>
                </p14:cNvPr>
                <p14:cNvContentPartPr/>
                <p14:nvPr/>
              </p14:nvContentPartPr>
              <p14:xfrm>
                <a:off x="1464363" y="2686208"/>
                <a:ext cx="204840" cy="262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8D39933D-89FC-5FE3-07F7-43A200C85DCD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455723" y="2677568"/>
                  <a:ext cx="2224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4AC55C14-D5B5-2ABC-C08D-42A538A4D303}"/>
                    </a:ext>
                  </a:extLst>
                </p14:cNvPr>
                <p14:cNvContentPartPr/>
                <p14:nvPr/>
              </p14:nvContentPartPr>
              <p14:xfrm>
                <a:off x="1876563" y="2563808"/>
                <a:ext cx="286200" cy="26964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4AC55C14-D5B5-2ABC-C08D-42A538A4D303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867563" y="2555168"/>
                  <a:ext cx="30384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02B1F4C-964A-78C8-E6DF-1636E611E5F7}"/>
                    </a:ext>
                  </a:extLst>
                </p14:cNvPr>
                <p14:cNvContentPartPr/>
                <p14:nvPr/>
              </p14:nvContentPartPr>
              <p14:xfrm>
                <a:off x="1854963" y="2455088"/>
                <a:ext cx="306360" cy="388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02B1F4C-964A-78C8-E6DF-1636E611E5F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846323" y="2446088"/>
                  <a:ext cx="3240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65006D0B-30E7-B61F-9B1E-8C289A32EE05}"/>
                    </a:ext>
                  </a:extLst>
                </p14:cNvPr>
                <p14:cNvContentPartPr/>
                <p14:nvPr/>
              </p14:nvContentPartPr>
              <p14:xfrm>
                <a:off x="2257083" y="2348528"/>
                <a:ext cx="229680" cy="61128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65006D0B-30E7-B61F-9B1E-8C289A32EE0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248083" y="2339528"/>
                  <a:ext cx="247320" cy="628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4">
            <p14:nvContentPartPr>
              <p14:cNvPr id="79" name="Ink 78">
                <a:extLst>
                  <a:ext uri="{FF2B5EF4-FFF2-40B4-BE49-F238E27FC236}">
                    <a16:creationId xmlns:a16="http://schemas.microsoft.com/office/drawing/2014/main" id="{81E3F05F-87B7-4CBA-DFFC-5533229AE05D}"/>
                  </a:ext>
                </a:extLst>
              </p14:cNvPr>
              <p14:cNvContentPartPr/>
              <p14:nvPr/>
            </p14:nvContentPartPr>
            <p14:xfrm>
              <a:off x="2639043" y="2554088"/>
              <a:ext cx="362880" cy="144000"/>
            </p14:xfrm>
          </p:contentPart>
        </mc:Choice>
        <mc:Fallback xmlns="">
          <p:pic>
            <p:nvPicPr>
              <p:cNvPr id="79" name="Ink 78">
                <a:extLst>
                  <a:ext uri="{FF2B5EF4-FFF2-40B4-BE49-F238E27FC236}">
                    <a16:creationId xmlns:a16="http://schemas.microsoft.com/office/drawing/2014/main" id="{81E3F05F-87B7-4CBA-DFFC-5533229AE05D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2630043" y="2545448"/>
                <a:ext cx="380520" cy="161640"/>
              </a:xfrm>
              <a:prstGeom prst="rect">
                <a:avLst/>
              </a:prstGeom>
            </p:spPr>
          </p:pic>
        </mc:Fallback>
      </mc:AlternateContent>
      <p:grpSp>
        <p:nvGrpSpPr>
          <p:cNvPr id="82" name="Group 81">
            <a:extLst>
              <a:ext uri="{FF2B5EF4-FFF2-40B4-BE49-F238E27FC236}">
                <a16:creationId xmlns:a16="http://schemas.microsoft.com/office/drawing/2014/main" id="{FC69684E-A854-1CE9-C5F4-3751C0FF4707}"/>
              </a:ext>
            </a:extLst>
          </p:cNvPr>
          <p:cNvGrpSpPr/>
          <p:nvPr/>
        </p:nvGrpSpPr>
        <p:grpSpPr>
          <a:xfrm>
            <a:off x="3200643" y="2426648"/>
            <a:ext cx="249840" cy="277200"/>
            <a:chOff x="3200643" y="2426648"/>
            <a:chExt cx="249840" cy="277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03F6FDE3-8DBC-3FBE-FC80-F87B38BD5BFA}"/>
                    </a:ext>
                  </a:extLst>
                </p14:cNvPr>
                <p14:cNvContentPartPr/>
                <p14:nvPr/>
              </p14:nvContentPartPr>
              <p14:xfrm>
                <a:off x="3200643" y="2529608"/>
                <a:ext cx="243360" cy="17424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03F6FDE3-8DBC-3FBE-FC80-F87B38BD5BFA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191643" y="2520968"/>
                  <a:ext cx="26100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ED8DF0B-D12B-21E3-4154-B940D51F04B5}"/>
                    </a:ext>
                  </a:extLst>
                </p14:cNvPr>
                <p14:cNvContentPartPr/>
                <p14:nvPr/>
              </p14:nvContentPartPr>
              <p14:xfrm>
                <a:off x="3237363" y="2426648"/>
                <a:ext cx="213120" cy="3492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ED8DF0B-D12B-21E3-4154-B940D51F04B5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28363" y="2418008"/>
                  <a:ext cx="230760" cy="52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3" name="Ink 82">
                <a:extLst>
                  <a:ext uri="{FF2B5EF4-FFF2-40B4-BE49-F238E27FC236}">
                    <a16:creationId xmlns:a16="http://schemas.microsoft.com/office/drawing/2014/main" id="{594281F2-5592-8880-EA3A-029D102CC53D}"/>
                  </a:ext>
                </a:extLst>
              </p14:cNvPr>
              <p14:cNvContentPartPr/>
              <p14:nvPr/>
            </p14:nvContentPartPr>
            <p14:xfrm>
              <a:off x="3606003" y="2593328"/>
              <a:ext cx="41400" cy="37800"/>
            </p14:xfrm>
          </p:contentPart>
        </mc:Choice>
        <mc:Fallback xmlns="">
          <p:pic>
            <p:nvPicPr>
              <p:cNvPr id="83" name="Ink 82">
                <a:extLst>
                  <a:ext uri="{FF2B5EF4-FFF2-40B4-BE49-F238E27FC236}">
                    <a16:creationId xmlns:a16="http://schemas.microsoft.com/office/drawing/2014/main" id="{594281F2-5592-8880-EA3A-029D102CC53D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3597003" y="2584328"/>
                <a:ext cx="5904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94" name="Group 93">
            <a:extLst>
              <a:ext uri="{FF2B5EF4-FFF2-40B4-BE49-F238E27FC236}">
                <a16:creationId xmlns:a16="http://schemas.microsoft.com/office/drawing/2014/main" id="{9E8610E2-D795-587D-2616-75A309D7AF68}"/>
              </a:ext>
            </a:extLst>
          </p:cNvPr>
          <p:cNvGrpSpPr/>
          <p:nvPr/>
        </p:nvGrpSpPr>
        <p:grpSpPr>
          <a:xfrm>
            <a:off x="3810123" y="2242328"/>
            <a:ext cx="1418040" cy="661320"/>
            <a:chOff x="3810123" y="2242328"/>
            <a:chExt cx="1418040" cy="66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F71A63E7-2096-0CAC-EEA7-A993728B2C3F}"/>
                    </a:ext>
                  </a:extLst>
                </p14:cNvPr>
                <p14:cNvContentPartPr/>
                <p14:nvPr/>
              </p14:nvContentPartPr>
              <p14:xfrm>
                <a:off x="3825243" y="2469128"/>
                <a:ext cx="261720" cy="243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F71A63E7-2096-0CAC-EEA7-A993728B2C3F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3816243" y="2460488"/>
                  <a:ext cx="279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8F252D56-9E9B-4A65-0664-EA87966E834F}"/>
                    </a:ext>
                  </a:extLst>
                </p14:cNvPr>
                <p14:cNvContentPartPr/>
                <p14:nvPr/>
              </p14:nvContentPartPr>
              <p14:xfrm>
                <a:off x="3810123" y="2369048"/>
                <a:ext cx="283320" cy="1224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8F252D56-9E9B-4A65-0664-EA87966E834F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3801123" y="2360048"/>
                  <a:ext cx="300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F6135670-60E3-5BE4-81E0-490CA2D87137}"/>
                    </a:ext>
                  </a:extLst>
                </p14:cNvPr>
                <p14:cNvContentPartPr/>
                <p14:nvPr/>
              </p14:nvContentPartPr>
              <p14:xfrm>
                <a:off x="4208283" y="2371568"/>
                <a:ext cx="132480" cy="4255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F6135670-60E3-5BE4-81E0-490CA2D87137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4199643" y="2362928"/>
                  <a:ext cx="150120" cy="44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008B5819-A829-E7B8-2D77-9B668D83B05A}"/>
                    </a:ext>
                  </a:extLst>
                </p14:cNvPr>
                <p14:cNvContentPartPr/>
                <p14:nvPr/>
              </p14:nvContentPartPr>
              <p14:xfrm>
                <a:off x="4399083" y="2445368"/>
                <a:ext cx="248400" cy="26928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008B5819-A829-E7B8-2D77-9B668D83B05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4390443" y="2436368"/>
                  <a:ext cx="2660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CE94FBCD-3E00-B03D-ABFD-360D56D63B8A}"/>
                    </a:ext>
                  </a:extLst>
                </p14:cNvPr>
                <p14:cNvContentPartPr/>
                <p14:nvPr/>
              </p14:nvContentPartPr>
              <p14:xfrm>
                <a:off x="4730283" y="2430608"/>
                <a:ext cx="185040" cy="2858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CE94FBCD-3E00-B03D-ABFD-360D56D63B8A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4721643" y="2421608"/>
                  <a:ext cx="20268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61CE755-7A3D-579B-F361-51A8DDA2F9CB}"/>
                    </a:ext>
                  </a:extLst>
                </p14:cNvPr>
                <p14:cNvContentPartPr/>
                <p14:nvPr/>
              </p14:nvContentPartPr>
              <p14:xfrm>
                <a:off x="4688163" y="2627888"/>
                <a:ext cx="194040" cy="75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61CE755-7A3D-579B-F361-51A8DDA2F9C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4679523" y="2619248"/>
                  <a:ext cx="2116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E56A9043-E067-563B-35E0-49004F0644DF}"/>
                    </a:ext>
                  </a:extLst>
                </p14:cNvPr>
                <p14:cNvContentPartPr/>
                <p14:nvPr/>
              </p14:nvContentPartPr>
              <p14:xfrm>
                <a:off x="4950963" y="2362208"/>
                <a:ext cx="101160" cy="4147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E56A9043-E067-563B-35E0-49004F0644DF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941963" y="2353208"/>
                  <a:ext cx="1188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95323855-6D59-3075-947F-FBBBEF90E01D}"/>
                    </a:ext>
                  </a:extLst>
                </p14:cNvPr>
                <p14:cNvContentPartPr/>
                <p14:nvPr/>
              </p14:nvContentPartPr>
              <p14:xfrm>
                <a:off x="5035563" y="2242328"/>
                <a:ext cx="192600" cy="6613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95323855-6D59-3075-947F-FBBBEF90E01D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5026563" y="2233688"/>
                  <a:ext cx="210240" cy="67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55D78749-8AC5-E4E8-6570-191BA73DABE4}"/>
              </a:ext>
            </a:extLst>
          </p:cNvPr>
          <p:cNvGrpSpPr/>
          <p:nvPr/>
        </p:nvGrpSpPr>
        <p:grpSpPr>
          <a:xfrm>
            <a:off x="7193043" y="2034968"/>
            <a:ext cx="2325960" cy="498240"/>
            <a:chOff x="7193043" y="2034968"/>
            <a:chExt cx="2325960" cy="498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314F422-DB10-D8C8-BDFC-C8F81BDCED4C}"/>
                    </a:ext>
                  </a:extLst>
                </p14:cNvPr>
                <p14:cNvContentPartPr/>
                <p14:nvPr/>
              </p14:nvContentPartPr>
              <p14:xfrm>
                <a:off x="7193043" y="2203808"/>
                <a:ext cx="246240" cy="24012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314F422-DB10-D8C8-BDFC-C8F81BDCED4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184403" y="2194808"/>
                  <a:ext cx="263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95C924F-CB25-7841-624F-8F4CF4C057BE}"/>
                    </a:ext>
                  </a:extLst>
                </p14:cNvPr>
                <p14:cNvContentPartPr/>
                <p14:nvPr/>
              </p14:nvContentPartPr>
              <p14:xfrm>
                <a:off x="7578243" y="2268248"/>
                <a:ext cx="203400" cy="14004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95C924F-CB25-7841-624F-8F4CF4C057BE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569243" y="2259608"/>
                  <a:ext cx="2210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FCC4D8B-8B6F-A0E7-A81A-AF4C20B9CBDC}"/>
                    </a:ext>
                  </a:extLst>
                </p14:cNvPr>
                <p14:cNvContentPartPr/>
                <p14:nvPr/>
              </p14:nvContentPartPr>
              <p14:xfrm>
                <a:off x="7613883" y="2131448"/>
                <a:ext cx="188280" cy="180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FCC4D8B-8B6F-A0E7-A81A-AF4C20B9CBDC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605243" y="2122808"/>
                  <a:ext cx="2059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2D5B18B-1CF2-8DFA-284B-31968CB1FAD5}"/>
                    </a:ext>
                  </a:extLst>
                </p14:cNvPr>
                <p14:cNvContentPartPr/>
                <p14:nvPr/>
              </p14:nvContentPartPr>
              <p14:xfrm>
                <a:off x="7950483" y="2339168"/>
                <a:ext cx="36720" cy="1332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2D5B18B-1CF2-8DFA-284B-31968CB1FAD5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7941843" y="2330168"/>
                  <a:ext cx="54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50BE4F80-0326-F8BC-4F29-E24FB3D2BF57}"/>
                    </a:ext>
                  </a:extLst>
                </p14:cNvPr>
                <p14:cNvContentPartPr/>
                <p14:nvPr/>
              </p14:nvContentPartPr>
              <p14:xfrm>
                <a:off x="8195643" y="2167448"/>
                <a:ext cx="192240" cy="2325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50BE4F80-0326-F8BC-4F29-E24FB3D2BF5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187003" y="2158448"/>
                  <a:ext cx="20988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29A2E554-269D-F33D-16DE-528D9D04D069}"/>
                    </a:ext>
                  </a:extLst>
                </p14:cNvPr>
                <p14:cNvContentPartPr/>
                <p14:nvPr/>
              </p14:nvContentPartPr>
              <p14:xfrm>
                <a:off x="8243883" y="2083928"/>
                <a:ext cx="159840" cy="194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29A2E554-269D-F33D-16DE-528D9D04D069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8234883" y="2074928"/>
                  <a:ext cx="177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EA506ADD-65CB-7404-BEC8-32E6AD95000F}"/>
                    </a:ext>
                  </a:extLst>
                </p14:cNvPr>
                <p14:cNvContentPartPr/>
                <p14:nvPr/>
              </p14:nvContentPartPr>
              <p14:xfrm>
                <a:off x="8561763" y="2156648"/>
                <a:ext cx="98640" cy="29664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EA506ADD-65CB-7404-BEC8-32E6AD95000F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8553123" y="2148008"/>
                  <a:ext cx="1162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96F8923E-C45B-86DB-F2E8-1A34E44A1441}"/>
                    </a:ext>
                  </a:extLst>
                </p14:cNvPr>
                <p14:cNvContentPartPr/>
                <p14:nvPr/>
              </p14:nvContentPartPr>
              <p14:xfrm>
                <a:off x="8518563" y="2340608"/>
                <a:ext cx="173160" cy="187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96F8923E-C45B-86DB-F2E8-1A34E44A144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8509923" y="2331608"/>
                  <a:ext cx="1908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D07BD480-63A2-0A68-BEB2-105296517DAD}"/>
                    </a:ext>
                  </a:extLst>
                </p14:cNvPr>
                <p14:cNvContentPartPr/>
                <p14:nvPr/>
              </p14:nvContentPartPr>
              <p14:xfrm>
                <a:off x="7478883" y="2097968"/>
                <a:ext cx="64080" cy="41904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D07BD480-63A2-0A68-BEB2-105296517DAD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470243" y="2089328"/>
                  <a:ext cx="81720" cy="43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0F8D2086-1FED-A738-C803-788925C8BFF4}"/>
                    </a:ext>
                  </a:extLst>
                </p14:cNvPr>
                <p14:cNvContentPartPr/>
                <p14:nvPr/>
              </p14:nvContentPartPr>
              <p14:xfrm>
                <a:off x="8693163" y="2034968"/>
                <a:ext cx="128520" cy="49824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0F8D2086-1FED-A738-C803-788925C8BFF4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684163" y="2026328"/>
                  <a:ext cx="14616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14F6440F-5531-AE56-D104-D56C327B0503}"/>
                    </a:ext>
                  </a:extLst>
                </p14:cNvPr>
                <p14:cNvContentPartPr/>
                <p14:nvPr/>
              </p14:nvContentPartPr>
              <p14:xfrm>
                <a:off x="8984043" y="2192288"/>
                <a:ext cx="204480" cy="4968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14F6440F-5531-AE56-D104-D56C327B050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975403" y="2183288"/>
                  <a:ext cx="2221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A6A1C4D8-3D85-6563-073C-CB66E78C2720}"/>
                    </a:ext>
                  </a:extLst>
                </p14:cNvPr>
                <p14:cNvContentPartPr/>
                <p14:nvPr/>
              </p14:nvContentPartPr>
              <p14:xfrm>
                <a:off x="8984763" y="2319368"/>
                <a:ext cx="189720" cy="1188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A6A1C4D8-3D85-6563-073C-CB66E78C2720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976123" y="2310728"/>
                  <a:ext cx="207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73E40B2-F261-9721-587F-426984313DFA}"/>
                    </a:ext>
                  </a:extLst>
                </p14:cNvPr>
                <p14:cNvContentPartPr/>
                <p14:nvPr/>
              </p14:nvContentPartPr>
              <p14:xfrm>
                <a:off x="9326403" y="2185448"/>
                <a:ext cx="150840" cy="16704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73E40B2-F261-9721-587F-426984313DFA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317403" y="2176808"/>
                  <a:ext cx="1684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8E27CA93-C10B-0800-55DD-240B95426CED}"/>
                    </a:ext>
                  </a:extLst>
                </p14:cNvPr>
                <p14:cNvContentPartPr/>
                <p14:nvPr/>
              </p14:nvContentPartPr>
              <p14:xfrm>
                <a:off x="9349803" y="2101208"/>
                <a:ext cx="169200" cy="1800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8E27CA93-C10B-0800-55DD-240B95426CE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341163" y="2092208"/>
                  <a:ext cx="186840" cy="35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6">
            <p14:nvContentPartPr>
              <p14:cNvPr id="110" name="Ink 109">
                <a:extLst>
                  <a:ext uri="{FF2B5EF4-FFF2-40B4-BE49-F238E27FC236}">
                    <a16:creationId xmlns:a16="http://schemas.microsoft.com/office/drawing/2014/main" id="{FEC00D9F-63F4-86E3-A040-DFE1C7994081}"/>
                  </a:ext>
                </a:extLst>
              </p14:cNvPr>
              <p14:cNvContentPartPr/>
              <p14:nvPr/>
            </p14:nvContentPartPr>
            <p14:xfrm>
              <a:off x="9719163" y="2240528"/>
              <a:ext cx="47520" cy="58320"/>
            </p14:xfrm>
          </p:contentPart>
        </mc:Choice>
        <mc:Fallback xmlns="">
          <p:pic>
            <p:nvPicPr>
              <p:cNvPr id="110" name="Ink 109">
                <a:extLst>
                  <a:ext uri="{FF2B5EF4-FFF2-40B4-BE49-F238E27FC236}">
                    <a16:creationId xmlns:a16="http://schemas.microsoft.com/office/drawing/2014/main" id="{FEC00D9F-63F4-86E3-A040-DFE1C7994081}"/>
                  </a:ext>
                </a:extLst>
              </p:cNvPr>
              <p:cNvPicPr/>
              <p:nvPr/>
            </p:nvPicPr>
            <p:blipFill>
              <a:blip r:embed="rId177"/>
              <a:stretch>
                <a:fillRect/>
              </a:stretch>
            </p:blipFill>
            <p:spPr>
              <a:xfrm>
                <a:off x="9710163" y="2231888"/>
                <a:ext cx="65160" cy="759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6107F5D-35B8-4F66-21D5-69CEE7FA068E}"/>
              </a:ext>
            </a:extLst>
          </p:cNvPr>
          <p:cNvGrpSpPr/>
          <p:nvPr/>
        </p:nvGrpSpPr>
        <p:grpSpPr>
          <a:xfrm>
            <a:off x="10006803" y="2033888"/>
            <a:ext cx="861120" cy="302760"/>
            <a:chOff x="10006803" y="2033888"/>
            <a:chExt cx="861120" cy="302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AF12DDEC-A6CB-5FD3-6DA0-A986359BE49A}"/>
                    </a:ext>
                  </a:extLst>
                </p14:cNvPr>
                <p14:cNvContentPartPr/>
                <p14:nvPr/>
              </p14:nvContentPartPr>
              <p14:xfrm>
                <a:off x="10006803" y="2075648"/>
                <a:ext cx="278640" cy="2559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AF12DDEC-A6CB-5FD3-6DA0-A986359BE49A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998163" y="2067008"/>
                  <a:ext cx="2962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A93010EF-73E8-81F6-0E63-7AA62FE5C406}"/>
                    </a:ext>
                  </a:extLst>
                </p14:cNvPr>
                <p14:cNvContentPartPr/>
                <p14:nvPr/>
              </p14:nvContentPartPr>
              <p14:xfrm>
                <a:off x="10422603" y="2069528"/>
                <a:ext cx="186840" cy="2523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A93010EF-73E8-81F6-0E63-7AA62FE5C406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413963" y="2060888"/>
                  <a:ext cx="20448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5BA6CB9F-0F9C-DC7C-45ED-211F0512FA6D}"/>
                    </a:ext>
                  </a:extLst>
                </p14:cNvPr>
                <p14:cNvContentPartPr/>
                <p14:nvPr/>
              </p14:nvContentPartPr>
              <p14:xfrm>
                <a:off x="10407843" y="2033888"/>
                <a:ext cx="209160" cy="86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5BA6CB9F-0F9C-DC7C-45ED-211F0512FA6D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10398843" y="2025248"/>
                  <a:ext cx="226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CAEA5781-8CA6-D49E-8CF7-3ECFD4FF3FF0}"/>
                    </a:ext>
                  </a:extLst>
                </p14:cNvPr>
                <p14:cNvContentPartPr/>
                <p14:nvPr/>
              </p14:nvContentPartPr>
              <p14:xfrm>
                <a:off x="10742643" y="2072048"/>
                <a:ext cx="118800" cy="26460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CAEA5781-8CA6-D49E-8CF7-3ECFD4FF3FF0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10734003" y="2063408"/>
                  <a:ext cx="1364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F4E4832B-8097-A5A0-0F3B-B8BAE1EB288F}"/>
                    </a:ext>
                  </a:extLst>
                </p14:cNvPr>
                <p14:cNvContentPartPr/>
                <p14:nvPr/>
              </p14:nvContentPartPr>
              <p14:xfrm>
                <a:off x="10695843" y="2179688"/>
                <a:ext cx="172080" cy="6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F4E4832B-8097-A5A0-0F3B-B8BAE1EB288F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687203" y="2171048"/>
                  <a:ext cx="189720" cy="2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3" name="Group 122">
            <a:extLst>
              <a:ext uri="{FF2B5EF4-FFF2-40B4-BE49-F238E27FC236}">
                <a16:creationId xmlns:a16="http://schemas.microsoft.com/office/drawing/2014/main" id="{7F41EAD6-BCFC-843F-B9FF-EBE744704FA5}"/>
              </a:ext>
            </a:extLst>
          </p:cNvPr>
          <p:cNvGrpSpPr/>
          <p:nvPr/>
        </p:nvGrpSpPr>
        <p:grpSpPr>
          <a:xfrm>
            <a:off x="8983323" y="2678288"/>
            <a:ext cx="774720" cy="239400"/>
            <a:chOff x="8983323" y="2678288"/>
            <a:chExt cx="774720" cy="239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7A2A38B3-EB8B-A58A-C96C-8DC6292F2A14}"/>
                    </a:ext>
                  </a:extLst>
                </p14:cNvPr>
                <p14:cNvContentPartPr/>
                <p14:nvPr/>
              </p14:nvContentPartPr>
              <p14:xfrm>
                <a:off x="8983323" y="2820848"/>
                <a:ext cx="204120" cy="25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7A2A38B3-EB8B-A58A-C96C-8DC6292F2A14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8974323" y="2812208"/>
                  <a:ext cx="22176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798E9E6-BDFB-E750-56A7-E0956833E628}"/>
                    </a:ext>
                  </a:extLst>
                </p14:cNvPr>
                <p14:cNvContentPartPr/>
                <p14:nvPr/>
              </p14:nvContentPartPr>
              <p14:xfrm>
                <a:off x="8994123" y="2910128"/>
                <a:ext cx="191520" cy="6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798E9E6-BDFB-E750-56A7-E0956833E62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8985123" y="2901128"/>
                  <a:ext cx="2091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01932FF6-AB35-CB07-7095-2D963B36CCAC}"/>
                    </a:ext>
                  </a:extLst>
                </p14:cNvPr>
                <p14:cNvContentPartPr/>
                <p14:nvPr/>
              </p14:nvContentPartPr>
              <p14:xfrm>
                <a:off x="9388683" y="2793848"/>
                <a:ext cx="160560" cy="1238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01932FF6-AB35-CB07-7095-2D963B36CCAC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379683" y="2785208"/>
                  <a:ext cx="1782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81886D3-2900-1E72-9AE4-CD5B8B478B98}"/>
                    </a:ext>
                  </a:extLst>
                </p14:cNvPr>
                <p14:cNvContentPartPr/>
                <p14:nvPr/>
              </p14:nvContentPartPr>
              <p14:xfrm>
                <a:off x="9394443" y="2678288"/>
                <a:ext cx="141840" cy="24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81886D3-2900-1E72-9AE4-CD5B8B478B98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9385443" y="2669288"/>
                  <a:ext cx="15948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BF7A2BFE-2976-B774-0D4E-48F546607DD3}"/>
                    </a:ext>
                  </a:extLst>
                </p14:cNvPr>
                <p14:cNvContentPartPr/>
                <p14:nvPr/>
              </p14:nvContentPartPr>
              <p14:xfrm>
                <a:off x="9728163" y="2875568"/>
                <a:ext cx="29880" cy="165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BF7A2BFE-2976-B774-0D4E-48F546607DD3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9719523" y="2866568"/>
                  <a:ext cx="47520" cy="3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D296A021-9CEB-D658-A28F-5CADBCBE68A0}"/>
              </a:ext>
            </a:extLst>
          </p:cNvPr>
          <p:cNvGrpSpPr/>
          <p:nvPr/>
        </p:nvGrpSpPr>
        <p:grpSpPr>
          <a:xfrm>
            <a:off x="10005723" y="2638688"/>
            <a:ext cx="866160" cy="302400"/>
            <a:chOff x="10005723" y="2638688"/>
            <a:chExt cx="866160" cy="30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E45F395F-1D8E-ED93-DE31-2D789718B29A}"/>
                    </a:ext>
                  </a:extLst>
                </p14:cNvPr>
                <p14:cNvContentPartPr/>
                <p14:nvPr/>
              </p14:nvContentPartPr>
              <p14:xfrm>
                <a:off x="10018683" y="2713568"/>
                <a:ext cx="212040" cy="2048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E45F395F-1D8E-ED93-DE31-2D789718B29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0009683" y="2704928"/>
                  <a:ext cx="2296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BFDE74A5-EA1B-D1F2-3252-8F60844A14CC}"/>
                    </a:ext>
                  </a:extLst>
                </p14:cNvPr>
                <p14:cNvContentPartPr/>
                <p14:nvPr/>
              </p14:nvContentPartPr>
              <p14:xfrm>
                <a:off x="10005723" y="2640128"/>
                <a:ext cx="255240" cy="720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BFDE74A5-EA1B-D1F2-3252-8F60844A14CC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9996723" y="2631128"/>
                  <a:ext cx="2728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4F19463B-62B2-EA52-9A9A-FE61C8CD9E66}"/>
                    </a:ext>
                  </a:extLst>
                </p14:cNvPr>
                <p14:cNvContentPartPr/>
                <p14:nvPr/>
              </p14:nvContentPartPr>
              <p14:xfrm>
                <a:off x="10318563" y="2725808"/>
                <a:ext cx="270360" cy="21528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4F19463B-62B2-EA52-9A9A-FE61C8CD9E66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09923" y="2716808"/>
                  <a:ext cx="28800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0BF2C04-7D28-10DE-79BB-FBE31E0CD2E2}"/>
                    </a:ext>
                  </a:extLst>
                </p14:cNvPr>
                <p14:cNvContentPartPr/>
                <p14:nvPr/>
              </p14:nvContentPartPr>
              <p14:xfrm>
                <a:off x="10703763" y="2638688"/>
                <a:ext cx="148680" cy="28908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0BF2C04-7D28-10DE-79BB-FBE31E0CD2E2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0694763" y="2630048"/>
                  <a:ext cx="16632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48594045-F989-EA43-3381-1E679B842BC8}"/>
                    </a:ext>
                  </a:extLst>
                </p14:cNvPr>
                <p14:cNvContentPartPr/>
                <p14:nvPr/>
              </p14:nvContentPartPr>
              <p14:xfrm>
                <a:off x="10631043" y="2836688"/>
                <a:ext cx="240840" cy="226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48594045-F989-EA43-3381-1E679B842BC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622043" y="2828048"/>
                  <a:ext cx="258480" cy="40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A3F50E5A-1A07-49FA-FF27-0C99AC9BBD8A}"/>
              </a:ext>
            </a:extLst>
          </p:cNvPr>
          <p:cNvGrpSpPr/>
          <p:nvPr/>
        </p:nvGrpSpPr>
        <p:grpSpPr>
          <a:xfrm>
            <a:off x="8675163" y="3239528"/>
            <a:ext cx="730800" cy="229320"/>
            <a:chOff x="8675163" y="3239528"/>
            <a:chExt cx="730800" cy="229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C2D7BA7C-4F37-0487-0252-57AFE0DA5B0F}"/>
                    </a:ext>
                  </a:extLst>
                </p14:cNvPr>
                <p14:cNvContentPartPr/>
                <p14:nvPr/>
              </p14:nvContentPartPr>
              <p14:xfrm>
                <a:off x="8675163" y="3297848"/>
                <a:ext cx="191520" cy="153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C2D7BA7C-4F37-0487-0252-57AFE0DA5B0F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666523" y="3289208"/>
                  <a:ext cx="2091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B2CFF6BA-1A24-8286-02EC-EEEF87F591E6}"/>
                    </a:ext>
                  </a:extLst>
                </p14:cNvPr>
                <p14:cNvContentPartPr/>
                <p14:nvPr/>
              </p14:nvContentPartPr>
              <p14:xfrm>
                <a:off x="8912403" y="3239528"/>
                <a:ext cx="7920" cy="1886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B2CFF6BA-1A24-8286-02EC-EEEF87F591E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903403" y="3230888"/>
                  <a:ext cx="2556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1695B350-7CCA-EC5C-D308-5011D5E5EB60}"/>
                    </a:ext>
                  </a:extLst>
                </p14:cNvPr>
                <p14:cNvContentPartPr/>
                <p14:nvPr/>
              </p14:nvContentPartPr>
              <p14:xfrm>
                <a:off x="8998443" y="3354728"/>
                <a:ext cx="134280" cy="7416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1695B350-7CCA-EC5C-D308-5011D5E5EB60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989443" y="3346088"/>
                  <a:ext cx="1519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007270C-9A81-338C-EB39-49BE0615F473}"/>
                    </a:ext>
                  </a:extLst>
                </p14:cNvPr>
                <p14:cNvContentPartPr/>
                <p14:nvPr/>
              </p14:nvContentPartPr>
              <p14:xfrm>
                <a:off x="9182043" y="3347888"/>
                <a:ext cx="51120" cy="11556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007270C-9A81-338C-EB39-49BE0615F473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9173043" y="3338888"/>
                  <a:ext cx="68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81632D0C-3EB9-1AD7-1A87-60B1E83C9196}"/>
                    </a:ext>
                  </a:extLst>
                </p14:cNvPr>
                <p14:cNvContentPartPr/>
                <p14:nvPr/>
              </p14:nvContentPartPr>
              <p14:xfrm>
                <a:off x="9269523" y="3396488"/>
                <a:ext cx="136440" cy="7236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81632D0C-3EB9-1AD7-1A87-60B1E83C9196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260883" y="3387488"/>
                  <a:ext cx="154080" cy="90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8" name="Group 167">
            <a:extLst>
              <a:ext uri="{FF2B5EF4-FFF2-40B4-BE49-F238E27FC236}">
                <a16:creationId xmlns:a16="http://schemas.microsoft.com/office/drawing/2014/main" id="{82166E46-58CB-55BD-02CD-ADAA3D014F29}"/>
              </a:ext>
            </a:extLst>
          </p:cNvPr>
          <p:cNvGrpSpPr/>
          <p:nvPr/>
        </p:nvGrpSpPr>
        <p:grpSpPr>
          <a:xfrm>
            <a:off x="9700803" y="3172208"/>
            <a:ext cx="2332800" cy="546480"/>
            <a:chOff x="9700803" y="3172208"/>
            <a:chExt cx="2332800" cy="546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97AA127C-6C3D-8D4C-DA4F-3562874D8C85}"/>
                    </a:ext>
                  </a:extLst>
                </p14:cNvPr>
                <p14:cNvContentPartPr/>
                <p14:nvPr/>
              </p14:nvContentPartPr>
              <p14:xfrm>
                <a:off x="9700803" y="3214688"/>
                <a:ext cx="98640" cy="2678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97AA127C-6C3D-8D4C-DA4F-3562874D8C8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9691803" y="3205688"/>
                  <a:ext cx="11628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0C7D214B-A187-0990-6923-F51BD8C9EDE5}"/>
                    </a:ext>
                  </a:extLst>
                </p14:cNvPr>
                <p14:cNvContentPartPr/>
                <p14:nvPr/>
              </p14:nvContentPartPr>
              <p14:xfrm>
                <a:off x="9798723" y="3482888"/>
                <a:ext cx="101520" cy="15264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0C7D214B-A187-0990-6923-F51BD8C9EDE5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9790083" y="3474248"/>
                  <a:ext cx="119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810BBA5E-4E2E-533B-A7F5-6C0233EDC9CD}"/>
                    </a:ext>
                  </a:extLst>
                </p14:cNvPr>
                <p14:cNvContentPartPr/>
                <p14:nvPr/>
              </p14:nvContentPartPr>
              <p14:xfrm>
                <a:off x="9884403" y="3415208"/>
                <a:ext cx="11160" cy="57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810BBA5E-4E2E-533B-A7F5-6C0233EDC9CD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9875403" y="3406568"/>
                  <a:ext cx="288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49D2A43B-9D84-C244-59AA-C7D312D4C636}"/>
                    </a:ext>
                  </a:extLst>
                </p14:cNvPr>
                <p14:cNvContentPartPr/>
                <p14:nvPr/>
              </p14:nvContentPartPr>
              <p14:xfrm>
                <a:off x="9995283" y="3254288"/>
                <a:ext cx="64800" cy="223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49D2A43B-9D84-C244-59AA-C7D312D4C63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9986643" y="3245288"/>
                  <a:ext cx="82440" cy="24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B3D92651-0F26-38E7-80A6-F74E3BE665DA}"/>
                    </a:ext>
                  </a:extLst>
                </p14:cNvPr>
                <p14:cNvContentPartPr/>
                <p14:nvPr/>
              </p14:nvContentPartPr>
              <p14:xfrm>
                <a:off x="10053603" y="3535808"/>
                <a:ext cx="101880" cy="182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B3D92651-0F26-38E7-80A6-F74E3BE665DA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0044963" y="3526808"/>
                  <a:ext cx="11952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E087AC53-8009-8244-9046-4FD186382A62}"/>
                    </a:ext>
                  </a:extLst>
                </p14:cNvPr>
                <p14:cNvContentPartPr/>
                <p14:nvPr/>
              </p14:nvContentPartPr>
              <p14:xfrm>
                <a:off x="10152243" y="3428888"/>
                <a:ext cx="15120" cy="1476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E087AC53-8009-8244-9046-4FD186382A62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0143243" y="3419888"/>
                  <a:ext cx="32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5748F371-20BC-0656-98BC-54C26E0AEAEE}"/>
                    </a:ext>
                  </a:extLst>
                </p14:cNvPr>
                <p14:cNvContentPartPr/>
                <p14:nvPr/>
              </p14:nvContentPartPr>
              <p14:xfrm>
                <a:off x="10312443" y="3237728"/>
                <a:ext cx="104040" cy="23616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5748F371-20BC-0656-98BC-54C26E0AEAEE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10303803" y="3229088"/>
                  <a:ext cx="12168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82D4BE43-1098-1DB7-0684-B595B90D2134}"/>
                    </a:ext>
                  </a:extLst>
                </p14:cNvPr>
                <p14:cNvContentPartPr/>
                <p14:nvPr/>
              </p14:nvContentPartPr>
              <p14:xfrm>
                <a:off x="10499283" y="3519608"/>
                <a:ext cx="51480" cy="15228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82D4BE43-1098-1DB7-0684-B595B90D213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10490283" y="3510968"/>
                  <a:ext cx="69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569745B-F933-1337-AEE0-49A9D50D27B1}"/>
                    </a:ext>
                  </a:extLst>
                </p14:cNvPr>
                <p14:cNvContentPartPr/>
                <p14:nvPr/>
              </p14:nvContentPartPr>
              <p14:xfrm>
                <a:off x="10541403" y="3430328"/>
                <a:ext cx="5760" cy="50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569745B-F933-1337-AEE0-49A9D50D27B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532403" y="3421328"/>
                  <a:ext cx="23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9971A54D-709F-1620-57D3-3E96F87FCAA1}"/>
                    </a:ext>
                  </a:extLst>
                </p14:cNvPr>
                <p14:cNvContentPartPr/>
                <p14:nvPr/>
              </p14:nvContentPartPr>
              <p14:xfrm>
                <a:off x="10955403" y="3231608"/>
                <a:ext cx="132840" cy="22860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9971A54D-709F-1620-57D3-3E96F87FCAA1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946763" y="3222608"/>
                  <a:ext cx="15048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A80FB3A5-3C2C-75E6-D7E8-17079FB878B7}"/>
                    </a:ext>
                  </a:extLst>
                </p14:cNvPr>
                <p14:cNvContentPartPr/>
                <p14:nvPr/>
              </p14:nvContentPartPr>
              <p14:xfrm>
                <a:off x="11112363" y="3546248"/>
                <a:ext cx="27360" cy="10224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A80FB3A5-3C2C-75E6-D7E8-17079FB878B7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103723" y="3537248"/>
                  <a:ext cx="45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C2399C28-53A5-5709-30BB-AAB231894F32}"/>
                    </a:ext>
                  </a:extLst>
                </p14:cNvPr>
                <p14:cNvContentPartPr/>
                <p14:nvPr/>
              </p14:nvContentPartPr>
              <p14:xfrm>
                <a:off x="11155563" y="3405848"/>
                <a:ext cx="5760" cy="72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C2399C28-53A5-5709-30BB-AAB231894F32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1146923" y="3396848"/>
                  <a:ext cx="234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6AE16BD7-C74C-B7D3-A536-20EE818A1089}"/>
                    </a:ext>
                  </a:extLst>
                </p14:cNvPr>
                <p14:cNvContentPartPr/>
                <p14:nvPr/>
              </p14:nvContentPartPr>
              <p14:xfrm>
                <a:off x="11278683" y="3172208"/>
                <a:ext cx="115200" cy="2685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6AE16BD7-C74C-B7D3-A536-20EE818A1089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1269683" y="3163208"/>
                  <a:ext cx="13284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7E92B03-AB51-DFD6-B3BD-D57C2C456396}"/>
                    </a:ext>
                  </a:extLst>
                </p14:cNvPr>
                <p14:cNvContentPartPr/>
                <p14:nvPr/>
              </p14:nvContentPartPr>
              <p14:xfrm>
                <a:off x="10620603" y="3232328"/>
                <a:ext cx="69480" cy="2502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7E92B03-AB51-DFD6-B3BD-D57C2C456396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611963" y="3223328"/>
                  <a:ext cx="8712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5E343A0-754B-0EBF-EFD5-6C483AD88B3E}"/>
                    </a:ext>
                  </a:extLst>
                </p14:cNvPr>
                <p14:cNvContentPartPr/>
                <p14:nvPr/>
              </p14:nvContentPartPr>
              <p14:xfrm>
                <a:off x="10568403" y="3412688"/>
                <a:ext cx="106920" cy="26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5E343A0-754B-0EBF-EFD5-6C483AD88B3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559763" y="3403688"/>
                  <a:ext cx="12456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3097D1D-3CE1-D28F-2811-EAF502FFDC6A}"/>
                    </a:ext>
                  </a:extLst>
                </p14:cNvPr>
                <p14:cNvContentPartPr/>
                <p14:nvPr/>
              </p14:nvContentPartPr>
              <p14:xfrm>
                <a:off x="10797723" y="3411968"/>
                <a:ext cx="90360" cy="90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3097D1D-3CE1-D28F-2811-EAF502FFDC6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789083" y="3403328"/>
                  <a:ext cx="1080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FB67E131-5DD2-7CEE-82DD-D87481B4C9CC}"/>
                    </a:ext>
                  </a:extLst>
                </p14:cNvPr>
                <p14:cNvContentPartPr/>
                <p14:nvPr/>
              </p14:nvContentPartPr>
              <p14:xfrm>
                <a:off x="10786923" y="3442928"/>
                <a:ext cx="93960" cy="864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FB67E131-5DD2-7CEE-82DD-D87481B4C9CC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777923" y="3434288"/>
                  <a:ext cx="1116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B0E31711-21B6-68CD-6D74-7B189E86C76B}"/>
                    </a:ext>
                  </a:extLst>
                </p14:cNvPr>
                <p14:cNvContentPartPr/>
                <p14:nvPr/>
              </p14:nvContentPartPr>
              <p14:xfrm>
                <a:off x="11141523" y="3473168"/>
                <a:ext cx="31680" cy="2592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B0E31711-21B6-68CD-6D74-7B189E86C76B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1132523" y="3464168"/>
                  <a:ext cx="493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68B092D-E062-A5F2-C062-DBBBE332A707}"/>
                    </a:ext>
                  </a:extLst>
                </p14:cNvPr>
                <p14:cNvContentPartPr/>
                <p14:nvPr/>
              </p14:nvContentPartPr>
              <p14:xfrm>
                <a:off x="11402883" y="3535808"/>
                <a:ext cx="72720" cy="14472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68B092D-E062-A5F2-C062-DBBBE332A707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394243" y="3526808"/>
                  <a:ext cx="903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10110546-3338-DBFA-3808-3F40629D72DF}"/>
                    </a:ext>
                  </a:extLst>
                </p14:cNvPr>
                <p14:cNvContentPartPr/>
                <p14:nvPr/>
              </p14:nvContentPartPr>
              <p14:xfrm>
                <a:off x="11459763" y="3467408"/>
                <a:ext cx="23040" cy="64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10110546-3338-DBFA-3808-3F40629D72DF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1451123" y="3458768"/>
                  <a:ext cx="4068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D2A1901-E18F-A1B5-AD0A-66ACD8FC8B35}"/>
                    </a:ext>
                  </a:extLst>
                </p14:cNvPr>
                <p14:cNvContentPartPr/>
                <p14:nvPr/>
              </p14:nvContentPartPr>
              <p14:xfrm>
                <a:off x="11549043" y="3228368"/>
                <a:ext cx="137520" cy="2372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D2A1901-E18F-A1B5-AD0A-66ACD8FC8B35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1540043" y="3219728"/>
                  <a:ext cx="15516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B8A04244-1488-3BFF-3E1E-414A36C347CF}"/>
                    </a:ext>
                  </a:extLst>
                </p14:cNvPr>
                <p14:cNvContentPartPr/>
                <p14:nvPr/>
              </p14:nvContentPartPr>
              <p14:xfrm>
                <a:off x="11646243" y="3533288"/>
                <a:ext cx="71280" cy="1494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B8A04244-1488-3BFF-3E1E-414A36C347CF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1637603" y="3524288"/>
                  <a:ext cx="889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FE74A977-0A19-CA76-4AEB-6CE7B2580D71}"/>
                    </a:ext>
                  </a:extLst>
                </p14:cNvPr>
                <p14:cNvContentPartPr/>
                <p14:nvPr/>
              </p14:nvContentPartPr>
              <p14:xfrm>
                <a:off x="11726523" y="3448328"/>
                <a:ext cx="5760" cy="2484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FE74A977-0A19-CA76-4AEB-6CE7B2580D7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1717883" y="3439688"/>
                  <a:ext cx="234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B517DFA5-1F41-D4BE-E190-8873CFDBC573}"/>
                    </a:ext>
                  </a:extLst>
                </p14:cNvPr>
                <p14:cNvContentPartPr/>
                <p14:nvPr/>
              </p14:nvContentPartPr>
              <p14:xfrm>
                <a:off x="11928483" y="3226208"/>
                <a:ext cx="79560" cy="2498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B517DFA5-1F41-D4BE-E190-8873CFDBC57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1919843" y="3217208"/>
                  <a:ext cx="9720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1D35B6CC-5C16-61DE-F233-E7A5C6F6DF7E}"/>
                    </a:ext>
                  </a:extLst>
                </p14:cNvPr>
                <p14:cNvContentPartPr/>
                <p14:nvPr/>
              </p14:nvContentPartPr>
              <p14:xfrm>
                <a:off x="11805363" y="3373088"/>
                <a:ext cx="228240" cy="2628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1D35B6CC-5C16-61DE-F233-E7A5C6F6DF7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11796363" y="3364448"/>
                  <a:ext cx="24588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8" name="Group 177">
            <a:extLst>
              <a:ext uri="{FF2B5EF4-FFF2-40B4-BE49-F238E27FC236}">
                <a16:creationId xmlns:a16="http://schemas.microsoft.com/office/drawing/2014/main" id="{FC969E0E-F664-3FF8-1FA0-C856C84FF102}"/>
              </a:ext>
            </a:extLst>
          </p:cNvPr>
          <p:cNvGrpSpPr/>
          <p:nvPr/>
        </p:nvGrpSpPr>
        <p:grpSpPr>
          <a:xfrm>
            <a:off x="396603" y="3106328"/>
            <a:ext cx="1298520" cy="516600"/>
            <a:chOff x="396603" y="3106328"/>
            <a:chExt cx="1298520" cy="51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436833DD-C243-A163-6502-A39F771FE784}"/>
                    </a:ext>
                  </a:extLst>
                </p14:cNvPr>
                <p14:cNvContentPartPr/>
                <p14:nvPr/>
              </p14:nvContentPartPr>
              <p14:xfrm>
                <a:off x="396603" y="3106328"/>
                <a:ext cx="1298520" cy="516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436833DD-C243-A163-6502-A39F771FE784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387603" y="3097688"/>
                  <a:ext cx="1316160" cy="53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9A562C35-3F5B-8E82-897A-AEF62FFA15BF}"/>
                    </a:ext>
                  </a:extLst>
                </p14:cNvPr>
                <p14:cNvContentPartPr/>
                <p14:nvPr/>
              </p14:nvContentPartPr>
              <p14:xfrm>
                <a:off x="661203" y="3211808"/>
                <a:ext cx="266760" cy="7236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9A562C35-3F5B-8E82-897A-AEF62FFA15B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652203" y="3203168"/>
                  <a:ext cx="2844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AEF5608D-4905-F0E6-BC27-A7DDB9238763}"/>
                    </a:ext>
                  </a:extLst>
                </p14:cNvPr>
                <p14:cNvContentPartPr/>
                <p14:nvPr/>
              </p14:nvContentPartPr>
              <p14:xfrm>
                <a:off x="510723" y="3156368"/>
                <a:ext cx="41040" cy="1332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AEF5608D-4905-F0E6-BC27-A7DDB9238763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01723" y="3147368"/>
                  <a:ext cx="586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A30F87DC-187E-435D-F813-968CB7FC4B21}"/>
              </a:ext>
            </a:extLst>
          </p:cNvPr>
          <p:cNvGrpSpPr/>
          <p:nvPr/>
        </p:nvGrpSpPr>
        <p:grpSpPr>
          <a:xfrm>
            <a:off x="1003203" y="3953048"/>
            <a:ext cx="595800" cy="297720"/>
            <a:chOff x="1003203" y="3953048"/>
            <a:chExt cx="595800" cy="297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51327DA1-1EDF-DFCD-DAAA-E6DC6ABB64EB}"/>
                    </a:ext>
                  </a:extLst>
                </p14:cNvPr>
                <p14:cNvContentPartPr/>
                <p14:nvPr/>
              </p14:nvContentPartPr>
              <p14:xfrm>
                <a:off x="1003203" y="3953048"/>
                <a:ext cx="125640" cy="29772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51327DA1-1EDF-DFCD-DAAA-E6DC6ABB64E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994203" y="3944048"/>
                  <a:ext cx="14328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BC0632F1-6B90-1A6A-D551-2A6ADCFC60CC}"/>
                    </a:ext>
                  </a:extLst>
                </p14:cNvPr>
                <p14:cNvContentPartPr/>
                <p14:nvPr/>
              </p14:nvContentPartPr>
              <p14:xfrm>
                <a:off x="1356363" y="3980408"/>
                <a:ext cx="208440" cy="162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BC0632F1-6B90-1A6A-D551-2A6ADCFC60CC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347363" y="3971768"/>
                  <a:ext cx="226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042B32E5-A2D8-A86F-4A98-B709069DAB67}"/>
                    </a:ext>
                  </a:extLst>
                </p14:cNvPr>
                <p14:cNvContentPartPr/>
                <p14:nvPr/>
              </p14:nvContentPartPr>
              <p14:xfrm>
                <a:off x="1363203" y="4052048"/>
                <a:ext cx="235800" cy="3456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042B32E5-A2D8-A86F-4A98-B709069DAB67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354563" y="4043048"/>
                  <a:ext cx="253440" cy="52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6290189C-6D1D-D94D-8AEA-03A982046CA9}"/>
              </a:ext>
            </a:extLst>
          </p:cNvPr>
          <p:cNvGrpSpPr/>
          <p:nvPr/>
        </p:nvGrpSpPr>
        <p:grpSpPr>
          <a:xfrm>
            <a:off x="5547123" y="4183448"/>
            <a:ext cx="847440" cy="458280"/>
            <a:chOff x="5547123" y="4183448"/>
            <a:chExt cx="847440" cy="458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472E2DDD-4E27-E2AF-1990-B8715A01DE90}"/>
                    </a:ext>
                  </a:extLst>
                </p14:cNvPr>
                <p14:cNvContentPartPr/>
                <p14:nvPr/>
              </p14:nvContentPartPr>
              <p14:xfrm>
                <a:off x="5547123" y="4184168"/>
                <a:ext cx="847440" cy="4575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472E2DDD-4E27-E2AF-1990-B8715A01DE90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538123" y="4175528"/>
                  <a:ext cx="86508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FBC47BE0-7288-61BF-1E2C-D272F731FC23}"/>
                    </a:ext>
                  </a:extLst>
                </p14:cNvPr>
                <p14:cNvContentPartPr/>
                <p14:nvPr/>
              </p14:nvContentPartPr>
              <p14:xfrm>
                <a:off x="6128163" y="4183448"/>
                <a:ext cx="24120" cy="576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FBC47BE0-7288-61BF-1E2C-D272F731FC23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119163" y="4174808"/>
                  <a:ext cx="41760" cy="23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207" name="Ink 206">
                <a:extLst>
                  <a:ext uri="{FF2B5EF4-FFF2-40B4-BE49-F238E27FC236}">
                    <a16:creationId xmlns:a16="http://schemas.microsoft.com/office/drawing/2014/main" id="{7D596571-8081-ACFB-15A2-E20348E42838}"/>
                  </a:ext>
                </a:extLst>
              </p14:cNvPr>
              <p14:cNvContentPartPr/>
              <p14:nvPr/>
            </p14:nvContentPartPr>
            <p14:xfrm>
              <a:off x="6536043" y="4288928"/>
              <a:ext cx="1440360" cy="307080"/>
            </p14:xfrm>
          </p:contentPart>
        </mc:Choice>
        <mc:Fallback xmlns="">
          <p:pic>
            <p:nvPicPr>
              <p:cNvPr id="207" name="Ink 206">
                <a:extLst>
                  <a:ext uri="{FF2B5EF4-FFF2-40B4-BE49-F238E27FC236}">
                    <a16:creationId xmlns:a16="http://schemas.microsoft.com/office/drawing/2014/main" id="{7D596571-8081-ACFB-15A2-E20348E42838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6527403" y="4280288"/>
                <a:ext cx="1458000" cy="32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13" name="Group 212">
            <a:extLst>
              <a:ext uri="{FF2B5EF4-FFF2-40B4-BE49-F238E27FC236}">
                <a16:creationId xmlns:a16="http://schemas.microsoft.com/office/drawing/2014/main" id="{356F64D6-9B49-CA39-D61D-737EA003C2BE}"/>
              </a:ext>
            </a:extLst>
          </p:cNvPr>
          <p:cNvGrpSpPr/>
          <p:nvPr/>
        </p:nvGrpSpPr>
        <p:grpSpPr>
          <a:xfrm>
            <a:off x="8222283" y="4081208"/>
            <a:ext cx="453240" cy="360720"/>
            <a:chOff x="8222283" y="4081208"/>
            <a:chExt cx="453240" cy="360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9E0B3989-FF7F-066D-CD3C-D9BAC1DBB313}"/>
                    </a:ext>
                  </a:extLst>
                </p14:cNvPr>
                <p14:cNvContentPartPr/>
                <p14:nvPr/>
              </p14:nvContentPartPr>
              <p14:xfrm>
                <a:off x="8222283" y="4081208"/>
                <a:ext cx="379440" cy="3607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9E0B3989-FF7F-066D-CD3C-D9BAC1DBB313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8213283" y="4072208"/>
                  <a:ext cx="3970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8EA8AE7D-8286-C073-A466-4E28AD300202}"/>
                    </a:ext>
                  </a:extLst>
                </p14:cNvPr>
                <p14:cNvContentPartPr/>
                <p14:nvPr/>
              </p14:nvContentPartPr>
              <p14:xfrm>
                <a:off x="8369883" y="4201808"/>
                <a:ext cx="305640" cy="3168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8EA8AE7D-8286-C073-A466-4E28AD30020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8361243" y="4193168"/>
                  <a:ext cx="323280" cy="49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212" name="Ink 211">
                <a:extLst>
                  <a:ext uri="{FF2B5EF4-FFF2-40B4-BE49-F238E27FC236}">
                    <a16:creationId xmlns:a16="http://schemas.microsoft.com/office/drawing/2014/main" id="{8D88A953-57EB-AAF4-0DDC-D643AC2469D3}"/>
                  </a:ext>
                </a:extLst>
              </p14:cNvPr>
              <p14:cNvContentPartPr/>
              <p14:nvPr/>
            </p14:nvContentPartPr>
            <p14:xfrm>
              <a:off x="8886483" y="4230968"/>
              <a:ext cx="287280" cy="127080"/>
            </p14:xfrm>
          </p:contentPart>
        </mc:Choice>
        <mc:Fallback xmlns="">
          <p:pic>
            <p:nvPicPr>
              <p:cNvPr id="212" name="Ink 211">
                <a:extLst>
                  <a:ext uri="{FF2B5EF4-FFF2-40B4-BE49-F238E27FC236}">
                    <a16:creationId xmlns:a16="http://schemas.microsoft.com/office/drawing/2014/main" id="{8D88A953-57EB-AAF4-0DDC-D643AC2469D3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8877483" y="4222328"/>
                <a:ext cx="30492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214" name="Ink 213">
                <a:extLst>
                  <a:ext uri="{FF2B5EF4-FFF2-40B4-BE49-F238E27FC236}">
                    <a16:creationId xmlns:a16="http://schemas.microsoft.com/office/drawing/2014/main" id="{ED3FDB47-009B-8673-E1B5-D74FD0F4FBFA}"/>
                  </a:ext>
                </a:extLst>
              </p14:cNvPr>
              <p14:cNvContentPartPr/>
              <p14:nvPr/>
            </p14:nvContentPartPr>
            <p14:xfrm>
              <a:off x="9442683" y="4016408"/>
              <a:ext cx="920520" cy="331200"/>
            </p14:xfrm>
          </p:contentPart>
        </mc:Choice>
        <mc:Fallback xmlns="">
          <p:pic>
            <p:nvPicPr>
              <p:cNvPr id="214" name="Ink 213">
                <a:extLst>
                  <a:ext uri="{FF2B5EF4-FFF2-40B4-BE49-F238E27FC236}">
                    <a16:creationId xmlns:a16="http://schemas.microsoft.com/office/drawing/2014/main" id="{ED3FDB47-009B-8673-E1B5-D74FD0F4FBFA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9434043" y="4007408"/>
                <a:ext cx="938160" cy="348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1" name="Group 240">
            <a:extLst>
              <a:ext uri="{FF2B5EF4-FFF2-40B4-BE49-F238E27FC236}">
                <a16:creationId xmlns:a16="http://schemas.microsoft.com/office/drawing/2014/main" id="{977A472F-4A54-F3C6-CF8B-591A6A783BAD}"/>
              </a:ext>
            </a:extLst>
          </p:cNvPr>
          <p:cNvGrpSpPr/>
          <p:nvPr/>
        </p:nvGrpSpPr>
        <p:grpSpPr>
          <a:xfrm>
            <a:off x="10632843" y="4113248"/>
            <a:ext cx="1300320" cy="357120"/>
            <a:chOff x="10632843" y="4113248"/>
            <a:chExt cx="1300320" cy="357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F29786D-C911-E4E3-8921-F4AC71EEF8CB}"/>
                    </a:ext>
                  </a:extLst>
                </p14:cNvPr>
                <p14:cNvContentPartPr/>
                <p14:nvPr/>
              </p14:nvContentPartPr>
              <p14:xfrm>
                <a:off x="10632843" y="4113248"/>
                <a:ext cx="188280" cy="2548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F29786D-C911-E4E3-8921-F4AC71EEF8C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10624203" y="4104248"/>
                  <a:ext cx="20592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386B354E-BB14-0D60-DE42-32A1795801F9}"/>
                    </a:ext>
                  </a:extLst>
                </p14:cNvPr>
                <p14:cNvContentPartPr/>
                <p14:nvPr/>
              </p14:nvContentPartPr>
              <p14:xfrm>
                <a:off x="10929843" y="4126568"/>
                <a:ext cx="121680" cy="27036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386B354E-BB14-0D60-DE42-32A1795801F9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10920843" y="4117568"/>
                  <a:ext cx="13932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637B1FC2-7456-C84F-9C1B-DC8F7E3AB067}"/>
                    </a:ext>
                  </a:extLst>
                </p14:cNvPr>
                <p14:cNvContentPartPr/>
                <p14:nvPr/>
              </p14:nvContentPartPr>
              <p14:xfrm>
                <a:off x="10889163" y="4262288"/>
                <a:ext cx="144000" cy="2268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637B1FC2-7456-C84F-9C1B-DC8F7E3AB067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10880523" y="4253288"/>
                  <a:ext cx="161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6E5CC2BE-BBB2-AA2B-96EC-29F3E88C8D0F}"/>
                    </a:ext>
                  </a:extLst>
                </p14:cNvPr>
                <p14:cNvContentPartPr/>
                <p14:nvPr/>
              </p14:nvContentPartPr>
              <p14:xfrm>
                <a:off x="11173923" y="4262288"/>
                <a:ext cx="54000" cy="10152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6E5CC2BE-BBB2-AA2B-96EC-29F3E88C8D0F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11165283" y="4253288"/>
                  <a:ext cx="716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F09E4F65-0819-FD77-B03B-26B82BB82D22}"/>
                    </a:ext>
                  </a:extLst>
                </p14:cNvPr>
                <p14:cNvContentPartPr/>
                <p14:nvPr/>
              </p14:nvContentPartPr>
              <p14:xfrm>
                <a:off x="11123523" y="4214768"/>
                <a:ext cx="63720" cy="25560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F09E4F65-0819-FD77-B03B-26B82BB82D22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1114523" y="4205768"/>
                  <a:ext cx="81360" cy="27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E572112D-5B3F-2A62-6887-5405D485B7F0}"/>
                    </a:ext>
                  </a:extLst>
                </p14:cNvPr>
                <p14:cNvContentPartPr/>
                <p14:nvPr/>
              </p14:nvContentPartPr>
              <p14:xfrm>
                <a:off x="11218203" y="4146008"/>
                <a:ext cx="139320" cy="29340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E572112D-5B3F-2A62-6887-5405D485B7F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1209203" y="4137008"/>
                  <a:ext cx="1569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9DF03B29-F1D7-848D-A805-0D024884DA15}"/>
                    </a:ext>
                  </a:extLst>
                </p14:cNvPr>
                <p14:cNvContentPartPr/>
                <p14:nvPr/>
              </p14:nvContentPartPr>
              <p14:xfrm>
                <a:off x="11442483" y="4263008"/>
                <a:ext cx="154440" cy="756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9DF03B29-F1D7-848D-A805-0D024884DA1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433483" y="4254368"/>
                  <a:ext cx="172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9D4BA3C4-3110-44D2-532B-79D1AB9C7AA8}"/>
                    </a:ext>
                  </a:extLst>
                </p14:cNvPr>
                <p14:cNvContentPartPr/>
                <p14:nvPr/>
              </p14:nvContentPartPr>
              <p14:xfrm>
                <a:off x="11437083" y="4318808"/>
                <a:ext cx="183600" cy="1692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9D4BA3C4-3110-44D2-532B-79D1AB9C7AA8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1428083" y="4310168"/>
                  <a:ext cx="201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70F1A93A-FB6B-91D4-09ED-6D48D23FAEB7}"/>
                    </a:ext>
                  </a:extLst>
                </p14:cNvPr>
                <p14:cNvContentPartPr/>
                <p14:nvPr/>
              </p14:nvContentPartPr>
              <p14:xfrm>
                <a:off x="11698083" y="4208288"/>
                <a:ext cx="235080" cy="1886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70F1A93A-FB6B-91D4-09ED-6D48D23FAEB7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1689083" y="4199648"/>
                  <a:ext cx="252720" cy="20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4" name="Group 243">
            <a:extLst>
              <a:ext uri="{FF2B5EF4-FFF2-40B4-BE49-F238E27FC236}">
                <a16:creationId xmlns:a16="http://schemas.microsoft.com/office/drawing/2014/main" id="{19F35300-57E8-5945-5128-A52E5F428429}"/>
              </a:ext>
            </a:extLst>
          </p:cNvPr>
          <p:cNvGrpSpPr/>
          <p:nvPr/>
        </p:nvGrpSpPr>
        <p:grpSpPr>
          <a:xfrm>
            <a:off x="1864683" y="3614648"/>
            <a:ext cx="3612240" cy="916560"/>
            <a:chOff x="1864683" y="3614648"/>
            <a:chExt cx="3612240" cy="91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2A835B95-562A-C0BD-CFD1-1C8025C66EDB}"/>
                    </a:ext>
                  </a:extLst>
                </p14:cNvPr>
                <p14:cNvContentPartPr/>
                <p14:nvPr/>
              </p14:nvContentPartPr>
              <p14:xfrm>
                <a:off x="1864683" y="3926408"/>
                <a:ext cx="367920" cy="1893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2A835B95-562A-C0BD-CFD1-1C8025C66EDB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856043" y="3917408"/>
                  <a:ext cx="3855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538BF0FF-3DCF-6B2F-785C-4FA0498DF561}"/>
                    </a:ext>
                  </a:extLst>
                </p14:cNvPr>
                <p14:cNvContentPartPr/>
                <p14:nvPr/>
              </p14:nvContentPartPr>
              <p14:xfrm>
                <a:off x="2420523" y="3898688"/>
                <a:ext cx="176760" cy="1504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538BF0FF-3DCF-6B2F-785C-4FA0498DF561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411883" y="3890048"/>
                  <a:ext cx="1944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E5ACBEF-731B-856E-7999-CC385A2DDAE7}"/>
                    </a:ext>
                  </a:extLst>
                </p14:cNvPr>
                <p14:cNvContentPartPr/>
                <p14:nvPr/>
              </p14:nvContentPartPr>
              <p14:xfrm>
                <a:off x="2448963" y="3768008"/>
                <a:ext cx="196560" cy="316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E5ACBEF-731B-856E-7999-CC385A2DDAE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440323" y="3759008"/>
                  <a:ext cx="2142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70308563-7B53-9972-1ACD-E225DDA3EB7C}"/>
                    </a:ext>
                  </a:extLst>
                </p14:cNvPr>
                <p14:cNvContentPartPr/>
                <p14:nvPr/>
              </p14:nvContentPartPr>
              <p14:xfrm>
                <a:off x="2842083" y="3957728"/>
                <a:ext cx="58680" cy="3276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70308563-7B53-9972-1ACD-E225DDA3EB7C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833083" y="3949088"/>
                  <a:ext cx="763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06903A1-0216-3C1D-EE71-276DB44A36E3}"/>
                    </a:ext>
                  </a:extLst>
                </p14:cNvPr>
                <p14:cNvContentPartPr/>
                <p14:nvPr/>
              </p14:nvContentPartPr>
              <p14:xfrm>
                <a:off x="3064923" y="3832808"/>
                <a:ext cx="255240" cy="21924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06903A1-0216-3C1D-EE71-276DB44A36E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056283" y="3823808"/>
                  <a:ext cx="27288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CB16B238-4B26-9BC8-C919-633BE240B65C}"/>
                    </a:ext>
                  </a:extLst>
                </p14:cNvPr>
                <p14:cNvContentPartPr/>
                <p14:nvPr/>
              </p14:nvContentPartPr>
              <p14:xfrm>
                <a:off x="3055563" y="3762968"/>
                <a:ext cx="250560" cy="2016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CB16B238-4B26-9BC8-C919-633BE240B65C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046923" y="3754328"/>
                  <a:ext cx="268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F4070FB2-2445-2467-52A3-FAF001A53F5B}"/>
                    </a:ext>
                  </a:extLst>
                </p14:cNvPr>
                <p14:cNvContentPartPr/>
                <p14:nvPr/>
              </p14:nvContentPartPr>
              <p14:xfrm>
                <a:off x="3496563" y="3769808"/>
                <a:ext cx="277200" cy="257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F4070FB2-2445-2467-52A3-FAF001A53F5B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487923" y="3760808"/>
                  <a:ext cx="2948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8CE53176-6DC5-681A-C3B8-79F47BBA49F0}"/>
                    </a:ext>
                  </a:extLst>
                </p14:cNvPr>
                <p14:cNvContentPartPr/>
                <p14:nvPr/>
              </p14:nvContentPartPr>
              <p14:xfrm>
                <a:off x="3872763" y="3734888"/>
                <a:ext cx="185400" cy="27360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8CE53176-6DC5-681A-C3B8-79F47BBA49F0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863763" y="3725888"/>
                  <a:ext cx="20304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0BD6152-C9B6-1D4E-7F4A-23116F288AF3}"/>
                    </a:ext>
                  </a:extLst>
                </p14:cNvPr>
                <p14:cNvContentPartPr/>
                <p14:nvPr/>
              </p14:nvContentPartPr>
              <p14:xfrm>
                <a:off x="3835323" y="3904448"/>
                <a:ext cx="200160" cy="270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0BD6152-C9B6-1D4E-7F4A-23116F288AF3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826683" y="3895808"/>
                  <a:ext cx="21780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25E9AC62-A6C0-59FF-D66C-4E5C00E4F862}"/>
                    </a:ext>
                  </a:extLst>
                </p14:cNvPr>
                <p14:cNvContentPartPr/>
                <p14:nvPr/>
              </p14:nvContentPartPr>
              <p14:xfrm>
                <a:off x="4437603" y="3748208"/>
                <a:ext cx="9720" cy="23040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25E9AC62-A6C0-59FF-D66C-4E5C00E4F862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28603" y="3739208"/>
                  <a:ext cx="2736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32071617-C277-9E0C-9D4D-39D6251DD143}"/>
                    </a:ext>
                  </a:extLst>
                </p14:cNvPr>
                <p14:cNvContentPartPr/>
                <p14:nvPr/>
              </p14:nvContentPartPr>
              <p14:xfrm>
                <a:off x="4346523" y="3866648"/>
                <a:ext cx="251280" cy="2700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32071617-C277-9E0C-9D4D-39D6251DD143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337883" y="3858008"/>
                  <a:ext cx="26892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6C7B9BD-3FD2-5707-D23D-4DD1437DC410}"/>
                    </a:ext>
                  </a:extLst>
                </p14:cNvPr>
                <p14:cNvContentPartPr/>
                <p14:nvPr/>
              </p14:nvContentPartPr>
              <p14:xfrm>
                <a:off x="4878963" y="3796088"/>
                <a:ext cx="20160" cy="3204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6C7B9BD-3FD2-5707-D23D-4DD1437DC410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870323" y="3787448"/>
                  <a:ext cx="378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D92318A7-94AB-E76E-960F-6021FB8C87F1}"/>
                    </a:ext>
                  </a:extLst>
                </p14:cNvPr>
                <p14:cNvContentPartPr/>
                <p14:nvPr/>
              </p14:nvContentPartPr>
              <p14:xfrm>
                <a:off x="4819203" y="3756488"/>
                <a:ext cx="195120" cy="22068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D92318A7-94AB-E76E-960F-6021FB8C87F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810563" y="3747488"/>
                  <a:ext cx="2127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FF66BC3B-DAA8-FDF8-783D-EA81AD891141}"/>
                    </a:ext>
                  </a:extLst>
                </p14:cNvPr>
                <p14:cNvContentPartPr/>
                <p14:nvPr/>
              </p14:nvContentPartPr>
              <p14:xfrm>
                <a:off x="5020083" y="4047008"/>
                <a:ext cx="108000" cy="1504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FF66BC3B-DAA8-FDF8-783D-EA81AD89114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011083" y="4038008"/>
                  <a:ext cx="12564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1EAA48CD-D0DA-0277-3ED7-26AD66F2C9FE}"/>
                    </a:ext>
                  </a:extLst>
                </p14:cNvPr>
                <p14:cNvContentPartPr/>
                <p14:nvPr/>
              </p14:nvContentPartPr>
              <p14:xfrm>
                <a:off x="5003163" y="4328528"/>
                <a:ext cx="473760" cy="20268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1EAA48CD-D0DA-0277-3ED7-26AD66F2C9FE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994163" y="4319528"/>
                  <a:ext cx="4914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B6490D0C-93E1-C216-E02C-391A6C6A06CE}"/>
                    </a:ext>
                  </a:extLst>
                </p14:cNvPr>
                <p14:cNvContentPartPr/>
                <p14:nvPr/>
              </p14:nvContentPartPr>
              <p14:xfrm>
                <a:off x="4980483" y="4315568"/>
                <a:ext cx="103680" cy="14832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B6490D0C-93E1-C216-E02C-391A6C6A06CE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971843" y="4306568"/>
                  <a:ext cx="1213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DB06D04E-23FF-2EA2-2E1A-38CE5F45DBD6}"/>
                    </a:ext>
                  </a:extLst>
                </p14:cNvPr>
                <p14:cNvContentPartPr/>
                <p14:nvPr/>
              </p14:nvContentPartPr>
              <p14:xfrm>
                <a:off x="3375603" y="3681968"/>
                <a:ext cx="169920" cy="5302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DB06D04E-23FF-2EA2-2E1A-38CE5F45DBD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3366963" y="3673328"/>
                  <a:ext cx="18756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D783F76-382B-B80F-14B3-BBB34382331D}"/>
                    </a:ext>
                  </a:extLst>
                </p14:cNvPr>
                <p14:cNvContentPartPr/>
                <p14:nvPr/>
              </p14:nvContentPartPr>
              <p14:xfrm>
                <a:off x="4015683" y="3614648"/>
                <a:ext cx="115200" cy="59580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D783F76-382B-B80F-14B3-BBB34382331D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4007043" y="3605648"/>
                  <a:ext cx="132840" cy="613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5" name="Group 254">
            <a:extLst>
              <a:ext uri="{FF2B5EF4-FFF2-40B4-BE49-F238E27FC236}">
                <a16:creationId xmlns:a16="http://schemas.microsoft.com/office/drawing/2014/main" id="{2C1931A9-DBEC-9695-D254-A48FB025F6BE}"/>
              </a:ext>
            </a:extLst>
          </p:cNvPr>
          <p:cNvGrpSpPr/>
          <p:nvPr/>
        </p:nvGrpSpPr>
        <p:grpSpPr>
          <a:xfrm>
            <a:off x="5586723" y="4576208"/>
            <a:ext cx="2664720" cy="503640"/>
            <a:chOff x="5586723" y="4576208"/>
            <a:chExt cx="2664720" cy="50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E747A9FB-75DE-83A0-1E8B-05D65CBC96FB}"/>
                    </a:ext>
                  </a:extLst>
                </p14:cNvPr>
                <p14:cNvContentPartPr/>
                <p14:nvPr/>
              </p14:nvContentPartPr>
              <p14:xfrm>
                <a:off x="5586723" y="4818128"/>
                <a:ext cx="501120" cy="11556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E747A9FB-75DE-83A0-1E8B-05D65CBC96FB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577723" y="4809128"/>
                  <a:ext cx="5187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C805DD74-26B7-2132-0A49-AF0D02912B06}"/>
                    </a:ext>
                  </a:extLst>
                </p14:cNvPr>
                <p14:cNvContentPartPr/>
                <p14:nvPr/>
              </p14:nvContentPartPr>
              <p14:xfrm>
                <a:off x="6258483" y="4637408"/>
                <a:ext cx="657360" cy="38880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C805DD74-26B7-2132-0A49-AF0D02912B0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6249483" y="4628408"/>
                  <a:ext cx="675000" cy="40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9859E396-BE79-826F-799D-887CD2538C4E}"/>
                    </a:ext>
                  </a:extLst>
                </p14:cNvPr>
                <p14:cNvContentPartPr/>
                <p14:nvPr/>
              </p14:nvContentPartPr>
              <p14:xfrm>
                <a:off x="6889563" y="4823168"/>
                <a:ext cx="190800" cy="8748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9859E396-BE79-826F-799D-887CD2538C4E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880923" y="4814528"/>
                  <a:ext cx="2084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F03FC017-7D9C-5D51-4343-17DF60392851}"/>
                    </a:ext>
                  </a:extLst>
                </p14:cNvPr>
                <p14:cNvContentPartPr/>
                <p14:nvPr/>
              </p14:nvContentPartPr>
              <p14:xfrm>
                <a:off x="7386723" y="4749728"/>
                <a:ext cx="365760" cy="1483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F03FC017-7D9C-5D51-4343-17DF60392851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7377723" y="4741088"/>
                  <a:ext cx="38340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D10A8C38-29A9-DFBC-9830-4D9ADD6DB013}"/>
                    </a:ext>
                  </a:extLst>
                </p14:cNvPr>
                <p14:cNvContentPartPr/>
                <p14:nvPr/>
              </p14:nvContentPartPr>
              <p14:xfrm>
                <a:off x="7796763" y="4864928"/>
                <a:ext cx="32040" cy="500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D10A8C38-29A9-DFBC-9830-4D9ADD6DB01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7788123" y="4856288"/>
                  <a:ext cx="496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52" name="Ink 251">
                  <a:extLst>
                    <a:ext uri="{FF2B5EF4-FFF2-40B4-BE49-F238E27FC236}">
                      <a16:creationId xmlns:a16="http://schemas.microsoft.com/office/drawing/2014/main" id="{4E3CFE44-DB59-4963-342A-C7DD3D32661E}"/>
                    </a:ext>
                  </a:extLst>
                </p14:cNvPr>
                <p14:cNvContentPartPr/>
                <p14:nvPr/>
              </p14:nvContentPartPr>
              <p14:xfrm>
                <a:off x="8008443" y="4718408"/>
                <a:ext cx="62640" cy="194040"/>
              </p14:xfrm>
            </p:contentPart>
          </mc:Choice>
          <mc:Fallback xmlns="">
            <p:pic>
              <p:nvPicPr>
                <p:cNvPr id="252" name="Ink 251">
                  <a:extLst>
                    <a:ext uri="{FF2B5EF4-FFF2-40B4-BE49-F238E27FC236}">
                      <a16:creationId xmlns:a16="http://schemas.microsoft.com/office/drawing/2014/main" id="{4E3CFE44-DB59-4963-342A-C7DD3D32661E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999803" y="4709768"/>
                  <a:ext cx="8028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937524C3-0D1F-AAF4-79ED-66644913487F}"/>
                    </a:ext>
                  </a:extLst>
                </p14:cNvPr>
                <p14:cNvContentPartPr/>
                <p14:nvPr/>
              </p14:nvContentPartPr>
              <p14:xfrm>
                <a:off x="7257483" y="4586288"/>
                <a:ext cx="201600" cy="4806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937524C3-0D1F-AAF4-79ED-66644913487F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248483" y="4577648"/>
                  <a:ext cx="219240" cy="49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3418E1E-63B8-4257-B1C4-04B4F86A6DC5}"/>
                    </a:ext>
                  </a:extLst>
                </p14:cNvPr>
                <p14:cNvContentPartPr/>
                <p14:nvPr/>
              </p14:nvContentPartPr>
              <p14:xfrm>
                <a:off x="8080443" y="4576208"/>
                <a:ext cx="171000" cy="50364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3418E1E-63B8-4257-B1C4-04B4F86A6DC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8071443" y="4567208"/>
                  <a:ext cx="188640" cy="52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D0F6385F-0061-A722-96C2-5B7EE8423670}"/>
              </a:ext>
            </a:extLst>
          </p:cNvPr>
          <p:cNvGrpSpPr/>
          <p:nvPr/>
        </p:nvGrpSpPr>
        <p:grpSpPr>
          <a:xfrm>
            <a:off x="8417763" y="4621568"/>
            <a:ext cx="1084680" cy="353520"/>
            <a:chOff x="8417763" y="4621568"/>
            <a:chExt cx="1084680" cy="35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65F50636-DF18-99EC-8165-F7E9BD34AD52}"/>
                    </a:ext>
                  </a:extLst>
                </p14:cNvPr>
                <p14:cNvContentPartPr/>
                <p14:nvPr/>
              </p14:nvContentPartPr>
              <p14:xfrm>
                <a:off x="8638443" y="4684928"/>
                <a:ext cx="248040" cy="22968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65F50636-DF18-99EC-8165-F7E9BD34AD52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8629803" y="4676288"/>
                  <a:ext cx="26568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42CF86AE-A47F-ABB2-ED4A-2F35E760E2FD}"/>
                    </a:ext>
                  </a:extLst>
                </p14:cNvPr>
                <p14:cNvContentPartPr/>
                <p14:nvPr/>
              </p14:nvContentPartPr>
              <p14:xfrm>
                <a:off x="8662203" y="4851608"/>
                <a:ext cx="214920" cy="5868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42CF86AE-A47F-ABB2-ED4A-2F35E760E2FD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653203" y="4842608"/>
                  <a:ext cx="232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0E7B0D3A-89FE-A2C9-AB43-93F53B30C018}"/>
                    </a:ext>
                  </a:extLst>
                </p14:cNvPr>
                <p14:cNvContentPartPr/>
                <p14:nvPr/>
              </p14:nvContentPartPr>
              <p14:xfrm>
                <a:off x="8437563" y="4733888"/>
                <a:ext cx="20880" cy="482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0E7B0D3A-89FE-A2C9-AB43-93F53B30C018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428923" y="4724888"/>
                  <a:ext cx="385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41AC8EF9-90D8-2986-66AA-D35F58CBDC35}"/>
                    </a:ext>
                  </a:extLst>
                </p14:cNvPr>
                <p14:cNvContentPartPr/>
                <p14:nvPr/>
              </p14:nvContentPartPr>
              <p14:xfrm>
                <a:off x="8417763" y="4837928"/>
                <a:ext cx="68760" cy="363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41AC8EF9-90D8-2986-66AA-D35F58CBDC35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408763" y="4829288"/>
                  <a:ext cx="864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B1CF7112-A78F-C87B-F321-D937218573D0}"/>
                    </a:ext>
                  </a:extLst>
                </p14:cNvPr>
                <p14:cNvContentPartPr/>
                <p14:nvPr/>
              </p14:nvContentPartPr>
              <p14:xfrm>
                <a:off x="9031923" y="4621568"/>
                <a:ext cx="141480" cy="35352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B1CF7112-A78F-C87B-F321-D937218573D0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022923" y="4612928"/>
                  <a:ext cx="15912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A56B6B8A-AF92-3502-AD3D-EA7D5317B321}"/>
                    </a:ext>
                  </a:extLst>
                </p14:cNvPr>
                <p14:cNvContentPartPr/>
                <p14:nvPr/>
              </p14:nvContentPartPr>
              <p14:xfrm>
                <a:off x="8959203" y="4830368"/>
                <a:ext cx="239040" cy="82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A56B6B8A-AF92-3502-AD3D-EA7D5317B32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950563" y="4821368"/>
                  <a:ext cx="2566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5616CD56-926A-DFC9-87A2-C983ABDFD70B}"/>
                    </a:ext>
                  </a:extLst>
                </p14:cNvPr>
                <p14:cNvContentPartPr/>
                <p14:nvPr/>
              </p14:nvContentPartPr>
              <p14:xfrm>
                <a:off x="9368163" y="4786808"/>
                <a:ext cx="123480" cy="1548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5616CD56-926A-DFC9-87A2-C983ABDFD70B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359523" y="4778168"/>
                  <a:ext cx="141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60919C2B-D43A-F5E0-9FBD-6D26A9FAA028}"/>
                    </a:ext>
                  </a:extLst>
                </p14:cNvPr>
                <p14:cNvContentPartPr/>
                <p14:nvPr/>
              </p14:nvContentPartPr>
              <p14:xfrm>
                <a:off x="9382563" y="4863488"/>
                <a:ext cx="119880" cy="540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60919C2B-D43A-F5E0-9FBD-6D26A9FAA028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373923" y="4854488"/>
                  <a:ext cx="13752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9" name="Group 268">
            <a:extLst>
              <a:ext uri="{FF2B5EF4-FFF2-40B4-BE49-F238E27FC236}">
                <a16:creationId xmlns:a16="http://schemas.microsoft.com/office/drawing/2014/main" id="{C6B7EC0E-2305-48AB-933B-25DE4D986871}"/>
              </a:ext>
            </a:extLst>
          </p:cNvPr>
          <p:cNvGrpSpPr/>
          <p:nvPr/>
        </p:nvGrpSpPr>
        <p:grpSpPr>
          <a:xfrm>
            <a:off x="9747243" y="4551008"/>
            <a:ext cx="490320" cy="298800"/>
            <a:chOff x="9747243" y="4551008"/>
            <a:chExt cx="490320" cy="29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65" name="Ink 264">
                  <a:extLst>
                    <a:ext uri="{FF2B5EF4-FFF2-40B4-BE49-F238E27FC236}">
                      <a16:creationId xmlns:a16="http://schemas.microsoft.com/office/drawing/2014/main" id="{040EBFBB-E943-3D33-33EF-C0D20809E0EC}"/>
                    </a:ext>
                  </a:extLst>
                </p14:cNvPr>
                <p14:cNvContentPartPr/>
                <p14:nvPr/>
              </p14:nvContentPartPr>
              <p14:xfrm>
                <a:off x="9747243" y="4551008"/>
                <a:ext cx="165240" cy="255960"/>
              </p14:xfrm>
            </p:contentPart>
          </mc:Choice>
          <mc:Fallback xmlns="">
            <p:pic>
              <p:nvPicPr>
                <p:cNvPr id="265" name="Ink 264">
                  <a:extLst>
                    <a:ext uri="{FF2B5EF4-FFF2-40B4-BE49-F238E27FC236}">
                      <a16:creationId xmlns:a16="http://schemas.microsoft.com/office/drawing/2014/main" id="{040EBFBB-E943-3D33-33EF-C0D20809E0EC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738243" y="4542008"/>
                  <a:ext cx="18288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637A7914-3791-302F-32E9-EE594D332F8B}"/>
                    </a:ext>
                  </a:extLst>
                </p14:cNvPr>
                <p14:cNvContentPartPr/>
                <p14:nvPr/>
              </p14:nvContentPartPr>
              <p14:xfrm>
                <a:off x="10009323" y="4684208"/>
                <a:ext cx="228240" cy="9684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637A7914-3791-302F-32E9-EE594D332F8B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0000323" y="4675568"/>
                  <a:ext cx="2458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20CC5B09-0699-EA97-5AD3-556D27F71D13}"/>
                    </a:ext>
                  </a:extLst>
                </p14:cNvPr>
                <p14:cNvContentPartPr/>
                <p14:nvPr/>
              </p14:nvContentPartPr>
              <p14:xfrm>
                <a:off x="9762723" y="4838288"/>
                <a:ext cx="406080" cy="1152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20CC5B09-0699-EA97-5AD3-556D27F71D1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753723" y="4829648"/>
                  <a:ext cx="42372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6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9C344939-3ECA-51C2-1D21-2498245B64AE}"/>
                  </a:ext>
                </a:extLst>
              </p14:cNvPr>
              <p14:cNvContentPartPr/>
              <p14:nvPr/>
            </p14:nvContentPartPr>
            <p14:xfrm>
              <a:off x="9871443" y="4975808"/>
              <a:ext cx="202320" cy="14508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9C344939-3ECA-51C2-1D21-2498245B64AE}"/>
                  </a:ext>
                </a:extLst>
              </p:cNvPr>
              <p:cNvPicPr/>
              <p:nvPr/>
            </p:nvPicPr>
            <p:blipFill>
              <a:blip r:embed="rId387"/>
              <a:stretch>
                <a:fillRect/>
              </a:stretch>
            </p:blipFill>
            <p:spPr>
              <a:xfrm>
                <a:off x="9862443" y="4966808"/>
                <a:ext cx="219960" cy="16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oup 293">
            <a:extLst>
              <a:ext uri="{FF2B5EF4-FFF2-40B4-BE49-F238E27FC236}">
                <a16:creationId xmlns:a16="http://schemas.microsoft.com/office/drawing/2014/main" id="{9AF11F29-5D05-49E1-139F-1295B9564032}"/>
              </a:ext>
            </a:extLst>
          </p:cNvPr>
          <p:cNvGrpSpPr/>
          <p:nvPr/>
        </p:nvGrpSpPr>
        <p:grpSpPr>
          <a:xfrm>
            <a:off x="1065843" y="5150768"/>
            <a:ext cx="3911760" cy="749160"/>
            <a:chOff x="1065843" y="5150768"/>
            <a:chExt cx="3911760" cy="74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B9BDEA15-942A-140C-8FBE-CF62657372F7}"/>
                    </a:ext>
                  </a:extLst>
                </p14:cNvPr>
                <p14:cNvContentPartPr/>
                <p14:nvPr/>
              </p14:nvContentPartPr>
              <p14:xfrm>
                <a:off x="1065843" y="5598608"/>
                <a:ext cx="180360" cy="30132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B9BDEA15-942A-140C-8FBE-CF62657372F7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1057203" y="5589608"/>
                  <a:ext cx="19800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D76683A9-AD60-FA7D-DF87-A1956AD0473F}"/>
                    </a:ext>
                  </a:extLst>
                </p14:cNvPr>
                <p14:cNvContentPartPr/>
                <p14:nvPr/>
              </p14:nvContentPartPr>
              <p14:xfrm>
                <a:off x="1385163" y="5603288"/>
                <a:ext cx="201600" cy="180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D76683A9-AD60-FA7D-DF87-A1956AD0473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1376523" y="5594648"/>
                  <a:ext cx="2192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292CA1FB-2B15-1122-90C6-DAC8F81FC54A}"/>
                    </a:ext>
                  </a:extLst>
                </p14:cNvPr>
                <p14:cNvContentPartPr/>
                <p14:nvPr/>
              </p14:nvContentPartPr>
              <p14:xfrm>
                <a:off x="1420083" y="5682488"/>
                <a:ext cx="230760" cy="540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292CA1FB-2B15-1122-90C6-DAC8F81FC54A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411083" y="5673848"/>
                  <a:ext cx="2484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74" name="Ink 273">
                  <a:extLst>
                    <a:ext uri="{FF2B5EF4-FFF2-40B4-BE49-F238E27FC236}">
                      <a16:creationId xmlns:a16="http://schemas.microsoft.com/office/drawing/2014/main" id="{B26B67C6-96F0-AD15-1FF0-15A93BA9563F}"/>
                    </a:ext>
                  </a:extLst>
                </p14:cNvPr>
                <p14:cNvContentPartPr/>
                <p14:nvPr/>
              </p14:nvContentPartPr>
              <p14:xfrm>
                <a:off x="1849203" y="5547848"/>
                <a:ext cx="313920" cy="261360"/>
              </p14:xfrm>
            </p:contentPart>
          </mc:Choice>
          <mc:Fallback xmlns="">
            <p:pic>
              <p:nvPicPr>
                <p:cNvPr id="274" name="Ink 273">
                  <a:extLst>
                    <a:ext uri="{FF2B5EF4-FFF2-40B4-BE49-F238E27FC236}">
                      <a16:creationId xmlns:a16="http://schemas.microsoft.com/office/drawing/2014/main" id="{B26B67C6-96F0-AD15-1FF0-15A93BA9563F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1840203" y="5539208"/>
                  <a:ext cx="331560" cy="27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75" name="Ink 274">
                  <a:extLst>
                    <a:ext uri="{FF2B5EF4-FFF2-40B4-BE49-F238E27FC236}">
                      <a16:creationId xmlns:a16="http://schemas.microsoft.com/office/drawing/2014/main" id="{C823B850-9632-2559-2071-AEB6B36DC855}"/>
                    </a:ext>
                  </a:extLst>
                </p14:cNvPr>
                <p14:cNvContentPartPr/>
                <p14:nvPr/>
              </p14:nvContentPartPr>
              <p14:xfrm>
                <a:off x="2270763" y="5570168"/>
                <a:ext cx="211320" cy="106920"/>
              </p14:xfrm>
            </p:contentPart>
          </mc:Choice>
          <mc:Fallback xmlns="">
            <p:pic>
              <p:nvPicPr>
                <p:cNvPr id="275" name="Ink 274">
                  <a:extLst>
                    <a:ext uri="{FF2B5EF4-FFF2-40B4-BE49-F238E27FC236}">
                      <a16:creationId xmlns:a16="http://schemas.microsoft.com/office/drawing/2014/main" id="{C823B850-9632-2559-2071-AEB6B36DC855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262123" y="5561528"/>
                  <a:ext cx="2289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76" name="Ink 275">
                  <a:extLst>
                    <a:ext uri="{FF2B5EF4-FFF2-40B4-BE49-F238E27FC236}">
                      <a16:creationId xmlns:a16="http://schemas.microsoft.com/office/drawing/2014/main" id="{FB0CCEC9-D500-295B-AB7B-4DFF352532C9}"/>
                    </a:ext>
                  </a:extLst>
                </p14:cNvPr>
                <p14:cNvContentPartPr/>
                <p14:nvPr/>
              </p14:nvContentPartPr>
              <p14:xfrm>
                <a:off x="2279763" y="5444888"/>
                <a:ext cx="195120" cy="13320"/>
              </p14:xfrm>
            </p:contentPart>
          </mc:Choice>
          <mc:Fallback xmlns="">
            <p:pic>
              <p:nvPicPr>
                <p:cNvPr id="276" name="Ink 275">
                  <a:extLst>
                    <a:ext uri="{FF2B5EF4-FFF2-40B4-BE49-F238E27FC236}">
                      <a16:creationId xmlns:a16="http://schemas.microsoft.com/office/drawing/2014/main" id="{FB0CCEC9-D500-295B-AB7B-4DFF352532C9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270763" y="5435888"/>
                  <a:ext cx="2127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7B47B6B1-0563-0B87-8433-BC36EA6EEA7C}"/>
                    </a:ext>
                  </a:extLst>
                </p14:cNvPr>
                <p14:cNvContentPartPr/>
                <p14:nvPr/>
              </p14:nvContentPartPr>
              <p14:xfrm>
                <a:off x="2673243" y="5598968"/>
                <a:ext cx="28440" cy="172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7B47B6B1-0563-0B87-8433-BC36EA6EEA7C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664603" y="5589968"/>
                  <a:ext cx="46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36482213-574C-6F7D-CB33-33E43AF55B8F}"/>
                    </a:ext>
                  </a:extLst>
                </p14:cNvPr>
                <p14:cNvContentPartPr/>
                <p14:nvPr/>
              </p14:nvContentPartPr>
              <p14:xfrm>
                <a:off x="2865123" y="5409248"/>
                <a:ext cx="266760" cy="27216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36482213-574C-6F7D-CB33-33E43AF55B8F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856123" y="5400248"/>
                  <a:ext cx="28440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80" name="Ink 279">
                  <a:extLst>
                    <a:ext uri="{FF2B5EF4-FFF2-40B4-BE49-F238E27FC236}">
                      <a16:creationId xmlns:a16="http://schemas.microsoft.com/office/drawing/2014/main" id="{8C4FD05E-5930-FBA3-F66D-3D660AA094AC}"/>
                    </a:ext>
                  </a:extLst>
                </p14:cNvPr>
                <p14:cNvContentPartPr/>
                <p14:nvPr/>
              </p14:nvContentPartPr>
              <p14:xfrm>
                <a:off x="2835243" y="5337968"/>
                <a:ext cx="296640" cy="10800"/>
              </p14:xfrm>
            </p:contentPart>
          </mc:Choice>
          <mc:Fallback xmlns="">
            <p:pic>
              <p:nvPicPr>
                <p:cNvPr id="280" name="Ink 279">
                  <a:extLst>
                    <a:ext uri="{FF2B5EF4-FFF2-40B4-BE49-F238E27FC236}">
                      <a16:creationId xmlns:a16="http://schemas.microsoft.com/office/drawing/2014/main" id="{8C4FD05E-5930-FBA3-F66D-3D660AA094A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826243" y="5328968"/>
                  <a:ext cx="3142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8388913-C5EF-039E-1D26-5414665CC031}"/>
                    </a:ext>
                  </a:extLst>
                </p14:cNvPr>
                <p14:cNvContentPartPr/>
                <p14:nvPr/>
              </p14:nvContentPartPr>
              <p14:xfrm>
                <a:off x="3312603" y="5220608"/>
                <a:ext cx="97920" cy="53496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8388913-C5EF-039E-1D26-5414665CC031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3303963" y="5211608"/>
                  <a:ext cx="11556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7EB47523-DDE8-EE18-7F4F-FEB1CCC258F9}"/>
                    </a:ext>
                  </a:extLst>
                </p14:cNvPr>
                <p14:cNvContentPartPr/>
                <p14:nvPr/>
              </p14:nvContentPartPr>
              <p14:xfrm>
                <a:off x="3557403" y="5308448"/>
                <a:ext cx="95040" cy="16920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7EB47523-DDE8-EE18-7F4F-FEB1CCC258F9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3548763" y="5299448"/>
                  <a:ext cx="1126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C7C99B7A-9E93-D133-E269-CFA88C31E30B}"/>
                    </a:ext>
                  </a:extLst>
                </p14:cNvPr>
                <p14:cNvContentPartPr/>
                <p14:nvPr/>
              </p14:nvContentPartPr>
              <p14:xfrm>
                <a:off x="3782763" y="5343728"/>
                <a:ext cx="165600" cy="10296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C7C99B7A-9E93-D133-E269-CFA88C31E30B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3774123" y="5335088"/>
                  <a:ext cx="1832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85" name="Ink 284">
                  <a:extLst>
                    <a:ext uri="{FF2B5EF4-FFF2-40B4-BE49-F238E27FC236}">
                      <a16:creationId xmlns:a16="http://schemas.microsoft.com/office/drawing/2014/main" id="{D538CC18-7463-C4F3-4443-56CEB8869387}"/>
                    </a:ext>
                  </a:extLst>
                </p14:cNvPr>
                <p14:cNvContentPartPr/>
                <p14:nvPr/>
              </p14:nvContentPartPr>
              <p14:xfrm>
                <a:off x="3567843" y="5535608"/>
                <a:ext cx="365400" cy="42480"/>
              </p14:xfrm>
            </p:contentPart>
          </mc:Choice>
          <mc:Fallback xmlns="">
            <p:pic>
              <p:nvPicPr>
                <p:cNvPr id="285" name="Ink 284">
                  <a:extLst>
                    <a:ext uri="{FF2B5EF4-FFF2-40B4-BE49-F238E27FC236}">
                      <a16:creationId xmlns:a16="http://schemas.microsoft.com/office/drawing/2014/main" id="{D538CC18-7463-C4F3-4443-56CEB8869387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559203" y="5526968"/>
                  <a:ext cx="38304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66735910-0495-2CCC-7011-F901AE7A7FBB}"/>
                    </a:ext>
                  </a:extLst>
                </p14:cNvPr>
                <p14:cNvContentPartPr/>
                <p14:nvPr/>
              </p14:nvContentPartPr>
              <p14:xfrm>
                <a:off x="3692043" y="5625248"/>
                <a:ext cx="199440" cy="12672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66735910-0495-2CCC-7011-F901AE7A7FBB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683043" y="5616248"/>
                  <a:ext cx="21708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87" name="Ink 286">
                  <a:extLst>
                    <a:ext uri="{FF2B5EF4-FFF2-40B4-BE49-F238E27FC236}">
                      <a16:creationId xmlns:a16="http://schemas.microsoft.com/office/drawing/2014/main" id="{E12127F7-3B78-E8F0-7256-CBAA447974A1}"/>
                    </a:ext>
                  </a:extLst>
                </p14:cNvPr>
                <p14:cNvContentPartPr/>
                <p14:nvPr/>
              </p14:nvContentPartPr>
              <p14:xfrm>
                <a:off x="4049883" y="5150768"/>
                <a:ext cx="128160" cy="610200"/>
              </p14:xfrm>
            </p:contentPart>
          </mc:Choice>
          <mc:Fallback xmlns="">
            <p:pic>
              <p:nvPicPr>
                <p:cNvPr id="287" name="Ink 286">
                  <a:extLst>
                    <a:ext uri="{FF2B5EF4-FFF2-40B4-BE49-F238E27FC236}">
                      <a16:creationId xmlns:a16="http://schemas.microsoft.com/office/drawing/2014/main" id="{E12127F7-3B78-E8F0-7256-CBAA447974A1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4040883" y="5142128"/>
                  <a:ext cx="14580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FBA7152F-6C2B-0C78-AF6C-62494366A9F4}"/>
                    </a:ext>
                  </a:extLst>
                </p14:cNvPr>
                <p14:cNvContentPartPr/>
                <p14:nvPr/>
              </p14:nvContentPartPr>
              <p14:xfrm>
                <a:off x="4432203" y="5337608"/>
                <a:ext cx="5760" cy="2376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FBA7152F-6C2B-0C78-AF6C-62494366A9F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4423203" y="5328968"/>
                  <a:ext cx="2340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600C86D-432E-B2F0-E955-7B62575445AA}"/>
                    </a:ext>
                  </a:extLst>
                </p14:cNvPr>
                <p14:cNvContentPartPr/>
                <p14:nvPr/>
              </p14:nvContentPartPr>
              <p14:xfrm>
                <a:off x="4366683" y="5452448"/>
                <a:ext cx="192600" cy="1440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600C86D-432E-B2F0-E955-7B62575445AA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4358043" y="5443808"/>
                  <a:ext cx="2102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2D61352D-D358-5FD0-6824-BF04F6CA7040}"/>
                    </a:ext>
                  </a:extLst>
                </p14:cNvPr>
                <p14:cNvContentPartPr/>
                <p14:nvPr/>
              </p14:nvContentPartPr>
              <p14:xfrm>
                <a:off x="4719483" y="5388008"/>
                <a:ext cx="14040" cy="2988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2D61352D-D358-5FD0-6824-BF04F6CA7040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4710843" y="5379008"/>
                  <a:ext cx="3168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D59899F7-B08E-20AF-D6CC-839252E6EBD6}"/>
                    </a:ext>
                  </a:extLst>
                </p14:cNvPr>
                <p14:cNvContentPartPr/>
                <p14:nvPr/>
              </p14:nvContentPartPr>
              <p14:xfrm>
                <a:off x="4696803" y="5396288"/>
                <a:ext cx="150840" cy="1551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D59899F7-B08E-20AF-D6CC-839252E6EBD6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4688163" y="5387648"/>
                  <a:ext cx="168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9521AD2A-5F9F-3C0F-402E-2157FC4C7A36}"/>
                    </a:ext>
                  </a:extLst>
                </p14:cNvPr>
                <p14:cNvContentPartPr/>
                <p14:nvPr/>
              </p14:nvContentPartPr>
              <p14:xfrm>
                <a:off x="4914963" y="5640368"/>
                <a:ext cx="62640" cy="7776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9521AD2A-5F9F-3C0F-402E-2157FC4C7A36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4905963" y="5631368"/>
                  <a:ext cx="80280" cy="95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8">
            <p14:nvContentPartPr>
              <p14:cNvPr id="295" name="Ink 294">
                <a:extLst>
                  <a:ext uri="{FF2B5EF4-FFF2-40B4-BE49-F238E27FC236}">
                    <a16:creationId xmlns:a16="http://schemas.microsoft.com/office/drawing/2014/main" id="{AF8D1C5C-322C-06A3-4543-E2B63A86EBFF}"/>
                  </a:ext>
                </a:extLst>
              </p14:cNvPr>
              <p14:cNvContentPartPr/>
              <p14:nvPr/>
            </p14:nvContentPartPr>
            <p14:xfrm>
              <a:off x="10312803" y="4963568"/>
              <a:ext cx="74880" cy="141840"/>
            </p14:xfrm>
          </p:contentPart>
        </mc:Choice>
        <mc:Fallback xmlns="">
          <p:pic>
            <p:nvPicPr>
              <p:cNvPr id="295" name="Ink 294">
                <a:extLst>
                  <a:ext uri="{FF2B5EF4-FFF2-40B4-BE49-F238E27FC236}">
                    <a16:creationId xmlns:a16="http://schemas.microsoft.com/office/drawing/2014/main" id="{AF8D1C5C-322C-06A3-4543-E2B63A86EBFF}"/>
                  </a:ext>
                </a:extLst>
              </p:cNvPr>
              <p:cNvPicPr/>
              <p:nvPr/>
            </p:nvPicPr>
            <p:blipFill>
              <a:blip r:embed="rId429"/>
              <a:stretch>
                <a:fillRect/>
              </a:stretch>
            </p:blipFill>
            <p:spPr>
              <a:xfrm>
                <a:off x="10303803" y="4954928"/>
                <a:ext cx="92520" cy="15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6" name="Group 305">
            <a:extLst>
              <a:ext uri="{FF2B5EF4-FFF2-40B4-BE49-F238E27FC236}">
                <a16:creationId xmlns:a16="http://schemas.microsoft.com/office/drawing/2014/main" id="{C53EE418-10A6-431C-C33F-8CE9C88E92F0}"/>
              </a:ext>
            </a:extLst>
          </p:cNvPr>
          <p:cNvGrpSpPr/>
          <p:nvPr/>
        </p:nvGrpSpPr>
        <p:grpSpPr>
          <a:xfrm>
            <a:off x="10610523" y="4678088"/>
            <a:ext cx="1171440" cy="590040"/>
            <a:chOff x="10610523" y="4678088"/>
            <a:chExt cx="1171440" cy="59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52619A84-F74E-7BA9-AC5A-ED503E9A830F}"/>
                    </a:ext>
                  </a:extLst>
                </p14:cNvPr>
                <p14:cNvContentPartPr/>
                <p14:nvPr/>
              </p14:nvContentPartPr>
              <p14:xfrm>
                <a:off x="10610523" y="4808408"/>
                <a:ext cx="199080" cy="16884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52619A84-F74E-7BA9-AC5A-ED503E9A830F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10601883" y="4799408"/>
                  <a:ext cx="216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6E1AB85C-B3DD-7860-4AB6-EB63FFD0D8EB}"/>
                    </a:ext>
                  </a:extLst>
                </p14:cNvPr>
                <p14:cNvContentPartPr/>
                <p14:nvPr/>
              </p14:nvContentPartPr>
              <p14:xfrm>
                <a:off x="10887723" y="4784648"/>
                <a:ext cx="204480" cy="223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6E1AB85C-B3DD-7860-4AB6-EB63FFD0D8EB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10879083" y="4776008"/>
                  <a:ext cx="2221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1E8EA9D0-615A-8C79-90CE-6187DF14DB3B}"/>
                    </a:ext>
                  </a:extLst>
                </p14:cNvPr>
                <p14:cNvContentPartPr/>
                <p14:nvPr/>
              </p14:nvContentPartPr>
              <p14:xfrm>
                <a:off x="10873683" y="4862408"/>
                <a:ext cx="154440" cy="2016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1E8EA9D0-615A-8C79-90CE-6187DF14DB3B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10864683" y="4853408"/>
                  <a:ext cx="1720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300" name="Ink 299">
                  <a:extLst>
                    <a:ext uri="{FF2B5EF4-FFF2-40B4-BE49-F238E27FC236}">
                      <a16:creationId xmlns:a16="http://schemas.microsoft.com/office/drawing/2014/main" id="{A499A6AB-B83D-4CEF-1076-CAB1986B59C1}"/>
                    </a:ext>
                  </a:extLst>
                </p14:cNvPr>
                <p14:cNvContentPartPr/>
                <p14:nvPr/>
              </p14:nvContentPartPr>
              <p14:xfrm>
                <a:off x="11221443" y="4678088"/>
                <a:ext cx="193680" cy="180000"/>
              </p14:xfrm>
            </p:contentPart>
          </mc:Choice>
          <mc:Fallback xmlns="">
            <p:pic>
              <p:nvPicPr>
                <p:cNvPr id="300" name="Ink 299">
                  <a:extLst>
                    <a:ext uri="{FF2B5EF4-FFF2-40B4-BE49-F238E27FC236}">
                      <a16:creationId xmlns:a16="http://schemas.microsoft.com/office/drawing/2014/main" id="{A499A6AB-B83D-4CEF-1076-CAB1986B59C1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11212803" y="4669448"/>
                  <a:ext cx="21132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A2057986-E988-10E4-1EC3-A4A2BDFF452C}"/>
                    </a:ext>
                  </a:extLst>
                </p14:cNvPr>
                <p14:cNvContentPartPr/>
                <p14:nvPr/>
              </p14:nvContentPartPr>
              <p14:xfrm>
                <a:off x="11151243" y="4979768"/>
                <a:ext cx="263880" cy="2160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A2057986-E988-10E4-1EC3-A4A2BDFF452C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11142243" y="4970768"/>
                  <a:ext cx="281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6723F1A2-CFDA-BBCE-916F-B352EEB1B31E}"/>
                    </a:ext>
                  </a:extLst>
                </p14:cNvPr>
                <p14:cNvContentPartPr/>
                <p14:nvPr/>
              </p14:nvContentPartPr>
              <p14:xfrm>
                <a:off x="11272923" y="5036648"/>
                <a:ext cx="61560" cy="23148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6723F1A2-CFDA-BBCE-916F-B352EEB1B31E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11264283" y="5027648"/>
                  <a:ext cx="79200" cy="24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7A7378D2-B09C-63BC-A952-AD10C8A29378}"/>
                    </a:ext>
                  </a:extLst>
                </p14:cNvPr>
                <p14:cNvContentPartPr/>
                <p14:nvPr/>
              </p14:nvContentPartPr>
              <p14:xfrm>
                <a:off x="11172843" y="5067608"/>
                <a:ext cx="297360" cy="680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7A7378D2-B09C-63BC-A952-AD10C8A29378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11163843" y="5058968"/>
                  <a:ext cx="31500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BF283641-F9FE-17F4-D52F-96DD930DB202}"/>
                    </a:ext>
                  </a:extLst>
                </p14:cNvPr>
                <p14:cNvContentPartPr/>
                <p14:nvPr/>
              </p14:nvContentPartPr>
              <p14:xfrm>
                <a:off x="11563443" y="4821728"/>
                <a:ext cx="29520" cy="28908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BF283641-F9FE-17F4-D52F-96DD930DB202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11554443" y="4812728"/>
                  <a:ext cx="4716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84158BA9-5522-D3AE-9361-48EFA9E16064}"/>
                    </a:ext>
                  </a:extLst>
                </p14:cNvPr>
                <p14:cNvContentPartPr/>
                <p14:nvPr/>
              </p14:nvContentPartPr>
              <p14:xfrm>
                <a:off x="11531043" y="4832528"/>
                <a:ext cx="250920" cy="2541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84158BA9-5522-D3AE-9361-48EFA9E16064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11522043" y="4823528"/>
                  <a:ext cx="268560" cy="27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0" name="Group 339">
            <a:extLst>
              <a:ext uri="{FF2B5EF4-FFF2-40B4-BE49-F238E27FC236}">
                <a16:creationId xmlns:a16="http://schemas.microsoft.com/office/drawing/2014/main" id="{C42562D3-B806-589B-36A0-7DC27EDB587F}"/>
              </a:ext>
            </a:extLst>
          </p:cNvPr>
          <p:cNvGrpSpPr/>
          <p:nvPr/>
        </p:nvGrpSpPr>
        <p:grpSpPr>
          <a:xfrm>
            <a:off x="6448563" y="5184248"/>
            <a:ext cx="1753920" cy="631080"/>
            <a:chOff x="6448563" y="5184248"/>
            <a:chExt cx="1753920" cy="63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EADF030-CD97-6772-3097-DAABC8A0F937}"/>
                    </a:ext>
                  </a:extLst>
                </p14:cNvPr>
                <p14:cNvContentPartPr/>
                <p14:nvPr/>
              </p14:nvContentPartPr>
              <p14:xfrm>
                <a:off x="6470883" y="5384408"/>
                <a:ext cx="236880" cy="24984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EADF030-CD97-6772-3097-DAABC8A0F937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6461883" y="5375768"/>
                  <a:ext cx="2545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48131416-2C0D-3BAD-A70F-CB9D458BAF40}"/>
                    </a:ext>
                  </a:extLst>
                </p14:cNvPr>
                <p14:cNvContentPartPr/>
                <p14:nvPr/>
              </p14:nvContentPartPr>
              <p14:xfrm>
                <a:off x="6448563" y="5316008"/>
                <a:ext cx="234000" cy="1044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48131416-2C0D-3BAD-A70F-CB9D458BAF40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6439563" y="5307008"/>
                  <a:ext cx="2516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F5C3E7AD-BD8F-1EB2-6C52-411BF2760917}"/>
                    </a:ext>
                  </a:extLst>
                </p14:cNvPr>
                <p14:cNvContentPartPr/>
                <p14:nvPr/>
              </p14:nvContentPartPr>
              <p14:xfrm>
                <a:off x="6814683" y="5223488"/>
                <a:ext cx="122760" cy="4024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F5C3E7AD-BD8F-1EB2-6C52-411BF2760917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805683" y="5214848"/>
                  <a:ext cx="14040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7329D466-930B-5671-BB0A-2F0F9CBD83EA}"/>
                    </a:ext>
                  </a:extLst>
                </p14:cNvPr>
                <p14:cNvContentPartPr/>
                <p14:nvPr/>
              </p14:nvContentPartPr>
              <p14:xfrm>
                <a:off x="7087203" y="5247608"/>
                <a:ext cx="11880" cy="14004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7329D466-930B-5671-BB0A-2F0F9CBD83EA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7078203" y="5238608"/>
                  <a:ext cx="2952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9AD73091-5AF5-9208-FA61-CBE51888E018}"/>
                    </a:ext>
                  </a:extLst>
                </p14:cNvPr>
                <p14:cNvContentPartPr/>
                <p14:nvPr/>
              </p14:nvContentPartPr>
              <p14:xfrm>
                <a:off x="6966603" y="5437688"/>
                <a:ext cx="222120" cy="1440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9AD73091-5AF5-9208-FA61-CBE51888E018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6957963" y="5429048"/>
                  <a:ext cx="239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1B572D30-B6B4-BC3C-E7D8-4D2CB8C3B0A3}"/>
                    </a:ext>
                  </a:extLst>
                </p14:cNvPr>
                <p14:cNvContentPartPr/>
                <p14:nvPr/>
              </p14:nvContentPartPr>
              <p14:xfrm>
                <a:off x="7091523" y="5555768"/>
                <a:ext cx="134280" cy="1083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1B572D30-B6B4-BC3C-E7D8-4D2CB8C3B0A3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7082523" y="5546768"/>
                  <a:ext cx="1519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313" name="Ink 312">
                  <a:extLst>
                    <a:ext uri="{FF2B5EF4-FFF2-40B4-BE49-F238E27FC236}">
                      <a16:creationId xmlns:a16="http://schemas.microsoft.com/office/drawing/2014/main" id="{7BDF96DF-D65F-B70C-63D8-3295D864F8A1}"/>
                    </a:ext>
                  </a:extLst>
                </p14:cNvPr>
                <p14:cNvContentPartPr/>
                <p14:nvPr/>
              </p14:nvContentPartPr>
              <p14:xfrm>
                <a:off x="7409043" y="5392688"/>
                <a:ext cx="119160" cy="22680"/>
              </p14:xfrm>
            </p:contentPart>
          </mc:Choice>
          <mc:Fallback xmlns="">
            <p:pic>
              <p:nvPicPr>
                <p:cNvPr id="313" name="Ink 312">
                  <a:extLst>
                    <a:ext uri="{FF2B5EF4-FFF2-40B4-BE49-F238E27FC236}">
                      <a16:creationId xmlns:a16="http://schemas.microsoft.com/office/drawing/2014/main" id="{7BDF96DF-D65F-B70C-63D8-3295D864F8A1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7400403" y="5383688"/>
                  <a:ext cx="1368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982FE9BA-FFAF-02FF-3CCE-3A15DAF2DC4F}"/>
                    </a:ext>
                  </a:extLst>
                </p14:cNvPr>
                <p14:cNvContentPartPr/>
                <p14:nvPr/>
              </p14:nvContentPartPr>
              <p14:xfrm>
                <a:off x="7425243" y="5511128"/>
                <a:ext cx="108720" cy="2196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982FE9BA-FFAF-02FF-3CCE-3A15DAF2DC4F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7416603" y="5502488"/>
                  <a:ext cx="12636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6DC943EC-0EF9-39F0-2548-03BD1A304C2B}"/>
                    </a:ext>
                  </a:extLst>
                </p14:cNvPr>
                <p14:cNvContentPartPr/>
                <p14:nvPr/>
              </p14:nvContentPartPr>
              <p14:xfrm>
                <a:off x="7196283" y="5184968"/>
                <a:ext cx="93600" cy="63036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6DC943EC-0EF9-39F0-2548-03BD1A304C2B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7187283" y="5176328"/>
                  <a:ext cx="111240" cy="6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2C5AC8E0-EDCA-7D48-72CE-3EFBAE5B6473}"/>
                    </a:ext>
                  </a:extLst>
                </p14:cNvPr>
                <p14:cNvContentPartPr/>
                <p14:nvPr/>
              </p14:nvContentPartPr>
              <p14:xfrm>
                <a:off x="7847883" y="5184248"/>
                <a:ext cx="224280" cy="1584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2C5AC8E0-EDCA-7D48-72CE-3EFBAE5B6473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7839243" y="5175248"/>
                  <a:ext cx="241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C11C90B1-9703-2574-3187-65C40EE8AA61}"/>
                    </a:ext>
                  </a:extLst>
                </p14:cNvPr>
                <p14:cNvContentPartPr/>
                <p14:nvPr/>
              </p14:nvContentPartPr>
              <p14:xfrm>
                <a:off x="7849683" y="5309528"/>
                <a:ext cx="190440" cy="10332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C11C90B1-9703-2574-3187-65C40EE8AA61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7841043" y="5300528"/>
                  <a:ext cx="208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45707465-5432-120B-97A3-D67F419BF99F}"/>
                    </a:ext>
                  </a:extLst>
                </p14:cNvPr>
                <p14:cNvContentPartPr/>
                <p14:nvPr/>
              </p14:nvContentPartPr>
              <p14:xfrm>
                <a:off x="7782363" y="5440208"/>
                <a:ext cx="331200" cy="3528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45707465-5432-120B-97A3-D67F419BF99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7773363" y="5431568"/>
                  <a:ext cx="34884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320" name="Ink 319">
                  <a:extLst>
                    <a:ext uri="{FF2B5EF4-FFF2-40B4-BE49-F238E27FC236}">
                      <a16:creationId xmlns:a16="http://schemas.microsoft.com/office/drawing/2014/main" id="{F3A0DBC2-FB2E-06FB-E664-916010501679}"/>
                    </a:ext>
                  </a:extLst>
                </p14:cNvPr>
                <p14:cNvContentPartPr/>
                <p14:nvPr/>
              </p14:nvContentPartPr>
              <p14:xfrm>
                <a:off x="7895043" y="5618768"/>
                <a:ext cx="147240" cy="158760"/>
              </p14:xfrm>
            </p:contentPart>
          </mc:Choice>
          <mc:Fallback xmlns="">
            <p:pic>
              <p:nvPicPr>
                <p:cNvPr id="320" name="Ink 319">
                  <a:extLst>
                    <a:ext uri="{FF2B5EF4-FFF2-40B4-BE49-F238E27FC236}">
                      <a16:creationId xmlns:a16="http://schemas.microsoft.com/office/drawing/2014/main" id="{F3A0DBC2-FB2E-06FB-E664-916010501679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7886043" y="5610128"/>
                  <a:ext cx="164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C0F7A99E-A8D4-4B95-B232-04E08C57A4D1}"/>
                    </a:ext>
                  </a:extLst>
                </p14:cNvPr>
                <p14:cNvContentPartPr/>
                <p14:nvPr/>
              </p14:nvContentPartPr>
              <p14:xfrm>
                <a:off x="8085843" y="5571248"/>
                <a:ext cx="116640" cy="842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C0F7A99E-A8D4-4B95-B232-04E08C57A4D1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8077203" y="5562248"/>
                  <a:ext cx="1342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339" name="Ink 338">
                  <a:extLst>
                    <a:ext uri="{FF2B5EF4-FFF2-40B4-BE49-F238E27FC236}">
                      <a16:creationId xmlns:a16="http://schemas.microsoft.com/office/drawing/2014/main" id="{CFED0434-3F9E-7E4A-EF63-3DFEAE4346C4}"/>
                    </a:ext>
                  </a:extLst>
                </p14:cNvPr>
                <p14:cNvContentPartPr/>
                <p14:nvPr/>
              </p14:nvContentPartPr>
              <p14:xfrm>
                <a:off x="7647363" y="5370728"/>
                <a:ext cx="143280" cy="10800"/>
              </p14:xfrm>
            </p:contentPart>
          </mc:Choice>
          <mc:Fallback xmlns="">
            <p:pic>
              <p:nvPicPr>
                <p:cNvPr id="339" name="Ink 338">
                  <a:extLst>
                    <a:ext uri="{FF2B5EF4-FFF2-40B4-BE49-F238E27FC236}">
                      <a16:creationId xmlns:a16="http://schemas.microsoft.com/office/drawing/2014/main" id="{CFED0434-3F9E-7E4A-EF63-3DFEAE4346C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7638363" y="5361728"/>
                  <a:ext cx="160920" cy="28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2" name="Group 341">
            <a:extLst>
              <a:ext uri="{FF2B5EF4-FFF2-40B4-BE49-F238E27FC236}">
                <a16:creationId xmlns:a16="http://schemas.microsoft.com/office/drawing/2014/main" id="{9CCA0850-434D-DAA5-26E8-A3CEA2706D5A}"/>
              </a:ext>
            </a:extLst>
          </p:cNvPr>
          <p:cNvGrpSpPr/>
          <p:nvPr/>
        </p:nvGrpSpPr>
        <p:grpSpPr>
          <a:xfrm>
            <a:off x="8415603" y="5224928"/>
            <a:ext cx="795600" cy="467640"/>
            <a:chOff x="8415603" y="5224928"/>
            <a:chExt cx="795600" cy="46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78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5FC2F85B-8AF3-3E29-D3E3-F94389BE17EE}"/>
                    </a:ext>
                  </a:extLst>
                </p14:cNvPr>
                <p14:cNvContentPartPr/>
                <p14:nvPr/>
              </p14:nvContentPartPr>
              <p14:xfrm>
                <a:off x="8415603" y="5392328"/>
                <a:ext cx="176760" cy="468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5FC2F85B-8AF3-3E29-D3E3-F94389BE17E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8406963" y="5383328"/>
                  <a:ext cx="1944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0">
              <p14:nvContentPartPr>
                <p14:cNvPr id="323" name="Ink 322">
                  <a:extLst>
                    <a:ext uri="{FF2B5EF4-FFF2-40B4-BE49-F238E27FC236}">
                      <a16:creationId xmlns:a16="http://schemas.microsoft.com/office/drawing/2014/main" id="{23BC108E-7579-D9EA-7C5B-15C8507691AA}"/>
                    </a:ext>
                  </a:extLst>
                </p14:cNvPr>
                <p14:cNvContentPartPr/>
                <p14:nvPr/>
              </p14:nvContentPartPr>
              <p14:xfrm>
                <a:off x="8423163" y="5467208"/>
                <a:ext cx="190080" cy="36000"/>
              </p14:xfrm>
            </p:contentPart>
          </mc:Choice>
          <mc:Fallback xmlns="">
            <p:pic>
              <p:nvPicPr>
                <p:cNvPr id="323" name="Ink 322">
                  <a:extLst>
                    <a:ext uri="{FF2B5EF4-FFF2-40B4-BE49-F238E27FC236}">
                      <a16:creationId xmlns:a16="http://schemas.microsoft.com/office/drawing/2014/main" id="{23BC108E-7579-D9EA-7C5B-15C8507691AA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8414523" y="5458568"/>
                  <a:ext cx="2077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2">
              <p14:nvContentPartPr>
                <p14:cNvPr id="324" name="Ink 323">
                  <a:extLst>
                    <a:ext uri="{FF2B5EF4-FFF2-40B4-BE49-F238E27FC236}">
                      <a16:creationId xmlns:a16="http://schemas.microsoft.com/office/drawing/2014/main" id="{937682E6-BF47-7AD5-87B8-B615E716A19A}"/>
                    </a:ext>
                  </a:extLst>
                </p14:cNvPr>
                <p14:cNvContentPartPr/>
                <p14:nvPr/>
              </p14:nvContentPartPr>
              <p14:xfrm>
                <a:off x="8886483" y="5224928"/>
                <a:ext cx="146880" cy="146520"/>
              </p14:xfrm>
            </p:contentPart>
          </mc:Choice>
          <mc:Fallback xmlns="">
            <p:pic>
              <p:nvPicPr>
                <p:cNvPr id="324" name="Ink 323">
                  <a:extLst>
                    <a:ext uri="{FF2B5EF4-FFF2-40B4-BE49-F238E27FC236}">
                      <a16:creationId xmlns:a16="http://schemas.microsoft.com/office/drawing/2014/main" id="{937682E6-BF47-7AD5-87B8-B615E716A19A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8877483" y="5215928"/>
                  <a:ext cx="1645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4">
              <p14:nvContentPartPr>
                <p14:cNvPr id="325" name="Ink 324">
                  <a:extLst>
                    <a:ext uri="{FF2B5EF4-FFF2-40B4-BE49-F238E27FC236}">
                      <a16:creationId xmlns:a16="http://schemas.microsoft.com/office/drawing/2014/main" id="{692EF3A9-BA31-311D-2E1E-0A457834AA69}"/>
                    </a:ext>
                  </a:extLst>
                </p14:cNvPr>
                <p14:cNvContentPartPr/>
                <p14:nvPr/>
              </p14:nvContentPartPr>
              <p14:xfrm>
                <a:off x="8847243" y="5406728"/>
                <a:ext cx="236880" cy="7920"/>
              </p14:xfrm>
            </p:contentPart>
          </mc:Choice>
          <mc:Fallback xmlns="">
            <p:pic>
              <p:nvPicPr>
                <p:cNvPr id="325" name="Ink 324">
                  <a:extLst>
                    <a:ext uri="{FF2B5EF4-FFF2-40B4-BE49-F238E27FC236}">
                      <a16:creationId xmlns:a16="http://schemas.microsoft.com/office/drawing/2014/main" id="{692EF3A9-BA31-311D-2E1E-0A457834AA69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838603" y="5397728"/>
                  <a:ext cx="254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6">
              <p14:nvContentPartPr>
                <p14:cNvPr id="326" name="Ink 325">
                  <a:extLst>
                    <a:ext uri="{FF2B5EF4-FFF2-40B4-BE49-F238E27FC236}">
                      <a16:creationId xmlns:a16="http://schemas.microsoft.com/office/drawing/2014/main" id="{BFAAA2D1-1B38-AA64-C99E-DB3404F5E34C}"/>
                    </a:ext>
                  </a:extLst>
                </p14:cNvPr>
                <p14:cNvContentPartPr/>
                <p14:nvPr/>
              </p14:nvContentPartPr>
              <p14:xfrm>
                <a:off x="8901243" y="5580608"/>
                <a:ext cx="133560" cy="111960"/>
              </p14:xfrm>
            </p:contentPart>
          </mc:Choice>
          <mc:Fallback xmlns="">
            <p:pic>
              <p:nvPicPr>
                <p:cNvPr id="326" name="Ink 325">
                  <a:extLst>
                    <a:ext uri="{FF2B5EF4-FFF2-40B4-BE49-F238E27FC236}">
                      <a16:creationId xmlns:a16="http://schemas.microsoft.com/office/drawing/2014/main" id="{BFAAA2D1-1B38-AA64-C99E-DB3404F5E34C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8892603" y="5571608"/>
                  <a:ext cx="15120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8">
              <p14:nvContentPartPr>
                <p14:cNvPr id="327" name="Ink 326">
                  <a:extLst>
                    <a:ext uri="{FF2B5EF4-FFF2-40B4-BE49-F238E27FC236}">
                      <a16:creationId xmlns:a16="http://schemas.microsoft.com/office/drawing/2014/main" id="{A4CE30BE-13CA-AAB4-BEDF-4CC5DE3677E1}"/>
                    </a:ext>
                  </a:extLst>
                </p14:cNvPr>
                <p14:cNvContentPartPr/>
                <p14:nvPr/>
              </p14:nvContentPartPr>
              <p14:xfrm>
                <a:off x="9124443" y="5480168"/>
                <a:ext cx="86760" cy="134280"/>
              </p14:xfrm>
            </p:contentPart>
          </mc:Choice>
          <mc:Fallback xmlns="">
            <p:pic>
              <p:nvPicPr>
                <p:cNvPr id="327" name="Ink 326">
                  <a:extLst>
                    <a:ext uri="{FF2B5EF4-FFF2-40B4-BE49-F238E27FC236}">
                      <a16:creationId xmlns:a16="http://schemas.microsoft.com/office/drawing/2014/main" id="{A4CE30BE-13CA-AAB4-BEDF-4CC5DE3677E1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9115443" y="5471528"/>
                  <a:ext cx="1044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0">
              <p14:nvContentPartPr>
                <p14:cNvPr id="341" name="Ink 340">
                  <a:extLst>
                    <a:ext uri="{FF2B5EF4-FFF2-40B4-BE49-F238E27FC236}">
                      <a16:creationId xmlns:a16="http://schemas.microsoft.com/office/drawing/2014/main" id="{0A7A0154-2157-32BE-CB73-4046BCD9FE4B}"/>
                    </a:ext>
                  </a:extLst>
                </p14:cNvPr>
                <p14:cNvContentPartPr/>
                <p14:nvPr/>
              </p14:nvContentPartPr>
              <p14:xfrm>
                <a:off x="8683443" y="5320688"/>
                <a:ext cx="151200" cy="20520"/>
              </p14:xfrm>
            </p:contentPart>
          </mc:Choice>
          <mc:Fallback xmlns="">
            <p:pic>
              <p:nvPicPr>
                <p:cNvPr id="341" name="Ink 340">
                  <a:extLst>
                    <a:ext uri="{FF2B5EF4-FFF2-40B4-BE49-F238E27FC236}">
                      <a16:creationId xmlns:a16="http://schemas.microsoft.com/office/drawing/2014/main" id="{0A7A0154-2157-32BE-CB73-4046BCD9FE4B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8674803" y="5312048"/>
                  <a:ext cx="168840" cy="38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343" name="Ink 342">
                <a:extLst>
                  <a:ext uri="{FF2B5EF4-FFF2-40B4-BE49-F238E27FC236}">
                    <a16:creationId xmlns:a16="http://schemas.microsoft.com/office/drawing/2014/main" id="{DFADAD5B-DC26-14C3-E028-83152F84C296}"/>
                  </a:ext>
                </a:extLst>
              </p14:cNvPr>
              <p14:cNvContentPartPr/>
              <p14:nvPr/>
            </p14:nvContentPartPr>
            <p14:xfrm>
              <a:off x="2268603" y="6435968"/>
              <a:ext cx="204120" cy="15840"/>
            </p14:xfrm>
          </p:contentPart>
        </mc:Choice>
        <mc:Fallback xmlns="">
          <p:pic>
            <p:nvPicPr>
              <p:cNvPr id="343" name="Ink 342">
                <a:extLst>
                  <a:ext uri="{FF2B5EF4-FFF2-40B4-BE49-F238E27FC236}">
                    <a16:creationId xmlns:a16="http://schemas.microsoft.com/office/drawing/2014/main" id="{DFADAD5B-DC26-14C3-E028-83152F84C296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2259603" y="6427328"/>
                <a:ext cx="221760" cy="3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348" name="Ink 347">
                <a:extLst>
                  <a:ext uri="{FF2B5EF4-FFF2-40B4-BE49-F238E27FC236}">
                    <a16:creationId xmlns:a16="http://schemas.microsoft.com/office/drawing/2014/main" id="{7E0CFD5E-16F1-2C64-886B-E0519526E5E8}"/>
                  </a:ext>
                </a:extLst>
              </p14:cNvPr>
              <p14:cNvContentPartPr/>
              <p14:nvPr/>
            </p14:nvContentPartPr>
            <p14:xfrm>
              <a:off x="2983203" y="6294848"/>
              <a:ext cx="289440" cy="166320"/>
            </p14:xfrm>
          </p:contentPart>
        </mc:Choice>
        <mc:Fallback xmlns="">
          <p:pic>
            <p:nvPicPr>
              <p:cNvPr id="348" name="Ink 347">
                <a:extLst>
                  <a:ext uri="{FF2B5EF4-FFF2-40B4-BE49-F238E27FC236}">
                    <a16:creationId xmlns:a16="http://schemas.microsoft.com/office/drawing/2014/main" id="{7E0CFD5E-16F1-2C64-886B-E0519526E5E8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2974563" y="6286208"/>
                <a:ext cx="307080" cy="183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64" name="Group 363">
            <a:extLst>
              <a:ext uri="{FF2B5EF4-FFF2-40B4-BE49-F238E27FC236}">
                <a16:creationId xmlns:a16="http://schemas.microsoft.com/office/drawing/2014/main" id="{E44A4717-6BA5-DE17-941B-3A785CBE4DFA}"/>
              </a:ext>
            </a:extLst>
          </p:cNvPr>
          <p:cNvGrpSpPr/>
          <p:nvPr/>
        </p:nvGrpSpPr>
        <p:grpSpPr>
          <a:xfrm>
            <a:off x="822483" y="5929088"/>
            <a:ext cx="3973320" cy="871920"/>
            <a:chOff x="822483" y="5929088"/>
            <a:chExt cx="3973320" cy="87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332" name="Ink 331">
                  <a:extLst>
                    <a:ext uri="{FF2B5EF4-FFF2-40B4-BE49-F238E27FC236}">
                      <a16:creationId xmlns:a16="http://schemas.microsoft.com/office/drawing/2014/main" id="{8254A9A1-EFFD-8C15-D2E6-03DA54342C08}"/>
                    </a:ext>
                  </a:extLst>
                </p14:cNvPr>
                <p14:cNvContentPartPr/>
                <p14:nvPr/>
              </p14:nvContentPartPr>
              <p14:xfrm>
                <a:off x="1081323" y="6367568"/>
                <a:ext cx="182880" cy="313560"/>
              </p14:xfrm>
            </p:contentPart>
          </mc:Choice>
          <mc:Fallback xmlns="">
            <p:pic>
              <p:nvPicPr>
                <p:cNvPr id="332" name="Ink 331">
                  <a:extLst>
                    <a:ext uri="{FF2B5EF4-FFF2-40B4-BE49-F238E27FC236}">
                      <a16:creationId xmlns:a16="http://schemas.microsoft.com/office/drawing/2014/main" id="{8254A9A1-EFFD-8C15-D2E6-03DA54342C08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072323" y="6358928"/>
                  <a:ext cx="20052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333" name="Ink 332">
                  <a:extLst>
                    <a:ext uri="{FF2B5EF4-FFF2-40B4-BE49-F238E27FC236}">
                      <a16:creationId xmlns:a16="http://schemas.microsoft.com/office/drawing/2014/main" id="{A2652620-AC54-F7A7-36DE-E1494BFFF46B}"/>
                    </a:ext>
                  </a:extLst>
                </p14:cNvPr>
                <p14:cNvContentPartPr/>
                <p14:nvPr/>
              </p14:nvContentPartPr>
              <p14:xfrm>
                <a:off x="1421163" y="6389888"/>
                <a:ext cx="183600" cy="14040"/>
              </p14:xfrm>
            </p:contentPart>
          </mc:Choice>
          <mc:Fallback xmlns="">
            <p:pic>
              <p:nvPicPr>
                <p:cNvPr id="333" name="Ink 332">
                  <a:extLst>
                    <a:ext uri="{FF2B5EF4-FFF2-40B4-BE49-F238E27FC236}">
                      <a16:creationId xmlns:a16="http://schemas.microsoft.com/office/drawing/2014/main" id="{A2652620-AC54-F7A7-36DE-E1494BFFF46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412523" y="6381248"/>
                  <a:ext cx="2012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0">
              <p14:nvContentPartPr>
                <p14:cNvPr id="334" name="Ink 333">
                  <a:extLst>
                    <a:ext uri="{FF2B5EF4-FFF2-40B4-BE49-F238E27FC236}">
                      <a16:creationId xmlns:a16="http://schemas.microsoft.com/office/drawing/2014/main" id="{C39A0533-58D7-56AF-EFED-DD1271BCE680}"/>
                    </a:ext>
                  </a:extLst>
                </p14:cNvPr>
                <p14:cNvContentPartPr/>
                <p14:nvPr/>
              </p14:nvContentPartPr>
              <p14:xfrm>
                <a:off x="1482723" y="6457208"/>
                <a:ext cx="168120" cy="14400"/>
              </p14:xfrm>
            </p:contentPart>
          </mc:Choice>
          <mc:Fallback xmlns="">
            <p:pic>
              <p:nvPicPr>
                <p:cNvPr id="334" name="Ink 333">
                  <a:extLst>
                    <a:ext uri="{FF2B5EF4-FFF2-40B4-BE49-F238E27FC236}">
                      <a16:creationId xmlns:a16="http://schemas.microsoft.com/office/drawing/2014/main" id="{C39A0533-58D7-56AF-EFED-DD1271BCE680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473723" y="6448568"/>
                  <a:ext cx="1857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2">
              <p14:nvContentPartPr>
                <p14:cNvPr id="335" name="Ink 334">
                  <a:extLst>
                    <a:ext uri="{FF2B5EF4-FFF2-40B4-BE49-F238E27FC236}">
                      <a16:creationId xmlns:a16="http://schemas.microsoft.com/office/drawing/2014/main" id="{426F01B0-37BE-15C2-C6BC-3490D99FAADC}"/>
                    </a:ext>
                  </a:extLst>
                </p14:cNvPr>
                <p14:cNvContentPartPr/>
                <p14:nvPr/>
              </p14:nvContentPartPr>
              <p14:xfrm>
                <a:off x="1874403" y="6385928"/>
                <a:ext cx="23400" cy="178920"/>
              </p14:xfrm>
            </p:contentPart>
          </mc:Choice>
          <mc:Fallback xmlns="">
            <p:pic>
              <p:nvPicPr>
                <p:cNvPr id="335" name="Ink 334">
                  <a:extLst>
                    <a:ext uri="{FF2B5EF4-FFF2-40B4-BE49-F238E27FC236}">
                      <a16:creationId xmlns:a16="http://schemas.microsoft.com/office/drawing/2014/main" id="{426F01B0-37BE-15C2-C6BC-3490D99FAADC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865403" y="6377288"/>
                  <a:ext cx="410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4">
              <p14:nvContentPartPr>
                <p14:cNvPr id="336" name="Ink 335">
                  <a:extLst>
                    <a:ext uri="{FF2B5EF4-FFF2-40B4-BE49-F238E27FC236}">
                      <a16:creationId xmlns:a16="http://schemas.microsoft.com/office/drawing/2014/main" id="{F562241E-805F-06A3-DBB1-7843B3BC4A9F}"/>
                    </a:ext>
                  </a:extLst>
                </p14:cNvPr>
                <p14:cNvContentPartPr/>
                <p14:nvPr/>
              </p14:nvContentPartPr>
              <p14:xfrm>
                <a:off x="1847763" y="6350648"/>
                <a:ext cx="148320" cy="92880"/>
              </p14:xfrm>
            </p:contentPart>
          </mc:Choice>
          <mc:Fallback xmlns="">
            <p:pic>
              <p:nvPicPr>
                <p:cNvPr id="336" name="Ink 335">
                  <a:extLst>
                    <a:ext uri="{FF2B5EF4-FFF2-40B4-BE49-F238E27FC236}">
                      <a16:creationId xmlns:a16="http://schemas.microsoft.com/office/drawing/2014/main" id="{F562241E-805F-06A3-DBB1-7843B3BC4A9F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1839123" y="6341648"/>
                  <a:ext cx="1659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6">
              <p14:nvContentPartPr>
                <p14:cNvPr id="337" name="Ink 336">
                  <a:extLst>
                    <a:ext uri="{FF2B5EF4-FFF2-40B4-BE49-F238E27FC236}">
                      <a16:creationId xmlns:a16="http://schemas.microsoft.com/office/drawing/2014/main" id="{B9278C6D-0309-F1D9-0586-FE6072318468}"/>
                    </a:ext>
                  </a:extLst>
                </p14:cNvPr>
                <p14:cNvContentPartPr/>
                <p14:nvPr/>
              </p14:nvContentPartPr>
              <p14:xfrm>
                <a:off x="1984203" y="6531008"/>
                <a:ext cx="122760" cy="135360"/>
              </p14:xfrm>
            </p:contentPart>
          </mc:Choice>
          <mc:Fallback xmlns="">
            <p:pic>
              <p:nvPicPr>
                <p:cNvPr id="337" name="Ink 336">
                  <a:extLst>
                    <a:ext uri="{FF2B5EF4-FFF2-40B4-BE49-F238E27FC236}">
                      <a16:creationId xmlns:a16="http://schemas.microsoft.com/office/drawing/2014/main" id="{B9278C6D-0309-F1D9-0586-FE607231846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1975203" y="6522008"/>
                  <a:ext cx="140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8">
              <p14:nvContentPartPr>
                <p14:cNvPr id="344" name="Ink 343">
                  <a:extLst>
                    <a:ext uri="{FF2B5EF4-FFF2-40B4-BE49-F238E27FC236}">
                      <a16:creationId xmlns:a16="http://schemas.microsoft.com/office/drawing/2014/main" id="{B2B5C225-5DDB-D2BA-B399-774229CABF76}"/>
                    </a:ext>
                  </a:extLst>
                </p14:cNvPr>
                <p14:cNvContentPartPr/>
                <p14:nvPr/>
              </p14:nvContentPartPr>
              <p14:xfrm>
                <a:off x="2630403" y="6196208"/>
                <a:ext cx="134640" cy="237240"/>
              </p14:xfrm>
            </p:contentPart>
          </mc:Choice>
          <mc:Fallback xmlns="">
            <p:pic>
              <p:nvPicPr>
                <p:cNvPr id="344" name="Ink 343">
                  <a:extLst>
                    <a:ext uri="{FF2B5EF4-FFF2-40B4-BE49-F238E27FC236}">
                      <a16:creationId xmlns:a16="http://schemas.microsoft.com/office/drawing/2014/main" id="{B2B5C225-5DDB-D2BA-B399-774229CABF76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621403" y="6187208"/>
                  <a:ext cx="1522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0">
              <p14:nvContentPartPr>
                <p14:cNvPr id="345" name="Ink 344">
                  <a:extLst>
                    <a:ext uri="{FF2B5EF4-FFF2-40B4-BE49-F238E27FC236}">
                      <a16:creationId xmlns:a16="http://schemas.microsoft.com/office/drawing/2014/main" id="{3A4FB644-B592-96DB-6807-3B98C6ECC55B}"/>
                    </a:ext>
                  </a:extLst>
                </p14:cNvPr>
                <p14:cNvContentPartPr/>
                <p14:nvPr/>
              </p14:nvContentPartPr>
              <p14:xfrm>
                <a:off x="2639403" y="6466208"/>
                <a:ext cx="187200" cy="9720"/>
              </p14:xfrm>
            </p:contentPart>
          </mc:Choice>
          <mc:Fallback xmlns="">
            <p:pic>
              <p:nvPicPr>
                <p:cNvPr id="345" name="Ink 344">
                  <a:extLst>
                    <a:ext uri="{FF2B5EF4-FFF2-40B4-BE49-F238E27FC236}">
                      <a16:creationId xmlns:a16="http://schemas.microsoft.com/office/drawing/2014/main" id="{3A4FB644-B592-96DB-6807-3B98C6ECC55B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630763" y="6457208"/>
                  <a:ext cx="2048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2">
              <p14:nvContentPartPr>
                <p14:cNvPr id="346" name="Ink 345">
                  <a:extLst>
                    <a:ext uri="{FF2B5EF4-FFF2-40B4-BE49-F238E27FC236}">
                      <a16:creationId xmlns:a16="http://schemas.microsoft.com/office/drawing/2014/main" id="{15BF3250-5A58-C830-A827-B6D5EDB93FC3}"/>
                    </a:ext>
                  </a:extLst>
                </p14:cNvPr>
                <p14:cNvContentPartPr/>
                <p14:nvPr/>
              </p14:nvContentPartPr>
              <p14:xfrm>
                <a:off x="2712843" y="6557648"/>
                <a:ext cx="205920" cy="138240"/>
              </p14:xfrm>
            </p:contentPart>
          </mc:Choice>
          <mc:Fallback xmlns="">
            <p:pic>
              <p:nvPicPr>
                <p:cNvPr id="346" name="Ink 345">
                  <a:extLst>
                    <a:ext uri="{FF2B5EF4-FFF2-40B4-BE49-F238E27FC236}">
                      <a16:creationId xmlns:a16="http://schemas.microsoft.com/office/drawing/2014/main" id="{15BF3250-5A58-C830-A827-B6D5EDB93FC3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2704203" y="6549008"/>
                  <a:ext cx="22356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4">
              <p14:nvContentPartPr>
                <p14:cNvPr id="350" name="Ink 349">
                  <a:extLst>
                    <a:ext uri="{FF2B5EF4-FFF2-40B4-BE49-F238E27FC236}">
                      <a16:creationId xmlns:a16="http://schemas.microsoft.com/office/drawing/2014/main" id="{72706BB3-08F4-02F5-9645-EB6C819481D1}"/>
                    </a:ext>
                  </a:extLst>
                </p14:cNvPr>
                <p14:cNvContentPartPr/>
                <p14:nvPr/>
              </p14:nvContentPartPr>
              <p14:xfrm>
                <a:off x="3495483" y="6147248"/>
                <a:ext cx="190440" cy="97920"/>
              </p14:xfrm>
            </p:contentPart>
          </mc:Choice>
          <mc:Fallback xmlns="">
            <p:pic>
              <p:nvPicPr>
                <p:cNvPr id="350" name="Ink 349">
                  <a:extLst>
                    <a:ext uri="{FF2B5EF4-FFF2-40B4-BE49-F238E27FC236}">
                      <a16:creationId xmlns:a16="http://schemas.microsoft.com/office/drawing/2014/main" id="{72706BB3-08F4-02F5-9645-EB6C819481D1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486483" y="6138608"/>
                  <a:ext cx="208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51" name="Ink 350">
                  <a:extLst>
                    <a:ext uri="{FF2B5EF4-FFF2-40B4-BE49-F238E27FC236}">
                      <a16:creationId xmlns:a16="http://schemas.microsoft.com/office/drawing/2014/main" id="{ED11BBFF-46C8-5A2E-18F7-B055B3A14258}"/>
                    </a:ext>
                  </a:extLst>
                </p14:cNvPr>
                <p14:cNvContentPartPr/>
                <p14:nvPr/>
              </p14:nvContentPartPr>
              <p14:xfrm>
                <a:off x="3498363" y="6029528"/>
                <a:ext cx="114480" cy="25200"/>
              </p14:xfrm>
            </p:contentPart>
          </mc:Choice>
          <mc:Fallback xmlns="">
            <p:pic>
              <p:nvPicPr>
                <p:cNvPr id="351" name="Ink 350">
                  <a:extLst>
                    <a:ext uri="{FF2B5EF4-FFF2-40B4-BE49-F238E27FC236}">
                      <a16:creationId xmlns:a16="http://schemas.microsoft.com/office/drawing/2014/main" id="{ED11BBFF-46C8-5A2E-18F7-B055B3A14258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489363" y="6020888"/>
                  <a:ext cx="1321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52" name="Ink 351">
                  <a:extLst>
                    <a:ext uri="{FF2B5EF4-FFF2-40B4-BE49-F238E27FC236}">
                      <a16:creationId xmlns:a16="http://schemas.microsoft.com/office/drawing/2014/main" id="{90F6C1CD-F857-5084-F44B-39AF0AC7CC49}"/>
                    </a:ext>
                  </a:extLst>
                </p14:cNvPr>
                <p14:cNvContentPartPr/>
                <p14:nvPr/>
              </p14:nvContentPartPr>
              <p14:xfrm>
                <a:off x="3773763" y="6177848"/>
                <a:ext cx="32040" cy="30960"/>
              </p14:xfrm>
            </p:contentPart>
          </mc:Choice>
          <mc:Fallback xmlns="">
            <p:pic>
              <p:nvPicPr>
                <p:cNvPr id="352" name="Ink 351">
                  <a:extLst>
                    <a:ext uri="{FF2B5EF4-FFF2-40B4-BE49-F238E27FC236}">
                      <a16:creationId xmlns:a16="http://schemas.microsoft.com/office/drawing/2014/main" id="{90F6C1CD-F857-5084-F44B-39AF0AC7CC49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764763" y="6169208"/>
                  <a:ext cx="496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53" name="Ink 352">
                  <a:extLst>
                    <a:ext uri="{FF2B5EF4-FFF2-40B4-BE49-F238E27FC236}">
                      <a16:creationId xmlns:a16="http://schemas.microsoft.com/office/drawing/2014/main" id="{D8BDB18A-C483-93C3-89BC-F1DD61AB8592}"/>
                    </a:ext>
                  </a:extLst>
                </p14:cNvPr>
                <p14:cNvContentPartPr/>
                <p14:nvPr/>
              </p14:nvContentPartPr>
              <p14:xfrm>
                <a:off x="3901923" y="6134648"/>
                <a:ext cx="192960" cy="99720"/>
              </p14:xfrm>
            </p:contentPart>
          </mc:Choice>
          <mc:Fallback xmlns="">
            <p:pic>
              <p:nvPicPr>
                <p:cNvPr id="353" name="Ink 352">
                  <a:extLst>
                    <a:ext uri="{FF2B5EF4-FFF2-40B4-BE49-F238E27FC236}">
                      <a16:creationId xmlns:a16="http://schemas.microsoft.com/office/drawing/2014/main" id="{D8BDB18A-C483-93C3-89BC-F1DD61AB8592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892923" y="6125648"/>
                  <a:ext cx="21060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54" name="Ink 353">
                  <a:extLst>
                    <a:ext uri="{FF2B5EF4-FFF2-40B4-BE49-F238E27FC236}">
                      <a16:creationId xmlns:a16="http://schemas.microsoft.com/office/drawing/2014/main" id="{7334D525-4A88-D5DB-34FB-E8165535D61E}"/>
                    </a:ext>
                  </a:extLst>
                </p14:cNvPr>
                <p14:cNvContentPartPr/>
                <p14:nvPr/>
              </p14:nvContentPartPr>
              <p14:xfrm>
                <a:off x="3883203" y="6018368"/>
                <a:ext cx="223200" cy="11880"/>
              </p14:xfrm>
            </p:contentPart>
          </mc:Choice>
          <mc:Fallback xmlns="">
            <p:pic>
              <p:nvPicPr>
                <p:cNvPr id="354" name="Ink 353">
                  <a:extLst>
                    <a:ext uri="{FF2B5EF4-FFF2-40B4-BE49-F238E27FC236}">
                      <a16:creationId xmlns:a16="http://schemas.microsoft.com/office/drawing/2014/main" id="{7334D525-4A88-D5DB-34FB-E8165535D61E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3874203" y="6009728"/>
                  <a:ext cx="240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56" name="Ink 355">
                  <a:extLst>
                    <a:ext uri="{FF2B5EF4-FFF2-40B4-BE49-F238E27FC236}">
                      <a16:creationId xmlns:a16="http://schemas.microsoft.com/office/drawing/2014/main" id="{DF2F0A8D-C59E-31B1-6782-8C6459A69EF4}"/>
                    </a:ext>
                  </a:extLst>
                </p14:cNvPr>
                <p14:cNvContentPartPr/>
                <p14:nvPr/>
              </p14:nvContentPartPr>
              <p14:xfrm>
                <a:off x="3496203" y="6387368"/>
                <a:ext cx="628200" cy="36360"/>
              </p14:xfrm>
            </p:contentPart>
          </mc:Choice>
          <mc:Fallback xmlns="">
            <p:pic>
              <p:nvPicPr>
                <p:cNvPr id="356" name="Ink 355">
                  <a:extLst>
                    <a:ext uri="{FF2B5EF4-FFF2-40B4-BE49-F238E27FC236}">
                      <a16:creationId xmlns:a16="http://schemas.microsoft.com/office/drawing/2014/main" id="{DF2F0A8D-C59E-31B1-6782-8C6459A69EF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3487563" y="6378728"/>
                  <a:ext cx="6458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57" name="Ink 356">
                  <a:extLst>
                    <a:ext uri="{FF2B5EF4-FFF2-40B4-BE49-F238E27FC236}">
                      <a16:creationId xmlns:a16="http://schemas.microsoft.com/office/drawing/2014/main" id="{005B67B6-21D7-1FF5-C6C7-9D2FFE1985A6}"/>
                    </a:ext>
                  </a:extLst>
                </p14:cNvPr>
                <p14:cNvContentPartPr/>
                <p14:nvPr/>
              </p14:nvContentPartPr>
              <p14:xfrm>
                <a:off x="3724083" y="6539288"/>
                <a:ext cx="157680" cy="170640"/>
              </p14:xfrm>
            </p:contentPart>
          </mc:Choice>
          <mc:Fallback xmlns="">
            <p:pic>
              <p:nvPicPr>
                <p:cNvPr id="357" name="Ink 356">
                  <a:extLst>
                    <a:ext uri="{FF2B5EF4-FFF2-40B4-BE49-F238E27FC236}">
                      <a16:creationId xmlns:a16="http://schemas.microsoft.com/office/drawing/2014/main" id="{005B67B6-21D7-1FF5-C6C7-9D2FFE1985A6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3715443" y="6530648"/>
                  <a:ext cx="175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58" name="Ink 357">
                  <a:extLst>
                    <a:ext uri="{FF2B5EF4-FFF2-40B4-BE49-F238E27FC236}">
                      <a16:creationId xmlns:a16="http://schemas.microsoft.com/office/drawing/2014/main" id="{B6285D00-FD54-0587-CCB9-8BCA31D09D32}"/>
                    </a:ext>
                  </a:extLst>
                </p14:cNvPr>
                <p14:cNvContentPartPr/>
                <p14:nvPr/>
              </p14:nvContentPartPr>
              <p14:xfrm>
                <a:off x="3971043" y="6453968"/>
                <a:ext cx="149400" cy="95040"/>
              </p14:xfrm>
            </p:contentPart>
          </mc:Choice>
          <mc:Fallback xmlns="">
            <p:pic>
              <p:nvPicPr>
                <p:cNvPr id="358" name="Ink 357">
                  <a:extLst>
                    <a:ext uri="{FF2B5EF4-FFF2-40B4-BE49-F238E27FC236}">
                      <a16:creationId xmlns:a16="http://schemas.microsoft.com/office/drawing/2014/main" id="{B6285D00-FD54-0587-CCB9-8BCA31D09D32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3962403" y="6445328"/>
                  <a:ext cx="1670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59" name="Ink 358">
                  <a:extLst>
                    <a:ext uri="{FF2B5EF4-FFF2-40B4-BE49-F238E27FC236}">
                      <a16:creationId xmlns:a16="http://schemas.microsoft.com/office/drawing/2014/main" id="{72D09CD5-68BA-6F58-6F9F-02C95D8988AA}"/>
                    </a:ext>
                  </a:extLst>
                </p14:cNvPr>
                <p14:cNvContentPartPr/>
                <p14:nvPr/>
              </p14:nvContentPartPr>
              <p14:xfrm>
                <a:off x="4337163" y="6232208"/>
                <a:ext cx="14760" cy="258480"/>
              </p14:xfrm>
            </p:contentPart>
          </mc:Choice>
          <mc:Fallback xmlns="">
            <p:pic>
              <p:nvPicPr>
                <p:cNvPr id="359" name="Ink 358">
                  <a:extLst>
                    <a:ext uri="{FF2B5EF4-FFF2-40B4-BE49-F238E27FC236}">
                      <a16:creationId xmlns:a16="http://schemas.microsoft.com/office/drawing/2014/main" id="{72D09CD5-68BA-6F58-6F9F-02C95D8988AA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4328523" y="6223208"/>
                  <a:ext cx="324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2">
              <p14:nvContentPartPr>
                <p14:cNvPr id="360" name="Ink 359">
                  <a:extLst>
                    <a:ext uri="{FF2B5EF4-FFF2-40B4-BE49-F238E27FC236}">
                      <a16:creationId xmlns:a16="http://schemas.microsoft.com/office/drawing/2014/main" id="{AEB5CF36-A693-5FCB-F764-26505387B144}"/>
                    </a:ext>
                  </a:extLst>
                </p14:cNvPr>
                <p14:cNvContentPartPr/>
                <p14:nvPr/>
              </p14:nvContentPartPr>
              <p14:xfrm>
                <a:off x="4316643" y="6205208"/>
                <a:ext cx="187920" cy="275400"/>
              </p14:xfrm>
            </p:contentPart>
          </mc:Choice>
          <mc:Fallback xmlns="">
            <p:pic>
              <p:nvPicPr>
                <p:cNvPr id="360" name="Ink 359">
                  <a:extLst>
                    <a:ext uri="{FF2B5EF4-FFF2-40B4-BE49-F238E27FC236}">
                      <a16:creationId xmlns:a16="http://schemas.microsoft.com/office/drawing/2014/main" id="{AEB5CF36-A693-5FCB-F764-26505387B144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4307643" y="6196208"/>
                  <a:ext cx="20556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4">
              <p14:nvContentPartPr>
                <p14:cNvPr id="362" name="Ink 361">
                  <a:extLst>
                    <a:ext uri="{FF2B5EF4-FFF2-40B4-BE49-F238E27FC236}">
                      <a16:creationId xmlns:a16="http://schemas.microsoft.com/office/drawing/2014/main" id="{430A0D87-61A0-6015-F234-F492048A8679}"/>
                    </a:ext>
                  </a:extLst>
                </p14:cNvPr>
                <p14:cNvContentPartPr/>
                <p14:nvPr/>
              </p14:nvContentPartPr>
              <p14:xfrm>
                <a:off x="822483" y="6174248"/>
                <a:ext cx="79560" cy="578880"/>
              </p14:xfrm>
            </p:contentPart>
          </mc:Choice>
          <mc:Fallback xmlns="">
            <p:pic>
              <p:nvPicPr>
                <p:cNvPr id="362" name="Ink 361">
                  <a:extLst>
                    <a:ext uri="{FF2B5EF4-FFF2-40B4-BE49-F238E27FC236}">
                      <a16:creationId xmlns:a16="http://schemas.microsoft.com/office/drawing/2014/main" id="{430A0D87-61A0-6015-F234-F492048A8679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13843" y="6165608"/>
                  <a:ext cx="97200" cy="59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363" name="Ink 362">
                  <a:extLst>
                    <a:ext uri="{FF2B5EF4-FFF2-40B4-BE49-F238E27FC236}">
                      <a16:creationId xmlns:a16="http://schemas.microsoft.com/office/drawing/2014/main" id="{2187705D-DB1A-73EB-46EB-3D1A75231AD4}"/>
                    </a:ext>
                  </a:extLst>
                </p14:cNvPr>
                <p14:cNvContentPartPr/>
                <p14:nvPr/>
              </p14:nvContentPartPr>
              <p14:xfrm>
                <a:off x="834003" y="5929088"/>
                <a:ext cx="3961800" cy="871920"/>
              </p14:xfrm>
            </p:contentPart>
          </mc:Choice>
          <mc:Fallback xmlns="">
            <p:pic>
              <p:nvPicPr>
                <p:cNvPr id="363" name="Ink 362">
                  <a:extLst>
                    <a:ext uri="{FF2B5EF4-FFF2-40B4-BE49-F238E27FC236}">
                      <a16:creationId xmlns:a16="http://schemas.microsoft.com/office/drawing/2014/main" id="{2187705D-DB1A-73EB-46EB-3D1A75231AD4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25363" y="5920088"/>
                  <a:ext cx="3979440" cy="88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8">
            <p14:nvContentPartPr>
              <p14:cNvPr id="365" name="Ink 364">
                <a:extLst>
                  <a:ext uri="{FF2B5EF4-FFF2-40B4-BE49-F238E27FC236}">
                    <a16:creationId xmlns:a16="http://schemas.microsoft.com/office/drawing/2014/main" id="{F7617C21-EE39-53CE-2C4E-8D5E4E5452D7}"/>
                  </a:ext>
                </a:extLst>
              </p14:cNvPr>
              <p14:cNvContentPartPr/>
              <p14:nvPr/>
            </p14:nvContentPartPr>
            <p14:xfrm>
              <a:off x="5776443" y="6162368"/>
              <a:ext cx="1440000" cy="297360"/>
            </p14:xfrm>
          </p:contentPart>
        </mc:Choice>
        <mc:Fallback xmlns="">
          <p:pic>
            <p:nvPicPr>
              <p:cNvPr id="365" name="Ink 364">
                <a:extLst>
                  <a:ext uri="{FF2B5EF4-FFF2-40B4-BE49-F238E27FC236}">
                    <a16:creationId xmlns:a16="http://schemas.microsoft.com/office/drawing/2014/main" id="{F7617C21-EE39-53CE-2C4E-8D5E4E5452D7}"/>
                  </a:ext>
                </a:extLst>
              </p:cNvPr>
              <p:cNvPicPr/>
              <p:nvPr/>
            </p:nvPicPr>
            <p:blipFill>
              <a:blip r:embed="rId539"/>
              <a:stretch>
                <a:fillRect/>
              </a:stretch>
            </p:blipFill>
            <p:spPr>
              <a:xfrm>
                <a:off x="5767443" y="6153728"/>
                <a:ext cx="1457640" cy="31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70" name="Group 369">
            <a:extLst>
              <a:ext uri="{FF2B5EF4-FFF2-40B4-BE49-F238E27FC236}">
                <a16:creationId xmlns:a16="http://schemas.microsoft.com/office/drawing/2014/main" id="{953AFB5D-1F39-1733-FACA-7287A0EB6274}"/>
              </a:ext>
            </a:extLst>
          </p:cNvPr>
          <p:cNvGrpSpPr/>
          <p:nvPr/>
        </p:nvGrpSpPr>
        <p:grpSpPr>
          <a:xfrm>
            <a:off x="7421283" y="5968328"/>
            <a:ext cx="1860120" cy="391320"/>
            <a:chOff x="7421283" y="5968328"/>
            <a:chExt cx="1860120" cy="391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66" name="Ink 365">
                  <a:extLst>
                    <a:ext uri="{FF2B5EF4-FFF2-40B4-BE49-F238E27FC236}">
                      <a16:creationId xmlns:a16="http://schemas.microsoft.com/office/drawing/2014/main" id="{1D23173C-0356-29A6-ED56-496D05BB6E40}"/>
                    </a:ext>
                  </a:extLst>
                </p14:cNvPr>
                <p14:cNvContentPartPr/>
                <p14:nvPr/>
              </p14:nvContentPartPr>
              <p14:xfrm>
                <a:off x="7421283" y="5978408"/>
                <a:ext cx="1860120" cy="381240"/>
              </p14:xfrm>
            </p:contentPart>
          </mc:Choice>
          <mc:Fallback xmlns="">
            <p:pic>
              <p:nvPicPr>
                <p:cNvPr id="366" name="Ink 365">
                  <a:extLst>
                    <a:ext uri="{FF2B5EF4-FFF2-40B4-BE49-F238E27FC236}">
                      <a16:creationId xmlns:a16="http://schemas.microsoft.com/office/drawing/2014/main" id="{1D23173C-0356-29A6-ED56-496D05BB6E40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412643" y="5969408"/>
                  <a:ext cx="1877760" cy="39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67" name="Ink 366">
                  <a:extLst>
                    <a:ext uri="{FF2B5EF4-FFF2-40B4-BE49-F238E27FC236}">
                      <a16:creationId xmlns:a16="http://schemas.microsoft.com/office/drawing/2014/main" id="{A54D8474-63C7-C95C-1ABA-8FF2469E6511}"/>
                    </a:ext>
                  </a:extLst>
                </p14:cNvPr>
                <p14:cNvContentPartPr/>
                <p14:nvPr/>
              </p14:nvContentPartPr>
              <p14:xfrm>
                <a:off x="9038043" y="5968328"/>
                <a:ext cx="28080" cy="5040"/>
              </p14:xfrm>
            </p:contentPart>
          </mc:Choice>
          <mc:Fallback xmlns="">
            <p:pic>
              <p:nvPicPr>
                <p:cNvPr id="367" name="Ink 366">
                  <a:extLst>
                    <a:ext uri="{FF2B5EF4-FFF2-40B4-BE49-F238E27FC236}">
                      <a16:creationId xmlns:a16="http://schemas.microsoft.com/office/drawing/2014/main" id="{A54D8474-63C7-C95C-1ABA-8FF2469E651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9029043" y="5959688"/>
                  <a:ext cx="45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68" name="Ink 367">
                  <a:extLst>
                    <a:ext uri="{FF2B5EF4-FFF2-40B4-BE49-F238E27FC236}">
                      <a16:creationId xmlns:a16="http://schemas.microsoft.com/office/drawing/2014/main" id="{60C1B762-3481-F4B1-DC53-B0BFBA15B3CC}"/>
                    </a:ext>
                  </a:extLst>
                </p14:cNvPr>
                <p14:cNvContentPartPr/>
                <p14:nvPr/>
              </p14:nvContentPartPr>
              <p14:xfrm>
                <a:off x="7675083" y="6087128"/>
                <a:ext cx="37080" cy="38160"/>
              </p14:xfrm>
            </p:contentPart>
          </mc:Choice>
          <mc:Fallback xmlns="">
            <p:pic>
              <p:nvPicPr>
                <p:cNvPr id="368" name="Ink 367">
                  <a:extLst>
                    <a:ext uri="{FF2B5EF4-FFF2-40B4-BE49-F238E27FC236}">
                      <a16:creationId xmlns:a16="http://schemas.microsoft.com/office/drawing/2014/main" id="{60C1B762-3481-F4B1-DC53-B0BFBA15B3CC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666083" y="6078128"/>
                  <a:ext cx="5472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69" name="Ink 368">
                  <a:extLst>
                    <a:ext uri="{FF2B5EF4-FFF2-40B4-BE49-F238E27FC236}">
                      <a16:creationId xmlns:a16="http://schemas.microsoft.com/office/drawing/2014/main" id="{1C0CD0AD-98D1-2D71-4E80-2DEF0094F856}"/>
                    </a:ext>
                  </a:extLst>
                </p14:cNvPr>
                <p14:cNvContentPartPr/>
                <p14:nvPr/>
              </p14:nvContentPartPr>
              <p14:xfrm>
                <a:off x="7849323" y="6134648"/>
                <a:ext cx="299520" cy="16560"/>
              </p14:xfrm>
            </p:contentPart>
          </mc:Choice>
          <mc:Fallback xmlns="">
            <p:pic>
              <p:nvPicPr>
                <p:cNvPr id="369" name="Ink 368">
                  <a:extLst>
                    <a:ext uri="{FF2B5EF4-FFF2-40B4-BE49-F238E27FC236}">
                      <a16:creationId xmlns:a16="http://schemas.microsoft.com/office/drawing/2014/main" id="{1C0CD0AD-98D1-2D71-4E80-2DEF0094F856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840323" y="6125648"/>
                  <a:ext cx="31716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48">
            <p14:nvContentPartPr>
              <p14:cNvPr id="371" name="Ink 370">
                <a:extLst>
                  <a:ext uri="{FF2B5EF4-FFF2-40B4-BE49-F238E27FC236}">
                    <a16:creationId xmlns:a16="http://schemas.microsoft.com/office/drawing/2014/main" id="{02A453F6-9F10-D98A-E464-4F12ECA544A5}"/>
                  </a:ext>
                </a:extLst>
              </p14:cNvPr>
              <p14:cNvContentPartPr/>
              <p14:nvPr/>
            </p14:nvContentPartPr>
            <p14:xfrm>
              <a:off x="9476163" y="5953568"/>
              <a:ext cx="1195560" cy="281880"/>
            </p14:xfrm>
          </p:contentPart>
        </mc:Choice>
        <mc:Fallback xmlns="">
          <p:pic>
            <p:nvPicPr>
              <p:cNvPr id="371" name="Ink 370">
                <a:extLst>
                  <a:ext uri="{FF2B5EF4-FFF2-40B4-BE49-F238E27FC236}">
                    <a16:creationId xmlns:a16="http://schemas.microsoft.com/office/drawing/2014/main" id="{02A453F6-9F10-D98A-E464-4F12ECA544A5}"/>
                  </a:ext>
                </a:extLst>
              </p:cNvPr>
              <p:cNvPicPr/>
              <p:nvPr/>
            </p:nvPicPr>
            <p:blipFill>
              <a:blip r:embed="rId549"/>
              <a:stretch>
                <a:fillRect/>
              </a:stretch>
            </p:blipFill>
            <p:spPr>
              <a:xfrm>
                <a:off x="9467523" y="5944928"/>
                <a:ext cx="1213200" cy="29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372" name="Ink 371">
                <a:extLst>
                  <a:ext uri="{FF2B5EF4-FFF2-40B4-BE49-F238E27FC236}">
                    <a16:creationId xmlns:a16="http://schemas.microsoft.com/office/drawing/2014/main" id="{F2F2CC7B-1525-D8C2-BF47-65F989FC120C}"/>
                  </a:ext>
                </a:extLst>
              </p14:cNvPr>
              <p14:cNvContentPartPr/>
              <p14:nvPr/>
            </p14:nvContentPartPr>
            <p14:xfrm>
              <a:off x="10817883" y="5916848"/>
              <a:ext cx="961920" cy="392400"/>
            </p14:xfrm>
          </p:contentPart>
        </mc:Choice>
        <mc:Fallback xmlns="">
          <p:pic>
            <p:nvPicPr>
              <p:cNvPr id="372" name="Ink 371">
                <a:extLst>
                  <a:ext uri="{FF2B5EF4-FFF2-40B4-BE49-F238E27FC236}">
                    <a16:creationId xmlns:a16="http://schemas.microsoft.com/office/drawing/2014/main" id="{F2F2CC7B-1525-D8C2-BF47-65F989FC120C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10809243" y="5908208"/>
                <a:ext cx="979560" cy="41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75" name="Group 374">
            <a:extLst>
              <a:ext uri="{FF2B5EF4-FFF2-40B4-BE49-F238E27FC236}">
                <a16:creationId xmlns:a16="http://schemas.microsoft.com/office/drawing/2014/main" id="{DD16C5CE-E220-8260-E7FF-AA0337022BA4}"/>
              </a:ext>
            </a:extLst>
          </p:cNvPr>
          <p:cNvGrpSpPr/>
          <p:nvPr/>
        </p:nvGrpSpPr>
        <p:grpSpPr>
          <a:xfrm>
            <a:off x="5788323" y="6444248"/>
            <a:ext cx="326880" cy="265320"/>
            <a:chOff x="5788323" y="6444248"/>
            <a:chExt cx="326880" cy="265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2">
              <p14:nvContentPartPr>
                <p14:cNvPr id="373" name="Ink 372">
                  <a:extLst>
                    <a:ext uri="{FF2B5EF4-FFF2-40B4-BE49-F238E27FC236}">
                      <a16:creationId xmlns:a16="http://schemas.microsoft.com/office/drawing/2014/main" id="{3A28F443-C677-25CC-9A57-BEC25EE1041C}"/>
                    </a:ext>
                  </a:extLst>
                </p14:cNvPr>
                <p14:cNvContentPartPr/>
                <p14:nvPr/>
              </p14:nvContentPartPr>
              <p14:xfrm>
                <a:off x="5788323" y="6552968"/>
                <a:ext cx="326880" cy="156600"/>
              </p14:xfrm>
            </p:contentPart>
          </mc:Choice>
          <mc:Fallback xmlns="">
            <p:pic>
              <p:nvPicPr>
                <p:cNvPr id="373" name="Ink 372">
                  <a:extLst>
                    <a:ext uri="{FF2B5EF4-FFF2-40B4-BE49-F238E27FC236}">
                      <a16:creationId xmlns:a16="http://schemas.microsoft.com/office/drawing/2014/main" id="{3A28F443-C677-25CC-9A57-BEC25EE1041C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779683" y="6544328"/>
                  <a:ext cx="3445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374" name="Ink 373">
                  <a:extLst>
                    <a:ext uri="{FF2B5EF4-FFF2-40B4-BE49-F238E27FC236}">
                      <a16:creationId xmlns:a16="http://schemas.microsoft.com/office/drawing/2014/main" id="{889DBF6A-7CBD-A1EA-33FF-ED8CC59F2ED8}"/>
                    </a:ext>
                  </a:extLst>
                </p14:cNvPr>
                <p14:cNvContentPartPr/>
                <p14:nvPr/>
              </p14:nvContentPartPr>
              <p14:xfrm>
                <a:off x="5861763" y="6444248"/>
                <a:ext cx="31680" cy="11880"/>
              </p14:xfrm>
            </p:contentPart>
          </mc:Choice>
          <mc:Fallback xmlns="">
            <p:pic>
              <p:nvPicPr>
                <p:cNvPr id="374" name="Ink 373">
                  <a:extLst>
                    <a:ext uri="{FF2B5EF4-FFF2-40B4-BE49-F238E27FC236}">
                      <a16:creationId xmlns:a16="http://schemas.microsoft.com/office/drawing/2014/main" id="{889DBF6A-7CBD-A1EA-33FF-ED8CC59F2ED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852763" y="6435608"/>
                  <a:ext cx="4932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2" name="Group 381">
            <a:extLst>
              <a:ext uri="{FF2B5EF4-FFF2-40B4-BE49-F238E27FC236}">
                <a16:creationId xmlns:a16="http://schemas.microsoft.com/office/drawing/2014/main" id="{4DDDEF10-AAA2-BB17-B133-B6E988953C33}"/>
              </a:ext>
            </a:extLst>
          </p:cNvPr>
          <p:cNvGrpSpPr/>
          <p:nvPr/>
        </p:nvGrpSpPr>
        <p:grpSpPr>
          <a:xfrm>
            <a:off x="6340923" y="6443888"/>
            <a:ext cx="1903320" cy="303480"/>
            <a:chOff x="6340923" y="6443888"/>
            <a:chExt cx="1903320" cy="303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376" name="Ink 375">
                  <a:extLst>
                    <a:ext uri="{FF2B5EF4-FFF2-40B4-BE49-F238E27FC236}">
                      <a16:creationId xmlns:a16="http://schemas.microsoft.com/office/drawing/2014/main" id="{5A320FB7-87B9-DC17-2CF4-D1924629E746}"/>
                    </a:ext>
                  </a:extLst>
                </p14:cNvPr>
                <p14:cNvContentPartPr/>
                <p14:nvPr/>
              </p14:nvContentPartPr>
              <p14:xfrm>
                <a:off x="6340923" y="6468368"/>
                <a:ext cx="832320" cy="276120"/>
              </p14:xfrm>
            </p:contentPart>
          </mc:Choice>
          <mc:Fallback xmlns="">
            <p:pic>
              <p:nvPicPr>
                <p:cNvPr id="376" name="Ink 375">
                  <a:extLst>
                    <a:ext uri="{FF2B5EF4-FFF2-40B4-BE49-F238E27FC236}">
                      <a16:creationId xmlns:a16="http://schemas.microsoft.com/office/drawing/2014/main" id="{5A320FB7-87B9-DC17-2CF4-D1924629E746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332283" y="6459368"/>
                  <a:ext cx="849960" cy="29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377" name="Ink 376">
                  <a:extLst>
                    <a:ext uri="{FF2B5EF4-FFF2-40B4-BE49-F238E27FC236}">
                      <a16:creationId xmlns:a16="http://schemas.microsoft.com/office/drawing/2014/main" id="{144B5721-0285-BA19-E247-2977CABE3DF4}"/>
                    </a:ext>
                  </a:extLst>
                </p14:cNvPr>
                <p14:cNvContentPartPr/>
                <p14:nvPr/>
              </p14:nvContentPartPr>
              <p14:xfrm>
                <a:off x="6946443" y="6571688"/>
                <a:ext cx="14760" cy="14760"/>
              </p14:xfrm>
            </p:contentPart>
          </mc:Choice>
          <mc:Fallback xmlns="">
            <p:pic>
              <p:nvPicPr>
                <p:cNvPr id="377" name="Ink 376">
                  <a:extLst>
                    <a:ext uri="{FF2B5EF4-FFF2-40B4-BE49-F238E27FC236}">
                      <a16:creationId xmlns:a16="http://schemas.microsoft.com/office/drawing/2014/main" id="{144B5721-0285-BA19-E247-2977CABE3DF4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937803" y="6563048"/>
                  <a:ext cx="32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378" name="Ink 377">
                  <a:extLst>
                    <a:ext uri="{FF2B5EF4-FFF2-40B4-BE49-F238E27FC236}">
                      <a16:creationId xmlns:a16="http://schemas.microsoft.com/office/drawing/2014/main" id="{9CAEFA2B-2D98-1BAF-C801-FD0EBAF3B130}"/>
                    </a:ext>
                  </a:extLst>
                </p14:cNvPr>
                <p14:cNvContentPartPr/>
                <p14:nvPr/>
              </p14:nvContentPartPr>
              <p14:xfrm>
                <a:off x="7006923" y="6660968"/>
                <a:ext cx="171360" cy="33480"/>
              </p14:xfrm>
            </p:contentPart>
          </mc:Choice>
          <mc:Fallback xmlns="">
            <p:pic>
              <p:nvPicPr>
                <p:cNvPr id="378" name="Ink 377">
                  <a:extLst>
                    <a:ext uri="{FF2B5EF4-FFF2-40B4-BE49-F238E27FC236}">
                      <a16:creationId xmlns:a16="http://schemas.microsoft.com/office/drawing/2014/main" id="{9CAEFA2B-2D98-1BAF-C801-FD0EBAF3B13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6998283" y="6651968"/>
                  <a:ext cx="1890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379" name="Ink 378">
                  <a:extLst>
                    <a:ext uri="{FF2B5EF4-FFF2-40B4-BE49-F238E27FC236}">
                      <a16:creationId xmlns:a16="http://schemas.microsoft.com/office/drawing/2014/main" id="{791A825A-4B62-03F5-880A-24B0BFDFD7D1}"/>
                    </a:ext>
                  </a:extLst>
                </p14:cNvPr>
                <p14:cNvContentPartPr/>
                <p14:nvPr/>
              </p14:nvContentPartPr>
              <p14:xfrm>
                <a:off x="7363683" y="6443888"/>
                <a:ext cx="852120" cy="303480"/>
              </p14:xfrm>
            </p:contentPart>
          </mc:Choice>
          <mc:Fallback xmlns="">
            <p:pic>
              <p:nvPicPr>
                <p:cNvPr id="379" name="Ink 378">
                  <a:extLst>
                    <a:ext uri="{FF2B5EF4-FFF2-40B4-BE49-F238E27FC236}">
                      <a16:creationId xmlns:a16="http://schemas.microsoft.com/office/drawing/2014/main" id="{791A825A-4B62-03F5-880A-24B0BFDFD7D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7355043" y="6435248"/>
                  <a:ext cx="8697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381" name="Ink 380">
                  <a:extLst>
                    <a:ext uri="{FF2B5EF4-FFF2-40B4-BE49-F238E27FC236}">
                      <a16:creationId xmlns:a16="http://schemas.microsoft.com/office/drawing/2014/main" id="{768403C4-CDBC-8216-0B2E-F9C8F78AA96D}"/>
                    </a:ext>
                  </a:extLst>
                </p14:cNvPr>
                <p14:cNvContentPartPr/>
                <p14:nvPr/>
              </p14:nvContentPartPr>
              <p14:xfrm>
                <a:off x="8188803" y="6720368"/>
                <a:ext cx="55440" cy="11880"/>
              </p14:xfrm>
            </p:contentPart>
          </mc:Choice>
          <mc:Fallback xmlns="">
            <p:pic>
              <p:nvPicPr>
                <p:cNvPr id="381" name="Ink 380">
                  <a:extLst>
                    <a:ext uri="{FF2B5EF4-FFF2-40B4-BE49-F238E27FC236}">
                      <a16:creationId xmlns:a16="http://schemas.microsoft.com/office/drawing/2014/main" id="{768403C4-CDBC-8216-0B2E-F9C8F78AA96D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8180163" y="6711368"/>
                  <a:ext cx="73080" cy="29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382995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B33187FF-B472-B92B-87A7-D5242AC7BA99}"/>
                  </a:ext>
                </a:extLst>
              </p14:cNvPr>
              <p14:cNvContentPartPr/>
              <p14:nvPr/>
            </p14:nvContentPartPr>
            <p14:xfrm>
              <a:off x="400285" y="184169"/>
              <a:ext cx="1243080" cy="48132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B33187FF-B472-B92B-87A7-D5242AC7BA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91285" y="175169"/>
                <a:ext cx="1260720" cy="49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1130B440-78C8-4340-0E83-53A785874622}"/>
                  </a:ext>
                </a:extLst>
              </p14:cNvPr>
              <p14:cNvContentPartPr/>
              <p14:nvPr/>
            </p14:nvContentPartPr>
            <p14:xfrm>
              <a:off x="1850365" y="191369"/>
              <a:ext cx="1507680" cy="5918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1130B440-78C8-4340-0E83-53A785874622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841725" y="182729"/>
                <a:ext cx="1525320" cy="60948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CFC973F2-A4CD-1BAF-0AFE-2D8497637BB9}"/>
              </a:ext>
            </a:extLst>
          </p:cNvPr>
          <p:cNvGrpSpPr/>
          <p:nvPr/>
        </p:nvGrpSpPr>
        <p:grpSpPr>
          <a:xfrm>
            <a:off x="3531205" y="203969"/>
            <a:ext cx="3058200" cy="454680"/>
            <a:chOff x="3531205" y="203969"/>
            <a:chExt cx="3058200" cy="454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6E2EE6D9-BC88-E0F9-28E7-79969CE6E0CC}"/>
                    </a:ext>
                  </a:extLst>
                </p14:cNvPr>
                <p14:cNvContentPartPr/>
                <p14:nvPr/>
              </p14:nvContentPartPr>
              <p14:xfrm>
                <a:off x="3531205" y="203969"/>
                <a:ext cx="1460160" cy="4546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6E2EE6D9-BC88-E0F9-28E7-79969CE6E0C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22205" y="194969"/>
                  <a:ext cx="1477800" cy="47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0DE95690-909F-0799-4B38-8A95D6512D84}"/>
                    </a:ext>
                  </a:extLst>
                </p14:cNvPr>
                <p14:cNvContentPartPr/>
                <p14:nvPr/>
              </p14:nvContentPartPr>
              <p14:xfrm>
                <a:off x="5179645" y="390809"/>
                <a:ext cx="1409760" cy="255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0DE95690-909F-0799-4B38-8A95D6512D8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171005" y="382169"/>
                  <a:ext cx="1427400" cy="27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58EF4703-C398-E6AA-5728-B1F983A2869C}"/>
              </a:ext>
            </a:extLst>
          </p:cNvPr>
          <p:cNvGrpSpPr/>
          <p:nvPr/>
        </p:nvGrpSpPr>
        <p:grpSpPr>
          <a:xfrm>
            <a:off x="7156736" y="335621"/>
            <a:ext cx="1516680" cy="1370520"/>
            <a:chOff x="200125" y="5367809"/>
            <a:chExt cx="1516680" cy="137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D744E151-5A9E-D066-95E4-E8425763AD14}"/>
                    </a:ext>
                  </a:extLst>
                </p14:cNvPr>
                <p14:cNvContentPartPr/>
                <p14:nvPr/>
              </p14:nvContentPartPr>
              <p14:xfrm>
                <a:off x="371845" y="5546369"/>
                <a:ext cx="298800" cy="1897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D744E151-5A9E-D066-95E4-E8425763AD1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62845" y="5537729"/>
                  <a:ext cx="31644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5AAAF3BD-2F40-1905-F0AA-6DEA78C30D83}"/>
                    </a:ext>
                  </a:extLst>
                </p14:cNvPr>
                <p14:cNvContentPartPr/>
                <p14:nvPr/>
              </p14:nvContentPartPr>
              <p14:xfrm>
                <a:off x="389125" y="5460329"/>
                <a:ext cx="235800" cy="3852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5AAAF3BD-2F40-1905-F0AA-6DEA78C30D8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380125" y="5451329"/>
                  <a:ext cx="253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E54E902-67A9-927E-A2CD-609998EDFCD2}"/>
                    </a:ext>
                  </a:extLst>
                </p14:cNvPr>
                <p14:cNvContentPartPr/>
                <p14:nvPr/>
              </p14:nvContentPartPr>
              <p14:xfrm>
                <a:off x="736885" y="5671289"/>
                <a:ext cx="72000" cy="388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E54E902-67A9-927E-A2CD-609998EDFCD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27885" y="5662649"/>
                  <a:ext cx="896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C9ED5D7-F1BC-ADF0-7EEF-8A72638F38A0}"/>
                    </a:ext>
                  </a:extLst>
                </p14:cNvPr>
                <p14:cNvContentPartPr/>
                <p14:nvPr/>
              </p14:nvContentPartPr>
              <p14:xfrm>
                <a:off x="911845" y="5536289"/>
                <a:ext cx="241920" cy="2293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C9ED5D7-F1BC-ADF0-7EEF-8A72638F38A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3205" y="5527649"/>
                  <a:ext cx="259560" cy="24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E680249E-4FE6-0C97-9254-9CC611D33BAD}"/>
                    </a:ext>
                  </a:extLst>
                </p14:cNvPr>
                <p14:cNvContentPartPr/>
                <p14:nvPr/>
              </p14:nvContentPartPr>
              <p14:xfrm>
                <a:off x="892045" y="5481569"/>
                <a:ext cx="280800" cy="273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E680249E-4FE6-0C97-9254-9CC611D33BA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83405" y="5472929"/>
                  <a:ext cx="2984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6184AEC1-7E0D-7AD3-7639-C77C358785D5}"/>
                    </a:ext>
                  </a:extLst>
                </p14:cNvPr>
                <p14:cNvContentPartPr/>
                <p14:nvPr/>
              </p14:nvContentPartPr>
              <p14:xfrm>
                <a:off x="316765" y="5416409"/>
                <a:ext cx="125640" cy="46260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6184AEC1-7E0D-7AD3-7639-C77C358785D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7765" y="5407409"/>
                  <a:ext cx="143280" cy="48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4068686-D408-1D31-3BB0-307963224178}"/>
                    </a:ext>
                  </a:extLst>
                </p14:cNvPr>
                <p14:cNvContentPartPr/>
                <p14:nvPr/>
              </p14:nvContentPartPr>
              <p14:xfrm>
                <a:off x="1162405" y="5367809"/>
                <a:ext cx="140760" cy="5032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4068686-D408-1D31-3BB0-30796322417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153405" y="5358809"/>
                  <a:ext cx="15840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B56C365F-F8C5-879E-D60D-87B95D132815}"/>
                    </a:ext>
                  </a:extLst>
                </p14:cNvPr>
                <p14:cNvContentPartPr/>
                <p14:nvPr/>
              </p14:nvContentPartPr>
              <p14:xfrm>
                <a:off x="1390285" y="5518289"/>
                <a:ext cx="313200" cy="201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B56C365F-F8C5-879E-D60D-87B95D13281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381645" y="5509649"/>
                  <a:ext cx="3308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11774131-8B0C-189E-62C4-E53F88F7EAA7}"/>
                    </a:ext>
                  </a:extLst>
                </p14:cNvPr>
                <p14:cNvContentPartPr/>
                <p14:nvPr/>
              </p14:nvContentPartPr>
              <p14:xfrm>
                <a:off x="1424845" y="5457089"/>
                <a:ext cx="282960" cy="1080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11774131-8B0C-189E-62C4-E53F88F7EAA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15845" y="5448449"/>
                  <a:ext cx="300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7727C662-D857-3972-64DA-6BCE2E6372D2}"/>
                    </a:ext>
                  </a:extLst>
                </p14:cNvPr>
                <p14:cNvContentPartPr/>
                <p14:nvPr/>
              </p14:nvContentPartPr>
              <p14:xfrm>
                <a:off x="200125" y="5923289"/>
                <a:ext cx="1516680" cy="961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7727C662-D857-3972-64DA-6BCE2E6372D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91485" y="5914649"/>
                  <a:ext cx="1534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20B28D43-026D-BC72-96B1-0603B23A4CB1}"/>
                    </a:ext>
                  </a:extLst>
                </p14:cNvPr>
                <p14:cNvContentPartPr/>
                <p14:nvPr/>
              </p14:nvContentPartPr>
              <p14:xfrm>
                <a:off x="317845" y="6091409"/>
                <a:ext cx="244800" cy="1792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20B28D43-026D-BC72-96B1-0603B23A4CB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09205" y="6082409"/>
                  <a:ext cx="262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5C5C531E-6972-9EF2-9884-B53FDAEE1456}"/>
                    </a:ext>
                  </a:extLst>
                </p14:cNvPr>
                <p14:cNvContentPartPr/>
                <p14:nvPr/>
              </p14:nvContentPartPr>
              <p14:xfrm>
                <a:off x="327205" y="6338009"/>
                <a:ext cx="351000" cy="2736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5C5C531E-6972-9EF2-9884-B53FDAEE145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18565" y="6329369"/>
                  <a:ext cx="3686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4D732FDE-DEE8-E9CC-EA3C-FE677EBB1DFB}"/>
                    </a:ext>
                  </a:extLst>
                </p14:cNvPr>
                <p14:cNvContentPartPr/>
                <p14:nvPr/>
              </p14:nvContentPartPr>
              <p14:xfrm>
                <a:off x="365005" y="6464009"/>
                <a:ext cx="226440" cy="27432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4D732FDE-DEE8-E9CC-EA3C-FE677EBB1DF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356365" y="6455369"/>
                  <a:ext cx="24408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6C6B32F2-AE05-6980-15F5-4EDC5C8424A1}"/>
                    </a:ext>
                  </a:extLst>
                </p14:cNvPr>
                <p14:cNvContentPartPr/>
                <p14:nvPr/>
              </p14:nvContentPartPr>
              <p14:xfrm>
                <a:off x="795925" y="6150449"/>
                <a:ext cx="297360" cy="3315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6C6B32F2-AE05-6980-15F5-4EDC5C8424A1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86925" y="6141449"/>
                  <a:ext cx="31500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2BD683F5-013D-80C6-58BF-6DB33F31A8D3}"/>
                    </a:ext>
                  </a:extLst>
                </p14:cNvPr>
                <p14:cNvContentPartPr/>
                <p14:nvPr/>
              </p14:nvContentPartPr>
              <p14:xfrm>
                <a:off x="1177165" y="6256289"/>
                <a:ext cx="307800" cy="1458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2BD683F5-013D-80C6-58BF-6DB33F31A8D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68165" y="6247649"/>
                  <a:ext cx="3254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2809CC65-AA84-5705-4938-CC083D11BC85}"/>
                    </a:ext>
                  </a:extLst>
                </p14:cNvPr>
                <p14:cNvContentPartPr/>
                <p14:nvPr/>
              </p14:nvContentPartPr>
              <p14:xfrm>
                <a:off x="1186525" y="6085649"/>
                <a:ext cx="291240" cy="309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2809CC65-AA84-5705-4938-CC083D11BC8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77525" y="6076649"/>
                  <a:ext cx="3088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30FF2FB-487D-19FE-81C5-36CDFCAF4264}"/>
              </a:ext>
            </a:extLst>
          </p:cNvPr>
          <p:cNvGrpSpPr/>
          <p:nvPr/>
        </p:nvGrpSpPr>
        <p:grpSpPr>
          <a:xfrm>
            <a:off x="9073765" y="563609"/>
            <a:ext cx="1049400" cy="507960"/>
            <a:chOff x="9073765" y="563609"/>
            <a:chExt cx="1049400" cy="50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6C385A50-2F54-AA45-5AAE-1C2106AFF10D}"/>
                    </a:ext>
                  </a:extLst>
                </p14:cNvPr>
                <p14:cNvContentPartPr/>
                <p14:nvPr/>
              </p14:nvContentPartPr>
              <p14:xfrm>
                <a:off x="9073765" y="646409"/>
                <a:ext cx="358560" cy="4251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6C385A50-2F54-AA45-5AAE-1C2106AFF10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065125" y="637769"/>
                  <a:ext cx="376200" cy="44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3A13369E-429D-EF5A-39CE-9039E602730D}"/>
                    </a:ext>
                  </a:extLst>
                </p14:cNvPr>
                <p14:cNvContentPartPr/>
                <p14:nvPr/>
              </p14:nvContentPartPr>
              <p14:xfrm>
                <a:off x="9407125" y="673769"/>
                <a:ext cx="317880" cy="3657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3A13369E-429D-EF5A-39CE-9039E602730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398125" y="665129"/>
                  <a:ext cx="335520" cy="38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F2192125-91ED-B7ED-A8E5-320B6B3B1184}"/>
                    </a:ext>
                  </a:extLst>
                </p14:cNvPr>
                <p14:cNvContentPartPr/>
                <p14:nvPr/>
              </p14:nvContentPartPr>
              <p14:xfrm>
                <a:off x="9927685" y="563609"/>
                <a:ext cx="195480" cy="4615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F2192125-91ED-B7ED-A8E5-320B6B3B118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918685" y="554969"/>
                  <a:ext cx="213120" cy="479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ABCAFA4F-F35E-4C3E-5C71-8EF6FC102FEA}"/>
              </a:ext>
            </a:extLst>
          </p:cNvPr>
          <p:cNvGrpSpPr/>
          <p:nvPr/>
        </p:nvGrpSpPr>
        <p:grpSpPr>
          <a:xfrm>
            <a:off x="524845" y="1548929"/>
            <a:ext cx="9916560" cy="1558440"/>
            <a:chOff x="524845" y="1548929"/>
            <a:chExt cx="9916560" cy="155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7861B6C2-3BB5-CDC2-FD46-22A53113C324}"/>
                    </a:ext>
                  </a:extLst>
                </p14:cNvPr>
                <p14:cNvContentPartPr/>
                <p14:nvPr/>
              </p14:nvContentPartPr>
              <p14:xfrm>
                <a:off x="574525" y="2021609"/>
                <a:ext cx="92160" cy="3164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7861B6C2-3BB5-CDC2-FD46-22A53113C32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65885" y="2012609"/>
                  <a:ext cx="10980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C5A46E64-918E-5593-2D76-697D9A35041C}"/>
                    </a:ext>
                  </a:extLst>
                </p14:cNvPr>
                <p14:cNvContentPartPr/>
                <p14:nvPr/>
              </p14:nvContentPartPr>
              <p14:xfrm>
                <a:off x="524845" y="2045729"/>
                <a:ext cx="275040" cy="6912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C5A46E64-918E-5593-2D76-697D9A35041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15845" y="2037089"/>
                  <a:ext cx="2926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84515C1C-AA29-CB3E-4BBE-2DD1817291F8}"/>
                    </a:ext>
                  </a:extLst>
                </p14:cNvPr>
                <p14:cNvContentPartPr/>
                <p14:nvPr/>
              </p14:nvContentPartPr>
              <p14:xfrm>
                <a:off x="745525" y="1961489"/>
                <a:ext cx="468360" cy="42876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84515C1C-AA29-CB3E-4BBE-2DD1817291F8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36885" y="1952849"/>
                  <a:ext cx="486000" cy="44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D2EB0FF-92EF-3215-0D4D-C17752B4A36B}"/>
                    </a:ext>
                  </a:extLst>
                </p14:cNvPr>
                <p14:cNvContentPartPr/>
                <p14:nvPr/>
              </p14:nvContentPartPr>
              <p14:xfrm>
                <a:off x="1455445" y="2152649"/>
                <a:ext cx="534960" cy="19440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D2EB0FF-92EF-3215-0D4D-C17752B4A36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446805" y="2143649"/>
                  <a:ext cx="5526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2C7A766B-F774-6B9D-AB66-67C4C9E7EDF5}"/>
                    </a:ext>
                  </a:extLst>
                </p14:cNvPr>
                <p14:cNvContentPartPr/>
                <p14:nvPr/>
              </p14:nvContentPartPr>
              <p14:xfrm>
                <a:off x="2275885" y="2182529"/>
                <a:ext cx="752040" cy="158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2C7A766B-F774-6B9D-AB66-67C4C9E7EDF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2266885" y="2173889"/>
                  <a:ext cx="769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33244B0-6077-788B-16D9-BAB0B15910DC}"/>
                    </a:ext>
                  </a:extLst>
                </p14:cNvPr>
                <p14:cNvContentPartPr/>
                <p14:nvPr/>
              </p14:nvContentPartPr>
              <p14:xfrm>
                <a:off x="3206125" y="1885889"/>
                <a:ext cx="1339200" cy="5511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33244B0-6077-788B-16D9-BAB0B15910DC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3197125" y="1877249"/>
                  <a:ext cx="1356840" cy="56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82C652FE-85FC-D4D1-7DD8-162618A4C3E8}"/>
                    </a:ext>
                  </a:extLst>
                </p14:cNvPr>
                <p14:cNvContentPartPr/>
                <p14:nvPr/>
              </p14:nvContentPartPr>
              <p14:xfrm>
                <a:off x="4355965" y="1952849"/>
                <a:ext cx="219960" cy="6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82C652FE-85FC-D4D1-7DD8-162618A4C3E8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4346965" y="1943849"/>
                  <a:ext cx="237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9F528A04-1A51-F85D-F23B-359828321214}"/>
                    </a:ext>
                  </a:extLst>
                </p14:cNvPr>
                <p14:cNvContentPartPr/>
                <p14:nvPr/>
              </p14:nvContentPartPr>
              <p14:xfrm>
                <a:off x="4851325" y="1759889"/>
                <a:ext cx="617040" cy="45936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9F528A04-1A51-F85D-F23B-35982832121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842325" y="1751249"/>
                  <a:ext cx="634680" cy="47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E8F55093-942E-3CA2-9175-F39A95D67210}"/>
                    </a:ext>
                  </a:extLst>
                </p14:cNvPr>
                <p14:cNvContentPartPr/>
                <p14:nvPr/>
              </p14:nvContentPartPr>
              <p14:xfrm>
                <a:off x="4938085" y="1963649"/>
                <a:ext cx="364680" cy="65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E8F55093-942E-3CA2-9175-F39A95D6721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929085" y="1954649"/>
                  <a:ext cx="3823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A8B3BDB0-8E1D-CF1E-BDC4-3EB5DDDA80E3}"/>
                    </a:ext>
                  </a:extLst>
                </p14:cNvPr>
                <p14:cNvContentPartPr/>
                <p14:nvPr/>
              </p14:nvContentPartPr>
              <p14:xfrm>
                <a:off x="5880205" y="1997129"/>
                <a:ext cx="331200" cy="19368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A8B3BDB0-8E1D-CF1E-BDC4-3EB5DDDA80E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871565" y="1988129"/>
                  <a:ext cx="3488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74A14725-406C-B1FA-7BDE-73E044C2084A}"/>
                    </a:ext>
                  </a:extLst>
                </p14:cNvPr>
                <p14:cNvContentPartPr/>
                <p14:nvPr/>
              </p14:nvContentPartPr>
              <p14:xfrm>
                <a:off x="5911165" y="1897409"/>
                <a:ext cx="291240" cy="1368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74A14725-406C-B1FA-7BDE-73E044C2084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02165" y="1888409"/>
                  <a:ext cx="3088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37D48232-0C34-315E-0BFA-F7B62640A326}"/>
                    </a:ext>
                  </a:extLst>
                </p14:cNvPr>
                <p14:cNvContentPartPr/>
                <p14:nvPr/>
              </p14:nvContentPartPr>
              <p14:xfrm>
                <a:off x="6319045" y="2082089"/>
                <a:ext cx="27720" cy="687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37D48232-0C34-315E-0BFA-F7B62640A32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310405" y="2073449"/>
                  <a:ext cx="4536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E3BFE20E-CB67-B77C-5FEC-98E9252A818D}"/>
                    </a:ext>
                  </a:extLst>
                </p14:cNvPr>
                <p14:cNvContentPartPr/>
                <p14:nvPr/>
              </p14:nvContentPartPr>
              <p14:xfrm>
                <a:off x="6484285" y="1922969"/>
                <a:ext cx="204840" cy="28008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E3BFE20E-CB67-B77C-5FEC-98E9252A818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475645" y="1913969"/>
                  <a:ext cx="22248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6FC36DC3-381B-9960-A238-E9E678C74ADC}"/>
                    </a:ext>
                  </a:extLst>
                </p14:cNvPr>
                <p14:cNvContentPartPr/>
                <p14:nvPr/>
              </p14:nvContentPartPr>
              <p14:xfrm>
                <a:off x="6483205" y="1806329"/>
                <a:ext cx="209160" cy="5436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6FC36DC3-381B-9960-A238-E9E678C74AD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474205" y="1797329"/>
                  <a:ext cx="2268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D44282A3-4921-9687-459E-4F8C54023283}"/>
                    </a:ext>
                  </a:extLst>
                </p14:cNvPr>
                <p14:cNvContentPartPr/>
                <p14:nvPr/>
              </p14:nvContentPartPr>
              <p14:xfrm>
                <a:off x="5770765" y="1759169"/>
                <a:ext cx="114840" cy="66888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D44282A3-4921-9687-459E-4F8C540232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761765" y="1750529"/>
                  <a:ext cx="13248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2376DCE4-B3A6-1582-19AF-2A42CE86B8D1}"/>
                    </a:ext>
                  </a:extLst>
                </p14:cNvPr>
                <p14:cNvContentPartPr/>
                <p14:nvPr/>
              </p14:nvContentPartPr>
              <p14:xfrm>
                <a:off x="6680845" y="1670249"/>
                <a:ext cx="144720" cy="695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2376DCE4-B3A6-1582-19AF-2A42CE86B8D1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671845" y="1661609"/>
                  <a:ext cx="162360" cy="71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8553758-7B73-4EDB-8E66-9D1067D5DEE6}"/>
                    </a:ext>
                  </a:extLst>
                </p14:cNvPr>
                <p14:cNvContentPartPr/>
                <p14:nvPr/>
              </p14:nvContentPartPr>
              <p14:xfrm>
                <a:off x="6925645" y="1949249"/>
                <a:ext cx="376920" cy="1944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8553758-7B73-4EDB-8E66-9D1067D5DEE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916645" y="1940609"/>
                  <a:ext cx="39456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1DD89889-A550-00AE-68FB-763FD608C382}"/>
                    </a:ext>
                  </a:extLst>
                </p14:cNvPr>
                <p14:cNvContentPartPr/>
                <p14:nvPr/>
              </p14:nvContentPartPr>
              <p14:xfrm>
                <a:off x="7017445" y="1825769"/>
                <a:ext cx="244080" cy="2736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1DD89889-A550-00AE-68FB-763FD608C382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08805" y="1816769"/>
                  <a:ext cx="2617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2D52E596-FF05-1499-2B1A-446D99F9B0CE}"/>
                    </a:ext>
                  </a:extLst>
                </p14:cNvPr>
                <p14:cNvContentPartPr/>
                <p14:nvPr/>
              </p14:nvContentPartPr>
              <p14:xfrm>
                <a:off x="7507045" y="1730009"/>
                <a:ext cx="1175040" cy="4633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2D52E596-FF05-1499-2B1A-446D99F9B0C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498045" y="1721369"/>
                  <a:ext cx="1192680" cy="48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7CF6AC8F-9376-E492-3EEF-8FC4D1C38AE1}"/>
                    </a:ext>
                  </a:extLst>
                </p14:cNvPr>
                <p14:cNvContentPartPr/>
                <p14:nvPr/>
              </p14:nvContentPartPr>
              <p14:xfrm>
                <a:off x="7629085" y="1848449"/>
                <a:ext cx="471600" cy="7596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7CF6AC8F-9376-E492-3EEF-8FC4D1C38AE1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620445" y="1839449"/>
                  <a:ext cx="489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68CC8110-B4EA-77C3-3AE4-4C7955318069}"/>
                    </a:ext>
                  </a:extLst>
                </p14:cNvPr>
                <p14:cNvContentPartPr/>
                <p14:nvPr/>
              </p14:nvContentPartPr>
              <p14:xfrm>
                <a:off x="8884045" y="1894529"/>
                <a:ext cx="540360" cy="174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68CC8110-B4EA-77C3-3AE4-4C7955318069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875405" y="1885889"/>
                  <a:ext cx="558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B2761131-76A0-D0B5-7734-87BA209964FD}"/>
                    </a:ext>
                  </a:extLst>
                </p14:cNvPr>
                <p14:cNvContentPartPr/>
                <p14:nvPr/>
              </p14:nvContentPartPr>
              <p14:xfrm>
                <a:off x="9066565" y="1751609"/>
                <a:ext cx="44280" cy="23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B2761131-76A0-D0B5-7734-87BA209964F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057925" y="1742609"/>
                  <a:ext cx="619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F3A29338-A03B-4083-8F86-8E74CD89F64D}"/>
                    </a:ext>
                  </a:extLst>
                </p14:cNvPr>
                <p14:cNvContentPartPr/>
                <p14:nvPr/>
              </p14:nvContentPartPr>
              <p14:xfrm>
                <a:off x="9677485" y="1548929"/>
                <a:ext cx="763920" cy="5475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F3A29338-A03B-4083-8F86-8E74CD89F64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668845" y="1540289"/>
                  <a:ext cx="781560" cy="56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9018ABE5-C530-C1E3-5E7A-CA81BF8C084F}"/>
                    </a:ext>
                  </a:extLst>
                </p14:cNvPr>
                <p14:cNvContentPartPr/>
                <p14:nvPr/>
              </p14:nvContentPartPr>
              <p14:xfrm>
                <a:off x="9740845" y="1822529"/>
                <a:ext cx="515160" cy="576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9018ABE5-C530-C1E3-5E7A-CA81BF8C084F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31845" y="1813889"/>
                  <a:ext cx="532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DCF665B8-B012-EF3B-7D71-885FFEFF3FFD}"/>
                    </a:ext>
                  </a:extLst>
                </p14:cNvPr>
                <p14:cNvContentPartPr/>
                <p14:nvPr/>
              </p14:nvContentPartPr>
              <p14:xfrm>
                <a:off x="596485" y="2621729"/>
                <a:ext cx="215280" cy="37800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DCF665B8-B012-EF3B-7D71-885FFEFF3FFD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87485" y="2613089"/>
                  <a:ext cx="23292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DF49C0CD-7BC5-8880-3806-DEBE35CF5C77}"/>
                    </a:ext>
                  </a:extLst>
                </p14:cNvPr>
                <p14:cNvContentPartPr/>
                <p14:nvPr/>
              </p14:nvContentPartPr>
              <p14:xfrm>
                <a:off x="884485" y="2669249"/>
                <a:ext cx="231120" cy="29340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DF49C0CD-7BC5-8880-3806-DEBE35CF5C77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75845" y="2660609"/>
                  <a:ext cx="2487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5A603177-FFC9-42EE-0095-1B25A3146659}"/>
                    </a:ext>
                  </a:extLst>
                </p14:cNvPr>
                <p14:cNvContentPartPr/>
                <p14:nvPr/>
              </p14:nvContentPartPr>
              <p14:xfrm>
                <a:off x="1430605" y="2513369"/>
                <a:ext cx="1345680" cy="5940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5A603177-FFC9-42EE-0095-1B25A314665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421605" y="2504369"/>
                  <a:ext cx="1363320" cy="61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896D45DF-6F6F-4D29-6CEC-9BB095E1EFFE}"/>
                    </a:ext>
                  </a:extLst>
                </p14:cNvPr>
                <p14:cNvContentPartPr/>
                <p14:nvPr/>
              </p14:nvContentPartPr>
              <p14:xfrm>
                <a:off x="2523205" y="2646569"/>
                <a:ext cx="26280" cy="15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896D45DF-6F6F-4D29-6CEC-9BB095E1EFF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514205" y="2637569"/>
                  <a:ext cx="43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48480C98-FDC2-95C3-919E-B98EC4F48478}"/>
                    </a:ext>
                  </a:extLst>
                </p14:cNvPr>
                <p14:cNvContentPartPr/>
                <p14:nvPr/>
              </p14:nvContentPartPr>
              <p14:xfrm>
                <a:off x="2192725" y="2602289"/>
                <a:ext cx="327600" cy="414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48480C98-FDC2-95C3-919E-B98EC4F48478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184085" y="2593649"/>
                  <a:ext cx="3452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32BF7805-9FF4-214A-81DF-ED7F8B3C2EE4}"/>
                    </a:ext>
                  </a:extLst>
                </p14:cNvPr>
                <p14:cNvContentPartPr/>
                <p14:nvPr/>
              </p14:nvContentPartPr>
              <p14:xfrm>
                <a:off x="2969605" y="2487449"/>
                <a:ext cx="521280" cy="5198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32BF7805-9FF4-214A-81DF-ED7F8B3C2EE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2960965" y="2478809"/>
                  <a:ext cx="538920" cy="53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B95E64DC-CE3A-B5CC-5DF8-3173B5C4212A}"/>
                    </a:ext>
                  </a:extLst>
                </p14:cNvPr>
                <p14:cNvContentPartPr/>
                <p14:nvPr/>
              </p14:nvContentPartPr>
              <p14:xfrm>
                <a:off x="3788965" y="2389169"/>
                <a:ext cx="1243440" cy="5576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B95E64DC-CE3A-B5CC-5DF8-3173B5C4212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3779965" y="2380529"/>
                  <a:ext cx="1261080" cy="57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54A72EA4-7DCB-A049-4C2F-CA42720FF9E8}"/>
                    </a:ext>
                  </a:extLst>
                </p14:cNvPr>
                <p14:cNvContentPartPr/>
                <p14:nvPr/>
              </p14:nvContentPartPr>
              <p14:xfrm>
                <a:off x="4009645" y="2460089"/>
                <a:ext cx="390600" cy="439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54A72EA4-7DCB-A049-4C2F-CA42720FF9E8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001005" y="2451449"/>
                  <a:ext cx="40824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7BC2CD8-A42D-68CB-3A22-66F796E011B5}"/>
                    </a:ext>
                  </a:extLst>
                </p14:cNvPr>
                <p14:cNvContentPartPr/>
                <p14:nvPr/>
              </p14:nvContentPartPr>
              <p14:xfrm>
                <a:off x="5273605" y="2274329"/>
                <a:ext cx="2641680" cy="80460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7BC2CD8-A42D-68CB-3A22-66F796E011B5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264605" y="2265329"/>
                  <a:ext cx="2659320" cy="82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7BE2B75-0DD0-5E22-D887-96551B5ED1F5}"/>
                    </a:ext>
                  </a:extLst>
                </p14:cNvPr>
                <p14:cNvContentPartPr/>
                <p14:nvPr/>
              </p14:nvContentPartPr>
              <p14:xfrm>
                <a:off x="5371165" y="2493569"/>
                <a:ext cx="56520" cy="2736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7BE2B75-0DD0-5E22-D887-96551B5ED1F5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362165" y="2484569"/>
                  <a:ext cx="74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1F46D129-A16D-FA6D-B5C3-92953B863D40}"/>
                    </a:ext>
                  </a:extLst>
                </p14:cNvPr>
                <p14:cNvContentPartPr/>
                <p14:nvPr/>
              </p14:nvContentPartPr>
              <p14:xfrm>
                <a:off x="8174845" y="2208089"/>
                <a:ext cx="1121760" cy="5529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1F46D129-A16D-FA6D-B5C3-92953B863D4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166205" y="2199449"/>
                  <a:ext cx="1139400" cy="57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C53B2A1-725F-3D35-FC9C-60DFC1656DB0}"/>
                    </a:ext>
                  </a:extLst>
                </p14:cNvPr>
                <p14:cNvContentPartPr/>
                <p14:nvPr/>
              </p14:nvContentPartPr>
              <p14:xfrm>
                <a:off x="9259165" y="2681129"/>
                <a:ext cx="80280" cy="3384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C53B2A1-725F-3D35-FC9C-60DFC1656DB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250525" y="2672129"/>
                  <a:ext cx="97920" cy="5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D6C8488-7DEC-3B35-FCBF-FC8A2093B1F5}"/>
              </a:ext>
            </a:extLst>
          </p:cNvPr>
          <p:cNvGrpSpPr/>
          <p:nvPr/>
        </p:nvGrpSpPr>
        <p:grpSpPr>
          <a:xfrm>
            <a:off x="2179585" y="3466469"/>
            <a:ext cx="3392280" cy="965880"/>
            <a:chOff x="6046165" y="2699129"/>
            <a:chExt cx="3392280" cy="96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2BF0AC47-2829-69F8-17E3-8507BFB64735}"/>
                    </a:ext>
                  </a:extLst>
                </p14:cNvPr>
                <p14:cNvContentPartPr/>
                <p14:nvPr/>
              </p14:nvContentPartPr>
              <p14:xfrm>
                <a:off x="6046165" y="3035369"/>
                <a:ext cx="155880" cy="1692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2BF0AC47-2829-69F8-17E3-8507BFB64735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037525" y="3026369"/>
                  <a:ext cx="173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956B1848-3588-9A73-009C-6FCDE20BE5AC}"/>
                    </a:ext>
                  </a:extLst>
                </p14:cNvPr>
                <p14:cNvContentPartPr/>
                <p14:nvPr/>
              </p14:nvContentPartPr>
              <p14:xfrm>
                <a:off x="6424165" y="2699129"/>
                <a:ext cx="16560" cy="2800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956B1848-3588-9A73-009C-6FCDE20BE5AC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415165" y="2690489"/>
                  <a:ext cx="34200" cy="29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401D1053-4C0A-B406-577A-215EE14AC8C5}"/>
                    </a:ext>
                  </a:extLst>
                </p14:cNvPr>
                <p14:cNvContentPartPr/>
                <p14:nvPr/>
              </p14:nvContentPartPr>
              <p14:xfrm>
                <a:off x="6335605" y="3088289"/>
                <a:ext cx="285480" cy="4572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401D1053-4C0A-B406-577A-215EE14AC8C5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326965" y="3079289"/>
                  <a:ext cx="303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CB40E226-DD74-D568-C146-C2906E93624C}"/>
                    </a:ext>
                  </a:extLst>
                </p14:cNvPr>
                <p14:cNvContentPartPr/>
                <p14:nvPr/>
              </p14:nvContentPartPr>
              <p14:xfrm>
                <a:off x="6259645" y="3233369"/>
                <a:ext cx="244800" cy="43164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CB40E226-DD74-D568-C146-C2906E93624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6251005" y="3224729"/>
                  <a:ext cx="262440" cy="44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9185EE7-D4BB-08C6-432F-4000A900130F}"/>
                    </a:ext>
                  </a:extLst>
                </p14:cNvPr>
                <p14:cNvContentPartPr/>
                <p14:nvPr/>
              </p14:nvContentPartPr>
              <p14:xfrm>
                <a:off x="6814045" y="2880209"/>
                <a:ext cx="331560" cy="32364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9185EE7-D4BB-08C6-432F-4000A900130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805405" y="2871209"/>
                  <a:ext cx="349200" cy="34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F746C77-9D28-3F77-D37D-8E5AB5A643A3}"/>
                    </a:ext>
                  </a:extLst>
                </p14:cNvPr>
                <p14:cNvContentPartPr/>
                <p14:nvPr/>
              </p14:nvContentPartPr>
              <p14:xfrm>
                <a:off x="7211845" y="3022049"/>
                <a:ext cx="22320" cy="26640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F746C77-9D28-3F77-D37D-8E5AB5A643A3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203205" y="3013409"/>
                  <a:ext cx="3996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33F3562D-AB19-6714-45F8-9232ABD02EBD}"/>
                    </a:ext>
                  </a:extLst>
                </p14:cNvPr>
                <p14:cNvContentPartPr/>
                <p14:nvPr/>
              </p14:nvContentPartPr>
              <p14:xfrm>
                <a:off x="7176205" y="2997569"/>
                <a:ext cx="199800" cy="1252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33F3562D-AB19-6714-45F8-9232ABD02EB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167205" y="2988569"/>
                  <a:ext cx="21744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D193ECB-F00D-E928-3962-C2FE3731AEBA}"/>
                    </a:ext>
                  </a:extLst>
                </p14:cNvPr>
                <p14:cNvContentPartPr/>
                <p14:nvPr/>
              </p14:nvContentPartPr>
              <p14:xfrm>
                <a:off x="6823045" y="2842049"/>
                <a:ext cx="341640" cy="612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D193ECB-F00D-E928-3962-C2FE3731AEB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6814045" y="2833049"/>
                  <a:ext cx="3592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4998E697-8BD6-5A2A-20A3-C933CFAC96BC}"/>
                    </a:ext>
                  </a:extLst>
                </p14:cNvPr>
                <p14:cNvContentPartPr/>
                <p14:nvPr/>
              </p14:nvContentPartPr>
              <p14:xfrm>
                <a:off x="7709365" y="2931689"/>
                <a:ext cx="17280" cy="246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4998E697-8BD6-5A2A-20A3-C933CFAC96B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700365" y="2923049"/>
                  <a:ext cx="349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1CDC17AF-9261-600E-F314-CD3F622F006B}"/>
                    </a:ext>
                  </a:extLst>
                </p14:cNvPr>
                <p14:cNvContentPartPr/>
                <p14:nvPr/>
              </p14:nvContentPartPr>
              <p14:xfrm>
                <a:off x="7622245" y="3061289"/>
                <a:ext cx="255960" cy="4536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1CDC17AF-9261-600E-F314-CD3F622F006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613605" y="3052289"/>
                  <a:ext cx="27360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B0F6A42-2DA2-FA12-F830-5EF7CA077065}"/>
                    </a:ext>
                  </a:extLst>
                </p14:cNvPr>
                <p14:cNvContentPartPr/>
                <p14:nvPr/>
              </p14:nvContentPartPr>
              <p14:xfrm>
                <a:off x="7964605" y="2699849"/>
                <a:ext cx="393840" cy="25776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B0F6A42-2DA2-FA12-F830-5EF7CA07706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955965" y="2691209"/>
                  <a:ext cx="41148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AE77C7DF-6CD6-603F-FA8B-D05F3286817B}"/>
                    </a:ext>
                  </a:extLst>
                </p14:cNvPr>
                <p14:cNvContentPartPr/>
                <p14:nvPr/>
              </p14:nvContentPartPr>
              <p14:xfrm>
                <a:off x="7962445" y="3051569"/>
                <a:ext cx="484560" cy="759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AE77C7DF-6CD6-603F-FA8B-D05F3286817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953805" y="3042929"/>
                  <a:ext cx="5022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D2CCEF31-852D-58F9-A37A-4009C09E3464}"/>
                    </a:ext>
                  </a:extLst>
                </p14:cNvPr>
                <p14:cNvContentPartPr/>
                <p14:nvPr/>
              </p14:nvContentPartPr>
              <p14:xfrm>
                <a:off x="8038045" y="3220409"/>
                <a:ext cx="281160" cy="3412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D2CCEF31-852D-58F9-A37A-4009C09E346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029045" y="3211409"/>
                  <a:ext cx="298800" cy="35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2C5E2B78-66E8-3519-C528-84B07F161B4F}"/>
                    </a:ext>
                  </a:extLst>
                </p14:cNvPr>
                <p14:cNvContentPartPr/>
                <p14:nvPr/>
              </p14:nvContentPartPr>
              <p14:xfrm>
                <a:off x="8654005" y="2775449"/>
                <a:ext cx="333360" cy="37800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2C5E2B78-66E8-3519-C528-84B07F161B4F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645365" y="2766809"/>
                  <a:ext cx="351000" cy="39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633342E-0D19-C1B3-DAB5-621EF96F09F8}"/>
                    </a:ext>
                  </a:extLst>
                </p14:cNvPr>
                <p14:cNvContentPartPr/>
                <p14:nvPr/>
              </p14:nvContentPartPr>
              <p14:xfrm>
                <a:off x="9067285" y="2886689"/>
                <a:ext cx="371160" cy="1645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633342E-0D19-C1B3-DAB5-621EF96F09F8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58285" y="2878049"/>
                  <a:ext cx="3888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0701B6CC-709D-3ACC-2FFC-7AEAA723D9E3}"/>
                    </a:ext>
                  </a:extLst>
                </p14:cNvPr>
                <p14:cNvContentPartPr/>
                <p14:nvPr/>
              </p14:nvContentPartPr>
              <p14:xfrm>
                <a:off x="9115165" y="2761049"/>
                <a:ext cx="309600" cy="104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0701B6CC-709D-3ACC-2FFC-7AEAA723D9E3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106165" y="2752049"/>
                  <a:ext cx="327240" cy="28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7EB75B0E-A66D-46DF-DECD-F0E59700B905}"/>
              </a:ext>
            </a:extLst>
          </p:cNvPr>
          <p:cNvGrpSpPr/>
          <p:nvPr/>
        </p:nvGrpSpPr>
        <p:grpSpPr>
          <a:xfrm>
            <a:off x="5924125" y="3478889"/>
            <a:ext cx="847800" cy="337680"/>
            <a:chOff x="5924125" y="3478889"/>
            <a:chExt cx="847800" cy="33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80AEC0BB-1181-D394-9505-A9F5C9174FBB}"/>
                    </a:ext>
                  </a:extLst>
                </p14:cNvPr>
                <p14:cNvContentPartPr/>
                <p14:nvPr/>
              </p14:nvContentPartPr>
              <p14:xfrm>
                <a:off x="5941045" y="3609209"/>
                <a:ext cx="247320" cy="558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80AEC0BB-1181-D394-9505-A9F5C9174FB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932405" y="3600569"/>
                  <a:ext cx="2649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573EF681-E033-FEB4-E4A0-30D47D964456}"/>
                    </a:ext>
                  </a:extLst>
                </p14:cNvPr>
                <p14:cNvContentPartPr/>
                <p14:nvPr/>
              </p14:nvContentPartPr>
              <p14:xfrm>
                <a:off x="5924125" y="3722609"/>
                <a:ext cx="234000" cy="58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573EF681-E033-FEB4-E4A0-30D47D96445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915485" y="3713609"/>
                  <a:ext cx="251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993CF7C0-D22B-983E-A849-845B5E2E5697}"/>
                    </a:ext>
                  </a:extLst>
                </p14:cNvPr>
                <p14:cNvContentPartPr/>
                <p14:nvPr/>
              </p14:nvContentPartPr>
              <p14:xfrm>
                <a:off x="6392485" y="3478889"/>
                <a:ext cx="379440" cy="3376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993CF7C0-D22B-983E-A849-845B5E2E5697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6383485" y="3470249"/>
                  <a:ext cx="397080" cy="355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9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DE90B5A5-05D6-8DEE-4623-755B35179D2B}"/>
                  </a:ext>
                </a:extLst>
              </p14:cNvPr>
              <p14:cNvContentPartPr/>
              <p14:nvPr/>
            </p14:nvContentPartPr>
            <p14:xfrm>
              <a:off x="4026565" y="4910969"/>
              <a:ext cx="210240" cy="302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DE90B5A5-05D6-8DEE-4623-755B35179D2B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4017565" y="4902329"/>
                <a:ext cx="227880" cy="47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22" name="Group 121">
            <a:extLst>
              <a:ext uri="{FF2B5EF4-FFF2-40B4-BE49-F238E27FC236}">
                <a16:creationId xmlns:a16="http://schemas.microsoft.com/office/drawing/2014/main" id="{E104D215-FFC6-3898-B23F-A7825A5A050B}"/>
              </a:ext>
            </a:extLst>
          </p:cNvPr>
          <p:cNvGrpSpPr/>
          <p:nvPr/>
        </p:nvGrpSpPr>
        <p:grpSpPr>
          <a:xfrm>
            <a:off x="7521805" y="4216169"/>
            <a:ext cx="3610440" cy="691920"/>
            <a:chOff x="7521805" y="4216169"/>
            <a:chExt cx="3610440" cy="691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09C13795-30C6-8C03-23C4-087442C1855F}"/>
                    </a:ext>
                  </a:extLst>
                </p14:cNvPr>
                <p14:cNvContentPartPr/>
                <p14:nvPr/>
              </p14:nvContentPartPr>
              <p14:xfrm>
                <a:off x="7521805" y="4413089"/>
                <a:ext cx="1005480" cy="344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09C13795-30C6-8C03-23C4-087442C1855F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512805" y="4404089"/>
                  <a:ext cx="1023120" cy="36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42928E07-D646-CCED-55F2-A2C21FAA74FA}"/>
                    </a:ext>
                  </a:extLst>
                </p14:cNvPr>
                <p14:cNvContentPartPr/>
                <p14:nvPr/>
              </p14:nvContentPartPr>
              <p14:xfrm>
                <a:off x="7869205" y="4440089"/>
                <a:ext cx="17280" cy="468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42928E07-D646-CCED-55F2-A2C21FAA74F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860205" y="4431089"/>
                  <a:ext cx="34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258047C-5A7F-6A3D-D418-77D0786A60D6}"/>
                    </a:ext>
                  </a:extLst>
                </p14:cNvPr>
                <p14:cNvContentPartPr/>
                <p14:nvPr/>
              </p14:nvContentPartPr>
              <p14:xfrm>
                <a:off x="8685685" y="4598129"/>
                <a:ext cx="429480" cy="14184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258047C-5A7F-6A3D-D418-77D0786A60D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8676685" y="4589129"/>
                  <a:ext cx="4471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E1E6E496-95E4-8117-062F-225092EE1B98}"/>
                    </a:ext>
                  </a:extLst>
                </p14:cNvPr>
                <p14:cNvContentPartPr/>
                <p14:nvPr/>
              </p14:nvContentPartPr>
              <p14:xfrm>
                <a:off x="8806285" y="4450889"/>
                <a:ext cx="41400" cy="14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E1E6E496-95E4-8117-062F-225092EE1B9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8797285" y="4441889"/>
                  <a:ext cx="590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F0D91B35-A457-DF55-8D32-37D178AC6405}"/>
                    </a:ext>
                  </a:extLst>
                </p14:cNvPr>
                <p14:cNvContentPartPr/>
                <p14:nvPr/>
              </p14:nvContentPartPr>
              <p14:xfrm>
                <a:off x="9325405" y="4489769"/>
                <a:ext cx="339480" cy="1818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F0D91B35-A457-DF55-8D32-37D178AC6405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9316405" y="4481129"/>
                  <a:ext cx="357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BBEFA579-66CA-3A81-68C9-47BF38703F68}"/>
                    </a:ext>
                  </a:extLst>
                </p14:cNvPr>
                <p14:cNvContentPartPr/>
                <p14:nvPr/>
              </p14:nvContentPartPr>
              <p14:xfrm>
                <a:off x="9979885" y="4268729"/>
                <a:ext cx="623520" cy="36792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BBEFA579-66CA-3A81-68C9-47BF38703F68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971245" y="4260089"/>
                  <a:ext cx="641160" cy="38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7FFC7F14-FAAD-FEF9-8E30-FF7CEC0FBDA8}"/>
                    </a:ext>
                  </a:extLst>
                </p14:cNvPr>
                <p14:cNvContentPartPr/>
                <p14:nvPr/>
              </p14:nvContentPartPr>
              <p14:xfrm>
                <a:off x="9899605" y="4243529"/>
                <a:ext cx="144720" cy="5209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7FFC7F14-FAAD-FEF9-8E30-FF7CEC0FBDA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890965" y="4234529"/>
                  <a:ext cx="162360" cy="53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A54BE0BC-A2F6-3521-4930-C5D64DD9F319}"/>
                    </a:ext>
                  </a:extLst>
                </p14:cNvPr>
                <p14:cNvContentPartPr/>
                <p14:nvPr/>
              </p14:nvContentPartPr>
              <p14:xfrm>
                <a:off x="10825885" y="4499129"/>
                <a:ext cx="43200" cy="27864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A54BE0BC-A2F6-3521-4930-C5D64DD9F319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816885" y="4490489"/>
                  <a:ext cx="6084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99E35C2-8465-049E-418A-257360F2851E}"/>
                    </a:ext>
                  </a:extLst>
                </p14:cNvPr>
                <p14:cNvContentPartPr/>
                <p14:nvPr/>
              </p14:nvContentPartPr>
              <p14:xfrm>
                <a:off x="10791685" y="4463489"/>
                <a:ext cx="178200" cy="1022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99E35C2-8465-049E-418A-257360F2851E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782685" y="4454849"/>
                  <a:ext cx="1958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F416BF00-6299-DAEE-D572-D49DFD20A51D}"/>
                    </a:ext>
                  </a:extLst>
                </p14:cNvPr>
                <p14:cNvContentPartPr/>
                <p14:nvPr/>
              </p14:nvContentPartPr>
              <p14:xfrm>
                <a:off x="10936765" y="4216169"/>
                <a:ext cx="195480" cy="6919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F416BF00-6299-DAEE-D572-D49DFD20A51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927765" y="4207169"/>
                  <a:ext cx="213120" cy="709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1">
            <p14:nvContentPartPr>
              <p14:cNvPr id="123" name="Ink 122">
                <a:extLst>
                  <a:ext uri="{FF2B5EF4-FFF2-40B4-BE49-F238E27FC236}">
                    <a16:creationId xmlns:a16="http://schemas.microsoft.com/office/drawing/2014/main" id="{FAC41552-3A93-9EE3-256A-64FDAB79346A}"/>
                  </a:ext>
                </a:extLst>
              </p14:cNvPr>
              <p14:cNvContentPartPr/>
              <p14:nvPr/>
            </p14:nvContentPartPr>
            <p14:xfrm>
              <a:off x="2482165" y="4638449"/>
              <a:ext cx="31320" cy="731520"/>
            </p14:xfrm>
          </p:contentPart>
        </mc:Choice>
        <mc:Fallback xmlns="">
          <p:pic>
            <p:nvPicPr>
              <p:cNvPr id="123" name="Ink 122">
                <a:extLst>
                  <a:ext uri="{FF2B5EF4-FFF2-40B4-BE49-F238E27FC236}">
                    <a16:creationId xmlns:a16="http://schemas.microsoft.com/office/drawing/2014/main" id="{FAC41552-3A93-9EE3-256A-64FDAB79346A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2473525" y="4629449"/>
                <a:ext cx="48960" cy="749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3E782F1B-14BC-344B-B890-7EA2AAD5CAEA}"/>
              </a:ext>
            </a:extLst>
          </p:cNvPr>
          <p:cNvGrpSpPr/>
          <p:nvPr/>
        </p:nvGrpSpPr>
        <p:grpSpPr>
          <a:xfrm>
            <a:off x="2506285" y="4467089"/>
            <a:ext cx="3982680" cy="975240"/>
            <a:chOff x="2506285" y="4467089"/>
            <a:chExt cx="3982680" cy="97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AF0B0CBE-9BB2-9F6A-D837-FD82B0EAC224}"/>
                    </a:ext>
                  </a:extLst>
                </p14:cNvPr>
                <p14:cNvContentPartPr/>
                <p14:nvPr/>
              </p14:nvContentPartPr>
              <p14:xfrm>
                <a:off x="2723005" y="4945169"/>
                <a:ext cx="331560" cy="20628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AF0B0CBE-9BB2-9F6A-D837-FD82B0EAC224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714365" y="4936529"/>
                  <a:ext cx="349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7D10847F-FDAF-1740-934F-673AA96E4288}"/>
                    </a:ext>
                  </a:extLst>
                </p14:cNvPr>
                <p14:cNvContentPartPr/>
                <p14:nvPr/>
              </p14:nvContentPartPr>
              <p14:xfrm>
                <a:off x="3163645" y="4856969"/>
                <a:ext cx="251280" cy="21096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7D10847F-FDAF-1740-934F-673AA96E428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154645" y="4848329"/>
                  <a:ext cx="268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00D538F4-A808-1CD9-A935-9BD596EEC669}"/>
                    </a:ext>
                  </a:extLst>
                </p14:cNvPr>
                <p14:cNvContentPartPr/>
                <p14:nvPr/>
              </p14:nvContentPartPr>
              <p14:xfrm>
                <a:off x="3483685" y="4889369"/>
                <a:ext cx="285480" cy="12924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00D538F4-A808-1CD9-A935-9BD596EEC669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475045" y="4880369"/>
                  <a:ext cx="303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424019E6-8ECA-FFE2-69FE-33FF8B4CB05E}"/>
                    </a:ext>
                  </a:extLst>
                </p14:cNvPr>
                <p14:cNvContentPartPr/>
                <p14:nvPr/>
              </p14:nvContentPartPr>
              <p14:xfrm>
                <a:off x="3519325" y="4754009"/>
                <a:ext cx="271440" cy="1620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424019E6-8ECA-FFE2-69FE-33FF8B4CB05E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3510325" y="4745009"/>
                  <a:ext cx="289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328208C3-28C0-4F20-996B-97AAE7681A69}"/>
                    </a:ext>
                  </a:extLst>
                </p14:cNvPr>
                <p14:cNvContentPartPr/>
                <p14:nvPr/>
              </p14:nvContentPartPr>
              <p14:xfrm>
                <a:off x="4520845" y="4780649"/>
                <a:ext cx="245160" cy="249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328208C3-28C0-4F20-996B-97AAE7681A69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511845" y="4771649"/>
                  <a:ext cx="2628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10AC297-064B-8538-8364-65BA9C4187C2}"/>
                    </a:ext>
                  </a:extLst>
                </p14:cNvPr>
                <p14:cNvContentPartPr/>
                <p14:nvPr/>
              </p14:nvContentPartPr>
              <p14:xfrm>
                <a:off x="4531645" y="4696769"/>
                <a:ext cx="238320" cy="298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10AC297-064B-8538-8364-65BA9C4187C2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522645" y="4688129"/>
                  <a:ext cx="255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48CBE885-9F30-F82A-7678-CB149E8A2207}"/>
                    </a:ext>
                  </a:extLst>
                </p14:cNvPr>
                <p14:cNvContentPartPr/>
                <p14:nvPr/>
              </p14:nvContentPartPr>
              <p14:xfrm>
                <a:off x="4885525" y="4930769"/>
                <a:ext cx="74880" cy="2959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48CBE885-9F30-F82A-7678-CB149E8A220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4876885" y="4922129"/>
                  <a:ext cx="925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9162008F-CD23-F60C-F035-81F8E0954C4E}"/>
                    </a:ext>
                  </a:extLst>
                </p14:cNvPr>
                <p14:cNvContentPartPr/>
                <p14:nvPr/>
              </p14:nvContentPartPr>
              <p14:xfrm>
                <a:off x="4854925" y="4874609"/>
                <a:ext cx="192240" cy="14580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9162008F-CD23-F60C-F035-81F8E0954C4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4846285" y="4865969"/>
                  <a:ext cx="209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66EEA716-0884-11BE-DD1B-5BDF301D30FF}"/>
                    </a:ext>
                  </a:extLst>
                </p14:cNvPr>
                <p14:cNvContentPartPr/>
                <p14:nvPr/>
              </p14:nvContentPartPr>
              <p14:xfrm>
                <a:off x="5658805" y="4755809"/>
                <a:ext cx="279360" cy="129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66EEA716-0884-11BE-DD1B-5BDF301D30F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5650165" y="4747169"/>
                  <a:ext cx="297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A3A529C7-010F-6D00-90EF-5A599D238754}"/>
                    </a:ext>
                  </a:extLst>
                </p14:cNvPr>
                <p14:cNvContentPartPr/>
                <p14:nvPr/>
              </p14:nvContentPartPr>
              <p14:xfrm>
                <a:off x="5705245" y="4847249"/>
                <a:ext cx="204120" cy="6264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A3A529C7-010F-6D00-90EF-5A599D23875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5696605" y="4838249"/>
                  <a:ext cx="221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68A3CBBF-38BA-C7F0-6876-6A6893C9B71C}"/>
                    </a:ext>
                  </a:extLst>
                </p14:cNvPr>
                <p14:cNvContentPartPr/>
                <p14:nvPr/>
              </p14:nvContentPartPr>
              <p14:xfrm>
                <a:off x="6123565" y="4659689"/>
                <a:ext cx="228600" cy="2574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68A3CBBF-38BA-C7F0-6876-6A6893C9B71C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6114565" y="4650689"/>
                  <a:ext cx="246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BC97D06-492F-3C72-DBE7-705B960A83FA}"/>
                    </a:ext>
                  </a:extLst>
                </p14:cNvPr>
                <p14:cNvContentPartPr/>
                <p14:nvPr/>
              </p14:nvContentPartPr>
              <p14:xfrm>
                <a:off x="2506285" y="4467089"/>
                <a:ext cx="3982680" cy="9752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BC97D06-492F-3C72-DBE7-705B960A83FA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497285" y="4458449"/>
                  <a:ext cx="4000320" cy="99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7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3744221D-15B5-0314-736E-3D0125C1B721}"/>
                  </a:ext>
                </a:extLst>
              </p14:cNvPr>
              <p14:cNvContentPartPr/>
              <p14:nvPr/>
            </p14:nvContentPartPr>
            <p14:xfrm>
              <a:off x="7121485" y="5334329"/>
              <a:ext cx="787680" cy="44964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3744221D-15B5-0314-736E-3D0125C1B721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7112485" y="5325329"/>
                <a:ext cx="805320" cy="46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8" name="Group 157">
            <a:extLst>
              <a:ext uri="{FF2B5EF4-FFF2-40B4-BE49-F238E27FC236}">
                <a16:creationId xmlns:a16="http://schemas.microsoft.com/office/drawing/2014/main" id="{A185DF87-7C22-48C5-D49E-D9714E686358}"/>
              </a:ext>
            </a:extLst>
          </p:cNvPr>
          <p:cNvGrpSpPr/>
          <p:nvPr/>
        </p:nvGrpSpPr>
        <p:grpSpPr>
          <a:xfrm>
            <a:off x="401005" y="5315969"/>
            <a:ext cx="6560640" cy="1402200"/>
            <a:chOff x="401005" y="5315969"/>
            <a:chExt cx="6560640" cy="140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47668018-AA3B-1DD8-7036-8B0D50E4E6D1}"/>
                    </a:ext>
                  </a:extLst>
                </p14:cNvPr>
                <p14:cNvContentPartPr/>
                <p14:nvPr/>
              </p14:nvContentPartPr>
              <p14:xfrm>
                <a:off x="402805" y="5441249"/>
                <a:ext cx="1152360" cy="54612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47668018-AA3B-1DD8-7036-8B0D50E4E6D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94165" y="5432609"/>
                  <a:ext cx="1170000" cy="56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A1698FD3-9694-63D9-DD8C-AA53E5323179}"/>
                    </a:ext>
                  </a:extLst>
                </p14:cNvPr>
                <p14:cNvContentPartPr/>
                <p14:nvPr/>
              </p14:nvContentPartPr>
              <p14:xfrm>
                <a:off x="929125" y="5564729"/>
                <a:ext cx="223920" cy="3816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A1698FD3-9694-63D9-DD8C-AA53E532317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20125" y="5555729"/>
                  <a:ext cx="2415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74E82A21-9291-B36A-BD46-5E0F9F1AC08E}"/>
                    </a:ext>
                  </a:extLst>
                </p14:cNvPr>
                <p14:cNvContentPartPr/>
                <p14:nvPr/>
              </p14:nvContentPartPr>
              <p14:xfrm>
                <a:off x="487765" y="5619449"/>
                <a:ext cx="347760" cy="1105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74E82A21-9291-B36A-BD46-5E0F9F1AC08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79125" y="5610809"/>
                  <a:ext cx="3654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6BA8F08E-C4C7-BC59-2E9E-A96E721DE68F}"/>
                    </a:ext>
                  </a:extLst>
                </p14:cNvPr>
                <p14:cNvContentPartPr/>
                <p14:nvPr/>
              </p14:nvContentPartPr>
              <p14:xfrm>
                <a:off x="1740565" y="5390489"/>
                <a:ext cx="713160" cy="4014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6BA8F08E-C4C7-BC59-2E9E-A96E721DE68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1731925" y="5381489"/>
                  <a:ext cx="730800" cy="41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A081584-6B21-270D-31D9-78C500131E83}"/>
                    </a:ext>
                  </a:extLst>
                </p14:cNvPr>
                <p14:cNvContentPartPr/>
                <p14:nvPr/>
              </p14:nvContentPartPr>
              <p14:xfrm>
                <a:off x="2085805" y="5515049"/>
                <a:ext cx="324000" cy="7272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A081584-6B21-270D-31D9-78C500131E83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076805" y="5506049"/>
                  <a:ext cx="341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3772619-C021-741C-258B-E147977DF9AF}"/>
                    </a:ext>
                  </a:extLst>
                </p14:cNvPr>
                <p14:cNvContentPartPr/>
                <p14:nvPr/>
              </p14:nvContentPartPr>
              <p14:xfrm>
                <a:off x="1915165" y="5513249"/>
                <a:ext cx="39240" cy="1548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3772619-C021-741C-258B-E147977DF9A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906525" y="5504249"/>
                  <a:ext cx="56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A4B43CA1-D6A9-AE10-C938-CC1523760D3A}"/>
                    </a:ext>
                  </a:extLst>
                </p14:cNvPr>
                <p14:cNvContentPartPr/>
                <p14:nvPr/>
              </p14:nvContentPartPr>
              <p14:xfrm>
                <a:off x="401005" y="5726369"/>
                <a:ext cx="82080" cy="136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A4B43CA1-D6A9-AE10-C938-CC1523760D3A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92005" y="5717729"/>
                  <a:ext cx="997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A249603-504C-D8AF-E33F-1CE3B188AB4A}"/>
                    </a:ext>
                  </a:extLst>
                </p14:cNvPr>
                <p14:cNvContentPartPr/>
                <p14:nvPr/>
              </p14:nvContentPartPr>
              <p14:xfrm>
                <a:off x="2740285" y="5470049"/>
                <a:ext cx="1520280" cy="4327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A249603-504C-D8AF-E33F-1CE3B188AB4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2731645" y="5461409"/>
                  <a:ext cx="15379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25F25CF2-FFF4-2594-F20D-8A3AC4EDC50A}"/>
                    </a:ext>
                  </a:extLst>
                </p14:cNvPr>
                <p14:cNvContentPartPr/>
                <p14:nvPr/>
              </p14:nvContentPartPr>
              <p14:xfrm>
                <a:off x="3975805" y="5569049"/>
                <a:ext cx="91080" cy="45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25F25CF2-FFF4-2594-F20D-8A3AC4EDC50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966805" y="5560409"/>
                  <a:ext cx="1087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9478220-6032-F88D-A734-3E899310BD03}"/>
                    </a:ext>
                  </a:extLst>
                </p14:cNvPr>
                <p14:cNvContentPartPr/>
                <p14:nvPr/>
              </p14:nvContentPartPr>
              <p14:xfrm>
                <a:off x="3429325" y="5590649"/>
                <a:ext cx="362880" cy="7596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9478220-6032-F88D-A734-3E899310BD0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3420685" y="5581649"/>
                  <a:ext cx="3805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37452BDF-5188-7913-5512-DE1A59EF74EC}"/>
                    </a:ext>
                  </a:extLst>
                </p14:cNvPr>
                <p14:cNvContentPartPr/>
                <p14:nvPr/>
              </p14:nvContentPartPr>
              <p14:xfrm>
                <a:off x="3166885" y="5561489"/>
                <a:ext cx="199800" cy="658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37452BDF-5188-7913-5512-DE1A59EF74EC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3158245" y="5552849"/>
                  <a:ext cx="217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2C902714-3C89-94C6-582D-6533E2511AB0}"/>
                    </a:ext>
                  </a:extLst>
                </p14:cNvPr>
                <p14:cNvContentPartPr/>
                <p14:nvPr/>
              </p14:nvContentPartPr>
              <p14:xfrm>
                <a:off x="4441645" y="5562209"/>
                <a:ext cx="585720" cy="3715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2C902714-3C89-94C6-582D-6533E2511AB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4432645" y="5553209"/>
                  <a:ext cx="603360" cy="38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2152DABF-D796-ECCB-04FD-C27CFC69E014}"/>
                    </a:ext>
                  </a:extLst>
                </p14:cNvPr>
                <p14:cNvContentPartPr/>
                <p14:nvPr/>
              </p14:nvContentPartPr>
              <p14:xfrm>
                <a:off x="5084605" y="5737169"/>
                <a:ext cx="5400" cy="54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2152DABF-D796-ECCB-04FD-C27CFC69E014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075965" y="5728169"/>
                  <a:ext cx="23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55F981C4-8130-43AD-08DC-0832E296C05F}"/>
                    </a:ext>
                  </a:extLst>
                </p14:cNvPr>
                <p14:cNvContentPartPr/>
                <p14:nvPr/>
              </p14:nvContentPartPr>
              <p14:xfrm>
                <a:off x="5268205" y="5436929"/>
                <a:ext cx="455760" cy="35100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55F981C4-8130-43AD-08DC-0832E296C05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259205" y="5427929"/>
                  <a:ext cx="473400" cy="36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99B29F9-AC8C-C03E-2DD8-A21F7E5575D4}"/>
                    </a:ext>
                  </a:extLst>
                </p14:cNvPr>
                <p14:cNvContentPartPr/>
                <p14:nvPr/>
              </p14:nvContentPartPr>
              <p14:xfrm>
                <a:off x="5929165" y="5315969"/>
                <a:ext cx="1032480" cy="5626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99B29F9-AC8C-C03E-2DD8-A21F7E5575D4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920525" y="5306969"/>
                  <a:ext cx="1050120" cy="58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617B4414-87BB-0F4B-1D7F-03A1C66798C5}"/>
                    </a:ext>
                  </a:extLst>
                </p14:cNvPr>
                <p14:cNvContentPartPr/>
                <p14:nvPr/>
              </p14:nvContentPartPr>
              <p14:xfrm>
                <a:off x="3201085" y="6187529"/>
                <a:ext cx="234720" cy="23436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617B4414-87BB-0F4B-1D7F-03A1C66798C5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192085" y="6178529"/>
                  <a:ext cx="252360" cy="25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4BF34524-8F1B-BA5D-2C7B-547A9A617FFF}"/>
                    </a:ext>
                  </a:extLst>
                </p14:cNvPr>
                <p14:cNvContentPartPr/>
                <p14:nvPr/>
              </p14:nvContentPartPr>
              <p14:xfrm>
                <a:off x="3204325" y="6073049"/>
                <a:ext cx="206640" cy="936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4BF34524-8F1B-BA5D-2C7B-547A9A617FFF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195325" y="6064049"/>
                  <a:ext cx="224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3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E57BC085-8B48-EF9F-7446-41D8BC45CD64}"/>
                    </a:ext>
                  </a:extLst>
                </p14:cNvPr>
                <p14:cNvContentPartPr/>
                <p14:nvPr/>
              </p14:nvContentPartPr>
              <p14:xfrm>
                <a:off x="3527605" y="6264209"/>
                <a:ext cx="32040" cy="284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E57BC085-8B48-EF9F-7446-41D8BC45CD64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518965" y="6255209"/>
                  <a:ext cx="4968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6199F229-AF92-5B67-1CA8-5EECF12A32D4}"/>
                    </a:ext>
                  </a:extLst>
                </p14:cNvPr>
                <p14:cNvContentPartPr/>
                <p14:nvPr/>
              </p14:nvContentPartPr>
              <p14:xfrm>
                <a:off x="3698605" y="6192569"/>
                <a:ext cx="332280" cy="13104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6199F229-AF92-5B67-1CA8-5EECF12A32D4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3689605" y="6183569"/>
                  <a:ext cx="3499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C30E9A43-5BA5-61B2-4710-C4CBFAA8B3F7}"/>
                    </a:ext>
                  </a:extLst>
                </p14:cNvPr>
                <p14:cNvContentPartPr/>
                <p14:nvPr/>
              </p14:nvContentPartPr>
              <p14:xfrm>
                <a:off x="3761245" y="6053609"/>
                <a:ext cx="305640" cy="198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C30E9A43-5BA5-61B2-4710-C4CBFAA8B3F7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3752245" y="6044969"/>
                  <a:ext cx="3232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EDD57FAD-9E91-75DB-8DBD-EEBCB748C5DA}"/>
                    </a:ext>
                  </a:extLst>
                </p14:cNvPr>
                <p14:cNvContentPartPr/>
                <p14:nvPr/>
              </p14:nvContentPartPr>
              <p14:xfrm>
                <a:off x="4364965" y="6242249"/>
                <a:ext cx="234720" cy="1116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EDD57FAD-9E91-75DB-8DBD-EEBCB748C5D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355965" y="6233609"/>
                  <a:ext cx="25236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BF1224D2-936C-3CB7-A791-5189FCDD383E}"/>
                    </a:ext>
                  </a:extLst>
                </p14:cNvPr>
                <p14:cNvContentPartPr/>
                <p14:nvPr/>
              </p14:nvContentPartPr>
              <p14:xfrm>
                <a:off x="4352005" y="6321089"/>
                <a:ext cx="254520" cy="489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BF1224D2-936C-3CB7-A791-5189FCDD383E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343365" y="6312449"/>
                  <a:ext cx="272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C6A35983-F487-D0FF-DCF9-7CBD20545C21}"/>
                    </a:ext>
                  </a:extLst>
                </p14:cNvPr>
                <p14:cNvContentPartPr/>
                <p14:nvPr/>
              </p14:nvContentPartPr>
              <p14:xfrm>
                <a:off x="4776445" y="6189329"/>
                <a:ext cx="256680" cy="16344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C6A35983-F487-D0FF-DCF9-7CBD20545C2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4767445" y="6180689"/>
                  <a:ext cx="2743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EB242427-81AC-C5AC-21A3-BBC6119EFADB}"/>
                    </a:ext>
                  </a:extLst>
                </p14:cNvPr>
                <p14:cNvContentPartPr/>
                <p14:nvPr/>
              </p14:nvContentPartPr>
              <p14:xfrm>
                <a:off x="2981485" y="5938049"/>
                <a:ext cx="12240" cy="78012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EB242427-81AC-C5AC-21A3-BBC6119EFADB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972845" y="5929049"/>
                  <a:ext cx="29880" cy="79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EF4523D-795D-B433-92B7-661B49B52453}"/>
                    </a:ext>
                  </a:extLst>
                </p14:cNvPr>
                <p14:cNvContentPartPr/>
                <p14:nvPr/>
              </p14:nvContentPartPr>
              <p14:xfrm>
                <a:off x="2986885" y="5876849"/>
                <a:ext cx="2252880" cy="8323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EF4523D-795D-B433-92B7-661B49B52453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2977885" y="5868209"/>
                  <a:ext cx="2270520" cy="849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9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EF6175C8-CB1F-8976-EA0A-7C3C76BCB731}"/>
                  </a:ext>
                </a:extLst>
              </p14:cNvPr>
              <p14:cNvContentPartPr/>
              <p14:nvPr/>
            </p14:nvContentPartPr>
            <p14:xfrm>
              <a:off x="6520285" y="4958489"/>
              <a:ext cx="2303640" cy="7606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EF6175C8-CB1F-8976-EA0A-7C3C76BCB731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6511645" y="4949849"/>
                <a:ext cx="2321280" cy="77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1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664555BA-937B-4B31-0282-8891512B4C1F}"/>
                  </a:ext>
                </a:extLst>
              </p14:cNvPr>
              <p14:cNvContentPartPr/>
              <p14:nvPr/>
            </p14:nvContentPartPr>
            <p14:xfrm>
              <a:off x="5188645" y="5747969"/>
              <a:ext cx="3277800" cy="66492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664555BA-937B-4B31-0282-8891512B4C1F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5179645" y="5738969"/>
                <a:ext cx="329544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3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E4662500-8103-682C-61AC-A2E291F8A232}"/>
                  </a:ext>
                </a:extLst>
              </p14:cNvPr>
              <p14:cNvContentPartPr/>
              <p14:nvPr/>
            </p14:nvContentPartPr>
            <p14:xfrm>
              <a:off x="8726005" y="5567249"/>
              <a:ext cx="203040" cy="25272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E4662500-8103-682C-61AC-A2E291F8A232}"/>
                  </a:ext>
                </a:extLst>
              </p:cNvPr>
              <p:cNvPicPr/>
              <p:nvPr/>
            </p:nvPicPr>
            <p:blipFill>
              <a:blip r:embed="rId264"/>
              <a:stretch>
                <a:fillRect/>
              </a:stretch>
            </p:blipFill>
            <p:spPr>
              <a:xfrm>
                <a:off x="8717365" y="5558249"/>
                <a:ext cx="220680" cy="27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5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0F23C052-CDE3-4819-CA7D-A6D2BBF230C9}"/>
                  </a:ext>
                </a:extLst>
              </p14:cNvPr>
              <p14:cNvContentPartPr/>
              <p14:nvPr/>
            </p14:nvContentPartPr>
            <p14:xfrm>
              <a:off x="9234685" y="4932569"/>
              <a:ext cx="1753560" cy="60696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0F23C052-CDE3-4819-CA7D-A6D2BBF230C9}"/>
                  </a:ext>
                </a:extLst>
              </p:cNvPr>
              <p:cNvPicPr/>
              <p:nvPr/>
            </p:nvPicPr>
            <p:blipFill>
              <a:blip r:embed="rId266"/>
              <a:stretch>
                <a:fillRect/>
              </a:stretch>
            </p:blipFill>
            <p:spPr>
              <a:xfrm>
                <a:off x="9225685" y="4923929"/>
                <a:ext cx="1771200" cy="62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7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31AFA0A8-B2B5-E52E-B85E-2B89B9A7A8A2}"/>
                  </a:ext>
                </a:extLst>
              </p14:cNvPr>
              <p14:cNvContentPartPr/>
              <p14:nvPr/>
            </p14:nvContentPartPr>
            <p14:xfrm>
              <a:off x="10475245" y="5049929"/>
              <a:ext cx="239040" cy="2412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31AFA0A8-B2B5-E52E-B85E-2B89B9A7A8A2}"/>
                  </a:ext>
                </a:extLst>
              </p:cNvPr>
              <p:cNvPicPr/>
              <p:nvPr/>
            </p:nvPicPr>
            <p:blipFill>
              <a:blip r:embed="rId268"/>
              <a:stretch>
                <a:fillRect/>
              </a:stretch>
            </p:blipFill>
            <p:spPr>
              <a:xfrm>
                <a:off x="10466605" y="5040929"/>
                <a:ext cx="256680" cy="4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9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A7B4D77A-832D-C703-EF18-3964C21B0123}"/>
                  </a:ext>
                </a:extLst>
              </p14:cNvPr>
              <p14:cNvContentPartPr/>
              <p14:nvPr/>
            </p14:nvContentPartPr>
            <p14:xfrm>
              <a:off x="9213085" y="5491649"/>
              <a:ext cx="1571400" cy="3222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A7B4D77A-832D-C703-EF18-3964C21B0123}"/>
                  </a:ext>
                </a:extLst>
              </p:cNvPr>
              <p:cNvPicPr/>
              <p:nvPr/>
            </p:nvPicPr>
            <p:blipFill>
              <a:blip r:embed="rId270"/>
              <a:stretch>
                <a:fillRect/>
              </a:stretch>
            </p:blipFill>
            <p:spPr>
              <a:xfrm>
                <a:off x="9204085" y="5482649"/>
                <a:ext cx="1589040" cy="33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1">
            <p14:nvContentPartPr>
              <p14:cNvPr id="167" name="Ink 166">
                <a:extLst>
                  <a:ext uri="{FF2B5EF4-FFF2-40B4-BE49-F238E27FC236}">
                    <a16:creationId xmlns:a16="http://schemas.microsoft.com/office/drawing/2014/main" id="{AFB62CD6-EF15-3426-9ACB-36F95B487307}"/>
                  </a:ext>
                </a:extLst>
              </p14:cNvPr>
              <p14:cNvContentPartPr/>
              <p14:nvPr/>
            </p14:nvContentPartPr>
            <p14:xfrm>
              <a:off x="10231525" y="5628449"/>
              <a:ext cx="22320" cy="21240"/>
            </p14:xfrm>
          </p:contentPart>
        </mc:Choice>
        <mc:Fallback xmlns="">
          <p:pic>
            <p:nvPicPr>
              <p:cNvPr id="167" name="Ink 166">
                <a:extLst>
                  <a:ext uri="{FF2B5EF4-FFF2-40B4-BE49-F238E27FC236}">
                    <a16:creationId xmlns:a16="http://schemas.microsoft.com/office/drawing/2014/main" id="{AFB62CD6-EF15-3426-9ACB-36F95B487307}"/>
                  </a:ext>
                </a:extLst>
              </p:cNvPr>
              <p:cNvPicPr/>
              <p:nvPr/>
            </p:nvPicPr>
            <p:blipFill>
              <a:blip r:embed="rId272"/>
              <a:stretch>
                <a:fillRect/>
              </a:stretch>
            </p:blipFill>
            <p:spPr>
              <a:xfrm>
                <a:off x="10222885" y="5619449"/>
                <a:ext cx="3996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3">
            <p14:nvContentPartPr>
              <p14:cNvPr id="168" name="Ink 167">
                <a:extLst>
                  <a:ext uri="{FF2B5EF4-FFF2-40B4-BE49-F238E27FC236}">
                    <a16:creationId xmlns:a16="http://schemas.microsoft.com/office/drawing/2014/main" id="{D138F92B-5F40-F0CC-0861-EF9C8CE18588}"/>
                  </a:ext>
                </a:extLst>
              </p14:cNvPr>
              <p14:cNvContentPartPr/>
              <p14:nvPr/>
            </p14:nvContentPartPr>
            <p14:xfrm>
              <a:off x="9470125" y="5589929"/>
              <a:ext cx="528480" cy="12960"/>
            </p14:xfrm>
          </p:contentPart>
        </mc:Choice>
        <mc:Fallback xmlns="">
          <p:pic>
            <p:nvPicPr>
              <p:cNvPr id="168" name="Ink 167">
                <a:extLst>
                  <a:ext uri="{FF2B5EF4-FFF2-40B4-BE49-F238E27FC236}">
                    <a16:creationId xmlns:a16="http://schemas.microsoft.com/office/drawing/2014/main" id="{D138F92B-5F40-F0CC-0861-EF9C8CE18588}"/>
                  </a:ext>
                </a:extLst>
              </p:cNvPr>
              <p:cNvPicPr/>
              <p:nvPr/>
            </p:nvPicPr>
            <p:blipFill>
              <a:blip r:embed="rId274"/>
              <a:stretch>
                <a:fillRect/>
              </a:stretch>
            </p:blipFill>
            <p:spPr>
              <a:xfrm>
                <a:off x="9461485" y="5580929"/>
                <a:ext cx="54612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169" name="Ink 168">
                <a:extLst>
                  <a:ext uri="{FF2B5EF4-FFF2-40B4-BE49-F238E27FC236}">
                    <a16:creationId xmlns:a16="http://schemas.microsoft.com/office/drawing/2014/main" id="{C14E583E-5D3C-3C51-50C9-060B0A69E860}"/>
                  </a:ext>
                </a:extLst>
              </p14:cNvPr>
              <p14:cNvContentPartPr/>
              <p14:nvPr/>
            </p14:nvContentPartPr>
            <p14:xfrm>
              <a:off x="10982485" y="5495249"/>
              <a:ext cx="410760" cy="293760"/>
            </p14:xfrm>
          </p:contentPart>
        </mc:Choice>
        <mc:Fallback xmlns="">
          <p:pic>
            <p:nvPicPr>
              <p:cNvPr id="169" name="Ink 168">
                <a:extLst>
                  <a:ext uri="{FF2B5EF4-FFF2-40B4-BE49-F238E27FC236}">
                    <a16:creationId xmlns:a16="http://schemas.microsoft.com/office/drawing/2014/main" id="{C14E583E-5D3C-3C51-50C9-060B0A69E860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10973845" y="5486609"/>
                <a:ext cx="428400" cy="31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13AD9933-456F-4D37-CF5E-F77417A242AE}"/>
                  </a:ext>
                </a:extLst>
              </p14:cNvPr>
              <p14:cNvContentPartPr/>
              <p14:nvPr/>
            </p14:nvContentPartPr>
            <p14:xfrm>
              <a:off x="10987525" y="5632769"/>
              <a:ext cx="308880" cy="4896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13AD9933-456F-4D37-CF5E-F77417A242AE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10978885" y="5623769"/>
                <a:ext cx="326520" cy="66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83" name="Group 182">
            <a:extLst>
              <a:ext uri="{FF2B5EF4-FFF2-40B4-BE49-F238E27FC236}">
                <a16:creationId xmlns:a16="http://schemas.microsoft.com/office/drawing/2014/main" id="{4402F88B-6AB2-AA03-96F4-061CB6945F0F}"/>
              </a:ext>
            </a:extLst>
          </p:cNvPr>
          <p:cNvGrpSpPr/>
          <p:nvPr/>
        </p:nvGrpSpPr>
        <p:grpSpPr>
          <a:xfrm>
            <a:off x="8981245" y="5947769"/>
            <a:ext cx="1514160" cy="864720"/>
            <a:chOff x="8981245" y="5947769"/>
            <a:chExt cx="1514160" cy="86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EF746772-4960-CC9E-D05F-A3E93854FEEA}"/>
                    </a:ext>
                  </a:extLst>
                </p14:cNvPr>
                <p14:cNvContentPartPr/>
                <p14:nvPr/>
              </p14:nvContentPartPr>
              <p14:xfrm>
                <a:off x="8981245" y="5947769"/>
                <a:ext cx="1264320" cy="3452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EF746772-4960-CC9E-D05F-A3E93854FEEA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972245" y="5938769"/>
                  <a:ext cx="128196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3156AAC2-3CCC-4943-2F0F-00E71A6F52F7}"/>
                    </a:ext>
                  </a:extLst>
                </p14:cNvPr>
                <p14:cNvContentPartPr/>
                <p14:nvPr/>
              </p14:nvContentPartPr>
              <p14:xfrm>
                <a:off x="9526285" y="5971889"/>
                <a:ext cx="528480" cy="457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3156AAC2-3CCC-4943-2F0F-00E71A6F52F7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517285" y="5963249"/>
                  <a:ext cx="5461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F50C88E4-32A9-9344-70A9-A7D267C983AC}"/>
                    </a:ext>
                  </a:extLst>
                </p14:cNvPr>
                <p14:cNvContentPartPr/>
                <p14:nvPr/>
              </p14:nvContentPartPr>
              <p14:xfrm>
                <a:off x="9489205" y="6518009"/>
                <a:ext cx="457920" cy="1926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F50C88E4-32A9-9344-70A9-A7D267C983AC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480205" y="6509369"/>
                  <a:ext cx="47556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14D0A9FC-1380-A39F-8C41-9688B0338CE7}"/>
                    </a:ext>
                  </a:extLst>
                </p14:cNvPr>
                <p14:cNvContentPartPr/>
                <p14:nvPr/>
              </p14:nvContentPartPr>
              <p14:xfrm>
                <a:off x="9619885" y="6407489"/>
                <a:ext cx="299880" cy="792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14D0A9FC-1380-A39F-8C41-9688B0338CE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611245" y="6398489"/>
                  <a:ext cx="317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578F935A-8E51-86AB-3AC0-20519321F3B9}"/>
                    </a:ext>
                  </a:extLst>
                </p14:cNvPr>
                <p14:cNvContentPartPr/>
                <p14:nvPr/>
              </p14:nvContentPartPr>
              <p14:xfrm>
                <a:off x="10092205" y="6520529"/>
                <a:ext cx="162000" cy="19440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578F935A-8E51-86AB-3AC0-20519321F3B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083205" y="6511889"/>
                  <a:ext cx="17964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B1F67FE-B9A2-2AD9-1C1C-0AC64E0FE834}"/>
                    </a:ext>
                  </a:extLst>
                </p14:cNvPr>
                <p14:cNvContentPartPr/>
                <p14:nvPr/>
              </p14:nvContentPartPr>
              <p14:xfrm>
                <a:off x="10055485" y="6395249"/>
                <a:ext cx="240840" cy="38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B1F67FE-B9A2-2AD9-1C1C-0AC64E0FE834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046845" y="6386249"/>
                  <a:ext cx="2584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FAE478C6-360D-ACA9-5ECD-21AE9774A4AD}"/>
                    </a:ext>
                  </a:extLst>
                </p14:cNvPr>
                <p14:cNvContentPartPr/>
                <p14:nvPr/>
              </p14:nvContentPartPr>
              <p14:xfrm>
                <a:off x="9951085" y="6304889"/>
                <a:ext cx="190440" cy="4730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FAE478C6-360D-ACA9-5ECD-21AE9774A4AD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942085" y="6295889"/>
                  <a:ext cx="208080" cy="49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E4DAF543-6BE4-0A68-EE65-29DE976EBFB2}"/>
                    </a:ext>
                  </a:extLst>
                </p14:cNvPr>
                <p14:cNvContentPartPr/>
                <p14:nvPr/>
              </p14:nvContentPartPr>
              <p14:xfrm>
                <a:off x="10272565" y="6280409"/>
                <a:ext cx="222840" cy="53208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E4DAF543-6BE4-0A68-EE65-29DE976EBFB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263925" y="6271409"/>
                  <a:ext cx="240480" cy="549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89960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613D29CF-4286-6B3E-BAAB-90D03CFC9609}"/>
              </a:ext>
            </a:extLst>
          </p:cNvPr>
          <p:cNvGrpSpPr/>
          <p:nvPr/>
        </p:nvGrpSpPr>
        <p:grpSpPr>
          <a:xfrm>
            <a:off x="3607523" y="1043925"/>
            <a:ext cx="3629160" cy="567000"/>
            <a:chOff x="2723005" y="4659689"/>
            <a:chExt cx="3629160" cy="56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DADAF24F-AFE4-1FB0-3156-0155C860A498}"/>
                    </a:ext>
                  </a:extLst>
                </p14:cNvPr>
                <p14:cNvContentPartPr/>
                <p14:nvPr/>
              </p14:nvContentPartPr>
              <p14:xfrm>
                <a:off x="4026565" y="4910969"/>
                <a:ext cx="210240" cy="3024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DADAF24F-AFE4-1FB0-3156-0155C860A49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4017565" y="4902329"/>
                  <a:ext cx="22788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500F87C-48D9-FD5C-5272-04B224BE7845}"/>
                    </a:ext>
                  </a:extLst>
                </p14:cNvPr>
                <p14:cNvContentPartPr/>
                <p14:nvPr/>
              </p14:nvContentPartPr>
              <p14:xfrm>
                <a:off x="2723005" y="4945169"/>
                <a:ext cx="331560" cy="2062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500F87C-48D9-FD5C-5272-04B224BE7845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714365" y="4936529"/>
                  <a:ext cx="3492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BFBE29A1-8FE0-490B-EB9F-A733750C724A}"/>
                    </a:ext>
                  </a:extLst>
                </p14:cNvPr>
                <p14:cNvContentPartPr/>
                <p14:nvPr/>
              </p14:nvContentPartPr>
              <p14:xfrm>
                <a:off x="3163645" y="4856969"/>
                <a:ext cx="251280" cy="21096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BFBE29A1-8FE0-490B-EB9F-A733750C724A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3154645" y="4848329"/>
                  <a:ext cx="2689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47910CBC-CDC1-5776-E81F-9B59EE5FB8A3}"/>
                    </a:ext>
                  </a:extLst>
                </p14:cNvPr>
                <p14:cNvContentPartPr/>
                <p14:nvPr/>
              </p14:nvContentPartPr>
              <p14:xfrm>
                <a:off x="3483685" y="4889369"/>
                <a:ext cx="285480" cy="12924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47910CBC-CDC1-5776-E81F-9B59EE5FB8A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475045" y="4880369"/>
                  <a:ext cx="3031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F3CE2815-A85E-E0F3-F8B7-EF0218B2FED8}"/>
                    </a:ext>
                  </a:extLst>
                </p14:cNvPr>
                <p14:cNvContentPartPr/>
                <p14:nvPr/>
              </p14:nvContentPartPr>
              <p14:xfrm>
                <a:off x="3519325" y="4754009"/>
                <a:ext cx="271440" cy="162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F3CE2815-A85E-E0F3-F8B7-EF0218B2FED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10325" y="4745009"/>
                  <a:ext cx="289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B361CC8-C558-6A33-EE8B-BA3B882B018C}"/>
                    </a:ext>
                  </a:extLst>
                </p14:cNvPr>
                <p14:cNvContentPartPr/>
                <p14:nvPr/>
              </p14:nvContentPartPr>
              <p14:xfrm>
                <a:off x="4520845" y="4780649"/>
                <a:ext cx="245160" cy="2491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B361CC8-C558-6A33-EE8B-BA3B882B018C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511845" y="4771649"/>
                  <a:ext cx="2628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98DB26FF-D094-1121-FB53-4D0B3D246D4B}"/>
                    </a:ext>
                  </a:extLst>
                </p14:cNvPr>
                <p14:cNvContentPartPr/>
                <p14:nvPr/>
              </p14:nvContentPartPr>
              <p14:xfrm>
                <a:off x="4531645" y="4696769"/>
                <a:ext cx="238320" cy="2988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98DB26FF-D094-1121-FB53-4D0B3D246D4B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522645" y="4688129"/>
                  <a:ext cx="2559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B6525BF1-81FB-E62E-4F53-E2CF5D6D3124}"/>
                    </a:ext>
                  </a:extLst>
                </p14:cNvPr>
                <p14:cNvContentPartPr/>
                <p14:nvPr/>
              </p14:nvContentPartPr>
              <p14:xfrm>
                <a:off x="4885525" y="4930769"/>
                <a:ext cx="74880" cy="2959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B6525BF1-81FB-E62E-4F53-E2CF5D6D312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876885" y="4922129"/>
                  <a:ext cx="92520" cy="31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E656DAC8-AD34-0BFB-878D-A864C4B28290}"/>
                    </a:ext>
                  </a:extLst>
                </p14:cNvPr>
                <p14:cNvContentPartPr/>
                <p14:nvPr/>
              </p14:nvContentPartPr>
              <p14:xfrm>
                <a:off x="4854925" y="4874609"/>
                <a:ext cx="192240" cy="1458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E656DAC8-AD34-0BFB-878D-A864C4B28290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846285" y="4865969"/>
                  <a:ext cx="209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5FD1B0A9-4BDA-448C-4549-B09F1AE52CBA}"/>
                    </a:ext>
                  </a:extLst>
                </p14:cNvPr>
                <p14:cNvContentPartPr/>
                <p14:nvPr/>
              </p14:nvContentPartPr>
              <p14:xfrm>
                <a:off x="5658805" y="4755809"/>
                <a:ext cx="279360" cy="1296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5FD1B0A9-4BDA-448C-4549-B09F1AE52CBA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650165" y="4747169"/>
                  <a:ext cx="2970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E2165C31-7629-F126-AF61-4AD2A99E76E0}"/>
                    </a:ext>
                  </a:extLst>
                </p14:cNvPr>
                <p14:cNvContentPartPr/>
                <p14:nvPr/>
              </p14:nvContentPartPr>
              <p14:xfrm>
                <a:off x="5705245" y="4847249"/>
                <a:ext cx="204120" cy="6264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E2165C31-7629-F126-AF61-4AD2A99E76E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5696605" y="4838249"/>
                  <a:ext cx="2217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DF354669-4699-6145-9CF0-C9D071BC57AF}"/>
                    </a:ext>
                  </a:extLst>
                </p14:cNvPr>
                <p14:cNvContentPartPr/>
                <p14:nvPr/>
              </p14:nvContentPartPr>
              <p14:xfrm>
                <a:off x="6123565" y="4659689"/>
                <a:ext cx="228600" cy="2574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DF354669-4699-6145-9CF0-C9D071BC57A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14565" y="4650689"/>
                  <a:ext cx="246240" cy="275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01767785-623E-7F7D-8B85-8C4D97368E06}"/>
              </a:ext>
            </a:extLst>
          </p:cNvPr>
          <p:cNvGrpSpPr/>
          <p:nvPr/>
        </p:nvGrpSpPr>
        <p:grpSpPr>
          <a:xfrm>
            <a:off x="728245" y="207569"/>
            <a:ext cx="2036880" cy="572400"/>
            <a:chOff x="728245" y="207569"/>
            <a:chExt cx="2036880" cy="57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C92035B-805F-6E0B-1FE4-270CC35ADF97}"/>
                    </a:ext>
                  </a:extLst>
                </p14:cNvPr>
                <p14:cNvContentPartPr/>
                <p14:nvPr/>
              </p14:nvContentPartPr>
              <p14:xfrm>
                <a:off x="728245" y="251489"/>
                <a:ext cx="313920" cy="28944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C92035B-805F-6E0B-1FE4-270CC35ADF97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9245" y="242849"/>
                  <a:ext cx="33156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98DEF427-6E9C-64AA-214C-4BF30B6FFD11}"/>
                    </a:ext>
                  </a:extLst>
                </p14:cNvPr>
                <p14:cNvContentPartPr/>
                <p14:nvPr/>
              </p14:nvContentPartPr>
              <p14:xfrm>
                <a:off x="1127845" y="385409"/>
                <a:ext cx="146880" cy="1594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98DEF427-6E9C-64AA-214C-4BF30B6FFD11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119205" y="376409"/>
                  <a:ext cx="16452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912C91CA-CCBE-D172-980D-0BD82AB85144}"/>
                    </a:ext>
                  </a:extLst>
                </p14:cNvPr>
                <p14:cNvContentPartPr/>
                <p14:nvPr/>
              </p14:nvContentPartPr>
              <p14:xfrm>
                <a:off x="1457245" y="207569"/>
                <a:ext cx="519120" cy="57240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912C91CA-CCBE-D172-980D-0BD82AB85144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448605" y="198569"/>
                  <a:ext cx="536760" cy="59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9F5F9B1F-636E-7C59-3110-C0E4D61995D3}"/>
                    </a:ext>
                  </a:extLst>
                </p14:cNvPr>
                <p14:cNvContentPartPr/>
                <p14:nvPr/>
              </p14:nvContentPartPr>
              <p14:xfrm>
                <a:off x="1814365" y="301529"/>
                <a:ext cx="327600" cy="590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9F5F9B1F-636E-7C59-3110-C0E4D61995D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805725" y="292529"/>
                  <a:ext cx="3452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C2BC3644-0F77-A061-DB05-52B44E704651}"/>
                    </a:ext>
                  </a:extLst>
                </p14:cNvPr>
                <p14:cNvContentPartPr/>
                <p14:nvPr/>
              </p14:nvContentPartPr>
              <p14:xfrm>
                <a:off x="2279125" y="432209"/>
                <a:ext cx="266400" cy="1857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C2BC3644-0F77-A061-DB05-52B44E70465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270485" y="423569"/>
                  <a:ext cx="284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EB71DC9C-2C07-9CDB-C416-9471C30A3BEC}"/>
                    </a:ext>
                  </a:extLst>
                </p14:cNvPr>
                <p14:cNvContentPartPr/>
                <p14:nvPr/>
              </p14:nvContentPartPr>
              <p14:xfrm>
                <a:off x="2509165" y="428969"/>
                <a:ext cx="255960" cy="16272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EB71DC9C-2C07-9CDB-C416-9471C30A3BE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00525" y="420329"/>
                  <a:ext cx="27360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E5897C3D-7B9C-3B16-52BE-855A2E806D47}"/>
              </a:ext>
            </a:extLst>
          </p:cNvPr>
          <p:cNvGrpSpPr/>
          <p:nvPr/>
        </p:nvGrpSpPr>
        <p:grpSpPr>
          <a:xfrm>
            <a:off x="3302965" y="186329"/>
            <a:ext cx="1808640" cy="442800"/>
            <a:chOff x="3302965" y="186329"/>
            <a:chExt cx="1808640" cy="44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B60755AC-DF7C-3EDA-C553-01B90DD58E4B}"/>
                    </a:ext>
                  </a:extLst>
                </p14:cNvPr>
                <p14:cNvContentPartPr/>
                <p14:nvPr/>
              </p14:nvContentPartPr>
              <p14:xfrm>
                <a:off x="3302965" y="186329"/>
                <a:ext cx="1808640" cy="4428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B60755AC-DF7C-3EDA-C553-01B90DD58E4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294325" y="177689"/>
                  <a:ext cx="1826280" cy="46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6CB6F12-3E8B-CBF8-854E-3257C15B74C1}"/>
                    </a:ext>
                  </a:extLst>
                </p14:cNvPr>
                <p14:cNvContentPartPr/>
                <p14:nvPr/>
              </p14:nvContentPartPr>
              <p14:xfrm>
                <a:off x="4371085" y="349769"/>
                <a:ext cx="15480" cy="61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6CB6F12-3E8B-CBF8-854E-3257C15B74C1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362085" y="341129"/>
                  <a:ext cx="33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8DBE09D1-7271-AB81-66BA-8BBEE9A5A945}"/>
                    </a:ext>
                  </a:extLst>
                </p14:cNvPr>
                <p14:cNvContentPartPr/>
                <p14:nvPr/>
              </p14:nvContentPartPr>
              <p14:xfrm>
                <a:off x="4076605" y="346889"/>
                <a:ext cx="403920" cy="2916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8DBE09D1-7271-AB81-66BA-8BBEE9A5A94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67605" y="337889"/>
                  <a:ext cx="421560" cy="46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9" name="Ink 28">
                <a:extLst>
                  <a:ext uri="{FF2B5EF4-FFF2-40B4-BE49-F238E27FC236}">
                    <a16:creationId xmlns:a16="http://schemas.microsoft.com/office/drawing/2014/main" id="{0410CA08-AD75-272A-17E7-B3BE2B07EF12}"/>
                  </a:ext>
                </a:extLst>
              </p14:cNvPr>
              <p14:cNvContentPartPr/>
              <p14:nvPr/>
            </p14:nvContentPartPr>
            <p14:xfrm>
              <a:off x="5419765" y="390089"/>
              <a:ext cx="591480" cy="357840"/>
            </p14:xfrm>
          </p:contentPart>
        </mc:Choice>
        <mc:Fallback xmlns="">
          <p:pic>
            <p:nvPicPr>
              <p:cNvPr id="29" name="Ink 28">
                <a:extLst>
                  <a:ext uri="{FF2B5EF4-FFF2-40B4-BE49-F238E27FC236}">
                    <a16:creationId xmlns:a16="http://schemas.microsoft.com/office/drawing/2014/main" id="{0410CA08-AD75-272A-17E7-B3BE2B07EF12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5411125" y="381089"/>
                <a:ext cx="609120" cy="3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6">
            <p14:nvContentPartPr>
              <p14:cNvPr id="30" name="Ink 29">
                <a:extLst>
                  <a:ext uri="{FF2B5EF4-FFF2-40B4-BE49-F238E27FC236}">
                    <a16:creationId xmlns:a16="http://schemas.microsoft.com/office/drawing/2014/main" id="{29086493-61C0-80E9-A0C0-2B8C6F1EC76A}"/>
                  </a:ext>
                </a:extLst>
              </p14:cNvPr>
              <p14:cNvContentPartPr/>
              <p14:nvPr/>
            </p14:nvContentPartPr>
            <p14:xfrm>
              <a:off x="6262165" y="180209"/>
              <a:ext cx="439200" cy="480960"/>
            </p14:xfrm>
          </p:contentPart>
        </mc:Choice>
        <mc:Fallback xmlns="">
          <p:pic>
            <p:nvPicPr>
              <p:cNvPr id="30" name="Ink 29">
                <a:extLst>
                  <a:ext uri="{FF2B5EF4-FFF2-40B4-BE49-F238E27FC236}">
                    <a16:creationId xmlns:a16="http://schemas.microsoft.com/office/drawing/2014/main" id="{29086493-61C0-80E9-A0C0-2B8C6F1EC76A}"/>
                  </a:ext>
                </a:extLst>
              </p:cNvPr>
              <p:cNvPicPr/>
              <p:nvPr/>
            </p:nvPicPr>
            <p:blipFill>
              <a:blip r:embed="rId47"/>
              <a:stretch>
                <a:fillRect/>
              </a:stretch>
            </p:blipFill>
            <p:spPr>
              <a:xfrm>
                <a:off x="6253525" y="171209"/>
                <a:ext cx="456840" cy="49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">
            <p14:nvContentPartPr>
              <p14:cNvPr id="31" name="Ink 30">
                <a:extLst>
                  <a:ext uri="{FF2B5EF4-FFF2-40B4-BE49-F238E27FC236}">
                    <a16:creationId xmlns:a16="http://schemas.microsoft.com/office/drawing/2014/main" id="{9E10E8AA-CD9B-C11B-B8FF-B9258B0BD8DB}"/>
                  </a:ext>
                </a:extLst>
              </p14:cNvPr>
              <p14:cNvContentPartPr/>
              <p14:nvPr/>
            </p14:nvContentPartPr>
            <p14:xfrm>
              <a:off x="7126885" y="337169"/>
              <a:ext cx="344160" cy="127800"/>
            </p14:xfrm>
          </p:contentPart>
        </mc:Choice>
        <mc:Fallback xmlns="">
          <p:pic>
            <p:nvPicPr>
              <p:cNvPr id="31" name="Ink 30">
                <a:extLst>
                  <a:ext uri="{FF2B5EF4-FFF2-40B4-BE49-F238E27FC236}">
                    <a16:creationId xmlns:a16="http://schemas.microsoft.com/office/drawing/2014/main" id="{9E10E8AA-CD9B-C11B-B8FF-B9258B0BD8DB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7118245" y="328529"/>
                <a:ext cx="36180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">
            <p14:nvContentPartPr>
              <p14:cNvPr id="32" name="Ink 31">
                <a:extLst>
                  <a:ext uri="{FF2B5EF4-FFF2-40B4-BE49-F238E27FC236}">
                    <a16:creationId xmlns:a16="http://schemas.microsoft.com/office/drawing/2014/main" id="{A9AD497A-F38A-AB72-7AFE-FA56F8A831CA}"/>
                  </a:ext>
                </a:extLst>
              </p14:cNvPr>
              <p14:cNvContentPartPr/>
              <p14:nvPr/>
            </p14:nvContentPartPr>
            <p14:xfrm>
              <a:off x="7159285" y="186329"/>
              <a:ext cx="301680" cy="30600"/>
            </p14:xfrm>
          </p:contentPart>
        </mc:Choice>
        <mc:Fallback xmlns="">
          <p:pic>
            <p:nvPicPr>
              <p:cNvPr id="32" name="Ink 31">
                <a:extLst>
                  <a:ext uri="{FF2B5EF4-FFF2-40B4-BE49-F238E27FC236}">
                    <a16:creationId xmlns:a16="http://schemas.microsoft.com/office/drawing/2014/main" id="{A9AD497A-F38A-AB72-7AFE-FA56F8A831CA}"/>
                  </a:ext>
                </a:extLst>
              </p:cNvPr>
              <p:cNvPicPr/>
              <p:nvPr/>
            </p:nvPicPr>
            <p:blipFill>
              <a:blip r:embed="rId51"/>
              <a:stretch>
                <a:fillRect/>
              </a:stretch>
            </p:blipFill>
            <p:spPr>
              <a:xfrm>
                <a:off x="7150285" y="177329"/>
                <a:ext cx="319320" cy="4824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oup 42">
            <a:extLst>
              <a:ext uri="{FF2B5EF4-FFF2-40B4-BE49-F238E27FC236}">
                <a16:creationId xmlns:a16="http://schemas.microsoft.com/office/drawing/2014/main" id="{51DB896C-D26B-5676-3BB9-BBECBB43F451}"/>
              </a:ext>
            </a:extLst>
          </p:cNvPr>
          <p:cNvGrpSpPr/>
          <p:nvPr/>
        </p:nvGrpSpPr>
        <p:grpSpPr>
          <a:xfrm>
            <a:off x="7907365" y="136649"/>
            <a:ext cx="3494880" cy="560880"/>
            <a:chOff x="7907365" y="136649"/>
            <a:chExt cx="349488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34494450-DE25-509E-0767-69ACA7B81C79}"/>
                    </a:ext>
                  </a:extLst>
                </p14:cNvPr>
                <p14:cNvContentPartPr/>
                <p14:nvPr/>
              </p14:nvContentPartPr>
              <p14:xfrm>
                <a:off x="7907365" y="136649"/>
                <a:ext cx="411840" cy="53568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34494450-DE25-509E-0767-69ACA7B81C79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898725" y="128009"/>
                  <a:ext cx="429480" cy="55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E7B2E31A-F048-5CB5-1690-B3D376B98E2F}"/>
                    </a:ext>
                  </a:extLst>
                </p14:cNvPr>
                <p14:cNvContentPartPr/>
                <p14:nvPr/>
              </p14:nvContentPartPr>
              <p14:xfrm>
                <a:off x="8663005" y="163289"/>
                <a:ext cx="156600" cy="26280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E7B2E31A-F048-5CB5-1690-B3D376B98E2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8654365" y="154289"/>
                  <a:ext cx="174240" cy="28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42871B73-D3E7-B024-5A29-CFCDA821B0E4}"/>
                    </a:ext>
                  </a:extLst>
                </p14:cNvPr>
                <p14:cNvContentPartPr/>
                <p14:nvPr/>
              </p14:nvContentPartPr>
              <p14:xfrm>
                <a:off x="8558605" y="305129"/>
                <a:ext cx="276840" cy="507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42871B73-D3E7-B024-5A29-CFCDA821B0E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8549965" y="296129"/>
                  <a:ext cx="294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0B3A405D-6D1C-24C0-088C-EDBD07423145}"/>
                    </a:ext>
                  </a:extLst>
                </p14:cNvPr>
                <p14:cNvContentPartPr/>
                <p14:nvPr/>
              </p14:nvContentPartPr>
              <p14:xfrm>
                <a:off x="8886925" y="168689"/>
                <a:ext cx="811800" cy="52884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0B3A405D-6D1C-24C0-088C-EDBD0742314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77925" y="159689"/>
                  <a:ext cx="829440" cy="54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AB3F8561-F21F-88EF-6CB7-8D72FD61EF23}"/>
                    </a:ext>
                  </a:extLst>
                </p14:cNvPr>
                <p14:cNvContentPartPr/>
                <p14:nvPr/>
              </p14:nvContentPartPr>
              <p14:xfrm>
                <a:off x="9422245" y="176969"/>
                <a:ext cx="26280" cy="111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AB3F8561-F21F-88EF-6CB7-8D72FD61EF23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9413605" y="167969"/>
                  <a:ext cx="43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75878A30-7CA4-11B2-48F0-E0E06BD84935}"/>
                    </a:ext>
                  </a:extLst>
                </p14:cNvPr>
                <p14:cNvContentPartPr/>
                <p14:nvPr/>
              </p14:nvContentPartPr>
              <p14:xfrm>
                <a:off x="10105525" y="153929"/>
                <a:ext cx="635760" cy="281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75878A30-7CA4-11B2-48F0-E0E06BD8493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096525" y="144929"/>
                  <a:ext cx="65340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C071513-466D-CFA0-9FBE-DC5BA2132C42}"/>
                    </a:ext>
                  </a:extLst>
                </p14:cNvPr>
                <p14:cNvContentPartPr/>
                <p14:nvPr/>
              </p14:nvContentPartPr>
              <p14:xfrm>
                <a:off x="10902205" y="145649"/>
                <a:ext cx="500040" cy="511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C071513-466D-CFA0-9FBE-DC5BA2132C42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893205" y="136649"/>
                  <a:ext cx="517680" cy="529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D1B1FD3-BEFD-48DD-A07A-0A7625C99866}"/>
              </a:ext>
            </a:extLst>
          </p:cNvPr>
          <p:cNvGrpSpPr/>
          <p:nvPr/>
        </p:nvGrpSpPr>
        <p:grpSpPr>
          <a:xfrm>
            <a:off x="2288845" y="2180009"/>
            <a:ext cx="1906920" cy="475920"/>
            <a:chOff x="2288845" y="2180009"/>
            <a:chExt cx="1906920" cy="47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2244CA03-C271-0F91-1A80-A8B10A061529}"/>
                    </a:ext>
                  </a:extLst>
                </p14:cNvPr>
                <p14:cNvContentPartPr/>
                <p14:nvPr/>
              </p14:nvContentPartPr>
              <p14:xfrm>
                <a:off x="2288845" y="2387009"/>
                <a:ext cx="393120" cy="2689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2244CA03-C271-0F91-1A80-A8B10A061529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280205" y="2378009"/>
                  <a:ext cx="410760" cy="28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83F0EE49-6860-1599-95CA-1A82FDC2535D}"/>
                    </a:ext>
                  </a:extLst>
                </p14:cNvPr>
                <p14:cNvContentPartPr/>
                <p14:nvPr/>
              </p14:nvContentPartPr>
              <p14:xfrm>
                <a:off x="2746765" y="2278649"/>
                <a:ext cx="299880" cy="32040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83F0EE49-6860-1599-95CA-1A82FDC2535D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2737765" y="2270009"/>
                  <a:ext cx="31752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6EC3AA24-535B-FE64-61AA-3D6E27409A41}"/>
                    </a:ext>
                  </a:extLst>
                </p14:cNvPr>
                <p14:cNvContentPartPr/>
                <p14:nvPr/>
              </p14:nvContentPartPr>
              <p14:xfrm>
                <a:off x="3155005" y="2367929"/>
                <a:ext cx="169200" cy="17424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6EC3AA24-535B-FE64-61AA-3D6E27409A4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146365" y="2358929"/>
                  <a:ext cx="1868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59C75733-CBED-9442-B345-09CFAF612DF2}"/>
                    </a:ext>
                  </a:extLst>
                </p14:cNvPr>
                <p14:cNvContentPartPr/>
                <p14:nvPr/>
              </p14:nvContentPartPr>
              <p14:xfrm>
                <a:off x="3169405" y="2405009"/>
                <a:ext cx="103680" cy="14220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59C75733-CBED-9442-B345-09CFAF612DF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160765" y="2396369"/>
                  <a:ext cx="121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54137B83-73B7-DD9F-DCA6-104F46DB3429}"/>
                    </a:ext>
                  </a:extLst>
                </p14:cNvPr>
                <p14:cNvContentPartPr/>
                <p14:nvPr/>
              </p14:nvContentPartPr>
              <p14:xfrm>
                <a:off x="3506365" y="2258489"/>
                <a:ext cx="264960" cy="227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54137B83-73B7-DD9F-DCA6-104F46DB342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497365" y="2249849"/>
                  <a:ext cx="28260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5C2095C8-821E-7CB9-89B2-A36CA5F4F947}"/>
                    </a:ext>
                  </a:extLst>
                </p14:cNvPr>
                <p14:cNvContentPartPr/>
                <p14:nvPr/>
              </p14:nvContentPartPr>
              <p14:xfrm>
                <a:off x="3837565" y="2303129"/>
                <a:ext cx="344880" cy="18360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5C2095C8-821E-7CB9-89B2-A36CA5F4F94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828925" y="2294129"/>
                  <a:ext cx="36252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07FB7711-F5DE-F9E6-58F1-478CDE2051C5}"/>
                    </a:ext>
                  </a:extLst>
                </p14:cNvPr>
                <p14:cNvContentPartPr/>
                <p14:nvPr/>
              </p14:nvContentPartPr>
              <p14:xfrm>
                <a:off x="3938725" y="2180009"/>
                <a:ext cx="257040" cy="23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07FB7711-F5DE-F9E6-58F1-478CDE2051C5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929725" y="2171369"/>
                  <a:ext cx="2746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8B71691-AD0A-49AF-33B2-24C60BFF4AB6}"/>
                    </a:ext>
                  </a:extLst>
                </p14:cNvPr>
                <p14:cNvContentPartPr/>
                <p14:nvPr/>
              </p14:nvContentPartPr>
              <p14:xfrm>
                <a:off x="2771965" y="2214569"/>
                <a:ext cx="230040" cy="3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8B71691-AD0A-49AF-33B2-24C60BFF4AB6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2762965" y="2205569"/>
                  <a:ext cx="247680" cy="21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2">
            <p14:nvContentPartPr>
              <p14:cNvPr id="54" name="Ink 53">
                <a:extLst>
                  <a:ext uri="{FF2B5EF4-FFF2-40B4-BE49-F238E27FC236}">
                    <a16:creationId xmlns:a16="http://schemas.microsoft.com/office/drawing/2014/main" id="{A3849235-1744-0A54-D514-D98FA119E462}"/>
                  </a:ext>
                </a:extLst>
              </p14:cNvPr>
              <p14:cNvContentPartPr/>
              <p14:nvPr/>
            </p14:nvContentPartPr>
            <p14:xfrm>
              <a:off x="4483405" y="2436689"/>
              <a:ext cx="153720" cy="12960"/>
            </p14:xfrm>
          </p:contentPart>
        </mc:Choice>
        <mc:Fallback xmlns="">
          <p:pic>
            <p:nvPicPr>
              <p:cNvPr id="54" name="Ink 53">
                <a:extLst>
                  <a:ext uri="{FF2B5EF4-FFF2-40B4-BE49-F238E27FC236}">
                    <a16:creationId xmlns:a16="http://schemas.microsoft.com/office/drawing/2014/main" id="{A3849235-1744-0A54-D514-D98FA119E462}"/>
                  </a:ext>
                </a:extLst>
              </p:cNvPr>
              <p:cNvPicPr/>
              <p:nvPr/>
            </p:nvPicPr>
            <p:blipFill>
              <a:blip r:embed="rId83"/>
              <a:stretch>
                <a:fillRect/>
              </a:stretch>
            </p:blipFill>
            <p:spPr>
              <a:xfrm>
                <a:off x="4474765" y="2428049"/>
                <a:ext cx="171360" cy="3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5FB8CD7D-084E-3191-70E1-1708B3FAEFCD}"/>
              </a:ext>
            </a:extLst>
          </p:cNvPr>
          <p:cNvGrpSpPr/>
          <p:nvPr/>
        </p:nvGrpSpPr>
        <p:grpSpPr>
          <a:xfrm>
            <a:off x="4974445" y="2150849"/>
            <a:ext cx="1125000" cy="526320"/>
            <a:chOff x="4974445" y="2150849"/>
            <a:chExt cx="1125000" cy="526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0AF8D7E-6321-6550-9CE0-F7D9B605F9DA}"/>
                    </a:ext>
                  </a:extLst>
                </p14:cNvPr>
                <p14:cNvContentPartPr/>
                <p14:nvPr/>
              </p14:nvContentPartPr>
              <p14:xfrm>
                <a:off x="5002165" y="2249129"/>
                <a:ext cx="271080" cy="2617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0AF8D7E-6321-6550-9CE0-F7D9B605F9D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993525" y="2240489"/>
                  <a:ext cx="28872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730AD425-8DB7-504F-ED68-2C3AF0EFB00F}"/>
                    </a:ext>
                  </a:extLst>
                </p14:cNvPr>
                <p14:cNvContentPartPr/>
                <p14:nvPr/>
              </p14:nvContentPartPr>
              <p14:xfrm>
                <a:off x="4974445" y="2187929"/>
                <a:ext cx="248400" cy="118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730AD425-8DB7-504F-ED68-2C3AF0EFB00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965805" y="2179289"/>
                  <a:ext cx="2660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05C10D37-2ED9-03DA-0922-DB3DDEE13904}"/>
                    </a:ext>
                  </a:extLst>
                </p14:cNvPr>
                <p14:cNvContentPartPr/>
                <p14:nvPr/>
              </p14:nvContentPartPr>
              <p14:xfrm>
                <a:off x="5326525" y="2286929"/>
                <a:ext cx="200880" cy="199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05C10D37-2ED9-03DA-0922-DB3DDEE139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5317525" y="2278289"/>
                  <a:ext cx="21852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45A8E37A-C6C3-D989-AFA8-25042BFB6838}"/>
                    </a:ext>
                  </a:extLst>
                </p14:cNvPr>
                <p14:cNvContentPartPr/>
                <p14:nvPr/>
              </p14:nvContentPartPr>
              <p14:xfrm>
                <a:off x="5338765" y="2287649"/>
                <a:ext cx="114120" cy="14256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45A8E37A-C6C3-D989-AFA8-25042BFB683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5329765" y="2279009"/>
                  <a:ext cx="1317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BA885C86-F891-CCF4-53EA-0FDD1BA53C14}"/>
                    </a:ext>
                  </a:extLst>
                </p14:cNvPr>
                <p14:cNvContentPartPr/>
                <p14:nvPr/>
              </p14:nvContentPartPr>
              <p14:xfrm>
                <a:off x="5621005" y="2216729"/>
                <a:ext cx="234000" cy="2797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BA885C86-F891-CCF4-53EA-0FDD1BA53C1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5612005" y="2207729"/>
                  <a:ext cx="251640" cy="29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8926DBC6-8509-C595-1289-AE81B7141CA9}"/>
                    </a:ext>
                  </a:extLst>
                </p14:cNvPr>
                <p14:cNvContentPartPr/>
                <p14:nvPr/>
              </p14:nvContentPartPr>
              <p14:xfrm>
                <a:off x="5561605" y="2150849"/>
                <a:ext cx="298080" cy="309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8926DBC6-8509-C595-1289-AE81B7141CA9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5552965" y="2142209"/>
                  <a:ext cx="3157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E9E1F019-7C9A-82AF-4AEF-66C49E0B8EB9}"/>
                    </a:ext>
                  </a:extLst>
                </p14:cNvPr>
                <p14:cNvContentPartPr/>
                <p14:nvPr/>
              </p14:nvContentPartPr>
              <p14:xfrm>
                <a:off x="5942125" y="2367569"/>
                <a:ext cx="26280" cy="3096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E9E1F019-7C9A-82AF-4AEF-66C49E0B8EB9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933485" y="2358569"/>
                  <a:ext cx="4392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841DD189-8F95-BD68-3936-1FBB2B0BE499}"/>
                    </a:ext>
                  </a:extLst>
                </p14:cNvPr>
                <p14:cNvContentPartPr/>
                <p14:nvPr/>
              </p14:nvContentPartPr>
              <p14:xfrm>
                <a:off x="5893885" y="2280089"/>
                <a:ext cx="205560" cy="1332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841DD189-8F95-BD68-3936-1FBB2B0BE49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885245" y="2271089"/>
                  <a:ext cx="22320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A5FD0E8C-9350-2629-EC20-3A5D78D26FCA}"/>
              </a:ext>
            </a:extLst>
          </p:cNvPr>
          <p:cNvGrpSpPr/>
          <p:nvPr/>
        </p:nvGrpSpPr>
        <p:grpSpPr>
          <a:xfrm>
            <a:off x="6481765" y="1979489"/>
            <a:ext cx="781560" cy="300600"/>
            <a:chOff x="6481765" y="1979489"/>
            <a:chExt cx="781560" cy="300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08E74E3E-4792-9B24-9F88-B9276E4F5D26}"/>
                    </a:ext>
                  </a:extLst>
                </p14:cNvPr>
                <p14:cNvContentPartPr/>
                <p14:nvPr/>
              </p14:nvContentPartPr>
              <p14:xfrm>
                <a:off x="6534685" y="2158769"/>
                <a:ext cx="270360" cy="4752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08E74E3E-4792-9B24-9F88-B9276E4F5D2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526045" y="2149769"/>
                  <a:ext cx="2880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D88B69E6-45C0-1B9B-BAE7-88BFD5145AB6}"/>
                    </a:ext>
                  </a:extLst>
                </p14:cNvPr>
                <p14:cNvContentPartPr/>
                <p14:nvPr/>
              </p14:nvContentPartPr>
              <p14:xfrm>
                <a:off x="6481765" y="2240129"/>
                <a:ext cx="282600" cy="3996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D88B69E6-45C0-1B9B-BAE7-88BFD5145AB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6473125" y="2231489"/>
                  <a:ext cx="3002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D5D6FBB-2DD3-27F3-3E48-A365FF664142}"/>
                    </a:ext>
                  </a:extLst>
                </p14:cNvPr>
                <p14:cNvContentPartPr/>
                <p14:nvPr/>
              </p14:nvContentPartPr>
              <p14:xfrm>
                <a:off x="6983965" y="1979489"/>
                <a:ext cx="279360" cy="2671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D5D6FBB-2DD3-27F3-3E48-A365FF66414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6974965" y="1970849"/>
                  <a:ext cx="297000" cy="284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1BE01604-F2BE-0D43-887E-092AAF4A1EA3}"/>
              </a:ext>
            </a:extLst>
          </p:cNvPr>
          <p:cNvGrpSpPr/>
          <p:nvPr/>
        </p:nvGrpSpPr>
        <p:grpSpPr>
          <a:xfrm>
            <a:off x="4853125" y="1958609"/>
            <a:ext cx="1457280" cy="784440"/>
            <a:chOff x="4853125" y="1958609"/>
            <a:chExt cx="1457280" cy="78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99608188-BA4A-9854-3A8E-695BD8002C92}"/>
                    </a:ext>
                  </a:extLst>
                </p14:cNvPr>
                <p14:cNvContentPartPr/>
                <p14:nvPr/>
              </p14:nvContentPartPr>
              <p14:xfrm>
                <a:off x="4853125" y="1958609"/>
                <a:ext cx="1213200" cy="7844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99608188-BA4A-9854-3A8E-695BD8002C92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4844125" y="1949969"/>
                  <a:ext cx="1230840" cy="80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FB1F8C9B-A12C-1171-C500-1BA05A4BC5EB}"/>
                    </a:ext>
                  </a:extLst>
                </p14:cNvPr>
                <p14:cNvContentPartPr/>
                <p14:nvPr/>
              </p14:nvContentPartPr>
              <p14:xfrm>
                <a:off x="6137965" y="1983089"/>
                <a:ext cx="172440" cy="1396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FB1F8C9B-A12C-1171-C500-1BA05A4BC5E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128965" y="1974449"/>
                  <a:ext cx="19008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6A644CF-B3F3-FBB6-385D-30E2625F999C}"/>
              </a:ext>
            </a:extLst>
          </p:cNvPr>
          <p:cNvGrpSpPr/>
          <p:nvPr/>
        </p:nvGrpSpPr>
        <p:grpSpPr>
          <a:xfrm>
            <a:off x="195085" y="1791929"/>
            <a:ext cx="2277360" cy="959760"/>
            <a:chOff x="195085" y="1791929"/>
            <a:chExt cx="2277360" cy="959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5D614ED-AD0C-3158-A886-69E89396ED1B}"/>
                    </a:ext>
                  </a:extLst>
                </p14:cNvPr>
                <p14:cNvContentPartPr/>
                <p14:nvPr/>
              </p14:nvContentPartPr>
              <p14:xfrm>
                <a:off x="1645165" y="2114489"/>
                <a:ext cx="801360" cy="1396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5D614ED-AD0C-3158-A886-69E89396ED1B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36525" y="2105489"/>
                  <a:ext cx="8190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5D92E2A8-97D2-59DB-C008-17114D6ADCD0}"/>
                    </a:ext>
                  </a:extLst>
                </p14:cNvPr>
                <p14:cNvContentPartPr/>
                <p14:nvPr/>
              </p14:nvContentPartPr>
              <p14:xfrm>
                <a:off x="2357245" y="2185769"/>
                <a:ext cx="115200" cy="1080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5D92E2A8-97D2-59DB-C008-17114D6ADCD0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348605" y="2176769"/>
                  <a:ext cx="1328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CA908DCE-F2FC-15F3-CC9D-19BD64073442}"/>
                    </a:ext>
                  </a:extLst>
                </p14:cNvPr>
                <p14:cNvContentPartPr/>
                <p14:nvPr/>
              </p14:nvContentPartPr>
              <p14:xfrm>
                <a:off x="241525" y="1791929"/>
                <a:ext cx="1832400" cy="45648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CA908DCE-F2FC-15F3-CC9D-19BD64073442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2885" y="1783289"/>
                  <a:ext cx="185004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4763B92D-C4F4-F74C-D52E-3FF1A980EDBE}"/>
                    </a:ext>
                  </a:extLst>
                </p14:cNvPr>
                <p14:cNvContentPartPr/>
                <p14:nvPr/>
              </p14:nvContentPartPr>
              <p14:xfrm>
                <a:off x="195085" y="2234009"/>
                <a:ext cx="923760" cy="5176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4763B92D-C4F4-F74C-D52E-3FF1A980EDBE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6445" y="2225009"/>
                  <a:ext cx="941400" cy="53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5CA7BD8A-06E5-4852-9096-8E52D8A83A1E}"/>
                    </a:ext>
                  </a:extLst>
                </p14:cNvPr>
                <p14:cNvContentPartPr/>
                <p14:nvPr/>
              </p14:nvContentPartPr>
              <p14:xfrm>
                <a:off x="871165" y="2249129"/>
                <a:ext cx="39240" cy="205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5CA7BD8A-06E5-4852-9096-8E52D8A83A1E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862165" y="2240489"/>
                  <a:ext cx="5688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3519C57C-2E00-5A85-9C90-606597C9A551}"/>
              </a:ext>
            </a:extLst>
          </p:cNvPr>
          <p:cNvGrpSpPr/>
          <p:nvPr/>
        </p:nvGrpSpPr>
        <p:grpSpPr>
          <a:xfrm>
            <a:off x="4856365" y="2860409"/>
            <a:ext cx="3036960" cy="1163160"/>
            <a:chOff x="4856365" y="2860409"/>
            <a:chExt cx="3036960" cy="1163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95D7219D-1A5A-CC16-C5FF-BACB41EC06A2}"/>
                    </a:ext>
                  </a:extLst>
                </p14:cNvPr>
                <p14:cNvContentPartPr/>
                <p14:nvPr/>
              </p14:nvContentPartPr>
              <p14:xfrm>
                <a:off x="5116285" y="3331649"/>
                <a:ext cx="288360" cy="25488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95D7219D-1A5A-CC16-C5FF-BACB41EC06A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07285" y="3322649"/>
                  <a:ext cx="3060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98E4FB31-1758-8CC0-3DCB-3C93F0826A46}"/>
                    </a:ext>
                  </a:extLst>
                </p14:cNvPr>
                <p14:cNvContentPartPr/>
                <p14:nvPr/>
              </p14:nvContentPartPr>
              <p14:xfrm>
                <a:off x="5628925" y="3338489"/>
                <a:ext cx="244800" cy="29196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98E4FB31-1758-8CC0-3DCB-3C93F0826A46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619925" y="3329849"/>
                  <a:ext cx="26244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BA9CAC6-C974-28C5-4F0F-8775CE0BC886}"/>
                    </a:ext>
                  </a:extLst>
                </p14:cNvPr>
                <p14:cNvContentPartPr/>
                <p14:nvPr/>
              </p14:nvContentPartPr>
              <p14:xfrm>
                <a:off x="5612005" y="3281969"/>
                <a:ext cx="234360" cy="2448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BA9CAC6-C974-28C5-4F0F-8775CE0BC886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603365" y="3273329"/>
                  <a:ext cx="2520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669CF86D-CFD4-5418-25E2-81E96D34620C}"/>
                    </a:ext>
                  </a:extLst>
                </p14:cNvPr>
                <p14:cNvContentPartPr/>
                <p14:nvPr/>
              </p14:nvContentPartPr>
              <p14:xfrm>
                <a:off x="6033205" y="3410129"/>
                <a:ext cx="84240" cy="1944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669CF86D-CFD4-5418-25E2-81E96D34620C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6024205" y="3401489"/>
                  <a:ext cx="1018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6A261560-12D4-6ED5-35E3-45BFD9EA01BB}"/>
                    </a:ext>
                  </a:extLst>
                </p14:cNvPr>
                <p14:cNvContentPartPr/>
                <p14:nvPr/>
              </p14:nvContentPartPr>
              <p14:xfrm>
                <a:off x="5869405" y="3398609"/>
                <a:ext cx="320760" cy="281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6A261560-12D4-6ED5-35E3-45BFD9EA01BB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860765" y="3389609"/>
                  <a:ext cx="33840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ED4D27DA-0F4F-028C-A216-3077A1822D7C}"/>
                    </a:ext>
                  </a:extLst>
                </p14:cNvPr>
                <p14:cNvContentPartPr/>
                <p14:nvPr/>
              </p14:nvContentPartPr>
              <p14:xfrm>
                <a:off x="6209965" y="3429929"/>
                <a:ext cx="383760" cy="22680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ED4D27DA-0F4F-028C-A216-3077A1822D7C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200965" y="3420929"/>
                  <a:ext cx="4014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6FD0F055-5504-B808-D5EC-68A8EBE4D573}"/>
                    </a:ext>
                  </a:extLst>
                </p14:cNvPr>
                <p14:cNvContentPartPr/>
                <p14:nvPr/>
              </p14:nvContentPartPr>
              <p14:xfrm>
                <a:off x="6356485" y="3285929"/>
                <a:ext cx="218880" cy="3852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6FD0F055-5504-B808-D5EC-68A8EBE4D573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47485" y="3277289"/>
                  <a:ext cx="23652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D85371B-CEFF-5C4E-709A-1668E71F99AD}"/>
                    </a:ext>
                  </a:extLst>
                </p14:cNvPr>
                <p14:cNvContentPartPr/>
                <p14:nvPr/>
              </p14:nvContentPartPr>
              <p14:xfrm>
                <a:off x="5526685" y="3189449"/>
                <a:ext cx="176400" cy="641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D85371B-CEFF-5C4E-709A-1668E71F99AD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5517685" y="3180809"/>
                  <a:ext cx="194040" cy="65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C6D6A80F-4750-5384-F534-8DF782AA39F5}"/>
                    </a:ext>
                  </a:extLst>
                </p14:cNvPr>
                <p14:cNvContentPartPr/>
                <p14:nvPr/>
              </p14:nvContentPartPr>
              <p14:xfrm>
                <a:off x="6616765" y="3160649"/>
                <a:ext cx="97560" cy="5680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C6D6A80F-4750-5384-F534-8DF782AA39F5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607765" y="3151649"/>
                  <a:ext cx="115200" cy="58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F7F6B181-80B3-A212-70C2-97522FA98D40}"/>
                    </a:ext>
                  </a:extLst>
                </p14:cNvPr>
                <p14:cNvContentPartPr/>
                <p14:nvPr/>
              </p14:nvContentPartPr>
              <p14:xfrm>
                <a:off x="6905125" y="3321209"/>
                <a:ext cx="232560" cy="475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F7F6B181-80B3-A212-70C2-97522FA98D40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896125" y="3312209"/>
                  <a:ext cx="25020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FF79AA2D-743E-D655-4FE2-814701D24923}"/>
                    </a:ext>
                  </a:extLst>
                </p14:cNvPr>
                <p14:cNvContentPartPr/>
                <p14:nvPr/>
              </p14:nvContentPartPr>
              <p14:xfrm>
                <a:off x="6884605" y="3439289"/>
                <a:ext cx="262800" cy="18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FF79AA2D-743E-D655-4FE2-814701D24923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75965" y="3430649"/>
                  <a:ext cx="2804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CB25CE1C-C907-C2C2-007A-1359D9C35EF7}"/>
                    </a:ext>
                  </a:extLst>
                </p14:cNvPr>
                <p14:cNvContentPartPr/>
                <p14:nvPr/>
              </p14:nvContentPartPr>
              <p14:xfrm>
                <a:off x="7360165" y="3185129"/>
                <a:ext cx="270720" cy="2491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CB25CE1C-C907-C2C2-007A-1359D9C35EF7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7351165" y="3176489"/>
                  <a:ext cx="28836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5798E3DC-8250-7B97-BFA5-450A4E8843B2}"/>
                    </a:ext>
                  </a:extLst>
                </p14:cNvPr>
                <p14:cNvContentPartPr/>
                <p14:nvPr/>
              </p14:nvContentPartPr>
              <p14:xfrm>
                <a:off x="4856365" y="2974169"/>
                <a:ext cx="97920" cy="9774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5798E3DC-8250-7B97-BFA5-450A4E8843B2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4847365" y="2965169"/>
                  <a:ext cx="115560" cy="9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DC558C6-C229-4DFA-191C-31455FA6A498}"/>
                    </a:ext>
                  </a:extLst>
                </p14:cNvPr>
                <p14:cNvContentPartPr/>
                <p14:nvPr/>
              </p14:nvContentPartPr>
              <p14:xfrm>
                <a:off x="4955005" y="2860409"/>
                <a:ext cx="2938320" cy="103896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DC558C6-C229-4DFA-191C-31455FA6A49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4946005" y="2851409"/>
                  <a:ext cx="2955960" cy="10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B367C219-92F8-9D8D-2AA1-5B1ABEEE8922}"/>
                    </a:ext>
                  </a:extLst>
                </p14:cNvPr>
                <p14:cNvContentPartPr/>
                <p14:nvPr/>
              </p14:nvContentPartPr>
              <p14:xfrm>
                <a:off x="4897045" y="3799289"/>
                <a:ext cx="2862720" cy="22428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B367C219-92F8-9D8D-2AA1-5B1ABEEE892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4888405" y="3790649"/>
                  <a:ext cx="2880360" cy="2419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636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4873917-2643-5203-0501-A805871A4810}"/>
              </a:ext>
            </a:extLst>
          </p:cNvPr>
          <p:cNvGrpSpPr/>
          <p:nvPr/>
        </p:nvGrpSpPr>
        <p:grpSpPr>
          <a:xfrm>
            <a:off x="172765" y="120449"/>
            <a:ext cx="452520" cy="456840"/>
            <a:chOff x="172765" y="120449"/>
            <a:chExt cx="452520" cy="45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7EF30A2-2CCA-7DE5-D812-EE31764FFD6E}"/>
                    </a:ext>
                  </a:extLst>
                </p14:cNvPr>
                <p14:cNvContentPartPr/>
                <p14:nvPr/>
              </p14:nvContentPartPr>
              <p14:xfrm>
                <a:off x="356365" y="215849"/>
                <a:ext cx="118800" cy="2581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7EF30A2-2CCA-7DE5-D812-EE31764FFD6E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347365" y="207209"/>
                  <a:ext cx="1364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B2B8334-87C2-291B-3573-E19C5847C0FA}"/>
                    </a:ext>
                  </a:extLst>
                </p14:cNvPr>
                <p14:cNvContentPartPr/>
                <p14:nvPr/>
              </p14:nvContentPartPr>
              <p14:xfrm>
                <a:off x="172765" y="120449"/>
                <a:ext cx="452520" cy="4568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B2B8334-87C2-291B-3573-E19C5847C0F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63765" y="111809"/>
                  <a:ext cx="470160" cy="474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CC20FA9E-37F2-E275-3854-36A4CCEE8396}"/>
              </a:ext>
            </a:extLst>
          </p:cNvPr>
          <p:cNvGrpSpPr/>
          <p:nvPr/>
        </p:nvGrpSpPr>
        <p:grpSpPr>
          <a:xfrm>
            <a:off x="985645" y="107489"/>
            <a:ext cx="1614600" cy="680040"/>
            <a:chOff x="985645" y="107489"/>
            <a:chExt cx="1614600" cy="68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BD261B02-FC7F-2362-97D3-D00A20D3989C}"/>
                    </a:ext>
                  </a:extLst>
                </p14:cNvPr>
                <p14:cNvContentPartPr/>
                <p14:nvPr/>
              </p14:nvContentPartPr>
              <p14:xfrm>
                <a:off x="985645" y="219809"/>
                <a:ext cx="432720" cy="3171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BD261B02-FC7F-2362-97D3-D00A20D3989C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976645" y="210809"/>
                  <a:ext cx="450360" cy="33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B97E3F9D-A6C4-7694-FB7D-052784BDD728}"/>
                    </a:ext>
                  </a:extLst>
                </p14:cNvPr>
                <p14:cNvContentPartPr/>
                <p14:nvPr/>
              </p14:nvContentPartPr>
              <p14:xfrm>
                <a:off x="1245565" y="324209"/>
                <a:ext cx="201600" cy="256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B97E3F9D-A6C4-7694-FB7D-052784BDD72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1236925" y="315209"/>
                  <a:ext cx="21924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1214D386-A559-6BE7-75EF-D9E51E75A4EE}"/>
                    </a:ext>
                  </a:extLst>
                </p14:cNvPr>
                <p14:cNvContentPartPr/>
                <p14:nvPr/>
              </p14:nvContentPartPr>
              <p14:xfrm>
                <a:off x="1460125" y="107489"/>
                <a:ext cx="1140120" cy="68004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1214D386-A559-6BE7-75EF-D9E51E75A4E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451485" y="98849"/>
                  <a:ext cx="1157760" cy="69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0FD10A7C-4BD2-582D-1FFD-F34334194B87}"/>
              </a:ext>
            </a:extLst>
          </p:cNvPr>
          <p:cNvGrpSpPr/>
          <p:nvPr/>
        </p:nvGrpSpPr>
        <p:grpSpPr>
          <a:xfrm>
            <a:off x="2742805" y="149609"/>
            <a:ext cx="2757600" cy="422640"/>
            <a:chOff x="2742805" y="149609"/>
            <a:chExt cx="2757600" cy="422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C819CAA5-D3A4-12B6-E56F-CF205489C7F7}"/>
                    </a:ext>
                  </a:extLst>
                </p14:cNvPr>
                <p14:cNvContentPartPr/>
                <p14:nvPr/>
              </p14:nvContentPartPr>
              <p14:xfrm>
                <a:off x="2747845" y="389009"/>
                <a:ext cx="16200" cy="140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C819CAA5-D3A4-12B6-E56F-CF205489C7F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739205" y="380009"/>
                  <a:ext cx="3384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F337BC2D-DADB-2D59-F61D-8E3DC22490CC}"/>
                    </a:ext>
                  </a:extLst>
                </p14:cNvPr>
                <p14:cNvContentPartPr/>
                <p14:nvPr/>
              </p14:nvContentPartPr>
              <p14:xfrm>
                <a:off x="2742805" y="570809"/>
                <a:ext cx="7200" cy="14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F337BC2D-DADB-2D59-F61D-8E3DC22490CC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34165" y="561809"/>
                  <a:ext cx="2484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71CA66B3-6799-2CB3-72FD-CF4EB989B640}"/>
                    </a:ext>
                  </a:extLst>
                </p14:cNvPr>
                <p14:cNvContentPartPr/>
                <p14:nvPr/>
              </p14:nvContentPartPr>
              <p14:xfrm>
                <a:off x="3206125" y="149609"/>
                <a:ext cx="2294280" cy="41796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71CA66B3-6799-2CB3-72FD-CF4EB989B64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197125" y="140609"/>
                  <a:ext cx="231192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F1F95F73-7372-7FA8-3C91-98E6BF65E055}"/>
                    </a:ext>
                  </a:extLst>
                </p14:cNvPr>
                <p14:cNvContentPartPr/>
                <p14:nvPr/>
              </p14:nvContentPartPr>
              <p14:xfrm>
                <a:off x="4434085" y="258689"/>
                <a:ext cx="24120" cy="8100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F1F95F73-7372-7FA8-3C91-98E6BF65E055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425085" y="249689"/>
                  <a:ext cx="417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7ECB76D3-10B5-D0F9-03F6-68D0B56A61DD}"/>
                    </a:ext>
                  </a:extLst>
                </p14:cNvPr>
                <p14:cNvContentPartPr/>
                <p14:nvPr/>
              </p14:nvContentPartPr>
              <p14:xfrm>
                <a:off x="3729205" y="313409"/>
                <a:ext cx="367920" cy="5004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7ECB76D3-10B5-D0F9-03F6-68D0B56A61D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720205" y="304409"/>
                  <a:ext cx="385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08AB140C-F137-87C1-494C-806B2CCBB28E}"/>
                    </a:ext>
                  </a:extLst>
                </p14:cNvPr>
                <p14:cNvContentPartPr/>
                <p14:nvPr/>
              </p14:nvContentPartPr>
              <p14:xfrm>
                <a:off x="4163365" y="175529"/>
                <a:ext cx="31320" cy="154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08AB140C-F137-87C1-494C-806B2CCBB28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54365" y="166889"/>
                  <a:ext cx="4896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Ink 16">
                <a:extLst>
                  <a:ext uri="{FF2B5EF4-FFF2-40B4-BE49-F238E27FC236}">
                    <a16:creationId xmlns:a16="http://schemas.microsoft.com/office/drawing/2014/main" id="{64D2B90A-8A07-99C9-6056-2D78C9DAFB28}"/>
                  </a:ext>
                </a:extLst>
              </p14:cNvPr>
              <p14:cNvContentPartPr/>
              <p14:nvPr/>
            </p14:nvContentPartPr>
            <p14:xfrm>
              <a:off x="5875525" y="165449"/>
              <a:ext cx="783000" cy="342720"/>
            </p14:xfrm>
          </p:contentPart>
        </mc:Choice>
        <mc:Fallback xmlns="">
          <p:pic>
            <p:nvPicPr>
              <p:cNvPr id="17" name="Ink 16">
                <a:extLst>
                  <a:ext uri="{FF2B5EF4-FFF2-40B4-BE49-F238E27FC236}">
                    <a16:creationId xmlns:a16="http://schemas.microsoft.com/office/drawing/2014/main" id="{64D2B90A-8A07-99C9-6056-2D78C9DAFB2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866885" y="156449"/>
                <a:ext cx="800640" cy="360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429706A6-09F6-D6BA-6755-3F1EA34BCC43}"/>
              </a:ext>
            </a:extLst>
          </p:cNvPr>
          <p:cNvGrpSpPr/>
          <p:nvPr/>
        </p:nvGrpSpPr>
        <p:grpSpPr>
          <a:xfrm>
            <a:off x="6958405" y="130529"/>
            <a:ext cx="1694520" cy="518040"/>
            <a:chOff x="6958405" y="130529"/>
            <a:chExt cx="1694520" cy="518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0B23F718-F576-D88B-8283-70953A17BF91}"/>
                    </a:ext>
                  </a:extLst>
                </p14:cNvPr>
                <p14:cNvContentPartPr/>
                <p14:nvPr/>
              </p14:nvContentPartPr>
              <p14:xfrm>
                <a:off x="6958405" y="130529"/>
                <a:ext cx="1694520" cy="51804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0B23F718-F576-D88B-8283-70953A17BF9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949405" y="121889"/>
                  <a:ext cx="1712160" cy="53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D31BEE8F-993D-AA89-09E8-C14806534D11}"/>
                    </a:ext>
                  </a:extLst>
                </p14:cNvPr>
                <p14:cNvContentPartPr/>
                <p14:nvPr/>
              </p14:nvContentPartPr>
              <p14:xfrm>
                <a:off x="7557445" y="209009"/>
                <a:ext cx="24120" cy="4896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D31BEE8F-993D-AA89-09E8-C14806534D1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548805" y="200009"/>
                  <a:ext cx="41760" cy="66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7768D988-798A-E063-EC6C-E11CE3AD1FE2}"/>
              </a:ext>
            </a:extLst>
          </p:cNvPr>
          <p:cNvGrpSpPr/>
          <p:nvPr/>
        </p:nvGrpSpPr>
        <p:grpSpPr>
          <a:xfrm>
            <a:off x="8945965" y="56369"/>
            <a:ext cx="2035080" cy="573840"/>
            <a:chOff x="8945965" y="56369"/>
            <a:chExt cx="2035080" cy="57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50ABC6A4-71C0-570E-F5B2-C06CC2486F1A}"/>
                    </a:ext>
                  </a:extLst>
                </p14:cNvPr>
                <p14:cNvContentPartPr/>
                <p14:nvPr/>
              </p14:nvContentPartPr>
              <p14:xfrm>
                <a:off x="8945965" y="56369"/>
                <a:ext cx="1328400" cy="39060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50ABC6A4-71C0-570E-F5B2-C06CC2486F1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936965" y="47729"/>
                  <a:ext cx="134604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FB7C20E1-AD30-099E-0807-4CACB4C333A8}"/>
                    </a:ext>
                  </a:extLst>
                </p14:cNvPr>
                <p14:cNvContentPartPr/>
                <p14:nvPr/>
              </p14:nvContentPartPr>
              <p14:xfrm>
                <a:off x="9914365" y="220889"/>
                <a:ext cx="46440" cy="216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FB7C20E1-AD30-099E-0807-4CACB4C333A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905725" y="211889"/>
                  <a:ext cx="640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14FE2BF-A787-5F99-4127-2A43E9581BF5}"/>
                    </a:ext>
                  </a:extLst>
                </p14:cNvPr>
                <p14:cNvContentPartPr/>
                <p14:nvPr/>
              </p14:nvContentPartPr>
              <p14:xfrm>
                <a:off x="9512965" y="176969"/>
                <a:ext cx="562320" cy="3384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14FE2BF-A787-5F99-4127-2A43E9581BF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503965" y="167969"/>
                  <a:ext cx="579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16CE3089-1A0E-4776-445B-922DA040EFC4}"/>
                    </a:ext>
                  </a:extLst>
                </p14:cNvPr>
                <p14:cNvContentPartPr/>
                <p14:nvPr/>
              </p14:nvContentPartPr>
              <p14:xfrm>
                <a:off x="10598365" y="89849"/>
                <a:ext cx="382680" cy="54036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16CE3089-1A0E-4776-445B-922DA040EFC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589365" y="80849"/>
                  <a:ext cx="400320" cy="55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E098632-31A8-EDD7-02F4-359D0425E633}"/>
              </a:ext>
            </a:extLst>
          </p:cNvPr>
          <p:cNvGrpSpPr/>
          <p:nvPr/>
        </p:nvGrpSpPr>
        <p:grpSpPr>
          <a:xfrm>
            <a:off x="3196405" y="711569"/>
            <a:ext cx="2641320" cy="613440"/>
            <a:chOff x="3196405" y="711569"/>
            <a:chExt cx="2641320" cy="61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9AC937CC-D296-4BAF-C2AA-3097935900F2}"/>
                    </a:ext>
                  </a:extLst>
                </p14:cNvPr>
                <p14:cNvContentPartPr/>
                <p14:nvPr/>
              </p14:nvContentPartPr>
              <p14:xfrm>
                <a:off x="3196405" y="952049"/>
                <a:ext cx="239760" cy="16092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9AC937CC-D296-4BAF-C2AA-3097935900F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3187405" y="943409"/>
                  <a:ext cx="25740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5A2C53BC-9530-6CF7-80CE-3E726870EA19}"/>
                    </a:ext>
                  </a:extLst>
                </p14:cNvPr>
                <p14:cNvContentPartPr/>
                <p14:nvPr/>
              </p14:nvContentPartPr>
              <p14:xfrm>
                <a:off x="3671965" y="976169"/>
                <a:ext cx="217440" cy="3488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5A2C53BC-9530-6CF7-80CE-3E726870EA19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3662965" y="967529"/>
                  <a:ext cx="23508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18ACB493-5D96-A7A1-04A5-CF5C15CB4CF3}"/>
                    </a:ext>
                  </a:extLst>
                </p14:cNvPr>
                <p14:cNvContentPartPr/>
                <p14:nvPr/>
              </p14:nvContentPartPr>
              <p14:xfrm>
                <a:off x="3553885" y="950969"/>
                <a:ext cx="173520" cy="19044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18ACB493-5D96-A7A1-04A5-CF5C15CB4CF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3544885" y="942329"/>
                  <a:ext cx="191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9CE03AD2-E9E8-6ADA-720A-0B0F4ABAF545}"/>
                    </a:ext>
                  </a:extLst>
                </p14:cNvPr>
                <p14:cNvContentPartPr/>
                <p14:nvPr/>
              </p14:nvContentPartPr>
              <p14:xfrm>
                <a:off x="3949885" y="711569"/>
                <a:ext cx="721080" cy="4327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9CE03AD2-E9E8-6ADA-720A-0B0F4ABAF54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3941245" y="702929"/>
                  <a:ext cx="738720" cy="45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21AA702-17D1-6706-35D4-DED129A3A661}"/>
                    </a:ext>
                  </a:extLst>
                </p14:cNvPr>
                <p14:cNvContentPartPr/>
                <p14:nvPr/>
              </p14:nvContentPartPr>
              <p14:xfrm>
                <a:off x="4807045" y="977969"/>
                <a:ext cx="543600" cy="18036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21AA702-17D1-6706-35D4-DED129A3A66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4798405" y="969329"/>
                  <a:ext cx="5612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01A73AD-FFBE-BC00-4E0C-5E628C0FCBE7}"/>
                    </a:ext>
                  </a:extLst>
                </p14:cNvPr>
                <p14:cNvContentPartPr/>
                <p14:nvPr/>
              </p14:nvContentPartPr>
              <p14:xfrm>
                <a:off x="5029885" y="836849"/>
                <a:ext cx="24120" cy="64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01A73AD-FFBE-BC00-4E0C-5E628C0FCBE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021245" y="828209"/>
                  <a:ext cx="417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7179B51E-0721-9A70-D8D5-5305F65F7134}"/>
                    </a:ext>
                  </a:extLst>
                </p14:cNvPr>
                <p14:cNvContentPartPr/>
                <p14:nvPr/>
              </p14:nvContentPartPr>
              <p14:xfrm>
                <a:off x="5589685" y="999929"/>
                <a:ext cx="248040" cy="1598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7179B51E-0721-9A70-D8D5-5305F65F713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81045" y="990929"/>
                  <a:ext cx="265680" cy="177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F7E0FF6B-F625-D01D-6D67-88350DF75233}"/>
              </a:ext>
            </a:extLst>
          </p:cNvPr>
          <p:cNvGrpSpPr/>
          <p:nvPr/>
        </p:nvGrpSpPr>
        <p:grpSpPr>
          <a:xfrm>
            <a:off x="6087925" y="692129"/>
            <a:ext cx="2946600" cy="626040"/>
            <a:chOff x="6087925" y="692129"/>
            <a:chExt cx="2946600" cy="62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1A77944A-55C1-FF74-E23A-AEEDA304F227}"/>
                    </a:ext>
                  </a:extLst>
                </p14:cNvPr>
                <p14:cNvContentPartPr/>
                <p14:nvPr/>
              </p14:nvContentPartPr>
              <p14:xfrm>
                <a:off x="6087925" y="908489"/>
                <a:ext cx="1537920" cy="2570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1A77944A-55C1-FF74-E23A-AEEDA304F227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6079285" y="899489"/>
                  <a:ext cx="155556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8C51E0B-955E-E07E-6D0A-CD5581E05E5A}"/>
                    </a:ext>
                  </a:extLst>
                </p14:cNvPr>
                <p14:cNvContentPartPr/>
                <p14:nvPr/>
              </p14:nvContentPartPr>
              <p14:xfrm>
                <a:off x="7371685" y="972209"/>
                <a:ext cx="49680" cy="13320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8C51E0B-955E-E07E-6D0A-CD5581E05E5A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7363045" y="963569"/>
                  <a:ext cx="6732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E0D4E758-BB9F-6159-3034-E3FC18D1FC75}"/>
                    </a:ext>
                  </a:extLst>
                </p14:cNvPr>
                <p14:cNvContentPartPr/>
                <p14:nvPr/>
              </p14:nvContentPartPr>
              <p14:xfrm>
                <a:off x="6418405" y="724889"/>
                <a:ext cx="63360" cy="60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E0D4E758-BB9F-6159-3034-E3FC18D1FC7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6409405" y="716249"/>
                  <a:ext cx="81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4644802A-F9F7-839A-496C-FF81D5EA8857}"/>
                    </a:ext>
                  </a:extLst>
                </p14:cNvPr>
                <p14:cNvContentPartPr/>
                <p14:nvPr/>
              </p14:nvContentPartPr>
              <p14:xfrm>
                <a:off x="7909885" y="692129"/>
                <a:ext cx="1124640" cy="6260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4644802A-F9F7-839A-496C-FF81D5EA885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900885" y="683129"/>
                  <a:ext cx="1142280" cy="64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7945ED83-604F-3DFE-43AB-C4A766CB09E4}"/>
                    </a:ext>
                  </a:extLst>
                </p14:cNvPr>
                <p14:cNvContentPartPr/>
                <p14:nvPr/>
              </p14:nvContentPartPr>
              <p14:xfrm>
                <a:off x="8700445" y="749369"/>
                <a:ext cx="20520" cy="38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7945ED83-604F-3DFE-43AB-C4A766CB09E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91445" y="740729"/>
                  <a:ext cx="38160" cy="55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76D4C454-5DD1-7363-C3F2-BA1B07677A71}"/>
              </a:ext>
            </a:extLst>
          </p:cNvPr>
          <p:cNvGrpSpPr/>
          <p:nvPr/>
        </p:nvGrpSpPr>
        <p:grpSpPr>
          <a:xfrm>
            <a:off x="9446725" y="683849"/>
            <a:ext cx="2003040" cy="480960"/>
            <a:chOff x="9446725" y="683849"/>
            <a:chExt cx="2003040" cy="480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3300AEEF-53AE-7C5B-1A65-852EE0672787}"/>
                    </a:ext>
                  </a:extLst>
                </p14:cNvPr>
                <p14:cNvContentPartPr/>
                <p14:nvPr/>
              </p14:nvContentPartPr>
              <p14:xfrm>
                <a:off x="9446725" y="683849"/>
                <a:ext cx="114480" cy="4809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3300AEEF-53AE-7C5B-1A65-852EE0672787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37725" y="674849"/>
                  <a:ext cx="13212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FCD5B5C-FC6B-1AB4-00B8-CB1BA005020A}"/>
                    </a:ext>
                  </a:extLst>
                </p14:cNvPr>
                <p14:cNvContentPartPr/>
                <p14:nvPr/>
              </p14:nvContentPartPr>
              <p14:xfrm>
                <a:off x="9609445" y="820649"/>
                <a:ext cx="246240" cy="25812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FCD5B5C-FC6B-1AB4-00B8-CB1BA005020A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600805" y="811649"/>
                  <a:ext cx="26388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BA14191-6015-102A-6A07-CE9A9A34822A}"/>
                    </a:ext>
                  </a:extLst>
                </p14:cNvPr>
                <p14:cNvContentPartPr/>
                <p14:nvPr/>
              </p14:nvContentPartPr>
              <p14:xfrm>
                <a:off x="9877285" y="1080569"/>
                <a:ext cx="15480" cy="5652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BA14191-6015-102A-6A07-CE9A9A34822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868645" y="1071569"/>
                  <a:ext cx="331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F5C0A12F-AAD9-C6E6-2106-5BDF0608092A}"/>
                    </a:ext>
                  </a:extLst>
                </p14:cNvPr>
                <p14:cNvContentPartPr/>
                <p14:nvPr/>
              </p14:nvContentPartPr>
              <p14:xfrm>
                <a:off x="10001485" y="870689"/>
                <a:ext cx="271440" cy="24408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F5C0A12F-AAD9-C6E6-2106-5BDF0608092A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992485" y="862049"/>
                  <a:ext cx="28908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4B9B7112-FBC6-E6A8-6B81-ABD15360DDD2}"/>
                    </a:ext>
                  </a:extLst>
                </p14:cNvPr>
                <p14:cNvContentPartPr/>
                <p14:nvPr/>
              </p14:nvContentPartPr>
              <p14:xfrm>
                <a:off x="10273285" y="1086689"/>
                <a:ext cx="7920" cy="5292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4B9B7112-FBC6-E6A8-6B81-ABD15360DDD2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64285" y="1078049"/>
                  <a:ext cx="25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CDB5045A-4A1A-1067-3536-079086408E66}"/>
                    </a:ext>
                  </a:extLst>
                </p14:cNvPr>
                <p14:cNvContentPartPr/>
                <p14:nvPr/>
              </p14:nvContentPartPr>
              <p14:xfrm>
                <a:off x="10446085" y="742529"/>
                <a:ext cx="1003680" cy="3985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CDB5045A-4A1A-1067-3536-079086408E66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437445" y="733889"/>
                  <a:ext cx="10213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C91706F1-DD01-0CFB-ED7C-EEF6C6853497}"/>
                    </a:ext>
                  </a:extLst>
                </p14:cNvPr>
                <p14:cNvContentPartPr/>
                <p14:nvPr/>
              </p14:nvContentPartPr>
              <p14:xfrm>
                <a:off x="10635085" y="870329"/>
                <a:ext cx="303840" cy="1728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C91706F1-DD01-0CFB-ED7C-EEF6C685349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26445" y="861689"/>
                  <a:ext cx="32148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A6E9046-BA21-9567-40A7-460DB59C8C5D}"/>
              </a:ext>
            </a:extLst>
          </p:cNvPr>
          <p:cNvGrpSpPr/>
          <p:nvPr/>
        </p:nvGrpSpPr>
        <p:grpSpPr>
          <a:xfrm>
            <a:off x="11559565" y="698609"/>
            <a:ext cx="525600" cy="568440"/>
            <a:chOff x="11559565" y="698609"/>
            <a:chExt cx="525600" cy="56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09C0BC0F-0E43-B93B-1B90-898CD31FB97D}"/>
                    </a:ext>
                  </a:extLst>
                </p14:cNvPr>
                <p14:cNvContentPartPr/>
                <p14:nvPr/>
              </p14:nvContentPartPr>
              <p14:xfrm>
                <a:off x="11559565" y="839009"/>
                <a:ext cx="8280" cy="18900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09C0BC0F-0E43-B93B-1B90-898CD31FB97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1550925" y="830009"/>
                  <a:ext cx="259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8E30BAF7-2290-67DC-68BC-3DA8C83A0E42}"/>
                    </a:ext>
                  </a:extLst>
                </p14:cNvPr>
                <p14:cNvContentPartPr/>
                <p14:nvPr/>
              </p14:nvContentPartPr>
              <p14:xfrm>
                <a:off x="11632645" y="864929"/>
                <a:ext cx="110520" cy="77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8E30BAF7-2290-67DC-68BC-3DA8C83A0E4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624005" y="856289"/>
                  <a:ext cx="128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9A48839-A328-A31E-E1AA-2B063241A663}"/>
                    </a:ext>
                  </a:extLst>
                </p14:cNvPr>
                <p14:cNvContentPartPr/>
                <p14:nvPr/>
              </p14:nvContentPartPr>
              <p14:xfrm>
                <a:off x="11622565" y="934049"/>
                <a:ext cx="88920" cy="1159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9A48839-A328-A31E-E1AA-2B063241A66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613925" y="925049"/>
                  <a:ext cx="106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EAF3884B-B42B-74D7-EECE-4646338F283E}"/>
                    </a:ext>
                  </a:extLst>
                </p14:cNvPr>
                <p14:cNvContentPartPr/>
                <p14:nvPr/>
              </p14:nvContentPartPr>
              <p14:xfrm>
                <a:off x="11799325" y="884369"/>
                <a:ext cx="90000" cy="163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EAF3884B-B42B-74D7-EECE-4646338F283E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790325" y="875369"/>
                  <a:ext cx="1076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343BAD63-DBEE-8613-9472-B08142A00DCE}"/>
                    </a:ext>
                  </a:extLst>
                </p14:cNvPr>
                <p14:cNvContentPartPr/>
                <p14:nvPr/>
              </p14:nvContentPartPr>
              <p14:xfrm>
                <a:off x="11941885" y="899129"/>
                <a:ext cx="57600" cy="17604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343BAD63-DBEE-8613-9472-B08142A00DC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933245" y="890489"/>
                  <a:ext cx="75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64FF8533-5C5E-904D-3ACA-DE1F332706EA}"/>
                    </a:ext>
                  </a:extLst>
                </p14:cNvPr>
                <p14:cNvContentPartPr/>
                <p14:nvPr/>
              </p14:nvContentPartPr>
              <p14:xfrm>
                <a:off x="11932885" y="698609"/>
                <a:ext cx="152280" cy="56844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64FF8533-5C5E-904D-3ACA-DE1F332706EA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923885" y="689969"/>
                  <a:ext cx="169920" cy="586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A70C8F0-B76B-5774-D2C2-19389E74ED62}"/>
                  </a:ext>
                </a:extLst>
              </p14:cNvPr>
              <p14:cNvContentPartPr/>
              <p14:nvPr/>
            </p14:nvContentPartPr>
            <p14:xfrm>
              <a:off x="2140885" y="1888769"/>
              <a:ext cx="510840" cy="48564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A70C8F0-B76B-5774-D2C2-19389E74ED62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2131885" y="1880129"/>
                <a:ext cx="528480" cy="50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65" name="Group 64">
            <a:extLst>
              <a:ext uri="{FF2B5EF4-FFF2-40B4-BE49-F238E27FC236}">
                <a16:creationId xmlns:a16="http://schemas.microsoft.com/office/drawing/2014/main" id="{D995AAA4-D410-0E9D-B64E-CBB630E4CF67}"/>
              </a:ext>
            </a:extLst>
          </p:cNvPr>
          <p:cNvGrpSpPr/>
          <p:nvPr/>
        </p:nvGrpSpPr>
        <p:grpSpPr>
          <a:xfrm>
            <a:off x="6013045" y="2017289"/>
            <a:ext cx="216360" cy="150480"/>
            <a:chOff x="6013045" y="2017289"/>
            <a:chExt cx="216360" cy="150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D6DEBEE6-54D0-F73E-10D4-F564BD179875}"/>
                    </a:ext>
                  </a:extLst>
                </p14:cNvPr>
                <p14:cNvContentPartPr/>
                <p14:nvPr/>
              </p14:nvContentPartPr>
              <p14:xfrm>
                <a:off x="6043285" y="2017289"/>
                <a:ext cx="182880" cy="284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D6DEBEE6-54D0-F73E-10D4-F564BD17987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034285" y="2008649"/>
                  <a:ext cx="200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8F98DB7F-781C-6419-FC1A-A42E3168E154}"/>
                    </a:ext>
                  </a:extLst>
                </p14:cNvPr>
                <p14:cNvContentPartPr/>
                <p14:nvPr/>
              </p14:nvContentPartPr>
              <p14:xfrm>
                <a:off x="6013045" y="2138969"/>
                <a:ext cx="216360" cy="2880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8F98DB7F-781C-6419-FC1A-A42E3168E154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004045" y="2130329"/>
                  <a:ext cx="234000" cy="46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66" name="Ink 65">
                <a:extLst>
                  <a:ext uri="{FF2B5EF4-FFF2-40B4-BE49-F238E27FC236}">
                    <a16:creationId xmlns:a16="http://schemas.microsoft.com/office/drawing/2014/main" id="{11B7233F-E7B9-4B61-94EF-92084F674259}"/>
                  </a:ext>
                </a:extLst>
              </p14:cNvPr>
              <p14:cNvContentPartPr/>
              <p14:nvPr/>
            </p14:nvContentPartPr>
            <p14:xfrm>
              <a:off x="8749765" y="1856009"/>
              <a:ext cx="476640" cy="329040"/>
            </p14:xfrm>
          </p:contentPart>
        </mc:Choice>
        <mc:Fallback xmlns="">
          <p:pic>
            <p:nvPicPr>
              <p:cNvPr id="66" name="Ink 65">
                <a:extLst>
                  <a:ext uri="{FF2B5EF4-FFF2-40B4-BE49-F238E27FC236}">
                    <a16:creationId xmlns:a16="http://schemas.microsoft.com/office/drawing/2014/main" id="{11B7233F-E7B9-4B61-94EF-92084F674259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8740765" y="1847009"/>
                <a:ext cx="494280" cy="34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67" name="Ink 66">
                <a:extLst>
                  <a:ext uri="{FF2B5EF4-FFF2-40B4-BE49-F238E27FC236}">
                    <a16:creationId xmlns:a16="http://schemas.microsoft.com/office/drawing/2014/main" id="{A3C6D0CE-2DB5-AA5C-D396-DB59EBF52EDD}"/>
                  </a:ext>
                </a:extLst>
              </p14:cNvPr>
              <p14:cNvContentPartPr/>
              <p14:nvPr/>
            </p14:nvContentPartPr>
            <p14:xfrm>
              <a:off x="2239165" y="2029529"/>
              <a:ext cx="342000" cy="170280"/>
            </p14:xfrm>
          </p:contentPart>
        </mc:Choice>
        <mc:Fallback xmlns="">
          <p:pic>
            <p:nvPicPr>
              <p:cNvPr id="67" name="Ink 66">
                <a:extLst>
                  <a:ext uri="{FF2B5EF4-FFF2-40B4-BE49-F238E27FC236}">
                    <a16:creationId xmlns:a16="http://schemas.microsoft.com/office/drawing/2014/main" id="{A3C6D0CE-2DB5-AA5C-D396-DB59EBF52EDD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185525" y="1921889"/>
                <a:ext cx="449640" cy="38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583DA2E-E691-454C-90A5-CFC19961A42A}"/>
                  </a:ext>
                </a:extLst>
              </p14:cNvPr>
              <p14:cNvContentPartPr/>
              <p14:nvPr/>
            </p14:nvContentPartPr>
            <p14:xfrm>
              <a:off x="8858485" y="1946369"/>
              <a:ext cx="302400" cy="10368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583DA2E-E691-454C-90A5-CFC19961A42A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804845" y="1838369"/>
                <a:ext cx="410040" cy="31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24C81DFE-BD4A-1C86-7B79-1DB645D15648}"/>
                  </a:ext>
                </a:extLst>
              </p14:cNvPr>
              <p14:cNvContentPartPr/>
              <p14:nvPr/>
            </p14:nvContentPartPr>
            <p14:xfrm>
              <a:off x="602926" y="2396073"/>
              <a:ext cx="3878640" cy="46872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24C81DFE-BD4A-1C86-7B79-1DB645D15648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48926" y="2288073"/>
                <a:ext cx="3986280" cy="68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AF3C27FD-B48A-7270-2733-B3DDCC71AC33}"/>
                  </a:ext>
                </a:extLst>
              </p14:cNvPr>
              <p14:cNvContentPartPr/>
              <p14:nvPr/>
            </p14:nvContentPartPr>
            <p14:xfrm>
              <a:off x="665926" y="1480593"/>
              <a:ext cx="3839040" cy="36900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AF3C27FD-B48A-7270-2733-B3DDCC71AC33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612286" y="1372953"/>
                <a:ext cx="3946680" cy="58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4892707C-6EFE-9814-39F1-8624E4325941}"/>
                  </a:ext>
                </a:extLst>
              </p14:cNvPr>
              <p14:cNvContentPartPr/>
              <p14:nvPr/>
            </p14:nvContentPartPr>
            <p14:xfrm>
              <a:off x="894526" y="1486713"/>
              <a:ext cx="5760" cy="36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4892707C-6EFE-9814-39F1-8624E4325941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840526" y="1379073"/>
                <a:ext cx="113400" cy="219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4" name="Ink 73">
                <a:extLst>
                  <a:ext uri="{FF2B5EF4-FFF2-40B4-BE49-F238E27FC236}">
                    <a16:creationId xmlns:a16="http://schemas.microsoft.com/office/drawing/2014/main" id="{F85AF335-CCE3-C2F3-1C6F-F619C59FFEBF}"/>
                  </a:ext>
                </a:extLst>
              </p14:cNvPr>
              <p14:cNvContentPartPr/>
              <p14:nvPr/>
            </p14:nvContentPartPr>
            <p14:xfrm>
              <a:off x="816766" y="1474473"/>
              <a:ext cx="3517560" cy="55440"/>
            </p14:xfrm>
          </p:contentPart>
        </mc:Choice>
        <mc:Fallback xmlns="">
          <p:pic>
            <p:nvPicPr>
              <p:cNvPr id="74" name="Ink 73">
                <a:extLst>
                  <a:ext uri="{FF2B5EF4-FFF2-40B4-BE49-F238E27FC236}">
                    <a16:creationId xmlns:a16="http://schemas.microsoft.com/office/drawing/2014/main" id="{F85AF335-CCE3-C2F3-1C6F-F619C59FFEBF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762766" y="1366833"/>
                <a:ext cx="3625200" cy="27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53B423D9-7E28-C4FF-7412-E7C3B41DF4AA}"/>
                  </a:ext>
                </a:extLst>
              </p14:cNvPr>
              <p14:cNvContentPartPr/>
              <p14:nvPr/>
            </p14:nvContentPartPr>
            <p14:xfrm>
              <a:off x="668086" y="2736273"/>
              <a:ext cx="3855240" cy="8892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53B423D9-7E28-C4FF-7412-E7C3B41DF4AA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14446" y="2628633"/>
                <a:ext cx="3962880" cy="30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7" name="Ink 76">
                <a:extLst>
                  <a:ext uri="{FF2B5EF4-FFF2-40B4-BE49-F238E27FC236}">
                    <a16:creationId xmlns:a16="http://schemas.microsoft.com/office/drawing/2014/main" id="{D5ACD9C1-838E-4640-7D3F-F2EA8970090E}"/>
                  </a:ext>
                </a:extLst>
              </p14:cNvPr>
              <p14:cNvContentPartPr/>
              <p14:nvPr/>
            </p14:nvContentPartPr>
            <p14:xfrm>
              <a:off x="1665286" y="2322273"/>
              <a:ext cx="403200" cy="181080"/>
            </p14:xfrm>
          </p:contentPart>
        </mc:Choice>
        <mc:Fallback xmlns="">
          <p:pic>
            <p:nvPicPr>
              <p:cNvPr id="77" name="Ink 76">
                <a:extLst>
                  <a:ext uri="{FF2B5EF4-FFF2-40B4-BE49-F238E27FC236}">
                    <a16:creationId xmlns:a16="http://schemas.microsoft.com/office/drawing/2014/main" id="{D5ACD9C1-838E-4640-7D3F-F2EA8970090E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1611286" y="2214273"/>
                <a:ext cx="510840" cy="39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8" name="Ink 77">
                <a:extLst>
                  <a:ext uri="{FF2B5EF4-FFF2-40B4-BE49-F238E27FC236}">
                    <a16:creationId xmlns:a16="http://schemas.microsoft.com/office/drawing/2014/main" id="{4667151E-7084-9D17-82D2-08EAE7941A06}"/>
                  </a:ext>
                </a:extLst>
              </p14:cNvPr>
              <p14:cNvContentPartPr/>
              <p14:nvPr/>
            </p14:nvContentPartPr>
            <p14:xfrm>
              <a:off x="2540086" y="2523513"/>
              <a:ext cx="86760" cy="30960"/>
            </p14:xfrm>
          </p:contentPart>
        </mc:Choice>
        <mc:Fallback xmlns="">
          <p:pic>
            <p:nvPicPr>
              <p:cNvPr id="78" name="Ink 77">
                <a:extLst>
                  <a:ext uri="{FF2B5EF4-FFF2-40B4-BE49-F238E27FC236}">
                    <a16:creationId xmlns:a16="http://schemas.microsoft.com/office/drawing/2014/main" id="{4667151E-7084-9D17-82D2-08EAE7941A06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2486086" y="2415513"/>
                <a:ext cx="19440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81" name="Ink 80">
                <a:extLst>
                  <a:ext uri="{FF2B5EF4-FFF2-40B4-BE49-F238E27FC236}">
                    <a16:creationId xmlns:a16="http://schemas.microsoft.com/office/drawing/2014/main" id="{41A51466-DCD2-3A98-F5AA-A7FBE232D77E}"/>
                  </a:ext>
                </a:extLst>
              </p14:cNvPr>
              <p14:cNvContentPartPr/>
              <p14:nvPr/>
            </p14:nvContentPartPr>
            <p14:xfrm>
              <a:off x="6937486" y="2026353"/>
              <a:ext cx="1730880" cy="61920"/>
            </p14:xfrm>
          </p:contentPart>
        </mc:Choice>
        <mc:Fallback xmlns="">
          <p:pic>
            <p:nvPicPr>
              <p:cNvPr id="81" name="Ink 80">
                <a:extLst>
                  <a:ext uri="{FF2B5EF4-FFF2-40B4-BE49-F238E27FC236}">
                    <a16:creationId xmlns:a16="http://schemas.microsoft.com/office/drawing/2014/main" id="{41A51466-DCD2-3A98-F5AA-A7FBE232D77E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6883486" y="1918713"/>
                <a:ext cx="18385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82" name="Ink 81">
                <a:extLst>
                  <a:ext uri="{FF2B5EF4-FFF2-40B4-BE49-F238E27FC236}">
                    <a16:creationId xmlns:a16="http://schemas.microsoft.com/office/drawing/2014/main" id="{DE8704FF-259D-1B23-007E-4B34D94C5192}"/>
                  </a:ext>
                </a:extLst>
              </p14:cNvPr>
              <p14:cNvContentPartPr/>
              <p14:nvPr/>
            </p14:nvContentPartPr>
            <p14:xfrm>
              <a:off x="9299086" y="1998273"/>
              <a:ext cx="1469880" cy="46440"/>
            </p14:xfrm>
          </p:contentPart>
        </mc:Choice>
        <mc:Fallback xmlns="">
          <p:pic>
            <p:nvPicPr>
              <p:cNvPr id="82" name="Ink 81">
                <a:extLst>
                  <a:ext uri="{FF2B5EF4-FFF2-40B4-BE49-F238E27FC236}">
                    <a16:creationId xmlns:a16="http://schemas.microsoft.com/office/drawing/2014/main" id="{DE8704FF-259D-1B23-007E-4B34D94C5192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9245446" y="1890273"/>
                <a:ext cx="157752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84" name="Ink 83">
                <a:extLst>
                  <a:ext uri="{FF2B5EF4-FFF2-40B4-BE49-F238E27FC236}">
                    <a16:creationId xmlns:a16="http://schemas.microsoft.com/office/drawing/2014/main" id="{38A522C9-0356-E061-E1C8-F4E744D4A637}"/>
                  </a:ext>
                </a:extLst>
              </p14:cNvPr>
              <p14:cNvContentPartPr/>
              <p14:nvPr/>
            </p14:nvContentPartPr>
            <p14:xfrm>
              <a:off x="8500966" y="2191593"/>
              <a:ext cx="990360" cy="145800"/>
            </p14:xfrm>
          </p:contentPart>
        </mc:Choice>
        <mc:Fallback xmlns="">
          <p:pic>
            <p:nvPicPr>
              <p:cNvPr id="84" name="Ink 83">
                <a:extLst>
                  <a:ext uri="{FF2B5EF4-FFF2-40B4-BE49-F238E27FC236}">
                    <a16:creationId xmlns:a16="http://schemas.microsoft.com/office/drawing/2014/main" id="{38A522C9-0356-E061-E1C8-F4E744D4A637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446966" y="2083593"/>
                <a:ext cx="1098000" cy="36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85" name="Ink 84">
                <a:extLst>
                  <a:ext uri="{FF2B5EF4-FFF2-40B4-BE49-F238E27FC236}">
                    <a16:creationId xmlns:a16="http://schemas.microsoft.com/office/drawing/2014/main" id="{7000DDA7-74D3-3A2B-A37E-68354D736B51}"/>
                  </a:ext>
                </a:extLst>
              </p14:cNvPr>
              <p14:cNvContentPartPr/>
              <p14:nvPr/>
            </p14:nvContentPartPr>
            <p14:xfrm>
              <a:off x="8099206" y="1744473"/>
              <a:ext cx="741600" cy="540360"/>
            </p14:xfrm>
          </p:contentPart>
        </mc:Choice>
        <mc:Fallback xmlns="">
          <p:pic>
            <p:nvPicPr>
              <p:cNvPr id="85" name="Ink 84">
                <a:extLst>
                  <a:ext uri="{FF2B5EF4-FFF2-40B4-BE49-F238E27FC236}">
                    <a16:creationId xmlns:a16="http://schemas.microsoft.com/office/drawing/2014/main" id="{7000DDA7-74D3-3A2B-A37E-68354D736B51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045566" y="1636833"/>
                <a:ext cx="849240" cy="75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86" name="Ink 85">
                <a:extLst>
                  <a:ext uri="{FF2B5EF4-FFF2-40B4-BE49-F238E27FC236}">
                    <a16:creationId xmlns:a16="http://schemas.microsoft.com/office/drawing/2014/main" id="{FF88C132-5F9E-C605-912E-6510AF51D53C}"/>
                  </a:ext>
                </a:extLst>
              </p14:cNvPr>
              <p14:cNvContentPartPr/>
              <p14:nvPr/>
            </p14:nvContentPartPr>
            <p14:xfrm>
              <a:off x="6964126" y="2549433"/>
              <a:ext cx="4230720" cy="73800"/>
            </p14:xfrm>
          </p:contentPart>
        </mc:Choice>
        <mc:Fallback xmlns="">
          <p:pic>
            <p:nvPicPr>
              <p:cNvPr id="86" name="Ink 85">
                <a:extLst>
                  <a:ext uri="{FF2B5EF4-FFF2-40B4-BE49-F238E27FC236}">
                    <a16:creationId xmlns:a16="http://schemas.microsoft.com/office/drawing/2014/main" id="{FF88C132-5F9E-C605-912E-6510AF51D53C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6910126" y="2441433"/>
                <a:ext cx="4338360" cy="28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87" name="Ink 86">
                <a:extLst>
                  <a:ext uri="{FF2B5EF4-FFF2-40B4-BE49-F238E27FC236}">
                    <a16:creationId xmlns:a16="http://schemas.microsoft.com/office/drawing/2014/main" id="{DB409FA1-1806-5829-A150-746DEA5E82F2}"/>
                  </a:ext>
                </a:extLst>
              </p14:cNvPr>
              <p14:cNvContentPartPr/>
              <p14:nvPr/>
            </p14:nvContentPartPr>
            <p14:xfrm>
              <a:off x="7091926" y="2515593"/>
              <a:ext cx="1212120" cy="32040"/>
            </p14:xfrm>
          </p:contentPart>
        </mc:Choice>
        <mc:Fallback xmlns="">
          <p:pic>
            <p:nvPicPr>
              <p:cNvPr id="87" name="Ink 86">
                <a:extLst>
                  <a:ext uri="{FF2B5EF4-FFF2-40B4-BE49-F238E27FC236}">
                    <a16:creationId xmlns:a16="http://schemas.microsoft.com/office/drawing/2014/main" id="{DB409FA1-1806-5829-A150-746DEA5E82F2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7037926" y="2407593"/>
                <a:ext cx="1319760" cy="24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88" name="Ink 87">
                <a:extLst>
                  <a:ext uri="{FF2B5EF4-FFF2-40B4-BE49-F238E27FC236}">
                    <a16:creationId xmlns:a16="http://schemas.microsoft.com/office/drawing/2014/main" id="{970FB6CD-72E3-1D6E-F8B8-BEC467807ACD}"/>
                  </a:ext>
                </a:extLst>
              </p14:cNvPr>
              <p14:cNvContentPartPr/>
              <p14:nvPr/>
            </p14:nvContentPartPr>
            <p14:xfrm>
              <a:off x="7172206" y="1685073"/>
              <a:ext cx="380880" cy="38520"/>
            </p14:xfrm>
          </p:contentPart>
        </mc:Choice>
        <mc:Fallback xmlns="">
          <p:pic>
            <p:nvPicPr>
              <p:cNvPr id="88" name="Ink 87">
                <a:extLst>
                  <a:ext uri="{FF2B5EF4-FFF2-40B4-BE49-F238E27FC236}">
                    <a16:creationId xmlns:a16="http://schemas.microsoft.com/office/drawing/2014/main" id="{970FB6CD-72E3-1D6E-F8B8-BEC467807ACD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7118206" y="1577433"/>
                <a:ext cx="488520" cy="254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89" name="Ink 88">
                <a:extLst>
                  <a:ext uri="{FF2B5EF4-FFF2-40B4-BE49-F238E27FC236}">
                    <a16:creationId xmlns:a16="http://schemas.microsoft.com/office/drawing/2014/main" id="{26DA86AB-0118-D2D1-A9D2-B602200E7196}"/>
                  </a:ext>
                </a:extLst>
              </p14:cNvPr>
              <p14:cNvContentPartPr/>
              <p14:nvPr/>
            </p14:nvContentPartPr>
            <p14:xfrm>
              <a:off x="9324286" y="1496073"/>
              <a:ext cx="1748880" cy="1008720"/>
            </p14:xfrm>
          </p:contentPart>
        </mc:Choice>
        <mc:Fallback xmlns="">
          <p:pic>
            <p:nvPicPr>
              <p:cNvPr id="89" name="Ink 88">
                <a:extLst>
                  <a:ext uri="{FF2B5EF4-FFF2-40B4-BE49-F238E27FC236}">
                    <a16:creationId xmlns:a16="http://schemas.microsoft.com/office/drawing/2014/main" id="{26DA86AB-0118-D2D1-A9D2-B602200E7196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9270646" y="1388073"/>
                <a:ext cx="1856520" cy="12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94" name="Ink 93">
                <a:extLst>
                  <a:ext uri="{FF2B5EF4-FFF2-40B4-BE49-F238E27FC236}">
                    <a16:creationId xmlns:a16="http://schemas.microsoft.com/office/drawing/2014/main" id="{14DF6E38-B4E0-F7EB-C027-49FCAF867612}"/>
                  </a:ext>
                </a:extLst>
              </p14:cNvPr>
              <p14:cNvContentPartPr/>
              <p14:nvPr/>
            </p14:nvContentPartPr>
            <p14:xfrm>
              <a:off x="2495446" y="2481033"/>
              <a:ext cx="102600" cy="64080"/>
            </p14:xfrm>
          </p:contentPart>
        </mc:Choice>
        <mc:Fallback xmlns="">
          <p:pic>
            <p:nvPicPr>
              <p:cNvPr id="94" name="Ink 93">
                <a:extLst>
                  <a:ext uri="{FF2B5EF4-FFF2-40B4-BE49-F238E27FC236}">
                    <a16:creationId xmlns:a16="http://schemas.microsoft.com/office/drawing/2014/main" id="{14DF6E38-B4E0-F7EB-C027-49FCAF867612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2486806" y="2472033"/>
                <a:ext cx="120240" cy="8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oup 100">
            <a:extLst>
              <a:ext uri="{FF2B5EF4-FFF2-40B4-BE49-F238E27FC236}">
                <a16:creationId xmlns:a16="http://schemas.microsoft.com/office/drawing/2014/main" id="{A7E7A5E1-0E1C-0144-E923-D1A63460AE7D}"/>
              </a:ext>
            </a:extLst>
          </p:cNvPr>
          <p:cNvGrpSpPr/>
          <p:nvPr/>
        </p:nvGrpSpPr>
        <p:grpSpPr>
          <a:xfrm>
            <a:off x="3893326" y="1977393"/>
            <a:ext cx="756720" cy="255960"/>
            <a:chOff x="3893326" y="1977393"/>
            <a:chExt cx="756720" cy="255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0C106563-A1C1-E602-C9A8-CF40768A6DD2}"/>
                    </a:ext>
                  </a:extLst>
                </p14:cNvPr>
                <p14:cNvContentPartPr/>
                <p14:nvPr/>
              </p14:nvContentPartPr>
              <p14:xfrm>
                <a:off x="3893326" y="1977393"/>
                <a:ext cx="351000" cy="19872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0C106563-A1C1-E602-C9A8-CF40768A6DD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3884686" y="1968393"/>
                  <a:ext cx="36864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AA3B597F-7871-6996-F516-A9A3D1FCBAAA}"/>
                    </a:ext>
                  </a:extLst>
                </p14:cNvPr>
                <p14:cNvContentPartPr/>
                <p14:nvPr/>
              </p14:nvContentPartPr>
              <p14:xfrm>
                <a:off x="4167646" y="2098353"/>
                <a:ext cx="200520" cy="90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AA3B597F-7871-6996-F516-A9A3D1FCBAAA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158646" y="2089713"/>
                  <a:ext cx="2181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0C1FD0BA-151B-E2D2-CF89-7DFB554BEB39}"/>
                    </a:ext>
                  </a:extLst>
                </p14:cNvPr>
                <p14:cNvContentPartPr/>
                <p14:nvPr/>
              </p14:nvContentPartPr>
              <p14:xfrm>
                <a:off x="4193206" y="2220033"/>
                <a:ext cx="203760" cy="1116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0C1FD0BA-151B-E2D2-CF89-7DFB554BEB39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184566" y="2211033"/>
                  <a:ext cx="2214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DB1D979C-FE27-0EF7-EA46-C98777994241}"/>
                    </a:ext>
                  </a:extLst>
                </p14:cNvPr>
                <p14:cNvContentPartPr/>
                <p14:nvPr/>
              </p14:nvContentPartPr>
              <p14:xfrm>
                <a:off x="4470766" y="2045073"/>
                <a:ext cx="179280" cy="1882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DB1D979C-FE27-0EF7-EA46-C98777994241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462126" y="2036073"/>
                  <a:ext cx="196920" cy="20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108" name="Ink 107">
                <a:extLst>
                  <a:ext uri="{FF2B5EF4-FFF2-40B4-BE49-F238E27FC236}">
                    <a16:creationId xmlns:a16="http://schemas.microsoft.com/office/drawing/2014/main" id="{CC9F2CE7-A191-9BE5-60D5-19448BE30CFD}"/>
                  </a:ext>
                </a:extLst>
              </p14:cNvPr>
              <p14:cNvContentPartPr/>
              <p14:nvPr/>
            </p14:nvContentPartPr>
            <p14:xfrm>
              <a:off x="7314766" y="1753473"/>
              <a:ext cx="3071880" cy="245160"/>
            </p14:xfrm>
          </p:contentPart>
        </mc:Choice>
        <mc:Fallback xmlns="">
          <p:pic>
            <p:nvPicPr>
              <p:cNvPr id="108" name="Ink 107">
                <a:extLst>
                  <a:ext uri="{FF2B5EF4-FFF2-40B4-BE49-F238E27FC236}">
                    <a16:creationId xmlns:a16="http://schemas.microsoft.com/office/drawing/2014/main" id="{CC9F2CE7-A191-9BE5-60D5-19448BE30CF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7306126" y="1744833"/>
                <a:ext cx="3089520" cy="26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">
            <p14:nvContentPartPr>
              <p14:cNvPr id="109" name="Ink 108">
                <a:extLst>
                  <a:ext uri="{FF2B5EF4-FFF2-40B4-BE49-F238E27FC236}">
                    <a16:creationId xmlns:a16="http://schemas.microsoft.com/office/drawing/2014/main" id="{DB8D9A50-1BE9-772F-3573-FFB547A1959B}"/>
                  </a:ext>
                </a:extLst>
              </p14:cNvPr>
              <p14:cNvContentPartPr/>
              <p14:nvPr/>
            </p14:nvContentPartPr>
            <p14:xfrm>
              <a:off x="7205326" y="2088993"/>
              <a:ext cx="3130920" cy="238680"/>
            </p14:xfrm>
          </p:contentPart>
        </mc:Choice>
        <mc:Fallback xmlns="">
          <p:pic>
            <p:nvPicPr>
              <p:cNvPr id="109" name="Ink 108">
                <a:extLst>
                  <a:ext uri="{FF2B5EF4-FFF2-40B4-BE49-F238E27FC236}">
                    <a16:creationId xmlns:a16="http://schemas.microsoft.com/office/drawing/2014/main" id="{DB8D9A50-1BE9-772F-3573-FFB547A1959B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196686" y="2080353"/>
                <a:ext cx="3148560" cy="256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25" name="Group 124">
            <a:extLst>
              <a:ext uri="{FF2B5EF4-FFF2-40B4-BE49-F238E27FC236}">
                <a16:creationId xmlns:a16="http://schemas.microsoft.com/office/drawing/2014/main" id="{D52C4623-B802-05E8-49F2-97E1C9524838}"/>
              </a:ext>
            </a:extLst>
          </p:cNvPr>
          <p:cNvGrpSpPr/>
          <p:nvPr/>
        </p:nvGrpSpPr>
        <p:grpSpPr>
          <a:xfrm>
            <a:off x="1049326" y="3119673"/>
            <a:ext cx="2553840" cy="513360"/>
            <a:chOff x="1049326" y="3119673"/>
            <a:chExt cx="2553840" cy="513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E5762F77-FB98-46A7-83CE-2238ECC9DBA5}"/>
                    </a:ext>
                  </a:extLst>
                </p14:cNvPr>
                <p14:cNvContentPartPr/>
                <p14:nvPr/>
              </p14:nvContentPartPr>
              <p14:xfrm>
                <a:off x="1049326" y="3143793"/>
                <a:ext cx="1017000" cy="377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E5762F77-FB98-46A7-83CE-2238ECC9DBA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40326" y="3134793"/>
                  <a:ext cx="103464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14AE876F-7E77-6B1D-E5D6-2ADD9E408DF4}"/>
                    </a:ext>
                  </a:extLst>
                </p14:cNvPr>
                <p14:cNvContentPartPr/>
                <p14:nvPr/>
              </p14:nvContentPartPr>
              <p14:xfrm>
                <a:off x="2282686" y="3268713"/>
                <a:ext cx="282600" cy="1630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14AE876F-7E77-6B1D-E5D6-2ADD9E408DF4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2274046" y="3259713"/>
                  <a:ext cx="3002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8788F766-19AA-ABF3-F544-DFBC56D0AFCB}"/>
                    </a:ext>
                  </a:extLst>
                </p14:cNvPr>
                <p14:cNvContentPartPr/>
                <p14:nvPr/>
              </p14:nvContentPartPr>
              <p14:xfrm>
                <a:off x="2552686" y="3289953"/>
                <a:ext cx="99360" cy="8676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8788F766-19AA-ABF3-F544-DFBC56D0AFCB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2543686" y="3281313"/>
                  <a:ext cx="1170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36D04362-0A4B-E448-D00C-6FFA35D74F6B}"/>
                    </a:ext>
                  </a:extLst>
                </p14:cNvPr>
                <p14:cNvContentPartPr/>
                <p14:nvPr/>
              </p14:nvContentPartPr>
              <p14:xfrm>
                <a:off x="2725846" y="3266553"/>
                <a:ext cx="877320" cy="3664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36D04362-0A4B-E448-D00C-6FFA35D74F6B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716846" y="3257913"/>
                  <a:ext cx="894960" cy="38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2285108D-D19A-B0EB-E0C9-5D6FD66D184C}"/>
                    </a:ext>
                  </a:extLst>
                </p14:cNvPr>
                <p14:cNvContentPartPr/>
                <p14:nvPr/>
              </p14:nvContentPartPr>
              <p14:xfrm>
                <a:off x="3099166" y="3119673"/>
                <a:ext cx="36360" cy="504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2285108D-D19A-B0EB-E0C9-5D6FD66D184C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090526" y="3111033"/>
                  <a:ext cx="5400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6" name="Group 135">
            <a:extLst>
              <a:ext uri="{FF2B5EF4-FFF2-40B4-BE49-F238E27FC236}">
                <a16:creationId xmlns:a16="http://schemas.microsoft.com/office/drawing/2014/main" id="{5587A6C9-300B-4E95-8847-376F082B5163}"/>
              </a:ext>
            </a:extLst>
          </p:cNvPr>
          <p:cNvGrpSpPr/>
          <p:nvPr/>
        </p:nvGrpSpPr>
        <p:grpSpPr>
          <a:xfrm>
            <a:off x="930526" y="3617193"/>
            <a:ext cx="3395880" cy="561240"/>
            <a:chOff x="930526" y="3617193"/>
            <a:chExt cx="3395880" cy="561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EF40AC30-E0B7-C670-1D7A-F589C0C1C4BB}"/>
                    </a:ext>
                  </a:extLst>
                </p14:cNvPr>
                <p14:cNvContentPartPr/>
                <p14:nvPr/>
              </p14:nvContentPartPr>
              <p14:xfrm>
                <a:off x="930526" y="3709353"/>
                <a:ext cx="808560" cy="469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EF40AC30-E0B7-C670-1D7A-F589C0C1C4B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21526" y="3700713"/>
                  <a:ext cx="826200" cy="48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D58078CA-50F6-FB60-3A6C-159193B6609F}"/>
                    </a:ext>
                  </a:extLst>
                </p14:cNvPr>
                <p14:cNvContentPartPr/>
                <p14:nvPr/>
              </p14:nvContentPartPr>
              <p14:xfrm>
                <a:off x="1458286" y="3775953"/>
                <a:ext cx="20160" cy="104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D58078CA-50F6-FB60-3A6C-159193B6609F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449286" y="3766953"/>
                  <a:ext cx="378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A9583A67-805F-DF04-0FB1-B5A7A0A68D6A}"/>
                    </a:ext>
                  </a:extLst>
                </p14:cNvPr>
                <p14:cNvContentPartPr/>
                <p14:nvPr/>
              </p14:nvContentPartPr>
              <p14:xfrm>
                <a:off x="2001166" y="3617193"/>
                <a:ext cx="365040" cy="31644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A9583A67-805F-DF04-0FB1-B5A7A0A68D6A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992526" y="3608553"/>
                  <a:ext cx="382680" cy="33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E348ECB-1628-A0EF-4716-1073865F8373}"/>
                    </a:ext>
                  </a:extLst>
                </p14:cNvPr>
                <p14:cNvContentPartPr/>
                <p14:nvPr/>
              </p14:nvContentPartPr>
              <p14:xfrm>
                <a:off x="2216446" y="3713313"/>
                <a:ext cx="190800" cy="327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E348ECB-1628-A0EF-4716-1073865F8373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207806" y="3704673"/>
                  <a:ext cx="2084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29D62CDE-E42F-1F4A-74B4-149F5FFEA4DA}"/>
                    </a:ext>
                  </a:extLst>
                </p14:cNvPr>
                <p14:cNvContentPartPr/>
                <p14:nvPr/>
              </p14:nvContentPartPr>
              <p14:xfrm>
                <a:off x="2566366" y="3655713"/>
                <a:ext cx="566280" cy="278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29D62CDE-E42F-1F4A-74B4-149F5FFEA4D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557366" y="3647073"/>
                  <a:ext cx="58392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2E7538E6-7850-D1FC-D645-ABDC6C2A9462}"/>
                    </a:ext>
                  </a:extLst>
                </p14:cNvPr>
                <p14:cNvContentPartPr/>
                <p14:nvPr/>
              </p14:nvContentPartPr>
              <p14:xfrm>
                <a:off x="2996926" y="3726633"/>
                <a:ext cx="197640" cy="414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2E7538E6-7850-D1FC-D645-ABDC6C2A9462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2987926" y="3717993"/>
                  <a:ext cx="21528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B3BB616D-C862-4D04-4751-15D975CC0458}"/>
                    </a:ext>
                  </a:extLst>
                </p14:cNvPr>
                <p14:cNvContentPartPr/>
                <p14:nvPr/>
              </p14:nvContentPartPr>
              <p14:xfrm>
                <a:off x="3433246" y="3652473"/>
                <a:ext cx="341640" cy="2818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B3BB616D-C862-4D04-4751-15D975CC0458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424606" y="3643473"/>
                  <a:ext cx="35928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A2F7F0FA-DFC7-98B8-C73A-1A97590CDB91}"/>
                    </a:ext>
                  </a:extLst>
                </p14:cNvPr>
                <p14:cNvContentPartPr/>
                <p14:nvPr/>
              </p14:nvContentPartPr>
              <p14:xfrm>
                <a:off x="3631246" y="3702873"/>
                <a:ext cx="99360" cy="208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A2F7F0FA-DFC7-98B8-C73A-1A97590CDB9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622246" y="3693873"/>
                  <a:ext cx="117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6F32ABF5-0A1E-911F-6143-BD63650FC6AA}"/>
                    </a:ext>
                  </a:extLst>
                </p14:cNvPr>
                <p14:cNvContentPartPr/>
                <p14:nvPr/>
              </p14:nvContentPartPr>
              <p14:xfrm>
                <a:off x="4049566" y="3733473"/>
                <a:ext cx="276840" cy="1720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6F32ABF5-0A1E-911F-6143-BD63650FC6AA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040566" y="3724833"/>
                  <a:ext cx="294480" cy="18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13CC154E-56FA-23AA-3626-48D2542EF445}"/>
              </a:ext>
            </a:extLst>
          </p:cNvPr>
          <p:cNvGrpSpPr/>
          <p:nvPr/>
        </p:nvGrpSpPr>
        <p:grpSpPr>
          <a:xfrm>
            <a:off x="7388206" y="2865153"/>
            <a:ext cx="3933720" cy="667800"/>
            <a:chOff x="7388206" y="2865153"/>
            <a:chExt cx="3933720" cy="66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84630DA3-893B-3BDA-E260-A372AA65D973}"/>
                    </a:ext>
                  </a:extLst>
                </p14:cNvPr>
                <p14:cNvContentPartPr/>
                <p14:nvPr/>
              </p14:nvContentPartPr>
              <p14:xfrm>
                <a:off x="7388206" y="2954073"/>
                <a:ext cx="1201320" cy="37980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84630DA3-893B-3BDA-E260-A372AA65D97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379206" y="2945073"/>
                  <a:ext cx="1218960" cy="39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4651AC5F-ECD2-4D34-2F63-4A0DFF24356F}"/>
                    </a:ext>
                  </a:extLst>
                </p14:cNvPr>
                <p14:cNvContentPartPr/>
                <p14:nvPr/>
              </p14:nvContentPartPr>
              <p14:xfrm>
                <a:off x="8767006" y="2865153"/>
                <a:ext cx="723960" cy="3985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4651AC5F-ECD2-4D34-2F63-4A0DFF24356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8758006" y="2856513"/>
                  <a:ext cx="74160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5A2C0370-1D38-D0C6-35C4-ACB59D8ED786}"/>
                    </a:ext>
                  </a:extLst>
                </p14:cNvPr>
                <p14:cNvContentPartPr/>
                <p14:nvPr/>
              </p14:nvContentPartPr>
              <p14:xfrm>
                <a:off x="9353086" y="2983593"/>
                <a:ext cx="158400" cy="3096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5A2C0370-1D38-D0C6-35C4-ACB59D8ED78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344086" y="2974953"/>
                  <a:ext cx="176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E8BF3C3C-2BC9-6F0C-52B4-73FFBD6168D9}"/>
                    </a:ext>
                  </a:extLst>
                </p14:cNvPr>
                <p14:cNvContentPartPr/>
                <p14:nvPr/>
              </p14:nvContentPartPr>
              <p14:xfrm>
                <a:off x="9669166" y="3074673"/>
                <a:ext cx="1652760" cy="45828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E8BF3C3C-2BC9-6F0C-52B4-73FFBD6168D9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660166" y="3065673"/>
                  <a:ext cx="1670400" cy="47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F9E8714E-F18E-6DE4-A3C1-ACDA13F635E6}"/>
                    </a:ext>
                  </a:extLst>
                </p14:cNvPr>
                <p14:cNvContentPartPr/>
                <p14:nvPr/>
              </p14:nvContentPartPr>
              <p14:xfrm>
                <a:off x="10762126" y="3044793"/>
                <a:ext cx="37440" cy="82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F9E8714E-F18E-6DE4-A3C1-ACDA13F635E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753486" y="3035793"/>
                  <a:ext cx="5508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oup 158">
            <a:extLst>
              <a:ext uri="{FF2B5EF4-FFF2-40B4-BE49-F238E27FC236}">
                <a16:creationId xmlns:a16="http://schemas.microsoft.com/office/drawing/2014/main" id="{72C5A2EA-F59A-B2A0-BFE3-82F5C4080119}"/>
              </a:ext>
            </a:extLst>
          </p:cNvPr>
          <p:cNvGrpSpPr/>
          <p:nvPr/>
        </p:nvGrpSpPr>
        <p:grpSpPr>
          <a:xfrm>
            <a:off x="882646" y="4407393"/>
            <a:ext cx="1424520" cy="648000"/>
            <a:chOff x="882646" y="4407393"/>
            <a:chExt cx="1424520" cy="64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3D64524B-93EE-C5BE-0ADD-D8E6286311AC}"/>
                    </a:ext>
                  </a:extLst>
                </p14:cNvPr>
                <p14:cNvContentPartPr/>
                <p14:nvPr/>
              </p14:nvContentPartPr>
              <p14:xfrm>
                <a:off x="882646" y="4407393"/>
                <a:ext cx="1424520" cy="64800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3D64524B-93EE-C5BE-0ADD-D8E6286311A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74006" y="4398393"/>
                  <a:ext cx="1442160" cy="66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BBBC092C-AE3A-B7E2-FBC2-FB8BDCB345DB}"/>
                    </a:ext>
                  </a:extLst>
                </p14:cNvPr>
                <p14:cNvContentPartPr/>
                <p14:nvPr/>
              </p14:nvContentPartPr>
              <p14:xfrm>
                <a:off x="1837366" y="4531593"/>
                <a:ext cx="20160" cy="17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BBBC092C-AE3A-B7E2-FBC2-FB8BDCB345D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828726" y="4522953"/>
                  <a:ext cx="37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EC0C0528-840B-1BE6-8072-F5C6D3F6CEBD}"/>
                    </a:ext>
                  </a:extLst>
                </p14:cNvPr>
                <p14:cNvContentPartPr/>
                <p14:nvPr/>
              </p14:nvContentPartPr>
              <p14:xfrm>
                <a:off x="1971646" y="4556793"/>
                <a:ext cx="280080" cy="500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EC0C0528-840B-1BE6-8072-F5C6D3F6CEBD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962646" y="4548153"/>
                  <a:ext cx="297720" cy="67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6" name="Group 165">
            <a:extLst>
              <a:ext uri="{FF2B5EF4-FFF2-40B4-BE49-F238E27FC236}">
                <a16:creationId xmlns:a16="http://schemas.microsoft.com/office/drawing/2014/main" id="{66205F86-FD4F-BEA9-90A6-EDBBC5F72EAD}"/>
              </a:ext>
            </a:extLst>
          </p:cNvPr>
          <p:cNvGrpSpPr/>
          <p:nvPr/>
        </p:nvGrpSpPr>
        <p:grpSpPr>
          <a:xfrm>
            <a:off x="2649886" y="4296513"/>
            <a:ext cx="2258280" cy="511560"/>
            <a:chOff x="2649886" y="4296513"/>
            <a:chExt cx="2258280" cy="51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5AB7AFA2-59D1-5814-1004-388C4D9B2E45}"/>
                    </a:ext>
                  </a:extLst>
                </p14:cNvPr>
                <p14:cNvContentPartPr/>
                <p14:nvPr/>
              </p14:nvContentPartPr>
              <p14:xfrm>
                <a:off x="2649886" y="4296513"/>
                <a:ext cx="2258280" cy="511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5AB7AFA2-59D1-5814-1004-388C4D9B2E45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640886" y="4287513"/>
                  <a:ext cx="227592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643FEA56-60C9-53BF-5243-144C9BC1AD4D}"/>
                    </a:ext>
                  </a:extLst>
                </p14:cNvPr>
                <p14:cNvContentPartPr/>
                <p14:nvPr/>
              </p14:nvContentPartPr>
              <p14:xfrm>
                <a:off x="4474006" y="4472553"/>
                <a:ext cx="25560" cy="828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643FEA56-60C9-53BF-5243-144C9BC1AD4D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4465006" y="4463553"/>
                  <a:ext cx="4320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3FE8DDFC-34CA-CE0B-C92C-2B9354433180}"/>
                    </a:ext>
                  </a:extLst>
                </p14:cNvPr>
                <p14:cNvContentPartPr/>
                <p14:nvPr/>
              </p14:nvContentPartPr>
              <p14:xfrm>
                <a:off x="4279966" y="4448793"/>
                <a:ext cx="277200" cy="2412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3FE8DDFC-34CA-CE0B-C92C-2B935443318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4270966" y="4439793"/>
                  <a:ext cx="294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476BBB1C-7019-B5BD-1188-A3AC185D75EF}"/>
                    </a:ext>
                  </a:extLst>
                </p14:cNvPr>
                <p14:cNvContentPartPr/>
                <p14:nvPr/>
              </p14:nvContentPartPr>
              <p14:xfrm>
                <a:off x="3648886" y="4485153"/>
                <a:ext cx="11160" cy="162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476BBB1C-7019-B5BD-1188-A3AC185D75E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640246" y="4476153"/>
                  <a:ext cx="28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A6C4D03E-A8DE-5137-BF84-BC2FB315D24D}"/>
                    </a:ext>
                  </a:extLst>
                </p14:cNvPr>
                <p14:cNvContentPartPr/>
                <p14:nvPr/>
              </p14:nvContentPartPr>
              <p14:xfrm>
                <a:off x="3122206" y="4480473"/>
                <a:ext cx="464400" cy="3420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A6C4D03E-A8DE-5137-BF84-BC2FB315D24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113206" y="4471833"/>
                  <a:ext cx="4820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305A5B28-FEAE-3612-D897-FC78E14764B4}"/>
                    </a:ext>
                  </a:extLst>
                </p14:cNvPr>
                <p14:cNvContentPartPr/>
                <p14:nvPr/>
              </p14:nvContentPartPr>
              <p14:xfrm>
                <a:off x="2969566" y="4487313"/>
                <a:ext cx="50760" cy="504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305A5B28-FEAE-3612-D897-FC78E14764B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960926" y="4478313"/>
                  <a:ext cx="6840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4" name="Group 173">
            <a:extLst>
              <a:ext uri="{FF2B5EF4-FFF2-40B4-BE49-F238E27FC236}">
                <a16:creationId xmlns:a16="http://schemas.microsoft.com/office/drawing/2014/main" id="{CC54D4DC-49C4-97F7-0DC2-6AB9797C472B}"/>
              </a:ext>
            </a:extLst>
          </p:cNvPr>
          <p:cNvGrpSpPr/>
          <p:nvPr/>
        </p:nvGrpSpPr>
        <p:grpSpPr>
          <a:xfrm>
            <a:off x="898846" y="5009313"/>
            <a:ext cx="3210840" cy="545760"/>
            <a:chOff x="898846" y="5009313"/>
            <a:chExt cx="3210840" cy="545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35288EE7-9AAC-43F0-88D8-C9A23E371CB4}"/>
                    </a:ext>
                  </a:extLst>
                </p14:cNvPr>
                <p14:cNvContentPartPr/>
                <p14:nvPr/>
              </p14:nvContentPartPr>
              <p14:xfrm>
                <a:off x="898846" y="5336913"/>
                <a:ext cx="393480" cy="181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35288EE7-9AAC-43F0-88D8-C9A23E371CB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89846" y="5328273"/>
                  <a:ext cx="411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D26A6929-9DB3-7E95-ED8E-004EDE0A80BA}"/>
                    </a:ext>
                  </a:extLst>
                </p14:cNvPr>
                <p14:cNvContentPartPr/>
                <p14:nvPr/>
              </p14:nvContentPartPr>
              <p14:xfrm>
                <a:off x="1029166" y="5184993"/>
                <a:ext cx="34200" cy="1296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D26A6929-9DB3-7E95-ED8E-004EDE0A80B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20526" y="5176353"/>
                  <a:ext cx="518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D7020C27-5139-ECBB-A9EF-72FE202876AC}"/>
                    </a:ext>
                  </a:extLst>
                </p14:cNvPr>
                <p14:cNvContentPartPr/>
                <p14:nvPr/>
              </p14:nvContentPartPr>
              <p14:xfrm>
                <a:off x="1479526" y="5061153"/>
                <a:ext cx="523800" cy="41652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D7020C27-5139-ECBB-A9EF-72FE202876A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470526" y="5052513"/>
                  <a:ext cx="541440" cy="43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143BB275-35F3-5029-A275-E605BA5C7B42}"/>
                    </a:ext>
                  </a:extLst>
                </p14:cNvPr>
                <p14:cNvContentPartPr/>
                <p14:nvPr/>
              </p14:nvContentPartPr>
              <p14:xfrm>
                <a:off x="1521286" y="5250153"/>
                <a:ext cx="239400" cy="3096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143BB275-35F3-5029-A275-E605BA5C7B4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512646" y="5241513"/>
                  <a:ext cx="257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A02C0E4F-67BA-200D-64AB-86342DA31BD2}"/>
                    </a:ext>
                  </a:extLst>
                </p14:cNvPr>
                <p14:cNvContentPartPr/>
                <p14:nvPr/>
              </p14:nvContentPartPr>
              <p14:xfrm>
                <a:off x="2208166" y="5009313"/>
                <a:ext cx="774360" cy="545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A02C0E4F-67BA-200D-64AB-86342DA31BD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199526" y="5000673"/>
                  <a:ext cx="79200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41DCB6D9-4DF1-DEE7-DB2A-2BC9062F5198}"/>
                    </a:ext>
                  </a:extLst>
                </p14:cNvPr>
                <p14:cNvContentPartPr/>
                <p14:nvPr/>
              </p14:nvContentPartPr>
              <p14:xfrm>
                <a:off x="2498686" y="5115873"/>
                <a:ext cx="442800" cy="8352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41DCB6D9-4DF1-DEE7-DB2A-2BC9062F5198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490046" y="5107233"/>
                  <a:ext cx="4604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1C4D9135-83D9-6AC1-54A7-996F1FBBDD9A}"/>
                    </a:ext>
                  </a:extLst>
                </p14:cNvPr>
                <p14:cNvContentPartPr/>
                <p14:nvPr/>
              </p14:nvContentPartPr>
              <p14:xfrm>
                <a:off x="3268366" y="5231073"/>
                <a:ext cx="841320" cy="2156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1C4D9135-83D9-6AC1-54A7-996F1FBBDD9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259726" y="5222073"/>
                  <a:ext cx="858960" cy="23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2" name="Group 181">
            <a:extLst>
              <a:ext uri="{FF2B5EF4-FFF2-40B4-BE49-F238E27FC236}">
                <a16:creationId xmlns:a16="http://schemas.microsoft.com/office/drawing/2014/main" id="{090B58E5-2128-EC55-8764-8D2526395C06}"/>
              </a:ext>
            </a:extLst>
          </p:cNvPr>
          <p:cNvGrpSpPr/>
          <p:nvPr/>
        </p:nvGrpSpPr>
        <p:grpSpPr>
          <a:xfrm>
            <a:off x="5277526" y="4556433"/>
            <a:ext cx="1611000" cy="694800"/>
            <a:chOff x="5277526" y="4556433"/>
            <a:chExt cx="1611000" cy="69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A38422BA-7E43-D23B-B721-F71C6AD8D0F5}"/>
                    </a:ext>
                  </a:extLst>
                </p14:cNvPr>
                <p14:cNvContentPartPr/>
                <p14:nvPr/>
              </p14:nvContentPartPr>
              <p14:xfrm>
                <a:off x="5277526" y="4596033"/>
                <a:ext cx="1002240" cy="47520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A38422BA-7E43-D23B-B721-F71C6AD8D0F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268886" y="4587393"/>
                  <a:ext cx="1019880" cy="49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0B9BE5BA-B689-95A6-6E3D-36FCA28BBA42}"/>
                    </a:ext>
                  </a:extLst>
                </p14:cNvPr>
                <p14:cNvContentPartPr/>
                <p14:nvPr/>
              </p14:nvContentPartPr>
              <p14:xfrm>
                <a:off x="6499726" y="4556433"/>
                <a:ext cx="388800" cy="69480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0B9BE5BA-B689-95A6-6E3D-36FCA28BBA42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6491086" y="4547433"/>
                  <a:ext cx="406440" cy="71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1" name="Group 220">
            <a:extLst>
              <a:ext uri="{FF2B5EF4-FFF2-40B4-BE49-F238E27FC236}">
                <a16:creationId xmlns:a16="http://schemas.microsoft.com/office/drawing/2014/main" id="{A91C17CC-B3FE-12F4-FA05-989B1AF24D8F}"/>
              </a:ext>
            </a:extLst>
          </p:cNvPr>
          <p:cNvGrpSpPr/>
          <p:nvPr/>
        </p:nvGrpSpPr>
        <p:grpSpPr>
          <a:xfrm>
            <a:off x="7523566" y="5473937"/>
            <a:ext cx="3736440" cy="514440"/>
            <a:chOff x="7523566" y="5473937"/>
            <a:chExt cx="3736440" cy="514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8BB29370-6985-C8F9-C828-60877AA033CF}"/>
                    </a:ext>
                  </a:extLst>
                </p14:cNvPr>
                <p14:cNvContentPartPr/>
                <p14:nvPr/>
              </p14:nvContentPartPr>
              <p14:xfrm>
                <a:off x="7523566" y="5473937"/>
                <a:ext cx="741960" cy="49788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8BB29370-6985-C8F9-C828-60877AA033CF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7514566" y="5465297"/>
                  <a:ext cx="75960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372CCE28-2760-37FA-525F-D75FCFA829F2}"/>
                    </a:ext>
                  </a:extLst>
                </p14:cNvPr>
                <p14:cNvContentPartPr/>
                <p14:nvPr/>
              </p14:nvContentPartPr>
              <p14:xfrm>
                <a:off x="7528606" y="5667257"/>
                <a:ext cx="458640" cy="594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372CCE28-2760-37FA-525F-D75FCFA829F2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7519966" y="5658257"/>
                  <a:ext cx="4762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F3FDCC1D-6D5E-218E-57DD-966F765B37C5}"/>
                    </a:ext>
                  </a:extLst>
                </p14:cNvPr>
                <p14:cNvContentPartPr/>
                <p14:nvPr/>
              </p14:nvContentPartPr>
              <p14:xfrm>
                <a:off x="8428606" y="5473937"/>
                <a:ext cx="1584000" cy="4996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F3FDCC1D-6D5E-218E-57DD-966F765B37C5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8419966" y="5464937"/>
                  <a:ext cx="1601640" cy="51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9AE416FE-DDE9-323B-D778-C89B92B296C5}"/>
                    </a:ext>
                  </a:extLst>
                </p14:cNvPr>
                <p14:cNvContentPartPr/>
                <p14:nvPr/>
              </p14:nvContentPartPr>
              <p14:xfrm>
                <a:off x="10182526" y="5723057"/>
                <a:ext cx="1077480" cy="26532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9AE416FE-DDE9-323B-D778-C89B92B296C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173526" y="5714417"/>
                  <a:ext cx="1095120" cy="282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7" name="Group 226">
            <a:extLst>
              <a:ext uri="{FF2B5EF4-FFF2-40B4-BE49-F238E27FC236}">
                <a16:creationId xmlns:a16="http://schemas.microsoft.com/office/drawing/2014/main" id="{DA4025E2-D4AF-149B-ED3D-8E6F12F6888E}"/>
              </a:ext>
            </a:extLst>
          </p:cNvPr>
          <p:cNvGrpSpPr/>
          <p:nvPr/>
        </p:nvGrpSpPr>
        <p:grpSpPr>
          <a:xfrm>
            <a:off x="10225006" y="1784073"/>
            <a:ext cx="1459080" cy="496440"/>
            <a:chOff x="10225006" y="1784073"/>
            <a:chExt cx="1459080" cy="49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232E560E-34BC-953F-D6F6-3972C82A5883}"/>
                    </a:ext>
                  </a:extLst>
                </p14:cNvPr>
                <p14:cNvContentPartPr/>
                <p14:nvPr/>
              </p14:nvContentPartPr>
              <p14:xfrm>
                <a:off x="10739806" y="1944633"/>
                <a:ext cx="320760" cy="1144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232E560E-34BC-953F-D6F6-3972C82A588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731166" y="1935633"/>
                  <a:ext cx="3384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DFFC4862-F240-529C-16D4-2271EC5651DB}"/>
                    </a:ext>
                  </a:extLst>
                </p14:cNvPr>
                <p14:cNvContentPartPr/>
                <p14:nvPr/>
              </p14:nvContentPartPr>
              <p14:xfrm>
                <a:off x="11172886" y="1978833"/>
                <a:ext cx="129960" cy="118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DFFC4862-F240-529C-16D4-2271EC5651D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164246" y="1969833"/>
                  <a:ext cx="147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AEED1193-EA9D-3C0B-5162-B212BD006CE4}"/>
                    </a:ext>
                  </a:extLst>
                </p14:cNvPr>
                <p14:cNvContentPartPr/>
                <p14:nvPr/>
              </p14:nvContentPartPr>
              <p14:xfrm>
                <a:off x="11108806" y="2042553"/>
                <a:ext cx="210960" cy="2520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AEED1193-EA9D-3C0B-5162-B212BD006CE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100166" y="2033913"/>
                  <a:ext cx="22860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5C584F9D-8467-5084-CEAB-417A28C9D2B2}"/>
                    </a:ext>
                  </a:extLst>
                </p14:cNvPr>
                <p14:cNvContentPartPr/>
                <p14:nvPr/>
              </p14:nvContentPartPr>
              <p14:xfrm>
                <a:off x="11385646" y="1932033"/>
                <a:ext cx="298440" cy="13248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5C584F9D-8467-5084-CEAB-417A28C9D2B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377006" y="1923393"/>
                  <a:ext cx="316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5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8DC170A2-7515-4D12-B329-18F044825D58}"/>
                    </a:ext>
                  </a:extLst>
                </p14:cNvPr>
                <p14:cNvContentPartPr/>
                <p14:nvPr/>
              </p14:nvContentPartPr>
              <p14:xfrm>
                <a:off x="10256686" y="1784073"/>
                <a:ext cx="260640" cy="22608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8DC170A2-7515-4D12-B329-18F044825D58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247686" y="1775073"/>
                  <a:ext cx="2782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7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D43C5BE-C03B-F747-D8D4-F778A5C45F58}"/>
                    </a:ext>
                  </a:extLst>
                </p14:cNvPr>
                <p14:cNvContentPartPr/>
                <p14:nvPr/>
              </p14:nvContentPartPr>
              <p14:xfrm>
                <a:off x="10225006" y="2078913"/>
                <a:ext cx="299880" cy="20160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D43C5BE-C03B-F747-D8D4-F778A5C45F58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216006" y="2070273"/>
                  <a:ext cx="31752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9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4D99764F-F270-4E68-16E3-BE709C997DE1}"/>
                    </a:ext>
                  </a:extLst>
                </p14:cNvPr>
                <p14:cNvContentPartPr/>
                <p14:nvPr/>
              </p14:nvContentPartPr>
              <p14:xfrm>
                <a:off x="10779766" y="1846713"/>
                <a:ext cx="245160" cy="176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4D99764F-F270-4E68-16E3-BE709C997DE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770766" y="1838073"/>
                  <a:ext cx="26280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1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4BFDC678-0550-CC38-6530-49306FA59BB3}"/>
                    </a:ext>
                  </a:extLst>
                </p14:cNvPr>
                <p14:cNvContentPartPr/>
                <p14:nvPr/>
              </p14:nvContentPartPr>
              <p14:xfrm>
                <a:off x="11319046" y="1821873"/>
                <a:ext cx="325080" cy="219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4BFDC678-0550-CC38-6530-49306FA59BB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1310406" y="1812873"/>
                  <a:ext cx="34272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3">
            <p14:nvContentPartPr>
              <p14:cNvPr id="235" name="Ink 234">
                <a:extLst>
                  <a:ext uri="{FF2B5EF4-FFF2-40B4-BE49-F238E27FC236}">
                    <a16:creationId xmlns:a16="http://schemas.microsoft.com/office/drawing/2014/main" id="{5D2CE260-08D0-E5E6-62FD-D62451392B30}"/>
                  </a:ext>
                </a:extLst>
              </p14:cNvPr>
              <p14:cNvContentPartPr/>
              <p14:nvPr/>
            </p14:nvContentPartPr>
            <p14:xfrm>
              <a:off x="7649566" y="1728273"/>
              <a:ext cx="273240" cy="131040"/>
            </p14:xfrm>
          </p:contentPart>
        </mc:Choice>
        <mc:Fallback xmlns="">
          <p:pic>
            <p:nvPicPr>
              <p:cNvPr id="235" name="Ink 234">
                <a:extLst>
                  <a:ext uri="{FF2B5EF4-FFF2-40B4-BE49-F238E27FC236}">
                    <a16:creationId xmlns:a16="http://schemas.microsoft.com/office/drawing/2014/main" id="{5D2CE260-08D0-E5E6-62FD-D62451392B30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7640566" y="1719633"/>
                <a:ext cx="290880" cy="148680"/>
              </a:xfrm>
              <a:prstGeom prst="rect">
                <a:avLst/>
              </a:prstGeom>
            </p:spPr>
          </p:pic>
        </mc:Fallback>
      </mc:AlternateContent>
      <p:grpSp>
        <p:nvGrpSpPr>
          <p:cNvPr id="240" name="Group 239">
            <a:extLst>
              <a:ext uri="{FF2B5EF4-FFF2-40B4-BE49-F238E27FC236}">
                <a16:creationId xmlns:a16="http://schemas.microsoft.com/office/drawing/2014/main" id="{F13330DD-CB6F-3A89-486F-3428DD18353D}"/>
              </a:ext>
            </a:extLst>
          </p:cNvPr>
          <p:cNvGrpSpPr/>
          <p:nvPr/>
        </p:nvGrpSpPr>
        <p:grpSpPr>
          <a:xfrm>
            <a:off x="6995446" y="1638993"/>
            <a:ext cx="848160" cy="305640"/>
            <a:chOff x="6995446" y="1638993"/>
            <a:chExt cx="848160" cy="305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5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06333612-3CB2-9104-8634-5E11187B56F3}"/>
                    </a:ext>
                  </a:extLst>
                </p14:cNvPr>
                <p14:cNvContentPartPr/>
                <p14:nvPr/>
              </p14:nvContentPartPr>
              <p14:xfrm>
                <a:off x="6995446" y="1772193"/>
                <a:ext cx="286920" cy="17244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06333612-3CB2-9104-8634-5E11187B56F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986446" y="1763553"/>
                  <a:ext cx="30456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7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F5C62502-10D3-B1F7-43CD-7D5E3958A525}"/>
                    </a:ext>
                  </a:extLst>
                </p14:cNvPr>
                <p14:cNvContentPartPr/>
                <p14:nvPr/>
              </p14:nvContentPartPr>
              <p14:xfrm>
                <a:off x="7057726" y="1712793"/>
                <a:ext cx="196560" cy="1296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F5C62502-10D3-B1F7-43CD-7D5E3958A52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048726" y="1703793"/>
                  <a:ext cx="2142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9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AC1E3D0C-2A76-8951-257E-2576F361AF0C}"/>
                    </a:ext>
                  </a:extLst>
                </p14:cNvPr>
                <p14:cNvContentPartPr/>
                <p14:nvPr/>
              </p14:nvContentPartPr>
              <p14:xfrm>
                <a:off x="7398646" y="1755273"/>
                <a:ext cx="124920" cy="82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AC1E3D0C-2A76-8951-257E-2576F361AF0C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7389646" y="1746273"/>
                  <a:ext cx="14256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1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937B3BD-338D-649D-1C03-98F84F942EB1}"/>
                    </a:ext>
                  </a:extLst>
                </p14:cNvPr>
                <p14:cNvContentPartPr/>
                <p14:nvPr/>
              </p14:nvContentPartPr>
              <p14:xfrm>
                <a:off x="7401166" y="1810713"/>
                <a:ext cx="111960" cy="252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937B3BD-338D-649D-1C03-98F84F942EB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7392526" y="1802073"/>
                  <a:ext cx="1296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3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89C2FB2E-AE1D-13D0-6EBC-4E7EE668E79A}"/>
                    </a:ext>
                  </a:extLst>
                </p14:cNvPr>
                <p14:cNvContentPartPr/>
                <p14:nvPr/>
              </p14:nvContentPartPr>
              <p14:xfrm>
                <a:off x="7656766" y="1638993"/>
                <a:ext cx="186840" cy="309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89C2FB2E-AE1D-13D0-6EBC-4E7EE668E79A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7648126" y="1629993"/>
                  <a:ext cx="204480" cy="48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5" name="Group 244">
            <a:extLst>
              <a:ext uri="{FF2B5EF4-FFF2-40B4-BE49-F238E27FC236}">
                <a16:creationId xmlns:a16="http://schemas.microsoft.com/office/drawing/2014/main" id="{04A33AD8-87E8-940E-74F4-BCC47E65F694}"/>
              </a:ext>
            </a:extLst>
          </p:cNvPr>
          <p:cNvGrpSpPr/>
          <p:nvPr/>
        </p:nvGrpSpPr>
        <p:grpSpPr>
          <a:xfrm>
            <a:off x="455326" y="2021313"/>
            <a:ext cx="589320" cy="200880"/>
            <a:chOff x="455326" y="2021313"/>
            <a:chExt cx="589320" cy="20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5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5B3C24C8-2D7A-CB3A-8A73-BAA1FFA9A579}"/>
                    </a:ext>
                  </a:extLst>
                </p14:cNvPr>
                <p14:cNvContentPartPr/>
                <p14:nvPr/>
              </p14:nvContentPartPr>
              <p14:xfrm>
                <a:off x="455326" y="2021313"/>
                <a:ext cx="307800" cy="20088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5B3C24C8-2D7A-CB3A-8A73-BAA1FFA9A579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446326" y="2012313"/>
                  <a:ext cx="32544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0B9AD3F9-D027-A2AF-7B07-BF78180A487A}"/>
                    </a:ext>
                  </a:extLst>
                </p14:cNvPr>
                <p14:cNvContentPartPr/>
                <p14:nvPr/>
              </p14:nvContentPartPr>
              <p14:xfrm>
                <a:off x="700486" y="2071713"/>
                <a:ext cx="154440" cy="4824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0B9AD3F9-D027-A2AF-7B07-BF78180A487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91846" y="2062713"/>
                  <a:ext cx="1720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515C2520-F95D-0AD8-212D-970EF36631FF}"/>
                    </a:ext>
                  </a:extLst>
                </p14:cNvPr>
                <p14:cNvContentPartPr/>
                <p14:nvPr/>
              </p14:nvContentPartPr>
              <p14:xfrm>
                <a:off x="701566" y="2140113"/>
                <a:ext cx="186120" cy="70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515C2520-F95D-0AD8-212D-970EF36631FF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92566" y="2131473"/>
                  <a:ext cx="2037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191CFC07-CB21-E095-480D-239AF9E8D55F}"/>
                    </a:ext>
                  </a:extLst>
                </p14:cNvPr>
                <p14:cNvContentPartPr/>
                <p14:nvPr/>
              </p14:nvContentPartPr>
              <p14:xfrm>
                <a:off x="915766" y="2028873"/>
                <a:ext cx="128880" cy="14760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191CFC07-CB21-E095-480D-239AF9E8D55F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06766" y="2019873"/>
                  <a:ext cx="146520" cy="165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9" name="Group 258">
            <a:extLst>
              <a:ext uri="{FF2B5EF4-FFF2-40B4-BE49-F238E27FC236}">
                <a16:creationId xmlns:a16="http://schemas.microsoft.com/office/drawing/2014/main" id="{28E93455-5F2B-07B1-1865-13E43454FA4C}"/>
              </a:ext>
            </a:extLst>
          </p:cNvPr>
          <p:cNvGrpSpPr/>
          <p:nvPr/>
        </p:nvGrpSpPr>
        <p:grpSpPr>
          <a:xfrm>
            <a:off x="1405366" y="2009073"/>
            <a:ext cx="761400" cy="235800"/>
            <a:chOff x="1405366" y="2009073"/>
            <a:chExt cx="761400" cy="23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DED6E0F1-B526-F456-9117-B3B2622E85D9}"/>
                    </a:ext>
                  </a:extLst>
                </p14:cNvPr>
                <p14:cNvContentPartPr/>
                <p14:nvPr/>
              </p14:nvContentPartPr>
              <p14:xfrm>
                <a:off x="1806406" y="2154153"/>
                <a:ext cx="291960" cy="3240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DED6E0F1-B526-F456-9117-B3B2622E85D9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797766" y="2145513"/>
                  <a:ext cx="3096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6D30BA4C-27CA-5FFF-14FC-975C999E6EB8}"/>
                    </a:ext>
                  </a:extLst>
                </p14:cNvPr>
                <p14:cNvContentPartPr/>
                <p14:nvPr/>
              </p14:nvContentPartPr>
              <p14:xfrm>
                <a:off x="1737286" y="2085393"/>
                <a:ext cx="171000" cy="15948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6D30BA4C-27CA-5FFF-14FC-975C999E6EB8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1728286" y="2076753"/>
                  <a:ext cx="188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A5BCD1B1-CF94-1A5A-3D2A-5AC10F45B3E8}"/>
                    </a:ext>
                  </a:extLst>
                </p14:cNvPr>
                <p14:cNvContentPartPr/>
                <p14:nvPr/>
              </p14:nvContentPartPr>
              <p14:xfrm>
                <a:off x="2040766" y="2128593"/>
                <a:ext cx="126000" cy="720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A5BCD1B1-CF94-1A5A-3D2A-5AC10F45B3E8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031766" y="2119953"/>
                  <a:ext cx="1436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9FDBF146-13B9-81C3-E3CF-B3B1445C2036}"/>
                    </a:ext>
                  </a:extLst>
                </p14:cNvPr>
                <p14:cNvContentPartPr/>
                <p14:nvPr/>
              </p14:nvContentPartPr>
              <p14:xfrm>
                <a:off x="1405366" y="2144793"/>
                <a:ext cx="62640" cy="435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9FDBF146-13B9-81C3-E3CF-B3B1445C203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396366" y="2136153"/>
                  <a:ext cx="80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257" name="Ink 256">
                  <a:extLst>
                    <a:ext uri="{FF2B5EF4-FFF2-40B4-BE49-F238E27FC236}">
                      <a16:creationId xmlns:a16="http://schemas.microsoft.com/office/drawing/2014/main" id="{F60B3071-E0ED-EEB0-88AE-392C67A40B94}"/>
                    </a:ext>
                  </a:extLst>
                </p14:cNvPr>
                <p14:cNvContentPartPr/>
                <p14:nvPr/>
              </p14:nvContentPartPr>
              <p14:xfrm>
                <a:off x="1559086" y="2056233"/>
                <a:ext cx="147960" cy="187200"/>
              </p14:xfrm>
            </p:contentPart>
          </mc:Choice>
          <mc:Fallback xmlns="">
            <p:pic>
              <p:nvPicPr>
                <p:cNvPr id="257" name="Ink 256">
                  <a:extLst>
                    <a:ext uri="{FF2B5EF4-FFF2-40B4-BE49-F238E27FC236}">
                      <a16:creationId xmlns:a16="http://schemas.microsoft.com/office/drawing/2014/main" id="{F60B3071-E0ED-EEB0-88AE-392C67A40B94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550446" y="2047233"/>
                  <a:ext cx="1656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30824905-5F98-56D3-9A8C-6EBC72DEF454}"/>
                    </a:ext>
                  </a:extLst>
                </p14:cNvPr>
                <p14:cNvContentPartPr/>
                <p14:nvPr/>
              </p14:nvContentPartPr>
              <p14:xfrm>
                <a:off x="1547926" y="2009073"/>
                <a:ext cx="171720" cy="432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30824905-5F98-56D3-9A8C-6EBC72DEF454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538926" y="2000073"/>
                  <a:ext cx="189360" cy="21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5">
            <p14:nvContentPartPr>
              <p14:cNvPr id="260" name="Ink 259">
                <a:extLst>
                  <a:ext uri="{FF2B5EF4-FFF2-40B4-BE49-F238E27FC236}">
                    <a16:creationId xmlns:a16="http://schemas.microsoft.com/office/drawing/2014/main" id="{B7B45DD8-B291-9AB3-4AE6-BEE930C9F854}"/>
                  </a:ext>
                </a:extLst>
              </p14:cNvPr>
              <p14:cNvContentPartPr/>
              <p14:nvPr/>
            </p14:nvContentPartPr>
            <p14:xfrm>
              <a:off x="545686" y="1750233"/>
              <a:ext cx="3849120" cy="252000"/>
            </p14:xfrm>
          </p:contentPart>
        </mc:Choice>
        <mc:Fallback xmlns="">
          <p:pic>
            <p:nvPicPr>
              <p:cNvPr id="260" name="Ink 259">
                <a:extLst>
                  <a:ext uri="{FF2B5EF4-FFF2-40B4-BE49-F238E27FC236}">
                    <a16:creationId xmlns:a16="http://schemas.microsoft.com/office/drawing/2014/main" id="{B7B45DD8-B291-9AB3-4AE6-BEE930C9F854}"/>
                  </a:ext>
                </a:extLst>
              </p:cNvPr>
              <p:cNvPicPr/>
              <p:nvPr/>
            </p:nvPicPr>
            <p:blipFill>
              <a:blip r:embed="rId276"/>
              <a:stretch>
                <a:fillRect/>
              </a:stretch>
            </p:blipFill>
            <p:spPr>
              <a:xfrm>
                <a:off x="492046" y="1642233"/>
                <a:ext cx="3956760" cy="46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7">
            <p14:nvContentPartPr>
              <p14:cNvPr id="261" name="Ink 260">
                <a:extLst>
                  <a:ext uri="{FF2B5EF4-FFF2-40B4-BE49-F238E27FC236}">
                    <a16:creationId xmlns:a16="http://schemas.microsoft.com/office/drawing/2014/main" id="{C1AD81C0-5679-5B12-A38C-3906F222F011}"/>
                  </a:ext>
                </a:extLst>
              </p14:cNvPr>
              <p14:cNvContentPartPr/>
              <p14:nvPr/>
            </p14:nvContentPartPr>
            <p14:xfrm>
              <a:off x="2531446" y="1694793"/>
              <a:ext cx="582840" cy="41760"/>
            </p14:xfrm>
          </p:contentPart>
        </mc:Choice>
        <mc:Fallback xmlns="">
          <p:pic>
            <p:nvPicPr>
              <p:cNvPr id="261" name="Ink 260">
                <a:extLst>
                  <a:ext uri="{FF2B5EF4-FFF2-40B4-BE49-F238E27FC236}">
                    <a16:creationId xmlns:a16="http://schemas.microsoft.com/office/drawing/2014/main" id="{C1AD81C0-5679-5B12-A38C-3906F222F011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2477446" y="1586793"/>
                <a:ext cx="690480" cy="25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9">
            <p14:nvContentPartPr>
              <p14:cNvPr id="262" name="Ink 261">
                <a:extLst>
                  <a:ext uri="{FF2B5EF4-FFF2-40B4-BE49-F238E27FC236}">
                    <a16:creationId xmlns:a16="http://schemas.microsoft.com/office/drawing/2014/main" id="{8F1DD794-AE18-3C39-82DC-8E8838ED870C}"/>
                  </a:ext>
                </a:extLst>
              </p14:cNvPr>
              <p14:cNvContentPartPr/>
              <p14:nvPr/>
            </p14:nvContentPartPr>
            <p14:xfrm>
              <a:off x="518686" y="2083593"/>
              <a:ext cx="1544400" cy="120600"/>
            </p14:xfrm>
          </p:contentPart>
        </mc:Choice>
        <mc:Fallback xmlns="">
          <p:pic>
            <p:nvPicPr>
              <p:cNvPr id="262" name="Ink 261">
                <a:extLst>
                  <a:ext uri="{FF2B5EF4-FFF2-40B4-BE49-F238E27FC236}">
                    <a16:creationId xmlns:a16="http://schemas.microsoft.com/office/drawing/2014/main" id="{8F1DD794-AE18-3C39-82DC-8E8838ED870C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464686" y="1975953"/>
                <a:ext cx="1652040" cy="33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1">
            <p14:nvContentPartPr>
              <p14:cNvPr id="263" name="Ink 262">
                <a:extLst>
                  <a:ext uri="{FF2B5EF4-FFF2-40B4-BE49-F238E27FC236}">
                    <a16:creationId xmlns:a16="http://schemas.microsoft.com/office/drawing/2014/main" id="{E6CFB753-1D5F-E9C5-17DD-4C439EFCC1B7}"/>
                  </a:ext>
                </a:extLst>
              </p14:cNvPr>
              <p14:cNvContentPartPr/>
              <p14:nvPr/>
            </p14:nvContentPartPr>
            <p14:xfrm>
              <a:off x="613366" y="2264313"/>
              <a:ext cx="1405080" cy="32760"/>
            </p14:xfrm>
          </p:contentPart>
        </mc:Choice>
        <mc:Fallback xmlns="">
          <p:pic>
            <p:nvPicPr>
              <p:cNvPr id="263" name="Ink 262">
                <a:extLst>
                  <a:ext uri="{FF2B5EF4-FFF2-40B4-BE49-F238E27FC236}">
                    <a16:creationId xmlns:a16="http://schemas.microsoft.com/office/drawing/2014/main" id="{E6CFB753-1D5F-E9C5-17DD-4C439EFCC1B7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559726" y="2156313"/>
                <a:ext cx="1512720" cy="24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3">
            <p14:nvContentPartPr>
              <p14:cNvPr id="264" name="Ink 263">
                <a:extLst>
                  <a:ext uri="{FF2B5EF4-FFF2-40B4-BE49-F238E27FC236}">
                    <a16:creationId xmlns:a16="http://schemas.microsoft.com/office/drawing/2014/main" id="{267032AD-3082-D422-4D09-A824415D2B3F}"/>
                  </a:ext>
                </a:extLst>
              </p14:cNvPr>
              <p14:cNvContentPartPr/>
              <p14:nvPr/>
            </p14:nvContentPartPr>
            <p14:xfrm>
              <a:off x="606886" y="2522073"/>
              <a:ext cx="2324160" cy="209160"/>
            </p14:xfrm>
          </p:contentPart>
        </mc:Choice>
        <mc:Fallback xmlns="">
          <p:pic>
            <p:nvPicPr>
              <p:cNvPr id="264" name="Ink 263">
                <a:extLst>
                  <a:ext uri="{FF2B5EF4-FFF2-40B4-BE49-F238E27FC236}">
                    <a16:creationId xmlns:a16="http://schemas.microsoft.com/office/drawing/2014/main" id="{267032AD-3082-D422-4D09-A824415D2B3F}"/>
                  </a:ext>
                </a:extLst>
              </p:cNvPr>
              <p:cNvPicPr/>
              <p:nvPr/>
            </p:nvPicPr>
            <p:blipFill>
              <a:blip r:embed="rId284"/>
              <a:stretch>
                <a:fillRect/>
              </a:stretch>
            </p:blipFill>
            <p:spPr>
              <a:xfrm>
                <a:off x="552886" y="2414433"/>
                <a:ext cx="2431800" cy="42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5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C91E8BFF-AE76-E34C-75F5-B24C03CEC36D}"/>
                  </a:ext>
                </a:extLst>
              </p14:cNvPr>
              <p14:cNvContentPartPr/>
              <p14:nvPr/>
            </p14:nvContentPartPr>
            <p14:xfrm>
              <a:off x="1941766" y="2175393"/>
              <a:ext cx="872280" cy="36720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C91E8BFF-AE76-E34C-75F5-B24C03CEC36D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887766" y="2067753"/>
                <a:ext cx="979920" cy="58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7">
            <p14:nvContentPartPr>
              <p14:cNvPr id="266" name="Ink 265">
                <a:extLst>
                  <a:ext uri="{FF2B5EF4-FFF2-40B4-BE49-F238E27FC236}">
                    <a16:creationId xmlns:a16="http://schemas.microsoft.com/office/drawing/2014/main" id="{DE88A675-FDB2-B36C-C9FA-AE7F28A74447}"/>
                  </a:ext>
                </a:extLst>
              </p14:cNvPr>
              <p14:cNvContentPartPr/>
              <p14:nvPr/>
            </p14:nvContentPartPr>
            <p14:xfrm>
              <a:off x="2503366" y="2026713"/>
              <a:ext cx="275040" cy="372960"/>
            </p14:xfrm>
          </p:contentPart>
        </mc:Choice>
        <mc:Fallback xmlns="">
          <p:pic>
            <p:nvPicPr>
              <p:cNvPr id="266" name="Ink 265">
                <a:extLst>
                  <a:ext uri="{FF2B5EF4-FFF2-40B4-BE49-F238E27FC236}">
                    <a16:creationId xmlns:a16="http://schemas.microsoft.com/office/drawing/2014/main" id="{DE88A675-FDB2-B36C-C9FA-AE7F28A74447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2449366" y="1919073"/>
                <a:ext cx="382680" cy="58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9">
            <p14:nvContentPartPr>
              <p14:cNvPr id="267" name="Ink 266">
                <a:extLst>
                  <a:ext uri="{FF2B5EF4-FFF2-40B4-BE49-F238E27FC236}">
                    <a16:creationId xmlns:a16="http://schemas.microsoft.com/office/drawing/2014/main" id="{494DC463-897A-5E82-FF66-BABC2763E1DD}"/>
                  </a:ext>
                </a:extLst>
              </p14:cNvPr>
              <p14:cNvContentPartPr/>
              <p14:nvPr/>
            </p14:nvContentPartPr>
            <p14:xfrm>
              <a:off x="2656726" y="2207433"/>
              <a:ext cx="1778040" cy="69480"/>
            </p14:xfrm>
          </p:contentPart>
        </mc:Choice>
        <mc:Fallback xmlns="">
          <p:pic>
            <p:nvPicPr>
              <p:cNvPr id="267" name="Ink 266">
                <a:extLst>
                  <a:ext uri="{FF2B5EF4-FFF2-40B4-BE49-F238E27FC236}">
                    <a16:creationId xmlns:a16="http://schemas.microsoft.com/office/drawing/2014/main" id="{494DC463-897A-5E82-FF66-BABC2763E1DD}"/>
                  </a:ext>
                </a:extLst>
              </p:cNvPr>
              <p:cNvPicPr/>
              <p:nvPr/>
            </p:nvPicPr>
            <p:blipFill>
              <a:blip r:embed="rId290"/>
              <a:stretch>
                <a:fillRect/>
              </a:stretch>
            </p:blipFill>
            <p:spPr>
              <a:xfrm>
                <a:off x="2602726" y="2099433"/>
                <a:ext cx="1885680" cy="28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1">
            <p14:nvContentPartPr>
              <p14:cNvPr id="268" name="Ink 267">
                <a:extLst>
                  <a:ext uri="{FF2B5EF4-FFF2-40B4-BE49-F238E27FC236}">
                    <a16:creationId xmlns:a16="http://schemas.microsoft.com/office/drawing/2014/main" id="{43446476-1B4A-4080-1750-F39B424F3C9E}"/>
                  </a:ext>
                </a:extLst>
              </p14:cNvPr>
              <p14:cNvContentPartPr/>
              <p14:nvPr/>
            </p14:nvContentPartPr>
            <p14:xfrm>
              <a:off x="6833806" y="2308593"/>
              <a:ext cx="1770840" cy="20880"/>
            </p14:xfrm>
          </p:contentPart>
        </mc:Choice>
        <mc:Fallback xmlns="">
          <p:pic>
            <p:nvPicPr>
              <p:cNvPr id="268" name="Ink 267">
                <a:extLst>
                  <a:ext uri="{FF2B5EF4-FFF2-40B4-BE49-F238E27FC236}">
                    <a16:creationId xmlns:a16="http://schemas.microsoft.com/office/drawing/2014/main" id="{43446476-1B4A-4080-1750-F39B424F3C9E}"/>
                  </a:ext>
                </a:extLst>
              </p:cNvPr>
              <p:cNvPicPr/>
              <p:nvPr/>
            </p:nvPicPr>
            <p:blipFill>
              <a:blip r:embed="rId292"/>
              <a:stretch>
                <a:fillRect/>
              </a:stretch>
            </p:blipFill>
            <p:spPr>
              <a:xfrm>
                <a:off x="6779806" y="2200593"/>
                <a:ext cx="1878480" cy="23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3">
            <p14:nvContentPartPr>
              <p14:cNvPr id="269" name="Ink 268">
                <a:extLst>
                  <a:ext uri="{FF2B5EF4-FFF2-40B4-BE49-F238E27FC236}">
                    <a16:creationId xmlns:a16="http://schemas.microsoft.com/office/drawing/2014/main" id="{3556CF6A-BC62-0E55-ABC1-04E5014DB81A}"/>
                  </a:ext>
                </a:extLst>
              </p14:cNvPr>
              <p14:cNvContentPartPr/>
              <p14:nvPr/>
            </p14:nvContentPartPr>
            <p14:xfrm>
              <a:off x="9346246" y="2199873"/>
              <a:ext cx="1507680" cy="82800"/>
            </p14:xfrm>
          </p:contentPart>
        </mc:Choice>
        <mc:Fallback xmlns="">
          <p:pic>
            <p:nvPicPr>
              <p:cNvPr id="269" name="Ink 268">
                <a:extLst>
                  <a:ext uri="{FF2B5EF4-FFF2-40B4-BE49-F238E27FC236}">
                    <a16:creationId xmlns:a16="http://schemas.microsoft.com/office/drawing/2014/main" id="{3556CF6A-BC62-0E55-ABC1-04E5014DB81A}"/>
                  </a:ext>
                </a:extLst>
              </p:cNvPr>
              <p:cNvPicPr/>
              <p:nvPr/>
            </p:nvPicPr>
            <p:blipFill>
              <a:blip r:embed="rId294"/>
              <a:stretch>
                <a:fillRect/>
              </a:stretch>
            </p:blipFill>
            <p:spPr>
              <a:xfrm>
                <a:off x="9292606" y="2092233"/>
                <a:ext cx="1615320" cy="29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5">
            <p14:nvContentPartPr>
              <p14:cNvPr id="270" name="Ink 269">
                <a:extLst>
                  <a:ext uri="{FF2B5EF4-FFF2-40B4-BE49-F238E27FC236}">
                    <a16:creationId xmlns:a16="http://schemas.microsoft.com/office/drawing/2014/main" id="{A224AE49-E310-F9B3-C7E6-2674CE9871DE}"/>
                  </a:ext>
                </a:extLst>
              </p14:cNvPr>
              <p14:cNvContentPartPr/>
              <p14:nvPr/>
            </p14:nvContentPartPr>
            <p14:xfrm>
              <a:off x="6886006" y="1749153"/>
              <a:ext cx="1675080" cy="111600"/>
            </p14:xfrm>
          </p:contentPart>
        </mc:Choice>
        <mc:Fallback xmlns="">
          <p:pic>
            <p:nvPicPr>
              <p:cNvPr id="270" name="Ink 269">
                <a:extLst>
                  <a:ext uri="{FF2B5EF4-FFF2-40B4-BE49-F238E27FC236}">
                    <a16:creationId xmlns:a16="http://schemas.microsoft.com/office/drawing/2014/main" id="{A224AE49-E310-F9B3-C7E6-2674CE9871DE}"/>
                  </a:ext>
                </a:extLst>
              </p:cNvPr>
              <p:cNvPicPr/>
              <p:nvPr/>
            </p:nvPicPr>
            <p:blipFill>
              <a:blip r:embed="rId296"/>
              <a:stretch>
                <a:fillRect/>
              </a:stretch>
            </p:blipFill>
            <p:spPr>
              <a:xfrm>
                <a:off x="6832006" y="1641153"/>
                <a:ext cx="1782720" cy="32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7">
            <p14:nvContentPartPr>
              <p14:cNvPr id="271" name="Ink 270">
                <a:extLst>
                  <a:ext uri="{FF2B5EF4-FFF2-40B4-BE49-F238E27FC236}">
                    <a16:creationId xmlns:a16="http://schemas.microsoft.com/office/drawing/2014/main" id="{40227928-6506-8600-1B18-1910D70F9B45}"/>
                  </a:ext>
                </a:extLst>
              </p14:cNvPr>
              <p14:cNvContentPartPr/>
              <p14:nvPr/>
            </p14:nvContentPartPr>
            <p14:xfrm>
              <a:off x="7203526" y="1513353"/>
              <a:ext cx="3638160" cy="118080"/>
            </p14:xfrm>
          </p:contentPart>
        </mc:Choice>
        <mc:Fallback xmlns="">
          <p:pic>
            <p:nvPicPr>
              <p:cNvPr id="271" name="Ink 270">
                <a:extLst>
                  <a:ext uri="{FF2B5EF4-FFF2-40B4-BE49-F238E27FC236}">
                    <a16:creationId xmlns:a16="http://schemas.microsoft.com/office/drawing/2014/main" id="{40227928-6506-8600-1B18-1910D70F9B45}"/>
                  </a:ext>
                </a:extLst>
              </p:cNvPr>
              <p:cNvPicPr/>
              <p:nvPr/>
            </p:nvPicPr>
            <p:blipFill>
              <a:blip r:embed="rId298"/>
              <a:stretch>
                <a:fillRect/>
              </a:stretch>
            </p:blipFill>
            <p:spPr>
              <a:xfrm>
                <a:off x="7149526" y="1405353"/>
                <a:ext cx="3745800" cy="33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9">
            <p14:nvContentPartPr>
              <p14:cNvPr id="272" name="Ink 271">
                <a:extLst>
                  <a:ext uri="{FF2B5EF4-FFF2-40B4-BE49-F238E27FC236}">
                    <a16:creationId xmlns:a16="http://schemas.microsoft.com/office/drawing/2014/main" id="{D35450A7-6734-C452-AF1D-54B1566E6F4A}"/>
                  </a:ext>
                </a:extLst>
              </p14:cNvPr>
              <p14:cNvContentPartPr/>
              <p14:nvPr/>
            </p14:nvContentPartPr>
            <p14:xfrm>
              <a:off x="8583766" y="1744473"/>
              <a:ext cx="2230560" cy="147600"/>
            </p14:xfrm>
          </p:contentPart>
        </mc:Choice>
        <mc:Fallback xmlns="">
          <p:pic>
            <p:nvPicPr>
              <p:cNvPr id="272" name="Ink 271">
                <a:extLst>
                  <a:ext uri="{FF2B5EF4-FFF2-40B4-BE49-F238E27FC236}">
                    <a16:creationId xmlns:a16="http://schemas.microsoft.com/office/drawing/2014/main" id="{D35450A7-6734-C452-AF1D-54B1566E6F4A}"/>
                  </a:ext>
                </a:extLst>
              </p:cNvPr>
              <p:cNvPicPr/>
              <p:nvPr/>
            </p:nvPicPr>
            <p:blipFill>
              <a:blip r:embed="rId300"/>
              <a:stretch>
                <a:fillRect/>
              </a:stretch>
            </p:blipFill>
            <p:spPr>
              <a:xfrm>
                <a:off x="8530126" y="1636833"/>
                <a:ext cx="2338200" cy="36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1">
            <p14:nvContentPartPr>
              <p14:cNvPr id="273" name="Ink 272">
                <a:extLst>
                  <a:ext uri="{FF2B5EF4-FFF2-40B4-BE49-F238E27FC236}">
                    <a16:creationId xmlns:a16="http://schemas.microsoft.com/office/drawing/2014/main" id="{C90D091D-DD19-72E2-10CB-370D6F33542A}"/>
                  </a:ext>
                </a:extLst>
              </p14:cNvPr>
              <p14:cNvContentPartPr/>
              <p14:nvPr/>
            </p14:nvContentPartPr>
            <p14:xfrm>
              <a:off x="1989646" y="2223993"/>
              <a:ext cx="763920" cy="347040"/>
            </p14:xfrm>
          </p:contentPart>
        </mc:Choice>
        <mc:Fallback xmlns="">
          <p:pic>
            <p:nvPicPr>
              <p:cNvPr id="273" name="Ink 272">
                <a:extLst>
                  <a:ext uri="{FF2B5EF4-FFF2-40B4-BE49-F238E27FC236}">
                    <a16:creationId xmlns:a16="http://schemas.microsoft.com/office/drawing/2014/main" id="{C90D091D-DD19-72E2-10CB-370D6F33542A}"/>
                  </a:ext>
                </a:extLst>
              </p:cNvPr>
              <p:cNvPicPr/>
              <p:nvPr/>
            </p:nvPicPr>
            <p:blipFill>
              <a:blip r:embed="rId302"/>
              <a:stretch>
                <a:fillRect/>
              </a:stretch>
            </p:blipFill>
            <p:spPr>
              <a:xfrm>
                <a:off x="1981006" y="2214993"/>
                <a:ext cx="781560" cy="364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3">
            <p14:nvContentPartPr>
              <p14:cNvPr id="275" name="Ink 274">
                <a:extLst>
                  <a:ext uri="{FF2B5EF4-FFF2-40B4-BE49-F238E27FC236}">
                    <a16:creationId xmlns:a16="http://schemas.microsoft.com/office/drawing/2014/main" id="{72671DEE-1718-8A14-3E19-D6400224FB61}"/>
                  </a:ext>
                </a:extLst>
              </p14:cNvPr>
              <p14:cNvContentPartPr/>
              <p14:nvPr/>
            </p14:nvContentPartPr>
            <p14:xfrm>
              <a:off x="1972006" y="1744113"/>
              <a:ext cx="816840" cy="307080"/>
            </p14:xfrm>
          </p:contentPart>
        </mc:Choice>
        <mc:Fallback xmlns="">
          <p:pic>
            <p:nvPicPr>
              <p:cNvPr id="275" name="Ink 274">
                <a:extLst>
                  <a:ext uri="{FF2B5EF4-FFF2-40B4-BE49-F238E27FC236}">
                    <a16:creationId xmlns:a16="http://schemas.microsoft.com/office/drawing/2014/main" id="{72671DEE-1718-8A14-3E19-D6400224FB61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1963006" y="1735113"/>
                <a:ext cx="834480" cy="32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5">
            <p14:nvContentPartPr>
              <p14:cNvPr id="276" name="Ink 275">
                <a:extLst>
                  <a:ext uri="{FF2B5EF4-FFF2-40B4-BE49-F238E27FC236}">
                    <a16:creationId xmlns:a16="http://schemas.microsoft.com/office/drawing/2014/main" id="{10F44D23-FBE2-8858-0E40-86E6E8106C0B}"/>
                  </a:ext>
                </a:extLst>
              </p14:cNvPr>
              <p14:cNvContentPartPr/>
              <p14:nvPr/>
            </p14:nvContentPartPr>
            <p14:xfrm>
              <a:off x="2588326" y="2205273"/>
              <a:ext cx="185760" cy="93240"/>
            </p14:xfrm>
          </p:contentPart>
        </mc:Choice>
        <mc:Fallback xmlns="">
          <p:pic>
            <p:nvPicPr>
              <p:cNvPr id="276" name="Ink 275">
                <a:extLst>
                  <a:ext uri="{FF2B5EF4-FFF2-40B4-BE49-F238E27FC236}">
                    <a16:creationId xmlns:a16="http://schemas.microsoft.com/office/drawing/2014/main" id="{10F44D23-FBE2-8858-0E40-86E6E8106C0B}"/>
                  </a:ext>
                </a:extLst>
              </p:cNvPr>
              <p:cNvPicPr/>
              <p:nvPr/>
            </p:nvPicPr>
            <p:blipFill>
              <a:blip r:embed="rId306"/>
              <a:stretch>
                <a:fillRect/>
              </a:stretch>
            </p:blipFill>
            <p:spPr>
              <a:xfrm>
                <a:off x="2579326" y="2196633"/>
                <a:ext cx="203400" cy="11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7">
            <p14:nvContentPartPr>
              <p14:cNvPr id="278" name="Ink 277">
                <a:extLst>
                  <a:ext uri="{FF2B5EF4-FFF2-40B4-BE49-F238E27FC236}">
                    <a16:creationId xmlns:a16="http://schemas.microsoft.com/office/drawing/2014/main" id="{72B3D183-46CF-FC5C-A48F-9569E2399B5E}"/>
                  </a:ext>
                </a:extLst>
              </p14:cNvPr>
              <p14:cNvContentPartPr/>
              <p14:nvPr/>
            </p14:nvContentPartPr>
            <p14:xfrm>
              <a:off x="2227966" y="1713153"/>
              <a:ext cx="134640" cy="74880"/>
            </p14:xfrm>
          </p:contentPart>
        </mc:Choice>
        <mc:Fallback xmlns="">
          <p:pic>
            <p:nvPicPr>
              <p:cNvPr id="278" name="Ink 277">
                <a:extLst>
                  <a:ext uri="{FF2B5EF4-FFF2-40B4-BE49-F238E27FC236}">
                    <a16:creationId xmlns:a16="http://schemas.microsoft.com/office/drawing/2014/main" id="{72B3D183-46CF-FC5C-A48F-9569E2399B5E}"/>
                  </a:ext>
                </a:extLst>
              </p:cNvPr>
              <p:cNvPicPr/>
              <p:nvPr/>
            </p:nvPicPr>
            <p:blipFill>
              <a:blip r:embed="rId308"/>
              <a:stretch>
                <a:fillRect/>
              </a:stretch>
            </p:blipFill>
            <p:spPr>
              <a:xfrm>
                <a:off x="2219326" y="1704153"/>
                <a:ext cx="152280" cy="925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5" name="Group 284">
            <a:extLst>
              <a:ext uri="{FF2B5EF4-FFF2-40B4-BE49-F238E27FC236}">
                <a16:creationId xmlns:a16="http://schemas.microsoft.com/office/drawing/2014/main" id="{BD4C8D9E-3B06-E471-F40C-EDF0374E0B3A}"/>
              </a:ext>
            </a:extLst>
          </p:cNvPr>
          <p:cNvGrpSpPr/>
          <p:nvPr/>
        </p:nvGrpSpPr>
        <p:grpSpPr>
          <a:xfrm>
            <a:off x="1819366" y="2271153"/>
            <a:ext cx="931680" cy="538920"/>
            <a:chOff x="1819366" y="2271153"/>
            <a:chExt cx="931680" cy="53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CCAD57D-8F7F-BF8E-D4C5-6BFDD8555774}"/>
                    </a:ext>
                  </a:extLst>
                </p14:cNvPr>
                <p14:cNvContentPartPr/>
                <p14:nvPr/>
              </p14:nvContentPartPr>
              <p14:xfrm>
                <a:off x="1916206" y="2628633"/>
                <a:ext cx="277560" cy="16596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CCAD57D-8F7F-BF8E-D4C5-6BFDD855577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907566" y="2619993"/>
                  <a:ext cx="29520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4DE3E23-5017-DA4E-466C-9FAAE23C21B3}"/>
                    </a:ext>
                  </a:extLst>
                </p14:cNvPr>
                <p14:cNvContentPartPr/>
                <p14:nvPr/>
              </p14:nvContentPartPr>
              <p14:xfrm>
                <a:off x="2217526" y="2628993"/>
                <a:ext cx="234360" cy="316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4DE3E23-5017-DA4E-466C-9FAAE23C21B3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208526" y="2619993"/>
                  <a:ext cx="2520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8C2143EB-DAF7-D334-3861-2BBF34CA06BC}"/>
                    </a:ext>
                  </a:extLst>
                </p14:cNvPr>
                <p14:cNvContentPartPr/>
                <p14:nvPr/>
              </p14:nvContentPartPr>
              <p14:xfrm>
                <a:off x="2240566" y="2758593"/>
                <a:ext cx="171000" cy="1296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8C2143EB-DAF7-D334-3861-2BBF34CA06BC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231566" y="2749593"/>
                  <a:ext cx="188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9C4D63E-772E-106F-A4CB-C413B2A09657}"/>
                    </a:ext>
                  </a:extLst>
                </p14:cNvPr>
                <p14:cNvContentPartPr/>
                <p14:nvPr/>
              </p14:nvContentPartPr>
              <p14:xfrm>
                <a:off x="2269006" y="2562033"/>
                <a:ext cx="113400" cy="24804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9C4D63E-772E-106F-A4CB-C413B2A09657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260006" y="2553033"/>
                  <a:ext cx="13104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84F5EC25-A918-6628-69EE-BB6F9332D2A8}"/>
                    </a:ext>
                  </a:extLst>
                </p14:cNvPr>
                <p14:cNvContentPartPr/>
                <p14:nvPr/>
              </p14:nvContentPartPr>
              <p14:xfrm>
                <a:off x="2517766" y="2617473"/>
                <a:ext cx="116640" cy="16956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84F5EC25-A918-6628-69EE-BB6F9332D2A8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508766" y="2608473"/>
                  <a:ext cx="134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8B68E786-A8DF-3614-AF5B-86D2FB10ACC8}"/>
                    </a:ext>
                  </a:extLst>
                </p14:cNvPr>
                <p14:cNvContentPartPr/>
                <p14:nvPr/>
              </p14:nvContentPartPr>
              <p14:xfrm>
                <a:off x="2691286" y="2488953"/>
                <a:ext cx="12960" cy="648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8B68E786-A8DF-3614-AF5B-86D2FB10ACC8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682646" y="2479953"/>
                  <a:ext cx="30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E1429084-606B-4F3B-20AB-9465AD93D964}"/>
                    </a:ext>
                  </a:extLst>
                </p14:cNvPr>
                <p14:cNvContentPartPr/>
                <p14:nvPr/>
              </p14:nvContentPartPr>
              <p14:xfrm>
                <a:off x="1819366" y="2427753"/>
                <a:ext cx="23760" cy="2088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E1429084-606B-4F3B-20AB-9465AD93D964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810726" y="2419113"/>
                  <a:ext cx="41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C0C5CD0A-3457-D8BC-95AD-687D10C34A64}"/>
                    </a:ext>
                  </a:extLst>
                </p14:cNvPr>
                <p14:cNvContentPartPr/>
                <p14:nvPr/>
              </p14:nvContentPartPr>
              <p14:xfrm>
                <a:off x="2707486" y="2340273"/>
                <a:ext cx="12960" cy="180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C0C5CD0A-3457-D8BC-95AD-687D10C34A64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698486" y="2331273"/>
                  <a:ext cx="306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FA447DE8-B3A4-D0BC-C790-81FEF2406B03}"/>
                    </a:ext>
                  </a:extLst>
                </p14:cNvPr>
                <p14:cNvContentPartPr/>
                <p14:nvPr/>
              </p14:nvContentPartPr>
              <p14:xfrm>
                <a:off x="2720086" y="2271153"/>
                <a:ext cx="30960" cy="684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FA447DE8-B3A4-D0BC-C790-81FEF2406B0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2711086" y="2262153"/>
                  <a:ext cx="4860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77F93D6A-7AFE-3F51-769D-9F94FC50B17A}"/>
                    </a:ext>
                  </a:extLst>
                </p14:cNvPr>
                <p14:cNvContentPartPr/>
                <p14:nvPr/>
              </p14:nvContentPartPr>
              <p14:xfrm>
                <a:off x="2662126" y="2319753"/>
                <a:ext cx="22320" cy="176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77F93D6A-7AFE-3F51-769D-9F94FC50B17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653486" y="2310753"/>
                  <a:ext cx="399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2C0C438F-51FC-32CB-6174-B7008455FFC6}"/>
                    </a:ext>
                  </a:extLst>
                </p14:cNvPr>
                <p14:cNvContentPartPr/>
                <p14:nvPr/>
              </p14:nvContentPartPr>
              <p14:xfrm>
                <a:off x="1905046" y="2351433"/>
                <a:ext cx="125280" cy="17892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2C0C438F-51FC-32CB-6174-B7008455FFC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896406" y="2342793"/>
                  <a:ext cx="1429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CA278BCB-8A7D-FCC8-A676-E26FCE5E757D}"/>
                    </a:ext>
                  </a:extLst>
                </p14:cNvPr>
                <p14:cNvContentPartPr/>
                <p14:nvPr/>
              </p14:nvContentPartPr>
              <p14:xfrm>
                <a:off x="2473486" y="2509833"/>
                <a:ext cx="128160" cy="6048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CA278BCB-8A7D-FCC8-A676-E26FCE5E757D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464486" y="2501193"/>
                  <a:ext cx="145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1D4C9ED-7279-21DD-5D34-1F40AFE3B4CD}"/>
                    </a:ext>
                  </a:extLst>
                </p14:cNvPr>
                <p14:cNvContentPartPr/>
                <p14:nvPr/>
              </p14:nvContentPartPr>
              <p14:xfrm>
                <a:off x="1976326" y="2369073"/>
                <a:ext cx="66240" cy="15984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1D4C9ED-7279-21DD-5D34-1F40AFE3B4CD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967326" y="2360073"/>
                  <a:ext cx="8388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284" name="Ink 283">
                  <a:extLst>
                    <a:ext uri="{FF2B5EF4-FFF2-40B4-BE49-F238E27FC236}">
                      <a16:creationId xmlns:a16="http://schemas.microsoft.com/office/drawing/2014/main" id="{7B1F3FE3-0F1B-E529-F120-0411590269AB}"/>
                    </a:ext>
                  </a:extLst>
                </p14:cNvPr>
                <p14:cNvContentPartPr/>
                <p14:nvPr/>
              </p14:nvContentPartPr>
              <p14:xfrm>
                <a:off x="2460886" y="2506953"/>
                <a:ext cx="94320" cy="73440"/>
              </p14:xfrm>
            </p:contentPart>
          </mc:Choice>
          <mc:Fallback xmlns="">
            <p:pic>
              <p:nvPicPr>
                <p:cNvPr id="284" name="Ink 283">
                  <a:extLst>
                    <a:ext uri="{FF2B5EF4-FFF2-40B4-BE49-F238E27FC236}">
                      <a16:creationId xmlns:a16="http://schemas.microsoft.com/office/drawing/2014/main" id="{7B1F3FE3-0F1B-E529-F120-0411590269AB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2451886" y="2497953"/>
                  <a:ext cx="111960" cy="91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oup 286">
            <a:extLst>
              <a:ext uri="{FF2B5EF4-FFF2-40B4-BE49-F238E27FC236}">
                <a16:creationId xmlns:a16="http://schemas.microsoft.com/office/drawing/2014/main" id="{D128CFBB-63D6-9897-4CAB-3D0B14BA79C4}"/>
              </a:ext>
            </a:extLst>
          </p:cNvPr>
          <p:cNvGrpSpPr/>
          <p:nvPr/>
        </p:nvGrpSpPr>
        <p:grpSpPr>
          <a:xfrm>
            <a:off x="7455166" y="3412353"/>
            <a:ext cx="4347000" cy="667800"/>
            <a:chOff x="7455166" y="3412353"/>
            <a:chExt cx="4347000" cy="66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AFBA9E03-BF26-42F9-7B68-58FB01426E86}"/>
                    </a:ext>
                  </a:extLst>
                </p14:cNvPr>
                <p14:cNvContentPartPr/>
                <p14:nvPr/>
              </p14:nvContentPartPr>
              <p14:xfrm>
                <a:off x="7455166" y="3528993"/>
                <a:ext cx="935640" cy="460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AFBA9E03-BF26-42F9-7B68-58FB01426E86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7446166" y="3520353"/>
                  <a:ext cx="95328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9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46BB4537-4D6B-C111-C732-0E0599B47B99}"/>
                    </a:ext>
                  </a:extLst>
                </p14:cNvPr>
                <p14:cNvContentPartPr/>
                <p14:nvPr/>
              </p14:nvContentPartPr>
              <p14:xfrm>
                <a:off x="8087686" y="3554193"/>
                <a:ext cx="28800" cy="1764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46BB4537-4D6B-C111-C732-0E0599B47B99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8079046" y="3545193"/>
                  <a:ext cx="4644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1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F95AC2E-47B7-3517-F29F-61F8A11F6E76}"/>
                    </a:ext>
                  </a:extLst>
                </p14:cNvPr>
                <p14:cNvContentPartPr/>
                <p14:nvPr/>
              </p14:nvContentPartPr>
              <p14:xfrm>
                <a:off x="8566846" y="3412353"/>
                <a:ext cx="1607040" cy="66780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F95AC2E-47B7-3517-F29F-61F8A11F6E76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8558206" y="3403353"/>
                  <a:ext cx="1624680" cy="68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3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4C55CCFC-584F-073A-A0D5-2126DD91ECF6}"/>
                    </a:ext>
                  </a:extLst>
                </p14:cNvPr>
                <p14:cNvContentPartPr/>
                <p14:nvPr/>
              </p14:nvContentPartPr>
              <p14:xfrm>
                <a:off x="9868966" y="3636993"/>
                <a:ext cx="263880" cy="230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4C55CCFC-584F-073A-A0D5-2126DD91ECF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9859966" y="3628353"/>
                  <a:ext cx="2815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5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024A0C9C-B7C7-E30F-4469-0559053BE9D4}"/>
                    </a:ext>
                  </a:extLst>
                </p14:cNvPr>
                <p14:cNvContentPartPr/>
                <p14:nvPr/>
              </p14:nvContentPartPr>
              <p14:xfrm>
                <a:off x="9728926" y="3456633"/>
                <a:ext cx="45000" cy="421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024A0C9C-B7C7-E30F-4469-0559053BE9D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9719926" y="3447633"/>
                  <a:ext cx="6264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7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6E4B7BB5-6C5B-14FF-BEC0-D47F4552A0B5}"/>
                    </a:ext>
                  </a:extLst>
                </p14:cNvPr>
                <p14:cNvContentPartPr/>
                <p14:nvPr/>
              </p14:nvContentPartPr>
              <p14:xfrm>
                <a:off x="10447846" y="3683073"/>
                <a:ext cx="234000" cy="2268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6E4B7BB5-6C5B-14FF-BEC0-D47F4552A0B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0438846" y="3674433"/>
                  <a:ext cx="2516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9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46BA788D-DB04-48E7-1777-B8E69E2352BA}"/>
                    </a:ext>
                  </a:extLst>
                </p14:cNvPr>
                <p14:cNvContentPartPr/>
                <p14:nvPr/>
              </p14:nvContentPartPr>
              <p14:xfrm>
                <a:off x="10419766" y="3764793"/>
                <a:ext cx="249120" cy="7128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46BA788D-DB04-48E7-1777-B8E69E2352BA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0411126" y="3755793"/>
                  <a:ext cx="266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1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5D70A0BD-4F54-A016-4A70-DB3D81A58297}"/>
                    </a:ext>
                  </a:extLst>
                </p14:cNvPr>
                <p14:cNvContentPartPr/>
                <p14:nvPr/>
              </p14:nvContentPartPr>
              <p14:xfrm>
                <a:off x="10774726" y="3675513"/>
                <a:ext cx="251640" cy="194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5D70A0BD-4F54-A016-4A70-DB3D81A5829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0765726" y="3666513"/>
                  <a:ext cx="26928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3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4E6C9125-11B2-E85F-FFAF-648124EFF0B9}"/>
                    </a:ext>
                  </a:extLst>
                </p14:cNvPr>
                <p14:cNvContentPartPr/>
                <p14:nvPr/>
              </p14:nvContentPartPr>
              <p14:xfrm>
                <a:off x="11161366" y="3637713"/>
                <a:ext cx="235800" cy="29664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4E6C9125-11B2-E85F-FFAF-648124EFF0B9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11152366" y="3628713"/>
                  <a:ext cx="25344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30AE59E5-5816-454E-27EC-95B246D6D8DF}"/>
                    </a:ext>
                  </a:extLst>
                </p14:cNvPr>
                <p14:cNvContentPartPr/>
                <p14:nvPr/>
              </p14:nvContentPartPr>
              <p14:xfrm>
                <a:off x="11427046" y="3705393"/>
                <a:ext cx="375120" cy="21708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30AE59E5-5816-454E-27EC-95B246D6D8DF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1418046" y="3696753"/>
                  <a:ext cx="3927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286" name="Ink 285">
                  <a:extLst>
                    <a:ext uri="{FF2B5EF4-FFF2-40B4-BE49-F238E27FC236}">
                      <a16:creationId xmlns:a16="http://schemas.microsoft.com/office/drawing/2014/main" id="{07FB28C2-1E42-55A6-CA05-8E65839AD166}"/>
                    </a:ext>
                  </a:extLst>
                </p14:cNvPr>
                <p14:cNvContentPartPr/>
                <p14:nvPr/>
              </p14:nvContentPartPr>
              <p14:xfrm>
                <a:off x="10763566" y="3605313"/>
                <a:ext cx="271800" cy="11160"/>
              </p14:xfrm>
            </p:contentPart>
          </mc:Choice>
          <mc:Fallback xmlns="">
            <p:pic>
              <p:nvPicPr>
                <p:cNvPr id="286" name="Ink 285">
                  <a:extLst>
                    <a:ext uri="{FF2B5EF4-FFF2-40B4-BE49-F238E27FC236}">
                      <a16:creationId xmlns:a16="http://schemas.microsoft.com/office/drawing/2014/main" id="{07FB28C2-1E42-55A6-CA05-8E65839AD166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754566" y="3596313"/>
                  <a:ext cx="289440" cy="2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9" name="Group 288">
            <a:extLst>
              <a:ext uri="{FF2B5EF4-FFF2-40B4-BE49-F238E27FC236}">
                <a16:creationId xmlns:a16="http://schemas.microsoft.com/office/drawing/2014/main" id="{3DBC1490-C04F-D579-0B1F-C3680E2E4F43}"/>
              </a:ext>
            </a:extLst>
          </p:cNvPr>
          <p:cNvGrpSpPr/>
          <p:nvPr/>
        </p:nvGrpSpPr>
        <p:grpSpPr>
          <a:xfrm>
            <a:off x="7569646" y="4179153"/>
            <a:ext cx="4114080" cy="1147544"/>
            <a:chOff x="7569646" y="4179153"/>
            <a:chExt cx="4114080" cy="1147544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C95DF416-FD8D-64E5-3F65-F6208FC52540}"/>
                    </a:ext>
                  </a:extLst>
                </p14:cNvPr>
                <p14:cNvContentPartPr/>
                <p14:nvPr/>
              </p14:nvContentPartPr>
              <p14:xfrm>
                <a:off x="7569646" y="4179153"/>
                <a:ext cx="1849320" cy="5302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C95DF416-FD8D-64E5-3F65-F6208FC52540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560646" y="4170153"/>
                  <a:ext cx="1866960" cy="54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1495D3E8-3798-FC0A-A372-AEF2D81C4C40}"/>
                    </a:ext>
                  </a:extLst>
                </p14:cNvPr>
                <p14:cNvContentPartPr/>
                <p14:nvPr/>
              </p14:nvContentPartPr>
              <p14:xfrm>
                <a:off x="9272446" y="4387593"/>
                <a:ext cx="195120" cy="1774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1495D3E8-3798-FC0A-A372-AEF2D81C4C4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9263446" y="4378953"/>
                  <a:ext cx="212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EF84577D-3C1C-A647-AE44-DA407A2B8E63}"/>
                    </a:ext>
                  </a:extLst>
                </p14:cNvPr>
                <p14:cNvContentPartPr/>
                <p14:nvPr/>
              </p14:nvContentPartPr>
              <p14:xfrm>
                <a:off x="9528046" y="4429353"/>
                <a:ext cx="324000" cy="47160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EF84577D-3C1C-A647-AE44-DA407A2B8E63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9519406" y="4420713"/>
                  <a:ext cx="341640" cy="4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CFB5C061-3CB5-81D4-0746-61031CED312C}"/>
                    </a:ext>
                  </a:extLst>
                </p14:cNvPr>
                <p14:cNvContentPartPr/>
                <p14:nvPr/>
              </p14:nvContentPartPr>
              <p14:xfrm>
                <a:off x="9548926" y="4419993"/>
                <a:ext cx="38160" cy="180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CFB5C061-3CB5-81D4-0746-61031CED312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9539926" y="4411353"/>
                  <a:ext cx="55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63FB323D-89F7-BBCA-DCDA-6E199D4CE321}"/>
                    </a:ext>
                  </a:extLst>
                </p14:cNvPr>
                <p14:cNvContentPartPr/>
                <p14:nvPr/>
              </p14:nvContentPartPr>
              <p14:xfrm>
                <a:off x="8464246" y="4245393"/>
                <a:ext cx="364320" cy="6084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63FB323D-89F7-BBCA-DCDA-6E199D4CE321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455606" y="4236753"/>
                  <a:ext cx="3819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B91C8186-B71E-C30C-F83C-3F1748CC6C53}"/>
                    </a:ext>
                  </a:extLst>
                </p14:cNvPr>
                <p14:cNvContentPartPr/>
                <p14:nvPr/>
              </p14:nvContentPartPr>
              <p14:xfrm>
                <a:off x="9830446" y="4521873"/>
                <a:ext cx="34560" cy="15228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B91C8186-B71E-C30C-F83C-3F1748CC6C5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9821446" y="4513233"/>
                  <a:ext cx="522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E26C4EC1-729F-B2C6-1C54-C573882C131E}"/>
                    </a:ext>
                  </a:extLst>
                </p14:cNvPr>
                <p14:cNvContentPartPr/>
                <p14:nvPr/>
              </p14:nvContentPartPr>
              <p14:xfrm>
                <a:off x="7592686" y="4775177"/>
                <a:ext cx="728640" cy="5245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E26C4EC1-729F-B2C6-1C54-C573882C131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7583686" y="4766177"/>
                  <a:ext cx="746280" cy="54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C4177327-7255-9E8C-5D03-E72F0524A19B}"/>
                    </a:ext>
                  </a:extLst>
                </p14:cNvPr>
                <p14:cNvContentPartPr/>
                <p14:nvPr/>
              </p14:nvContentPartPr>
              <p14:xfrm>
                <a:off x="7620406" y="5070737"/>
                <a:ext cx="307800" cy="7524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C4177327-7255-9E8C-5D03-E72F0524A19B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7611406" y="5062097"/>
                  <a:ext cx="325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A1CE48B6-A848-9A21-BA6C-554BAD360ACF}"/>
                    </a:ext>
                  </a:extLst>
                </p14:cNvPr>
                <p14:cNvContentPartPr/>
                <p14:nvPr/>
              </p14:nvContentPartPr>
              <p14:xfrm>
                <a:off x="8426446" y="4873097"/>
                <a:ext cx="1609560" cy="45360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A1CE48B6-A848-9A21-BA6C-554BAD360ACF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417806" y="4864097"/>
                  <a:ext cx="1627200" cy="47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C690239C-C823-78A5-B9A7-4C9434350DFF}"/>
                    </a:ext>
                  </a:extLst>
                </p14:cNvPr>
                <p14:cNvContentPartPr/>
                <p14:nvPr/>
              </p14:nvContentPartPr>
              <p14:xfrm>
                <a:off x="9354526" y="4999097"/>
                <a:ext cx="430200" cy="7524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C690239C-C823-78A5-B9A7-4C9434350DFF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9345526" y="4990457"/>
                  <a:ext cx="4478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9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F2F90CC2-3CD7-4F59-BD62-FBD2FBB1F6BE}"/>
                    </a:ext>
                  </a:extLst>
                </p14:cNvPr>
                <p14:cNvContentPartPr/>
                <p14:nvPr/>
              </p14:nvContentPartPr>
              <p14:xfrm>
                <a:off x="10338046" y="4968497"/>
                <a:ext cx="229680" cy="22860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F2F90CC2-3CD7-4F59-BD62-FBD2FBB1F6BE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0329046" y="4959857"/>
                  <a:ext cx="24732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1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66B4B827-0CFD-EBCB-D17A-A81566EF8B64}"/>
                    </a:ext>
                  </a:extLst>
                </p14:cNvPr>
                <p14:cNvContentPartPr/>
                <p14:nvPr/>
              </p14:nvContentPartPr>
              <p14:xfrm>
                <a:off x="10774006" y="4959137"/>
                <a:ext cx="126360" cy="1857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66B4B827-0CFD-EBCB-D17A-A81566EF8B6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10765366" y="4950137"/>
                  <a:ext cx="1440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3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54B79290-A40F-59BC-99CB-1FAAA5B04108}"/>
                    </a:ext>
                  </a:extLst>
                </p14:cNvPr>
                <p14:cNvContentPartPr/>
                <p14:nvPr/>
              </p14:nvContentPartPr>
              <p14:xfrm>
                <a:off x="10764286" y="4893617"/>
                <a:ext cx="116640" cy="10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54B79290-A40F-59BC-99CB-1FAAA5B0410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755286" y="4884617"/>
                  <a:ext cx="1342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5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E4C5A601-5518-1818-E88A-B50DF5EEB8B4}"/>
                    </a:ext>
                  </a:extLst>
                </p14:cNvPr>
                <p14:cNvContentPartPr/>
                <p14:nvPr/>
              </p14:nvContentPartPr>
              <p14:xfrm>
                <a:off x="10618486" y="4805777"/>
                <a:ext cx="172080" cy="40752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E4C5A601-5518-1818-E88A-B50DF5EEB8B4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609486" y="4797137"/>
                  <a:ext cx="189720" cy="42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7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69288D9D-2D65-A5DA-5221-A922765B46CD}"/>
                    </a:ext>
                  </a:extLst>
                </p14:cNvPr>
                <p14:cNvContentPartPr/>
                <p14:nvPr/>
              </p14:nvContentPartPr>
              <p14:xfrm>
                <a:off x="10892086" y="4735937"/>
                <a:ext cx="126720" cy="51012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69288D9D-2D65-A5DA-5221-A922765B46CD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0883086" y="4726937"/>
                  <a:ext cx="144360" cy="52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9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61FA813E-4CE3-7CE6-54E6-432EE584762A}"/>
                    </a:ext>
                  </a:extLst>
                </p14:cNvPr>
                <p14:cNvContentPartPr/>
                <p14:nvPr/>
              </p14:nvContentPartPr>
              <p14:xfrm>
                <a:off x="11199526" y="4976057"/>
                <a:ext cx="484200" cy="1656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61FA813E-4CE3-7CE6-54E6-432EE584762A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1190526" y="4967057"/>
                  <a:ext cx="5018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1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001BCD95-A1A0-55E2-5162-A7E157177601}"/>
                    </a:ext>
                  </a:extLst>
                </p14:cNvPr>
                <p14:cNvContentPartPr/>
                <p14:nvPr/>
              </p14:nvContentPartPr>
              <p14:xfrm>
                <a:off x="11401846" y="4841057"/>
                <a:ext cx="34200" cy="2088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001BCD95-A1A0-55E2-5162-A7E157177601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1392846" y="4832417"/>
                  <a:ext cx="51840" cy="38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oup 293">
            <a:extLst>
              <a:ext uri="{FF2B5EF4-FFF2-40B4-BE49-F238E27FC236}">
                <a16:creationId xmlns:a16="http://schemas.microsoft.com/office/drawing/2014/main" id="{9001A118-B8B4-64FB-C2C7-D9621BA22D4E}"/>
              </a:ext>
            </a:extLst>
          </p:cNvPr>
          <p:cNvGrpSpPr/>
          <p:nvPr/>
        </p:nvGrpSpPr>
        <p:grpSpPr>
          <a:xfrm>
            <a:off x="10269286" y="4321353"/>
            <a:ext cx="1344600" cy="353880"/>
            <a:chOff x="10269286" y="4321353"/>
            <a:chExt cx="1344600" cy="353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3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611C319D-4FC8-E74A-9E18-7941DD3D6D31}"/>
                    </a:ext>
                  </a:extLst>
                </p14:cNvPr>
                <p14:cNvContentPartPr/>
                <p14:nvPr/>
              </p14:nvContentPartPr>
              <p14:xfrm>
                <a:off x="10294486" y="4444473"/>
                <a:ext cx="225000" cy="12276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611C319D-4FC8-E74A-9E18-7941DD3D6D31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0285486" y="4435833"/>
                  <a:ext cx="242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5">
              <p14:nvContentPartPr>
                <p14:cNvPr id="291" name="Ink 290">
                  <a:extLst>
                    <a:ext uri="{FF2B5EF4-FFF2-40B4-BE49-F238E27FC236}">
                      <a16:creationId xmlns:a16="http://schemas.microsoft.com/office/drawing/2014/main" id="{ACCE8ED4-0600-7484-FE6F-624771D1BAB3}"/>
                    </a:ext>
                  </a:extLst>
                </p14:cNvPr>
                <p14:cNvContentPartPr/>
                <p14:nvPr/>
              </p14:nvContentPartPr>
              <p14:xfrm>
                <a:off x="10269286" y="4373553"/>
                <a:ext cx="250200" cy="16200"/>
              </p14:xfrm>
            </p:contentPart>
          </mc:Choice>
          <mc:Fallback xmlns="">
            <p:pic>
              <p:nvPicPr>
                <p:cNvPr id="291" name="Ink 290">
                  <a:extLst>
                    <a:ext uri="{FF2B5EF4-FFF2-40B4-BE49-F238E27FC236}">
                      <a16:creationId xmlns:a16="http://schemas.microsoft.com/office/drawing/2014/main" id="{ACCE8ED4-0600-7484-FE6F-624771D1BAB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260646" y="4364913"/>
                  <a:ext cx="267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7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3E4D0CDF-9020-1761-0826-8930C7DF8A21}"/>
                    </a:ext>
                  </a:extLst>
                </p14:cNvPr>
                <p14:cNvContentPartPr/>
                <p14:nvPr/>
              </p14:nvContentPartPr>
              <p14:xfrm>
                <a:off x="10767526" y="4321353"/>
                <a:ext cx="846360" cy="35388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3E4D0CDF-9020-1761-0826-8930C7DF8A21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758526" y="4312713"/>
                  <a:ext cx="864000" cy="371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3" name="Group 312">
            <a:extLst>
              <a:ext uri="{FF2B5EF4-FFF2-40B4-BE49-F238E27FC236}">
                <a16:creationId xmlns:a16="http://schemas.microsoft.com/office/drawing/2014/main" id="{52955534-8E43-A700-A06F-8FBA4535C00F}"/>
              </a:ext>
            </a:extLst>
          </p:cNvPr>
          <p:cNvGrpSpPr/>
          <p:nvPr/>
        </p:nvGrpSpPr>
        <p:grpSpPr>
          <a:xfrm>
            <a:off x="325726" y="5984553"/>
            <a:ext cx="5994000" cy="606600"/>
            <a:chOff x="325726" y="5984553"/>
            <a:chExt cx="5994000" cy="606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9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0F5FBA8A-473D-4573-AED9-321E33FFCA23}"/>
                    </a:ext>
                  </a:extLst>
                </p14:cNvPr>
                <p14:cNvContentPartPr/>
                <p14:nvPr/>
              </p14:nvContentPartPr>
              <p14:xfrm>
                <a:off x="325726" y="6066633"/>
                <a:ext cx="223920" cy="25488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0F5FBA8A-473D-4573-AED9-321E33FFCA23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16726" y="6057993"/>
                  <a:ext cx="24156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296" name="Ink 295">
                  <a:extLst>
                    <a:ext uri="{FF2B5EF4-FFF2-40B4-BE49-F238E27FC236}">
                      <a16:creationId xmlns:a16="http://schemas.microsoft.com/office/drawing/2014/main" id="{82A949BF-811F-97EE-8178-A14A5D15E409}"/>
                    </a:ext>
                  </a:extLst>
                </p14:cNvPr>
                <p14:cNvContentPartPr/>
                <p14:nvPr/>
              </p14:nvContentPartPr>
              <p14:xfrm>
                <a:off x="595006" y="6038913"/>
                <a:ext cx="124920" cy="277560"/>
              </p14:xfrm>
            </p:contentPart>
          </mc:Choice>
          <mc:Fallback xmlns="">
            <p:pic>
              <p:nvPicPr>
                <p:cNvPr id="296" name="Ink 295">
                  <a:extLst>
                    <a:ext uri="{FF2B5EF4-FFF2-40B4-BE49-F238E27FC236}">
                      <a16:creationId xmlns:a16="http://schemas.microsoft.com/office/drawing/2014/main" id="{82A949BF-811F-97EE-8178-A14A5D15E40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586006" y="6030273"/>
                  <a:ext cx="142560" cy="29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1941B5E9-FBB1-689A-21DC-A8BDB927CE52}"/>
                    </a:ext>
                  </a:extLst>
                </p14:cNvPr>
                <p14:cNvContentPartPr/>
                <p14:nvPr/>
              </p14:nvContentPartPr>
              <p14:xfrm>
                <a:off x="553966" y="6104793"/>
                <a:ext cx="151560" cy="2772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1941B5E9-FBB1-689A-21DC-A8BDB927CE52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545326" y="6096153"/>
                  <a:ext cx="1692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5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C0B1191-738C-42CD-4350-B4FA6EC8A60E}"/>
                    </a:ext>
                  </a:extLst>
                </p14:cNvPr>
                <p14:cNvContentPartPr/>
                <p14:nvPr/>
              </p14:nvContentPartPr>
              <p14:xfrm>
                <a:off x="758086" y="6022353"/>
                <a:ext cx="614160" cy="5468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C0B1191-738C-42CD-4350-B4FA6EC8A60E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749086" y="6013713"/>
                  <a:ext cx="631800" cy="56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7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18A95377-6486-9967-ABE7-15705E6E46E6}"/>
                    </a:ext>
                  </a:extLst>
                </p14:cNvPr>
                <p14:cNvContentPartPr/>
                <p14:nvPr/>
              </p14:nvContentPartPr>
              <p14:xfrm>
                <a:off x="1508326" y="5993193"/>
                <a:ext cx="719280" cy="46512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18A95377-6486-9967-ABE7-15705E6E46E6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499326" y="5984553"/>
                  <a:ext cx="736920" cy="48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9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70BE7E5C-F0D8-C6B3-7C8D-D1AB1F128429}"/>
                    </a:ext>
                  </a:extLst>
                </p14:cNvPr>
                <p14:cNvContentPartPr/>
                <p14:nvPr/>
              </p14:nvContentPartPr>
              <p14:xfrm>
                <a:off x="2386006" y="6052233"/>
                <a:ext cx="243000" cy="28188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70BE7E5C-F0D8-C6B3-7C8D-D1AB1F128429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377006" y="6043593"/>
                  <a:ext cx="260640" cy="29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1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BC696E26-689F-AE0A-DD7D-F13A3C33B978}"/>
                    </a:ext>
                  </a:extLst>
                </p14:cNvPr>
                <p14:cNvContentPartPr/>
                <p14:nvPr/>
              </p14:nvContentPartPr>
              <p14:xfrm>
                <a:off x="2474566" y="6112713"/>
                <a:ext cx="184680" cy="3096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BC696E26-689F-AE0A-DD7D-F13A3C33B97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2465566" y="6104073"/>
                  <a:ext cx="202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3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C5AA404A-853F-9095-3203-2465B05FBAFB}"/>
                    </a:ext>
                  </a:extLst>
                </p14:cNvPr>
                <p14:cNvContentPartPr/>
                <p14:nvPr/>
              </p14:nvContentPartPr>
              <p14:xfrm>
                <a:off x="2764006" y="5988873"/>
                <a:ext cx="380520" cy="44172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C5AA404A-853F-9095-3203-2465B05FBAFB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755366" y="5979873"/>
                  <a:ext cx="39816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5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BC717182-9B50-370D-8ED3-1FF345984EA1}"/>
                    </a:ext>
                  </a:extLst>
                </p14:cNvPr>
                <p14:cNvContentPartPr/>
                <p14:nvPr/>
              </p14:nvContentPartPr>
              <p14:xfrm>
                <a:off x="3004846" y="6124233"/>
                <a:ext cx="183240" cy="23184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BC717182-9B50-370D-8ED3-1FF345984EA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2995846" y="6115233"/>
                  <a:ext cx="2008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7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51AFC26B-29A0-C146-62EF-37E98891A160}"/>
                    </a:ext>
                  </a:extLst>
                </p14:cNvPr>
                <p14:cNvContentPartPr/>
                <p14:nvPr/>
              </p14:nvContentPartPr>
              <p14:xfrm>
                <a:off x="3158926" y="5984553"/>
                <a:ext cx="282600" cy="35280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51AFC26B-29A0-C146-62EF-37E98891A160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150286" y="5975553"/>
                  <a:ext cx="30024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9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52ECE729-C90D-087F-9ED5-286A78B8B089}"/>
                    </a:ext>
                  </a:extLst>
                </p14:cNvPr>
                <p14:cNvContentPartPr/>
                <p14:nvPr/>
              </p14:nvContentPartPr>
              <p14:xfrm>
                <a:off x="2883526" y="6055833"/>
                <a:ext cx="45360" cy="1440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52ECE729-C90D-087F-9ED5-286A78B8B08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874526" y="6046833"/>
                  <a:ext cx="63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1">
              <p14:nvContentPartPr>
                <p14:cNvPr id="308" name="Ink 307">
                  <a:extLst>
                    <a:ext uri="{FF2B5EF4-FFF2-40B4-BE49-F238E27FC236}">
                      <a16:creationId xmlns:a16="http://schemas.microsoft.com/office/drawing/2014/main" id="{7B70D119-3BF9-2654-DAF3-2432C20897B2}"/>
                    </a:ext>
                  </a:extLst>
                </p14:cNvPr>
                <p14:cNvContentPartPr/>
                <p14:nvPr/>
              </p14:nvContentPartPr>
              <p14:xfrm>
                <a:off x="3577246" y="6005073"/>
                <a:ext cx="930600" cy="527400"/>
              </p14:xfrm>
            </p:contentPart>
          </mc:Choice>
          <mc:Fallback xmlns="">
            <p:pic>
              <p:nvPicPr>
                <p:cNvPr id="308" name="Ink 307">
                  <a:extLst>
                    <a:ext uri="{FF2B5EF4-FFF2-40B4-BE49-F238E27FC236}">
                      <a16:creationId xmlns:a16="http://schemas.microsoft.com/office/drawing/2014/main" id="{7B70D119-3BF9-2654-DAF3-2432C20897B2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568606" y="5996073"/>
                  <a:ext cx="948240" cy="54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3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E563143-18FA-C144-1CEC-EB718E71699F}"/>
                    </a:ext>
                  </a:extLst>
                </p14:cNvPr>
                <p14:cNvContentPartPr/>
                <p14:nvPr/>
              </p14:nvContentPartPr>
              <p14:xfrm>
                <a:off x="4196806" y="6111273"/>
                <a:ext cx="203400" cy="2088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E563143-18FA-C144-1CEC-EB718E71699F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188166" y="6102633"/>
                  <a:ext cx="221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5">
              <p14:nvContentPartPr>
                <p14:cNvPr id="310" name="Ink 309">
                  <a:extLst>
                    <a:ext uri="{FF2B5EF4-FFF2-40B4-BE49-F238E27FC236}">
                      <a16:creationId xmlns:a16="http://schemas.microsoft.com/office/drawing/2014/main" id="{03F95633-93DC-7485-7024-E4E40670236C}"/>
                    </a:ext>
                  </a:extLst>
                </p14:cNvPr>
                <p14:cNvContentPartPr/>
                <p14:nvPr/>
              </p14:nvContentPartPr>
              <p14:xfrm>
                <a:off x="3929326" y="6012633"/>
                <a:ext cx="20160" cy="16200"/>
              </p14:xfrm>
            </p:contentPart>
          </mc:Choice>
          <mc:Fallback xmlns="">
            <p:pic>
              <p:nvPicPr>
                <p:cNvPr id="310" name="Ink 309">
                  <a:extLst>
                    <a:ext uri="{FF2B5EF4-FFF2-40B4-BE49-F238E27FC236}">
                      <a16:creationId xmlns:a16="http://schemas.microsoft.com/office/drawing/2014/main" id="{03F95633-93DC-7485-7024-E4E40670236C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920326" y="6003633"/>
                  <a:ext cx="37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7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E077356C-CD0A-3DA4-D757-9B6A0C601F35}"/>
                    </a:ext>
                  </a:extLst>
                </p14:cNvPr>
                <p14:cNvContentPartPr/>
                <p14:nvPr/>
              </p14:nvContentPartPr>
              <p14:xfrm>
                <a:off x="4759126" y="6201993"/>
                <a:ext cx="638640" cy="13644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E077356C-CD0A-3DA4-D757-9B6A0C601F35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750486" y="6192993"/>
                  <a:ext cx="6562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9">
              <p14:nvContentPartPr>
                <p14:cNvPr id="312" name="Ink 311">
                  <a:extLst>
                    <a:ext uri="{FF2B5EF4-FFF2-40B4-BE49-F238E27FC236}">
                      <a16:creationId xmlns:a16="http://schemas.microsoft.com/office/drawing/2014/main" id="{F49590ED-9342-8551-7A11-CC36F9073290}"/>
                    </a:ext>
                  </a:extLst>
                </p14:cNvPr>
                <p14:cNvContentPartPr/>
                <p14:nvPr/>
              </p14:nvContentPartPr>
              <p14:xfrm>
                <a:off x="5566606" y="6023793"/>
                <a:ext cx="753120" cy="567360"/>
              </p14:xfrm>
            </p:contentPart>
          </mc:Choice>
          <mc:Fallback xmlns="">
            <p:pic>
              <p:nvPicPr>
                <p:cNvPr id="312" name="Ink 311">
                  <a:extLst>
                    <a:ext uri="{FF2B5EF4-FFF2-40B4-BE49-F238E27FC236}">
                      <a16:creationId xmlns:a16="http://schemas.microsoft.com/office/drawing/2014/main" id="{F49590ED-9342-8551-7A11-CC36F9073290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5557606" y="6015153"/>
                  <a:ext cx="770760" cy="58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4920FEA1-B02F-3697-7C61-76CFE08BDC62}"/>
              </a:ext>
            </a:extLst>
          </p:cNvPr>
          <p:cNvGrpSpPr/>
          <p:nvPr/>
        </p:nvGrpSpPr>
        <p:grpSpPr>
          <a:xfrm>
            <a:off x="6582166" y="6014433"/>
            <a:ext cx="3267360" cy="587880"/>
            <a:chOff x="6582166" y="6014433"/>
            <a:chExt cx="3267360" cy="58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1">
              <p14:nvContentPartPr>
                <p14:cNvPr id="314" name="Ink 313">
                  <a:extLst>
                    <a:ext uri="{FF2B5EF4-FFF2-40B4-BE49-F238E27FC236}">
                      <a16:creationId xmlns:a16="http://schemas.microsoft.com/office/drawing/2014/main" id="{5AC7EAE1-23D5-A79A-AAD7-8C803B4C3EB6}"/>
                    </a:ext>
                  </a:extLst>
                </p14:cNvPr>
                <p14:cNvContentPartPr/>
                <p14:nvPr/>
              </p14:nvContentPartPr>
              <p14:xfrm>
                <a:off x="6582166" y="6014433"/>
                <a:ext cx="767520" cy="587880"/>
              </p14:xfrm>
            </p:contentPart>
          </mc:Choice>
          <mc:Fallback xmlns="">
            <p:pic>
              <p:nvPicPr>
                <p:cNvPr id="314" name="Ink 313">
                  <a:extLst>
                    <a:ext uri="{FF2B5EF4-FFF2-40B4-BE49-F238E27FC236}">
                      <a16:creationId xmlns:a16="http://schemas.microsoft.com/office/drawing/2014/main" id="{5AC7EAE1-23D5-A79A-AAD7-8C803B4C3EB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6573526" y="6005433"/>
                  <a:ext cx="785160" cy="60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3">
              <p14:nvContentPartPr>
                <p14:cNvPr id="315" name="Ink 314">
                  <a:extLst>
                    <a:ext uri="{FF2B5EF4-FFF2-40B4-BE49-F238E27FC236}">
                      <a16:creationId xmlns:a16="http://schemas.microsoft.com/office/drawing/2014/main" id="{7D5120FC-E36C-5748-649C-3874846B4245}"/>
                    </a:ext>
                  </a:extLst>
                </p14:cNvPr>
                <p14:cNvContentPartPr/>
                <p14:nvPr/>
              </p14:nvContentPartPr>
              <p14:xfrm>
                <a:off x="7460926" y="6148353"/>
                <a:ext cx="331560" cy="321840"/>
              </p14:xfrm>
            </p:contentPart>
          </mc:Choice>
          <mc:Fallback xmlns="">
            <p:pic>
              <p:nvPicPr>
                <p:cNvPr id="315" name="Ink 314">
                  <a:extLst>
                    <a:ext uri="{FF2B5EF4-FFF2-40B4-BE49-F238E27FC236}">
                      <a16:creationId xmlns:a16="http://schemas.microsoft.com/office/drawing/2014/main" id="{7D5120FC-E36C-5748-649C-3874846B4245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452286" y="6139353"/>
                  <a:ext cx="349200" cy="33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5">
              <p14:nvContentPartPr>
                <p14:cNvPr id="316" name="Ink 315">
                  <a:extLst>
                    <a:ext uri="{FF2B5EF4-FFF2-40B4-BE49-F238E27FC236}">
                      <a16:creationId xmlns:a16="http://schemas.microsoft.com/office/drawing/2014/main" id="{42E65541-A3D8-0DDB-26B0-A0C50F03B6DD}"/>
                    </a:ext>
                  </a:extLst>
                </p14:cNvPr>
                <p14:cNvContentPartPr/>
                <p14:nvPr/>
              </p14:nvContentPartPr>
              <p14:xfrm>
                <a:off x="7476766" y="6240873"/>
                <a:ext cx="349200" cy="43200"/>
              </p14:xfrm>
            </p:contentPart>
          </mc:Choice>
          <mc:Fallback xmlns="">
            <p:pic>
              <p:nvPicPr>
                <p:cNvPr id="316" name="Ink 315">
                  <a:extLst>
                    <a:ext uri="{FF2B5EF4-FFF2-40B4-BE49-F238E27FC236}">
                      <a16:creationId xmlns:a16="http://schemas.microsoft.com/office/drawing/2014/main" id="{42E65541-A3D8-0DDB-26B0-A0C50F03B6DD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7468126" y="6232233"/>
                  <a:ext cx="3668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7">
              <p14:nvContentPartPr>
                <p14:cNvPr id="317" name="Ink 316">
                  <a:extLst>
                    <a:ext uri="{FF2B5EF4-FFF2-40B4-BE49-F238E27FC236}">
                      <a16:creationId xmlns:a16="http://schemas.microsoft.com/office/drawing/2014/main" id="{2E5A0212-420F-8B5D-3368-86AFB0D63FA4}"/>
                    </a:ext>
                  </a:extLst>
                </p14:cNvPr>
                <p14:cNvContentPartPr/>
                <p14:nvPr/>
              </p14:nvContentPartPr>
              <p14:xfrm>
                <a:off x="7985446" y="6151953"/>
                <a:ext cx="611280" cy="367200"/>
              </p14:xfrm>
            </p:contentPart>
          </mc:Choice>
          <mc:Fallback xmlns="">
            <p:pic>
              <p:nvPicPr>
                <p:cNvPr id="317" name="Ink 316">
                  <a:extLst>
                    <a:ext uri="{FF2B5EF4-FFF2-40B4-BE49-F238E27FC236}">
                      <a16:creationId xmlns:a16="http://schemas.microsoft.com/office/drawing/2014/main" id="{2E5A0212-420F-8B5D-3368-86AFB0D63FA4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7976806" y="6142953"/>
                  <a:ext cx="628920" cy="38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9">
              <p14:nvContentPartPr>
                <p14:cNvPr id="318" name="Ink 317">
                  <a:extLst>
                    <a:ext uri="{FF2B5EF4-FFF2-40B4-BE49-F238E27FC236}">
                      <a16:creationId xmlns:a16="http://schemas.microsoft.com/office/drawing/2014/main" id="{BA0CE961-5B36-F6B3-5331-4BF56ED0F8EC}"/>
                    </a:ext>
                  </a:extLst>
                </p14:cNvPr>
                <p14:cNvContentPartPr/>
                <p14:nvPr/>
              </p14:nvContentPartPr>
              <p14:xfrm>
                <a:off x="8001646" y="6336633"/>
                <a:ext cx="273240" cy="8280"/>
              </p14:xfrm>
            </p:contentPart>
          </mc:Choice>
          <mc:Fallback xmlns="">
            <p:pic>
              <p:nvPicPr>
                <p:cNvPr id="318" name="Ink 317">
                  <a:extLst>
                    <a:ext uri="{FF2B5EF4-FFF2-40B4-BE49-F238E27FC236}">
                      <a16:creationId xmlns:a16="http://schemas.microsoft.com/office/drawing/2014/main" id="{BA0CE961-5B36-F6B3-5331-4BF56ED0F8EC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7992646" y="6327633"/>
                  <a:ext cx="290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1">
              <p14:nvContentPartPr>
                <p14:cNvPr id="319" name="Ink 318">
                  <a:extLst>
                    <a:ext uri="{FF2B5EF4-FFF2-40B4-BE49-F238E27FC236}">
                      <a16:creationId xmlns:a16="http://schemas.microsoft.com/office/drawing/2014/main" id="{8A61665E-348D-9D60-C625-BA1A25B2A151}"/>
                    </a:ext>
                  </a:extLst>
                </p14:cNvPr>
                <p14:cNvContentPartPr/>
                <p14:nvPr/>
              </p14:nvContentPartPr>
              <p14:xfrm>
                <a:off x="8696446" y="6251673"/>
                <a:ext cx="1153080" cy="304200"/>
              </p14:xfrm>
            </p:contentPart>
          </mc:Choice>
          <mc:Fallback xmlns="">
            <p:pic>
              <p:nvPicPr>
                <p:cNvPr id="319" name="Ink 318">
                  <a:extLst>
                    <a:ext uri="{FF2B5EF4-FFF2-40B4-BE49-F238E27FC236}">
                      <a16:creationId xmlns:a16="http://schemas.microsoft.com/office/drawing/2014/main" id="{8A61665E-348D-9D60-C625-BA1A25B2A151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8687446" y="6243033"/>
                  <a:ext cx="1170720" cy="32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3" name="Group 322">
            <a:extLst>
              <a:ext uri="{FF2B5EF4-FFF2-40B4-BE49-F238E27FC236}">
                <a16:creationId xmlns:a16="http://schemas.microsoft.com/office/drawing/2014/main" id="{007D8CF1-5562-BDF2-6874-0DE5DC35FC87}"/>
              </a:ext>
            </a:extLst>
          </p:cNvPr>
          <p:cNvGrpSpPr/>
          <p:nvPr/>
        </p:nvGrpSpPr>
        <p:grpSpPr>
          <a:xfrm>
            <a:off x="10040686" y="6338433"/>
            <a:ext cx="1242720" cy="246240"/>
            <a:chOff x="10040686" y="6338433"/>
            <a:chExt cx="1242720" cy="24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43">
              <p14:nvContentPartPr>
                <p14:cNvPr id="321" name="Ink 320">
                  <a:extLst>
                    <a:ext uri="{FF2B5EF4-FFF2-40B4-BE49-F238E27FC236}">
                      <a16:creationId xmlns:a16="http://schemas.microsoft.com/office/drawing/2014/main" id="{D1B1F036-AA0D-4B2E-DFB7-7940EBE12BD3}"/>
                    </a:ext>
                  </a:extLst>
                </p14:cNvPr>
                <p14:cNvContentPartPr/>
                <p14:nvPr/>
              </p14:nvContentPartPr>
              <p14:xfrm>
                <a:off x="10040686" y="6338433"/>
                <a:ext cx="1064520" cy="231840"/>
              </p14:xfrm>
            </p:contentPart>
          </mc:Choice>
          <mc:Fallback xmlns="">
            <p:pic>
              <p:nvPicPr>
                <p:cNvPr id="321" name="Ink 320">
                  <a:extLst>
                    <a:ext uri="{FF2B5EF4-FFF2-40B4-BE49-F238E27FC236}">
                      <a16:creationId xmlns:a16="http://schemas.microsoft.com/office/drawing/2014/main" id="{D1B1F036-AA0D-4B2E-DFB7-7940EBE12BD3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031686" y="6329433"/>
                  <a:ext cx="108216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5">
              <p14:nvContentPartPr>
                <p14:cNvPr id="322" name="Ink 321">
                  <a:extLst>
                    <a:ext uri="{FF2B5EF4-FFF2-40B4-BE49-F238E27FC236}">
                      <a16:creationId xmlns:a16="http://schemas.microsoft.com/office/drawing/2014/main" id="{CD05EBE7-00E4-812B-D676-F41AEA32B704}"/>
                    </a:ext>
                  </a:extLst>
                </p14:cNvPr>
                <p14:cNvContentPartPr/>
                <p14:nvPr/>
              </p14:nvContentPartPr>
              <p14:xfrm>
                <a:off x="11277646" y="6555873"/>
                <a:ext cx="5760" cy="28800"/>
              </p14:xfrm>
            </p:contentPart>
          </mc:Choice>
          <mc:Fallback xmlns="">
            <p:pic>
              <p:nvPicPr>
                <p:cNvPr id="322" name="Ink 321">
                  <a:extLst>
                    <a:ext uri="{FF2B5EF4-FFF2-40B4-BE49-F238E27FC236}">
                      <a16:creationId xmlns:a16="http://schemas.microsoft.com/office/drawing/2014/main" id="{CD05EBE7-00E4-812B-D676-F41AEA32B704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1268646" y="6546873"/>
                  <a:ext cx="23400" cy="464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039547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A1F99B8-C961-F284-8E99-99163F90C598}"/>
              </a:ext>
            </a:extLst>
          </p:cNvPr>
          <p:cNvGrpSpPr/>
          <p:nvPr/>
        </p:nvGrpSpPr>
        <p:grpSpPr>
          <a:xfrm>
            <a:off x="219526" y="262713"/>
            <a:ext cx="394200" cy="478800"/>
            <a:chOff x="219526" y="262713"/>
            <a:chExt cx="394200" cy="47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5C22F188-E919-BB22-5E9C-F9034F54FF94}"/>
                    </a:ext>
                  </a:extLst>
                </p14:cNvPr>
                <p14:cNvContentPartPr/>
                <p14:nvPr/>
              </p14:nvContentPartPr>
              <p14:xfrm>
                <a:off x="345526" y="345873"/>
                <a:ext cx="213120" cy="29088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5C22F188-E919-BB22-5E9C-F9034F54FF94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6886" y="336873"/>
                  <a:ext cx="230760" cy="30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24B188C-B2E4-66E4-AE08-0BC1CBE891AC}"/>
                    </a:ext>
                  </a:extLst>
                </p14:cNvPr>
                <p14:cNvContentPartPr/>
                <p14:nvPr/>
              </p14:nvContentPartPr>
              <p14:xfrm>
                <a:off x="219526" y="262713"/>
                <a:ext cx="394200" cy="4788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24B188C-B2E4-66E4-AE08-0BC1CBE891A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10886" y="254073"/>
                  <a:ext cx="411840" cy="496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6DF1A9AE-A149-1CB6-857E-664CD45EE300}"/>
              </a:ext>
            </a:extLst>
          </p:cNvPr>
          <p:cNvGrpSpPr/>
          <p:nvPr/>
        </p:nvGrpSpPr>
        <p:grpSpPr>
          <a:xfrm>
            <a:off x="1615966" y="474753"/>
            <a:ext cx="393120" cy="414720"/>
            <a:chOff x="1615966" y="474753"/>
            <a:chExt cx="393120" cy="414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D0E8E896-17BD-A77C-ACA9-BA427B234599}"/>
                    </a:ext>
                  </a:extLst>
                </p14:cNvPr>
                <p14:cNvContentPartPr/>
                <p14:nvPr/>
              </p14:nvContentPartPr>
              <p14:xfrm>
                <a:off x="1615966" y="572673"/>
                <a:ext cx="238320" cy="31680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D0E8E896-17BD-A77C-ACA9-BA427B234599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607326" y="564033"/>
                  <a:ext cx="2559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A1144C19-1592-F570-4AAD-1EEDBB833933}"/>
                    </a:ext>
                  </a:extLst>
                </p14:cNvPr>
                <p14:cNvContentPartPr/>
                <p14:nvPr/>
              </p14:nvContentPartPr>
              <p14:xfrm>
                <a:off x="1658446" y="474753"/>
                <a:ext cx="245520" cy="316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A1144C19-1592-F570-4AAD-1EEDBB833933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649806" y="466113"/>
                  <a:ext cx="2631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30D5091-35FC-F32A-341B-6DCFA01C7260}"/>
                    </a:ext>
                  </a:extLst>
                </p14:cNvPr>
                <p14:cNvContentPartPr/>
                <p14:nvPr/>
              </p14:nvContentPartPr>
              <p14:xfrm>
                <a:off x="1990006" y="709113"/>
                <a:ext cx="19080" cy="385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30D5091-35FC-F32A-341B-6DCFA01C726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981006" y="700113"/>
                  <a:ext cx="36720" cy="5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7059B765-DCD5-EA73-B323-3FBC94CCDCD9}"/>
              </a:ext>
            </a:extLst>
          </p:cNvPr>
          <p:cNvGrpSpPr/>
          <p:nvPr/>
        </p:nvGrpSpPr>
        <p:grpSpPr>
          <a:xfrm>
            <a:off x="2238766" y="448833"/>
            <a:ext cx="1186920" cy="438120"/>
            <a:chOff x="2238766" y="448833"/>
            <a:chExt cx="1186920" cy="438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1481166B-E490-E481-5D3F-9D1B1ED8B0C9}"/>
                    </a:ext>
                  </a:extLst>
                </p14:cNvPr>
                <p14:cNvContentPartPr/>
                <p14:nvPr/>
              </p14:nvContentPartPr>
              <p14:xfrm>
                <a:off x="2238766" y="463593"/>
                <a:ext cx="115200" cy="42300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1481166B-E490-E481-5D3F-9D1B1ED8B0C9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229766" y="454593"/>
                  <a:ext cx="132840" cy="44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005E19A5-EF8D-E6A7-8C10-E0E090382AFA}"/>
                    </a:ext>
                  </a:extLst>
                </p14:cNvPr>
                <p14:cNvContentPartPr/>
                <p14:nvPr/>
              </p14:nvContentPartPr>
              <p14:xfrm>
                <a:off x="2401486" y="639633"/>
                <a:ext cx="255600" cy="13212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005E19A5-EF8D-E6A7-8C10-E0E090382A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2392486" y="630633"/>
                  <a:ext cx="273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8CBAF18C-798E-C5F3-2F57-984FCE786168}"/>
                    </a:ext>
                  </a:extLst>
                </p14:cNvPr>
                <p14:cNvContentPartPr/>
                <p14:nvPr/>
              </p14:nvContentPartPr>
              <p14:xfrm>
                <a:off x="2457646" y="528393"/>
                <a:ext cx="172800" cy="23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8CBAF18C-798E-C5F3-2F57-984FCE78616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449006" y="519753"/>
                  <a:ext cx="19044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C50A10F8-F933-D1BB-27F6-917F865DEC4A}"/>
                    </a:ext>
                  </a:extLst>
                </p14:cNvPr>
                <p14:cNvContentPartPr/>
                <p14:nvPr/>
              </p14:nvContentPartPr>
              <p14:xfrm>
                <a:off x="2809726" y="676353"/>
                <a:ext cx="186840" cy="1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C50A10F8-F933-D1BB-27F6-917F865DEC4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800726" y="667713"/>
                  <a:ext cx="2044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89A51F51-1AF9-7CB9-CF86-36794C7EDBC9}"/>
                    </a:ext>
                  </a:extLst>
                </p14:cNvPr>
                <p14:cNvContentPartPr/>
                <p14:nvPr/>
              </p14:nvContentPartPr>
              <p14:xfrm>
                <a:off x="3080446" y="624153"/>
                <a:ext cx="230400" cy="1108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89A51F51-1AF9-7CB9-CF86-36794C7EDBC9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3071806" y="615513"/>
                  <a:ext cx="2480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20A0DB79-ABC5-9C46-BA49-F41E8F6F3EE2}"/>
                    </a:ext>
                  </a:extLst>
                </p14:cNvPr>
                <p14:cNvContentPartPr/>
                <p14:nvPr/>
              </p14:nvContentPartPr>
              <p14:xfrm>
                <a:off x="3057406" y="534873"/>
                <a:ext cx="118080" cy="5652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20A0DB79-ABC5-9C46-BA49-F41E8F6F3EE2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3048406" y="526233"/>
                  <a:ext cx="1357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2788BF8B-78DF-161F-1310-2CEB212EDD98}"/>
                    </a:ext>
                  </a:extLst>
                </p14:cNvPr>
                <p14:cNvContentPartPr/>
                <p14:nvPr/>
              </p14:nvContentPartPr>
              <p14:xfrm>
                <a:off x="3351166" y="448833"/>
                <a:ext cx="74520" cy="43812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2788BF8B-78DF-161F-1310-2CEB212EDD9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3342526" y="440193"/>
                  <a:ext cx="92160" cy="45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2F9ED1D-E525-5D88-8035-3E75CD8142D6}"/>
              </a:ext>
            </a:extLst>
          </p:cNvPr>
          <p:cNvGrpSpPr/>
          <p:nvPr/>
        </p:nvGrpSpPr>
        <p:grpSpPr>
          <a:xfrm>
            <a:off x="3717286" y="653313"/>
            <a:ext cx="210600" cy="70920"/>
            <a:chOff x="3717286" y="653313"/>
            <a:chExt cx="210600" cy="70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CE62EA7-648E-73A0-6F29-D149DD11756F}"/>
                    </a:ext>
                  </a:extLst>
                </p14:cNvPr>
                <p14:cNvContentPartPr/>
                <p14:nvPr/>
              </p14:nvContentPartPr>
              <p14:xfrm>
                <a:off x="3717286" y="653313"/>
                <a:ext cx="201960" cy="1440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CE62EA7-648E-73A0-6F29-D149DD11756F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3708286" y="644673"/>
                  <a:ext cx="2196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C7303F88-9366-706C-A2FF-AC3825EA945B}"/>
                    </a:ext>
                  </a:extLst>
                </p14:cNvPr>
                <p14:cNvContentPartPr/>
                <p14:nvPr/>
              </p14:nvContentPartPr>
              <p14:xfrm>
                <a:off x="3743926" y="721713"/>
                <a:ext cx="183960" cy="2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C7303F88-9366-706C-A2FF-AC3825EA945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734926" y="712713"/>
                  <a:ext cx="201600" cy="2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C5775137-35DE-68B2-672D-C34FA4B97018}"/>
                  </a:ext>
                </a:extLst>
              </p14:cNvPr>
              <p14:cNvContentPartPr/>
              <p14:nvPr/>
            </p14:nvContentPartPr>
            <p14:xfrm>
              <a:off x="4210126" y="444153"/>
              <a:ext cx="269280" cy="324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C5775137-35DE-68B2-672D-C34FA4B97018}"/>
                  </a:ext>
                </a:extLst>
              </p:cNvPr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4201486" y="435513"/>
                <a:ext cx="286920" cy="50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5" name="Group 24">
            <a:extLst>
              <a:ext uri="{FF2B5EF4-FFF2-40B4-BE49-F238E27FC236}">
                <a16:creationId xmlns:a16="http://schemas.microsoft.com/office/drawing/2014/main" id="{28201AE9-40BE-8A61-2AE3-1649BFD74220}"/>
              </a:ext>
            </a:extLst>
          </p:cNvPr>
          <p:cNvGrpSpPr/>
          <p:nvPr/>
        </p:nvGrpSpPr>
        <p:grpSpPr>
          <a:xfrm>
            <a:off x="4199326" y="586713"/>
            <a:ext cx="1030680" cy="292320"/>
            <a:chOff x="4199326" y="586713"/>
            <a:chExt cx="1030680" cy="292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FA0EC90-2D92-ED33-7585-D08CBA111513}"/>
                    </a:ext>
                  </a:extLst>
                </p14:cNvPr>
                <p14:cNvContentPartPr/>
                <p14:nvPr/>
              </p14:nvContentPartPr>
              <p14:xfrm>
                <a:off x="4199326" y="586713"/>
                <a:ext cx="302760" cy="29232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FA0EC90-2D92-ED33-7585-D08CBA11151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190686" y="577713"/>
                  <a:ext cx="320400" cy="30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A00865A8-356C-F565-A248-45E96FDC6306}"/>
                    </a:ext>
                  </a:extLst>
                </p14:cNvPr>
                <p14:cNvContentPartPr/>
                <p14:nvPr/>
              </p14:nvContentPartPr>
              <p14:xfrm>
                <a:off x="4672726" y="715953"/>
                <a:ext cx="36000" cy="3420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A00865A8-356C-F565-A248-45E96FDC6306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4664086" y="707313"/>
                  <a:ext cx="536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AE2D097-710A-406C-0B7C-F111C63024D9}"/>
                    </a:ext>
                  </a:extLst>
                </p14:cNvPr>
                <p14:cNvContentPartPr/>
                <p14:nvPr/>
              </p14:nvContentPartPr>
              <p14:xfrm>
                <a:off x="4852726" y="653313"/>
                <a:ext cx="377280" cy="18792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AE2D097-710A-406C-0B7C-F111C63024D9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4843726" y="644673"/>
                  <a:ext cx="394920" cy="205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30EB6F0-DF52-C0C8-3438-00E3E46D2B5B}"/>
                  </a:ext>
                </a:extLst>
              </p14:cNvPr>
              <p14:cNvContentPartPr/>
              <p14:nvPr/>
            </p14:nvContentPartPr>
            <p14:xfrm>
              <a:off x="4931566" y="455313"/>
              <a:ext cx="239400" cy="2124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30EB6F0-DF52-C0C8-3438-00E3E46D2B5B}"/>
                  </a:ext>
                </a:extLst>
              </p:cNvPr>
              <p:cNvPicPr/>
              <p:nvPr/>
            </p:nvPicPr>
            <p:blipFill>
              <a:blip r:embed="rId39"/>
              <a:stretch>
                <a:fillRect/>
              </a:stretch>
            </p:blipFill>
            <p:spPr>
              <a:xfrm>
                <a:off x="4922566" y="446313"/>
                <a:ext cx="25704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26" name="Ink 25">
                <a:extLst>
                  <a:ext uri="{FF2B5EF4-FFF2-40B4-BE49-F238E27FC236}">
                    <a16:creationId xmlns:a16="http://schemas.microsoft.com/office/drawing/2014/main" id="{2F919A72-3A40-6355-42F9-715CC574BD92}"/>
                  </a:ext>
                </a:extLst>
              </p14:cNvPr>
              <p14:cNvContentPartPr/>
              <p14:nvPr/>
            </p14:nvContentPartPr>
            <p14:xfrm>
              <a:off x="5536726" y="688233"/>
              <a:ext cx="192960" cy="15120"/>
            </p14:xfrm>
          </p:contentPart>
        </mc:Choice>
        <mc:Fallback xmlns="">
          <p:pic>
            <p:nvPicPr>
              <p:cNvPr id="26" name="Ink 25">
                <a:extLst>
                  <a:ext uri="{FF2B5EF4-FFF2-40B4-BE49-F238E27FC236}">
                    <a16:creationId xmlns:a16="http://schemas.microsoft.com/office/drawing/2014/main" id="{2F919A72-3A40-6355-42F9-715CC574BD92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5527726" y="679233"/>
                <a:ext cx="21060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2" name="Group 31">
            <a:extLst>
              <a:ext uri="{FF2B5EF4-FFF2-40B4-BE49-F238E27FC236}">
                <a16:creationId xmlns:a16="http://schemas.microsoft.com/office/drawing/2014/main" id="{691BB189-2C98-DE7D-14D3-C32AD1FBE93A}"/>
              </a:ext>
            </a:extLst>
          </p:cNvPr>
          <p:cNvGrpSpPr/>
          <p:nvPr/>
        </p:nvGrpSpPr>
        <p:grpSpPr>
          <a:xfrm>
            <a:off x="5932726" y="459993"/>
            <a:ext cx="913680" cy="403200"/>
            <a:chOff x="5932726" y="459993"/>
            <a:chExt cx="913680" cy="40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F4151C61-4C63-E6F7-0226-8D1E91246889}"/>
                    </a:ext>
                  </a:extLst>
                </p14:cNvPr>
                <p14:cNvContentPartPr/>
                <p14:nvPr/>
              </p14:nvContentPartPr>
              <p14:xfrm>
                <a:off x="5956846" y="555753"/>
                <a:ext cx="293400" cy="30744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F4151C61-4C63-E6F7-0226-8D1E9124688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947846" y="547113"/>
                  <a:ext cx="311040" cy="32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B1F3D62-72F6-B1E7-F85B-FC0B509E2F86}"/>
                    </a:ext>
                  </a:extLst>
                </p14:cNvPr>
                <p14:cNvContentPartPr/>
                <p14:nvPr/>
              </p14:nvContentPartPr>
              <p14:xfrm>
                <a:off x="5932726" y="459993"/>
                <a:ext cx="284760" cy="1152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B1F3D62-72F6-B1E7-F85B-FC0B509E2F8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924086" y="451353"/>
                  <a:ext cx="30240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E7949BE0-FDE5-B027-F31C-3B9C8CF6DDF7}"/>
                    </a:ext>
                  </a:extLst>
                </p14:cNvPr>
                <p14:cNvContentPartPr/>
                <p14:nvPr/>
              </p14:nvContentPartPr>
              <p14:xfrm>
                <a:off x="6346006" y="702273"/>
                <a:ext cx="28080" cy="3276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E7949BE0-FDE5-B027-F31C-3B9C8CF6DDF7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6337006" y="693273"/>
                  <a:ext cx="4572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FC1B5565-BDD2-FA67-E4D7-7DC41A2637A3}"/>
                    </a:ext>
                  </a:extLst>
                </p14:cNvPr>
                <p14:cNvContentPartPr/>
                <p14:nvPr/>
              </p14:nvContentPartPr>
              <p14:xfrm>
                <a:off x="6530326" y="618033"/>
                <a:ext cx="262080" cy="1558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FC1B5565-BDD2-FA67-E4D7-7DC41A2637A3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521686" y="609033"/>
                  <a:ext cx="2797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B843459B-8C8F-05EC-E36F-639FEF84DDDF}"/>
                    </a:ext>
                  </a:extLst>
                </p14:cNvPr>
                <p14:cNvContentPartPr/>
                <p14:nvPr/>
              </p14:nvContentPartPr>
              <p14:xfrm>
                <a:off x="6595126" y="495633"/>
                <a:ext cx="251280" cy="4932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B843459B-8C8F-05EC-E36F-639FEF84DDD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586126" y="486993"/>
                  <a:ext cx="268920" cy="6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3C61873-B8FB-3A95-89CE-56645251142A}"/>
              </a:ext>
            </a:extLst>
          </p:cNvPr>
          <p:cNvGrpSpPr/>
          <p:nvPr/>
        </p:nvGrpSpPr>
        <p:grpSpPr>
          <a:xfrm>
            <a:off x="5930206" y="398793"/>
            <a:ext cx="1503720" cy="1153800"/>
            <a:chOff x="5930206" y="398793"/>
            <a:chExt cx="1503720" cy="115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45910E10-88FE-7EC0-2BF1-2FFF97D6BC77}"/>
                    </a:ext>
                  </a:extLst>
                </p14:cNvPr>
                <p14:cNvContentPartPr/>
                <p14:nvPr/>
              </p14:nvContentPartPr>
              <p14:xfrm>
                <a:off x="5930206" y="398793"/>
                <a:ext cx="944280" cy="82692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45910E10-88FE-7EC0-2BF1-2FFF97D6BC7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921206" y="389793"/>
                  <a:ext cx="961920" cy="84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9A762A8B-4418-BDA7-C4D9-C383D8F52181}"/>
                    </a:ext>
                  </a:extLst>
                </p14:cNvPr>
                <p14:cNvContentPartPr/>
                <p14:nvPr/>
              </p14:nvContentPartPr>
              <p14:xfrm>
                <a:off x="6010126" y="1424433"/>
                <a:ext cx="178920" cy="10656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9A762A8B-4418-BDA7-C4D9-C383D8F52181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6001486" y="1415433"/>
                  <a:ext cx="19656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CFAE68D1-8027-45AB-C624-1335E9AD0631}"/>
                    </a:ext>
                  </a:extLst>
                </p14:cNvPr>
                <p14:cNvContentPartPr/>
                <p14:nvPr/>
              </p14:nvContentPartPr>
              <p14:xfrm>
                <a:off x="6018046" y="1314993"/>
                <a:ext cx="140400" cy="3564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CFAE68D1-8027-45AB-C624-1335E9AD0631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6009046" y="1305993"/>
                  <a:ext cx="1580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82DB7E44-C1D2-9613-F806-D7C3B492DC5A}"/>
                    </a:ext>
                  </a:extLst>
                </p14:cNvPr>
                <p14:cNvContentPartPr/>
                <p14:nvPr/>
              </p14:nvContentPartPr>
              <p14:xfrm>
                <a:off x="6341326" y="1460433"/>
                <a:ext cx="105840" cy="1260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82DB7E44-C1D2-9613-F806-D7C3B492DC5A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6332326" y="1451793"/>
                  <a:ext cx="1234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52AAB9A-2269-69DE-7E60-BFCE6592E4F4}"/>
                    </a:ext>
                  </a:extLst>
                </p14:cNvPr>
                <p14:cNvContentPartPr/>
                <p14:nvPr/>
              </p14:nvContentPartPr>
              <p14:xfrm>
                <a:off x="6328726" y="1533153"/>
                <a:ext cx="135000" cy="1944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52AAB9A-2269-69DE-7E60-BFCE6592E4F4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319726" y="1524513"/>
                  <a:ext cx="15264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9994A57D-5882-2ABD-F9C2-131E6EF52743}"/>
                    </a:ext>
                  </a:extLst>
                </p14:cNvPr>
                <p14:cNvContentPartPr/>
                <p14:nvPr/>
              </p14:nvContentPartPr>
              <p14:xfrm>
                <a:off x="6603406" y="1291953"/>
                <a:ext cx="830520" cy="2566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9994A57D-5882-2ABD-F9C2-131E6EF5274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594766" y="1283313"/>
                  <a:ext cx="84816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BE0F81FE-8834-D7BB-23D8-CB55C8AE9E68}"/>
                    </a:ext>
                  </a:extLst>
                </p14:cNvPr>
                <p14:cNvContentPartPr/>
                <p14:nvPr/>
              </p14:nvContentPartPr>
              <p14:xfrm>
                <a:off x="7215046" y="1343433"/>
                <a:ext cx="155880" cy="4680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BE0F81FE-8834-D7BB-23D8-CB55C8AE9E68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7206406" y="1334433"/>
                  <a:ext cx="17352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6910B39A-0FB7-6414-FDD6-871FD179D385}"/>
              </a:ext>
            </a:extLst>
          </p:cNvPr>
          <p:cNvGrpSpPr/>
          <p:nvPr/>
        </p:nvGrpSpPr>
        <p:grpSpPr>
          <a:xfrm>
            <a:off x="3854806" y="369273"/>
            <a:ext cx="1435320" cy="1173240"/>
            <a:chOff x="3854806" y="369273"/>
            <a:chExt cx="1435320" cy="1173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B23F7DA2-2199-237B-6565-C6EE6CA3D4AC}"/>
                    </a:ext>
                  </a:extLst>
                </p14:cNvPr>
                <p14:cNvContentPartPr/>
                <p14:nvPr/>
              </p14:nvContentPartPr>
              <p14:xfrm>
                <a:off x="4040926" y="369273"/>
                <a:ext cx="1249200" cy="83736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B23F7DA2-2199-237B-6565-C6EE6CA3D4A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031926" y="360273"/>
                  <a:ext cx="1266840" cy="85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190C097D-4260-7D3D-143C-CA1B338D6688}"/>
                    </a:ext>
                  </a:extLst>
                </p14:cNvPr>
                <p14:cNvContentPartPr/>
                <p14:nvPr/>
              </p14:nvContentPartPr>
              <p14:xfrm>
                <a:off x="3854806" y="1304553"/>
                <a:ext cx="266040" cy="2379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190C097D-4260-7D3D-143C-CA1B338D668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846166" y="1295913"/>
                  <a:ext cx="283680" cy="2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0">
            <p14:nvContentPartPr>
              <p14:cNvPr id="44" name="Ink 43">
                <a:extLst>
                  <a:ext uri="{FF2B5EF4-FFF2-40B4-BE49-F238E27FC236}">
                    <a16:creationId xmlns:a16="http://schemas.microsoft.com/office/drawing/2014/main" id="{9D209F0C-D63B-D9B6-748B-0DC59775A789}"/>
                  </a:ext>
                </a:extLst>
              </p14:cNvPr>
              <p14:cNvContentPartPr/>
              <p14:nvPr/>
            </p14:nvContentPartPr>
            <p14:xfrm>
              <a:off x="364966" y="1776153"/>
              <a:ext cx="357120" cy="462240"/>
            </p14:xfrm>
          </p:contentPart>
        </mc:Choice>
        <mc:Fallback xmlns="">
          <p:pic>
            <p:nvPicPr>
              <p:cNvPr id="44" name="Ink 43">
                <a:extLst>
                  <a:ext uri="{FF2B5EF4-FFF2-40B4-BE49-F238E27FC236}">
                    <a16:creationId xmlns:a16="http://schemas.microsoft.com/office/drawing/2014/main" id="{9D209F0C-D63B-D9B6-748B-0DC59775A789}"/>
                  </a:ext>
                </a:extLst>
              </p:cNvPr>
              <p:cNvPicPr/>
              <p:nvPr/>
            </p:nvPicPr>
            <p:blipFill>
              <a:blip r:embed="rId71"/>
              <a:stretch>
                <a:fillRect/>
              </a:stretch>
            </p:blipFill>
            <p:spPr>
              <a:xfrm>
                <a:off x="356326" y="1767513"/>
                <a:ext cx="374760" cy="479880"/>
              </a:xfrm>
              <a:prstGeom prst="rect">
                <a:avLst/>
              </a:prstGeom>
            </p:spPr>
          </p:pic>
        </mc:Fallback>
      </mc:AlternateContent>
      <p:grpSp>
        <p:nvGrpSpPr>
          <p:cNvPr id="50" name="Group 49">
            <a:extLst>
              <a:ext uri="{FF2B5EF4-FFF2-40B4-BE49-F238E27FC236}">
                <a16:creationId xmlns:a16="http://schemas.microsoft.com/office/drawing/2014/main" id="{98587ED5-2E7B-0C92-39D5-EE75C11DDF2F}"/>
              </a:ext>
            </a:extLst>
          </p:cNvPr>
          <p:cNvGrpSpPr/>
          <p:nvPr/>
        </p:nvGrpSpPr>
        <p:grpSpPr>
          <a:xfrm>
            <a:off x="899566" y="1640793"/>
            <a:ext cx="1651680" cy="577440"/>
            <a:chOff x="899566" y="1640793"/>
            <a:chExt cx="1651680" cy="57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53558BD7-C020-3E39-7D19-8F70F93720FC}"/>
                    </a:ext>
                  </a:extLst>
                </p14:cNvPr>
                <p14:cNvContentPartPr/>
                <p14:nvPr/>
              </p14:nvContentPartPr>
              <p14:xfrm>
                <a:off x="899566" y="1640793"/>
                <a:ext cx="1651680" cy="57744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53558BD7-C020-3E39-7D19-8F70F93720FC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90926" y="1631793"/>
                  <a:ext cx="1669320" cy="59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E7ADEFC1-631F-6DB0-FEA9-646169EDDD85}"/>
                    </a:ext>
                  </a:extLst>
                </p14:cNvPr>
                <p14:cNvContentPartPr/>
                <p14:nvPr/>
              </p14:nvContentPartPr>
              <p14:xfrm>
                <a:off x="2166046" y="1785513"/>
                <a:ext cx="258480" cy="720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E7ADEFC1-631F-6DB0-FEA9-646169EDDD85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2157406" y="1776513"/>
                  <a:ext cx="27612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B43681CE-D4A3-68E0-3B71-CDEFDED57080}"/>
                    </a:ext>
                  </a:extLst>
                </p14:cNvPr>
                <p14:cNvContentPartPr/>
                <p14:nvPr/>
              </p14:nvContentPartPr>
              <p14:xfrm>
                <a:off x="2101606" y="1757073"/>
                <a:ext cx="18360" cy="504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B43681CE-D4A3-68E0-3B71-CDEFDED5708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2092966" y="1748433"/>
                  <a:ext cx="360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8" name="Ink 47">
                  <a:extLst>
                    <a:ext uri="{FF2B5EF4-FFF2-40B4-BE49-F238E27FC236}">
                      <a16:creationId xmlns:a16="http://schemas.microsoft.com/office/drawing/2014/main" id="{9DDE4730-151E-0F29-1E0B-2FED68B981C4}"/>
                    </a:ext>
                  </a:extLst>
                </p14:cNvPr>
                <p14:cNvContentPartPr/>
                <p14:nvPr/>
              </p14:nvContentPartPr>
              <p14:xfrm>
                <a:off x="1582486" y="1772913"/>
                <a:ext cx="46800" cy="12960"/>
              </p14:xfrm>
            </p:contentPart>
          </mc:Choice>
          <mc:Fallback xmlns="">
            <p:pic>
              <p:nvPicPr>
                <p:cNvPr id="48" name="Ink 47">
                  <a:extLst>
                    <a:ext uri="{FF2B5EF4-FFF2-40B4-BE49-F238E27FC236}">
                      <a16:creationId xmlns:a16="http://schemas.microsoft.com/office/drawing/2014/main" id="{9DDE4730-151E-0F29-1E0B-2FED68B981C4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573486" y="1764273"/>
                  <a:ext cx="644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5641E34-50E7-9A19-9A44-82D0A4CE258C}"/>
                    </a:ext>
                  </a:extLst>
                </p14:cNvPr>
                <p14:cNvContentPartPr/>
                <p14:nvPr/>
              </p14:nvContentPartPr>
              <p14:xfrm>
                <a:off x="1357846" y="1768233"/>
                <a:ext cx="392040" cy="2232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5641E34-50E7-9A19-9A44-82D0A4CE258C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349206" y="1759593"/>
                  <a:ext cx="409680" cy="3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3E3E91F2-B99D-196D-03C8-7FD2975285DB}"/>
              </a:ext>
            </a:extLst>
          </p:cNvPr>
          <p:cNvGrpSpPr/>
          <p:nvPr/>
        </p:nvGrpSpPr>
        <p:grpSpPr>
          <a:xfrm>
            <a:off x="2800366" y="1717473"/>
            <a:ext cx="589320" cy="469800"/>
            <a:chOff x="2800366" y="1717473"/>
            <a:chExt cx="589320" cy="469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D1863D68-9AB8-ADFB-2318-A87402966D83}"/>
                    </a:ext>
                  </a:extLst>
                </p14:cNvPr>
                <p14:cNvContentPartPr/>
                <p14:nvPr/>
              </p14:nvContentPartPr>
              <p14:xfrm>
                <a:off x="2927806" y="1776153"/>
                <a:ext cx="42120" cy="24084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D1863D68-9AB8-ADFB-2318-A87402966D8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2919166" y="1767153"/>
                  <a:ext cx="597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6E1366C0-59A5-B194-0460-EADBE21CCC3E}"/>
                    </a:ext>
                  </a:extLst>
                </p14:cNvPr>
                <p14:cNvContentPartPr/>
                <p14:nvPr/>
              </p14:nvContentPartPr>
              <p14:xfrm>
                <a:off x="3071806" y="1950393"/>
                <a:ext cx="11880" cy="5436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6E1366C0-59A5-B194-0460-EADBE21CCC3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063166" y="1941393"/>
                  <a:ext cx="2952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FED9DDE7-F354-14AB-5B6B-BC325A2774DA}"/>
                    </a:ext>
                  </a:extLst>
                </p14:cNvPr>
                <p14:cNvContentPartPr/>
                <p14:nvPr/>
              </p14:nvContentPartPr>
              <p14:xfrm>
                <a:off x="3117166" y="1778673"/>
                <a:ext cx="189720" cy="2552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FED9DDE7-F354-14AB-5B6B-BC325A2774DA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108166" y="1769673"/>
                  <a:ext cx="20736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D7A0DA1-293B-0C0A-D022-9341EEC66B42}"/>
                    </a:ext>
                  </a:extLst>
                </p14:cNvPr>
                <p14:cNvContentPartPr/>
                <p14:nvPr/>
              </p14:nvContentPartPr>
              <p14:xfrm>
                <a:off x="2800366" y="1717473"/>
                <a:ext cx="180360" cy="46980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D7A0DA1-293B-0C0A-D022-9341EEC66B42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2791366" y="1708473"/>
                  <a:ext cx="19800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A4B125E9-64C9-61E9-52C9-1F88A2254BB2}"/>
                    </a:ext>
                  </a:extLst>
                </p14:cNvPr>
                <p14:cNvContentPartPr/>
                <p14:nvPr/>
              </p14:nvContentPartPr>
              <p14:xfrm>
                <a:off x="3338206" y="1737993"/>
                <a:ext cx="51480" cy="39348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A4B125E9-64C9-61E9-52C9-1F88A2254BB2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3329566" y="1728993"/>
                  <a:ext cx="69120" cy="411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Group 63">
            <a:extLst>
              <a:ext uri="{FF2B5EF4-FFF2-40B4-BE49-F238E27FC236}">
                <a16:creationId xmlns:a16="http://schemas.microsoft.com/office/drawing/2014/main" id="{4C0C4040-5A1F-20C4-B2F0-0F7146A8FD90}"/>
              </a:ext>
            </a:extLst>
          </p:cNvPr>
          <p:cNvGrpSpPr/>
          <p:nvPr/>
        </p:nvGrpSpPr>
        <p:grpSpPr>
          <a:xfrm>
            <a:off x="570166" y="2438193"/>
            <a:ext cx="426240" cy="749880"/>
            <a:chOff x="570166" y="2438193"/>
            <a:chExt cx="426240" cy="74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86BF0D1C-ED87-B028-EDF9-20C900377F28}"/>
                    </a:ext>
                  </a:extLst>
                </p14:cNvPr>
                <p14:cNvContentPartPr/>
                <p14:nvPr/>
              </p14:nvContentPartPr>
              <p14:xfrm>
                <a:off x="631366" y="2438193"/>
                <a:ext cx="163440" cy="21600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86BF0D1C-ED87-B028-EDF9-20C900377F28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622366" y="2429553"/>
                  <a:ext cx="1810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564977BB-11F6-7B3A-0BB2-2E72C993712D}"/>
                    </a:ext>
                  </a:extLst>
                </p14:cNvPr>
                <p14:cNvContentPartPr/>
                <p14:nvPr/>
              </p14:nvContentPartPr>
              <p14:xfrm>
                <a:off x="799126" y="2531433"/>
                <a:ext cx="162360" cy="28584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564977BB-11F6-7B3A-0BB2-2E72C993712D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0486" y="2522793"/>
                  <a:ext cx="180000" cy="30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637C8ACD-5A10-4903-8EB5-C6CD55EC7C55}"/>
                    </a:ext>
                  </a:extLst>
                </p14:cNvPr>
                <p14:cNvContentPartPr/>
                <p14:nvPr/>
              </p14:nvContentPartPr>
              <p14:xfrm>
                <a:off x="570166" y="2818713"/>
                <a:ext cx="426240" cy="25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637C8ACD-5A10-4903-8EB5-C6CD55EC7C55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561526" y="2810073"/>
                  <a:ext cx="4438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048388C-013E-E748-4F8A-DB88DC99AE70}"/>
                    </a:ext>
                  </a:extLst>
                </p14:cNvPr>
                <p14:cNvContentPartPr/>
                <p14:nvPr/>
              </p14:nvContentPartPr>
              <p14:xfrm>
                <a:off x="570166" y="2902953"/>
                <a:ext cx="95760" cy="28512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048388C-013E-E748-4F8A-DB88DC99AE70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61526" y="2893953"/>
                  <a:ext cx="11340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FAA04698-7CC0-C3D5-4578-184145834410}"/>
                    </a:ext>
                  </a:extLst>
                </p14:cNvPr>
                <p14:cNvContentPartPr/>
                <p14:nvPr/>
              </p14:nvContentPartPr>
              <p14:xfrm>
                <a:off x="820006" y="2911953"/>
                <a:ext cx="92520" cy="2476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FAA04698-7CC0-C3D5-4578-18414583441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11006" y="2902953"/>
                  <a:ext cx="1101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5B976445-A9F8-39DA-E709-E1B7064AA097}"/>
                    </a:ext>
                  </a:extLst>
                </p14:cNvPr>
                <p14:cNvContentPartPr/>
                <p14:nvPr/>
              </p14:nvContentPartPr>
              <p14:xfrm>
                <a:off x="777166" y="3066753"/>
                <a:ext cx="178920" cy="230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5B976445-A9F8-39DA-E709-E1B7064AA097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768166" y="3057753"/>
                  <a:ext cx="1965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B76A1CB-61DC-1832-16E7-4132E63EB99E}"/>
              </a:ext>
            </a:extLst>
          </p:cNvPr>
          <p:cNvGrpSpPr/>
          <p:nvPr/>
        </p:nvGrpSpPr>
        <p:grpSpPr>
          <a:xfrm>
            <a:off x="1335166" y="2509473"/>
            <a:ext cx="2133720" cy="604080"/>
            <a:chOff x="1335166" y="2509473"/>
            <a:chExt cx="2133720" cy="60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45C9F0A-5FD7-2BEA-C8A7-ED1DE046E3B1}"/>
                    </a:ext>
                  </a:extLst>
                </p14:cNvPr>
                <p14:cNvContentPartPr/>
                <p14:nvPr/>
              </p14:nvContentPartPr>
              <p14:xfrm>
                <a:off x="1335166" y="2791353"/>
                <a:ext cx="122760" cy="1044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45C9F0A-5FD7-2BEA-C8A7-ED1DE046E3B1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326166" y="2782353"/>
                  <a:ext cx="14040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2DF1687-1240-5484-33F8-7FAA17A0D675}"/>
                    </a:ext>
                  </a:extLst>
                </p14:cNvPr>
                <p14:cNvContentPartPr/>
                <p14:nvPr/>
              </p14:nvContentPartPr>
              <p14:xfrm>
                <a:off x="1416166" y="2673633"/>
                <a:ext cx="9360" cy="1818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2DF1687-1240-5484-33F8-7FAA17A0D67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407166" y="2664993"/>
                  <a:ext cx="270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611C587A-2B79-6675-07AB-AAB07301D43B}"/>
                    </a:ext>
                  </a:extLst>
                </p14:cNvPr>
                <p14:cNvContentPartPr/>
                <p14:nvPr/>
              </p14:nvContentPartPr>
              <p14:xfrm>
                <a:off x="1702006" y="2686593"/>
                <a:ext cx="213840" cy="16020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611C587A-2B79-6675-07AB-AAB07301D43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693366" y="2677593"/>
                  <a:ext cx="2314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B35F59F1-D3ED-83D7-7BCF-541DEB0AAF8D}"/>
                    </a:ext>
                  </a:extLst>
                </p14:cNvPr>
                <p14:cNvContentPartPr/>
                <p14:nvPr/>
              </p14:nvContentPartPr>
              <p14:xfrm>
                <a:off x="1691926" y="2596953"/>
                <a:ext cx="212040" cy="504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B35F59F1-D3ED-83D7-7BCF-541DEB0AAF8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683286" y="2587953"/>
                  <a:ext cx="2296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2AF8ED27-8E2C-66C7-C71C-9E6FE866E261}"/>
                    </a:ext>
                  </a:extLst>
                </p14:cNvPr>
                <p14:cNvContentPartPr/>
                <p14:nvPr/>
              </p14:nvContentPartPr>
              <p14:xfrm>
                <a:off x="2013046" y="2803953"/>
                <a:ext cx="15480" cy="1728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2AF8ED27-8E2C-66C7-C71C-9E6FE866E26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04046" y="2795313"/>
                  <a:ext cx="331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0C41E8DA-57FF-7A00-45E6-3E9BE83C4FE8}"/>
                    </a:ext>
                  </a:extLst>
                </p14:cNvPr>
                <p14:cNvContentPartPr/>
                <p14:nvPr/>
              </p14:nvContentPartPr>
              <p14:xfrm>
                <a:off x="2170366" y="2558793"/>
                <a:ext cx="99000" cy="38016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0C41E8DA-57FF-7A00-45E6-3E9BE83C4FE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161366" y="2549793"/>
                  <a:ext cx="11664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7A70E1C8-726C-501F-F69A-980C70A088D3}"/>
                    </a:ext>
                  </a:extLst>
                </p14:cNvPr>
                <p14:cNvContentPartPr/>
                <p14:nvPr/>
              </p14:nvContentPartPr>
              <p14:xfrm>
                <a:off x="2257486" y="2773353"/>
                <a:ext cx="208440" cy="34020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7A70E1C8-726C-501F-F69A-980C70A088D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248846" y="2764713"/>
                  <a:ext cx="226080" cy="35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4EA9AEFC-60F5-B2B9-0911-9248D381DB78}"/>
                    </a:ext>
                  </a:extLst>
                </p14:cNvPr>
                <p14:cNvContentPartPr/>
                <p14:nvPr/>
              </p14:nvContentPartPr>
              <p14:xfrm>
                <a:off x="2540086" y="2696673"/>
                <a:ext cx="140400" cy="1576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4EA9AEFC-60F5-B2B9-0911-9248D381DB78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531086" y="2687673"/>
                  <a:ext cx="15804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A73E0CC-BFFF-72F2-7ADD-F7E712D9E9BD}"/>
                    </a:ext>
                  </a:extLst>
                </p14:cNvPr>
                <p14:cNvContentPartPr/>
                <p14:nvPr/>
              </p14:nvContentPartPr>
              <p14:xfrm>
                <a:off x="2548006" y="2599833"/>
                <a:ext cx="152640" cy="576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A73E0CC-BFFF-72F2-7ADD-F7E712D9E9BD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2539006" y="2590833"/>
                  <a:ext cx="17028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046E8F69-F267-A844-4CCE-5FB0C7EC3755}"/>
                    </a:ext>
                  </a:extLst>
                </p14:cNvPr>
                <p14:cNvContentPartPr/>
                <p14:nvPr/>
              </p14:nvContentPartPr>
              <p14:xfrm>
                <a:off x="2768326" y="2509473"/>
                <a:ext cx="69120" cy="42192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046E8F69-F267-A844-4CCE-5FB0C7EC3755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2759686" y="2500833"/>
                  <a:ext cx="86760" cy="43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1DFBE8F1-72F1-641A-3D05-B56D7AC64885}"/>
                    </a:ext>
                  </a:extLst>
                </p14:cNvPr>
                <p14:cNvContentPartPr/>
                <p14:nvPr/>
              </p14:nvContentPartPr>
              <p14:xfrm>
                <a:off x="2987926" y="2659953"/>
                <a:ext cx="122040" cy="720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1DFBE8F1-72F1-641A-3D05-B56D7AC6488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2979286" y="2651313"/>
                  <a:ext cx="1396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DADF8983-12D9-F629-131A-65D5AC761B70}"/>
                    </a:ext>
                  </a:extLst>
                </p14:cNvPr>
                <p14:cNvContentPartPr/>
                <p14:nvPr/>
              </p14:nvContentPartPr>
              <p14:xfrm>
                <a:off x="2981086" y="2771193"/>
                <a:ext cx="152280" cy="2736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DADF8983-12D9-F629-131A-65D5AC761B70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2972086" y="2762193"/>
                  <a:ext cx="169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15C9FB06-B558-A978-E242-60873C9DEA07}"/>
                    </a:ext>
                  </a:extLst>
                </p14:cNvPr>
                <p14:cNvContentPartPr/>
                <p14:nvPr/>
              </p14:nvContentPartPr>
              <p14:xfrm>
                <a:off x="3275206" y="2562033"/>
                <a:ext cx="193680" cy="252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15C9FB06-B558-A978-E242-60873C9DEA07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266206" y="2553033"/>
                  <a:ext cx="211320" cy="27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0">
            <p14:nvContentPartPr>
              <p14:cNvPr id="80" name="Ink 79">
                <a:extLst>
                  <a:ext uri="{FF2B5EF4-FFF2-40B4-BE49-F238E27FC236}">
                    <a16:creationId xmlns:a16="http://schemas.microsoft.com/office/drawing/2014/main" id="{11EB3821-A6B7-DD23-FD7A-BDAAC5846A63}"/>
                  </a:ext>
                </a:extLst>
              </p14:cNvPr>
              <p14:cNvContentPartPr/>
              <p14:nvPr/>
            </p14:nvContentPartPr>
            <p14:xfrm>
              <a:off x="684646" y="3503073"/>
              <a:ext cx="219600" cy="225000"/>
            </p14:xfrm>
          </p:contentPart>
        </mc:Choice>
        <mc:Fallback xmlns="">
          <p:pic>
            <p:nvPicPr>
              <p:cNvPr id="80" name="Ink 79">
                <a:extLst>
                  <a:ext uri="{FF2B5EF4-FFF2-40B4-BE49-F238E27FC236}">
                    <a16:creationId xmlns:a16="http://schemas.microsoft.com/office/drawing/2014/main" id="{11EB3821-A6B7-DD23-FD7A-BDAAC5846A63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675646" y="3494073"/>
                <a:ext cx="237240" cy="242640"/>
              </a:xfrm>
              <a:prstGeom prst="rect">
                <a:avLst/>
              </a:prstGeom>
            </p:spPr>
          </p:pic>
        </mc:Fallback>
      </mc:AlternateContent>
      <p:grpSp>
        <p:nvGrpSpPr>
          <p:cNvPr id="93" name="Group 92">
            <a:extLst>
              <a:ext uri="{FF2B5EF4-FFF2-40B4-BE49-F238E27FC236}">
                <a16:creationId xmlns:a16="http://schemas.microsoft.com/office/drawing/2014/main" id="{82A0EBD8-F5CB-9D44-1969-32B40E7D5DAF}"/>
              </a:ext>
            </a:extLst>
          </p:cNvPr>
          <p:cNvGrpSpPr/>
          <p:nvPr/>
        </p:nvGrpSpPr>
        <p:grpSpPr>
          <a:xfrm>
            <a:off x="1332646" y="3340353"/>
            <a:ext cx="2094120" cy="517680"/>
            <a:chOff x="1332646" y="3340353"/>
            <a:chExt cx="2094120" cy="517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CDE2C47F-1DAA-5168-D180-91809B8EF20D}"/>
                    </a:ext>
                  </a:extLst>
                </p14:cNvPr>
                <p14:cNvContentPartPr/>
                <p14:nvPr/>
              </p14:nvContentPartPr>
              <p14:xfrm>
                <a:off x="1420486" y="3426393"/>
                <a:ext cx="12960" cy="235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CDE2C47F-1DAA-5168-D180-91809B8EF20D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411486" y="3417753"/>
                  <a:ext cx="3060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D57D9F0F-D99C-DD39-996D-6382589AA670}"/>
                    </a:ext>
                  </a:extLst>
                </p14:cNvPr>
                <p14:cNvContentPartPr/>
                <p14:nvPr/>
              </p14:nvContentPartPr>
              <p14:xfrm>
                <a:off x="1332646" y="3576513"/>
                <a:ext cx="178200" cy="2880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D57D9F0F-D99C-DD39-996D-6382589AA670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24006" y="3567873"/>
                  <a:ext cx="19584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D73EB5C-BD60-2646-388B-A57C82664F1E}"/>
                    </a:ext>
                  </a:extLst>
                </p14:cNvPr>
                <p14:cNvContentPartPr/>
                <p14:nvPr/>
              </p14:nvContentPartPr>
              <p14:xfrm>
                <a:off x="1661326" y="3504513"/>
                <a:ext cx="216720" cy="3535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D73EB5C-BD60-2646-388B-A57C82664F1E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52686" y="3495513"/>
                  <a:ext cx="234360" cy="37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F889225F-5CF0-EFC3-8497-A714BFDAA8FA}"/>
                    </a:ext>
                  </a:extLst>
                </p14:cNvPr>
                <p14:cNvContentPartPr/>
                <p14:nvPr/>
              </p14:nvContentPartPr>
              <p14:xfrm>
                <a:off x="2030326" y="3421713"/>
                <a:ext cx="233280" cy="25776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F889225F-5CF0-EFC3-8497-A714BFDAA8FA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2021686" y="3413073"/>
                  <a:ext cx="25092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F213A9B7-6954-89A9-47A7-2822FAE18B0E}"/>
                    </a:ext>
                  </a:extLst>
                </p14:cNvPr>
                <p14:cNvContentPartPr/>
                <p14:nvPr/>
              </p14:nvContentPartPr>
              <p14:xfrm>
                <a:off x="2013406" y="3340353"/>
                <a:ext cx="239400" cy="2088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F213A9B7-6954-89A9-47A7-2822FAE18B0E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004406" y="3331353"/>
                  <a:ext cx="257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5872B373-71D0-EB3E-8B6C-5C72176C58BB}"/>
                    </a:ext>
                  </a:extLst>
                </p14:cNvPr>
                <p14:cNvContentPartPr/>
                <p14:nvPr/>
              </p14:nvContentPartPr>
              <p14:xfrm>
                <a:off x="2403646" y="3547713"/>
                <a:ext cx="14760" cy="277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5872B373-71D0-EB3E-8B6C-5C72176C58B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394646" y="3538713"/>
                  <a:ext cx="3240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9E961939-12B8-164F-69EC-539E059AB91B}"/>
                    </a:ext>
                  </a:extLst>
                </p14:cNvPr>
                <p14:cNvContentPartPr/>
                <p14:nvPr/>
              </p14:nvContentPartPr>
              <p14:xfrm>
                <a:off x="2549446" y="3440433"/>
                <a:ext cx="167760" cy="203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9E961939-12B8-164F-69EC-539E059AB91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540446" y="3431793"/>
                  <a:ext cx="18540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EB85DF26-DDD4-66EB-3183-E21226CBF368}"/>
                    </a:ext>
                  </a:extLst>
                </p14:cNvPr>
                <p14:cNvContentPartPr/>
                <p14:nvPr/>
              </p14:nvContentPartPr>
              <p14:xfrm>
                <a:off x="2550526" y="3346113"/>
                <a:ext cx="197280" cy="1656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EB85DF26-DDD4-66EB-3183-E21226CBF36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41526" y="3337473"/>
                  <a:ext cx="2149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4F465D49-DCF8-6D64-AA3E-E94CBF52B99D}"/>
                    </a:ext>
                  </a:extLst>
                </p14:cNvPr>
                <p14:cNvContentPartPr/>
                <p14:nvPr/>
              </p14:nvContentPartPr>
              <p14:xfrm>
                <a:off x="2938966" y="3455193"/>
                <a:ext cx="151200" cy="1620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4F465D49-DCF8-6D64-AA3E-E94CBF52B99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930326" y="3446193"/>
                  <a:ext cx="1688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76BC199D-BA44-FF13-BA9A-4E6DB1A2A3BA}"/>
                    </a:ext>
                  </a:extLst>
                </p14:cNvPr>
                <p14:cNvContentPartPr/>
                <p14:nvPr/>
              </p14:nvContentPartPr>
              <p14:xfrm>
                <a:off x="2891086" y="3576513"/>
                <a:ext cx="219240" cy="212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76BC199D-BA44-FF13-BA9A-4E6DB1A2A3BA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882086" y="3567873"/>
                  <a:ext cx="2368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2BB333D8-BE29-6500-A1C0-47918B2E130E}"/>
                    </a:ext>
                  </a:extLst>
                </p14:cNvPr>
                <p14:cNvContentPartPr/>
                <p14:nvPr/>
              </p14:nvContentPartPr>
              <p14:xfrm>
                <a:off x="3277366" y="3396513"/>
                <a:ext cx="149400" cy="20700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2BB333D8-BE29-6500-A1C0-47918B2E130E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268726" y="3387513"/>
                  <a:ext cx="167040" cy="224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8" name="Group 97">
            <a:extLst>
              <a:ext uri="{FF2B5EF4-FFF2-40B4-BE49-F238E27FC236}">
                <a16:creationId xmlns:a16="http://schemas.microsoft.com/office/drawing/2014/main" id="{C10491BB-F02A-571B-8BA7-AA7EDE45453E}"/>
              </a:ext>
            </a:extLst>
          </p:cNvPr>
          <p:cNvGrpSpPr/>
          <p:nvPr/>
        </p:nvGrpSpPr>
        <p:grpSpPr>
          <a:xfrm>
            <a:off x="312406" y="3933273"/>
            <a:ext cx="3047760" cy="694800"/>
            <a:chOff x="312406" y="3933273"/>
            <a:chExt cx="3047760" cy="69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B724B614-E59E-39C1-AD28-BB7AA2814686}"/>
                    </a:ext>
                  </a:extLst>
                </p14:cNvPr>
                <p14:cNvContentPartPr/>
                <p14:nvPr/>
              </p14:nvContentPartPr>
              <p14:xfrm>
                <a:off x="312406" y="4113633"/>
                <a:ext cx="443520" cy="36432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B724B614-E59E-39C1-AD28-BB7AA2814686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03406" y="4104633"/>
                  <a:ext cx="461160" cy="38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76137C36-9508-8D8F-647D-854D55E1D178}"/>
                    </a:ext>
                  </a:extLst>
                </p14:cNvPr>
                <p14:cNvContentPartPr/>
                <p14:nvPr/>
              </p14:nvContentPartPr>
              <p14:xfrm>
                <a:off x="839446" y="3933273"/>
                <a:ext cx="2520720" cy="69480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76137C36-9508-8D8F-647D-854D55E1D17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30446" y="3924273"/>
                  <a:ext cx="2538360" cy="71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E3186DB7-769B-0D85-D2F0-9BFFA6FBBEDF}"/>
                    </a:ext>
                  </a:extLst>
                </p14:cNvPr>
                <p14:cNvContentPartPr/>
                <p14:nvPr/>
              </p14:nvContentPartPr>
              <p14:xfrm>
                <a:off x="969406" y="4012473"/>
                <a:ext cx="47520" cy="342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E3186DB7-769B-0D85-D2F0-9BFFA6FBBEDF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60766" y="4003473"/>
                  <a:ext cx="65160" cy="5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97E18950-5E19-4D02-A984-5AF023E514E1}"/>
              </a:ext>
            </a:extLst>
          </p:cNvPr>
          <p:cNvGrpSpPr/>
          <p:nvPr/>
        </p:nvGrpSpPr>
        <p:grpSpPr>
          <a:xfrm>
            <a:off x="3508486" y="3840033"/>
            <a:ext cx="882360" cy="597240"/>
            <a:chOff x="3508486" y="3840033"/>
            <a:chExt cx="882360" cy="59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16A46714-2744-3032-3018-0889CD0DBD3D}"/>
                    </a:ext>
                  </a:extLst>
                </p14:cNvPr>
                <p14:cNvContentPartPr/>
                <p14:nvPr/>
              </p14:nvContentPartPr>
              <p14:xfrm>
                <a:off x="3508486" y="3840033"/>
                <a:ext cx="882360" cy="59724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16A46714-2744-3032-3018-0889CD0DBD3D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3499486" y="3831033"/>
                  <a:ext cx="900000" cy="61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A2F3C1ED-867C-A854-C042-E9C9525F31A9}"/>
                    </a:ext>
                  </a:extLst>
                </p14:cNvPr>
                <p14:cNvContentPartPr/>
                <p14:nvPr/>
              </p14:nvContentPartPr>
              <p14:xfrm>
                <a:off x="4186366" y="3913473"/>
                <a:ext cx="15120" cy="504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A2F3C1ED-867C-A854-C042-E9C9525F31A9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4177366" y="3904473"/>
                  <a:ext cx="3276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D288B260-A73B-14EF-3B0C-BDF2F18F0CD2}"/>
              </a:ext>
            </a:extLst>
          </p:cNvPr>
          <p:cNvGrpSpPr/>
          <p:nvPr/>
        </p:nvGrpSpPr>
        <p:grpSpPr>
          <a:xfrm>
            <a:off x="7270846" y="533433"/>
            <a:ext cx="835200" cy="230400"/>
            <a:chOff x="7270846" y="533433"/>
            <a:chExt cx="835200" cy="230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4199F700-F471-9DDD-C113-4167BE35BD1F}"/>
                    </a:ext>
                  </a:extLst>
                </p14:cNvPr>
                <p14:cNvContentPartPr/>
                <p14:nvPr/>
              </p14:nvContentPartPr>
              <p14:xfrm>
                <a:off x="7270846" y="612993"/>
                <a:ext cx="389520" cy="252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4199F700-F471-9DDD-C113-4167BE35BD1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7262206" y="604353"/>
                  <a:ext cx="4071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94933082-714E-F6B5-7A75-DF79B0809CFC}"/>
                    </a:ext>
                  </a:extLst>
                </p14:cNvPr>
                <p14:cNvContentPartPr/>
                <p14:nvPr/>
              </p14:nvContentPartPr>
              <p14:xfrm>
                <a:off x="7297126" y="682113"/>
                <a:ext cx="433080" cy="2628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94933082-714E-F6B5-7A75-DF79B0809CFC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7288486" y="673113"/>
                  <a:ext cx="45072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BF79C447-DFF1-8372-5ED2-26C57951FAFA}"/>
                    </a:ext>
                  </a:extLst>
                </p14:cNvPr>
                <p14:cNvContentPartPr/>
                <p14:nvPr/>
              </p14:nvContentPartPr>
              <p14:xfrm>
                <a:off x="7806166" y="533433"/>
                <a:ext cx="299880" cy="23040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BF79C447-DFF1-8372-5ED2-26C57951FAFA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7797166" y="524793"/>
                  <a:ext cx="317520" cy="24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3" name="Group 132">
            <a:extLst>
              <a:ext uri="{FF2B5EF4-FFF2-40B4-BE49-F238E27FC236}">
                <a16:creationId xmlns:a16="http://schemas.microsoft.com/office/drawing/2014/main" id="{2F97D520-7F5C-2E76-3706-81BBB95A6E68}"/>
              </a:ext>
            </a:extLst>
          </p:cNvPr>
          <p:cNvGrpSpPr/>
          <p:nvPr/>
        </p:nvGrpSpPr>
        <p:grpSpPr>
          <a:xfrm>
            <a:off x="5608006" y="2021673"/>
            <a:ext cx="5305320" cy="1575360"/>
            <a:chOff x="5608006" y="2021673"/>
            <a:chExt cx="5305320" cy="1575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B5E7246-2F32-21C0-1A62-DA8886E1D916}"/>
                    </a:ext>
                  </a:extLst>
                </p14:cNvPr>
                <p14:cNvContentPartPr/>
                <p14:nvPr/>
              </p14:nvContentPartPr>
              <p14:xfrm>
                <a:off x="5669206" y="2068473"/>
                <a:ext cx="110880" cy="28620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B5E7246-2F32-21C0-1A62-DA8886E1D91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5660566" y="2059473"/>
                  <a:ext cx="128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4ACDAB9E-4EC9-9192-4F72-2A5B9BEDED08}"/>
                    </a:ext>
                  </a:extLst>
                </p14:cNvPr>
                <p14:cNvContentPartPr/>
                <p14:nvPr/>
              </p14:nvContentPartPr>
              <p14:xfrm>
                <a:off x="5608006" y="2058753"/>
                <a:ext cx="284040" cy="2952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4ACDAB9E-4EC9-9192-4F72-2A5B9BEDED0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5599366" y="2049753"/>
                  <a:ext cx="30168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74F1FE5D-F4DC-8EAE-E0A8-BF3D8EE7F017}"/>
                    </a:ext>
                  </a:extLst>
                </p14:cNvPr>
                <p14:cNvContentPartPr/>
                <p14:nvPr/>
              </p14:nvContentPartPr>
              <p14:xfrm>
                <a:off x="5853886" y="2021673"/>
                <a:ext cx="527040" cy="31896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74F1FE5D-F4DC-8EAE-E0A8-BF3D8EE7F017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5844886" y="2013033"/>
                  <a:ext cx="54468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1E6D05E3-37D3-E954-F723-4A90B6ECFA08}"/>
                    </a:ext>
                  </a:extLst>
                </p14:cNvPr>
                <p14:cNvContentPartPr/>
                <p14:nvPr/>
              </p14:nvContentPartPr>
              <p14:xfrm>
                <a:off x="6669646" y="2217513"/>
                <a:ext cx="502200" cy="10620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1E6D05E3-37D3-E954-F723-4A90B6ECFA08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661006" y="2208513"/>
                  <a:ext cx="5198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47A26C82-52A4-C54B-55DA-83487A2E6B0E}"/>
                    </a:ext>
                  </a:extLst>
                </p14:cNvPr>
                <p14:cNvContentPartPr/>
                <p14:nvPr/>
              </p14:nvContentPartPr>
              <p14:xfrm>
                <a:off x="7439326" y="2218953"/>
                <a:ext cx="684720" cy="12024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47A26C82-52A4-C54B-55DA-83487A2E6B0E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7430326" y="2210313"/>
                  <a:ext cx="7023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3D467B35-AD18-F00E-035A-469A8A9FB367}"/>
                    </a:ext>
                  </a:extLst>
                </p14:cNvPr>
                <p14:cNvContentPartPr/>
                <p14:nvPr/>
              </p14:nvContentPartPr>
              <p14:xfrm>
                <a:off x="8310886" y="2107713"/>
                <a:ext cx="783720" cy="40716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3D467B35-AD18-F00E-035A-469A8A9FB367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302246" y="2099073"/>
                  <a:ext cx="801360" cy="42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9AAF6204-1FE7-8EEB-7C63-47F95CE96264}"/>
                    </a:ext>
                  </a:extLst>
                </p14:cNvPr>
                <p14:cNvContentPartPr/>
                <p14:nvPr/>
              </p14:nvContentPartPr>
              <p14:xfrm>
                <a:off x="6118126" y="2793873"/>
                <a:ext cx="303840" cy="13644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9AAF6204-1FE7-8EEB-7C63-47F95CE96264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109126" y="2785233"/>
                  <a:ext cx="32148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EF383D29-6694-A2F1-351F-97D6535834F7}"/>
                    </a:ext>
                  </a:extLst>
                </p14:cNvPr>
                <p14:cNvContentPartPr/>
                <p14:nvPr/>
              </p14:nvContentPartPr>
              <p14:xfrm>
                <a:off x="6166726" y="2662833"/>
                <a:ext cx="236160" cy="5256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EF383D29-6694-A2F1-351F-97D6535834F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157726" y="2654193"/>
                  <a:ext cx="2538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88147CA9-4762-0350-2650-DD39C482760C}"/>
                    </a:ext>
                  </a:extLst>
                </p14:cNvPr>
                <p14:cNvContentPartPr/>
                <p14:nvPr/>
              </p14:nvContentPartPr>
              <p14:xfrm>
                <a:off x="6558406" y="2840313"/>
                <a:ext cx="122760" cy="1296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88147CA9-4762-0350-2650-DD39C482760C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6549766" y="2831313"/>
                  <a:ext cx="14040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30A44F8D-1484-FCCE-92E7-E248F74BC353}"/>
                    </a:ext>
                  </a:extLst>
                </p14:cNvPr>
                <p14:cNvContentPartPr/>
                <p14:nvPr/>
              </p14:nvContentPartPr>
              <p14:xfrm>
                <a:off x="6862606" y="2803593"/>
                <a:ext cx="174240" cy="12240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30A44F8D-1484-FCCE-92E7-E248F74BC35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6853606" y="2794953"/>
                  <a:ext cx="191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E01DD3F3-F5BD-23DB-9E33-FF9EA35574AF}"/>
                    </a:ext>
                  </a:extLst>
                </p14:cNvPr>
                <p14:cNvContentPartPr/>
                <p14:nvPr/>
              </p14:nvContentPartPr>
              <p14:xfrm>
                <a:off x="6863326" y="2702793"/>
                <a:ext cx="178920" cy="3564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E01DD3F3-F5BD-23DB-9E33-FF9EA35574A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6854326" y="2693793"/>
                  <a:ext cx="19656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304C6750-F12A-EFBD-6674-BBC5028FD81B}"/>
                    </a:ext>
                  </a:extLst>
                </p14:cNvPr>
                <p14:cNvContentPartPr/>
                <p14:nvPr/>
              </p14:nvContentPartPr>
              <p14:xfrm>
                <a:off x="7255726" y="2809713"/>
                <a:ext cx="200880" cy="1296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304C6750-F12A-EFBD-6674-BBC5028FD81B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7247086" y="2800713"/>
                  <a:ext cx="21852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7F48FD8B-2BD7-E26C-1308-133CF353E236}"/>
                    </a:ext>
                  </a:extLst>
                </p14:cNvPr>
                <p14:cNvContentPartPr/>
                <p14:nvPr/>
              </p14:nvContentPartPr>
              <p14:xfrm>
                <a:off x="7240966" y="2875953"/>
                <a:ext cx="187560" cy="57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7F48FD8B-2BD7-E26C-1308-133CF353E236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7232326" y="2866953"/>
                  <a:ext cx="20520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5D3F28F-158E-D85C-5A41-35FF18487162}"/>
                    </a:ext>
                  </a:extLst>
                </p14:cNvPr>
                <p14:cNvContentPartPr/>
                <p14:nvPr/>
              </p14:nvContentPartPr>
              <p14:xfrm>
                <a:off x="7716166" y="2715393"/>
                <a:ext cx="294120" cy="2289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5D3F28F-158E-D85C-5A41-35FF18487162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7707526" y="2706393"/>
                  <a:ext cx="3117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90639F2D-785E-1DC0-8BC5-84E5D1036235}"/>
                    </a:ext>
                  </a:extLst>
                </p14:cNvPr>
                <p14:cNvContentPartPr/>
                <p14:nvPr/>
              </p14:nvContentPartPr>
              <p14:xfrm>
                <a:off x="7699246" y="2595873"/>
                <a:ext cx="309960" cy="2088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90639F2D-785E-1DC0-8BC5-84E5D1036235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7690606" y="2586873"/>
                  <a:ext cx="3276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A673D68-E52A-C22D-1D80-77A4E51FBF81}"/>
                    </a:ext>
                  </a:extLst>
                </p14:cNvPr>
                <p14:cNvContentPartPr/>
                <p14:nvPr/>
              </p14:nvContentPartPr>
              <p14:xfrm>
                <a:off x="8097046" y="2767953"/>
                <a:ext cx="219600" cy="15984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A673D68-E52A-C22D-1D80-77A4E51FBF81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088406" y="2758953"/>
                  <a:ext cx="2372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FA348393-FD1E-D03F-2425-744540F88BEC}"/>
                    </a:ext>
                  </a:extLst>
                </p14:cNvPr>
                <p14:cNvContentPartPr/>
                <p14:nvPr/>
              </p14:nvContentPartPr>
              <p14:xfrm>
                <a:off x="8117206" y="2765433"/>
                <a:ext cx="172440" cy="1472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FA348393-FD1E-D03F-2425-744540F88BEC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108206" y="2756433"/>
                  <a:ext cx="19008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D1C051C6-5C42-1D80-E569-68BAEA426A9A}"/>
                    </a:ext>
                  </a:extLst>
                </p14:cNvPr>
                <p14:cNvContentPartPr/>
                <p14:nvPr/>
              </p14:nvContentPartPr>
              <p14:xfrm>
                <a:off x="8525446" y="2617473"/>
                <a:ext cx="205200" cy="25812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D1C051C6-5C42-1D80-E569-68BAEA426A9A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516446" y="2608833"/>
                  <a:ext cx="222840" cy="27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190F0507-003F-8E55-3DE1-05138869A54B}"/>
                    </a:ext>
                  </a:extLst>
                </p14:cNvPr>
                <p14:cNvContentPartPr/>
                <p14:nvPr/>
              </p14:nvContentPartPr>
              <p14:xfrm>
                <a:off x="8576566" y="2809713"/>
                <a:ext cx="126000" cy="1296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190F0507-003F-8E55-3DE1-05138869A54B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8567926" y="2800713"/>
                  <a:ext cx="14364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237C7183-D237-CAF5-7E4B-EFC609C28429}"/>
                    </a:ext>
                  </a:extLst>
                </p14:cNvPr>
                <p14:cNvContentPartPr/>
                <p14:nvPr/>
              </p14:nvContentPartPr>
              <p14:xfrm>
                <a:off x="8453806" y="2565273"/>
                <a:ext cx="227520" cy="1764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237C7183-D237-CAF5-7E4B-EFC609C28429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8445166" y="2556273"/>
                  <a:ext cx="245160" cy="3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6E694850-9EB0-67F0-28BA-0AA25C160E24}"/>
                    </a:ext>
                  </a:extLst>
                </p14:cNvPr>
                <p14:cNvContentPartPr/>
                <p14:nvPr/>
              </p14:nvContentPartPr>
              <p14:xfrm>
                <a:off x="8578006" y="3061713"/>
                <a:ext cx="246240" cy="24300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6E694850-9EB0-67F0-28BA-0AA25C160E24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8569006" y="3053073"/>
                  <a:ext cx="26388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735418AF-0A64-7F80-D666-6C38CB3DC9D8}"/>
                    </a:ext>
                  </a:extLst>
                </p14:cNvPr>
                <p14:cNvContentPartPr/>
                <p14:nvPr/>
              </p14:nvContentPartPr>
              <p14:xfrm>
                <a:off x="8540566" y="2978193"/>
                <a:ext cx="78480" cy="136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735418AF-0A64-7F80-D666-6C38CB3DC9D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8531566" y="2969553"/>
                  <a:ext cx="961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9C5A2463-2767-B11B-E2CC-A6751A65A554}"/>
                    </a:ext>
                  </a:extLst>
                </p14:cNvPr>
                <p14:cNvContentPartPr/>
                <p14:nvPr/>
              </p14:nvContentPartPr>
              <p14:xfrm>
                <a:off x="8575126" y="3354393"/>
                <a:ext cx="916200" cy="2426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9C5A2463-2767-B11B-E2CC-A6751A65A554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8566486" y="3345393"/>
                  <a:ext cx="93384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AB7D6252-8EC9-5C30-B015-66F0D484CD78}"/>
                    </a:ext>
                  </a:extLst>
                </p14:cNvPr>
                <p14:cNvContentPartPr/>
                <p14:nvPr/>
              </p14:nvContentPartPr>
              <p14:xfrm>
                <a:off x="9648646" y="3040113"/>
                <a:ext cx="1264680" cy="51372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AB7D6252-8EC9-5C30-B015-66F0D484CD78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9639646" y="3031113"/>
                  <a:ext cx="128232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DD4EA567-2CAE-C154-66FC-D97F65E0FBE0}"/>
                    </a:ext>
                  </a:extLst>
                </p14:cNvPr>
                <p14:cNvContentPartPr/>
                <p14:nvPr/>
              </p14:nvContentPartPr>
              <p14:xfrm>
                <a:off x="10243006" y="3165753"/>
                <a:ext cx="481680" cy="3744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DD4EA567-2CAE-C154-66FC-D97F65E0FBE0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234006" y="3156753"/>
                  <a:ext cx="499320" cy="5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8EDA9EAD-7D4C-7519-161C-EC73CCD65B95}"/>
              </a:ext>
            </a:extLst>
          </p:cNvPr>
          <p:cNvGrpSpPr/>
          <p:nvPr/>
        </p:nvGrpSpPr>
        <p:grpSpPr>
          <a:xfrm>
            <a:off x="5746246" y="3890073"/>
            <a:ext cx="2510280" cy="487080"/>
            <a:chOff x="5746246" y="3890073"/>
            <a:chExt cx="2510280" cy="4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1B210733-F2F4-1D90-7F04-21BBD687D5C3}"/>
                    </a:ext>
                  </a:extLst>
                </p14:cNvPr>
                <p14:cNvContentPartPr/>
                <p14:nvPr/>
              </p14:nvContentPartPr>
              <p14:xfrm>
                <a:off x="5746246" y="3890073"/>
                <a:ext cx="144720" cy="2768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1B210733-F2F4-1D90-7F04-21BBD687D5C3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5737606" y="3881073"/>
                  <a:ext cx="1623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36C8752A-B71A-E4AF-3BA4-27B22686F869}"/>
                    </a:ext>
                  </a:extLst>
                </p14:cNvPr>
                <p14:cNvContentPartPr/>
                <p14:nvPr/>
              </p14:nvContentPartPr>
              <p14:xfrm>
                <a:off x="5784046" y="4055313"/>
                <a:ext cx="74160" cy="4032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36C8752A-B71A-E4AF-3BA4-27B22686F869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5775406" y="4046673"/>
                  <a:ext cx="9180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C56A1207-03AD-33A7-7386-2C23758E06B1}"/>
                    </a:ext>
                  </a:extLst>
                </p14:cNvPr>
                <p14:cNvContentPartPr/>
                <p14:nvPr/>
              </p14:nvContentPartPr>
              <p14:xfrm>
                <a:off x="5901046" y="3906993"/>
                <a:ext cx="196200" cy="30672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C56A1207-03AD-33A7-7386-2C23758E06B1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5892046" y="3898353"/>
                  <a:ext cx="213840" cy="32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37" name="Ink 136">
                  <a:extLst>
                    <a:ext uri="{FF2B5EF4-FFF2-40B4-BE49-F238E27FC236}">
                      <a16:creationId xmlns:a16="http://schemas.microsoft.com/office/drawing/2014/main" id="{C4DA1C2C-B4FD-13E2-5EFE-F4B3822F072D}"/>
                    </a:ext>
                  </a:extLst>
                </p14:cNvPr>
                <p14:cNvContentPartPr/>
                <p14:nvPr/>
              </p14:nvContentPartPr>
              <p14:xfrm>
                <a:off x="5889886" y="3999873"/>
                <a:ext cx="202320" cy="62640"/>
              </p14:xfrm>
            </p:contentPart>
          </mc:Choice>
          <mc:Fallback xmlns="">
            <p:pic>
              <p:nvPicPr>
                <p:cNvPr id="137" name="Ink 136">
                  <a:extLst>
                    <a:ext uri="{FF2B5EF4-FFF2-40B4-BE49-F238E27FC236}">
                      <a16:creationId xmlns:a16="http://schemas.microsoft.com/office/drawing/2014/main" id="{C4DA1C2C-B4FD-13E2-5EFE-F4B3822F072D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5880886" y="3990873"/>
                  <a:ext cx="219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7483D861-1209-EC45-A000-8E9F2771FBD3}"/>
                    </a:ext>
                  </a:extLst>
                </p14:cNvPr>
                <p14:cNvContentPartPr/>
                <p14:nvPr/>
              </p14:nvContentPartPr>
              <p14:xfrm>
                <a:off x="6355366" y="3959193"/>
                <a:ext cx="264960" cy="24012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7483D861-1209-EC45-A000-8E9F2771FBD3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6346366" y="3950193"/>
                  <a:ext cx="282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1EC22055-0E39-7A6C-666A-8793DE7AA131}"/>
                    </a:ext>
                  </a:extLst>
                </p14:cNvPr>
                <p14:cNvContentPartPr/>
                <p14:nvPr/>
              </p14:nvContentPartPr>
              <p14:xfrm>
                <a:off x="6700606" y="4184193"/>
                <a:ext cx="101160" cy="1929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1EC22055-0E39-7A6C-666A-8793DE7AA131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6691606" y="4175193"/>
                  <a:ext cx="118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47C894AD-01D1-C984-2A00-F4C10B97D981}"/>
                    </a:ext>
                  </a:extLst>
                </p14:cNvPr>
                <p14:cNvContentPartPr/>
                <p14:nvPr/>
              </p14:nvContentPartPr>
              <p14:xfrm>
                <a:off x="7050166" y="4020393"/>
                <a:ext cx="394560" cy="16488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47C894AD-01D1-C984-2A00-F4C10B97D981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7041526" y="4011393"/>
                  <a:ext cx="4122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42" name="Ink 141">
                  <a:extLst>
                    <a:ext uri="{FF2B5EF4-FFF2-40B4-BE49-F238E27FC236}">
                      <a16:creationId xmlns:a16="http://schemas.microsoft.com/office/drawing/2014/main" id="{01B9E79D-6146-1A95-BB06-4D1F18373E44}"/>
                    </a:ext>
                  </a:extLst>
                </p14:cNvPr>
                <p14:cNvContentPartPr/>
                <p14:nvPr/>
              </p14:nvContentPartPr>
              <p14:xfrm>
                <a:off x="7163926" y="3921393"/>
                <a:ext cx="244440" cy="8280"/>
              </p14:xfrm>
            </p:contentPart>
          </mc:Choice>
          <mc:Fallback xmlns="">
            <p:pic>
              <p:nvPicPr>
                <p:cNvPr id="142" name="Ink 141">
                  <a:extLst>
                    <a:ext uri="{FF2B5EF4-FFF2-40B4-BE49-F238E27FC236}">
                      <a16:creationId xmlns:a16="http://schemas.microsoft.com/office/drawing/2014/main" id="{01B9E79D-6146-1A95-BB06-4D1F18373E44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7154926" y="3912393"/>
                  <a:ext cx="2620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451917E0-A4AB-8A31-E9C2-AABFD73C0B43}"/>
                    </a:ext>
                  </a:extLst>
                </p14:cNvPr>
                <p14:cNvContentPartPr/>
                <p14:nvPr/>
              </p14:nvContentPartPr>
              <p14:xfrm>
                <a:off x="7625086" y="4085553"/>
                <a:ext cx="160920" cy="2340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451917E0-A4AB-8A31-E9C2-AABFD73C0B4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7616086" y="4076913"/>
                  <a:ext cx="17856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E3FD4A5-541E-F605-297A-D397215560FC}"/>
                    </a:ext>
                  </a:extLst>
                </p14:cNvPr>
                <p14:cNvContentPartPr/>
                <p14:nvPr/>
              </p14:nvContentPartPr>
              <p14:xfrm>
                <a:off x="7618966" y="4158633"/>
                <a:ext cx="197640" cy="936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E3FD4A5-541E-F605-297A-D397215560FC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7610326" y="4149993"/>
                  <a:ext cx="2152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357D252F-5A82-F736-AE9C-B730A20AE097}"/>
                    </a:ext>
                  </a:extLst>
                </p14:cNvPr>
                <p14:cNvContentPartPr/>
                <p14:nvPr/>
              </p14:nvContentPartPr>
              <p14:xfrm>
                <a:off x="8006686" y="3999873"/>
                <a:ext cx="249840" cy="19764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357D252F-5A82-F736-AE9C-B730A20AE097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7998046" y="3990873"/>
                  <a:ext cx="26748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0975CBDD-9A9C-BB31-8F28-4A1B79F5D021}"/>
                    </a:ext>
                  </a:extLst>
                </p14:cNvPr>
                <p14:cNvContentPartPr/>
                <p14:nvPr/>
              </p14:nvContentPartPr>
              <p14:xfrm>
                <a:off x="7957006" y="3917793"/>
                <a:ext cx="228240" cy="1044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0975CBDD-9A9C-BB31-8F28-4A1B79F5D021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948006" y="3909153"/>
                  <a:ext cx="245880" cy="28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84F69488-C286-7C8E-B179-05C3EC09B5DD}"/>
                  </a:ext>
                </a:extLst>
              </p14:cNvPr>
              <p14:cNvContentPartPr/>
              <p14:nvPr/>
            </p14:nvContentPartPr>
            <p14:xfrm>
              <a:off x="5617366" y="4691793"/>
              <a:ext cx="537120" cy="24768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84F69488-C286-7C8E-B179-05C3EC09B5DD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5608366" y="4682793"/>
                <a:ext cx="554760" cy="26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2" name="Group 161">
            <a:extLst>
              <a:ext uri="{FF2B5EF4-FFF2-40B4-BE49-F238E27FC236}">
                <a16:creationId xmlns:a16="http://schemas.microsoft.com/office/drawing/2014/main" id="{3085D458-E5A5-1737-F7A3-D1792FEB4452}"/>
              </a:ext>
            </a:extLst>
          </p:cNvPr>
          <p:cNvGrpSpPr/>
          <p:nvPr/>
        </p:nvGrpSpPr>
        <p:grpSpPr>
          <a:xfrm>
            <a:off x="6593686" y="4576953"/>
            <a:ext cx="1725120" cy="377280"/>
            <a:chOff x="6593686" y="4576953"/>
            <a:chExt cx="1725120" cy="37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49" name="Ink 148">
                  <a:extLst>
                    <a:ext uri="{FF2B5EF4-FFF2-40B4-BE49-F238E27FC236}">
                      <a16:creationId xmlns:a16="http://schemas.microsoft.com/office/drawing/2014/main" id="{CB87F511-FE16-5984-4F6D-C4F38A72AAF6}"/>
                    </a:ext>
                  </a:extLst>
                </p14:cNvPr>
                <p14:cNvContentPartPr/>
                <p14:nvPr/>
              </p14:nvContentPartPr>
              <p14:xfrm>
                <a:off x="6593686" y="4682433"/>
                <a:ext cx="276840" cy="261720"/>
              </p14:xfrm>
            </p:contentPart>
          </mc:Choice>
          <mc:Fallback xmlns="">
            <p:pic>
              <p:nvPicPr>
                <p:cNvPr id="149" name="Ink 148">
                  <a:extLst>
                    <a:ext uri="{FF2B5EF4-FFF2-40B4-BE49-F238E27FC236}">
                      <a16:creationId xmlns:a16="http://schemas.microsoft.com/office/drawing/2014/main" id="{CB87F511-FE16-5984-4F6D-C4F38A72AAF6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6585046" y="4673793"/>
                  <a:ext cx="2944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4F99D3EE-E986-D0B3-2D35-27D48C0D0D65}"/>
                    </a:ext>
                  </a:extLst>
                </p14:cNvPr>
                <p14:cNvContentPartPr/>
                <p14:nvPr/>
              </p14:nvContentPartPr>
              <p14:xfrm>
                <a:off x="6631486" y="4580193"/>
                <a:ext cx="285480" cy="1440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4F99D3EE-E986-D0B3-2D35-27D48C0D0D65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622486" y="4571193"/>
                  <a:ext cx="3031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B90C9614-539A-D685-BCD6-55510824CC28}"/>
                    </a:ext>
                  </a:extLst>
                </p14:cNvPr>
                <p14:cNvContentPartPr/>
                <p14:nvPr/>
              </p14:nvContentPartPr>
              <p14:xfrm>
                <a:off x="6926686" y="4690353"/>
                <a:ext cx="252360" cy="26388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B90C9614-539A-D685-BCD6-55510824CC28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6918046" y="4681353"/>
                  <a:ext cx="27000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0B9D5387-E4DB-DF1F-01FF-3C9330FE2093}"/>
                    </a:ext>
                  </a:extLst>
                </p14:cNvPr>
                <p14:cNvContentPartPr/>
                <p14:nvPr/>
              </p14:nvContentPartPr>
              <p14:xfrm>
                <a:off x="6954406" y="4709073"/>
                <a:ext cx="195480" cy="21816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0B9D5387-E4DB-DF1F-01FF-3C9330FE2093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6945766" y="4700073"/>
                  <a:ext cx="2131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56F5559D-8A09-1B52-6733-721D15973794}"/>
                    </a:ext>
                  </a:extLst>
                </p14:cNvPr>
                <p14:cNvContentPartPr/>
                <p14:nvPr/>
              </p14:nvContentPartPr>
              <p14:xfrm>
                <a:off x="7320526" y="4675233"/>
                <a:ext cx="201960" cy="26352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56F5559D-8A09-1B52-6733-721D1597379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7311886" y="4666233"/>
                  <a:ext cx="21960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2BEF238C-B8A6-FFDC-1570-343E768EFC91}"/>
                    </a:ext>
                  </a:extLst>
                </p14:cNvPr>
                <p14:cNvContentPartPr/>
                <p14:nvPr/>
              </p14:nvContentPartPr>
              <p14:xfrm>
                <a:off x="7418446" y="4827153"/>
                <a:ext cx="97920" cy="324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2BEF238C-B8A6-FFDC-1570-343E768EFC91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7409806" y="4818153"/>
                  <a:ext cx="115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7728C376-E1D7-1F22-64C9-A8A71EF7DF46}"/>
                    </a:ext>
                  </a:extLst>
                </p14:cNvPr>
                <p14:cNvContentPartPr/>
                <p14:nvPr/>
              </p14:nvContentPartPr>
              <p14:xfrm>
                <a:off x="7323406" y="4576953"/>
                <a:ext cx="247320" cy="334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7728C376-E1D7-1F22-64C9-A8A71EF7DF46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7314766" y="4567953"/>
                  <a:ext cx="2649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046BF3E4-ADEB-5278-538F-B0EA62B7BCB8}"/>
                    </a:ext>
                  </a:extLst>
                </p14:cNvPr>
                <p14:cNvContentPartPr/>
                <p14:nvPr/>
              </p14:nvContentPartPr>
              <p14:xfrm>
                <a:off x="7758286" y="4725993"/>
                <a:ext cx="229320" cy="1656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046BF3E4-ADEB-5278-538F-B0EA62B7BCB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7749286" y="4716993"/>
                  <a:ext cx="2469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9EF2F538-2528-E107-D6FA-6E4717060A09}"/>
                    </a:ext>
                  </a:extLst>
                </p14:cNvPr>
                <p14:cNvContentPartPr/>
                <p14:nvPr/>
              </p14:nvContentPartPr>
              <p14:xfrm>
                <a:off x="7746766" y="4847673"/>
                <a:ext cx="222480" cy="244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9EF2F538-2528-E107-D6FA-6E4717060A0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737766" y="4838673"/>
                  <a:ext cx="2401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217975BD-12F0-0506-E3AB-298CA285D7E0}"/>
                    </a:ext>
                  </a:extLst>
                </p14:cNvPr>
                <p14:cNvContentPartPr/>
                <p14:nvPr/>
              </p14:nvContentPartPr>
              <p14:xfrm>
                <a:off x="8066086" y="4709073"/>
                <a:ext cx="252720" cy="23364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217975BD-12F0-0506-E3AB-298CA285D7E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8057086" y="4700073"/>
                  <a:ext cx="270360" cy="25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DACF711C-C30A-CFDA-0336-5E9FB42C6BD0}"/>
              </a:ext>
            </a:extLst>
          </p:cNvPr>
          <p:cNvGrpSpPr/>
          <p:nvPr/>
        </p:nvGrpSpPr>
        <p:grpSpPr>
          <a:xfrm>
            <a:off x="8787166" y="4512873"/>
            <a:ext cx="408240" cy="372240"/>
            <a:chOff x="8787166" y="4512873"/>
            <a:chExt cx="40824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8E8C5BA3-61BF-E77F-4CD7-8E2C179965EC}"/>
                    </a:ext>
                  </a:extLst>
                </p14:cNvPr>
                <p14:cNvContentPartPr/>
                <p14:nvPr/>
              </p14:nvContentPartPr>
              <p14:xfrm>
                <a:off x="8787166" y="4512873"/>
                <a:ext cx="350280" cy="37224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8E8C5BA3-61BF-E77F-4CD7-8E2C179965EC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8778166" y="4504233"/>
                  <a:ext cx="36792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8DFEF782-B421-1F99-4AEA-BEDD92B65D30}"/>
                    </a:ext>
                  </a:extLst>
                </p14:cNvPr>
                <p14:cNvContentPartPr/>
                <p14:nvPr/>
              </p14:nvContentPartPr>
              <p14:xfrm>
                <a:off x="8953846" y="4653273"/>
                <a:ext cx="241560" cy="828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8DFEF782-B421-1F99-4AEA-BEDD92B65D3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944846" y="4644273"/>
                  <a:ext cx="259200" cy="25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D2C4A589-D35F-9EF0-D2C4-2BE38270BADF}"/>
                  </a:ext>
                </a:extLst>
              </p14:cNvPr>
              <p14:cNvContentPartPr/>
              <p14:nvPr/>
            </p14:nvContentPartPr>
            <p14:xfrm>
              <a:off x="9559726" y="4590993"/>
              <a:ext cx="345600" cy="1706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D2C4A589-D35F-9EF0-D2C4-2BE38270BADF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9550726" y="4581993"/>
                <a:ext cx="36324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72" name="Ink 171">
                <a:extLst>
                  <a:ext uri="{FF2B5EF4-FFF2-40B4-BE49-F238E27FC236}">
                    <a16:creationId xmlns:a16="http://schemas.microsoft.com/office/drawing/2014/main" id="{D9D08F01-CFEC-C806-8E63-65FDF5FB1C2E}"/>
                  </a:ext>
                </a:extLst>
              </p14:cNvPr>
              <p14:cNvContentPartPr/>
              <p14:nvPr/>
            </p14:nvContentPartPr>
            <p14:xfrm>
              <a:off x="4297606" y="5004633"/>
              <a:ext cx="985680" cy="528480"/>
            </p14:xfrm>
          </p:contentPart>
        </mc:Choice>
        <mc:Fallback xmlns="">
          <p:pic>
            <p:nvPicPr>
              <p:cNvPr id="172" name="Ink 171">
                <a:extLst>
                  <a:ext uri="{FF2B5EF4-FFF2-40B4-BE49-F238E27FC236}">
                    <a16:creationId xmlns:a16="http://schemas.microsoft.com/office/drawing/2014/main" id="{D9D08F01-CFEC-C806-8E63-65FDF5FB1C2E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4288606" y="4995993"/>
                <a:ext cx="1003320" cy="54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73" name="Ink 172">
                <a:extLst>
                  <a:ext uri="{FF2B5EF4-FFF2-40B4-BE49-F238E27FC236}">
                    <a16:creationId xmlns:a16="http://schemas.microsoft.com/office/drawing/2014/main" id="{4CA2B906-B24A-0A70-1297-44B237B80671}"/>
                  </a:ext>
                </a:extLst>
              </p14:cNvPr>
              <p14:cNvContentPartPr/>
              <p14:nvPr/>
            </p14:nvContentPartPr>
            <p14:xfrm>
              <a:off x="479763" y="5656568"/>
              <a:ext cx="177840" cy="351720"/>
            </p14:xfrm>
          </p:contentPart>
        </mc:Choice>
        <mc:Fallback xmlns="">
          <p:pic>
            <p:nvPicPr>
              <p:cNvPr id="173" name="Ink 172">
                <a:extLst>
                  <a:ext uri="{FF2B5EF4-FFF2-40B4-BE49-F238E27FC236}">
                    <a16:creationId xmlns:a16="http://schemas.microsoft.com/office/drawing/2014/main" id="{4CA2B906-B24A-0A70-1297-44B237B80671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470763" y="5647568"/>
                <a:ext cx="195480" cy="36936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oup 251">
            <a:extLst>
              <a:ext uri="{FF2B5EF4-FFF2-40B4-BE49-F238E27FC236}">
                <a16:creationId xmlns:a16="http://schemas.microsoft.com/office/drawing/2014/main" id="{5AE7BED8-E678-6591-E39A-4A058019FCBB}"/>
              </a:ext>
            </a:extLst>
          </p:cNvPr>
          <p:cNvGrpSpPr/>
          <p:nvPr/>
        </p:nvGrpSpPr>
        <p:grpSpPr>
          <a:xfrm>
            <a:off x="482326" y="4981233"/>
            <a:ext cx="11237357" cy="1663535"/>
            <a:chOff x="482326" y="4981233"/>
            <a:chExt cx="11237357" cy="1663535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4450AAEB-A9DA-A39E-27B5-593A57547517}"/>
                    </a:ext>
                  </a:extLst>
                </p14:cNvPr>
                <p14:cNvContentPartPr/>
                <p14:nvPr/>
              </p14:nvContentPartPr>
              <p14:xfrm>
                <a:off x="482326" y="4989873"/>
                <a:ext cx="1231200" cy="50328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4450AAEB-A9DA-A39E-27B5-593A57547517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73686" y="4981233"/>
                  <a:ext cx="124884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3CD0100-8CE5-FE1C-270C-1B3E80848713}"/>
                    </a:ext>
                  </a:extLst>
                </p14:cNvPr>
                <p14:cNvContentPartPr/>
                <p14:nvPr/>
              </p14:nvContentPartPr>
              <p14:xfrm>
                <a:off x="1427686" y="5122713"/>
                <a:ext cx="200160" cy="51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3CD0100-8CE5-FE1C-270C-1B3E80848713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418686" y="5113713"/>
                  <a:ext cx="2178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B3447C88-8CCE-1D63-7496-BA0A13622B89}"/>
                    </a:ext>
                  </a:extLst>
                </p14:cNvPr>
                <p14:cNvContentPartPr/>
                <p14:nvPr/>
              </p14:nvContentPartPr>
              <p14:xfrm>
                <a:off x="1353886" y="5026953"/>
                <a:ext cx="34920" cy="277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B3447C88-8CCE-1D63-7496-BA0A13622B89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345246" y="5018313"/>
                  <a:ext cx="5256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ADFE91FE-B228-87B7-21BA-1ECC126BA966}"/>
                    </a:ext>
                  </a:extLst>
                </p14:cNvPr>
                <p14:cNvContentPartPr/>
                <p14:nvPr/>
              </p14:nvContentPartPr>
              <p14:xfrm>
                <a:off x="1968046" y="4981233"/>
                <a:ext cx="1284480" cy="3362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ADFE91FE-B228-87B7-21BA-1ECC126BA96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1959046" y="4972233"/>
                  <a:ext cx="1302120" cy="35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578A59F2-692F-53DB-97E6-8B6424B522D4}"/>
                    </a:ext>
                  </a:extLst>
                </p14:cNvPr>
                <p14:cNvContentPartPr/>
                <p14:nvPr/>
              </p14:nvContentPartPr>
              <p14:xfrm>
                <a:off x="2446126" y="5046393"/>
                <a:ext cx="396360" cy="5688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578A59F2-692F-53DB-97E6-8B6424B522D4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437126" y="5037393"/>
                  <a:ext cx="4140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CC7EB5A1-333C-9F7B-AC99-A061E16F7292}"/>
                    </a:ext>
                  </a:extLst>
                </p14:cNvPr>
                <p14:cNvContentPartPr/>
                <p14:nvPr/>
              </p14:nvContentPartPr>
              <p14:xfrm>
                <a:off x="3527206" y="5174553"/>
                <a:ext cx="557280" cy="11376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CC7EB5A1-333C-9F7B-AC99-A061E16F729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3518566" y="5165553"/>
                  <a:ext cx="5749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F5E167CB-107F-2C5E-B168-BFBD2E031C62}"/>
                    </a:ext>
                  </a:extLst>
                </p14:cNvPr>
                <p14:cNvContentPartPr/>
                <p14:nvPr/>
              </p14:nvContentPartPr>
              <p14:xfrm>
                <a:off x="708003" y="5610128"/>
                <a:ext cx="1122480" cy="4978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F5E167CB-107F-2C5E-B168-BFBD2E031C62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99363" y="5601488"/>
                  <a:ext cx="1140120" cy="51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3681B8F2-F0CA-43A3-2E82-8D00403F0F7C}"/>
                    </a:ext>
                  </a:extLst>
                </p14:cNvPr>
                <p14:cNvContentPartPr/>
                <p14:nvPr/>
              </p14:nvContentPartPr>
              <p14:xfrm>
                <a:off x="1997163" y="5689688"/>
                <a:ext cx="828360" cy="36396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3681B8F2-F0CA-43A3-2E82-8D00403F0F7C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1988163" y="5681048"/>
                  <a:ext cx="8460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E848629A-5528-F548-81EC-180624A56D9D}"/>
                    </a:ext>
                  </a:extLst>
                </p14:cNvPr>
                <p14:cNvContentPartPr/>
                <p14:nvPr/>
              </p14:nvContentPartPr>
              <p14:xfrm>
                <a:off x="2380923" y="5491688"/>
                <a:ext cx="27360" cy="15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E848629A-5528-F548-81EC-180624A56D9D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371923" y="5482688"/>
                  <a:ext cx="450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0C194A01-F17A-93E2-D0C4-B921248AC54B}"/>
                    </a:ext>
                  </a:extLst>
                </p14:cNvPr>
                <p14:cNvContentPartPr/>
                <p14:nvPr/>
              </p14:nvContentPartPr>
              <p14:xfrm>
                <a:off x="3149523" y="5549288"/>
                <a:ext cx="958320" cy="31788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0C194A01-F17A-93E2-D0C4-B921248AC54B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3140523" y="5540648"/>
                  <a:ext cx="97596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10C81730-35A2-CE06-30E7-C6CE14E29815}"/>
                    </a:ext>
                  </a:extLst>
                </p14:cNvPr>
                <p14:cNvContentPartPr/>
                <p14:nvPr/>
              </p14:nvContentPartPr>
              <p14:xfrm>
                <a:off x="4338243" y="5652248"/>
                <a:ext cx="1481400" cy="24156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10C81730-35A2-CE06-30E7-C6CE14E29815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4329603" y="5643608"/>
                  <a:ext cx="149904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224B601-4AE9-1ECE-CA1B-046A721752ED}"/>
                    </a:ext>
                  </a:extLst>
                </p14:cNvPr>
                <p14:cNvContentPartPr/>
                <p14:nvPr/>
              </p14:nvContentPartPr>
              <p14:xfrm>
                <a:off x="5413923" y="5601488"/>
                <a:ext cx="55440" cy="504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224B601-4AE9-1ECE-CA1B-046A721752E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5405283" y="5592488"/>
                  <a:ext cx="730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67F2ED6-1B0B-CD16-354B-09D841927D47}"/>
                    </a:ext>
                  </a:extLst>
                </p14:cNvPr>
                <p14:cNvContentPartPr/>
                <p14:nvPr/>
              </p14:nvContentPartPr>
              <p14:xfrm>
                <a:off x="4399443" y="5583128"/>
                <a:ext cx="53280" cy="280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67F2ED6-1B0B-CD16-354B-09D841927D47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4390803" y="5574488"/>
                  <a:ext cx="70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F11A0FBD-9C65-6576-C721-748A917FDE76}"/>
                    </a:ext>
                  </a:extLst>
                </p14:cNvPr>
                <p14:cNvContentPartPr/>
                <p14:nvPr/>
              </p14:nvContentPartPr>
              <p14:xfrm>
                <a:off x="5826843" y="5408888"/>
                <a:ext cx="116640" cy="52200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F11A0FBD-9C65-6576-C721-748A917FDE76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5818203" y="5400248"/>
                  <a:ext cx="134280" cy="53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3BBB63F-B591-B571-B40F-A4961D8B97E1}"/>
                    </a:ext>
                  </a:extLst>
                </p14:cNvPr>
                <p14:cNvContentPartPr/>
                <p14:nvPr/>
              </p14:nvContentPartPr>
              <p14:xfrm>
                <a:off x="518643" y="6341288"/>
                <a:ext cx="379440" cy="1702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3BBB63F-B591-B571-B40F-A4961D8B97E1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510003" y="6332648"/>
                  <a:ext cx="39708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DD09D56C-9891-834F-2714-9642331A7A6C}"/>
                    </a:ext>
                  </a:extLst>
                </p14:cNvPr>
                <p14:cNvContentPartPr/>
                <p14:nvPr/>
              </p14:nvContentPartPr>
              <p14:xfrm>
                <a:off x="544923" y="6269648"/>
                <a:ext cx="252720" cy="2052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DD09D56C-9891-834F-2714-9642331A7A6C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36283" y="6260648"/>
                  <a:ext cx="27036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3A86D8AC-C3E6-8B8E-115D-ADD0FB27E7D6}"/>
                    </a:ext>
                  </a:extLst>
                </p14:cNvPr>
                <p14:cNvContentPartPr/>
                <p14:nvPr/>
              </p14:nvContentPartPr>
              <p14:xfrm>
                <a:off x="1059003" y="6454328"/>
                <a:ext cx="228240" cy="97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3A86D8AC-C3E6-8B8E-115D-ADD0FB27E7D6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050363" y="6445328"/>
                  <a:ext cx="24588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FB2FD3F-E831-AA70-7FD2-9F87C73FAFD4}"/>
                    </a:ext>
                  </a:extLst>
                </p14:cNvPr>
                <p14:cNvContentPartPr/>
                <p14:nvPr/>
              </p14:nvContentPartPr>
              <p14:xfrm>
                <a:off x="1388763" y="6334448"/>
                <a:ext cx="256680" cy="16524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FB2FD3F-E831-AA70-7FD2-9F87C73FAFD4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379763" y="6325808"/>
                  <a:ext cx="2743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A564B0F-58CE-ACA3-E832-C2B87344337E}"/>
                    </a:ext>
                  </a:extLst>
                </p14:cNvPr>
                <p14:cNvContentPartPr/>
                <p14:nvPr/>
              </p14:nvContentPartPr>
              <p14:xfrm>
                <a:off x="1349163" y="6250568"/>
                <a:ext cx="230040" cy="180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A564B0F-58CE-ACA3-E832-C2B87344337E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340163" y="6241568"/>
                  <a:ext cx="24768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541EFDEC-F277-C893-495F-74D31B7C4A3A}"/>
                    </a:ext>
                  </a:extLst>
                </p14:cNvPr>
                <p14:cNvContentPartPr/>
                <p14:nvPr/>
              </p14:nvContentPartPr>
              <p14:xfrm>
                <a:off x="1885923" y="6333008"/>
                <a:ext cx="302760" cy="16416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541EFDEC-F277-C893-495F-74D31B7C4A3A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876923" y="6324368"/>
                  <a:ext cx="3204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89829D21-1C36-5E40-5B0A-76D5D00936F4}"/>
                    </a:ext>
                  </a:extLst>
                </p14:cNvPr>
                <p14:cNvContentPartPr/>
                <p14:nvPr/>
              </p14:nvContentPartPr>
              <p14:xfrm>
                <a:off x="1958283" y="6207728"/>
                <a:ext cx="31680" cy="1872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89829D21-1C36-5E40-5B0A-76D5D00936F4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949643" y="6198728"/>
                  <a:ext cx="4932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C4DDCDCF-BF48-DD03-5048-1C118156F51F}"/>
                    </a:ext>
                  </a:extLst>
                </p14:cNvPr>
                <p14:cNvContentPartPr/>
                <p14:nvPr/>
              </p14:nvContentPartPr>
              <p14:xfrm>
                <a:off x="2456163" y="6099008"/>
                <a:ext cx="980280" cy="5446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C4DDCDCF-BF48-DD03-5048-1C118156F51F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447523" y="6090368"/>
                  <a:ext cx="99792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0DC4C4D1-8114-7774-F3B3-F9C4F565C683}"/>
                    </a:ext>
                  </a:extLst>
                </p14:cNvPr>
                <p14:cNvContentPartPr/>
                <p14:nvPr/>
              </p14:nvContentPartPr>
              <p14:xfrm>
                <a:off x="3680163" y="6301688"/>
                <a:ext cx="450000" cy="17568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0DC4C4D1-8114-7774-F3B3-F9C4F565C683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671163" y="6292688"/>
                  <a:ext cx="4676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5EFCB786-79E0-F628-3ED8-8FEC371F46D8}"/>
                    </a:ext>
                  </a:extLst>
                </p14:cNvPr>
                <p14:cNvContentPartPr/>
                <p14:nvPr/>
              </p14:nvContentPartPr>
              <p14:xfrm>
                <a:off x="4494483" y="6206288"/>
                <a:ext cx="301680" cy="2700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5EFCB786-79E0-F628-3ED8-8FEC371F46D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4485843" y="6197648"/>
                  <a:ext cx="3193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CE31BCD3-3D15-3188-8946-7008B79D0E94}"/>
                    </a:ext>
                  </a:extLst>
                </p14:cNvPr>
                <p14:cNvContentPartPr/>
                <p14:nvPr/>
              </p14:nvContentPartPr>
              <p14:xfrm>
                <a:off x="4483683" y="6134288"/>
                <a:ext cx="282960" cy="122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CE31BCD3-3D15-3188-8946-7008B79D0E94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4474683" y="6125288"/>
                  <a:ext cx="3006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9EE2BA96-111A-CD3C-FFDB-78368E96BE72}"/>
                    </a:ext>
                  </a:extLst>
                </p14:cNvPr>
                <p14:cNvContentPartPr/>
                <p14:nvPr/>
              </p14:nvContentPartPr>
              <p14:xfrm>
                <a:off x="4874643" y="6271808"/>
                <a:ext cx="105840" cy="16776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9EE2BA96-111A-CD3C-FFDB-78368E96BE7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865643" y="6262808"/>
                  <a:ext cx="1234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99D1276-EC55-E71F-8B68-05EE3C020D1F}"/>
                    </a:ext>
                  </a:extLst>
                </p14:cNvPr>
                <p14:cNvContentPartPr/>
                <p14:nvPr/>
              </p14:nvContentPartPr>
              <p14:xfrm>
                <a:off x="4755483" y="6276128"/>
                <a:ext cx="258840" cy="1800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99D1276-EC55-E71F-8B68-05EE3C020D1F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4746843" y="6267488"/>
                  <a:ext cx="2764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99A2DD1D-827A-C042-FE26-2CB7B12758AF}"/>
                    </a:ext>
                  </a:extLst>
                </p14:cNvPr>
                <p14:cNvContentPartPr/>
                <p14:nvPr/>
              </p14:nvContentPartPr>
              <p14:xfrm>
                <a:off x="5078043" y="6185048"/>
                <a:ext cx="200520" cy="24984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99A2DD1D-827A-C042-FE26-2CB7B12758AF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069403" y="6176408"/>
                  <a:ext cx="21816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09" name="Ink 208">
                  <a:extLst>
                    <a:ext uri="{FF2B5EF4-FFF2-40B4-BE49-F238E27FC236}">
                      <a16:creationId xmlns:a16="http://schemas.microsoft.com/office/drawing/2014/main" id="{CFF3EF09-A9E1-7050-A2E8-4B7F694D84E8}"/>
                    </a:ext>
                  </a:extLst>
                </p14:cNvPr>
                <p14:cNvContentPartPr/>
                <p14:nvPr/>
              </p14:nvContentPartPr>
              <p14:xfrm>
                <a:off x="5191443" y="6367568"/>
                <a:ext cx="76680" cy="23400"/>
              </p14:xfrm>
            </p:contentPart>
          </mc:Choice>
          <mc:Fallback xmlns="">
            <p:pic>
              <p:nvPicPr>
                <p:cNvPr id="209" name="Ink 208">
                  <a:extLst>
                    <a:ext uri="{FF2B5EF4-FFF2-40B4-BE49-F238E27FC236}">
                      <a16:creationId xmlns:a16="http://schemas.microsoft.com/office/drawing/2014/main" id="{CFF3EF09-A9E1-7050-A2E8-4B7F694D84E8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5182443" y="6358928"/>
                  <a:ext cx="943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7650FE38-2A2B-8922-6483-AFAF1F8ECD22}"/>
                    </a:ext>
                  </a:extLst>
                </p14:cNvPr>
                <p14:cNvContentPartPr/>
                <p14:nvPr/>
              </p14:nvContentPartPr>
              <p14:xfrm>
                <a:off x="5110083" y="6105848"/>
                <a:ext cx="197640" cy="1476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7650FE38-2A2B-8922-6483-AFAF1F8ECD22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5101443" y="6097208"/>
                  <a:ext cx="215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11" name="Ink 210">
                  <a:extLst>
                    <a:ext uri="{FF2B5EF4-FFF2-40B4-BE49-F238E27FC236}">
                      <a16:creationId xmlns:a16="http://schemas.microsoft.com/office/drawing/2014/main" id="{2C850A23-E266-ABC9-7E15-CB847AC6AC4F}"/>
                    </a:ext>
                  </a:extLst>
                </p14:cNvPr>
                <p14:cNvContentPartPr/>
                <p14:nvPr/>
              </p14:nvContentPartPr>
              <p14:xfrm>
                <a:off x="5110803" y="6350288"/>
                <a:ext cx="155160" cy="70200"/>
              </p14:xfrm>
            </p:contentPart>
          </mc:Choice>
          <mc:Fallback xmlns="">
            <p:pic>
              <p:nvPicPr>
                <p:cNvPr id="211" name="Ink 210">
                  <a:extLst>
                    <a:ext uri="{FF2B5EF4-FFF2-40B4-BE49-F238E27FC236}">
                      <a16:creationId xmlns:a16="http://schemas.microsoft.com/office/drawing/2014/main" id="{2C850A23-E266-ABC9-7E15-CB847AC6AC4F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5101803" y="6341288"/>
                  <a:ext cx="1728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13" name="Ink 212">
                  <a:extLst>
                    <a:ext uri="{FF2B5EF4-FFF2-40B4-BE49-F238E27FC236}">
                      <a16:creationId xmlns:a16="http://schemas.microsoft.com/office/drawing/2014/main" id="{565A85EC-1F31-81BF-C421-7791C8177C71}"/>
                    </a:ext>
                  </a:extLst>
                </p14:cNvPr>
                <p14:cNvContentPartPr/>
                <p14:nvPr/>
              </p14:nvContentPartPr>
              <p14:xfrm>
                <a:off x="5524083" y="6236168"/>
                <a:ext cx="361800" cy="209160"/>
              </p14:xfrm>
            </p:contentPart>
          </mc:Choice>
          <mc:Fallback xmlns="">
            <p:pic>
              <p:nvPicPr>
                <p:cNvPr id="213" name="Ink 212">
                  <a:extLst>
                    <a:ext uri="{FF2B5EF4-FFF2-40B4-BE49-F238E27FC236}">
                      <a16:creationId xmlns:a16="http://schemas.microsoft.com/office/drawing/2014/main" id="{565A85EC-1F31-81BF-C421-7791C8177C71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5515083" y="6227168"/>
                  <a:ext cx="3794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288273F1-C55F-3EB9-3140-B17EE230425B}"/>
                    </a:ext>
                  </a:extLst>
                </p14:cNvPr>
                <p14:cNvContentPartPr/>
                <p14:nvPr/>
              </p14:nvContentPartPr>
              <p14:xfrm>
                <a:off x="5611923" y="6173888"/>
                <a:ext cx="33480" cy="97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288273F1-C55F-3EB9-3140-B17EE230425B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603283" y="6164888"/>
                  <a:ext cx="51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38AF962C-7BDF-7985-40F2-E2CB436ADC2A}"/>
                    </a:ext>
                  </a:extLst>
                </p14:cNvPr>
                <p14:cNvContentPartPr/>
                <p14:nvPr/>
              </p14:nvContentPartPr>
              <p14:xfrm>
                <a:off x="6065883" y="5942048"/>
                <a:ext cx="840240" cy="60228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38AF962C-7BDF-7985-40F2-E2CB436ADC2A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6056883" y="5933408"/>
                  <a:ext cx="857880" cy="61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17" name="Ink 216">
                  <a:extLst>
                    <a:ext uri="{FF2B5EF4-FFF2-40B4-BE49-F238E27FC236}">
                      <a16:creationId xmlns:a16="http://schemas.microsoft.com/office/drawing/2014/main" id="{5B98C0AA-7E9C-3023-417C-2879FF141993}"/>
                    </a:ext>
                  </a:extLst>
                </p14:cNvPr>
                <p14:cNvContentPartPr/>
                <p14:nvPr/>
              </p14:nvContentPartPr>
              <p14:xfrm>
                <a:off x="6861483" y="6305288"/>
                <a:ext cx="122040" cy="117360"/>
              </p14:xfrm>
            </p:contentPart>
          </mc:Choice>
          <mc:Fallback xmlns="">
            <p:pic>
              <p:nvPicPr>
                <p:cNvPr id="217" name="Ink 216">
                  <a:extLst>
                    <a:ext uri="{FF2B5EF4-FFF2-40B4-BE49-F238E27FC236}">
                      <a16:creationId xmlns:a16="http://schemas.microsoft.com/office/drawing/2014/main" id="{5B98C0AA-7E9C-3023-417C-2879FF141993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6852483" y="6296288"/>
                  <a:ext cx="139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19" name="Ink 218">
                  <a:extLst>
                    <a:ext uri="{FF2B5EF4-FFF2-40B4-BE49-F238E27FC236}">
                      <a16:creationId xmlns:a16="http://schemas.microsoft.com/office/drawing/2014/main" id="{911C4115-B0CA-A876-D976-01879246E0B3}"/>
                    </a:ext>
                  </a:extLst>
                </p14:cNvPr>
                <p14:cNvContentPartPr/>
                <p14:nvPr/>
              </p14:nvContentPartPr>
              <p14:xfrm>
                <a:off x="7236963" y="5499608"/>
                <a:ext cx="833040" cy="809280"/>
              </p14:xfrm>
            </p:contentPart>
          </mc:Choice>
          <mc:Fallback xmlns="">
            <p:pic>
              <p:nvPicPr>
                <p:cNvPr id="219" name="Ink 218">
                  <a:extLst>
                    <a:ext uri="{FF2B5EF4-FFF2-40B4-BE49-F238E27FC236}">
                      <a16:creationId xmlns:a16="http://schemas.microsoft.com/office/drawing/2014/main" id="{911C4115-B0CA-A876-D976-01879246E0B3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7228323" y="5490968"/>
                  <a:ext cx="850680" cy="82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20" name="Ink 219">
                  <a:extLst>
                    <a:ext uri="{FF2B5EF4-FFF2-40B4-BE49-F238E27FC236}">
                      <a16:creationId xmlns:a16="http://schemas.microsoft.com/office/drawing/2014/main" id="{20D79BDB-40E2-BC03-6156-F5579728A33D}"/>
                    </a:ext>
                  </a:extLst>
                </p14:cNvPr>
                <p14:cNvContentPartPr/>
                <p14:nvPr/>
              </p14:nvContentPartPr>
              <p14:xfrm>
                <a:off x="8368083" y="5362448"/>
                <a:ext cx="209880" cy="257040"/>
              </p14:xfrm>
            </p:contentPart>
          </mc:Choice>
          <mc:Fallback xmlns="">
            <p:pic>
              <p:nvPicPr>
                <p:cNvPr id="220" name="Ink 219">
                  <a:extLst>
                    <a:ext uri="{FF2B5EF4-FFF2-40B4-BE49-F238E27FC236}">
                      <a16:creationId xmlns:a16="http://schemas.microsoft.com/office/drawing/2014/main" id="{20D79BDB-40E2-BC03-6156-F5579728A33D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8359083" y="5353808"/>
                  <a:ext cx="2275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21" name="Ink 220">
                  <a:extLst>
                    <a:ext uri="{FF2B5EF4-FFF2-40B4-BE49-F238E27FC236}">
                      <a16:creationId xmlns:a16="http://schemas.microsoft.com/office/drawing/2014/main" id="{BAC32BFB-BD10-01A6-24CE-28B79772F247}"/>
                    </a:ext>
                  </a:extLst>
                </p14:cNvPr>
                <p14:cNvContentPartPr/>
                <p14:nvPr/>
              </p14:nvContentPartPr>
              <p14:xfrm>
                <a:off x="8379603" y="5524808"/>
                <a:ext cx="150840" cy="30960"/>
              </p14:xfrm>
            </p:contentPart>
          </mc:Choice>
          <mc:Fallback xmlns="">
            <p:pic>
              <p:nvPicPr>
                <p:cNvPr id="221" name="Ink 220">
                  <a:extLst>
                    <a:ext uri="{FF2B5EF4-FFF2-40B4-BE49-F238E27FC236}">
                      <a16:creationId xmlns:a16="http://schemas.microsoft.com/office/drawing/2014/main" id="{BAC32BFB-BD10-01A6-24CE-28B79772F247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8370603" y="5516168"/>
                  <a:ext cx="16848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7C6549C8-500E-A459-D58A-91DE5F4BAC9B}"/>
                    </a:ext>
                  </a:extLst>
                </p14:cNvPr>
                <p14:cNvContentPartPr/>
                <p14:nvPr/>
              </p14:nvContentPartPr>
              <p14:xfrm>
                <a:off x="8359443" y="5316368"/>
                <a:ext cx="181800" cy="1152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7C6549C8-500E-A459-D58A-91DE5F4BAC9B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8350803" y="5307368"/>
                  <a:ext cx="1994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E9784F23-3F63-B40A-66BA-800823A69AAA}"/>
                    </a:ext>
                  </a:extLst>
                </p14:cNvPr>
                <p14:cNvContentPartPr/>
                <p14:nvPr/>
              </p14:nvContentPartPr>
              <p14:xfrm>
                <a:off x="8676243" y="5424008"/>
                <a:ext cx="368280" cy="17568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E9784F23-3F63-B40A-66BA-800823A69AAA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8667603" y="5415008"/>
                  <a:ext cx="38592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2FC3408-1AB8-0DEE-9FB2-44BCA64634E3}"/>
                    </a:ext>
                  </a:extLst>
                </p14:cNvPr>
                <p14:cNvContentPartPr/>
                <p14:nvPr/>
              </p14:nvContentPartPr>
              <p14:xfrm>
                <a:off x="8858403" y="5359928"/>
                <a:ext cx="18720" cy="9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2FC3408-1AB8-0DEE-9FB2-44BCA64634E3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849403" y="5351288"/>
                  <a:ext cx="36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25" name="Ink 224">
                  <a:extLst>
                    <a:ext uri="{FF2B5EF4-FFF2-40B4-BE49-F238E27FC236}">
                      <a16:creationId xmlns:a16="http://schemas.microsoft.com/office/drawing/2014/main" id="{B03186BD-FDDB-D2FD-4A31-A0601411A6F8}"/>
                    </a:ext>
                  </a:extLst>
                </p14:cNvPr>
                <p14:cNvContentPartPr/>
                <p14:nvPr/>
              </p14:nvContentPartPr>
              <p14:xfrm>
                <a:off x="9305883" y="5377568"/>
                <a:ext cx="455760" cy="177840"/>
              </p14:xfrm>
            </p:contentPart>
          </mc:Choice>
          <mc:Fallback xmlns="">
            <p:pic>
              <p:nvPicPr>
                <p:cNvPr id="225" name="Ink 224">
                  <a:extLst>
                    <a:ext uri="{FF2B5EF4-FFF2-40B4-BE49-F238E27FC236}">
                      <a16:creationId xmlns:a16="http://schemas.microsoft.com/office/drawing/2014/main" id="{B03186BD-FDDB-D2FD-4A31-A0601411A6F8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9297243" y="5368928"/>
                  <a:ext cx="473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EAE6839B-46E0-C149-C895-AF19A473A961}"/>
                    </a:ext>
                  </a:extLst>
                </p14:cNvPr>
                <p14:cNvContentPartPr/>
                <p14:nvPr/>
              </p14:nvContentPartPr>
              <p14:xfrm>
                <a:off x="9620523" y="5355608"/>
                <a:ext cx="180000" cy="20376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EAE6839B-46E0-C149-C895-AF19A473A961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9611883" y="5346608"/>
                  <a:ext cx="19764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FC7F7450-FA87-CC93-D721-6E182CDE3685}"/>
                    </a:ext>
                  </a:extLst>
                </p14:cNvPr>
                <p14:cNvContentPartPr/>
                <p14:nvPr/>
              </p14:nvContentPartPr>
              <p14:xfrm>
                <a:off x="9743643" y="5142128"/>
                <a:ext cx="720000" cy="44172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FC7F7450-FA87-CC93-D721-6E182CDE3685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9735003" y="5133128"/>
                  <a:ext cx="73764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59D2FC65-1252-5461-63D3-35DEB9E351AF}"/>
                    </a:ext>
                  </a:extLst>
                </p14:cNvPr>
                <p14:cNvContentPartPr/>
                <p14:nvPr/>
              </p14:nvContentPartPr>
              <p14:xfrm>
                <a:off x="10005723" y="5286128"/>
                <a:ext cx="13320" cy="576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59D2FC65-1252-5461-63D3-35DEB9E351AF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9996723" y="5277488"/>
                  <a:ext cx="309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9026350E-6E85-E7F1-5E92-2B85FE4F8DF4}"/>
                    </a:ext>
                  </a:extLst>
                </p14:cNvPr>
                <p14:cNvContentPartPr/>
                <p14:nvPr/>
              </p14:nvContentPartPr>
              <p14:xfrm>
                <a:off x="7895403" y="5730368"/>
                <a:ext cx="133560" cy="25488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9026350E-6E85-E7F1-5E92-2B85FE4F8DF4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7886403" y="5721368"/>
                  <a:ext cx="1512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817F5809-557A-5E5A-507E-A7EA04A70C74}"/>
                    </a:ext>
                  </a:extLst>
                </p14:cNvPr>
                <p14:cNvContentPartPr/>
                <p14:nvPr/>
              </p14:nvContentPartPr>
              <p14:xfrm>
                <a:off x="8052363" y="5736848"/>
                <a:ext cx="582480" cy="22968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817F5809-557A-5E5A-507E-A7EA04A70C7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043723" y="5727848"/>
                  <a:ext cx="6001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A6417017-2C4D-6211-A80B-8CFDF9527A16}"/>
                    </a:ext>
                  </a:extLst>
                </p14:cNvPr>
                <p14:cNvContentPartPr/>
                <p14:nvPr/>
              </p14:nvContentPartPr>
              <p14:xfrm>
                <a:off x="8810883" y="5692928"/>
                <a:ext cx="427680" cy="24984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A6417017-2C4D-6211-A80B-8CFDF9527A16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801883" y="5683928"/>
                  <a:ext cx="445320" cy="26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E578E521-2D2B-A5EC-19FE-3B9C4A5F75F2}"/>
                    </a:ext>
                  </a:extLst>
                </p14:cNvPr>
                <p14:cNvContentPartPr/>
                <p14:nvPr/>
              </p14:nvContentPartPr>
              <p14:xfrm>
                <a:off x="9113283" y="5796608"/>
                <a:ext cx="158400" cy="504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E578E521-2D2B-A5EC-19FE-3B9C4A5F75F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9104283" y="5787968"/>
                  <a:ext cx="176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35" name="Ink 234">
                  <a:extLst>
                    <a:ext uri="{FF2B5EF4-FFF2-40B4-BE49-F238E27FC236}">
                      <a16:creationId xmlns:a16="http://schemas.microsoft.com/office/drawing/2014/main" id="{29BA4EFC-8193-94C3-D439-E1C6F268AB11}"/>
                    </a:ext>
                  </a:extLst>
                </p14:cNvPr>
                <p14:cNvContentPartPr/>
                <p14:nvPr/>
              </p14:nvContentPartPr>
              <p14:xfrm>
                <a:off x="9513603" y="5672048"/>
                <a:ext cx="1171440" cy="441360"/>
              </p14:xfrm>
            </p:contentPart>
          </mc:Choice>
          <mc:Fallback xmlns="">
            <p:pic>
              <p:nvPicPr>
                <p:cNvPr id="235" name="Ink 234">
                  <a:extLst>
                    <a:ext uri="{FF2B5EF4-FFF2-40B4-BE49-F238E27FC236}">
                      <a16:creationId xmlns:a16="http://schemas.microsoft.com/office/drawing/2014/main" id="{29BA4EFC-8193-94C3-D439-E1C6F268AB11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9504603" y="5663048"/>
                  <a:ext cx="1189080" cy="45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F98C4A80-AA5F-472E-CFB6-D514C0C3A2BA}"/>
                    </a:ext>
                  </a:extLst>
                </p14:cNvPr>
                <p14:cNvContentPartPr/>
                <p14:nvPr/>
              </p14:nvContentPartPr>
              <p14:xfrm>
                <a:off x="10757763" y="5758088"/>
                <a:ext cx="835200" cy="28944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F98C4A80-AA5F-472E-CFB6-D514C0C3A2B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0748763" y="5749448"/>
                  <a:ext cx="85284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38" name="Ink 237">
                  <a:extLst>
                    <a:ext uri="{FF2B5EF4-FFF2-40B4-BE49-F238E27FC236}">
                      <a16:creationId xmlns:a16="http://schemas.microsoft.com/office/drawing/2014/main" id="{37B3BDF3-FD54-9D0E-03AD-4A5342ADC79A}"/>
                    </a:ext>
                  </a:extLst>
                </p14:cNvPr>
                <p14:cNvContentPartPr/>
                <p14:nvPr/>
              </p14:nvContentPartPr>
              <p14:xfrm>
                <a:off x="11029563" y="5565488"/>
                <a:ext cx="45720" cy="6480"/>
              </p14:xfrm>
            </p:contentPart>
          </mc:Choice>
          <mc:Fallback xmlns="">
            <p:pic>
              <p:nvPicPr>
                <p:cNvPr id="238" name="Ink 237">
                  <a:extLst>
                    <a:ext uri="{FF2B5EF4-FFF2-40B4-BE49-F238E27FC236}">
                      <a16:creationId xmlns:a16="http://schemas.microsoft.com/office/drawing/2014/main" id="{37B3BDF3-FD54-9D0E-03AD-4A5342ADC79A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1020923" y="5556848"/>
                  <a:ext cx="63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9" name="Ink 238">
                  <a:extLst>
                    <a:ext uri="{FF2B5EF4-FFF2-40B4-BE49-F238E27FC236}">
                      <a16:creationId xmlns:a16="http://schemas.microsoft.com/office/drawing/2014/main" id="{AA6B63BE-CFE7-298E-C602-B07519E2F76A}"/>
                    </a:ext>
                  </a:extLst>
                </p14:cNvPr>
                <p14:cNvContentPartPr/>
                <p14:nvPr/>
              </p14:nvContentPartPr>
              <p14:xfrm>
                <a:off x="11591163" y="5477288"/>
                <a:ext cx="128520" cy="468360"/>
              </p14:xfrm>
            </p:contentPart>
          </mc:Choice>
          <mc:Fallback xmlns="">
            <p:pic>
              <p:nvPicPr>
                <p:cNvPr id="239" name="Ink 238">
                  <a:extLst>
                    <a:ext uri="{FF2B5EF4-FFF2-40B4-BE49-F238E27FC236}">
                      <a16:creationId xmlns:a16="http://schemas.microsoft.com/office/drawing/2014/main" id="{AA6B63BE-CFE7-298E-C602-B07519E2F76A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1582163" y="5468648"/>
                  <a:ext cx="146160" cy="48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1B70B8CF-53C3-24F5-656E-A524D5CA7B99}"/>
                    </a:ext>
                  </a:extLst>
                </p14:cNvPr>
                <p14:cNvContentPartPr/>
                <p14:nvPr/>
              </p14:nvContentPartPr>
              <p14:xfrm>
                <a:off x="7683003" y="6136448"/>
                <a:ext cx="1117440" cy="321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1B70B8CF-53C3-24F5-656E-A524D5CA7B99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7674003" y="6127808"/>
                  <a:ext cx="113508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42" name="Ink 241">
                  <a:extLst>
                    <a:ext uri="{FF2B5EF4-FFF2-40B4-BE49-F238E27FC236}">
                      <a16:creationId xmlns:a16="http://schemas.microsoft.com/office/drawing/2014/main" id="{3EB7A7D2-2001-E83C-5E73-079CE12467C5}"/>
                    </a:ext>
                  </a:extLst>
                </p14:cNvPr>
                <p14:cNvContentPartPr/>
                <p14:nvPr/>
              </p14:nvContentPartPr>
              <p14:xfrm>
                <a:off x="9125163" y="6283328"/>
                <a:ext cx="279360" cy="209880"/>
              </p14:xfrm>
            </p:contentPart>
          </mc:Choice>
          <mc:Fallback xmlns="">
            <p:pic>
              <p:nvPicPr>
                <p:cNvPr id="242" name="Ink 241">
                  <a:extLst>
                    <a:ext uri="{FF2B5EF4-FFF2-40B4-BE49-F238E27FC236}">
                      <a16:creationId xmlns:a16="http://schemas.microsoft.com/office/drawing/2014/main" id="{3EB7A7D2-2001-E83C-5E73-079CE12467C5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9116163" y="6274328"/>
                  <a:ext cx="2970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231E527F-4337-B07F-EE17-8B181693F00A}"/>
                    </a:ext>
                  </a:extLst>
                </p14:cNvPr>
                <p14:cNvContentPartPr/>
                <p14:nvPr/>
              </p14:nvContentPartPr>
              <p14:xfrm>
                <a:off x="9111843" y="6202688"/>
                <a:ext cx="321120" cy="1692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231E527F-4337-B07F-EE17-8B181693F00A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9103203" y="6194048"/>
                  <a:ext cx="338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49" name="Ink 248">
                  <a:extLst>
                    <a:ext uri="{FF2B5EF4-FFF2-40B4-BE49-F238E27FC236}">
                      <a16:creationId xmlns:a16="http://schemas.microsoft.com/office/drawing/2014/main" id="{E3E8F819-2A4B-7E77-0AC7-39AD92B85D8E}"/>
                    </a:ext>
                  </a:extLst>
                </p14:cNvPr>
                <p14:cNvContentPartPr/>
                <p14:nvPr/>
              </p14:nvContentPartPr>
              <p14:xfrm>
                <a:off x="9679923" y="6424088"/>
                <a:ext cx="386280" cy="134640"/>
              </p14:xfrm>
            </p:contentPart>
          </mc:Choice>
          <mc:Fallback xmlns="">
            <p:pic>
              <p:nvPicPr>
                <p:cNvPr id="249" name="Ink 248">
                  <a:extLst>
                    <a:ext uri="{FF2B5EF4-FFF2-40B4-BE49-F238E27FC236}">
                      <a16:creationId xmlns:a16="http://schemas.microsoft.com/office/drawing/2014/main" id="{E3E8F819-2A4B-7E77-0AC7-39AD92B85D8E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9670923" y="6415088"/>
                  <a:ext cx="40392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6419450F-7D91-9802-14C4-E429AC8C248C}"/>
                    </a:ext>
                  </a:extLst>
                </p14:cNvPr>
                <p14:cNvContentPartPr/>
                <p14:nvPr/>
              </p14:nvContentPartPr>
              <p14:xfrm>
                <a:off x="9843723" y="6364328"/>
                <a:ext cx="75600" cy="3492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6419450F-7D91-9802-14C4-E429AC8C248C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9834723" y="6355688"/>
                  <a:ext cx="932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34F3B66F-CA73-AE61-E9C3-80282FC9E23D}"/>
                    </a:ext>
                  </a:extLst>
                </p14:cNvPr>
                <p14:cNvContentPartPr/>
                <p14:nvPr/>
              </p14:nvContentPartPr>
              <p14:xfrm>
                <a:off x="10281843" y="6142568"/>
                <a:ext cx="1268640" cy="50220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34F3B66F-CA73-AE61-E9C3-80282FC9E23D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10273203" y="6133928"/>
                  <a:ext cx="1286280" cy="519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480242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62CE1ED9-6AE1-4126-446A-C793FC09218A}"/>
                  </a:ext>
                </a:extLst>
              </p14:cNvPr>
              <p14:cNvContentPartPr/>
              <p14:nvPr/>
            </p14:nvContentPartPr>
            <p14:xfrm>
              <a:off x="777123" y="310928"/>
              <a:ext cx="299520" cy="2732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62CE1ED9-6AE1-4126-446A-C793FC09218A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68123" y="302288"/>
                <a:ext cx="317160" cy="2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9" name="Ink 18">
                <a:extLst>
                  <a:ext uri="{FF2B5EF4-FFF2-40B4-BE49-F238E27FC236}">
                    <a16:creationId xmlns:a16="http://schemas.microsoft.com/office/drawing/2014/main" id="{CF7266D3-1AD2-6339-13DE-2B600C65DE58}"/>
                  </a:ext>
                </a:extLst>
              </p14:cNvPr>
              <p14:cNvContentPartPr/>
              <p14:nvPr/>
            </p14:nvContentPartPr>
            <p14:xfrm>
              <a:off x="4423923" y="717368"/>
              <a:ext cx="1353960" cy="706680"/>
            </p14:xfrm>
          </p:contentPart>
        </mc:Choice>
        <mc:Fallback xmlns="">
          <p:pic>
            <p:nvPicPr>
              <p:cNvPr id="19" name="Ink 18">
                <a:extLst>
                  <a:ext uri="{FF2B5EF4-FFF2-40B4-BE49-F238E27FC236}">
                    <a16:creationId xmlns:a16="http://schemas.microsoft.com/office/drawing/2014/main" id="{CF7266D3-1AD2-6339-13DE-2B600C65DE58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415283" y="708368"/>
                <a:ext cx="1371600" cy="72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7" name="Ink 26">
                <a:extLst>
                  <a:ext uri="{FF2B5EF4-FFF2-40B4-BE49-F238E27FC236}">
                    <a16:creationId xmlns:a16="http://schemas.microsoft.com/office/drawing/2014/main" id="{90663D99-279F-9835-6760-E6D0997C4015}"/>
                  </a:ext>
                </a:extLst>
              </p14:cNvPr>
              <p14:cNvContentPartPr/>
              <p14:nvPr/>
            </p14:nvContentPartPr>
            <p14:xfrm>
              <a:off x="7930683" y="642128"/>
              <a:ext cx="1690200" cy="542160"/>
            </p14:xfrm>
          </p:contentPart>
        </mc:Choice>
        <mc:Fallback xmlns="">
          <p:pic>
            <p:nvPicPr>
              <p:cNvPr id="27" name="Ink 26">
                <a:extLst>
                  <a:ext uri="{FF2B5EF4-FFF2-40B4-BE49-F238E27FC236}">
                    <a16:creationId xmlns:a16="http://schemas.microsoft.com/office/drawing/2014/main" id="{90663D99-279F-9835-6760-E6D0997C4015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921683" y="633128"/>
                <a:ext cx="1707840" cy="55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" name="Group 46">
            <a:extLst>
              <a:ext uri="{FF2B5EF4-FFF2-40B4-BE49-F238E27FC236}">
                <a16:creationId xmlns:a16="http://schemas.microsoft.com/office/drawing/2014/main" id="{ADBAD929-8445-BE50-89A0-3E9480ED817B}"/>
              </a:ext>
            </a:extLst>
          </p:cNvPr>
          <p:cNvGrpSpPr/>
          <p:nvPr/>
        </p:nvGrpSpPr>
        <p:grpSpPr>
          <a:xfrm>
            <a:off x="760203" y="2048"/>
            <a:ext cx="7288560" cy="2012400"/>
            <a:chOff x="760203" y="2048"/>
            <a:chExt cx="7288560" cy="201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A463B297-0EC1-232E-2BEF-62A0DE3CC9D1}"/>
                    </a:ext>
                  </a:extLst>
                </p14:cNvPr>
                <p14:cNvContentPartPr/>
                <p14:nvPr/>
              </p14:nvContentPartPr>
              <p14:xfrm>
                <a:off x="1303083" y="191768"/>
                <a:ext cx="1136520" cy="5320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A463B297-0EC1-232E-2BEF-62A0DE3CC9D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294083" y="183128"/>
                  <a:ext cx="1154160" cy="54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8E0D4329-2330-DC84-4E30-911C2F9473FA}"/>
                    </a:ext>
                  </a:extLst>
                </p14:cNvPr>
                <p14:cNvContentPartPr/>
                <p14:nvPr/>
              </p14:nvContentPartPr>
              <p14:xfrm>
                <a:off x="2631483" y="404888"/>
                <a:ext cx="444600" cy="21960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8E0D4329-2330-DC84-4E30-911C2F9473FA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2622483" y="395888"/>
                  <a:ext cx="46224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5" name="Ink 4">
                  <a:extLst>
                    <a:ext uri="{FF2B5EF4-FFF2-40B4-BE49-F238E27FC236}">
                      <a16:creationId xmlns:a16="http://schemas.microsoft.com/office/drawing/2014/main" id="{8506775D-32D4-D815-BC37-9048B8F02F31}"/>
                    </a:ext>
                  </a:extLst>
                </p14:cNvPr>
                <p14:cNvContentPartPr/>
                <p14:nvPr/>
              </p14:nvContentPartPr>
              <p14:xfrm>
                <a:off x="2815443" y="321008"/>
                <a:ext cx="48600" cy="21960"/>
              </p14:xfrm>
            </p:contentPart>
          </mc:Choice>
          <mc:Fallback xmlns="">
            <p:pic>
              <p:nvPicPr>
                <p:cNvPr id="5" name="Ink 4">
                  <a:extLst>
                    <a:ext uri="{FF2B5EF4-FFF2-40B4-BE49-F238E27FC236}">
                      <a16:creationId xmlns:a16="http://schemas.microsoft.com/office/drawing/2014/main" id="{8506775D-32D4-D815-BC37-9048B8F02F31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2806803" y="312368"/>
                  <a:ext cx="662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C401AD54-8CA3-6478-23DA-C7727C8DBAC2}"/>
                    </a:ext>
                  </a:extLst>
                </p14:cNvPr>
                <p14:cNvContentPartPr/>
                <p14:nvPr/>
              </p14:nvContentPartPr>
              <p14:xfrm>
                <a:off x="3318003" y="102848"/>
                <a:ext cx="1356480" cy="67500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C401AD54-8CA3-6478-23DA-C7727C8DBAC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3309003" y="93848"/>
                  <a:ext cx="1374120" cy="69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2C65B19-5E78-7CFB-3B88-A96650171255}"/>
                    </a:ext>
                  </a:extLst>
                </p14:cNvPr>
                <p14:cNvContentPartPr/>
                <p14:nvPr/>
              </p14:nvContentPartPr>
              <p14:xfrm>
                <a:off x="4516443" y="206888"/>
                <a:ext cx="193320" cy="6228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2C65B19-5E78-7CFB-3B88-A9665017125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507443" y="197888"/>
                  <a:ext cx="2109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831B51B1-2D98-B761-1820-EAC27A030933}"/>
                    </a:ext>
                  </a:extLst>
                </p14:cNvPr>
                <p14:cNvContentPartPr/>
                <p14:nvPr/>
              </p14:nvContentPartPr>
              <p14:xfrm>
                <a:off x="4688883" y="2048"/>
                <a:ext cx="535320" cy="767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831B51B1-2D98-B761-1820-EAC27A030933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679883" y="-6952"/>
                  <a:ext cx="552960" cy="78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870F332-962F-61DD-63A6-7D68BF608791}"/>
                    </a:ext>
                  </a:extLst>
                </p14:cNvPr>
                <p14:cNvContentPartPr/>
                <p14:nvPr/>
              </p14:nvContentPartPr>
              <p14:xfrm>
                <a:off x="5478363" y="138848"/>
                <a:ext cx="2570400" cy="58572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870F332-962F-61DD-63A6-7D68BF60879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5469723" y="130208"/>
                  <a:ext cx="2588040" cy="60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C13067C1-1B99-8625-DE2D-D9FC61BA502A}"/>
                    </a:ext>
                  </a:extLst>
                </p14:cNvPr>
                <p14:cNvContentPartPr/>
                <p14:nvPr/>
              </p14:nvContentPartPr>
              <p14:xfrm>
                <a:off x="7342803" y="198968"/>
                <a:ext cx="11160" cy="864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C13067C1-1B99-8625-DE2D-D9FC61BA502A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7333803" y="190328"/>
                  <a:ext cx="288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0E62533F-CAE0-D55D-39BD-C0867FA85BC9}"/>
                    </a:ext>
                  </a:extLst>
                </p14:cNvPr>
                <p14:cNvContentPartPr/>
                <p14:nvPr/>
              </p14:nvContentPartPr>
              <p14:xfrm>
                <a:off x="6731523" y="215168"/>
                <a:ext cx="474120" cy="385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0E62533F-CAE0-D55D-39BD-C0867FA85BC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722523" y="206528"/>
                  <a:ext cx="491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167BC2E-C8B6-8A8C-37B6-C870900A60B1}"/>
                    </a:ext>
                  </a:extLst>
                </p14:cNvPr>
                <p14:cNvContentPartPr/>
                <p14:nvPr/>
              </p14:nvContentPartPr>
              <p14:xfrm>
                <a:off x="5808843" y="1201928"/>
                <a:ext cx="79200" cy="11304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167BC2E-C8B6-8A8C-37B6-C870900A60B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799843" y="1192928"/>
                  <a:ext cx="9684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53F51DF9-195A-33DB-8522-57DEBDC6D157}"/>
                    </a:ext>
                  </a:extLst>
                </p14:cNvPr>
                <p14:cNvContentPartPr/>
                <p14:nvPr/>
              </p14:nvContentPartPr>
              <p14:xfrm>
                <a:off x="6083163" y="698288"/>
                <a:ext cx="562680" cy="46008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53F51DF9-195A-33DB-8522-57DEBDC6D15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074523" y="689288"/>
                  <a:ext cx="580320" cy="47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F909D279-B1E5-643E-8C52-63342269ED82}"/>
                    </a:ext>
                  </a:extLst>
                </p14:cNvPr>
                <p14:cNvContentPartPr/>
                <p14:nvPr/>
              </p14:nvContentPartPr>
              <p14:xfrm>
                <a:off x="6069123" y="930128"/>
                <a:ext cx="371160" cy="280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F909D279-B1E5-643E-8C52-63342269ED8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060123" y="921128"/>
                  <a:ext cx="3888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8E61F01E-A074-06A5-B85B-E187BC4DEC49}"/>
                    </a:ext>
                  </a:extLst>
                </p14:cNvPr>
                <p14:cNvContentPartPr/>
                <p14:nvPr/>
              </p14:nvContentPartPr>
              <p14:xfrm>
                <a:off x="6895323" y="693248"/>
                <a:ext cx="627840" cy="6746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8E61F01E-A074-06A5-B85B-E187BC4DEC4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886323" y="684608"/>
                  <a:ext cx="645480" cy="69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846E569-8FC7-C8F4-1565-C2D3CF19631E}"/>
                    </a:ext>
                  </a:extLst>
                </p14:cNvPr>
                <p14:cNvContentPartPr/>
                <p14:nvPr/>
              </p14:nvContentPartPr>
              <p14:xfrm>
                <a:off x="791883" y="946328"/>
                <a:ext cx="58320" cy="29196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846E569-8FC7-C8F4-1565-C2D3CF19631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83243" y="937688"/>
                  <a:ext cx="7596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523B6250-BEED-C756-56C5-84BF8EFCD71E}"/>
                    </a:ext>
                  </a:extLst>
                </p14:cNvPr>
                <p14:cNvContentPartPr/>
                <p14:nvPr/>
              </p14:nvContentPartPr>
              <p14:xfrm>
                <a:off x="876123" y="1077728"/>
                <a:ext cx="341280" cy="192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523B6250-BEED-C756-56C5-84BF8EFCD71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67123" y="1069088"/>
                  <a:ext cx="3589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612CE082-5547-6DA7-89B7-2F1BB2A08EEC}"/>
                    </a:ext>
                  </a:extLst>
                </p14:cNvPr>
                <p14:cNvContentPartPr/>
                <p14:nvPr/>
              </p14:nvContentPartPr>
              <p14:xfrm>
                <a:off x="1513683" y="810248"/>
                <a:ext cx="1025280" cy="53784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612CE082-5547-6DA7-89B7-2F1BB2A08EE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505043" y="801248"/>
                  <a:ext cx="1042920" cy="55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D73FD0FC-E234-D86F-FE77-C46013F257FF}"/>
                    </a:ext>
                  </a:extLst>
                </p14:cNvPr>
                <p14:cNvContentPartPr/>
                <p14:nvPr/>
              </p14:nvContentPartPr>
              <p14:xfrm>
                <a:off x="2767563" y="847688"/>
                <a:ext cx="828360" cy="51372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D73FD0FC-E234-D86F-FE77-C46013F257F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758923" y="839048"/>
                  <a:ext cx="846000" cy="53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0B4E83AC-55AB-8CE7-F6E6-5598E3ECCD0E}"/>
                    </a:ext>
                  </a:extLst>
                </p14:cNvPr>
                <p14:cNvContentPartPr/>
                <p14:nvPr/>
              </p14:nvContentPartPr>
              <p14:xfrm>
                <a:off x="3431763" y="949568"/>
                <a:ext cx="226080" cy="248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0B4E83AC-55AB-8CE7-F6E6-5598E3ECCD0E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3423123" y="940928"/>
                  <a:ext cx="2437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BCA98518-02AB-285D-DA17-885A22EB2ECC}"/>
                    </a:ext>
                  </a:extLst>
                </p14:cNvPr>
                <p14:cNvContentPartPr/>
                <p14:nvPr/>
              </p14:nvContentPartPr>
              <p14:xfrm>
                <a:off x="3905883" y="998528"/>
                <a:ext cx="264240" cy="1861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BCA98518-02AB-285D-DA17-885A22EB2EC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896883" y="989888"/>
                  <a:ext cx="281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6D76C0BF-092A-0184-361F-E88FB1768E14}"/>
                    </a:ext>
                  </a:extLst>
                </p14:cNvPr>
                <p14:cNvContentPartPr/>
                <p14:nvPr/>
              </p14:nvContentPartPr>
              <p14:xfrm>
                <a:off x="760203" y="1473728"/>
                <a:ext cx="1335960" cy="37404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6D76C0BF-092A-0184-361F-E88FB1768E14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51563" y="1464728"/>
                  <a:ext cx="135360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5B052DAB-EC04-8818-AFA4-118B30B18BED}"/>
                    </a:ext>
                  </a:extLst>
                </p14:cNvPr>
                <p14:cNvContentPartPr/>
                <p14:nvPr/>
              </p14:nvContentPartPr>
              <p14:xfrm>
                <a:off x="2105523" y="1604768"/>
                <a:ext cx="16560" cy="396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5B052DAB-EC04-8818-AFA4-118B30B18BED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096523" y="1595768"/>
                  <a:ext cx="342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4321B0E-B095-4B2D-96C1-2FC1E95C115C}"/>
                    </a:ext>
                  </a:extLst>
                </p14:cNvPr>
                <p14:cNvContentPartPr/>
                <p14:nvPr/>
              </p14:nvContentPartPr>
              <p14:xfrm>
                <a:off x="2198763" y="1703408"/>
                <a:ext cx="74520" cy="8100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4321B0E-B095-4B2D-96C1-2FC1E95C115C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189763" y="1694768"/>
                  <a:ext cx="921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D8B94F63-6F1A-129C-B100-E1C9CB43BF3E}"/>
                    </a:ext>
                  </a:extLst>
                </p14:cNvPr>
                <p14:cNvContentPartPr/>
                <p14:nvPr/>
              </p14:nvContentPartPr>
              <p14:xfrm>
                <a:off x="2407923" y="1694768"/>
                <a:ext cx="145440" cy="8028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D8B94F63-6F1A-129C-B100-E1C9CB43BF3E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399283" y="1686128"/>
                  <a:ext cx="16308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0B2F5342-9B99-67F0-AEA1-41B0BB3F3027}"/>
                    </a:ext>
                  </a:extLst>
                </p14:cNvPr>
                <p14:cNvContentPartPr/>
                <p14:nvPr/>
              </p14:nvContentPartPr>
              <p14:xfrm>
                <a:off x="1193283" y="1519808"/>
                <a:ext cx="34920" cy="576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0B2F5342-9B99-67F0-AEA1-41B0BB3F3027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84643" y="1511168"/>
                  <a:ext cx="52560" cy="2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C6AB89E1-CBDF-0084-51EA-EF5D164791A6}"/>
                    </a:ext>
                  </a:extLst>
                </p14:cNvPr>
                <p14:cNvContentPartPr/>
                <p14:nvPr/>
              </p14:nvContentPartPr>
              <p14:xfrm>
                <a:off x="2860443" y="1571648"/>
                <a:ext cx="432720" cy="22968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C6AB89E1-CBDF-0084-51EA-EF5D164791A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2851803" y="1563008"/>
                  <a:ext cx="4503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ED2CB26D-E28C-C351-05EA-ECFC68374035}"/>
                    </a:ext>
                  </a:extLst>
                </p14:cNvPr>
                <p14:cNvContentPartPr/>
                <p14:nvPr/>
              </p14:nvContentPartPr>
              <p14:xfrm>
                <a:off x="3037923" y="1495688"/>
                <a:ext cx="21960" cy="201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ED2CB26D-E28C-C351-05EA-ECFC6837403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3028923" y="1486688"/>
                  <a:ext cx="396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6BF43633-B3B9-6986-9C89-CABA4A385979}"/>
                    </a:ext>
                  </a:extLst>
                </p14:cNvPr>
                <p14:cNvContentPartPr/>
                <p14:nvPr/>
              </p14:nvContentPartPr>
              <p14:xfrm>
                <a:off x="3657843" y="1383368"/>
                <a:ext cx="926280" cy="40536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6BF43633-B3B9-6986-9C89-CABA4A385979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3648843" y="1374728"/>
                  <a:ext cx="943920" cy="42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C8177FA-1D54-8864-E1E6-832C85E8A6EE}"/>
                    </a:ext>
                  </a:extLst>
                </p14:cNvPr>
                <p14:cNvContentPartPr/>
                <p14:nvPr/>
              </p14:nvContentPartPr>
              <p14:xfrm>
                <a:off x="4446243" y="1501088"/>
                <a:ext cx="175680" cy="5040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C8177FA-1D54-8864-E1E6-832C85E8A6EE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437243" y="1492088"/>
                  <a:ext cx="1933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55BAAFC7-D151-BADA-50E6-0966B6ADAD0B}"/>
                    </a:ext>
                  </a:extLst>
                </p14:cNvPr>
                <p14:cNvContentPartPr/>
                <p14:nvPr/>
              </p14:nvContentPartPr>
              <p14:xfrm>
                <a:off x="3608163" y="1570928"/>
                <a:ext cx="433800" cy="1188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55BAAFC7-D151-BADA-50E6-0966B6ADAD0B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3599523" y="1561928"/>
                  <a:ext cx="4514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3BEDCB31-6DF6-95DA-780D-658136C9066E}"/>
                    </a:ext>
                  </a:extLst>
                </p14:cNvPr>
                <p14:cNvContentPartPr/>
                <p14:nvPr/>
              </p14:nvContentPartPr>
              <p14:xfrm>
                <a:off x="4974723" y="1378328"/>
                <a:ext cx="273960" cy="63612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3BEDCB31-6DF6-95DA-780D-658136C9066E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4966083" y="1369688"/>
                  <a:ext cx="291600" cy="65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B26BF7A7-4DA2-DBC9-6BC9-C52FCBFF4E97}"/>
                    </a:ext>
                  </a:extLst>
                </p14:cNvPr>
                <p14:cNvContentPartPr/>
                <p14:nvPr/>
              </p14:nvContentPartPr>
              <p14:xfrm>
                <a:off x="5635683" y="1544288"/>
                <a:ext cx="281160" cy="20772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B26BF7A7-4DA2-DBC9-6BC9-C52FCBFF4E97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627043" y="1535288"/>
                  <a:ext cx="29880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5" name="Ink 44">
                  <a:extLst>
                    <a:ext uri="{FF2B5EF4-FFF2-40B4-BE49-F238E27FC236}">
                      <a16:creationId xmlns:a16="http://schemas.microsoft.com/office/drawing/2014/main" id="{7D860C66-69B5-9393-0B16-D0DEDEC0CAC1}"/>
                    </a:ext>
                  </a:extLst>
                </p14:cNvPr>
                <p14:cNvContentPartPr/>
                <p14:nvPr/>
              </p14:nvContentPartPr>
              <p14:xfrm>
                <a:off x="5553603" y="1459328"/>
                <a:ext cx="432720" cy="20160"/>
              </p14:xfrm>
            </p:contentPart>
          </mc:Choice>
          <mc:Fallback xmlns="">
            <p:pic>
              <p:nvPicPr>
                <p:cNvPr id="45" name="Ink 44">
                  <a:extLst>
                    <a:ext uri="{FF2B5EF4-FFF2-40B4-BE49-F238E27FC236}">
                      <a16:creationId xmlns:a16="http://schemas.microsoft.com/office/drawing/2014/main" id="{7D860C66-69B5-9393-0B16-D0DEDEC0CAC1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544963" y="1450688"/>
                  <a:ext cx="4503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02D055F9-E9D8-D780-DF38-B035305ED5F5}"/>
                    </a:ext>
                  </a:extLst>
                </p14:cNvPr>
                <p14:cNvContentPartPr/>
                <p14:nvPr/>
              </p14:nvContentPartPr>
              <p14:xfrm>
                <a:off x="6059043" y="1750568"/>
                <a:ext cx="19800" cy="2376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02D055F9-E9D8-D780-DF38-B035305ED5F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6050403" y="1741568"/>
                  <a:ext cx="37440" cy="41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4">
            <p14:nvContentPartPr>
              <p14:cNvPr id="48" name="Ink 47">
                <a:extLst>
                  <a:ext uri="{FF2B5EF4-FFF2-40B4-BE49-F238E27FC236}">
                    <a16:creationId xmlns:a16="http://schemas.microsoft.com/office/drawing/2014/main" id="{312F750C-7BF4-876B-1D0C-C7B83C2FD322}"/>
                  </a:ext>
                </a:extLst>
              </p14:cNvPr>
              <p14:cNvContentPartPr/>
              <p14:nvPr/>
            </p14:nvContentPartPr>
            <p14:xfrm>
              <a:off x="800883" y="2221088"/>
              <a:ext cx="1525680" cy="825120"/>
            </p14:xfrm>
          </p:contentPart>
        </mc:Choice>
        <mc:Fallback xmlns="">
          <p:pic>
            <p:nvPicPr>
              <p:cNvPr id="48" name="Ink 47">
                <a:extLst>
                  <a:ext uri="{FF2B5EF4-FFF2-40B4-BE49-F238E27FC236}">
                    <a16:creationId xmlns:a16="http://schemas.microsoft.com/office/drawing/2014/main" id="{312F750C-7BF4-876B-1D0C-C7B83C2FD322}"/>
                  </a:ext>
                </a:extLst>
              </p:cNvPr>
              <p:cNvPicPr/>
              <p:nvPr/>
            </p:nvPicPr>
            <p:blipFill>
              <a:blip r:embed="rId75"/>
              <a:stretch>
                <a:fillRect/>
              </a:stretch>
            </p:blipFill>
            <p:spPr>
              <a:xfrm>
                <a:off x="792243" y="2212448"/>
                <a:ext cx="1543320" cy="84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6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37BC442E-A504-5EF8-BA1F-9D093BD0DCBB}"/>
                  </a:ext>
                </a:extLst>
              </p14:cNvPr>
              <p14:cNvContentPartPr/>
              <p14:nvPr/>
            </p14:nvContentPartPr>
            <p14:xfrm>
              <a:off x="1986003" y="2513408"/>
              <a:ext cx="34920" cy="2340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37BC442E-A504-5EF8-BA1F-9D093BD0DCBB}"/>
                  </a:ext>
                </a:extLst>
              </p:cNvPr>
              <p:cNvPicPr/>
              <p:nvPr/>
            </p:nvPicPr>
            <p:blipFill>
              <a:blip r:embed="rId77"/>
              <a:stretch>
                <a:fillRect/>
              </a:stretch>
            </p:blipFill>
            <p:spPr>
              <a:xfrm>
                <a:off x="1977363" y="2504408"/>
                <a:ext cx="5256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8">
            <p14:nvContentPartPr>
              <p14:cNvPr id="50" name="Ink 49">
                <a:extLst>
                  <a:ext uri="{FF2B5EF4-FFF2-40B4-BE49-F238E27FC236}">
                    <a16:creationId xmlns:a16="http://schemas.microsoft.com/office/drawing/2014/main" id="{4331E0E5-E3E4-3C85-04BF-544E10164BE0}"/>
                  </a:ext>
                </a:extLst>
              </p14:cNvPr>
              <p14:cNvContentPartPr/>
              <p14:nvPr/>
            </p14:nvContentPartPr>
            <p14:xfrm>
              <a:off x="1622043" y="2378768"/>
              <a:ext cx="483480" cy="52200"/>
            </p14:xfrm>
          </p:contentPart>
        </mc:Choice>
        <mc:Fallback xmlns="">
          <p:pic>
            <p:nvPicPr>
              <p:cNvPr id="50" name="Ink 49">
                <a:extLst>
                  <a:ext uri="{FF2B5EF4-FFF2-40B4-BE49-F238E27FC236}">
                    <a16:creationId xmlns:a16="http://schemas.microsoft.com/office/drawing/2014/main" id="{4331E0E5-E3E4-3C85-04BF-544E10164BE0}"/>
                  </a:ext>
                </a:extLst>
              </p:cNvPr>
              <p:cNvPicPr/>
              <p:nvPr/>
            </p:nvPicPr>
            <p:blipFill>
              <a:blip r:embed="rId79"/>
              <a:stretch>
                <a:fillRect/>
              </a:stretch>
            </p:blipFill>
            <p:spPr>
              <a:xfrm>
                <a:off x="1613403" y="2370128"/>
                <a:ext cx="501120" cy="6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0">
            <p14:nvContentPartPr>
              <p14:cNvPr id="51" name="Ink 50">
                <a:extLst>
                  <a:ext uri="{FF2B5EF4-FFF2-40B4-BE49-F238E27FC236}">
                    <a16:creationId xmlns:a16="http://schemas.microsoft.com/office/drawing/2014/main" id="{F997AF0E-6FE7-7ECD-17E9-D66EA6A87F72}"/>
                  </a:ext>
                </a:extLst>
              </p14:cNvPr>
              <p14:cNvContentPartPr/>
              <p14:nvPr/>
            </p14:nvContentPartPr>
            <p14:xfrm>
              <a:off x="2584323" y="2380568"/>
              <a:ext cx="367200" cy="586080"/>
            </p14:xfrm>
          </p:contentPart>
        </mc:Choice>
        <mc:Fallback xmlns="">
          <p:pic>
            <p:nvPicPr>
              <p:cNvPr id="51" name="Ink 50">
                <a:extLst>
                  <a:ext uri="{FF2B5EF4-FFF2-40B4-BE49-F238E27FC236}">
                    <a16:creationId xmlns:a16="http://schemas.microsoft.com/office/drawing/2014/main" id="{F997AF0E-6FE7-7ECD-17E9-D66EA6A87F72}"/>
                  </a:ext>
                </a:extLst>
              </p:cNvPr>
              <p:cNvPicPr/>
              <p:nvPr/>
            </p:nvPicPr>
            <p:blipFill>
              <a:blip r:embed="rId81"/>
              <a:stretch>
                <a:fillRect/>
              </a:stretch>
            </p:blipFill>
            <p:spPr>
              <a:xfrm>
                <a:off x="2575323" y="2371928"/>
                <a:ext cx="384840" cy="603720"/>
              </a:xfrm>
              <a:prstGeom prst="rect">
                <a:avLst/>
              </a:prstGeom>
            </p:spPr>
          </p:pic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DC780C6D-32F8-1767-EC19-DCA160BE6AEA}"/>
              </a:ext>
            </a:extLst>
          </p:cNvPr>
          <p:cNvGrpSpPr/>
          <p:nvPr/>
        </p:nvGrpSpPr>
        <p:grpSpPr>
          <a:xfrm>
            <a:off x="3080043" y="2205608"/>
            <a:ext cx="2536200" cy="593280"/>
            <a:chOff x="3080043" y="2205608"/>
            <a:chExt cx="2536200" cy="593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F6A32F34-FB15-E0E6-0BEF-4FFB8025FED9}"/>
                    </a:ext>
                  </a:extLst>
                </p14:cNvPr>
                <p14:cNvContentPartPr/>
                <p14:nvPr/>
              </p14:nvContentPartPr>
              <p14:xfrm>
                <a:off x="3080043" y="2205608"/>
                <a:ext cx="1450080" cy="59328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F6A32F34-FB15-E0E6-0BEF-4FFB8025FED9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071043" y="2196608"/>
                  <a:ext cx="1467720" cy="61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1AE1295-A56B-075C-9456-A08B203C0BE0}"/>
                    </a:ext>
                  </a:extLst>
                </p14:cNvPr>
                <p14:cNvContentPartPr/>
                <p14:nvPr/>
              </p14:nvContentPartPr>
              <p14:xfrm>
                <a:off x="4156803" y="2324048"/>
                <a:ext cx="35640" cy="36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1AE1295-A56B-075C-9456-A08B203C0BE0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4148163" y="2315408"/>
                  <a:ext cx="532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006166D3-6E8C-56A9-E355-9AC486DA3CBC}"/>
                    </a:ext>
                  </a:extLst>
                </p14:cNvPr>
                <p14:cNvContentPartPr/>
                <p14:nvPr/>
              </p14:nvContentPartPr>
              <p14:xfrm>
                <a:off x="3634083" y="2306408"/>
                <a:ext cx="501480" cy="3780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006166D3-6E8C-56A9-E355-9AC486DA3CBC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3625083" y="2297768"/>
                  <a:ext cx="51912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7" name="Ink 56">
                  <a:extLst>
                    <a:ext uri="{FF2B5EF4-FFF2-40B4-BE49-F238E27FC236}">
                      <a16:creationId xmlns:a16="http://schemas.microsoft.com/office/drawing/2014/main" id="{725366F5-DD3F-7898-ADFB-A54258DB50F8}"/>
                    </a:ext>
                  </a:extLst>
                </p14:cNvPr>
                <p14:cNvContentPartPr/>
                <p14:nvPr/>
              </p14:nvContentPartPr>
              <p14:xfrm>
                <a:off x="4889403" y="2247368"/>
                <a:ext cx="726840" cy="371880"/>
              </p14:xfrm>
            </p:contentPart>
          </mc:Choice>
          <mc:Fallback xmlns="">
            <p:pic>
              <p:nvPicPr>
                <p:cNvPr id="57" name="Ink 56">
                  <a:extLst>
                    <a:ext uri="{FF2B5EF4-FFF2-40B4-BE49-F238E27FC236}">
                      <a16:creationId xmlns:a16="http://schemas.microsoft.com/office/drawing/2014/main" id="{725366F5-DD3F-7898-ADFB-A54258DB50F8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880763" y="2238368"/>
                  <a:ext cx="744480" cy="389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0">
            <p14:nvContentPartPr>
              <p14:cNvPr id="59" name="Ink 58">
                <a:extLst>
                  <a:ext uri="{FF2B5EF4-FFF2-40B4-BE49-F238E27FC236}">
                    <a16:creationId xmlns:a16="http://schemas.microsoft.com/office/drawing/2014/main" id="{02A46EDA-5333-3CC4-9512-470956B54182}"/>
                  </a:ext>
                </a:extLst>
              </p14:cNvPr>
              <p14:cNvContentPartPr/>
              <p14:nvPr/>
            </p14:nvContentPartPr>
            <p14:xfrm>
              <a:off x="6015483" y="2135768"/>
              <a:ext cx="1889640" cy="774720"/>
            </p14:xfrm>
          </p:contentPart>
        </mc:Choice>
        <mc:Fallback xmlns="">
          <p:pic>
            <p:nvPicPr>
              <p:cNvPr id="59" name="Ink 58">
                <a:extLst>
                  <a:ext uri="{FF2B5EF4-FFF2-40B4-BE49-F238E27FC236}">
                    <a16:creationId xmlns:a16="http://schemas.microsoft.com/office/drawing/2014/main" id="{02A46EDA-5333-3CC4-9512-470956B54182}"/>
                  </a:ext>
                </a:extLst>
              </p:cNvPr>
              <p:cNvPicPr/>
              <p:nvPr/>
            </p:nvPicPr>
            <p:blipFill>
              <a:blip r:embed="rId91"/>
              <a:stretch>
                <a:fillRect/>
              </a:stretch>
            </p:blipFill>
            <p:spPr>
              <a:xfrm>
                <a:off x="6006483" y="2126768"/>
                <a:ext cx="1907280" cy="79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oup 62">
            <a:extLst>
              <a:ext uri="{FF2B5EF4-FFF2-40B4-BE49-F238E27FC236}">
                <a16:creationId xmlns:a16="http://schemas.microsoft.com/office/drawing/2014/main" id="{88A8F64F-34CD-5584-E5AF-2ABF5849D403}"/>
              </a:ext>
            </a:extLst>
          </p:cNvPr>
          <p:cNvGrpSpPr/>
          <p:nvPr/>
        </p:nvGrpSpPr>
        <p:grpSpPr>
          <a:xfrm>
            <a:off x="8206083" y="2000408"/>
            <a:ext cx="1847160" cy="520560"/>
            <a:chOff x="8206083" y="2000408"/>
            <a:chExt cx="1847160" cy="520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0DCEB41C-3855-C3F6-72FB-5AD4D83A1B5E}"/>
                    </a:ext>
                  </a:extLst>
                </p14:cNvPr>
                <p14:cNvContentPartPr/>
                <p14:nvPr/>
              </p14:nvContentPartPr>
              <p14:xfrm>
                <a:off x="8206083" y="2000408"/>
                <a:ext cx="1847160" cy="52056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0DCEB41C-3855-C3F6-72FB-5AD4D83A1B5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197443" y="1991768"/>
                  <a:ext cx="1864800" cy="53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2AC00C9-20F1-B381-8604-54D207443B2E}"/>
                    </a:ext>
                  </a:extLst>
                </p14:cNvPr>
                <p14:cNvContentPartPr/>
                <p14:nvPr/>
              </p14:nvContentPartPr>
              <p14:xfrm>
                <a:off x="9728163" y="2195168"/>
                <a:ext cx="29520" cy="5580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2AC00C9-20F1-B381-8604-54D207443B2E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719523" y="2186528"/>
                  <a:ext cx="471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BC20ABF5-3C37-0567-6045-946B598840B0}"/>
                    </a:ext>
                  </a:extLst>
                </p14:cNvPr>
                <p14:cNvContentPartPr/>
                <p14:nvPr/>
              </p14:nvContentPartPr>
              <p14:xfrm>
                <a:off x="9153963" y="2069888"/>
                <a:ext cx="589680" cy="7848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BC20ABF5-3C37-0567-6045-946B598840B0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144963" y="2060888"/>
                  <a:ext cx="60732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5" name="Group 84">
            <a:extLst>
              <a:ext uri="{FF2B5EF4-FFF2-40B4-BE49-F238E27FC236}">
                <a16:creationId xmlns:a16="http://schemas.microsoft.com/office/drawing/2014/main" id="{F644B837-8156-5638-6227-FE1077CABCA4}"/>
              </a:ext>
            </a:extLst>
          </p:cNvPr>
          <p:cNvGrpSpPr/>
          <p:nvPr/>
        </p:nvGrpSpPr>
        <p:grpSpPr>
          <a:xfrm>
            <a:off x="375003" y="3221168"/>
            <a:ext cx="3836160" cy="556920"/>
            <a:chOff x="375003" y="3221168"/>
            <a:chExt cx="3836160" cy="55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F2133FB6-36BB-AE74-0494-5814913E560C}"/>
                    </a:ext>
                  </a:extLst>
                </p14:cNvPr>
                <p14:cNvContentPartPr/>
                <p14:nvPr/>
              </p14:nvContentPartPr>
              <p14:xfrm>
                <a:off x="526203" y="3396128"/>
                <a:ext cx="227520" cy="2145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F2133FB6-36BB-AE74-0494-5814913E560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517563" y="3387488"/>
                  <a:ext cx="24516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EB84BF0D-A691-4736-82A4-5B45FAF853F9}"/>
                    </a:ext>
                  </a:extLst>
                </p14:cNvPr>
                <p14:cNvContentPartPr/>
                <p14:nvPr/>
              </p14:nvContentPartPr>
              <p14:xfrm>
                <a:off x="782163" y="3441848"/>
                <a:ext cx="160920" cy="14940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EB84BF0D-A691-4736-82A4-5B45FAF853F9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773523" y="3432848"/>
                  <a:ext cx="178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1CA06DED-BFAB-24B8-F51D-9AB73706E566}"/>
                    </a:ext>
                  </a:extLst>
                </p14:cNvPr>
                <p14:cNvContentPartPr/>
                <p14:nvPr/>
              </p14:nvContentPartPr>
              <p14:xfrm>
                <a:off x="1026603" y="3465968"/>
                <a:ext cx="7920" cy="10332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1CA06DED-BFAB-24B8-F51D-9AB73706E566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17963" y="3457328"/>
                  <a:ext cx="2556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4D792E8D-B26B-1ABB-96F8-C45D8B5ADB74}"/>
                    </a:ext>
                  </a:extLst>
                </p14:cNvPr>
                <p14:cNvContentPartPr/>
                <p14:nvPr/>
              </p14:nvContentPartPr>
              <p14:xfrm>
                <a:off x="1097163" y="3353648"/>
                <a:ext cx="5040" cy="17820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4D792E8D-B26B-1ABB-96F8-C45D8B5ADB74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88523" y="3344648"/>
                  <a:ext cx="2268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8" name="Ink 67">
                  <a:extLst>
                    <a:ext uri="{FF2B5EF4-FFF2-40B4-BE49-F238E27FC236}">
                      <a16:creationId xmlns:a16="http://schemas.microsoft.com/office/drawing/2014/main" id="{4F4D86B0-799E-FB09-F467-C4203D87D755}"/>
                    </a:ext>
                  </a:extLst>
                </p14:cNvPr>
                <p14:cNvContentPartPr/>
                <p14:nvPr/>
              </p14:nvContentPartPr>
              <p14:xfrm>
                <a:off x="375003" y="3347528"/>
                <a:ext cx="262440" cy="430560"/>
              </p14:xfrm>
            </p:contentPart>
          </mc:Choice>
          <mc:Fallback xmlns="">
            <p:pic>
              <p:nvPicPr>
                <p:cNvPr id="68" name="Ink 67">
                  <a:extLst>
                    <a:ext uri="{FF2B5EF4-FFF2-40B4-BE49-F238E27FC236}">
                      <a16:creationId xmlns:a16="http://schemas.microsoft.com/office/drawing/2014/main" id="{4F4D86B0-799E-FB09-F467-C4203D87D755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366363" y="3338528"/>
                  <a:ext cx="280080" cy="44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40248D92-7EC8-84B0-2919-B74DD9C2F293}"/>
                    </a:ext>
                  </a:extLst>
                </p14:cNvPr>
                <p14:cNvContentPartPr/>
                <p14:nvPr/>
              </p14:nvContentPartPr>
              <p14:xfrm>
                <a:off x="1180683" y="3221168"/>
                <a:ext cx="136440" cy="53748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40248D92-7EC8-84B0-2919-B74DD9C2F29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71683" y="3212528"/>
                  <a:ext cx="154080" cy="55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6046A203-AAAA-FB79-A660-B8ED719677C2}"/>
                    </a:ext>
                  </a:extLst>
                </p14:cNvPr>
                <p14:cNvContentPartPr/>
                <p14:nvPr/>
              </p14:nvContentPartPr>
              <p14:xfrm>
                <a:off x="1562283" y="3412688"/>
                <a:ext cx="323280" cy="2530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6046A203-AAAA-FB79-A660-B8ED719677C2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553643" y="3404048"/>
                  <a:ext cx="3409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1F413E4C-7931-E1EC-C8A7-384897F464E6}"/>
                    </a:ext>
                  </a:extLst>
                </p14:cNvPr>
                <p14:cNvContentPartPr/>
                <p14:nvPr/>
              </p14:nvContentPartPr>
              <p14:xfrm>
                <a:off x="2021283" y="3282008"/>
                <a:ext cx="286920" cy="28620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1F413E4C-7931-E1EC-C8A7-384897F464E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2012283" y="3273008"/>
                  <a:ext cx="30456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4" name="Ink 73">
                  <a:extLst>
                    <a:ext uri="{FF2B5EF4-FFF2-40B4-BE49-F238E27FC236}">
                      <a16:creationId xmlns:a16="http://schemas.microsoft.com/office/drawing/2014/main" id="{E2C73A4D-C59A-4F4D-45AA-D5EA8755A934}"/>
                    </a:ext>
                  </a:extLst>
                </p14:cNvPr>
                <p14:cNvContentPartPr/>
                <p14:nvPr/>
              </p14:nvContentPartPr>
              <p14:xfrm>
                <a:off x="2404683" y="3393968"/>
                <a:ext cx="181800" cy="154800"/>
              </p14:xfrm>
            </p:contentPart>
          </mc:Choice>
          <mc:Fallback xmlns="">
            <p:pic>
              <p:nvPicPr>
                <p:cNvPr id="74" name="Ink 73">
                  <a:extLst>
                    <a:ext uri="{FF2B5EF4-FFF2-40B4-BE49-F238E27FC236}">
                      <a16:creationId xmlns:a16="http://schemas.microsoft.com/office/drawing/2014/main" id="{E2C73A4D-C59A-4F4D-45AA-D5EA8755A93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2395683" y="3385328"/>
                  <a:ext cx="199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F7C2B5E0-0876-899F-24BC-BA8B6DC13387}"/>
                    </a:ext>
                  </a:extLst>
                </p14:cNvPr>
                <p14:cNvContentPartPr/>
                <p14:nvPr/>
              </p14:nvContentPartPr>
              <p14:xfrm>
                <a:off x="2414043" y="3237728"/>
                <a:ext cx="209160" cy="3276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F7C2B5E0-0876-899F-24BC-BA8B6DC13387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2405043" y="3228728"/>
                  <a:ext cx="2268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7" name="Ink 76">
                  <a:extLst>
                    <a:ext uri="{FF2B5EF4-FFF2-40B4-BE49-F238E27FC236}">
                      <a16:creationId xmlns:a16="http://schemas.microsoft.com/office/drawing/2014/main" id="{5B314AA4-FAF1-5B80-6669-1310D0275A2A}"/>
                    </a:ext>
                  </a:extLst>
                </p14:cNvPr>
                <p14:cNvContentPartPr/>
                <p14:nvPr/>
              </p14:nvContentPartPr>
              <p14:xfrm>
                <a:off x="2792403" y="3424568"/>
                <a:ext cx="186480" cy="6120"/>
              </p14:xfrm>
            </p:contentPart>
          </mc:Choice>
          <mc:Fallback xmlns="">
            <p:pic>
              <p:nvPicPr>
                <p:cNvPr id="77" name="Ink 76">
                  <a:extLst>
                    <a:ext uri="{FF2B5EF4-FFF2-40B4-BE49-F238E27FC236}">
                      <a16:creationId xmlns:a16="http://schemas.microsoft.com/office/drawing/2014/main" id="{5B314AA4-FAF1-5B80-6669-1310D0275A2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783763" y="3415928"/>
                  <a:ext cx="20412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CB7CEB2E-A38F-CA39-99F7-EDE98AAF5E88}"/>
                    </a:ext>
                  </a:extLst>
                </p14:cNvPr>
                <p14:cNvContentPartPr/>
                <p14:nvPr/>
              </p14:nvContentPartPr>
              <p14:xfrm>
                <a:off x="3079323" y="3296048"/>
                <a:ext cx="259920" cy="23328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CB7CEB2E-A38F-CA39-99F7-EDE98AAF5E88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070683" y="3287408"/>
                  <a:ext cx="2775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CFBC32E7-5E1B-A788-FAF0-764DED0E80FB}"/>
                    </a:ext>
                  </a:extLst>
                </p14:cNvPr>
                <p14:cNvContentPartPr/>
                <p14:nvPr/>
              </p14:nvContentPartPr>
              <p14:xfrm>
                <a:off x="3040083" y="3223328"/>
                <a:ext cx="242280" cy="2736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CFBC32E7-5E1B-A788-FAF0-764DED0E80F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031443" y="3214688"/>
                  <a:ext cx="2599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F40704C7-0E38-57D8-4D35-C8E4CA51523E}"/>
                    </a:ext>
                  </a:extLst>
                </p14:cNvPr>
                <p14:cNvContentPartPr/>
                <p14:nvPr/>
              </p14:nvContentPartPr>
              <p14:xfrm>
                <a:off x="3400083" y="3405848"/>
                <a:ext cx="18000" cy="3034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F40704C7-0E38-57D8-4D35-C8E4CA51523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3391443" y="3396848"/>
                  <a:ext cx="3564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EABC26C4-6575-2D7D-8423-9B867F2D0199}"/>
                    </a:ext>
                  </a:extLst>
                </p14:cNvPr>
                <p14:cNvContentPartPr/>
                <p14:nvPr/>
              </p14:nvContentPartPr>
              <p14:xfrm>
                <a:off x="3386763" y="3351128"/>
                <a:ext cx="149400" cy="13644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EABC26C4-6575-2D7D-8423-9B867F2D0199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3377763" y="3342128"/>
                  <a:ext cx="16704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51AEF430-583B-0A60-6DF7-F959A642000A}"/>
                    </a:ext>
                  </a:extLst>
                </p14:cNvPr>
                <p14:cNvContentPartPr/>
                <p14:nvPr/>
              </p14:nvContentPartPr>
              <p14:xfrm>
                <a:off x="3696003" y="3325568"/>
                <a:ext cx="195480" cy="284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51AEF430-583B-0A60-6DF7-F959A642000A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3687363" y="3316568"/>
                  <a:ext cx="2131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7FC025B6-2CFC-B596-CE50-DB0ED3CE45D9}"/>
                    </a:ext>
                  </a:extLst>
                </p14:cNvPr>
                <p14:cNvContentPartPr/>
                <p14:nvPr/>
              </p14:nvContentPartPr>
              <p14:xfrm>
                <a:off x="3685923" y="3418808"/>
                <a:ext cx="226800" cy="2232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7FC025B6-2CFC-B596-CE50-DB0ED3CE45D9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3677283" y="3409808"/>
                  <a:ext cx="24444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6B4DABFB-C6B7-25F3-02A2-2151412DF24C}"/>
                    </a:ext>
                  </a:extLst>
                </p14:cNvPr>
                <p14:cNvContentPartPr/>
                <p14:nvPr/>
              </p14:nvContentPartPr>
              <p14:xfrm>
                <a:off x="4030803" y="3243848"/>
                <a:ext cx="180360" cy="2203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6B4DABFB-C6B7-25F3-02A2-2151412DF24C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4021803" y="3234848"/>
                  <a:ext cx="198000" cy="23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374C1814-3310-8F86-A61C-6AA9917C2057}"/>
              </a:ext>
            </a:extLst>
          </p:cNvPr>
          <p:cNvGrpSpPr/>
          <p:nvPr/>
        </p:nvGrpSpPr>
        <p:grpSpPr>
          <a:xfrm>
            <a:off x="7846083" y="2872688"/>
            <a:ext cx="2550240" cy="468360"/>
            <a:chOff x="7846083" y="2872688"/>
            <a:chExt cx="2550240" cy="46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11DFEBF2-8CEB-7CC6-E526-CB3E9860DDC5}"/>
                    </a:ext>
                  </a:extLst>
                </p14:cNvPr>
                <p14:cNvContentPartPr/>
                <p14:nvPr/>
              </p14:nvContentPartPr>
              <p14:xfrm>
                <a:off x="7846083" y="3134408"/>
                <a:ext cx="781200" cy="20664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11DFEBF2-8CEB-7CC6-E526-CB3E9860DDC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837443" y="3125408"/>
                  <a:ext cx="7988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CD1E7D7A-D01F-2DA0-3473-56E0889E75CA}"/>
                    </a:ext>
                  </a:extLst>
                </p14:cNvPr>
                <p14:cNvContentPartPr/>
                <p14:nvPr/>
              </p14:nvContentPartPr>
              <p14:xfrm>
                <a:off x="8980443" y="2872688"/>
                <a:ext cx="1415880" cy="39312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CD1E7D7A-D01F-2DA0-3473-56E0889E75C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8971803" y="2863688"/>
                  <a:ext cx="1433520" cy="41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9F1EDA05-B3CF-AB17-6E7E-237C3D5290AD}"/>
                    </a:ext>
                  </a:extLst>
                </p14:cNvPr>
                <p14:cNvContentPartPr/>
                <p14:nvPr/>
              </p14:nvContentPartPr>
              <p14:xfrm>
                <a:off x="9414243" y="2963768"/>
                <a:ext cx="13320" cy="1188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9F1EDA05-B3CF-AB17-6E7E-237C3D5290AD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405603" y="2954768"/>
                  <a:ext cx="309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697584D-278F-68C4-6D41-D26380B91D70}"/>
              </a:ext>
            </a:extLst>
          </p:cNvPr>
          <p:cNvGrpSpPr/>
          <p:nvPr/>
        </p:nvGrpSpPr>
        <p:grpSpPr>
          <a:xfrm>
            <a:off x="944883" y="4242848"/>
            <a:ext cx="3208680" cy="569880"/>
            <a:chOff x="944883" y="4242848"/>
            <a:chExt cx="3208680" cy="569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D6A8F1CB-E7B1-322E-E1C7-21D5CFF3C096}"/>
                    </a:ext>
                  </a:extLst>
                </p14:cNvPr>
                <p14:cNvContentPartPr/>
                <p14:nvPr/>
              </p14:nvContentPartPr>
              <p14:xfrm>
                <a:off x="944883" y="4472528"/>
                <a:ext cx="287640" cy="23868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D6A8F1CB-E7B1-322E-E1C7-21D5CFF3C096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36243" y="4463528"/>
                  <a:ext cx="30528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D6DADF63-11CD-C4A9-7A45-7ABA3B7C32E0}"/>
                    </a:ext>
                  </a:extLst>
                </p14:cNvPr>
                <p14:cNvContentPartPr/>
                <p14:nvPr/>
              </p14:nvContentPartPr>
              <p14:xfrm>
                <a:off x="953163" y="4312328"/>
                <a:ext cx="228240" cy="2736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D6DADF63-11CD-C4A9-7A45-7ABA3B7C32E0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44163" y="4303328"/>
                  <a:ext cx="2458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8BBDE16B-6BC4-397E-3AB4-D2C4C5A7A983}"/>
                    </a:ext>
                  </a:extLst>
                </p14:cNvPr>
                <p14:cNvContentPartPr/>
                <p14:nvPr/>
              </p14:nvContentPartPr>
              <p14:xfrm>
                <a:off x="1573083" y="4242848"/>
                <a:ext cx="941760" cy="47268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8BBDE16B-6BC4-397E-3AB4-D2C4C5A7A98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1564443" y="4234208"/>
                  <a:ext cx="959400" cy="49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AC6DB129-7F70-8524-E0B8-360E879C929C}"/>
                    </a:ext>
                  </a:extLst>
                </p14:cNvPr>
                <p14:cNvContentPartPr/>
                <p14:nvPr/>
              </p14:nvContentPartPr>
              <p14:xfrm>
                <a:off x="2312883" y="4319528"/>
                <a:ext cx="319680" cy="2448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AC6DB129-7F70-8524-E0B8-360E879C929C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304243" y="4310888"/>
                  <a:ext cx="3373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86DDF80C-EED6-1BFD-A1E4-EB8B7683EC4A}"/>
                    </a:ext>
                  </a:extLst>
                </p14:cNvPr>
                <p14:cNvContentPartPr/>
                <p14:nvPr/>
              </p14:nvContentPartPr>
              <p14:xfrm>
                <a:off x="2834163" y="4415288"/>
                <a:ext cx="1319400" cy="397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86DDF80C-EED6-1BFD-A1E4-EB8B7683EC4A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25523" y="4406288"/>
                  <a:ext cx="1337040" cy="41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0">
            <p14:nvContentPartPr>
              <p14:cNvPr id="105" name="Ink 104">
                <a:extLst>
                  <a:ext uri="{FF2B5EF4-FFF2-40B4-BE49-F238E27FC236}">
                    <a16:creationId xmlns:a16="http://schemas.microsoft.com/office/drawing/2014/main" id="{73ACAD48-010E-867B-1E25-C5EE7D5D3613}"/>
                  </a:ext>
                </a:extLst>
              </p14:cNvPr>
              <p14:cNvContentPartPr/>
              <p14:nvPr/>
            </p14:nvContentPartPr>
            <p14:xfrm>
              <a:off x="809163" y="5213768"/>
              <a:ext cx="352800" cy="349920"/>
            </p14:xfrm>
          </p:contentPart>
        </mc:Choice>
        <mc:Fallback xmlns="">
          <p:pic>
            <p:nvPicPr>
              <p:cNvPr id="105" name="Ink 104">
                <a:extLst>
                  <a:ext uri="{FF2B5EF4-FFF2-40B4-BE49-F238E27FC236}">
                    <a16:creationId xmlns:a16="http://schemas.microsoft.com/office/drawing/2014/main" id="{73ACAD48-010E-867B-1E25-C5EE7D5D3613}"/>
                  </a:ext>
                </a:extLst>
              </p:cNvPr>
              <p:cNvPicPr/>
              <p:nvPr/>
            </p:nvPicPr>
            <p:blipFill>
              <a:blip r:embed="rId151"/>
              <a:stretch>
                <a:fillRect/>
              </a:stretch>
            </p:blipFill>
            <p:spPr>
              <a:xfrm>
                <a:off x="800523" y="5205128"/>
                <a:ext cx="370440" cy="36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oup 109">
            <a:extLst>
              <a:ext uri="{FF2B5EF4-FFF2-40B4-BE49-F238E27FC236}">
                <a16:creationId xmlns:a16="http://schemas.microsoft.com/office/drawing/2014/main" id="{7D8ECE46-90B0-9512-45F8-8581EB47F05E}"/>
              </a:ext>
            </a:extLst>
          </p:cNvPr>
          <p:cNvGrpSpPr/>
          <p:nvPr/>
        </p:nvGrpSpPr>
        <p:grpSpPr>
          <a:xfrm>
            <a:off x="1147203" y="5097488"/>
            <a:ext cx="3100320" cy="569160"/>
            <a:chOff x="1147203" y="5097488"/>
            <a:chExt cx="3100320" cy="569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00806299-CD45-1DBE-DC57-3B5E01701B90}"/>
                    </a:ext>
                  </a:extLst>
                </p14:cNvPr>
                <p14:cNvContentPartPr/>
                <p14:nvPr/>
              </p14:nvContentPartPr>
              <p14:xfrm>
                <a:off x="1147203" y="5115488"/>
                <a:ext cx="1261080" cy="4903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00806299-CD45-1DBE-DC57-3B5E01701B90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1138563" y="5106488"/>
                  <a:ext cx="1278720" cy="50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28FBF9D5-7161-AA17-E250-D141FA350B7D}"/>
                    </a:ext>
                  </a:extLst>
                </p14:cNvPr>
                <p14:cNvContentPartPr/>
                <p14:nvPr/>
              </p14:nvContentPartPr>
              <p14:xfrm>
                <a:off x="2599803" y="5138888"/>
                <a:ext cx="997920" cy="52776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28FBF9D5-7161-AA17-E250-D141FA350B7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2590803" y="5129888"/>
                  <a:ext cx="1015560" cy="54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9" name="Ink 108">
                  <a:extLst>
                    <a:ext uri="{FF2B5EF4-FFF2-40B4-BE49-F238E27FC236}">
                      <a16:creationId xmlns:a16="http://schemas.microsoft.com/office/drawing/2014/main" id="{3AC39147-8F2B-45B1-0F14-646F97703818}"/>
                    </a:ext>
                  </a:extLst>
                </p14:cNvPr>
                <p14:cNvContentPartPr/>
                <p14:nvPr/>
              </p14:nvContentPartPr>
              <p14:xfrm>
                <a:off x="3897243" y="5097488"/>
                <a:ext cx="350280" cy="510480"/>
              </p14:xfrm>
            </p:contentPart>
          </mc:Choice>
          <mc:Fallback xmlns="">
            <p:pic>
              <p:nvPicPr>
                <p:cNvPr id="109" name="Ink 108">
                  <a:extLst>
                    <a:ext uri="{FF2B5EF4-FFF2-40B4-BE49-F238E27FC236}">
                      <a16:creationId xmlns:a16="http://schemas.microsoft.com/office/drawing/2014/main" id="{3AC39147-8F2B-45B1-0F14-646F97703818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888243" y="5088488"/>
                  <a:ext cx="367920" cy="52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8" name="Group 117">
            <a:extLst>
              <a:ext uri="{FF2B5EF4-FFF2-40B4-BE49-F238E27FC236}">
                <a16:creationId xmlns:a16="http://schemas.microsoft.com/office/drawing/2014/main" id="{B34C62D8-7B57-DF7C-743D-15A92BCD0A0E}"/>
              </a:ext>
            </a:extLst>
          </p:cNvPr>
          <p:cNvGrpSpPr/>
          <p:nvPr/>
        </p:nvGrpSpPr>
        <p:grpSpPr>
          <a:xfrm>
            <a:off x="4610763" y="4958528"/>
            <a:ext cx="713160" cy="523800"/>
            <a:chOff x="4610763" y="4958528"/>
            <a:chExt cx="713160" cy="52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8F3F8EEA-E2BD-F18B-57B6-E1BA29E3982B}"/>
                    </a:ext>
                  </a:extLst>
                </p14:cNvPr>
                <p14:cNvContentPartPr/>
                <p14:nvPr/>
              </p14:nvContentPartPr>
              <p14:xfrm>
                <a:off x="4610763" y="5063288"/>
                <a:ext cx="244440" cy="350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8F3F8EEA-E2BD-F18B-57B6-E1BA29E3982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4601763" y="5054288"/>
                  <a:ext cx="26208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80D9BD57-24C2-6E97-D74B-21B7ECFADF5E}"/>
                    </a:ext>
                  </a:extLst>
                </p14:cNvPr>
                <p14:cNvContentPartPr/>
                <p14:nvPr/>
              </p14:nvContentPartPr>
              <p14:xfrm>
                <a:off x="4670163" y="5296208"/>
                <a:ext cx="144360" cy="540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80D9BD57-24C2-6E97-D74B-21B7ECFADF5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4661163" y="5287568"/>
                  <a:ext cx="16200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287553D4-A45B-6CEE-2655-20845426C264}"/>
                    </a:ext>
                  </a:extLst>
                </p14:cNvPr>
                <p14:cNvContentPartPr/>
                <p14:nvPr/>
              </p14:nvContentPartPr>
              <p14:xfrm>
                <a:off x="5043123" y="5250128"/>
                <a:ext cx="191160" cy="1245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287553D4-A45B-6CEE-2655-20845426C26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5034483" y="5241128"/>
                  <a:ext cx="2088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4" name="Ink 113">
                  <a:extLst>
                    <a:ext uri="{FF2B5EF4-FFF2-40B4-BE49-F238E27FC236}">
                      <a16:creationId xmlns:a16="http://schemas.microsoft.com/office/drawing/2014/main" id="{535CF0E4-850F-634B-0C5A-243D35B742A9}"/>
                    </a:ext>
                  </a:extLst>
                </p14:cNvPr>
                <p14:cNvContentPartPr/>
                <p14:nvPr/>
              </p14:nvContentPartPr>
              <p14:xfrm>
                <a:off x="5028723" y="5123048"/>
                <a:ext cx="227160" cy="10080"/>
              </p14:xfrm>
            </p:contentPart>
          </mc:Choice>
          <mc:Fallback xmlns="">
            <p:pic>
              <p:nvPicPr>
                <p:cNvPr id="114" name="Ink 113">
                  <a:extLst>
                    <a:ext uri="{FF2B5EF4-FFF2-40B4-BE49-F238E27FC236}">
                      <a16:creationId xmlns:a16="http://schemas.microsoft.com/office/drawing/2014/main" id="{535CF0E4-850F-634B-0C5A-243D35B742A9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5020083" y="5114408"/>
                  <a:ext cx="2448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5BEB7844-4EC0-8CD4-9935-C685F6E35668}"/>
                    </a:ext>
                  </a:extLst>
                </p14:cNvPr>
                <p14:cNvContentPartPr/>
                <p14:nvPr/>
              </p14:nvContentPartPr>
              <p14:xfrm>
                <a:off x="4933683" y="5052488"/>
                <a:ext cx="99000" cy="4298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5BEB7844-4EC0-8CD4-9935-C685F6E3566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4924683" y="5043848"/>
                  <a:ext cx="116640" cy="44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E803BBAB-6BAA-4115-4D71-71B21CF32D1C}"/>
                    </a:ext>
                  </a:extLst>
                </p14:cNvPr>
                <p14:cNvContentPartPr/>
                <p14:nvPr/>
              </p14:nvContentPartPr>
              <p14:xfrm>
                <a:off x="5252643" y="5031968"/>
                <a:ext cx="71280" cy="4179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E803BBAB-6BAA-4115-4D71-71B21CF32D1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5244003" y="5022968"/>
                  <a:ext cx="88920" cy="43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B0A37B8-13D2-8C64-4CD8-EA4D9D5DBE21}"/>
                    </a:ext>
                  </a:extLst>
                </p14:cNvPr>
                <p14:cNvContentPartPr/>
                <p14:nvPr/>
              </p14:nvContentPartPr>
              <p14:xfrm>
                <a:off x="4614723" y="4958528"/>
                <a:ext cx="275040" cy="36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B0A37B8-13D2-8C64-4CD8-EA4D9D5DBE2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4605723" y="4949888"/>
                  <a:ext cx="292680" cy="54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2">
            <p14:nvContentPartPr>
              <p14:cNvPr id="119" name="Ink 118">
                <a:extLst>
                  <a:ext uri="{FF2B5EF4-FFF2-40B4-BE49-F238E27FC236}">
                    <a16:creationId xmlns:a16="http://schemas.microsoft.com/office/drawing/2014/main" id="{88401094-31EE-8B16-AA83-845A8D44D3C1}"/>
                  </a:ext>
                </a:extLst>
              </p14:cNvPr>
              <p14:cNvContentPartPr/>
              <p14:nvPr/>
            </p14:nvContentPartPr>
            <p14:xfrm>
              <a:off x="5806323" y="5168768"/>
              <a:ext cx="215640" cy="60480"/>
            </p14:xfrm>
          </p:contentPart>
        </mc:Choice>
        <mc:Fallback xmlns="">
          <p:pic>
            <p:nvPicPr>
              <p:cNvPr id="119" name="Ink 118">
                <a:extLst>
                  <a:ext uri="{FF2B5EF4-FFF2-40B4-BE49-F238E27FC236}">
                    <a16:creationId xmlns:a16="http://schemas.microsoft.com/office/drawing/2014/main" id="{88401094-31EE-8B16-AA83-845A8D44D3C1}"/>
                  </a:ext>
                </a:extLst>
              </p:cNvPr>
              <p:cNvPicPr/>
              <p:nvPr/>
            </p:nvPicPr>
            <p:blipFill>
              <a:blip r:embed="rId173"/>
              <a:stretch>
                <a:fillRect/>
              </a:stretch>
            </p:blipFill>
            <p:spPr>
              <a:xfrm>
                <a:off x="5797683" y="5160128"/>
                <a:ext cx="23328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4">
            <p14:nvContentPartPr>
              <p14:cNvPr id="120" name="Ink 119">
                <a:extLst>
                  <a:ext uri="{FF2B5EF4-FFF2-40B4-BE49-F238E27FC236}">
                    <a16:creationId xmlns:a16="http://schemas.microsoft.com/office/drawing/2014/main" id="{21B65B67-E1D0-0E6E-592E-A2D0680E05C2}"/>
                  </a:ext>
                </a:extLst>
              </p14:cNvPr>
              <p14:cNvContentPartPr/>
              <p14:nvPr/>
            </p14:nvContentPartPr>
            <p14:xfrm>
              <a:off x="5788323" y="5293688"/>
              <a:ext cx="253440" cy="19440"/>
            </p14:xfrm>
          </p:contentPart>
        </mc:Choice>
        <mc:Fallback xmlns="">
          <p:pic>
            <p:nvPicPr>
              <p:cNvPr id="120" name="Ink 119">
                <a:extLst>
                  <a:ext uri="{FF2B5EF4-FFF2-40B4-BE49-F238E27FC236}">
                    <a16:creationId xmlns:a16="http://schemas.microsoft.com/office/drawing/2014/main" id="{21B65B67-E1D0-0E6E-592E-A2D0680E05C2}"/>
                  </a:ext>
                </a:extLst>
              </p:cNvPr>
              <p:cNvPicPr/>
              <p:nvPr/>
            </p:nvPicPr>
            <p:blipFill>
              <a:blip r:embed="rId175"/>
              <a:stretch>
                <a:fillRect/>
              </a:stretch>
            </p:blipFill>
            <p:spPr>
              <a:xfrm>
                <a:off x="5779683" y="5284688"/>
                <a:ext cx="271080" cy="3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137" name="Group 136">
            <a:extLst>
              <a:ext uri="{FF2B5EF4-FFF2-40B4-BE49-F238E27FC236}">
                <a16:creationId xmlns:a16="http://schemas.microsoft.com/office/drawing/2014/main" id="{F8695A3F-98AA-3CBE-0D10-FD631A2E9FA5}"/>
              </a:ext>
            </a:extLst>
          </p:cNvPr>
          <p:cNvGrpSpPr/>
          <p:nvPr/>
        </p:nvGrpSpPr>
        <p:grpSpPr>
          <a:xfrm>
            <a:off x="6439923" y="4873568"/>
            <a:ext cx="2374920" cy="569520"/>
            <a:chOff x="6439923" y="4873568"/>
            <a:chExt cx="2374920" cy="569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51CDBFC5-5BD0-F358-0DB7-FBCFA27BCA47}"/>
                    </a:ext>
                  </a:extLst>
                </p14:cNvPr>
                <p14:cNvContentPartPr/>
                <p14:nvPr/>
              </p14:nvContentPartPr>
              <p14:xfrm>
                <a:off x="6476643" y="5063648"/>
                <a:ext cx="181800" cy="3553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51CDBFC5-5BD0-F358-0DB7-FBCFA27BCA47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6468003" y="5054648"/>
                  <a:ext cx="199440" cy="37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93868AE8-C788-A980-92F1-93343E7915E6}"/>
                    </a:ext>
                  </a:extLst>
                </p14:cNvPr>
                <p14:cNvContentPartPr/>
                <p14:nvPr/>
              </p14:nvContentPartPr>
              <p14:xfrm>
                <a:off x="6439923" y="5265248"/>
                <a:ext cx="226080" cy="2808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93868AE8-C788-A980-92F1-93343E7915E6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6431283" y="5256248"/>
                  <a:ext cx="2437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706F08B7-E5AF-7E7A-43F1-5D9DA6116413}"/>
                    </a:ext>
                  </a:extLst>
                </p14:cNvPr>
                <p14:cNvContentPartPr/>
                <p14:nvPr/>
              </p14:nvContentPartPr>
              <p14:xfrm>
                <a:off x="6762843" y="4873568"/>
                <a:ext cx="137520" cy="16884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706F08B7-E5AF-7E7A-43F1-5D9DA6116413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6753843" y="4864568"/>
                  <a:ext cx="1551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F16B0C7-6F4A-524C-956F-413A2839CBF1}"/>
                    </a:ext>
                  </a:extLst>
                </p14:cNvPr>
                <p14:cNvContentPartPr/>
                <p14:nvPr/>
              </p14:nvContentPartPr>
              <p14:xfrm>
                <a:off x="6955083" y="5123768"/>
                <a:ext cx="205200" cy="2224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F16B0C7-6F4A-524C-956F-413A2839CBF1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6946443" y="5115128"/>
                  <a:ext cx="22284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286A7296-3BB9-24D1-09E5-834AECDAD228}"/>
                    </a:ext>
                  </a:extLst>
                </p14:cNvPr>
                <p14:cNvContentPartPr/>
                <p14:nvPr/>
              </p14:nvContentPartPr>
              <p14:xfrm>
                <a:off x="6825843" y="4979768"/>
                <a:ext cx="124560" cy="41472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286A7296-3BB9-24D1-09E5-834AECDAD228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817203" y="4970768"/>
                  <a:ext cx="142200" cy="43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E37CB78B-BBF6-3E06-5E0A-89C8FB3A9C91}"/>
                    </a:ext>
                  </a:extLst>
                </p14:cNvPr>
                <p14:cNvContentPartPr/>
                <p14:nvPr/>
              </p14:nvContentPartPr>
              <p14:xfrm>
                <a:off x="7153443" y="5007488"/>
                <a:ext cx="79560" cy="43560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E37CB78B-BBF6-3E06-5E0A-89C8FB3A9C91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144443" y="4998488"/>
                  <a:ext cx="97200" cy="45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D4090028-B9EC-982B-7144-B422FC471699}"/>
                    </a:ext>
                  </a:extLst>
                </p14:cNvPr>
                <p14:cNvContentPartPr/>
                <p14:nvPr/>
              </p14:nvContentPartPr>
              <p14:xfrm>
                <a:off x="7506243" y="5125208"/>
                <a:ext cx="252000" cy="2379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D4090028-B9EC-982B-7144-B422FC471699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497243" y="5116568"/>
                  <a:ext cx="2696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526FD492-87A9-03DD-64C3-E19B081F86CF}"/>
                    </a:ext>
                  </a:extLst>
                </p14:cNvPr>
                <p14:cNvContentPartPr/>
                <p14:nvPr/>
              </p14:nvContentPartPr>
              <p14:xfrm>
                <a:off x="7503723" y="5030168"/>
                <a:ext cx="360720" cy="3456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526FD492-87A9-03DD-64C3-E19B081F86C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495083" y="5021528"/>
                  <a:ext cx="378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46F27CD7-0D31-7906-DB68-C6378DCF65EA}"/>
                    </a:ext>
                  </a:extLst>
                </p14:cNvPr>
                <p14:cNvContentPartPr/>
                <p14:nvPr/>
              </p14:nvContentPartPr>
              <p14:xfrm>
                <a:off x="8065683" y="5087768"/>
                <a:ext cx="182160" cy="235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46F27CD7-0D31-7906-DB68-C6378DCF65EA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056683" y="5079128"/>
                  <a:ext cx="19980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F167ECC0-8681-1B46-3842-7AEF3F60F193}"/>
                    </a:ext>
                  </a:extLst>
                </p14:cNvPr>
                <p14:cNvContentPartPr/>
                <p14:nvPr/>
              </p14:nvContentPartPr>
              <p14:xfrm>
                <a:off x="8013123" y="5074808"/>
                <a:ext cx="300600" cy="24948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F167ECC0-8681-1B46-3842-7AEF3F60F193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004483" y="5066168"/>
                  <a:ext cx="31824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0432E71D-AFD5-789D-9723-4EF2FD4551AB}"/>
                    </a:ext>
                  </a:extLst>
                </p14:cNvPr>
                <p14:cNvContentPartPr/>
                <p14:nvPr/>
              </p14:nvContentPartPr>
              <p14:xfrm>
                <a:off x="8445483" y="5078408"/>
                <a:ext cx="329040" cy="25200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0432E71D-AFD5-789D-9723-4EF2FD4551A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8436483" y="5069768"/>
                  <a:ext cx="3466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18BFB92-6A16-0105-E656-7820BEF914DA}"/>
                    </a:ext>
                  </a:extLst>
                </p14:cNvPr>
                <p14:cNvContentPartPr/>
                <p14:nvPr/>
              </p14:nvContentPartPr>
              <p14:xfrm>
                <a:off x="8451603" y="4940168"/>
                <a:ext cx="363240" cy="266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18BFB92-6A16-0105-E656-7820BEF914DA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442603" y="4931528"/>
                  <a:ext cx="380880" cy="4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2" name="Group 141">
            <a:extLst>
              <a:ext uri="{FF2B5EF4-FFF2-40B4-BE49-F238E27FC236}">
                <a16:creationId xmlns:a16="http://schemas.microsoft.com/office/drawing/2014/main" id="{8ED7EDD6-665D-0DB0-75C7-240F0A02920E}"/>
              </a:ext>
            </a:extLst>
          </p:cNvPr>
          <p:cNvGrpSpPr/>
          <p:nvPr/>
        </p:nvGrpSpPr>
        <p:grpSpPr>
          <a:xfrm>
            <a:off x="10065843" y="4174808"/>
            <a:ext cx="1401120" cy="1441080"/>
            <a:chOff x="10065843" y="4174808"/>
            <a:chExt cx="1401120" cy="1441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5FBBDB09-8E72-5FC4-A6A7-7784F6879208}"/>
                    </a:ext>
                  </a:extLst>
                </p14:cNvPr>
                <p14:cNvContentPartPr/>
                <p14:nvPr/>
              </p14:nvContentPartPr>
              <p14:xfrm>
                <a:off x="10065843" y="5062208"/>
                <a:ext cx="659160" cy="5536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5FBBDB09-8E72-5FC4-A6A7-7784F6879208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0056843" y="5053568"/>
                  <a:ext cx="676800" cy="57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31824303-1386-5977-2FEF-90E42CA8CF72}"/>
                    </a:ext>
                  </a:extLst>
                </p14:cNvPr>
                <p14:cNvContentPartPr/>
                <p14:nvPr/>
              </p14:nvContentPartPr>
              <p14:xfrm>
                <a:off x="10333683" y="4331048"/>
                <a:ext cx="961920" cy="101340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31824303-1386-5977-2FEF-90E42CA8CF72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0325043" y="4322048"/>
                  <a:ext cx="979560" cy="10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A91BE066-F99D-2AE8-0E0D-B10C03BDAA07}"/>
                    </a:ext>
                  </a:extLst>
                </p14:cNvPr>
                <p14:cNvContentPartPr/>
                <p14:nvPr/>
              </p14:nvContentPartPr>
              <p14:xfrm>
                <a:off x="11347083" y="4174808"/>
                <a:ext cx="119880" cy="10080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A91BE066-F99D-2AE8-0E0D-B10C03BDAA07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11338083" y="4165808"/>
                  <a:ext cx="137520" cy="118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4BA7A47A-08D2-AF6D-9B64-BEB08D9664A8}"/>
                  </a:ext>
                </a:extLst>
              </p14:cNvPr>
              <p14:cNvContentPartPr/>
              <p14:nvPr/>
            </p14:nvContentPartPr>
            <p14:xfrm>
              <a:off x="11331963" y="4048808"/>
              <a:ext cx="371160" cy="1512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4BA7A47A-08D2-AF6D-9B64-BEB08D9664A8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11323323" y="4040168"/>
                <a:ext cx="388800" cy="32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" name="Group 148">
            <a:extLst>
              <a:ext uri="{FF2B5EF4-FFF2-40B4-BE49-F238E27FC236}">
                <a16:creationId xmlns:a16="http://schemas.microsoft.com/office/drawing/2014/main" id="{5E9A348F-6841-63EE-51E5-B6E0B0CD61B1}"/>
              </a:ext>
            </a:extLst>
          </p:cNvPr>
          <p:cNvGrpSpPr/>
          <p:nvPr/>
        </p:nvGrpSpPr>
        <p:grpSpPr>
          <a:xfrm>
            <a:off x="10291923" y="4491968"/>
            <a:ext cx="463680" cy="838800"/>
            <a:chOff x="10291923" y="4491968"/>
            <a:chExt cx="463680" cy="83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31E5DC4B-1FDE-5809-67EB-E2DCB87EF8A0}"/>
                    </a:ext>
                  </a:extLst>
                </p14:cNvPr>
                <p14:cNvContentPartPr/>
                <p14:nvPr/>
              </p14:nvContentPartPr>
              <p14:xfrm>
                <a:off x="10313523" y="5318888"/>
                <a:ext cx="7920" cy="72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31E5DC4B-1FDE-5809-67EB-E2DCB87EF8A0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0304523" y="5309888"/>
                  <a:ext cx="25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EE3C2E54-E443-0ACB-4D1D-059BE23F6489}"/>
                    </a:ext>
                  </a:extLst>
                </p14:cNvPr>
                <p14:cNvContentPartPr/>
                <p14:nvPr/>
              </p14:nvContentPartPr>
              <p14:xfrm>
                <a:off x="10291923" y="4878608"/>
                <a:ext cx="463680" cy="45216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EE3C2E54-E443-0ACB-4D1D-059BE23F648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282923" y="4869608"/>
                  <a:ext cx="48132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8276D5D6-CB9D-225A-56FE-2FDF605E9ABC}"/>
                    </a:ext>
                  </a:extLst>
                </p14:cNvPr>
                <p14:cNvContentPartPr/>
                <p14:nvPr/>
              </p14:nvContentPartPr>
              <p14:xfrm>
                <a:off x="10469403" y="4584128"/>
                <a:ext cx="202320" cy="19728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8276D5D6-CB9D-225A-56FE-2FDF605E9AB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460763" y="4575128"/>
                  <a:ext cx="2199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87F0ED25-326F-E8F7-D4CE-4DAB61791B8C}"/>
                    </a:ext>
                  </a:extLst>
                </p14:cNvPr>
                <p14:cNvContentPartPr/>
                <p14:nvPr/>
              </p14:nvContentPartPr>
              <p14:xfrm>
                <a:off x="10431243" y="4491968"/>
                <a:ext cx="207360" cy="1656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87F0ED25-326F-E8F7-D4CE-4DAB61791B8C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422603" y="4483328"/>
                  <a:ext cx="225000" cy="3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BC82EC47-A552-AD96-D7C4-BBAD2A610472}"/>
                  </a:ext>
                </a:extLst>
              </p14:cNvPr>
              <p14:cNvContentPartPr/>
              <p14:nvPr/>
            </p14:nvContentPartPr>
            <p14:xfrm>
              <a:off x="10108323" y="5173088"/>
              <a:ext cx="519480" cy="27252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BC82EC47-A552-AD96-D7C4-BBAD2A610472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10054683" y="5065088"/>
                <a:ext cx="627120" cy="48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F0F8A92D-837E-0010-7C1F-3193A4457CD7}"/>
                  </a:ext>
                </a:extLst>
              </p14:cNvPr>
              <p14:cNvContentPartPr/>
              <p14:nvPr/>
            </p14:nvContentPartPr>
            <p14:xfrm>
              <a:off x="9639963" y="4169408"/>
              <a:ext cx="2089800" cy="572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F0F8A92D-837E-0010-7C1F-3193A4457CD7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9586323" y="4061408"/>
                <a:ext cx="219744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166E4B0E-BECA-E91A-132E-818EBD7EBE77}"/>
                  </a:ext>
                </a:extLst>
              </p14:cNvPr>
              <p14:cNvContentPartPr/>
              <p14:nvPr/>
            </p14:nvContentPartPr>
            <p14:xfrm>
              <a:off x="9564723" y="4030808"/>
              <a:ext cx="2286720" cy="4788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166E4B0E-BECA-E91A-132E-818EBD7EBE77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9511083" y="3922808"/>
                <a:ext cx="2394360" cy="26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5509D7FA-909C-7174-C0BF-F443A434B5EB}"/>
                  </a:ext>
                </a:extLst>
              </p14:cNvPr>
              <p14:cNvContentPartPr/>
              <p14:nvPr/>
            </p14:nvContentPartPr>
            <p14:xfrm>
              <a:off x="9497043" y="4340408"/>
              <a:ext cx="2250000" cy="867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5509D7FA-909C-7174-C0BF-F443A434B5EB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443043" y="4232408"/>
                <a:ext cx="2357640" cy="30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54" name="Ink 153">
                <a:extLst>
                  <a:ext uri="{FF2B5EF4-FFF2-40B4-BE49-F238E27FC236}">
                    <a16:creationId xmlns:a16="http://schemas.microsoft.com/office/drawing/2014/main" id="{53E05385-337F-C831-C616-CF0B04D232A6}"/>
                  </a:ext>
                </a:extLst>
              </p14:cNvPr>
              <p14:cNvContentPartPr/>
              <p14:nvPr/>
            </p14:nvContentPartPr>
            <p14:xfrm>
              <a:off x="9414243" y="4535528"/>
              <a:ext cx="2282760" cy="51480"/>
            </p14:xfrm>
          </p:contentPart>
        </mc:Choice>
        <mc:Fallback xmlns="">
          <p:pic>
            <p:nvPicPr>
              <p:cNvPr id="154" name="Ink 153">
                <a:extLst>
                  <a:ext uri="{FF2B5EF4-FFF2-40B4-BE49-F238E27FC236}">
                    <a16:creationId xmlns:a16="http://schemas.microsoft.com/office/drawing/2014/main" id="{53E05385-337F-C831-C616-CF0B04D232A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9360603" y="4427888"/>
                <a:ext cx="2390400" cy="26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5" name="Ink 154">
                <a:extLst>
                  <a:ext uri="{FF2B5EF4-FFF2-40B4-BE49-F238E27FC236}">
                    <a16:creationId xmlns:a16="http://schemas.microsoft.com/office/drawing/2014/main" id="{20FD9E1D-B974-712D-ECA6-5B1A57A7649C}"/>
                  </a:ext>
                </a:extLst>
              </p14:cNvPr>
              <p14:cNvContentPartPr/>
              <p14:nvPr/>
            </p14:nvContentPartPr>
            <p14:xfrm>
              <a:off x="9250803" y="4677728"/>
              <a:ext cx="2453760" cy="91800"/>
            </p14:xfrm>
          </p:contentPart>
        </mc:Choice>
        <mc:Fallback xmlns="">
          <p:pic>
            <p:nvPicPr>
              <p:cNvPr id="155" name="Ink 154">
                <a:extLst>
                  <a:ext uri="{FF2B5EF4-FFF2-40B4-BE49-F238E27FC236}">
                    <a16:creationId xmlns:a16="http://schemas.microsoft.com/office/drawing/2014/main" id="{20FD9E1D-B974-712D-ECA6-5B1A57A7649C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9197163" y="4570088"/>
                <a:ext cx="2561400" cy="307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6" name="Ink 155">
                <a:extLst>
                  <a:ext uri="{FF2B5EF4-FFF2-40B4-BE49-F238E27FC236}">
                    <a16:creationId xmlns:a16="http://schemas.microsoft.com/office/drawing/2014/main" id="{C5D3F95A-CDB9-EF06-CA85-02D0A9DA066E}"/>
                  </a:ext>
                </a:extLst>
              </p14:cNvPr>
              <p14:cNvContentPartPr/>
              <p14:nvPr/>
            </p14:nvContentPartPr>
            <p14:xfrm>
              <a:off x="9330363" y="4886168"/>
              <a:ext cx="2260800" cy="46800"/>
            </p14:xfrm>
          </p:contentPart>
        </mc:Choice>
        <mc:Fallback xmlns="">
          <p:pic>
            <p:nvPicPr>
              <p:cNvPr id="156" name="Ink 155">
                <a:extLst>
                  <a:ext uri="{FF2B5EF4-FFF2-40B4-BE49-F238E27FC236}">
                    <a16:creationId xmlns:a16="http://schemas.microsoft.com/office/drawing/2014/main" id="{C5D3F95A-CDB9-EF06-CA85-02D0A9DA066E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9276363" y="4778168"/>
                <a:ext cx="2368440" cy="26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7" name="Ink 156">
                <a:extLst>
                  <a:ext uri="{FF2B5EF4-FFF2-40B4-BE49-F238E27FC236}">
                    <a16:creationId xmlns:a16="http://schemas.microsoft.com/office/drawing/2014/main" id="{780A3E76-168C-F1DB-20DA-FB26796A3F95}"/>
                  </a:ext>
                </a:extLst>
              </p14:cNvPr>
              <p14:cNvContentPartPr/>
              <p14:nvPr/>
            </p14:nvContentPartPr>
            <p14:xfrm>
              <a:off x="9211563" y="5134568"/>
              <a:ext cx="638640" cy="10080"/>
            </p14:xfrm>
          </p:contentPart>
        </mc:Choice>
        <mc:Fallback xmlns="">
          <p:pic>
            <p:nvPicPr>
              <p:cNvPr id="157" name="Ink 156">
                <a:extLst>
                  <a:ext uri="{FF2B5EF4-FFF2-40B4-BE49-F238E27FC236}">
                    <a16:creationId xmlns:a16="http://schemas.microsoft.com/office/drawing/2014/main" id="{780A3E76-168C-F1DB-20DA-FB26796A3F95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157563" y="5026928"/>
                <a:ext cx="74628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8" name="Ink 157">
                <a:extLst>
                  <a:ext uri="{FF2B5EF4-FFF2-40B4-BE49-F238E27FC236}">
                    <a16:creationId xmlns:a16="http://schemas.microsoft.com/office/drawing/2014/main" id="{EACE6DF4-9C8A-9218-7E50-12E33CBF2291}"/>
                  </a:ext>
                </a:extLst>
              </p14:cNvPr>
              <p14:cNvContentPartPr/>
              <p14:nvPr/>
            </p14:nvContentPartPr>
            <p14:xfrm>
              <a:off x="10761723" y="5107208"/>
              <a:ext cx="861480" cy="24840"/>
            </p14:xfrm>
          </p:contentPart>
        </mc:Choice>
        <mc:Fallback xmlns="">
          <p:pic>
            <p:nvPicPr>
              <p:cNvPr id="158" name="Ink 157">
                <a:extLst>
                  <a:ext uri="{FF2B5EF4-FFF2-40B4-BE49-F238E27FC236}">
                    <a16:creationId xmlns:a16="http://schemas.microsoft.com/office/drawing/2014/main" id="{EACE6DF4-9C8A-9218-7E50-12E33CBF2291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10708083" y="4999208"/>
                <a:ext cx="9691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4">
            <p14:nvContentPartPr>
              <p14:cNvPr id="159" name="Ink 158">
                <a:extLst>
                  <a:ext uri="{FF2B5EF4-FFF2-40B4-BE49-F238E27FC236}">
                    <a16:creationId xmlns:a16="http://schemas.microsoft.com/office/drawing/2014/main" id="{49CCD897-8E59-B88B-02BD-29D30563E962}"/>
                  </a:ext>
                </a:extLst>
              </p14:cNvPr>
              <p14:cNvContentPartPr/>
              <p14:nvPr/>
            </p14:nvContentPartPr>
            <p14:xfrm>
              <a:off x="10772523" y="5361728"/>
              <a:ext cx="782640" cy="6480"/>
            </p14:xfrm>
          </p:contentPart>
        </mc:Choice>
        <mc:Fallback xmlns="">
          <p:pic>
            <p:nvPicPr>
              <p:cNvPr id="159" name="Ink 158">
                <a:extLst>
                  <a:ext uri="{FF2B5EF4-FFF2-40B4-BE49-F238E27FC236}">
                    <a16:creationId xmlns:a16="http://schemas.microsoft.com/office/drawing/2014/main" id="{49CCD897-8E59-B88B-02BD-29D30563E962}"/>
                  </a:ext>
                </a:extLst>
              </p:cNvPr>
              <p:cNvPicPr/>
              <p:nvPr/>
            </p:nvPicPr>
            <p:blipFill>
              <a:blip r:embed="rId235"/>
              <a:stretch>
                <a:fillRect/>
              </a:stretch>
            </p:blipFill>
            <p:spPr>
              <a:xfrm>
                <a:off x="10718883" y="5253728"/>
                <a:ext cx="89028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6">
            <p14:nvContentPartPr>
              <p14:cNvPr id="160" name="Ink 159">
                <a:extLst>
                  <a:ext uri="{FF2B5EF4-FFF2-40B4-BE49-F238E27FC236}">
                    <a16:creationId xmlns:a16="http://schemas.microsoft.com/office/drawing/2014/main" id="{8BD8E296-2D7C-EF81-AEEA-F5C981F85167}"/>
                  </a:ext>
                </a:extLst>
              </p14:cNvPr>
              <p14:cNvContentPartPr/>
              <p14:nvPr/>
            </p14:nvContentPartPr>
            <p14:xfrm>
              <a:off x="10614483" y="5591408"/>
              <a:ext cx="943560" cy="29880"/>
            </p14:xfrm>
          </p:contentPart>
        </mc:Choice>
        <mc:Fallback xmlns="">
          <p:pic>
            <p:nvPicPr>
              <p:cNvPr id="160" name="Ink 159">
                <a:extLst>
                  <a:ext uri="{FF2B5EF4-FFF2-40B4-BE49-F238E27FC236}">
                    <a16:creationId xmlns:a16="http://schemas.microsoft.com/office/drawing/2014/main" id="{8BD8E296-2D7C-EF81-AEEA-F5C981F85167}"/>
                  </a:ext>
                </a:extLst>
              </p:cNvPr>
              <p:cNvPicPr/>
              <p:nvPr/>
            </p:nvPicPr>
            <p:blipFill>
              <a:blip r:embed="rId237"/>
              <a:stretch>
                <a:fillRect/>
              </a:stretch>
            </p:blipFill>
            <p:spPr>
              <a:xfrm>
                <a:off x="10560843" y="5483408"/>
                <a:ext cx="1051200" cy="24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8">
            <p14:nvContentPartPr>
              <p14:cNvPr id="161" name="Ink 160">
                <a:extLst>
                  <a:ext uri="{FF2B5EF4-FFF2-40B4-BE49-F238E27FC236}">
                    <a16:creationId xmlns:a16="http://schemas.microsoft.com/office/drawing/2014/main" id="{FA2FC8EC-B6D9-BEEF-4B4A-97B6FCFB87AE}"/>
                  </a:ext>
                </a:extLst>
              </p14:cNvPr>
              <p14:cNvContentPartPr/>
              <p14:nvPr/>
            </p14:nvContentPartPr>
            <p14:xfrm>
              <a:off x="9251163" y="5036648"/>
              <a:ext cx="914400" cy="679680"/>
            </p14:xfrm>
          </p:contentPart>
        </mc:Choice>
        <mc:Fallback xmlns="">
          <p:pic>
            <p:nvPicPr>
              <p:cNvPr id="161" name="Ink 160">
                <a:extLst>
                  <a:ext uri="{FF2B5EF4-FFF2-40B4-BE49-F238E27FC236}">
                    <a16:creationId xmlns:a16="http://schemas.microsoft.com/office/drawing/2014/main" id="{FA2FC8EC-B6D9-BEEF-4B4A-97B6FCFB87AE}"/>
                  </a:ext>
                </a:extLst>
              </p:cNvPr>
              <p:cNvPicPr/>
              <p:nvPr/>
            </p:nvPicPr>
            <p:blipFill>
              <a:blip r:embed="rId239"/>
              <a:stretch>
                <a:fillRect/>
              </a:stretch>
            </p:blipFill>
            <p:spPr>
              <a:xfrm>
                <a:off x="9197523" y="4928648"/>
                <a:ext cx="1022040" cy="89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0">
            <p14:nvContentPartPr>
              <p14:cNvPr id="162" name="Ink 161">
                <a:extLst>
                  <a:ext uri="{FF2B5EF4-FFF2-40B4-BE49-F238E27FC236}">
                    <a16:creationId xmlns:a16="http://schemas.microsoft.com/office/drawing/2014/main" id="{682B19FD-E7F0-1AE1-6F4D-B832990FF9E5}"/>
                  </a:ext>
                </a:extLst>
              </p14:cNvPr>
              <p14:cNvContentPartPr/>
              <p14:nvPr/>
            </p14:nvContentPartPr>
            <p14:xfrm>
              <a:off x="9938763" y="5389088"/>
              <a:ext cx="743400" cy="359280"/>
            </p14:xfrm>
          </p:contentPart>
        </mc:Choice>
        <mc:Fallback xmlns="">
          <p:pic>
            <p:nvPicPr>
              <p:cNvPr id="162" name="Ink 161">
                <a:extLst>
                  <a:ext uri="{FF2B5EF4-FFF2-40B4-BE49-F238E27FC236}">
                    <a16:creationId xmlns:a16="http://schemas.microsoft.com/office/drawing/2014/main" id="{682B19FD-E7F0-1AE1-6F4D-B832990FF9E5}"/>
                  </a:ext>
                </a:extLst>
              </p:cNvPr>
              <p:cNvPicPr/>
              <p:nvPr/>
            </p:nvPicPr>
            <p:blipFill>
              <a:blip r:embed="rId241"/>
              <a:stretch>
                <a:fillRect/>
              </a:stretch>
            </p:blipFill>
            <p:spPr>
              <a:xfrm>
                <a:off x="9884763" y="5281448"/>
                <a:ext cx="851040" cy="57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2">
            <p14:nvContentPartPr>
              <p14:cNvPr id="163" name="Ink 162">
                <a:extLst>
                  <a:ext uri="{FF2B5EF4-FFF2-40B4-BE49-F238E27FC236}">
                    <a16:creationId xmlns:a16="http://schemas.microsoft.com/office/drawing/2014/main" id="{D278EAFC-8C65-8AE8-D7FE-26CE192D1C52}"/>
                  </a:ext>
                </a:extLst>
              </p14:cNvPr>
              <p14:cNvContentPartPr/>
              <p14:nvPr/>
            </p14:nvContentPartPr>
            <p14:xfrm>
              <a:off x="9080523" y="5775728"/>
              <a:ext cx="2620800" cy="129240"/>
            </p14:xfrm>
          </p:contentPart>
        </mc:Choice>
        <mc:Fallback xmlns="">
          <p:pic>
            <p:nvPicPr>
              <p:cNvPr id="163" name="Ink 162">
                <a:extLst>
                  <a:ext uri="{FF2B5EF4-FFF2-40B4-BE49-F238E27FC236}">
                    <a16:creationId xmlns:a16="http://schemas.microsoft.com/office/drawing/2014/main" id="{D278EAFC-8C65-8AE8-D7FE-26CE192D1C52}"/>
                  </a:ext>
                </a:extLst>
              </p:cNvPr>
              <p:cNvPicPr/>
              <p:nvPr/>
            </p:nvPicPr>
            <p:blipFill>
              <a:blip r:embed="rId243"/>
              <a:stretch>
                <a:fillRect/>
              </a:stretch>
            </p:blipFill>
            <p:spPr>
              <a:xfrm>
                <a:off x="9026883" y="5668088"/>
                <a:ext cx="2728440" cy="34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4">
            <p14:nvContentPartPr>
              <p14:cNvPr id="164" name="Ink 163">
                <a:extLst>
                  <a:ext uri="{FF2B5EF4-FFF2-40B4-BE49-F238E27FC236}">
                    <a16:creationId xmlns:a16="http://schemas.microsoft.com/office/drawing/2014/main" id="{A1E7C735-B3A1-EFB9-F699-6550B496175B}"/>
                  </a:ext>
                </a:extLst>
              </p14:cNvPr>
              <p14:cNvContentPartPr/>
              <p14:nvPr/>
            </p14:nvContentPartPr>
            <p14:xfrm>
              <a:off x="9243963" y="5354528"/>
              <a:ext cx="2255040" cy="448200"/>
            </p14:xfrm>
          </p:contentPart>
        </mc:Choice>
        <mc:Fallback xmlns="">
          <p:pic>
            <p:nvPicPr>
              <p:cNvPr id="164" name="Ink 163">
                <a:extLst>
                  <a:ext uri="{FF2B5EF4-FFF2-40B4-BE49-F238E27FC236}">
                    <a16:creationId xmlns:a16="http://schemas.microsoft.com/office/drawing/2014/main" id="{A1E7C735-B3A1-EFB9-F699-6550B496175B}"/>
                  </a:ext>
                </a:extLst>
              </p:cNvPr>
              <p:cNvPicPr/>
              <p:nvPr/>
            </p:nvPicPr>
            <p:blipFill>
              <a:blip r:embed="rId245"/>
              <a:stretch>
                <a:fillRect/>
              </a:stretch>
            </p:blipFill>
            <p:spPr>
              <a:xfrm>
                <a:off x="9235323" y="5345528"/>
                <a:ext cx="2272680" cy="46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165" name="Ink 164">
                <a:extLst>
                  <a:ext uri="{FF2B5EF4-FFF2-40B4-BE49-F238E27FC236}">
                    <a16:creationId xmlns:a16="http://schemas.microsoft.com/office/drawing/2014/main" id="{CFD26A5C-18AE-5B3D-E2F7-6D6E73B90447}"/>
                  </a:ext>
                </a:extLst>
              </p14:cNvPr>
              <p14:cNvContentPartPr/>
              <p14:nvPr/>
            </p14:nvContentPartPr>
            <p14:xfrm>
              <a:off x="10936683" y="4883288"/>
              <a:ext cx="637560" cy="222120"/>
            </p14:xfrm>
          </p:contentPart>
        </mc:Choice>
        <mc:Fallback xmlns="">
          <p:pic>
            <p:nvPicPr>
              <p:cNvPr id="165" name="Ink 164">
                <a:extLst>
                  <a:ext uri="{FF2B5EF4-FFF2-40B4-BE49-F238E27FC236}">
                    <a16:creationId xmlns:a16="http://schemas.microsoft.com/office/drawing/2014/main" id="{CFD26A5C-18AE-5B3D-E2F7-6D6E73B90447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10928043" y="4874648"/>
                <a:ext cx="655200" cy="23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166" name="Ink 165">
                <a:extLst>
                  <a:ext uri="{FF2B5EF4-FFF2-40B4-BE49-F238E27FC236}">
                    <a16:creationId xmlns:a16="http://schemas.microsoft.com/office/drawing/2014/main" id="{DCEF8B7E-F4E8-D8C7-C8B7-AE80FF3D6A97}"/>
                  </a:ext>
                </a:extLst>
              </p14:cNvPr>
              <p14:cNvContentPartPr/>
              <p14:nvPr/>
            </p14:nvContentPartPr>
            <p14:xfrm>
              <a:off x="9359523" y="4810568"/>
              <a:ext cx="943560" cy="313200"/>
            </p14:xfrm>
          </p:contentPart>
        </mc:Choice>
        <mc:Fallback xmlns="">
          <p:pic>
            <p:nvPicPr>
              <p:cNvPr id="166" name="Ink 165">
                <a:extLst>
                  <a:ext uri="{FF2B5EF4-FFF2-40B4-BE49-F238E27FC236}">
                    <a16:creationId xmlns:a16="http://schemas.microsoft.com/office/drawing/2014/main" id="{DCEF8B7E-F4E8-D8C7-C8B7-AE80FF3D6A97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9350523" y="4801928"/>
                <a:ext cx="961200" cy="330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68" name="Group 167">
            <a:extLst>
              <a:ext uri="{FF2B5EF4-FFF2-40B4-BE49-F238E27FC236}">
                <a16:creationId xmlns:a16="http://schemas.microsoft.com/office/drawing/2014/main" id="{0B022A49-E853-F1B7-9100-019DDCE35D56}"/>
              </a:ext>
            </a:extLst>
          </p:cNvPr>
          <p:cNvGrpSpPr/>
          <p:nvPr/>
        </p:nvGrpSpPr>
        <p:grpSpPr>
          <a:xfrm>
            <a:off x="4340043" y="4030448"/>
            <a:ext cx="4054680" cy="771840"/>
            <a:chOff x="4340043" y="4030448"/>
            <a:chExt cx="4054680" cy="771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681F4D10-28F0-E3F6-F133-90A2816EE88E}"/>
                    </a:ext>
                  </a:extLst>
                </p14:cNvPr>
                <p14:cNvContentPartPr/>
                <p14:nvPr/>
              </p14:nvContentPartPr>
              <p14:xfrm>
                <a:off x="4340043" y="4030448"/>
                <a:ext cx="1503000" cy="74052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681F4D10-28F0-E3F6-F133-90A2816EE88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4331043" y="4021448"/>
                  <a:ext cx="1520640" cy="75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2E2A9B9F-43EC-96BE-C3ED-8FF4B7CA2B18}"/>
                    </a:ext>
                  </a:extLst>
                </p14:cNvPr>
                <p14:cNvContentPartPr/>
                <p14:nvPr/>
              </p14:nvContentPartPr>
              <p14:xfrm>
                <a:off x="4852683" y="4235648"/>
                <a:ext cx="34920" cy="720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2E2A9B9F-43EC-96BE-C3ED-8FF4B7CA2B1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4843683" y="4227008"/>
                  <a:ext cx="52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E8C1772E-8DAE-BFE7-EDC6-95E005129902}"/>
                    </a:ext>
                  </a:extLst>
                </p14:cNvPr>
                <p14:cNvContentPartPr/>
                <p14:nvPr/>
              </p14:nvContentPartPr>
              <p14:xfrm>
                <a:off x="6121683" y="4301528"/>
                <a:ext cx="504000" cy="18360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E8C1772E-8DAE-BFE7-EDC6-95E005129902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6113043" y="4292528"/>
                  <a:ext cx="5216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FCC45F54-F6F7-D235-A863-8687B0A054C8}"/>
                    </a:ext>
                  </a:extLst>
                </p14:cNvPr>
                <p14:cNvContentPartPr/>
                <p14:nvPr/>
              </p14:nvContentPartPr>
              <p14:xfrm>
                <a:off x="6280083" y="4076528"/>
                <a:ext cx="31680" cy="648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FCC45F54-F6F7-D235-A863-8687B0A054C8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6271083" y="4067528"/>
                  <a:ext cx="4932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464E4A62-9BCA-9F88-7647-FA273FA569DE}"/>
                    </a:ext>
                  </a:extLst>
                </p14:cNvPr>
                <p14:cNvContentPartPr/>
                <p14:nvPr/>
              </p14:nvContentPartPr>
              <p14:xfrm>
                <a:off x="6972003" y="4174448"/>
                <a:ext cx="280800" cy="37008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464E4A62-9BCA-9F88-7647-FA273FA569D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6963363" y="4165808"/>
                  <a:ext cx="298440" cy="38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2C72CB86-5E82-BA13-1ECD-34B6E5EEEF58}"/>
                    </a:ext>
                  </a:extLst>
                </p14:cNvPr>
                <p14:cNvContentPartPr/>
                <p14:nvPr/>
              </p14:nvContentPartPr>
              <p14:xfrm>
                <a:off x="6996123" y="4438688"/>
                <a:ext cx="224280" cy="2232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2C72CB86-5E82-BA13-1ECD-34B6E5EEEF58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6987483" y="4429688"/>
                  <a:ext cx="2419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58C514F8-95F0-8E88-BD97-4216B6A6B039}"/>
                    </a:ext>
                  </a:extLst>
                </p14:cNvPr>
                <p14:cNvContentPartPr/>
                <p14:nvPr/>
              </p14:nvContentPartPr>
              <p14:xfrm>
                <a:off x="7015923" y="4031888"/>
                <a:ext cx="408240" cy="1188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58C514F8-95F0-8E88-BD97-4216B6A6B039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7006923" y="4023248"/>
                  <a:ext cx="4258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B487CB3B-7BC9-3375-AA59-3215B3BC536D}"/>
                    </a:ext>
                  </a:extLst>
                </p14:cNvPr>
                <p14:cNvContentPartPr/>
                <p14:nvPr/>
              </p14:nvContentPartPr>
              <p14:xfrm>
                <a:off x="7550883" y="4338248"/>
                <a:ext cx="843840" cy="46404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B487CB3B-7BC9-3375-AA59-3215B3BC536D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7542243" y="4329608"/>
                  <a:ext cx="861480" cy="48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75" name="Ink 174">
                <a:extLst>
                  <a:ext uri="{FF2B5EF4-FFF2-40B4-BE49-F238E27FC236}">
                    <a16:creationId xmlns:a16="http://schemas.microsoft.com/office/drawing/2014/main" id="{8484A553-B7CF-6E6E-CF14-EFCC15D11C3C}"/>
                  </a:ext>
                </a:extLst>
              </p14:cNvPr>
              <p14:cNvContentPartPr/>
              <p14:nvPr/>
            </p14:nvContentPartPr>
            <p14:xfrm>
              <a:off x="822483" y="6065528"/>
              <a:ext cx="1596240" cy="573480"/>
            </p14:xfrm>
          </p:contentPart>
        </mc:Choice>
        <mc:Fallback xmlns="">
          <p:pic>
            <p:nvPicPr>
              <p:cNvPr id="175" name="Ink 174">
                <a:extLst>
                  <a:ext uri="{FF2B5EF4-FFF2-40B4-BE49-F238E27FC236}">
                    <a16:creationId xmlns:a16="http://schemas.microsoft.com/office/drawing/2014/main" id="{8484A553-B7CF-6E6E-CF14-EFCC15D11C3C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813843" y="6056528"/>
                <a:ext cx="1613880" cy="59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76" name="Ink 175">
                <a:extLst>
                  <a:ext uri="{FF2B5EF4-FFF2-40B4-BE49-F238E27FC236}">
                    <a16:creationId xmlns:a16="http://schemas.microsoft.com/office/drawing/2014/main" id="{B6906346-FD2B-34D4-0DD1-D76B58CF1A82}"/>
                  </a:ext>
                </a:extLst>
              </p14:cNvPr>
              <p14:cNvContentPartPr/>
              <p14:nvPr/>
            </p14:nvContentPartPr>
            <p14:xfrm>
              <a:off x="2133243" y="6167048"/>
              <a:ext cx="249840" cy="20160"/>
            </p14:xfrm>
          </p:contentPart>
        </mc:Choice>
        <mc:Fallback xmlns="">
          <p:pic>
            <p:nvPicPr>
              <p:cNvPr id="176" name="Ink 175">
                <a:extLst>
                  <a:ext uri="{FF2B5EF4-FFF2-40B4-BE49-F238E27FC236}">
                    <a16:creationId xmlns:a16="http://schemas.microsoft.com/office/drawing/2014/main" id="{B6906346-FD2B-34D4-0DD1-D76B58CF1A82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2124603" y="6158048"/>
                <a:ext cx="26748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178" name="Ink 177">
                <a:extLst>
                  <a:ext uri="{FF2B5EF4-FFF2-40B4-BE49-F238E27FC236}">
                    <a16:creationId xmlns:a16="http://schemas.microsoft.com/office/drawing/2014/main" id="{72F90E0E-C5C4-F5A4-FBB8-DB528C1337E2}"/>
                  </a:ext>
                </a:extLst>
              </p14:cNvPr>
              <p14:cNvContentPartPr/>
              <p14:nvPr/>
            </p14:nvContentPartPr>
            <p14:xfrm>
              <a:off x="2590083" y="6128888"/>
              <a:ext cx="369000" cy="406440"/>
            </p14:xfrm>
          </p:contentPart>
        </mc:Choice>
        <mc:Fallback xmlns="">
          <p:pic>
            <p:nvPicPr>
              <p:cNvPr id="178" name="Ink 177">
                <a:extLst>
                  <a:ext uri="{FF2B5EF4-FFF2-40B4-BE49-F238E27FC236}">
                    <a16:creationId xmlns:a16="http://schemas.microsoft.com/office/drawing/2014/main" id="{72F90E0E-C5C4-F5A4-FBB8-DB528C1337E2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2581443" y="6120248"/>
                <a:ext cx="386640" cy="42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180" name="Ink 179">
                <a:extLst>
                  <a:ext uri="{FF2B5EF4-FFF2-40B4-BE49-F238E27FC236}">
                    <a16:creationId xmlns:a16="http://schemas.microsoft.com/office/drawing/2014/main" id="{9A3C9880-965B-B3AF-3F99-B982EFCBFE7A}"/>
                  </a:ext>
                </a:extLst>
              </p14:cNvPr>
              <p14:cNvContentPartPr/>
              <p14:nvPr/>
            </p14:nvContentPartPr>
            <p14:xfrm>
              <a:off x="3024963" y="6100088"/>
              <a:ext cx="772200" cy="340560"/>
            </p14:xfrm>
          </p:contentPart>
        </mc:Choice>
        <mc:Fallback xmlns="">
          <p:pic>
            <p:nvPicPr>
              <p:cNvPr id="180" name="Ink 179">
                <a:extLst>
                  <a:ext uri="{FF2B5EF4-FFF2-40B4-BE49-F238E27FC236}">
                    <a16:creationId xmlns:a16="http://schemas.microsoft.com/office/drawing/2014/main" id="{9A3C9880-965B-B3AF-3F99-B982EFCBFE7A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3016323" y="6091088"/>
                <a:ext cx="789840" cy="35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181" name="Ink 180">
                <a:extLst>
                  <a:ext uri="{FF2B5EF4-FFF2-40B4-BE49-F238E27FC236}">
                    <a16:creationId xmlns:a16="http://schemas.microsoft.com/office/drawing/2014/main" id="{B74DBAAE-4D2B-5106-05A6-24C159C032AE}"/>
                  </a:ext>
                </a:extLst>
              </p14:cNvPr>
              <p14:cNvContentPartPr/>
              <p14:nvPr/>
            </p14:nvContentPartPr>
            <p14:xfrm>
              <a:off x="3041163" y="6193328"/>
              <a:ext cx="371160" cy="21240"/>
            </p14:xfrm>
          </p:contentPart>
        </mc:Choice>
        <mc:Fallback xmlns="">
          <p:pic>
            <p:nvPicPr>
              <p:cNvPr id="181" name="Ink 180">
                <a:extLst>
                  <a:ext uri="{FF2B5EF4-FFF2-40B4-BE49-F238E27FC236}">
                    <a16:creationId xmlns:a16="http://schemas.microsoft.com/office/drawing/2014/main" id="{B74DBAAE-4D2B-5106-05A6-24C159C032AE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3032523" y="6184688"/>
                <a:ext cx="388800" cy="3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182" name="Ink 181">
                <a:extLst>
                  <a:ext uri="{FF2B5EF4-FFF2-40B4-BE49-F238E27FC236}">
                    <a16:creationId xmlns:a16="http://schemas.microsoft.com/office/drawing/2014/main" id="{E36C4A5B-1ABE-1860-D687-03DC198A9411}"/>
                  </a:ext>
                </a:extLst>
              </p14:cNvPr>
              <p14:cNvContentPartPr/>
              <p14:nvPr/>
            </p14:nvContentPartPr>
            <p14:xfrm>
              <a:off x="4057443" y="6136088"/>
              <a:ext cx="920520" cy="505440"/>
            </p14:xfrm>
          </p:contentPart>
        </mc:Choice>
        <mc:Fallback xmlns="">
          <p:pic>
            <p:nvPicPr>
              <p:cNvPr id="182" name="Ink 181">
                <a:extLst>
                  <a:ext uri="{FF2B5EF4-FFF2-40B4-BE49-F238E27FC236}">
                    <a16:creationId xmlns:a16="http://schemas.microsoft.com/office/drawing/2014/main" id="{E36C4A5B-1ABE-1860-D687-03DC198A9411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4048443" y="6127448"/>
                <a:ext cx="938160" cy="52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187" name="Ink 186">
                <a:extLst>
                  <a:ext uri="{FF2B5EF4-FFF2-40B4-BE49-F238E27FC236}">
                    <a16:creationId xmlns:a16="http://schemas.microsoft.com/office/drawing/2014/main" id="{8B678366-8D93-E8FD-A79A-1085C6C5D442}"/>
                  </a:ext>
                </a:extLst>
              </p14:cNvPr>
              <p14:cNvContentPartPr/>
              <p14:nvPr/>
            </p14:nvContentPartPr>
            <p14:xfrm>
              <a:off x="135243" y="6193688"/>
              <a:ext cx="603720" cy="226440"/>
            </p14:xfrm>
          </p:contentPart>
        </mc:Choice>
        <mc:Fallback xmlns="">
          <p:pic>
            <p:nvPicPr>
              <p:cNvPr id="187" name="Ink 186">
                <a:extLst>
                  <a:ext uri="{FF2B5EF4-FFF2-40B4-BE49-F238E27FC236}">
                    <a16:creationId xmlns:a16="http://schemas.microsoft.com/office/drawing/2014/main" id="{8B678366-8D93-E8FD-A79A-1085C6C5D442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126243" y="6184688"/>
                <a:ext cx="621360" cy="24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9" name="Group 208">
            <a:extLst>
              <a:ext uri="{FF2B5EF4-FFF2-40B4-BE49-F238E27FC236}">
                <a16:creationId xmlns:a16="http://schemas.microsoft.com/office/drawing/2014/main" id="{E27D4754-F6E4-95DB-26A8-6F4ECF0B2836}"/>
              </a:ext>
            </a:extLst>
          </p:cNvPr>
          <p:cNvGrpSpPr/>
          <p:nvPr/>
        </p:nvGrpSpPr>
        <p:grpSpPr>
          <a:xfrm>
            <a:off x="5193603" y="5600048"/>
            <a:ext cx="6931440" cy="1128600"/>
            <a:chOff x="5193603" y="5600048"/>
            <a:chExt cx="6931440" cy="1128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7FAA5379-2682-93DF-A8D9-9E1DBD71352E}"/>
                    </a:ext>
                  </a:extLst>
                </p14:cNvPr>
                <p14:cNvContentPartPr/>
                <p14:nvPr/>
              </p14:nvContentPartPr>
              <p14:xfrm>
                <a:off x="5529483" y="5802368"/>
                <a:ext cx="680040" cy="3096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7FAA5379-2682-93DF-A8D9-9E1DBD71352E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520483" y="5793368"/>
                  <a:ext cx="697680" cy="32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70" name="Ink 169">
                  <a:extLst>
                    <a:ext uri="{FF2B5EF4-FFF2-40B4-BE49-F238E27FC236}">
                      <a16:creationId xmlns:a16="http://schemas.microsoft.com/office/drawing/2014/main" id="{5FAF14A0-B1FE-451F-73DD-9D3F21BC1731}"/>
                    </a:ext>
                  </a:extLst>
                </p14:cNvPr>
                <p14:cNvContentPartPr/>
                <p14:nvPr/>
              </p14:nvContentPartPr>
              <p14:xfrm>
                <a:off x="6078483" y="5883728"/>
                <a:ext cx="157680" cy="11880"/>
              </p14:xfrm>
            </p:contentPart>
          </mc:Choice>
          <mc:Fallback xmlns="">
            <p:pic>
              <p:nvPicPr>
                <p:cNvPr id="170" name="Ink 169">
                  <a:extLst>
                    <a:ext uri="{FF2B5EF4-FFF2-40B4-BE49-F238E27FC236}">
                      <a16:creationId xmlns:a16="http://schemas.microsoft.com/office/drawing/2014/main" id="{5FAF14A0-B1FE-451F-73DD-9D3F21BC1731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069843" y="5874728"/>
                  <a:ext cx="1753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00B01ABF-6879-B6AC-28B2-B2FF2D21E909}"/>
                    </a:ext>
                  </a:extLst>
                </p14:cNvPr>
                <p14:cNvContentPartPr/>
                <p14:nvPr/>
              </p14:nvContentPartPr>
              <p14:xfrm>
                <a:off x="5928003" y="5784008"/>
                <a:ext cx="34920" cy="2484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00B01ABF-6879-B6AC-28B2-B2FF2D21E909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919363" y="5775008"/>
                  <a:ext cx="5256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FB69C839-5C35-5BBB-5BAC-16E5F507A588}"/>
                    </a:ext>
                  </a:extLst>
                </p14:cNvPr>
                <p14:cNvContentPartPr/>
                <p14:nvPr/>
              </p14:nvContentPartPr>
              <p14:xfrm>
                <a:off x="6373323" y="5723168"/>
                <a:ext cx="982440" cy="4068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FB69C839-5C35-5BBB-5BAC-16E5F507A588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364683" y="5714528"/>
                  <a:ext cx="1000080" cy="42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3207EE81-0B16-23B9-4F85-00A01286246F}"/>
                    </a:ext>
                  </a:extLst>
                </p14:cNvPr>
                <p14:cNvContentPartPr/>
                <p14:nvPr/>
              </p14:nvContentPartPr>
              <p14:xfrm>
                <a:off x="7303563" y="5600048"/>
                <a:ext cx="373680" cy="57096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3207EE81-0B16-23B9-4F85-00A01286246F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294923" y="5591048"/>
                  <a:ext cx="391320" cy="58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3" name="Ink 182">
                  <a:extLst>
                    <a:ext uri="{FF2B5EF4-FFF2-40B4-BE49-F238E27FC236}">
                      <a16:creationId xmlns:a16="http://schemas.microsoft.com/office/drawing/2014/main" id="{94E2DD39-EB6F-6C7E-7174-5FC5F3A80AEF}"/>
                    </a:ext>
                  </a:extLst>
                </p14:cNvPr>
                <p14:cNvContentPartPr/>
                <p14:nvPr/>
              </p14:nvContentPartPr>
              <p14:xfrm>
                <a:off x="5193603" y="6268208"/>
                <a:ext cx="1421640" cy="403560"/>
              </p14:xfrm>
            </p:contentPart>
          </mc:Choice>
          <mc:Fallback xmlns="">
            <p:pic>
              <p:nvPicPr>
                <p:cNvPr id="183" name="Ink 182">
                  <a:extLst>
                    <a:ext uri="{FF2B5EF4-FFF2-40B4-BE49-F238E27FC236}">
                      <a16:creationId xmlns:a16="http://schemas.microsoft.com/office/drawing/2014/main" id="{94E2DD39-EB6F-6C7E-7174-5FC5F3A80AEF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5184963" y="6259208"/>
                  <a:ext cx="1439280" cy="42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36E57E93-5FBD-0797-83A5-272E75B949A1}"/>
                    </a:ext>
                  </a:extLst>
                </p14:cNvPr>
                <p14:cNvContentPartPr/>
                <p14:nvPr/>
              </p14:nvContentPartPr>
              <p14:xfrm>
                <a:off x="5775363" y="6338408"/>
                <a:ext cx="310320" cy="5868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36E57E93-5FBD-0797-83A5-272E75B949A1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5766723" y="6329768"/>
                  <a:ext cx="327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D290C06A-2B82-717B-3B9C-9F36CAEACB5F}"/>
                    </a:ext>
                  </a:extLst>
                </p14:cNvPr>
                <p14:cNvContentPartPr/>
                <p14:nvPr/>
              </p14:nvContentPartPr>
              <p14:xfrm>
                <a:off x="6893523" y="6472328"/>
                <a:ext cx="178200" cy="20160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D290C06A-2B82-717B-3B9C-9F36CAEACB5F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884883" y="6463328"/>
                  <a:ext cx="195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5BFF2A4-7855-760A-18F3-6502D366D86B}"/>
                    </a:ext>
                  </a:extLst>
                </p14:cNvPr>
                <p14:cNvContentPartPr/>
                <p14:nvPr/>
              </p14:nvContentPartPr>
              <p14:xfrm>
                <a:off x="6876603" y="6395288"/>
                <a:ext cx="213480" cy="1692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5BFF2A4-7855-760A-18F3-6502D366D86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867603" y="6386648"/>
                  <a:ext cx="2311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A57D4659-5ECA-E00F-2E11-F1B460405916}"/>
                    </a:ext>
                  </a:extLst>
                </p14:cNvPr>
                <p14:cNvContentPartPr/>
                <p14:nvPr/>
              </p14:nvContentPartPr>
              <p14:xfrm>
                <a:off x="7431363" y="6444248"/>
                <a:ext cx="227880" cy="17676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A57D4659-5ECA-E00F-2E11-F1B460405916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422363" y="6435608"/>
                  <a:ext cx="2455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F572ACB-B1DA-25DB-F6D0-719BC98FD0A6}"/>
                    </a:ext>
                  </a:extLst>
                </p14:cNvPr>
                <p14:cNvContentPartPr/>
                <p14:nvPr/>
              </p14:nvContentPartPr>
              <p14:xfrm>
                <a:off x="7467363" y="6374408"/>
                <a:ext cx="96120" cy="864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F572ACB-B1DA-25DB-F6D0-719BC98FD0A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458723" y="6365768"/>
                  <a:ext cx="113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F605D44B-8869-FF06-6AD3-C6F45F1B4C88}"/>
                    </a:ext>
                  </a:extLst>
                </p14:cNvPr>
                <p14:cNvContentPartPr/>
                <p14:nvPr/>
              </p14:nvContentPartPr>
              <p14:xfrm>
                <a:off x="6690843" y="6297728"/>
                <a:ext cx="136800" cy="43092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F605D44B-8869-FF06-6AD3-C6F45F1B4C88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682203" y="6289088"/>
                  <a:ext cx="154440" cy="44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342FDC8B-5471-84A5-BE0F-81AF1373832B}"/>
                    </a:ext>
                  </a:extLst>
                </p14:cNvPr>
                <p14:cNvContentPartPr/>
                <p14:nvPr/>
              </p14:nvContentPartPr>
              <p14:xfrm>
                <a:off x="7675083" y="6240848"/>
                <a:ext cx="106920" cy="48096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342FDC8B-5471-84A5-BE0F-81AF1373832B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666083" y="6232208"/>
                  <a:ext cx="124560" cy="49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4D114F53-B091-5BFB-CCD8-D1B9D6526645}"/>
                    </a:ext>
                  </a:extLst>
                </p14:cNvPr>
                <p14:cNvContentPartPr/>
                <p14:nvPr/>
              </p14:nvContentPartPr>
              <p14:xfrm>
                <a:off x="7212483" y="6497168"/>
                <a:ext cx="70200" cy="1418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4D114F53-B091-5BFB-CCD8-D1B9D6526645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7203483" y="6488528"/>
                  <a:ext cx="878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CF62DD35-940D-42B1-B819-977F654F8BE0}"/>
                    </a:ext>
                  </a:extLst>
                </p14:cNvPr>
                <p14:cNvContentPartPr/>
                <p14:nvPr/>
              </p14:nvContentPartPr>
              <p14:xfrm>
                <a:off x="7196283" y="6473408"/>
                <a:ext cx="93960" cy="18468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CF62DD35-940D-42B1-B819-977F654F8BE0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187283" y="6464768"/>
                  <a:ext cx="111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A017262A-F537-9768-29D1-D41B1EAF645F}"/>
                    </a:ext>
                  </a:extLst>
                </p14:cNvPr>
                <p14:cNvContentPartPr/>
                <p14:nvPr/>
              </p14:nvContentPartPr>
              <p14:xfrm>
                <a:off x="8003043" y="6467648"/>
                <a:ext cx="374760" cy="2181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A017262A-F537-9768-29D1-D41B1EAF645F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7994403" y="6459008"/>
                  <a:ext cx="392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41A02559-7EF1-957F-EB60-59849BF28934}"/>
                    </a:ext>
                  </a:extLst>
                </p14:cNvPr>
                <p14:cNvContentPartPr/>
                <p14:nvPr/>
              </p14:nvContentPartPr>
              <p14:xfrm>
                <a:off x="8170803" y="6358208"/>
                <a:ext cx="53280" cy="2808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41A02559-7EF1-957F-EB60-59849BF28934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8161803" y="6349568"/>
                  <a:ext cx="709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2" name="Ink 201">
                  <a:extLst>
                    <a:ext uri="{FF2B5EF4-FFF2-40B4-BE49-F238E27FC236}">
                      <a16:creationId xmlns:a16="http://schemas.microsoft.com/office/drawing/2014/main" id="{D5C60285-7E10-5946-F27D-3C63ADE203E0}"/>
                    </a:ext>
                  </a:extLst>
                </p14:cNvPr>
                <p14:cNvContentPartPr/>
                <p14:nvPr/>
              </p14:nvContentPartPr>
              <p14:xfrm>
                <a:off x="8652843" y="6460448"/>
                <a:ext cx="621000" cy="193320"/>
              </p14:xfrm>
            </p:contentPart>
          </mc:Choice>
          <mc:Fallback xmlns="">
            <p:pic>
              <p:nvPicPr>
                <p:cNvPr id="202" name="Ink 201">
                  <a:extLst>
                    <a:ext uri="{FF2B5EF4-FFF2-40B4-BE49-F238E27FC236}">
                      <a16:creationId xmlns:a16="http://schemas.microsoft.com/office/drawing/2014/main" id="{D5C60285-7E10-5946-F27D-3C63ADE203E0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8643843" y="6451808"/>
                  <a:ext cx="6386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C3A1D62B-CFB3-A489-46F1-FCFE0EB90833}"/>
                    </a:ext>
                  </a:extLst>
                </p14:cNvPr>
                <p14:cNvContentPartPr/>
                <p14:nvPr/>
              </p14:nvContentPartPr>
              <p14:xfrm>
                <a:off x="9496683" y="6445688"/>
                <a:ext cx="518040" cy="15696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C3A1D62B-CFB3-A489-46F1-FCFE0EB90833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9488043" y="6436688"/>
                  <a:ext cx="53568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05CDCDD-3B9C-E8F6-E4DE-44CEB9E41435}"/>
                    </a:ext>
                  </a:extLst>
                </p14:cNvPr>
                <p14:cNvContentPartPr/>
                <p14:nvPr/>
              </p14:nvContentPartPr>
              <p14:xfrm>
                <a:off x="9760203" y="6431648"/>
                <a:ext cx="282600" cy="24444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05CDCDD-3B9C-E8F6-E4DE-44CEB9E4143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9751203" y="6423008"/>
                  <a:ext cx="3002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05" name="Ink 204">
                  <a:extLst>
                    <a:ext uri="{FF2B5EF4-FFF2-40B4-BE49-F238E27FC236}">
                      <a16:creationId xmlns:a16="http://schemas.microsoft.com/office/drawing/2014/main" id="{1AD0A6F5-A91D-C7BB-ACD7-B71E1A039F6F}"/>
                    </a:ext>
                  </a:extLst>
                </p14:cNvPr>
                <p14:cNvContentPartPr/>
                <p14:nvPr/>
              </p14:nvContentPartPr>
              <p14:xfrm>
                <a:off x="10007523" y="6290888"/>
                <a:ext cx="597960" cy="395280"/>
              </p14:xfrm>
            </p:contentPart>
          </mc:Choice>
          <mc:Fallback xmlns="">
            <p:pic>
              <p:nvPicPr>
                <p:cNvPr id="205" name="Ink 204">
                  <a:extLst>
                    <a:ext uri="{FF2B5EF4-FFF2-40B4-BE49-F238E27FC236}">
                      <a16:creationId xmlns:a16="http://schemas.microsoft.com/office/drawing/2014/main" id="{1AD0A6F5-A91D-C7BB-ACD7-B71E1A039F6F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9998883" y="6281888"/>
                  <a:ext cx="615600" cy="41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BAF49B2F-042B-14CD-72BD-34092AEE54A8}"/>
                    </a:ext>
                  </a:extLst>
                </p14:cNvPr>
                <p14:cNvContentPartPr/>
                <p14:nvPr/>
              </p14:nvContentPartPr>
              <p14:xfrm>
                <a:off x="10113363" y="6330488"/>
                <a:ext cx="75600" cy="3420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BAF49B2F-042B-14CD-72BD-34092AEE54A8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10104723" y="6321488"/>
                  <a:ext cx="93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E2BA3C48-55A5-5D96-34B1-9C77506BCEA1}"/>
                    </a:ext>
                  </a:extLst>
                </p14:cNvPr>
                <p14:cNvContentPartPr/>
                <p14:nvPr/>
              </p14:nvContentPartPr>
              <p14:xfrm>
                <a:off x="10814283" y="6231848"/>
                <a:ext cx="1310760" cy="48708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E2BA3C48-55A5-5D96-34B1-9C77506BCEA1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10805283" y="6223208"/>
                  <a:ext cx="1328400" cy="50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08" name="Ink 207">
                  <a:extLst>
                    <a:ext uri="{FF2B5EF4-FFF2-40B4-BE49-F238E27FC236}">
                      <a16:creationId xmlns:a16="http://schemas.microsoft.com/office/drawing/2014/main" id="{DD8DA5D0-F79E-C05E-AFEE-DD904EC06602}"/>
                    </a:ext>
                  </a:extLst>
                </p14:cNvPr>
                <p14:cNvContentPartPr/>
                <p14:nvPr/>
              </p14:nvContentPartPr>
              <p14:xfrm>
                <a:off x="11330163" y="6359648"/>
                <a:ext cx="413280" cy="43200"/>
              </p14:xfrm>
            </p:contentPart>
          </mc:Choice>
          <mc:Fallback xmlns="">
            <p:pic>
              <p:nvPicPr>
                <p:cNvPr id="208" name="Ink 207">
                  <a:extLst>
                    <a:ext uri="{FF2B5EF4-FFF2-40B4-BE49-F238E27FC236}">
                      <a16:creationId xmlns:a16="http://schemas.microsoft.com/office/drawing/2014/main" id="{DD8DA5D0-F79E-C05E-AFEE-DD904EC06602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11321163" y="6350648"/>
                  <a:ext cx="430920" cy="608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9769108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BD54AED5-CFD3-1788-373C-B2B4B56B3586}"/>
              </a:ext>
            </a:extLst>
          </p:cNvPr>
          <p:cNvGrpSpPr/>
          <p:nvPr/>
        </p:nvGrpSpPr>
        <p:grpSpPr>
          <a:xfrm>
            <a:off x="990963" y="387968"/>
            <a:ext cx="164160" cy="358920"/>
            <a:chOff x="990963" y="387968"/>
            <a:chExt cx="16416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375CEC19-6501-3A95-9BEE-2909DCD26008}"/>
                    </a:ext>
                  </a:extLst>
                </p14:cNvPr>
                <p14:cNvContentPartPr/>
                <p14:nvPr/>
              </p14:nvContentPartPr>
              <p14:xfrm>
                <a:off x="1029843" y="387968"/>
                <a:ext cx="125280" cy="35892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375CEC19-6501-3A95-9BEE-2909DCD26008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021203" y="378968"/>
                  <a:ext cx="1429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C22167B9-2C7E-5D89-4915-817BE7C188CF}"/>
                    </a:ext>
                  </a:extLst>
                </p14:cNvPr>
                <p14:cNvContentPartPr/>
                <p14:nvPr/>
              </p14:nvContentPartPr>
              <p14:xfrm>
                <a:off x="990963" y="626288"/>
                <a:ext cx="119880" cy="2340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C22167B9-2C7E-5D89-4915-817BE7C188C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82323" y="617288"/>
                  <a:ext cx="13752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2D0E09-7C76-791E-2008-8F917967C61B}"/>
              </a:ext>
            </a:extLst>
          </p:cNvPr>
          <p:cNvGrpSpPr/>
          <p:nvPr/>
        </p:nvGrpSpPr>
        <p:grpSpPr>
          <a:xfrm>
            <a:off x="1303803" y="241448"/>
            <a:ext cx="530280" cy="590760"/>
            <a:chOff x="1303803" y="241448"/>
            <a:chExt cx="530280" cy="59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1A19CD27-E0D4-42EF-59EF-D456C02FF4B3}"/>
                    </a:ext>
                  </a:extLst>
                </p14:cNvPr>
                <p14:cNvContentPartPr/>
                <p14:nvPr/>
              </p14:nvContentPartPr>
              <p14:xfrm>
                <a:off x="1303803" y="241448"/>
                <a:ext cx="79200" cy="15084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1A19CD27-E0D4-42EF-59EF-D456C02FF4B3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295163" y="232808"/>
                  <a:ext cx="968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7EBC459E-7C5F-9749-FDB2-3CF9CF4D2BAA}"/>
                    </a:ext>
                  </a:extLst>
                </p14:cNvPr>
                <p14:cNvContentPartPr/>
                <p14:nvPr/>
              </p14:nvContentPartPr>
              <p14:xfrm>
                <a:off x="1508643" y="510368"/>
                <a:ext cx="110520" cy="17028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7EBC459E-7C5F-9749-FDB2-3CF9CF4D2BA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500003" y="501368"/>
                  <a:ext cx="1281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253D3DD4-3D3B-3E87-AA3F-0D3078A19DB9}"/>
                    </a:ext>
                  </a:extLst>
                </p14:cNvPr>
                <p14:cNvContentPartPr/>
                <p14:nvPr/>
              </p14:nvContentPartPr>
              <p14:xfrm>
                <a:off x="1355283" y="352328"/>
                <a:ext cx="111600" cy="45216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253D3DD4-3D3B-3E87-AA3F-0D3078A19DB9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346643" y="343328"/>
                  <a:ext cx="129240" cy="46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A4093B80-B488-CB08-0206-C9FE20A8EA67}"/>
                    </a:ext>
                  </a:extLst>
                </p14:cNvPr>
                <p14:cNvContentPartPr/>
                <p14:nvPr/>
              </p14:nvContentPartPr>
              <p14:xfrm>
                <a:off x="1676403" y="375728"/>
                <a:ext cx="157680" cy="45648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A4093B80-B488-CB08-0206-C9FE20A8EA6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67403" y="366728"/>
                  <a:ext cx="175320" cy="474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2" name="Ink 11">
                <a:extLst>
                  <a:ext uri="{FF2B5EF4-FFF2-40B4-BE49-F238E27FC236}">
                    <a16:creationId xmlns:a16="http://schemas.microsoft.com/office/drawing/2014/main" id="{EA3C4998-B093-3E7B-AAC2-51AEBB849191}"/>
                  </a:ext>
                </a:extLst>
              </p14:cNvPr>
              <p14:cNvContentPartPr/>
              <p14:nvPr/>
            </p14:nvContentPartPr>
            <p14:xfrm>
              <a:off x="2232243" y="383288"/>
              <a:ext cx="32760" cy="6480"/>
            </p14:xfrm>
          </p:contentPart>
        </mc:Choice>
        <mc:Fallback xmlns="">
          <p:pic>
            <p:nvPicPr>
              <p:cNvPr id="12" name="Ink 11">
                <a:extLst>
                  <a:ext uri="{FF2B5EF4-FFF2-40B4-BE49-F238E27FC236}">
                    <a16:creationId xmlns:a16="http://schemas.microsoft.com/office/drawing/2014/main" id="{EA3C4998-B093-3E7B-AAC2-51AEBB849191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23603" y="374648"/>
                <a:ext cx="50400" cy="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302894D-664F-1F90-C9AF-2ADB14EC71FF}"/>
              </a:ext>
            </a:extLst>
          </p:cNvPr>
          <p:cNvGrpSpPr/>
          <p:nvPr/>
        </p:nvGrpSpPr>
        <p:grpSpPr>
          <a:xfrm>
            <a:off x="2140803" y="516128"/>
            <a:ext cx="885960" cy="207000"/>
            <a:chOff x="2140803" y="516128"/>
            <a:chExt cx="885960" cy="207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71EFB2CF-1856-E5AB-1C5F-E78B7ACB9964}"/>
                    </a:ext>
                  </a:extLst>
                </p14:cNvPr>
                <p14:cNvContentPartPr/>
                <p14:nvPr/>
              </p14:nvContentPartPr>
              <p14:xfrm>
                <a:off x="2140803" y="516128"/>
                <a:ext cx="355680" cy="20700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71EFB2CF-1856-E5AB-1C5F-E78B7ACB9964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131803" y="507128"/>
                  <a:ext cx="3733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95A89BFF-92B8-A8E2-ED29-9D0F3A4DC37E}"/>
                    </a:ext>
                  </a:extLst>
                </p14:cNvPr>
                <p14:cNvContentPartPr/>
                <p14:nvPr/>
              </p14:nvContentPartPr>
              <p14:xfrm>
                <a:off x="2782683" y="569408"/>
                <a:ext cx="244080" cy="13284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95A89BFF-92B8-A8E2-ED29-9D0F3A4DC37E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774043" y="560768"/>
                  <a:ext cx="261720" cy="150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46BBC93-BF8B-59D2-36D8-14D2DB4EC533}"/>
                  </a:ext>
                </a:extLst>
              </p14:cNvPr>
              <p14:cNvContentPartPr/>
              <p14:nvPr/>
            </p14:nvContentPartPr>
            <p14:xfrm>
              <a:off x="3340323" y="344768"/>
              <a:ext cx="1476000" cy="35820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46BBC93-BF8B-59D2-36D8-14D2DB4EC533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331683" y="335768"/>
                <a:ext cx="1493640" cy="375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oup 20">
            <a:extLst>
              <a:ext uri="{FF2B5EF4-FFF2-40B4-BE49-F238E27FC236}">
                <a16:creationId xmlns:a16="http://schemas.microsoft.com/office/drawing/2014/main" id="{34C5D5C9-CA49-77E8-0195-DAC19F18AA6D}"/>
              </a:ext>
            </a:extLst>
          </p:cNvPr>
          <p:cNvGrpSpPr/>
          <p:nvPr/>
        </p:nvGrpSpPr>
        <p:grpSpPr>
          <a:xfrm>
            <a:off x="5001003" y="184568"/>
            <a:ext cx="2692800" cy="594360"/>
            <a:chOff x="5001003" y="184568"/>
            <a:chExt cx="2692800" cy="594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D9F779C1-1BB6-55FB-FCD9-0028BB515369}"/>
                    </a:ext>
                  </a:extLst>
                </p14:cNvPr>
                <p14:cNvContentPartPr/>
                <p14:nvPr/>
              </p14:nvContentPartPr>
              <p14:xfrm>
                <a:off x="5001003" y="184568"/>
                <a:ext cx="1716120" cy="59436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D9F779C1-1BB6-55FB-FCD9-0028BB515369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992003" y="175568"/>
                  <a:ext cx="1733760" cy="61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9233C2E1-B157-5C54-9E1E-1E5F2BDF1010}"/>
                    </a:ext>
                  </a:extLst>
                </p14:cNvPr>
                <p14:cNvContentPartPr/>
                <p14:nvPr/>
              </p14:nvContentPartPr>
              <p14:xfrm>
                <a:off x="6377643" y="321008"/>
                <a:ext cx="31680" cy="1728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9233C2E1-B157-5C54-9E1E-1E5F2BDF101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369003" y="312368"/>
                  <a:ext cx="493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D23DBB50-DF65-8ED3-2685-835D1D083D70}"/>
                    </a:ext>
                  </a:extLst>
                </p14:cNvPr>
                <p14:cNvContentPartPr/>
                <p14:nvPr/>
              </p14:nvContentPartPr>
              <p14:xfrm>
                <a:off x="5885883" y="219848"/>
                <a:ext cx="547200" cy="7704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D23DBB50-DF65-8ED3-2685-835D1D083D7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5876883" y="211208"/>
                  <a:ext cx="5648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AE46464E-115A-6943-D095-3BD967DF2698}"/>
                    </a:ext>
                  </a:extLst>
                </p14:cNvPr>
                <p14:cNvContentPartPr/>
                <p14:nvPr/>
              </p14:nvContentPartPr>
              <p14:xfrm>
                <a:off x="6960483" y="190328"/>
                <a:ext cx="270720" cy="45648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AE46464E-115A-6943-D095-3BD967DF2698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951483" y="181328"/>
                  <a:ext cx="288360" cy="47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F886C9E7-8DB8-3654-1FDC-E345965BD7E2}"/>
                    </a:ext>
                  </a:extLst>
                </p14:cNvPr>
                <p14:cNvContentPartPr/>
                <p14:nvPr/>
              </p14:nvContentPartPr>
              <p14:xfrm>
                <a:off x="7512723" y="355568"/>
                <a:ext cx="181080" cy="12060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F886C9E7-8DB8-3654-1FDC-E345965BD7E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03723" y="346568"/>
                  <a:ext cx="198720" cy="13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3" name="Ink 22">
                <a:extLst>
                  <a:ext uri="{FF2B5EF4-FFF2-40B4-BE49-F238E27FC236}">
                    <a16:creationId xmlns:a16="http://schemas.microsoft.com/office/drawing/2014/main" id="{B50F598D-5FDC-A9C1-236D-D0745C4DCD83}"/>
                  </a:ext>
                </a:extLst>
              </p14:cNvPr>
              <p14:cNvContentPartPr/>
              <p14:nvPr/>
            </p14:nvContentPartPr>
            <p14:xfrm>
              <a:off x="7749243" y="574808"/>
              <a:ext cx="19800" cy="26280"/>
            </p14:xfrm>
          </p:contentPart>
        </mc:Choice>
        <mc:Fallback xmlns="">
          <p:pic>
            <p:nvPicPr>
              <p:cNvPr id="23" name="Ink 22">
                <a:extLst>
                  <a:ext uri="{FF2B5EF4-FFF2-40B4-BE49-F238E27FC236}">
                    <a16:creationId xmlns:a16="http://schemas.microsoft.com/office/drawing/2014/main" id="{B50F598D-5FDC-A9C1-236D-D0745C4DCD83}"/>
                  </a:ext>
                </a:extLst>
              </p:cNvPr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7740603" y="565808"/>
                <a:ext cx="37440" cy="439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2B5F3D15-03DE-7DCA-C3D3-588B3CB4A12E}"/>
              </a:ext>
            </a:extLst>
          </p:cNvPr>
          <p:cNvGrpSpPr/>
          <p:nvPr/>
        </p:nvGrpSpPr>
        <p:grpSpPr>
          <a:xfrm>
            <a:off x="1053603" y="1330808"/>
            <a:ext cx="430920" cy="560880"/>
            <a:chOff x="1053603" y="1330808"/>
            <a:chExt cx="430920" cy="560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E23DDC4D-FB31-C6CC-E331-67B46A00ED72}"/>
                    </a:ext>
                  </a:extLst>
                </p14:cNvPr>
                <p14:cNvContentPartPr/>
                <p14:nvPr/>
              </p14:nvContentPartPr>
              <p14:xfrm>
                <a:off x="1090323" y="1517648"/>
                <a:ext cx="186120" cy="3740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E23DDC4D-FB31-C6CC-E331-67B46A00ED7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1683" y="1508648"/>
                  <a:ext cx="203760" cy="39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E95CA42B-78F8-0604-E04F-13B56EFC915E}"/>
                    </a:ext>
                  </a:extLst>
                </p14:cNvPr>
                <p14:cNvContentPartPr/>
                <p14:nvPr/>
              </p14:nvContentPartPr>
              <p14:xfrm>
                <a:off x="1053603" y="1761368"/>
                <a:ext cx="230400" cy="1656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E95CA42B-78F8-0604-E04F-13B56EFC915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44963" y="1752368"/>
                  <a:ext cx="2480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A485AEFA-381D-28AD-45AB-B42007029F13}"/>
                    </a:ext>
                  </a:extLst>
                </p14:cNvPr>
                <p14:cNvContentPartPr/>
                <p14:nvPr/>
              </p14:nvContentPartPr>
              <p14:xfrm>
                <a:off x="1380843" y="1330808"/>
                <a:ext cx="103680" cy="15696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A485AEFA-381D-28AD-45AB-B42007029F13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371843" y="1321808"/>
                  <a:ext cx="121320" cy="174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6F3F8FD-8821-FA56-3056-360D0846797A}"/>
              </a:ext>
            </a:extLst>
          </p:cNvPr>
          <p:cNvGrpSpPr/>
          <p:nvPr/>
        </p:nvGrpSpPr>
        <p:grpSpPr>
          <a:xfrm>
            <a:off x="1565163" y="1475888"/>
            <a:ext cx="615600" cy="545400"/>
            <a:chOff x="1565163" y="1475888"/>
            <a:chExt cx="615600" cy="545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8" name="Ink 27">
                  <a:extLst>
                    <a:ext uri="{FF2B5EF4-FFF2-40B4-BE49-F238E27FC236}">
                      <a16:creationId xmlns:a16="http://schemas.microsoft.com/office/drawing/2014/main" id="{D8CE637F-6BB6-C110-A5F6-B0C7B04C24FE}"/>
                    </a:ext>
                  </a:extLst>
                </p14:cNvPr>
                <p14:cNvContentPartPr/>
                <p14:nvPr/>
              </p14:nvContentPartPr>
              <p14:xfrm>
                <a:off x="1565163" y="1475888"/>
                <a:ext cx="107280" cy="524880"/>
              </p14:xfrm>
            </p:contentPart>
          </mc:Choice>
          <mc:Fallback xmlns="">
            <p:pic>
              <p:nvPicPr>
                <p:cNvPr id="28" name="Ink 27">
                  <a:extLst>
                    <a:ext uri="{FF2B5EF4-FFF2-40B4-BE49-F238E27FC236}">
                      <a16:creationId xmlns:a16="http://schemas.microsoft.com/office/drawing/2014/main" id="{D8CE637F-6BB6-C110-A5F6-B0C7B04C24FE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556163" y="1466888"/>
                  <a:ext cx="124920" cy="54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375CD35E-7615-9566-7CA2-11630AD5ED21}"/>
                    </a:ext>
                  </a:extLst>
                </p14:cNvPr>
                <p14:cNvContentPartPr/>
                <p14:nvPr/>
              </p14:nvContentPartPr>
              <p14:xfrm>
                <a:off x="1795563" y="1757768"/>
                <a:ext cx="131760" cy="19440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375CD35E-7615-9566-7CA2-11630AD5ED21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786923" y="1748768"/>
                  <a:ext cx="149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1B46F70A-AF25-C13A-7292-65AA4ACD85D1}"/>
                    </a:ext>
                  </a:extLst>
                </p14:cNvPr>
                <p14:cNvContentPartPr/>
                <p14:nvPr/>
              </p14:nvContentPartPr>
              <p14:xfrm>
                <a:off x="2045043" y="1517648"/>
                <a:ext cx="135720" cy="50364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1B46F70A-AF25-C13A-7292-65AA4ACD85D1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2036403" y="1509008"/>
                  <a:ext cx="153360" cy="521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8D932CE-D586-6CF4-B1FE-01F478A45288}"/>
              </a:ext>
            </a:extLst>
          </p:cNvPr>
          <p:cNvGrpSpPr/>
          <p:nvPr/>
        </p:nvGrpSpPr>
        <p:grpSpPr>
          <a:xfrm>
            <a:off x="2355003" y="1514768"/>
            <a:ext cx="255960" cy="287640"/>
            <a:chOff x="2355003" y="1514768"/>
            <a:chExt cx="255960" cy="287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32" name="Ink 31">
                  <a:extLst>
                    <a:ext uri="{FF2B5EF4-FFF2-40B4-BE49-F238E27FC236}">
                      <a16:creationId xmlns:a16="http://schemas.microsoft.com/office/drawing/2014/main" id="{8AE3D18F-0B3C-23B1-5CBD-EA5982EF3B3C}"/>
                    </a:ext>
                  </a:extLst>
                </p14:cNvPr>
                <p14:cNvContentPartPr/>
                <p14:nvPr/>
              </p14:nvContentPartPr>
              <p14:xfrm>
                <a:off x="2355003" y="1626008"/>
                <a:ext cx="171000" cy="176400"/>
              </p14:xfrm>
            </p:contentPart>
          </mc:Choice>
          <mc:Fallback xmlns="">
            <p:pic>
              <p:nvPicPr>
                <p:cNvPr id="32" name="Ink 31">
                  <a:extLst>
                    <a:ext uri="{FF2B5EF4-FFF2-40B4-BE49-F238E27FC236}">
                      <a16:creationId xmlns:a16="http://schemas.microsoft.com/office/drawing/2014/main" id="{8AE3D18F-0B3C-23B1-5CBD-EA5982EF3B3C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2346363" y="1617008"/>
                  <a:ext cx="188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D0D0FE0C-9FA6-6780-2DCF-FE7AE8BCB6AC}"/>
                    </a:ext>
                  </a:extLst>
                </p14:cNvPr>
                <p14:cNvContentPartPr/>
                <p14:nvPr/>
              </p14:nvContentPartPr>
              <p14:xfrm>
                <a:off x="2357163" y="1514768"/>
                <a:ext cx="253800" cy="5400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D0D0FE0C-9FA6-6780-2DCF-FE7AE8BCB6AC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2348523" y="1506128"/>
                  <a:ext cx="271440" cy="23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826B6FFA-F619-31FB-AE9F-EE6FCE5B83D1}"/>
              </a:ext>
            </a:extLst>
          </p:cNvPr>
          <p:cNvGrpSpPr/>
          <p:nvPr/>
        </p:nvGrpSpPr>
        <p:grpSpPr>
          <a:xfrm>
            <a:off x="2978883" y="1616288"/>
            <a:ext cx="318240" cy="147600"/>
            <a:chOff x="2978883" y="1616288"/>
            <a:chExt cx="318240" cy="147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AA1ACDCF-471F-7FD8-70B7-CE6319620EB1}"/>
                    </a:ext>
                  </a:extLst>
                </p14:cNvPr>
                <p14:cNvContentPartPr/>
                <p14:nvPr/>
              </p14:nvContentPartPr>
              <p14:xfrm>
                <a:off x="2979603" y="1616288"/>
                <a:ext cx="276840" cy="5472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AA1ACDCF-471F-7FD8-70B7-CE6319620EB1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970963" y="1607288"/>
                  <a:ext cx="294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2ABE90FF-B2A0-B135-FB33-C40C767D404A}"/>
                    </a:ext>
                  </a:extLst>
                </p14:cNvPr>
                <p14:cNvContentPartPr/>
                <p14:nvPr/>
              </p14:nvContentPartPr>
              <p14:xfrm>
                <a:off x="2978883" y="1721408"/>
                <a:ext cx="318240" cy="42480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2ABE90FF-B2A0-B135-FB33-C40C767D404A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2970243" y="1712408"/>
                  <a:ext cx="335880" cy="60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02731DC-D0E4-EEB5-4BDF-C2C5E62C076A}"/>
              </a:ext>
            </a:extLst>
          </p:cNvPr>
          <p:cNvGrpSpPr/>
          <p:nvPr/>
        </p:nvGrpSpPr>
        <p:grpSpPr>
          <a:xfrm>
            <a:off x="3734883" y="1340888"/>
            <a:ext cx="1640880" cy="543960"/>
            <a:chOff x="3734883" y="1340888"/>
            <a:chExt cx="1640880" cy="5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4F758416-DB77-F146-A4FC-08EFEE581F6F}"/>
                    </a:ext>
                  </a:extLst>
                </p14:cNvPr>
                <p14:cNvContentPartPr/>
                <p14:nvPr/>
              </p14:nvContentPartPr>
              <p14:xfrm>
                <a:off x="3734883" y="1493888"/>
                <a:ext cx="394920" cy="39096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4F758416-DB77-F146-A4FC-08EFEE581F6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726243" y="1485248"/>
                  <a:ext cx="4125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F153CC0D-28CC-70C3-473E-A49BBACBCFFA}"/>
                    </a:ext>
                  </a:extLst>
                </p14:cNvPr>
                <p14:cNvContentPartPr/>
                <p14:nvPr/>
              </p14:nvContentPartPr>
              <p14:xfrm>
                <a:off x="3791763" y="1340888"/>
                <a:ext cx="375120" cy="169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F153CC0D-28CC-70C3-473E-A49BBACBCFFA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3782763" y="1331888"/>
                  <a:ext cx="3927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41" name="Ink 40">
                  <a:extLst>
                    <a:ext uri="{FF2B5EF4-FFF2-40B4-BE49-F238E27FC236}">
                      <a16:creationId xmlns:a16="http://schemas.microsoft.com/office/drawing/2014/main" id="{F741A6C8-63EB-18DC-5AE3-87F707351DF4}"/>
                    </a:ext>
                  </a:extLst>
                </p14:cNvPr>
                <p14:cNvContentPartPr/>
                <p14:nvPr/>
              </p14:nvContentPartPr>
              <p14:xfrm>
                <a:off x="4480083" y="1431608"/>
                <a:ext cx="207360" cy="375840"/>
              </p14:xfrm>
            </p:contentPart>
          </mc:Choice>
          <mc:Fallback xmlns="">
            <p:pic>
              <p:nvPicPr>
                <p:cNvPr id="41" name="Ink 40">
                  <a:extLst>
                    <a:ext uri="{FF2B5EF4-FFF2-40B4-BE49-F238E27FC236}">
                      <a16:creationId xmlns:a16="http://schemas.microsoft.com/office/drawing/2014/main" id="{F741A6C8-63EB-18DC-5AE3-87F707351DF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71083" y="1422968"/>
                  <a:ext cx="22500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BADC6AE2-B5CE-3E09-F898-3C579839853B}"/>
                    </a:ext>
                  </a:extLst>
                </p14:cNvPr>
                <p14:cNvContentPartPr/>
                <p14:nvPr/>
              </p14:nvContentPartPr>
              <p14:xfrm>
                <a:off x="4443003" y="1560488"/>
                <a:ext cx="321840" cy="561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BADC6AE2-B5CE-3E09-F898-3C579839853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4434003" y="1551848"/>
                  <a:ext cx="3394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4" name="Ink 43">
                  <a:extLst>
                    <a:ext uri="{FF2B5EF4-FFF2-40B4-BE49-F238E27FC236}">
                      <a16:creationId xmlns:a16="http://schemas.microsoft.com/office/drawing/2014/main" id="{1BEB6D5B-5675-3D74-7A44-3EA7ECB2A5C2}"/>
                    </a:ext>
                  </a:extLst>
                </p14:cNvPr>
                <p14:cNvContentPartPr/>
                <p14:nvPr/>
              </p14:nvContentPartPr>
              <p14:xfrm>
                <a:off x="5007483" y="1523408"/>
                <a:ext cx="191880" cy="214560"/>
              </p14:xfrm>
            </p:contentPart>
          </mc:Choice>
          <mc:Fallback xmlns="">
            <p:pic>
              <p:nvPicPr>
                <p:cNvPr id="44" name="Ink 43">
                  <a:extLst>
                    <a:ext uri="{FF2B5EF4-FFF2-40B4-BE49-F238E27FC236}">
                      <a16:creationId xmlns:a16="http://schemas.microsoft.com/office/drawing/2014/main" id="{1BEB6D5B-5675-3D74-7A44-3EA7ECB2A5C2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4998843" y="1514408"/>
                  <a:ext cx="20952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6" name="Ink 45">
                  <a:extLst>
                    <a:ext uri="{FF2B5EF4-FFF2-40B4-BE49-F238E27FC236}">
                      <a16:creationId xmlns:a16="http://schemas.microsoft.com/office/drawing/2014/main" id="{AD44CBAD-9A28-A0F6-4A36-31F656328FB9}"/>
                    </a:ext>
                  </a:extLst>
                </p14:cNvPr>
                <p14:cNvContentPartPr/>
                <p14:nvPr/>
              </p14:nvContentPartPr>
              <p14:xfrm>
                <a:off x="4850883" y="1409288"/>
                <a:ext cx="178200" cy="463680"/>
              </p14:xfrm>
            </p:contentPart>
          </mc:Choice>
          <mc:Fallback xmlns="">
            <p:pic>
              <p:nvPicPr>
                <p:cNvPr id="46" name="Ink 45">
                  <a:extLst>
                    <a:ext uri="{FF2B5EF4-FFF2-40B4-BE49-F238E27FC236}">
                      <a16:creationId xmlns:a16="http://schemas.microsoft.com/office/drawing/2014/main" id="{AD44CBAD-9A28-A0F6-4A36-31F656328FB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4842243" y="1400648"/>
                  <a:ext cx="195840" cy="48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7" name="Ink 46">
                  <a:extLst>
                    <a:ext uri="{FF2B5EF4-FFF2-40B4-BE49-F238E27FC236}">
                      <a16:creationId xmlns:a16="http://schemas.microsoft.com/office/drawing/2014/main" id="{C5DB0633-F350-B919-296A-950CD2869498}"/>
                    </a:ext>
                  </a:extLst>
                </p14:cNvPr>
                <p14:cNvContentPartPr/>
                <p14:nvPr/>
              </p14:nvContentPartPr>
              <p14:xfrm>
                <a:off x="5271003" y="1436288"/>
                <a:ext cx="104760" cy="391320"/>
              </p14:xfrm>
            </p:contentPart>
          </mc:Choice>
          <mc:Fallback xmlns="">
            <p:pic>
              <p:nvPicPr>
                <p:cNvPr id="47" name="Ink 46">
                  <a:extLst>
                    <a:ext uri="{FF2B5EF4-FFF2-40B4-BE49-F238E27FC236}">
                      <a16:creationId xmlns:a16="http://schemas.microsoft.com/office/drawing/2014/main" id="{C5DB0633-F350-B919-296A-950CD2869498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262003" y="1427288"/>
                  <a:ext cx="122400" cy="408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8">
            <p14:nvContentPartPr>
              <p14:cNvPr id="49" name="Ink 48">
                <a:extLst>
                  <a:ext uri="{FF2B5EF4-FFF2-40B4-BE49-F238E27FC236}">
                    <a16:creationId xmlns:a16="http://schemas.microsoft.com/office/drawing/2014/main" id="{7A318799-8735-45C3-1A00-7D89BDA94415}"/>
                  </a:ext>
                </a:extLst>
              </p14:cNvPr>
              <p14:cNvContentPartPr/>
              <p14:nvPr/>
            </p14:nvContentPartPr>
            <p14:xfrm>
              <a:off x="5759163" y="1763168"/>
              <a:ext cx="52200" cy="91440"/>
            </p14:xfrm>
          </p:contentPart>
        </mc:Choice>
        <mc:Fallback xmlns="">
          <p:pic>
            <p:nvPicPr>
              <p:cNvPr id="49" name="Ink 48">
                <a:extLst>
                  <a:ext uri="{FF2B5EF4-FFF2-40B4-BE49-F238E27FC236}">
                    <a16:creationId xmlns:a16="http://schemas.microsoft.com/office/drawing/2014/main" id="{7A318799-8735-45C3-1A00-7D89BDA94415}"/>
                  </a:ext>
                </a:extLst>
              </p:cNvPr>
              <p:cNvPicPr/>
              <p:nvPr/>
            </p:nvPicPr>
            <p:blipFill>
              <a:blip r:embed="rId69"/>
              <a:stretch>
                <a:fillRect/>
              </a:stretch>
            </p:blipFill>
            <p:spPr>
              <a:xfrm>
                <a:off x="5750523" y="1754168"/>
                <a:ext cx="69840" cy="109080"/>
              </a:xfrm>
              <a:prstGeom prst="rect">
                <a:avLst/>
              </a:prstGeom>
            </p:spPr>
          </p:pic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E0590E2C-93D4-C2B8-7F96-33645B41DE84}"/>
              </a:ext>
            </a:extLst>
          </p:cNvPr>
          <p:cNvGrpSpPr/>
          <p:nvPr/>
        </p:nvGrpSpPr>
        <p:grpSpPr>
          <a:xfrm>
            <a:off x="6167043" y="1186808"/>
            <a:ext cx="4950360" cy="1021680"/>
            <a:chOff x="6167043" y="1186808"/>
            <a:chExt cx="4950360" cy="1021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7DF58F49-43B0-5362-67D4-5DC732BB4EAA}"/>
                    </a:ext>
                  </a:extLst>
                </p14:cNvPr>
                <p14:cNvContentPartPr/>
                <p14:nvPr/>
              </p14:nvContentPartPr>
              <p14:xfrm>
                <a:off x="6169923" y="1264928"/>
                <a:ext cx="1107360" cy="41256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7DF58F49-43B0-5362-67D4-5DC732BB4EA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6160923" y="1255928"/>
                  <a:ext cx="1125000" cy="43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34418E3F-B677-E119-C12C-02D6134DDC17}"/>
                    </a:ext>
                  </a:extLst>
                </p14:cNvPr>
                <p14:cNvContentPartPr/>
                <p14:nvPr/>
              </p14:nvContentPartPr>
              <p14:xfrm>
                <a:off x="7497243" y="1241888"/>
                <a:ext cx="737640" cy="5270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34418E3F-B677-E119-C12C-02D6134DDC17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488603" y="1232888"/>
                  <a:ext cx="75528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B2AAC727-6A96-798D-89C5-2705D7EE6862}"/>
                    </a:ext>
                  </a:extLst>
                </p14:cNvPr>
                <p14:cNvContentPartPr/>
                <p14:nvPr/>
              </p14:nvContentPartPr>
              <p14:xfrm>
                <a:off x="8568963" y="1186808"/>
                <a:ext cx="1899360" cy="58032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B2AAC727-6A96-798D-89C5-2705D7EE6862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560323" y="1178168"/>
                  <a:ext cx="1917000" cy="59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169EBDD3-95FA-BE82-1AAA-31EF4FA5458C}"/>
                    </a:ext>
                  </a:extLst>
                </p14:cNvPr>
                <p14:cNvContentPartPr/>
                <p14:nvPr/>
              </p14:nvContentPartPr>
              <p14:xfrm>
                <a:off x="10308123" y="1229648"/>
                <a:ext cx="253800" cy="2340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169EBDD3-95FA-BE82-1AAA-31EF4FA5458C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299123" y="1221008"/>
                  <a:ext cx="271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D38CAA6A-4F07-9FBC-D048-832E65487C57}"/>
                    </a:ext>
                  </a:extLst>
                </p14:cNvPr>
                <p14:cNvContentPartPr/>
                <p14:nvPr/>
              </p14:nvContentPartPr>
              <p14:xfrm>
                <a:off x="10623483" y="1345208"/>
                <a:ext cx="493920" cy="18504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D38CAA6A-4F07-9FBC-D048-832E65487C57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14483" y="1336568"/>
                  <a:ext cx="5115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CA72D641-03B7-71E4-87F3-3CC0D68C9BBB}"/>
                    </a:ext>
                  </a:extLst>
                </p14:cNvPr>
                <p14:cNvContentPartPr/>
                <p14:nvPr/>
              </p14:nvContentPartPr>
              <p14:xfrm>
                <a:off x="10853163" y="1242608"/>
                <a:ext cx="13320" cy="1512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CA72D641-03B7-71E4-87F3-3CC0D68C9BB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44523" y="1233608"/>
                  <a:ext cx="30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8" name="Ink 57">
                  <a:extLst>
                    <a:ext uri="{FF2B5EF4-FFF2-40B4-BE49-F238E27FC236}">
                      <a16:creationId xmlns:a16="http://schemas.microsoft.com/office/drawing/2014/main" id="{00B9E630-FBF9-88FE-3890-A5047D83C0B4}"/>
                    </a:ext>
                  </a:extLst>
                </p14:cNvPr>
                <p14:cNvContentPartPr/>
                <p14:nvPr/>
              </p14:nvContentPartPr>
              <p14:xfrm>
                <a:off x="6167043" y="2063408"/>
                <a:ext cx="459720" cy="118080"/>
              </p14:xfrm>
            </p:contentPart>
          </mc:Choice>
          <mc:Fallback xmlns="">
            <p:pic>
              <p:nvPicPr>
                <p:cNvPr id="58" name="Ink 57">
                  <a:extLst>
                    <a:ext uri="{FF2B5EF4-FFF2-40B4-BE49-F238E27FC236}">
                      <a16:creationId xmlns:a16="http://schemas.microsoft.com/office/drawing/2014/main" id="{00B9E630-FBF9-88FE-3890-A5047D83C0B4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6158043" y="2054768"/>
                  <a:ext cx="47736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CA0A01A1-6ECE-34FF-D7BB-EBCEB4790F06}"/>
                    </a:ext>
                  </a:extLst>
                </p14:cNvPr>
                <p14:cNvContentPartPr/>
                <p14:nvPr/>
              </p14:nvContentPartPr>
              <p14:xfrm>
                <a:off x="6377643" y="1900328"/>
                <a:ext cx="11160" cy="2340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CA0A01A1-6ECE-34FF-D7BB-EBCEB4790F06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6369003" y="1891688"/>
                  <a:ext cx="288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B1EBAE7A-DCEE-8EBE-B21B-E46F0D050F2D}"/>
                    </a:ext>
                  </a:extLst>
                </p14:cNvPr>
                <p14:cNvContentPartPr/>
                <p14:nvPr/>
              </p14:nvContentPartPr>
              <p14:xfrm>
                <a:off x="6834843" y="1767128"/>
                <a:ext cx="557640" cy="39600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B1EBAE7A-DCEE-8EBE-B21B-E46F0D050F2D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6825843" y="1758128"/>
                  <a:ext cx="575280" cy="41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49B38983-70C4-D9E6-0C67-04DB768CB7A6}"/>
                    </a:ext>
                  </a:extLst>
                </p14:cNvPr>
                <p14:cNvContentPartPr/>
                <p14:nvPr/>
              </p14:nvContentPartPr>
              <p14:xfrm>
                <a:off x="6795963" y="1964048"/>
                <a:ext cx="264240" cy="424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49B38983-70C4-D9E6-0C67-04DB768CB7A6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6787323" y="1955408"/>
                  <a:ext cx="281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D6A9CE3B-5494-24A6-0E31-A8636F1BFFB6}"/>
                    </a:ext>
                  </a:extLst>
                </p14:cNvPr>
                <p14:cNvContentPartPr/>
                <p14:nvPr/>
              </p14:nvContentPartPr>
              <p14:xfrm>
                <a:off x="7583643" y="1761728"/>
                <a:ext cx="1464840" cy="34812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D6A9CE3B-5494-24A6-0E31-A8636F1BFFB6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575003" y="1752728"/>
                  <a:ext cx="1482480" cy="36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72122E5C-E69E-A469-95B6-EB2523B79AEC}"/>
                    </a:ext>
                  </a:extLst>
                </p14:cNvPr>
                <p14:cNvContentPartPr/>
                <p14:nvPr/>
              </p14:nvContentPartPr>
              <p14:xfrm>
                <a:off x="8770203" y="1960808"/>
                <a:ext cx="48600" cy="2484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72122E5C-E69E-A469-95B6-EB2523B79AEC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761203" y="1951808"/>
                  <a:ext cx="662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24E878BA-BED6-4030-2851-7940179FF2BA}"/>
                    </a:ext>
                  </a:extLst>
                </p14:cNvPr>
                <p14:cNvContentPartPr/>
                <p14:nvPr/>
              </p14:nvContentPartPr>
              <p14:xfrm>
                <a:off x="7922403" y="1839848"/>
                <a:ext cx="800640" cy="5724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24E878BA-BED6-4030-2851-7940179FF2BA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7913763" y="1831208"/>
                  <a:ext cx="8182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5" name="Ink 64">
                  <a:extLst>
                    <a:ext uri="{FF2B5EF4-FFF2-40B4-BE49-F238E27FC236}">
                      <a16:creationId xmlns:a16="http://schemas.microsoft.com/office/drawing/2014/main" id="{962B8418-7B64-4AD3-8E20-1A306F66B922}"/>
                    </a:ext>
                  </a:extLst>
                </p14:cNvPr>
                <p14:cNvContentPartPr/>
                <p14:nvPr/>
              </p14:nvContentPartPr>
              <p14:xfrm>
                <a:off x="9385083" y="1795568"/>
                <a:ext cx="336240" cy="412920"/>
              </p14:xfrm>
            </p:contentPart>
          </mc:Choice>
          <mc:Fallback xmlns="">
            <p:pic>
              <p:nvPicPr>
                <p:cNvPr id="65" name="Ink 64">
                  <a:extLst>
                    <a:ext uri="{FF2B5EF4-FFF2-40B4-BE49-F238E27FC236}">
                      <a16:creationId xmlns:a16="http://schemas.microsoft.com/office/drawing/2014/main" id="{962B8418-7B64-4AD3-8E20-1A306F66B92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9376443" y="1786928"/>
                  <a:ext cx="353880" cy="43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E6A2DF4F-108F-8357-378C-A0E9A15264CD}"/>
                    </a:ext>
                  </a:extLst>
                </p14:cNvPr>
                <p14:cNvContentPartPr/>
                <p14:nvPr/>
              </p14:nvContentPartPr>
              <p14:xfrm>
                <a:off x="10017243" y="1874408"/>
                <a:ext cx="188640" cy="205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E6A2DF4F-108F-8357-378C-A0E9A15264C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008243" y="1865768"/>
                  <a:ext cx="2062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7" name="Ink 66">
                  <a:extLst>
                    <a:ext uri="{FF2B5EF4-FFF2-40B4-BE49-F238E27FC236}">
                      <a16:creationId xmlns:a16="http://schemas.microsoft.com/office/drawing/2014/main" id="{6722D97D-9EFF-A435-0639-23C827446596}"/>
                    </a:ext>
                  </a:extLst>
                </p14:cNvPr>
                <p14:cNvContentPartPr/>
                <p14:nvPr/>
              </p14:nvContentPartPr>
              <p14:xfrm>
                <a:off x="9991323" y="1750568"/>
                <a:ext cx="291240" cy="19080"/>
              </p14:xfrm>
            </p:contentPart>
          </mc:Choice>
          <mc:Fallback xmlns="">
            <p:pic>
              <p:nvPicPr>
                <p:cNvPr id="67" name="Ink 66">
                  <a:extLst>
                    <a:ext uri="{FF2B5EF4-FFF2-40B4-BE49-F238E27FC236}">
                      <a16:creationId xmlns:a16="http://schemas.microsoft.com/office/drawing/2014/main" id="{6722D97D-9EFF-A435-0639-23C827446596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9982323" y="1741928"/>
                  <a:ext cx="30888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oup 73">
            <a:extLst>
              <a:ext uri="{FF2B5EF4-FFF2-40B4-BE49-F238E27FC236}">
                <a16:creationId xmlns:a16="http://schemas.microsoft.com/office/drawing/2014/main" id="{5059F1AD-6BC4-139E-3D38-858E681E3ADE}"/>
              </a:ext>
            </a:extLst>
          </p:cNvPr>
          <p:cNvGrpSpPr/>
          <p:nvPr/>
        </p:nvGrpSpPr>
        <p:grpSpPr>
          <a:xfrm>
            <a:off x="10613403" y="1709168"/>
            <a:ext cx="1323360" cy="482040"/>
            <a:chOff x="10613403" y="1709168"/>
            <a:chExt cx="1323360" cy="48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9" name="Ink 68">
                  <a:extLst>
                    <a:ext uri="{FF2B5EF4-FFF2-40B4-BE49-F238E27FC236}">
                      <a16:creationId xmlns:a16="http://schemas.microsoft.com/office/drawing/2014/main" id="{7DFB6B75-A5F2-C1F9-D439-D285C4C25722}"/>
                    </a:ext>
                  </a:extLst>
                </p14:cNvPr>
                <p14:cNvContentPartPr/>
                <p14:nvPr/>
              </p14:nvContentPartPr>
              <p14:xfrm>
                <a:off x="10613403" y="1792688"/>
                <a:ext cx="154080" cy="398520"/>
              </p14:xfrm>
            </p:contentPart>
          </mc:Choice>
          <mc:Fallback xmlns="">
            <p:pic>
              <p:nvPicPr>
                <p:cNvPr id="69" name="Ink 68">
                  <a:extLst>
                    <a:ext uri="{FF2B5EF4-FFF2-40B4-BE49-F238E27FC236}">
                      <a16:creationId xmlns:a16="http://schemas.microsoft.com/office/drawing/2014/main" id="{7DFB6B75-A5F2-C1F9-D439-D285C4C25722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604403" y="1783688"/>
                  <a:ext cx="17172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70" name="Ink 69">
                  <a:extLst>
                    <a:ext uri="{FF2B5EF4-FFF2-40B4-BE49-F238E27FC236}">
                      <a16:creationId xmlns:a16="http://schemas.microsoft.com/office/drawing/2014/main" id="{E7E4405D-4A56-5B03-5A35-51C4AD7ABF3D}"/>
                    </a:ext>
                  </a:extLst>
                </p14:cNvPr>
                <p14:cNvContentPartPr/>
                <p14:nvPr/>
              </p14:nvContentPartPr>
              <p14:xfrm>
                <a:off x="10809243" y="1813928"/>
                <a:ext cx="616680" cy="301320"/>
              </p14:xfrm>
            </p:contentPart>
          </mc:Choice>
          <mc:Fallback xmlns="">
            <p:pic>
              <p:nvPicPr>
                <p:cNvPr id="70" name="Ink 69">
                  <a:extLst>
                    <a:ext uri="{FF2B5EF4-FFF2-40B4-BE49-F238E27FC236}">
                      <a16:creationId xmlns:a16="http://schemas.microsoft.com/office/drawing/2014/main" id="{E7E4405D-4A56-5B03-5A35-51C4AD7ABF3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800603" y="1804928"/>
                  <a:ext cx="63432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71" name="Ink 70">
                  <a:extLst>
                    <a:ext uri="{FF2B5EF4-FFF2-40B4-BE49-F238E27FC236}">
                      <a16:creationId xmlns:a16="http://schemas.microsoft.com/office/drawing/2014/main" id="{36A3794E-629A-501F-A508-5D10DA59464E}"/>
                    </a:ext>
                  </a:extLst>
                </p14:cNvPr>
                <p14:cNvContentPartPr/>
                <p14:nvPr/>
              </p14:nvContentPartPr>
              <p14:xfrm>
                <a:off x="11541483" y="1996448"/>
                <a:ext cx="177840" cy="87480"/>
              </p14:xfrm>
            </p:contentPart>
          </mc:Choice>
          <mc:Fallback xmlns="">
            <p:pic>
              <p:nvPicPr>
                <p:cNvPr id="71" name="Ink 70">
                  <a:extLst>
                    <a:ext uri="{FF2B5EF4-FFF2-40B4-BE49-F238E27FC236}">
                      <a16:creationId xmlns:a16="http://schemas.microsoft.com/office/drawing/2014/main" id="{36A3794E-629A-501F-A508-5D10DA59464E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532843" y="1987448"/>
                  <a:ext cx="1954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2" name="Ink 71">
                  <a:extLst>
                    <a:ext uri="{FF2B5EF4-FFF2-40B4-BE49-F238E27FC236}">
                      <a16:creationId xmlns:a16="http://schemas.microsoft.com/office/drawing/2014/main" id="{5A136026-ACB7-FBD0-22DE-66A135DD457B}"/>
                    </a:ext>
                  </a:extLst>
                </p14:cNvPr>
                <p14:cNvContentPartPr/>
                <p14:nvPr/>
              </p14:nvContentPartPr>
              <p14:xfrm>
                <a:off x="11569923" y="1852448"/>
                <a:ext cx="172080" cy="17280"/>
              </p14:xfrm>
            </p:contentPart>
          </mc:Choice>
          <mc:Fallback xmlns="">
            <p:pic>
              <p:nvPicPr>
                <p:cNvPr id="72" name="Ink 71">
                  <a:extLst>
                    <a:ext uri="{FF2B5EF4-FFF2-40B4-BE49-F238E27FC236}">
                      <a16:creationId xmlns:a16="http://schemas.microsoft.com/office/drawing/2014/main" id="{5A136026-ACB7-FBD0-22DE-66A135DD457B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561283" y="1843448"/>
                  <a:ext cx="1897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3" name="Ink 72">
                  <a:extLst>
                    <a:ext uri="{FF2B5EF4-FFF2-40B4-BE49-F238E27FC236}">
                      <a16:creationId xmlns:a16="http://schemas.microsoft.com/office/drawing/2014/main" id="{3D8D5AEB-C6EF-6A58-CDEB-DFE4BF7C1627}"/>
                    </a:ext>
                  </a:extLst>
                </p14:cNvPr>
                <p14:cNvContentPartPr/>
                <p14:nvPr/>
              </p14:nvContentPartPr>
              <p14:xfrm>
                <a:off x="11823723" y="1709168"/>
                <a:ext cx="113040" cy="433080"/>
              </p14:xfrm>
            </p:contentPart>
          </mc:Choice>
          <mc:Fallback xmlns="">
            <p:pic>
              <p:nvPicPr>
                <p:cNvPr id="73" name="Ink 72">
                  <a:extLst>
                    <a:ext uri="{FF2B5EF4-FFF2-40B4-BE49-F238E27FC236}">
                      <a16:creationId xmlns:a16="http://schemas.microsoft.com/office/drawing/2014/main" id="{3D8D5AEB-C6EF-6A58-CDEB-DFE4BF7C1627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1814723" y="1700168"/>
                  <a:ext cx="130680" cy="450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DEE12C2B-669A-D602-6957-2B0E80042B46}"/>
              </a:ext>
            </a:extLst>
          </p:cNvPr>
          <p:cNvGrpSpPr/>
          <p:nvPr/>
        </p:nvGrpSpPr>
        <p:grpSpPr>
          <a:xfrm>
            <a:off x="838683" y="2563088"/>
            <a:ext cx="1533240" cy="508320"/>
            <a:chOff x="838683" y="2563088"/>
            <a:chExt cx="1533240" cy="50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5" name="Ink 74">
                  <a:extLst>
                    <a:ext uri="{FF2B5EF4-FFF2-40B4-BE49-F238E27FC236}">
                      <a16:creationId xmlns:a16="http://schemas.microsoft.com/office/drawing/2014/main" id="{61018C4A-E2EE-2E5D-2BD7-0391699DD3B1}"/>
                    </a:ext>
                  </a:extLst>
                </p14:cNvPr>
                <p14:cNvContentPartPr/>
                <p14:nvPr/>
              </p14:nvContentPartPr>
              <p14:xfrm>
                <a:off x="838683" y="2635808"/>
                <a:ext cx="255960" cy="265680"/>
              </p14:xfrm>
            </p:contentPart>
          </mc:Choice>
          <mc:Fallback xmlns="">
            <p:pic>
              <p:nvPicPr>
                <p:cNvPr id="75" name="Ink 74">
                  <a:extLst>
                    <a:ext uri="{FF2B5EF4-FFF2-40B4-BE49-F238E27FC236}">
                      <a16:creationId xmlns:a16="http://schemas.microsoft.com/office/drawing/2014/main" id="{61018C4A-E2EE-2E5D-2BD7-0391699DD3B1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29683" y="2627168"/>
                  <a:ext cx="2736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6" name="Ink 75">
                  <a:extLst>
                    <a:ext uri="{FF2B5EF4-FFF2-40B4-BE49-F238E27FC236}">
                      <a16:creationId xmlns:a16="http://schemas.microsoft.com/office/drawing/2014/main" id="{DE48D2A5-7ABB-38D2-392D-E494AAD105E8}"/>
                    </a:ext>
                  </a:extLst>
                </p14:cNvPr>
                <p14:cNvContentPartPr/>
                <p14:nvPr/>
              </p14:nvContentPartPr>
              <p14:xfrm>
                <a:off x="1132083" y="2589728"/>
                <a:ext cx="532800" cy="309240"/>
              </p14:xfrm>
            </p:contentPart>
          </mc:Choice>
          <mc:Fallback xmlns="">
            <p:pic>
              <p:nvPicPr>
                <p:cNvPr id="76" name="Ink 75">
                  <a:extLst>
                    <a:ext uri="{FF2B5EF4-FFF2-40B4-BE49-F238E27FC236}">
                      <a16:creationId xmlns:a16="http://schemas.microsoft.com/office/drawing/2014/main" id="{DE48D2A5-7ABB-38D2-392D-E494AAD105E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123443" y="2581088"/>
                  <a:ext cx="55044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2122FE67-EBF1-BEE8-A9D5-D55CA433F5E6}"/>
                    </a:ext>
                  </a:extLst>
                </p14:cNvPr>
                <p14:cNvContentPartPr/>
                <p14:nvPr/>
              </p14:nvContentPartPr>
              <p14:xfrm>
                <a:off x="1900323" y="2563088"/>
                <a:ext cx="471600" cy="5083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2122FE67-EBF1-BEE8-A9D5-D55CA433F5E6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891323" y="2554088"/>
                  <a:ext cx="489240" cy="525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E424325A-BB9A-7E11-77D1-4969C8953DBE}"/>
              </a:ext>
            </a:extLst>
          </p:cNvPr>
          <p:cNvGrpSpPr/>
          <p:nvPr/>
        </p:nvGrpSpPr>
        <p:grpSpPr>
          <a:xfrm>
            <a:off x="2664243" y="2432768"/>
            <a:ext cx="3153600" cy="628560"/>
            <a:chOff x="2664243" y="2432768"/>
            <a:chExt cx="3153600" cy="628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ED0F87AB-AC7C-EAE8-18B5-A8F430A38E4F}"/>
                    </a:ext>
                  </a:extLst>
                </p14:cNvPr>
                <p14:cNvContentPartPr/>
                <p14:nvPr/>
              </p14:nvContentPartPr>
              <p14:xfrm>
                <a:off x="2664243" y="2432768"/>
                <a:ext cx="1491840" cy="62856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ED0F87AB-AC7C-EAE8-18B5-A8F430A38E4F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2655603" y="2423768"/>
                  <a:ext cx="1509480" cy="64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5B7828EF-1490-D4CA-8B47-9FECB8E7C242}"/>
                    </a:ext>
                  </a:extLst>
                </p14:cNvPr>
                <p14:cNvContentPartPr/>
                <p14:nvPr/>
              </p14:nvContentPartPr>
              <p14:xfrm>
                <a:off x="3825243" y="2624648"/>
                <a:ext cx="229680" cy="1476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5B7828EF-1490-D4CA-8B47-9FECB8E7C242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3816243" y="2615648"/>
                  <a:ext cx="2473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2" name="Ink 81">
                  <a:extLst>
                    <a:ext uri="{FF2B5EF4-FFF2-40B4-BE49-F238E27FC236}">
                      <a16:creationId xmlns:a16="http://schemas.microsoft.com/office/drawing/2014/main" id="{BBE39D6C-CFFD-5672-3A55-CE3FC2555F8D}"/>
                    </a:ext>
                  </a:extLst>
                </p14:cNvPr>
                <p14:cNvContentPartPr/>
                <p14:nvPr/>
              </p14:nvContentPartPr>
              <p14:xfrm>
                <a:off x="3606723" y="2497208"/>
                <a:ext cx="32760" cy="5040"/>
              </p14:xfrm>
            </p:contentPart>
          </mc:Choice>
          <mc:Fallback xmlns="">
            <p:pic>
              <p:nvPicPr>
                <p:cNvPr id="82" name="Ink 81">
                  <a:extLst>
                    <a:ext uri="{FF2B5EF4-FFF2-40B4-BE49-F238E27FC236}">
                      <a16:creationId xmlns:a16="http://schemas.microsoft.com/office/drawing/2014/main" id="{BBE39D6C-CFFD-5672-3A55-CE3FC2555F8D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3598083" y="2488208"/>
                  <a:ext cx="504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B179AFE1-EB30-DE2A-AC64-D4A792F2C3EE}"/>
                    </a:ext>
                  </a:extLst>
                </p14:cNvPr>
                <p14:cNvContentPartPr/>
                <p14:nvPr/>
              </p14:nvContentPartPr>
              <p14:xfrm>
                <a:off x="4390083" y="2641208"/>
                <a:ext cx="390960" cy="1825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B179AFE1-EB30-DE2A-AC64-D4A792F2C3EE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381443" y="2632208"/>
                  <a:ext cx="4086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5" name="Ink 84">
                  <a:extLst>
                    <a:ext uri="{FF2B5EF4-FFF2-40B4-BE49-F238E27FC236}">
                      <a16:creationId xmlns:a16="http://schemas.microsoft.com/office/drawing/2014/main" id="{2B00E124-04F2-53A3-7F8D-128E61A2E015}"/>
                    </a:ext>
                  </a:extLst>
                </p14:cNvPr>
                <p14:cNvContentPartPr/>
                <p14:nvPr/>
              </p14:nvContentPartPr>
              <p14:xfrm>
                <a:off x="4619403" y="2479568"/>
                <a:ext cx="18720" cy="34200"/>
              </p14:xfrm>
            </p:contentPart>
          </mc:Choice>
          <mc:Fallback xmlns="">
            <p:pic>
              <p:nvPicPr>
                <p:cNvPr id="85" name="Ink 84">
                  <a:extLst>
                    <a:ext uri="{FF2B5EF4-FFF2-40B4-BE49-F238E27FC236}">
                      <a16:creationId xmlns:a16="http://schemas.microsoft.com/office/drawing/2014/main" id="{2B00E124-04F2-53A3-7F8D-128E61A2E015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4610403" y="2470568"/>
                  <a:ext cx="3636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2D845EAC-F2FD-6D2C-81E0-427EA2976648}"/>
                    </a:ext>
                  </a:extLst>
                </p14:cNvPr>
                <p14:cNvContentPartPr/>
                <p14:nvPr/>
              </p14:nvContentPartPr>
              <p14:xfrm>
                <a:off x="4965363" y="2519168"/>
                <a:ext cx="852480" cy="41652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2D845EAC-F2FD-6D2C-81E0-427EA297664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4956363" y="2510528"/>
                  <a:ext cx="870120" cy="434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9" name="Group 108">
            <a:extLst>
              <a:ext uri="{FF2B5EF4-FFF2-40B4-BE49-F238E27FC236}">
                <a16:creationId xmlns:a16="http://schemas.microsoft.com/office/drawing/2014/main" id="{EA9E9049-57AE-88B2-2625-658E06DBBCF2}"/>
              </a:ext>
            </a:extLst>
          </p:cNvPr>
          <p:cNvGrpSpPr/>
          <p:nvPr/>
        </p:nvGrpSpPr>
        <p:grpSpPr>
          <a:xfrm>
            <a:off x="1046763" y="3248888"/>
            <a:ext cx="2481120" cy="429840"/>
            <a:chOff x="1046763" y="3248888"/>
            <a:chExt cx="2481120" cy="429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4E0EBFE5-A0A1-49C4-6279-CB9A73E7230A}"/>
                    </a:ext>
                  </a:extLst>
                </p14:cNvPr>
                <p14:cNvContentPartPr/>
                <p14:nvPr/>
              </p14:nvContentPartPr>
              <p14:xfrm>
                <a:off x="1046763" y="3465968"/>
                <a:ext cx="194400" cy="212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4E0EBFE5-A0A1-49C4-6279-CB9A73E7230A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038123" y="3456968"/>
                  <a:ext cx="21204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89" name="Ink 88">
                  <a:extLst>
                    <a:ext uri="{FF2B5EF4-FFF2-40B4-BE49-F238E27FC236}">
                      <a16:creationId xmlns:a16="http://schemas.microsoft.com/office/drawing/2014/main" id="{B4826F72-B209-09DC-CA3D-6A584A813D32}"/>
                    </a:ext>
                  </a:extLst>
                </p14:cNvPr>
                <p14:cNvContentPartPr/>
                <p14:nvPr/>
              </p14:nvContentPartPr>
              <p14:xfrm>
                <a:off x="1048923" y="3369848"/>
                <a:ext cx="217800" cy="12240"/>
              </p14:xfrm>
            </p:contentPart>
          </mc:Choice>
          <mc:Fallback xmlns="">
            <p:pic>
              <p:nvPicPr>
                <p:cNvPr id="89" name="Ink 88">
                  <a:extLst>
                    <a:ext uri="{FF2B5EF4-FFF2-40B4-BE49-F238E27FC236}">
                      <a16:creationId xmlns:a16="http://schemas.microsoft.com/office/drawing/2014/main" id="{B4826F72-B209-09DC-CA3D-6A584A813D32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040283" y="3360848"/>
                  <a:ext cx="2354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EB2B5359-7DDF-06DA-24FE-EC811F6F4B01}"/>
                    </a:ext>
                  </a:extLst>
                </p14:cNvPr>
                <p14:cNvContentPartPr/>
                <p14:nvPr/>
              </p14:nvContentPartPr>
              <p14:xfrm>
                <a:off x="1396323" y="3503048"/>
                <a:ext cx="171720" cy="684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EB2B5359-7DDF-06DA-24FE-EC811F6F4B01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387683" y="3494408"/>
                  <a:ext cx="18936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018E9047-CDCE-06CC-9238-BF9E5757B4BB}"/>
                    </a:ext>
                  </a:extLst>
                </p14:cNvPr>
                <p14:cNvContentPartPr/>
                <p14:nvPr/>
              </p14:nvContentPartPr>
              <p14:xfrm>
                <a:off x="1671723" y="3451208"/>
                <a:ext cx="252360" cy="18864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018E9047-CDCE-06CC-9238-BF9E5757B4BB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62723" y="3442568"/>
                  <a:ext cx="2700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395B2A71-72B0-B13B-B0A9-FDD21B5D8706}"/>
                    </a:ext>
                  </a:extLst>
                </p14:cNvPr>
                <p14:cNvContentPartPr/>
                <p14:nvPr/>
              </p14:nvContentPartPr>
              <p14:xfrm>
                <a:off x="1663443" y="3379928"/>
                <a:ext cx="207720" cy="97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395B2A71-72B0-B13B-B0A9-FDD21B5D870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654443" y="3371288"/>
                  <a:ext cx="2253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3" name="Ink 92">
                  <a:extLst>
                    <a:ext uri="{FF2B5EF4-FFF2-40B4-BE49-F238E27FC236}">
                      <a16:creationId xmlns:a16="http://schemas.microsoft.com/office/drawing/2014/main" id="{412E4A93-12BC-622E-E1C0-7B52E81EA749}"/>
                    </a:ext>
                  </a:extLst>
                </p14:cNvPr>
                <p14:cNvContentPartPr/>
                <p14:nvPr/>
              </p14:nvContentPartPr>
              <p14:xfrm>
                <a:off x="2133243" y="3453368"/>
                <a:ext cx="112320" cy="9720"/>
              </p14:xfrm>
            </p:contentPart>
          </mc:Choice>
          <mc:Fallback xmlns="">
            <p:pic>
              <p:nvPicPr>
                <p:cNvPr id="93" name="Ink 92">
                  <a:extLst>
                    <a:ext uri="{FF2B5EF4-FFF2-40B4-BE49-F238E27FC236}">
                      <a16:creationId xmlns:a16="http://schemas.microsoft.com/office/drawing/2014/main" id="{412E4A93-12BC-622E-E1C0-7B52E81EA74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2124603" y="3444368"/>
                  <a:ext cx="1299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0059776B-1043-A89E-B908-5417CBE6739E}"/>
                    </a:ext>
                  </a:extLst>
                </p14:cNvPr>
                <p14:cNvContentPartPr/>
                <p14:nvPr/>
              </p14:nvContentPartPr>
              <p14:xfrm>
                <a:off x="2128563" y="3517808"/>
                <a:ext cx="109440" cy="2196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0059776B-1043-A89E-B908-5417CBE6739E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2119923" y="3508808"/>
                  <a:ext cx="12708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29F3FACA-7FA5-8339-BBF5-8961A4221A9B}"/>
                    </a:ext>
                  </a:extLst>
                </p14:cNvPr>
                <p14:cNvContentPartPr/>
                <p14:nvPr/>
              </p14:nvContentPartPr>
              <p14:xfrm>
                <a:off x="2532123" y="3393608"/>
                <a:ext cx="248040" cy="2372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29F3FACA-7FA5-8339-BBF5-8961A4221A9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2523483" y="3384968"/>
                  <a:ext cx="26568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105E7F0A-AD97-9F5E-BD68-43F230DCD0D8}"/>
                    </a:ext>
                  </a:extLst>
                </p14:cNvPr>
                <p14:cNvContentPartPr/>
                <p14:nvPr/>
              </p14:nvContentPartPr>
              <p14:xfrm>
                <a:off x="2526003" y="3248888"/>
                <a:ext cx="264240" cy="270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105E7F0A-AD97-9F5E-BD68-43F230DCD0D8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2517003" y="3239888"/>
                  <a:ext cx="28188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5C80B4CB-BF94-A723-6732-B05086B35CAF}"/>
                    </a:ext>
                  </a:extLst>
                </p14:cNvPr>
                <p14:cNvContentPartPr/>
                <p14:nvPr/>
              </p14:nvContentPartPr>
              <p14:xfrm>
                <a:off x="2872323" y="3420608"/>
                <a:ext cx="196920" cy="2444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5C80B4CB-BF94-A723-6732-B05086B35CAF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2863683" y="3411968"/>
                  <a:ext cx="21456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98" name="Ink 97">
                  <a:extLst>
                    <a:ext uri="{FF2B5EF4-FFF2-40B4-BE49-F238E27FC236}">
                      <a16:creationId xmlns:a16="http://schemas.microsoft.com/office/drawing/2014/main" id="{FEC7C256-4A45-09EC-0EF4-5F1F4CE06758}"/>
                    </a:ext>
                  </a:extLst>
                </p14:cNvPr>
                <p14:cNvContentPartPr/>
                <p14:nvPr/>
              </p14:nvContentPartPr>
              <p14:xfrm>
                <a:off x="2923443" y="3434648"/>
                <a:ext cx="126000" cy="180360"/>
              </p14:xfrm>
            </p:contentPart>
          </mc:Choice>
          <mc:Fallback xmlns="">
            <p:pic>
              <p:nvPicPr>
                <p:cNvPr id="98" name="Ink 97">
                  <a:extLst>
                    <a:ext uri="{FF2B5EF4-FFF2-40B4-BE49-F238E27FC236}">
                      <a16:creationId xmlns:a16="http://schemas.microsoft.com/office/drawing/2014/main" id="{FEC7C256-4A45-09EC-0EF4-5F1F4CE06758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2914443" y="3426008"/>
                  <a:ext cx="1436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99" name="Ink 98">
                  <a:extLst>
                    <a:ext uri="{FF2B5EF4-FFF2-40B4-BE49-F238E27FC236}">
                      <a16:creationId xmlns:a16="http://schemas.microsoft.com/office/drawing/2014/main" id="{D982B18A-767F-AEB4-0616-156CEDD52375}"/>
                    </a:ext>
                  </a:extLst>
                </p14:cNvPr>
                <p14:cNvContentPartPr/>
                <p14:nvPr/>
              </p14:nvContentPartPr>
              <p14:xfrm>
                <a:off x="3273003" y="3388208"/>
                <a:ext cx="205200" cy="232920"/>
              </p14:xfrm>
            </p:contentPart>
          </mc:Choice>
          <mc:Fallback xmlns="">
            <p:pic>
              <p:nvPicPr>
                <p:cNvPr id="99" name="Ink 98">
                  <a:extLst>
                    <a:ext uri="{FF2B5EF4-FFF2-40B4-BE49-F238E27FC236}">
                      <a16:creationId xmlns:a16="http://schemas.microsoft.com/office/drawing/2014/main" id="{D982B18A-767F-AEB4-0616-156CEDD5237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3264003" y="3379208"/>
                  <a:ext cx="22284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0" name="Ink 99">
                  <a:extLst>
                    <a:ext uri="{FF2B5EF4-FFF2-40B4-BE49-F238E27FC236}">
                      <a16:creationId xmlns:a16="http://schemas.microsoft.com/office/drawing/2014/main" id="{C4BFE413-C7EE-CC6D-3A02-74F7C77D4A8E}"/>
                    </a:ext>
                  </a:extLst>
                </p14:cNvPr>
                <p14:cNvContentPartPr/>
                <p14:nvPr/>
              </p14:nvContentPartPr>
              <p14:xfrm>
                <a:off x="3318723" y="3505568"/>
                <a:ext cx="123120" cy="20160"/>
              </p14:xfrm>
            </p:contentPart>
          </mc:Choice>
          <mc:Fallback xmlns="">
            <p:pic>
              <p:nvPicPr>
                <p:cNvPr id="100" name="Ink 99">
                  <a:extLst>
                    <a:ext uri="{FF2B5EF4-FFF2-40B4-BE49-F238E27FC236}">
                      <a16:creationId xmlns:a16="http://schemas.microsoft.com/office/drawing/2014/main" id="{C4BFE413-C7EE-CC6D-3A02-74F7C77D4A8E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3309723" y="3496568"/>
                  <a:ext cx="140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1" name="Ink 100">
                  <a:extLst>
                    <a:ext uri="{FF2B5EF4-FFF2-40B4-BE49-F238E27FC236}">
                      <a16:creationId xmlns:a16="http://schemas.microsoft.com/office/drawing/2014/main" id="{DA66B83C-7750-1146-1F6D-3E966E437DE4}"/>
                    </a:ext>
                  </a:extLst>
                </p14:cNvPr>
                <p14:cNvContentPartPr/>
                <p14:nvPr/>
              </p14:nvContentPartPr>
              <p14:xfrm>
                <a:off x="3313683" y="3310448"/>
                <a:ext cx="214200" cy="19080"/>
              </p14:xfrm>
            </p:contentPart>
          </mc:Choice>
          <mc:Fallback xmlns="">
            <p:pic>
              <p:nvPicPr>
                <p:cNvPr id="101" name="Ink 100">
                  <a:extLst>
                    <a:ext uri="{FF2B5EF4-FFF2-40B4-BE49-F238E27FC236}">
                      <a16:creationId xmlns:a16="http://schemas.microsoft.com/office/drawing/2014/main" id="{DA66B83C-7750-1146-1F6D-3E966E437DE4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3305043" y="3301808"/>
                  <a:ext cx="231840" cy="3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26DBABF6-553D-A85D-F640-DA2696196BDC}"/>
              </a:ext>
            </a:extLst>
          </p:cNvPr>
          <p:cNvGrpSpPr/>
          <p:nvPr/>
        </p:nvGrpSpPr>
        <p:grpSpPr>
          <a:xfrm>
            <a:off x="1624563" y="3997328"/>
            <a:ext cx="1128600" cy="285480"/>
            <a:chOff x="1624563" y="3997328"/>
            <a:chExt cx="1128600" cy="2854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8F58EA4F-DEED-57EA-6411-29BB31B2A0FE}"/>
                    </a:ext>
                  </a:extLst>
                </p14:cNvPr>
                <p14:cNvContentPartPr/>
                <p14:nvPr/>
              </p14:nvContentPartPr>
              <p14:xfrm>
                <a:off x="1624563" y="4078688"/>
                <a:ext cx="294120" cy="20412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8F58EA4F-DEED-57EA-6411-29BB31B2A0FE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615563" y="4070048"/>
                  <a:ext cx="3117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3D9F5EE1-2CA9-85F7-8126-17CF2CD2827E}"/>
                    </a:ext>
                  </a:extLst>
                </p14:cNvPr>
                <p14:cNvContentPartPr/>
                <p14:nvPr/>
              </p14:nvContentPartPr>
              <p14:xfrm>
                <a:off x="1670643" y="4004528"/>
                <a:ext cx="225720" cy="756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3D9F5EE1-2CA9-85F7-8126-17CF2CD2827E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661643" y="3995528"/>
                  <a:ext cx="243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04" name="Ink 103">
                  <a:extLst>
                    <a:ext uri="{FF2B5EF4-FFF2-40B4-BE49-F238E27FC236}">
                      <a16:creationId xmlns:a16="http://schemas.microsoft.com/office/drawing/2014/main" id="{FFFA56AB-C04A-E0BC-E75B-00898D553BCD}"/>
                    </a:ext>
                  </a:extLst>
                </p14:cNvPr>
                <p14:cNvContentPartPr/>
                <p14:nvPr/>
              </p14:nvContentPartPr>
              <p14:xfrm>
                <a:off x="2143323" y="4176248"/>
                <a:ext cx="120600" cy="13320"/>
              </p14:xfrm>
            </p:contentPart>
          </mc:Choice>
          <mc:Fallback xmlns="">
            <p:pic>
              <p:nvPicPr>
                <p:cNvPr id="104" name="Ink 103">
                  <a:extLst>
                    <a:ext uri="{FF2B5EF4-FFF2-40B4-BE49-F238E27FC236}">
                      <a16:creationId xmlns:a16="http://schemas.microsoft.com/office/drawing/2014/main" id="{FFFA56AB-C04A-E0BC-E75B-00898D553BC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2134323" y="4167248"/>
                  <a:ext cx="1382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AFD83FAC-7B06-603F-DB2F-FB32E7A6FECA}"/>
                    </a:ext>
                  </a:extLst>
                </p14:cNvPr>
                <p14:cNvContentPartPr/>
                <p14:nvPr/>
              </p14:nvContentPartPr>
              <p14:xfrm>
                <a:off x="2141163" y="4247168"/>
                <a:ext cx="144720" cy="75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AFD83FAC-7B06-603F-DB2F-FB32E7A6FECA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2132163" y="4238528"/>
                  <a:ext cx="1623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06" name="Ink 105">
                  <a:extLst>
                    <a:ext uri="{FF2B5EF4-FFF2-40B4-BE49-F238E27FC236}">
                      <a16:creationId xmlns:a16="http://schemas.microsoft.com/office/drawing/2014/main" id="{1DF70DFC-EF9F-8EDB-300E-91FCCCCF3655}"/>
                    </a:ext>
                  </a:extLst>
                </p14:cNvPr>
                <p14:cNvContentPartPr/>
                <p14:nvPr/>
              </p14:nvContentPartPr>
              <p14:xfrm>
                <a:off x="2501163" y="4124048"/>
                <a:ext cx="252000" cy="151920"/>
              </p14:xfrm>
            </p:contentPart>
          </mc:Choice>
          <mc:Fallback xmlns="">
            <p:pic>
              <p:nvPicPr>
                <p:cNvPr id="106" name="Ink 105">
                  <a:extLst>
                    <a:ext uri="{FF2B5EF4-FFF2-40B4-BE49-F238E27FC236}">
                      <a16:creationId xmlns:a16="http://schemas.microsoft.com/office/drawing/2014/main" id="{1DF70DFC-EF9F-8EDB-300E-91FCCCCF365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2492523" y="4115408"/>
                  <a:ext cx="269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A70671B6-87AB-5A16-8515-41A4FAC7BD53}"/>
                    </a:ext>
                  </a:extLst>
                </p14:cNvPr>
                <p14:cNvContentPartPr/>
                <p14:nvPr/>
              </p14:nvContentPartPr>
              <p14:xfrm>
                <a:off x="2475963" y="3997328"/>
                <a:ext cx="263160" cy="136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A70671B6-87AB-5A16-8515-41A4FAC7BD5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2467323" y="3988328"/>
                  <a:ext cx="28080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0" name="Group 129">
            <a:extLst>
              <a:ext uri="{FF2B5EF4-FFF2-40B4-BE49-F238E27FC236}">
                <a16:creationId xmlns:a16="http://schemas.microsoft.com/office/drawing/2014/main" id="{AAB10E66-F0C9-EF4E-A3E7-218D315D3274}"/>
              </a:ext>
            </a:extLst>
          </p:cNvPr>
          <p:cNvGrpSpPr/>
          <p:nvPr/>
        </p:nvGrpSpPr>
        <p:grpSpPr>
          <a:xfrm>
            <a:off x="4007043" y="3780608"/>
            <a:ext cx="2255040" cy="533520"/>
            <a:chOff x="4007043" y="3780608"/>
            <a:chExt cx="2255040" cy="533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C5B26B6-13EB-1E1C-7560-1DB8A6DAFF7A}"/>
                    </a:ext>
                  </a:extLst>
                </p14:cNvPr>
                <p14:cNvContentPartPr/>
                <p14:nvPr/>
              </p14:nvContentPartPr>
              <p14:xfrm>
                <a:off x="4007043" y="3906248"/>
                <a:ext cx="133920" cy="40788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C5B26B6-13EB-1E1C-7560-1DB8A6DAFF7A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3998043" y="3897248"/>
                  <a:ext cx="151560" cy="42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644279D6-6ED3-D6B6-F996-9FE1B84E6C58}"/>
                    </a:ext>
                  </a:extLst>
                </p14:cNvPr>
                <p14:cNvContentPartPr/>
                <p14:nvPr/>
              </p14:nvContentPartPr>
              <p14:xfrm>
                <a:off x="4276683" y="3973928"/>
                <a:ext cx="141480" cy="26568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644279D6-6ED3-D6B6-F996-9FE1B84E6C58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4268043" y="3964928"/>
                  <a:ext cx="15912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17" name="Ink 116">
                  <a:extLst>
                    <a:ext uri="{FF2B5EF4-FFF2-40B4-BE49-F238E27FC236}">
                      <a16:creationId xmlns:a16="http://schemas.microsoft.com/office/drawing/2014/main" id="{085CFD08-31E8-0EEB-680D-17FCAC3F1560}"/>
                    </a:ext>
                  </a:extLst>
                </p14:cNvPr>
                <p14:cNvContentPartPr/>
                <p14:nvPr/>
              </p14:nvContentPartPr>
              <p14:xfrm>
                <a:off x="4204683" y="4115048"/>
                <a:ext cx="198720" cy="36360"/>
              </p14:xfrm>
            </p:contentPart>
          </mc:Choice>
          <mc:Fallback xmlns="">
            <p:pic>
              <p:nvPicPr>
                <p:cNvPr id="117" name="Ink 116">
                  <a:extLst>
                    <a:ext uri="{FF2B5EF4-FFF2-40B4-BE49-F238E27FC236}">
                      <a16:creationId xmlns:a16="http://schemas.microsoft.com/office/drawing/2014/main" id="{085CFD08-31E8-0EEB-680D-17FCAC3F156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4195683" y="4106408"/>
                  <a:ext cx="2163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2405B120-78C3-539B-CBF6-A4D3F2C6DC86}"/>
                    </a:ext>
                  </a:extLst>
                </p14:cNvPr>
                <p14:cNvContentPartPr/>
                <p14:nvPr/>
              </p14:nvContentPartPr>
              <p14:xfrm>
                <a:off x="4536603" y="3780608"/>
                <a:ext cx="94680" cy="139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2405B120-78C3-539B-CBF6-A4D3F2C6DC8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4527603" y="3771968"/>
                  <a:ext cx="1123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EFE918CC-81E9-B7CB-7B93-CD0A5880A37C}"/>
                    </a:ext>
                  </a:extLst>
                </p14:cNvPr>
                <p14:cNvContentPartPr/>
                <p14:nvPr/>
              </p14:nvContentPartPr>
              <p14:xfrm>
                <a:off x="4680243" y="4021808"/>
                <a:ext cx="165240" cy="18072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EFE918CC-81E9-B7CB-7B93-CD0A5880A37C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4671603" y="4012808"/>
                  <a:ext cx="182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3179D210-3F29-A31A-71AB-4F219CC4C570}"/>
                    </a:ext>
                  </a:extLst>
                </p14:cNvPr>
                <p14:cNvContentPartPr/>
                <p14:nvPr/>
              </p14:nvContentPartPr>
              <p14:xfrm>
                <a:off x="4594203" y="3971768"/>
                <a:ext cx="77040" cy="26964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3179D210-3F29-A31A-71AB-4F219CC4C570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4585563" y="3963128"/>
                  <a:ext cx="94680" cy="28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88B9C24E-5040-0E19-6BC4-F35E718766FC}"/>
                    </a:ext>
                  </a:extLst>
                </p14:cNvPr>
                <p14:cNvContentPartPr/>
                <p14:nvPr/>
              </p14:nvContentPartPr>
              <p14:xfrm>
                <a:off x="4886523" y="3956648"/>
                <a:ext cx="72360" cy="31752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88B9C24E-5040-0E19-6BC4-F35E718766F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877523" y="3947648"/>
                  <a:ext cx="90000" cy="33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E48352C3-B9A7-DF01-EE94-5E5D2801ED4A}"/>
                    </a:ext>
                  </a:extLst>
                </p14:cNvPr>
                <p14:cNvContentPartPr/>
                <p14:nvPr/>
              </p14:nvContentPartPr>
              <p14:xfrm>
                <a:off x="5100003" y="4047008"/>
                <a:ext cx="187560" cy="18864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E48352C3-B9A7-DF01-EE94-5E5D2801ED4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5091363" y="4038368"/>
                  <a:ext cx="20520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B9D1CFA6-1281-03C1-085F-315A15DCA1F2}"/>
                    </a:ext>
                  </a:extLst>
                </p14:cNvPr>
                <p14:cNvContentPartPr/>
                <p14:nvPr/>
              </p14:nvContentPartPr>
              <p14:xfrm>
                <a:off x="5112603" y="3973568"/>
                <a:ext cx="178920" cy="396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B9D1CFA6-1281-03C1-085F-315A15DCA1F2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5103963" y="3964568"/>
                  <a:ext cx="19656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5" name="Ink 124">
                  <a:extLst>
                    <a:ext uri="{FF2B5EF4-FFF2-40B4-BE49-F238E27FC236}">
                      <a16:creationId xmlns:a16="http://schemas.microsoft.com/office/drawing/2014/main" id="{AA90EDD6-A3CD-7766-948F-06BCB8303CBD}"/>
                    </a:ext>
                  </a:extLst>
                </p14:cNvPr>
                <p14:cNvContentPartPr/>
                <p14:nvPr/>
              </p14:nvContentPartPr>
              <p14:xfrm>
                <a:off x="5525883" y="4038728"/>
                <a:ext cx="80280" cy="150480"/>
              </p14:xfrm>
            </p:contentPart>
          </mc:Choice>
          <mc:Fallback xmlns="">
            <p:pic>
              <p:nvPicPr>
                <p:cNvPr id="125" name="Ink 124">
                  <a:extLst>
                    <a:ext uri="{FF2B5EF4-FFF2-40B4-BE49-F238E27FC236}">
                      <a16:creationId xmlns:a16="http://schemas.microsoft.com/office/drawing/2014/main" id="{AA90EDD6-A3CD-7766-948F-06BCB8303CBD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5517243" y="4029728"/>
                  <a:ext cx="9792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79BB8999-8965-623A-DA87-A705C879947F}"/>
                    </a:ext>
                  </a:extLst>
                </p14:cNvPr>
                <p14:cNvContentPartPr/>
                <p14:nvPr/>
              </p14:nvContentPartPr>
              <p14:xfrm>
                <a:off x="5507523" y="4006328"/>
                <a:ext cx="173160" cy="18900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79BB8999-8965-623A-DA87-A705C879947F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5498883" y="3997688"/>
                  <a:ext cx="1908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9FBE4877-DAE2-978C-9859-736C1C23159D}"/>
                    </a:ext>
                  </a:extLst>
                </p14:cNvPr>
                <p14:cNvContentPartPr/>
                <p14:nvPr/>
              </p14:nvContentPartPr>
              <p14:xfrm>
                <a:off x="5829363" y="4012448"/>
                <a:ext cx="250920" cy="20052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9FBE4877-DAE2-978C-9859-736C1C23159D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5820363" y="4003448"/>
                  <a:ext cx="26856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28" name="Ink 127">
                  <a:extLst>
                    <a:ext uri="{FF2B5EF4-FFF2-40B4-BE49-F238E27FC236}">
                      <a16:creationId xmlns:a16="http://schemas.microsoft.com/office/drawing/2014/main" id="{40BB35C9-D1B0-E595-D13A-740B197C8C44}"/>
                    </a:ext>
                  </a:extLst>
                </p14:cNvPr>
                <p14:cNvContentPartPr/>
                <p14:nvPr/>
              </p14:nvContentPartPr>
              <p14:xfrm>
                <a:off x="5816043" y="3940088"/>
                <a:ext cx="246600" cy="18360"/>
              </p14:xfrm>
            </p:contentPart>
          </mc:Choice>
          <mc:Fallback xmlns="">
            <p:pic>
              <p:nvPicPr>
                <p:cNvPr id="128" name="Ink 127">
                  <a:extLst>
                    <a:ext uri="{FF2B5EF4-FFF2-40B4-BE49-F238E27FC236}">
                      <a16:creationId xmlns:a16="http://schemas.microsoft.com/office/drawing/2014/main" id="{40BB35C9-D1B0-E595-D13A-740B197C8C44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5807403" y="3931448"/>
                  <a:ext cx="2642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0AA762B3-EEF6-B2EF-699A-4D99DAA6CA3A}"/>
                    </a:ext>
                  </a:extLst>
                </p14:cNvPr>
                <p14:cNvContentPartPr/>
                <p14:nvPr/>
              </p14:nvContentPartPr>
              <p14:xfrm>
                <a:off x="6129603" y="3789968"/>
                <a:ext cx="132480" cy="47736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0AA762B3-EEF6-B2EF-699A-4D99DAA6CA3A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6120603" y="3780968"/>
                  <a:ext cx="150120" cy="495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oup 136">
            <a:extLst>
              <a:ext uri="{FF2B5EF4-FFF2-40B4-BE49-F238E27FC236}">
                <a16:creationId xmlns:a16="http://schemas.microsoft.com/office/drawing/2014/main" id="{8DE56AAC-E72F-155A-BB6C-6629F8F49590}"/>
              </a:ext>
            </a:extLst>
          </p:cNvPr>
          <p:cNvGrpSpPr/>
          <p:nvPr/>
        </p:nvGrpSpPr>
        <p:grpSpPr>
          <a:xfrm>
            <a:off x="3027123" y="3921008"/>
            <a:ext cx="873000" cy="347760"/>
            <a:chOff x="3027123" y="3921008"/>
            <a:chExt cx="873000" cy="34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46DA514F-0AB1-9AC7-F6F3-800449F7C1E2}"/>
                    </a:ext>
                  </a:extLst>
                </p14:cNvPr>
                <p14:cNvContentPartPr/>
                <p14:nvPr/>
              </p14:nvContentPartPr>
              <p14:xfrm>
                <a:off x="3090843" y="4033328"/>
                <a:ext cx="22680" cy="21420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46DA514F-0AB1-9AC7-F6F3-800449F7C1E2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3081843" y="4024688"/>
                  <a:ext cx="403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32" name="Ink 131">
                  <a:extLst>
                    <a:ext uri="{FF2B5EF4-FFF2-40B4-BE49-F238E27FC236}">
                      <a16:creationId xmlns:a16="http://schemas.microsoft.com/office/drawing/2014/main" id="{6868564C-7DBE-1EE8-D615-F0004DA214C4}"/>
                    </a:ext>
                  </a:extLst>
                </p14:cNvPr>
                <p14:cNvContentPartPr/>
                <p14:nvPr/>
              </p14:nvContentPartPr>
              <p14:xfrm>
                <a:off x="3027123" y="4165808"/>
                <a:ext cx="201600" cy="31680"/>
              </p14:xfrm>
            </p:contentPart>
          </mc:Choice>
          <mc:Fallback xmlns="">
            <p:pic>
              <p:nvPicPr>
                <p:cNvPr id="132" name="Ink 131">
                  <a:extLst>
                    <a:ext uri="{FF2B5EF4-FFF2-40B4-BE49-F238E27FC236}">
                      <a16:creationId xmlns:a16="http://schemas.microsoft.com/office/drawing/2014/main" id="{6868564C-7DBE-1EE8-D615-F0004DA214C4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3018123" y="4157168"/>
                  <a:ext cx="2192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92088C7D-6511-6DEA-B624-FAAB84B0350D}"/>
                    </a:ext>
                  </a:extLst>
                </p14:cNvPr>
                <p14:cNvContentPartPr/>
                <p14:nvPr/>
              </p14:nvContentPartPr>
              <p14:xfrm>
                <a:off x="3335283" y="4017488"/>
                <a:ext cx="226080" cy="25128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92088C7D-6511-6DEA-B624-FAAB84B0350D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3326283" y="4008488"/>
                  <a:ext cx="24372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34" name="Ink 133">
                  <a:extLst>
                    <a:ext uri="{FF2B5EF4-FFF2-40B4-BE49-F238E27FC236}">
                      <a16:creationId xmlns:a16="http://schemas.microsoft.com/office/drawing/2014/main" id="{BDA0B251-DB2C-9DC5-4317-AF2B2B502B6F}"/>
                    </a:ext>
                  </a:extLst>
                </p14:cNvPr>
                <p14:cNvContentPartPr/>
                <p14:nvPr/>
              </p14:nvContentPartPr>
              <p14:xfrm>
                <a:off x="3324483" y="3921008"/>
                <a:ext cx="257040" cy="8640"/>
              </p14:xfrm>
            </p:contentPart>
          </mc:Choice>
          <mc:Fallback xmlns="">
            <p:pic>
              <p:nvPicPr>
                <p:cNvPr id="134" name="Ink 133">
                  <a:extLst>
                    <a:ext uri="{FF2B5EF4-FFF2-40B4-BE49-F238E27FC236}">
                      <a16:creationId xmlns:a16="http://schemas.microsoft.com/office/drawing/2014/main" id="{BDA0B251-DB2C-9DC5-4317-AF2B2B502B6F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3315483" y="3912008"/>
                  <a:ext cx="274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35" name="Ink 134">
                  <a:extLst>
                    <a:ext uri="{FF2B5EF4-FFF2-40B4-BE49-F238E27FC236}">
                      <a16:creationId xmlns:a16="http://schemas.microsoft.com/office/drawing/2014/main" id="{1F9C6F7E-0231-7703-D13C-0B999A740856}"/>
                    </a:ext>
                  </a:extLst>
                </p14:cNvPr>
                <p14:cNvContentPartPr/>
                <p14:nvPr/>
              </p14:nvContentPartPr>
              <p14:xfrm>
                <a:off x="3710403" y="4017128"/>
                <a:ext cx="173520" cy="202680"/>
              </p14:xfrm>
            </p:contentPart>
          </mc:Choice>
          <mc:Fallback xmlns="">
            <p:pic>
              <p:nvPicPr>
                <p:cNvPr id="135" name="Ink 134">
                  <a:extLst>
                    <a:ext uri="{FF2B5EF4-FFF2-40B4-BE49-F238E27FC236}">
                      <a16:creationId xmlns:a16="http://schemas.microsoft.com/office/drawing/2014/main" id="{1F9C6F7E-0231-7703-D13C-0B999A740856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3701763" y="4008488"/>
                  <a:ext cx="1911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36" name="Ink 135">
                  <a:extLst>
                    <a:ext uri="{FF2B5EF4-FFF2-40B4-BE49-F238E27FC236}">
                      <a16:creationId xmlns:a16="http://schemas.microsoft.com/office/drawing/2014/main" id="{1CCFBAEF-9F75-319F-A61A-25AE9E3A5564}"/>
                    </a:ext>
                  </a:extLst>
                </p14:cNvPr>
                <p14:cNvContentPartPr/>
                <p14:nvPr/>
              </p14:nvContentPartPr>
              <p14:xfrm>
                <a:off x="3670443" y="3988328"/>
                <a:ext cx="229680" cy="217440"/>
              </p14:xfrm>
            </p:contentPart>
          </mc:Choice>
          <mc:Fallback xmlns="">
            <p:pic>
              <p:nvPicPr>
                <p:cNvPr id="136" name="Ink 135">
                  <a:extLst>
                    <a:ext uri="{FF2B5EF4-FFF2-40B4-BE49-F238E27FC236}">
                      <a16:creationId xmlns:a16="http://schemas.microsoft.com/office/drawing/2014/main" id="{1CCFBAEF-9F75-319F-A61A-25AE9E3A5564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3661803" y="3979328"/>
                  <a:ext cx="24732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1" name="Group 160">
            <a:extLst>
              <a:ext uri="{FF2B5EF4-FFF2-40B4-BE49-F238E27FC236}">
                <a16:creationId xmlns:a16="http://schemas.microsoft.com/office/drawing/2014/main" id="{3C854463-5328-2171-26EA-8CFC4083D111}"/>
              </a:ext>
            </a:extLst>
          </p:cNvPr>
          <p:cNvGrpSpPr/>
          <p:nvPr/>
        </p:nvGrpSpPr>
        <p:grpSpPr>
          <a:xfrm>
            <a:off x="2168163" y="4563968"/>
            <a:ext cx="3985200" cy="556560"/>
            <a:chOff x="2168163" y="4563968"/>
            <a:chExt cx="3985200" cy="556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38" name="Ink 137">
                  <a:extLst>
                    <a:ext uri="{FF2B5EF4-FFF2-40B4-BE49-F238E27FC236}">
                      <a16:creationId xmlns:a16="http://schemas.microsoft.com/office/drawing/2014/main" id="{13D8E46F-0310-BA45-BC5A-B57F67F6F73C}"/>
                    </a:ext>
                  </a:extLst>
                </p14:cNvPr>
                <p14:cNvContentPartPr/>
                <p14:nvPr/>
              </p14:nvContentPartPr>
              <p14:xfrm>
                <a:off x="2177163" y="4819208"/>
                <a:ext cx="236880" cy="51480"/>
              </p14:xfrm>
            </p:contentPart>
          </mc:Choice>
          <mc:Fallback xmlns="">
            <p:pic>
              <p:nvPicPr>
                <p:cNvPr id="138" name="Ink 137">
                  <a:extLst>
                    <a:ext uri="{FF2B5EF4-FFF2-40B4-BE49-F238E27FC236}">
                      <a16:creationId xmlns:a16="http://schemas.microsoft.com/office/drawing/2014/main" id="{13D8E46F-0310-BA45-BC5A-B57F67F6F73C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2168163" y="4810568"/>
                  <a:ext cx="254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39" name="Ink 138">
                  <a:extLst>
                    <a:ext uri="{FF2B5EF4-FFF2-40B4-BE49-F238E27FC236}">
                      <a16:creationId xmlns:a16="http://schemas.microsoft.com/office/drawing/2014/main" id="{A00482D8-E8B0-8BC3-CB20-D4587CF79A5C}"/>
                    </a:ext>
                  </a:extLst>
                </p14:cNvPr>
                <p14:cNvContentPartPr/>
                <p14:nvPr/>
              </p14:nvContentPartPr>
              <p14:xfrm>
                <a:off x="2168163" y="4906328"/>
                <a:ext cx="273240" cy="49320"/>
              </p14:xfrm>
            </p:contentPart>
          </mc:Choice>
          <mc:Fallback xmlns="">
            <p:pic>
              <p:nvPicPr>
                <p:cNvPr id="139" name="Ink 138">
                  <a:extLst>
                    <a:ext uri="{FF2B5EF4-FFF2-40B4-BE49-F238E27FC236}">
                      <a16:creationId xmlns:a16="http://schemas.microsoft.com/office/drawing/2014/main" id="{A00482D8-E8B0-8BC3-CB20-D4587CF79A5C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159523" y="4897688"/>
                  <a:ext cx="29088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40" name="Ink 139">
                  <a:extLst>
                    <a:ext uri="{FF2B5EF4-FFF2-40B4-BE49-F238E27FC236}">
                      <a16:creationId xmlns:a16="http://schemas.microsoft.com/office/drawing/2014/main" id="{F40C192F-4BC5-1660-AE95-6AA0F7E831F2}"/>
                    </a:ext>
                  </a:extLst>
                </p14:cNvPr>
                <p14:cNvContentPartPr/>
                <p14:nvPr/>
              </p14:nvContentPartPr>
              <p14:xfrm>
                <a:off x="2590803" y="4808768"/>
                <a:ext cx="188640" cy="214560"/>
              </p14:xfrm>
            </p:contentPart>
          </mc:Choice>
          <mc:Fallback xmlns="">
            <p:pic>
              <p:nvPicPr>
                <p:cNvPr id="140" name="Ink 139">
                  <a:extLst>
                    <a:ext uri="{FF2B5EF4-FFF2-40B4-BE49-F238E27FC236}">
                      <a16:creationId xmlns:a16="http://schemas.microsoft.com/office/drawing/2014/main" id="{F40C192F-4BC5-1660-AE95-6AA0F7E831F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2581803" y="4800128"/>
                  <a:ext cx="206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41" name="Ink 140">
                  <a:extLst>
                    <a:ext uri="{FF2B5EF4-FFF2-40B4-BE49-F238E27FC236}">
                      <a16:creationId xmlns:a16="http://schemas.microsoft.com/office/drawing/2014/main" id="{96795D88-9640-52F5-390D-DCB090C0136D}"/>
                    </a:ext>
                  </a:extLst>
                </p14:cNvPr>
                <p14:cNvContentPartPr/>
                <p14:nvPr/>
              </p14:nvContentPartPr>
              <p14:xfrm>
                <a:off x="2563083" y="4761248"/>
                <a:ext cx="174240" cy="6840"/>
              </p14:xfrm>
            </p:contentPart>
          </mc:Choice>
          <mc:Fallback xmlns="">
            <p:pic>
              <p:nvPicPr>
                <p:cNvPr id="141" name="Ink 140">
                  <a:extLst>
                    <a:ext uri="{FF2B5EF4-FFF2-40B4-BE49-F238E27FC236}">
                      <a16:creationId xmlns:a16="http://schemas.microsoft.com/office/drawing/2014/main" id="{96795D88-9640-52F5-390D-DCB090C0136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554443" y="4752608"/>
                  <a:ext cx="1918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43" name="Ink 142">
                  <a:extLst>
                    <a:ext uri="{FF2B5EF4-FFF2-40B4-BE49-F238E27FC236}">
                      <a16:creationId xmlns:a16="http://schemas.microsoft.com/office/drawing/2014/main" id="{1F0C5836-526C-F3EA-C907-44DDBF68F345}"/>
                    </a:ext>
                  </a:extLst>
                </p14:cNvPr>
                <p14:cNvContentPartPr/>
                <p14:nvPr/>
              </p14:nvContentPartPr>
              <p14:xfrm>
                <a:off x="3081843" y="4818848"/>
                <a:ext cx="7200" cy="226080"/>
              </p14:xfrm>
            </p:contentPart>
          </mc:Choice>
          <mc:Fallback xmlns="">
            <p:pic>
              <p:nvPicPr>
                <p:cNvPr id="143" name="Ink 142">
                  <a:extLst>
                    <a:ext uri="{FF2B5EF4-FFF2-40B4-BE49-F238E27FC236}">
                      <a16:creationId xmlns:a16="http://schemas.microsoft.com/office/drawing/2014/main" id="{1F0C5836-526C-F3EA-C907-44DDBF68F34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3073203" y="4809848"/>
                  <a:ext cx="248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44" name="Ink 143">
                  <a:extLst>
                    <a:ext uri="{FF2B5EF4-FFF2-40B4-BE49-F238E27FC236}">
                      <a16:creationId xmlns:a16="http://schemas.microsoft.com/office/drawing/2014/main" id="{6C1CAF52-D3B3-0F5C-4CE2-B6F7B236E28E}"/>
                    </a:ext>
                  </a:extLst>
                </p14:cNvPr>
                <p14:cNvContentPartPr/>
                <p14:nvPr/>
              </p14:nvContentPartPr>
              <p14:xfrm>
                <a:off x="3008043" y="4959968"/>
                <a:ext cx="248400" cy="12600"/>
              </p14:xfrm>
            </p:contentPart>
          </mc:Choice>
          <mc:Fallback xmlns="">
            <p:pic>
              <p:nvPicPr>
                <p:cNvPr id="144" name="Ink 143">
                  <a:extLst>
                    <a:ext uri="{FF2B5EF4-FFF2-40B4-BE49-F238E27FC236}">
                      <a16:creationId xmlns:a16="http://schemas.microsoft.com/office/drawing/2014/main" id="{6C1CAF52-D3B3-0F5C-4CE2-B6F7B236E28E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999403" y="4951328"/>
                  <a:ext cx="2660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45" name="Ink 144">
                  <a:extLst>
                    <a:ext uri="{FF2B5EF4-FFF2-40B4-BE49-F238E27FC236}">
                      <a16:creationId xmlns:a16="http://schemas.microsoft.com/office/drawing/2014/main" id="{44F5E526-D1CF-3D74-EECB-DA9E24AD1C73}"/>
                    </a:ext>
                  </a:extLst>
                </p14:cNvPr>
                <p14:cNvContentPartPr/>
                <p14:nvPr/>
              </p14:nvContentPartPr>
              <p14:xfrm>
                <a:off x="3431403" y="4842608"/>
                <a:ext cx="208440" cy="236880"/>
              </p14:xfrm>
            </p:contentPart>
          </mc:Choice>
          <mc:Fallback xmlns="">
            <p:pic>
              <p:nvPicPr>
                <p:cNvPr id="145" name="Ink 144">
                  <a:extLst>
                    <a:ext uri="{FF2B5EF4-FFF2-40B4-BE49-F238E27FC236}">
                      <a16:creationId xmlns:a16="http://schemas.microsoft.com/office/drawing/2014/main" id="{44F5E526-D1CF-3D74-EECB-DA9E24AD1C7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3422403" y="4833968"/>
                  <a:ext cx="22608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46" name="Ink 145">
                  <a:extLst>
                    <a:ext uri="{FF2B5EF4-FFF2-40B4-BE49-F238E27FC236}">
                      <a16:creationId xmlns:a16="http://schemas.microsoft.com/office/drawing/2014/main" id="{CABC039F-F7F6-6BFF-F49A-908250105D26}"/>
                    </a:ext>
                  </a:extLst>
                </p14:cNvPr>
                <p14:cNvContentPartPr/>
                <p14:nvPr/>
              </p14:nvContentPartPr>
              <p14:xfrm>
                <a:off x="3390723" y="4767008"/>
                <a:ext cx="253080" cy="22320"/>
              </p14:xfrm>
            </p:contentPart>
          </mc:Choice>
          <mc:Fallback xmlns="">
            <p:pic>
              <p:nvPicPr>
                <p:cNvPr id="146" name="Ink 145">
                  <a:extLst>
                    <a:ext uri="{FF2B5EF4-FFF2-40B4-BE49-F238E27FC236}">
                      <a16:creationId xmlns:a16="http://schemas.microsoft.com/office/drawing/2014/main" id="{CABC039F-F7F6-6BFF-F49A-908250105D26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382083" y="4758368"/>
                  <a:ext cx="27072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47" name="Ink 146">
                  <a:extLst>
                    <a:ext uri="{FF2B5EF4-FFF2-40B4-BE49-F238E27FC236}">
                      <a16:creationId xmlns:a16="http://schemas.microsoft.com/office/drawing/2014/main" id="{F851229E-44BD-AED0-3010-829C951515F7}"/>
                    </a:ext>
                  </a:extLst>
                </p14:cNvPr>
                <p14:cNvContentPartPr/>
                <p14:nvPr/>
              </p14:nvContentPartPr>
              <p14:xfrm>
                <a:off x="3833883" y="4896248"/>
                <a:ext cx="122760" cy="187920"/>
              </p14:xfrm>
            </p:contentPart>
          </mc:Choice>
          <mc:Fallback xmlns="">
            <p:pic>
              <p:nvPicPr>
                <p:cNvPr id="147" name="Ink 146">
                  <a:extLst>
                    <a:ext uri="{FF2B5EF4-FFF2-40B4-BE49-F238E27FC236}">
                      <a16:creationId xmlns:a16="http://schemas.microsoft.com/office/drawing/2014/main" id="{F851229E-44BD-AED0-3010-829C951515F7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25243" y="4887248"/>
                  <a:ext cx="1404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48" name="Ink 147">
                  <a:extLst>
                    <a:ext uri="{FF2B5EF4-FFF2-40B4-BE49-F238E27FC236}">
                      <a16:creationId xmlns:a16="http://schemas.microsoft.com/office/drawing/2014/main" id="{00A52160-54BE-39E2-2C50-7C5D04825B00}"/>
                    </a:ext>
                  </a:extLst>
                </p14:cNvPr>
                <p14:cNvContentPartPr/>
                <p14:nvPr/>
              </p14:nvContentPartPr>
              <p14:xfrm>
                <a:off x="3747843" y="4849448"/>
                <a:ext cx="248040" cy="233640"/>
              </p14:xfrm>
            </p:contentPart>
          </mc:Choice>
          <mc:Fallback xmlns="">
            <p:pic>
              <p:nvPicPr>
                <p:cNvPr id="148" name="Ink 147">
                  <a:extLst>
                    <a:ext uri="{FF2B5EF4-FFF2-40B4-BE49-F238E27FC236}">
                      <a16:creationId xmlns:a16="http://schemas.microsoft.com/office/drawing/2014/main" id="{00A52160-54BE-39E2-2C50-7C5D04825B00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739203" y="4840808"/>
                  <a:ext cx="26568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50" name="Ink 149">
                  <a:extLst>
                    <a:ext uri="{FF2B5EF4-FFF2-40B4-BE49-F238E27FC236}">
                      <a16:creationId xmlns:a16="http://schemas.microsoft.com/office/drawing/2014/main" id="{EA9608FE-0FFC-B1C6-66E0-B3EDAD45E4E0}"/>
                    </a:ext>
                  </a:extLst>
                </p14:cNvPr>
                <p14:cNvContentPartPr/>
                <p14:nvPr/>
              </p14:nvContentPartPr>
              <p14:xfrm>
                <a:off x="4138443" y="4645688"/>
                <a:ext cx="140040" cy="445320"/>
              </p14:xfrm>
            </p:contentPart>
          </mc:Choice>
          <mc:Fallback xmlns="">
            <p:pic>
              <p:nvPicPr>
                <p:cNvPr id="150" name="Ink 149">
                  <a:extLst>
                    <a:ext uri="{FF2B5EF4-FFF2-40B4-BE49-F238E27FC236}">
                      <a16:creationId xmlns:a16="http://schemas.microsoft.com/office/drawing/2014/main" id="{EA9608FE-0FFC-B1C6-66E0-B3EDAD45E4E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4129443" y="4637048"/>
                  <a:ext cx="157680" cy="46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51" name="Ink 150">
                  <a:extLst>
                    <a:ext uri="{FF2B5EF4-FFF2-40B4-BE49-F238E27FC236}">
                      <a16:creationId xmlns:a16="http://schemas.microsoft.com/office/drawing/2014/main" id="{1621FD4C-C504-E3DC-6682-B2568BC8F8C2}"/>
                    </a:ext>
                  </a:extLst>
                </p14:cNvPr>
                <p14:cNvContentPartPr/>
                <p14:nvPr/>
              </p14:nvContentPartPr>
              <p14:xfrm>
                <a:off x="4424643" y="4818848"/>
                <a:ext cx="243720" cy="257400"/>
              </p14:xfrm>
            </p:contentPart>
          </mc:Choice>
          <mc:Fallback xmlns="">
            <p:pic>
              <p:nvPicPr>
                <p:cNvPr id="151" name="Ink 150">
                  <a:extLst>
                    <a:ext uri="{FF2B5EF4-FFF2-40B4-BE49-F238E27FC236}">
                      <a16:creationId xmlns:a16="http://schemas.microsoft.com/office/drawing/2014/main" id="{1621FD4C-C504-E3DC-6682-B2568BC8F8C2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4416003" y="4809848"/>
                  <a:ext cx="26136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2" name="Ink 151">
                  <a:extLst>
                    <a:ext uri="{FF2B5EF4-FFF2-40B4-BE49-F238E27FC236}">
                      <a16:creationId xmlns:a16="http://schemas.microsoft.com/office/drawing/2014/main" id="{ED76C9C2-F733-83B4-0CD8-9C5E20800969}"/>
                    </a:ext>
                  </a:extLst>
                </p14:cNvPr>
                <p14:cNvContentPartPr/>
                <p14:nvPr/>
              </p14:nvContentPartPr>
              <p14:xfrm>
                <a:off x="4416723" y="4764488"/>
                <a:ext cx="261720" cy="9000"/>
              </p14:xfrm>
            </p:contentPart>
          </mc:Choice>
          <mc:Fallback xmlns="">
            <p:pic>
              <p:nvPicPr>
                <p:cNvPr id="152" name="Ink 151">
                  <a:extLst>
                    <a:ext uri="{FF2B5EF4-FFF2-40B4-BE49-F238E27FC236}">
                      <a16:creationId xmlns:a16="http://schemas.microsoft.com/office/drawing/2014/main" id="{ED76C9C2-F733-83B4-0CD8-9C5E20800969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4408083" y="4755848"/>
                  <a:ext cx="2793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3" name="Ink 152">
                  <a:extLst>
                    <a:ext uri="{FF2B5EF4-FFF2-40B4-BE49-F238E27FC236}">
                      <a16:creationId xmlns:a16="http://schemas.microsoft.com/office/drawing/2014/main" id="{B491F5F4-D54A-3FA7-086E-CC17DD7FD3BF}"/>
                    </a:ext>
                  </a:extLst>
                </p14:cNvPr>
                <p14:cNvContentPartPr/>
                <p14:nvPr/>
              </p14:nvContentPartPr>
              <p14:xfrm>
                <a:off x="4830723" y="4817768"/>
                <a:ext cx="180000" cy="264600"/>
              </p14:xfrm>
            </p:contentPart>
          </mc:Choice>
          <mc:Fallback xmlns="">
            <p:pic>
              <p:nvPicPr>
                <p:cNvPr id="153" name="Ink 152">
                  <a:extLst>
                    <a:ext uri="{FF2B5EF4-FFF2-40B4-BE49-F238E27FC236}">
                      <a16:creationId xmlns:a16="http://schemas.microsoft.com/office/drawing/2014/main" id="{B491F5F4-D54A-3FA7-086E-CC17DD7FD3BF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4821723" y="4809128"/>
                  <a:ext cx="197640" cy="28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A87A71AD-0C51-BE52-ABDC-FCF63E7BCD75}"/>
                    </a:ext>
                  </a:extLst>
                </p14:cNvPr>
                <p14:cNvContentPartPr/>
                <p14:nvPr/>
              </p14:nvContentPartPr>
              <p14:xfrm>
                <a:off x="4749723" y="4978328"/>
                <a:ext cx="250920" cy="900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A87A71AD-0C51-BE52-ABDC-FCF63E7BCD75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4741083" y="4969688"/>
                  <a:ext cx="2685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EB6ED820-3594-2A35-C55E-B103655FFC2F}"/>
                    </a:ext>
                  </a:extLst>
                </p14:cNvPr>
                <p14:cNvContentPartPr/>
                <p14:nvPr/>
              </p14:nvContentPartPr>
              <p14:xfrm>
                <a:off x="5250123" y="4811648"/>
                <a:ext cx="192600" cy="21060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EB6ED820-3594-2A35-C55E-B103655FFC2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5241483" y="4802648"/>
                  <a:ext cx="21024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6A04EF31-6AA9-40BC-A80A-700B4D244F3B}"/>
                    </a:ext>
                  </a:extLst>
                </p14:cNvPr>
                <p14:cNvContentPartPr/>
                <p14:nvPr/>
              </p14:nvContentPartPr>
              <p14:xfrm>
                <a:off x="5244003" y="4832888"/>
                <a:ext cx="250920" cy="18288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6A04EF31-6AA9-40BC-A80A-700B4D244F3B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5235363" y="4824248"/>
                  <a:ext cx="2685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32288953-3C90-D6CA-909B-6A3C5FD38BF7}"/>
                    </a:ext>
                  </a:extLst>
                </p14:cNvPr>
                <p14:cNvContentPartPr/>
                <p14:nvPr/>
              </p14:nvContentPartPr>
              <p14:xfrm>
                <a:off x="5692203" y="4776368"/>
                <a:ext cx="236520" cy="15912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32288953-3C90-D6CA-909B-6A3C5FD38BF7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5683203" y="4767368"/>
                  <a:ext cx="25416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96B70E1E-D2B9-A5D4-75F0-46FAEF3CD62E}"/>
                    </a:ext>
                  </a:extLst>
                </p14:cNvPr>
                <p14:cNvContentPartPr/>
                <p14:nvPr/>
              </p14:nvContentPartPr>
              <p14:xfrm>
                <a:off x="5628843" y="4692128"/>
                <a:ext cx="285840" cy="2880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96B70E1E-D2B9-A5D4-75F0-46FAEF3CD62E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5619843" y="4683128"/>
                  <a:ext cx="3034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0" name="Ink 159">
                  <a:extLst>
                    <a:ext uri="{FF2B5EF4-FFF2-40B4-BE49-F238E27FC236}">
                      <a16:creationId xmlns:a16="http://schemas.microsoft.com/office/drawing/2014/main" id="{2D8C388B-C9A8-DE2A-53C7-95F1580ACA22}"/>
                    </a:ext>
                  </a:extLst>
                </p14:cNvPr>
                <p14:cNvContentPartPr/>
                <p14:nvPr/>
              </p14:nvContentPartPr>
              <p14:xfrm>
                <a:off x="6017643" y="4563968"/>
                <a:ext cx="135720" cy="556560"/>
              </p14:xfrm>
            </p:contentPart>
          </mc:Choice>
          <mc:Fallback xmlns="">
            <p:pic>
              <p:nvPicPr>
                <p:cNvPr id="160" name="Ink 159">
                  <a:extLst>
                    <a:ext uri="{FF2B5EF4-FFF2-40B4-BE49-F238E27FC236}">
                      <a16:creationId xmlns:a16="http://schemas.microsoft.com/office/drawing/2014/main" id="{2D8C388B-C9A8-DE2A-53C7-95F1580ACA22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6008643" y="4555328"/>
                  <a:ext cx="153360" cy="574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4" name="Group 163">
            <a:extLst>
              <a:ext uri="{FF2B5EF4-FFF2-40B4-BE49-F238E27FC236}">
                <a16:creationId xmlns:a16="http://schemas.microsoft.com/office/drawing/2014/main" id="{E7CA03CA-A4CC-1FA9-3607-90EDF8916720}"/>
              </a:ext>
            </a:extLst>
          </p:cNvPr>
          <p:cNvGrpSpPr/>
          <p:nvPr/>
        </p:nvGrpSpPr>
        <p:grpSpPr>
          <a:xfrm>
            <a:off x="2153763" y="5825408"/>
            <a:ext cx="302760" cy="86040"/>
            <a:chOff x="2153763" y="5825408"/>
            <a:chExt cx="302760" cy="86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1146C042-3BE6-4DBC-4805-22ABFEDBBA1E}"/>
                    </a:ext>
                  </a:extLst>
                </p14:cNvPr>
                <p14:cNvContentPartPr/>
                <p14:nvPr/>
              </p14:nvContentPartPr>
              <p14:xfrm>
                <a:off x="2153763" y="5825408"/>
                <a:ext cx="266040" cy="1440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1146C042-3BE6-4DBC-4805-22ABFEDBBA1E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144763" y="5816768"/>
                  <a:ext cx="2836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CFB7CDCF-B859-5B5D-2807-4222E80D6F79}"/>
                    </a:ext>
                  </a:extLst>
                </p14:cNvPr>
                <p14:cNvContentPartPr/>
                <p14:nvPr/>
              </p14:nvContentPartPr>
              <p14:xfrm>
                <a:off x="2180403" y="5896328"/>
                <a:ext cx="276120" cy="1512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CFB7CDCF-B859-5B5D-2807-4222E80D6F79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171403" y="5887688"/>
                  <a:ext cx="29376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oup 166">
            <a:extLst>
              <a:ext uri="{FF2B5EF4-FFF2-40B4-BE49-F238E27FC236}">
                <a16:creationId xmlns:a16="http://schemas.microsoft.com/office/drawing/2014/main" id="{804FB899-ECED-1352-23BC-8638622146B5}"/>
              </a:ext>
            </a:extLst>
          </p:cNvPr>
          <p:cNvGrpSpPr/>
          <p:nvPr/>
        </p:nvGrpSpPr>
        <p:grpSpPr>
          <a:xfrm>
            <a:off x="2711043" y="5628488"/>
            <a:ext cx="279000" cy="317160"/>
            <a:chOff x="2711043" y="5628488"/>
            <a:chExt cx="279000" cy="31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2519A6F7-EDB5-510D-8A92-1E3A1E2405D4}"/>
                    </a:ext>
                  </a:extLst>
                </p14:cNvPr>
                <p14:cNvContentPartPr/>
                <p14:nvPr/>
              </p14:nvContentPartPr>
              <p14:xfrm>
                <a:off x="2721483" y="5745488"/>
                <a:ext cx="268560" cy="20016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2519A6F7-EDB5-510D-8A92-1E3A1E2405D4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712843" y="5736488"/>
                  <a:ext cx="286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4421BE9B-6643-8060-FAAD-855F708B5C0E}"/>
                    </a:ext>
                  </a:extLst>
                </p14:cNvPr>
                <p14:cNvContentPartPr/>
                <p14:nvPr/>
              </p14:nvContentPartPr>
              <p14:xfrm>
                <a:off x="2711043" y="5628488"/>
                <a:ext cx="258120" cy="3276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4421BE9B-6643-8060-FAAD-855F708B5C0E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702403" y="5619848"/>
                  <a:ext cx="275760" cy="50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B91B98D2-B7DE-7A81-DBC9-4FF8B21AA0FB}"/>
              </a:ext>
            </a:extLst>
          </p:cNvPr>
          <p:cNvGrpSpPr/>
          <p:nvPr/>
        </p:nvGrpSpPr>
        <p:grpSpPr>
          <a:xfrm>
            <a:off x="3315123" y="5691128"/>
            <a:ext cx="260280" cy="226800"/>
            <a:chOff x="3315123" y="5691128"/>
            <a:chExt cx="260280" cy="22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956E8FA1-40B9-97EA-7F3D-8CE873315EB7}"/>
                    </a:ext>
                  </a:extLst>
                </p14:cNvPr>
                <p14:cNvContentPartPr/>
                <p14:nvPr/>
              </p14:nvContentPartPr>
              <p14:xfrm>
                <a:off x="3420963" y="5691128"/>
                <a:ext cx="31680" cy="22680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956E8FA1-40B9-97EA-7F3D-8CE873315EB7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412323" y="5682128"/>
                  <a:ext cx="493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9" name="Ink 168">
                  <a:extLst>
                    <a:ext uri="{FF2B5EF4-FFF2-40B4-BE49-F238E27FC236}">
                      <a16:creationId xmlns:a16="http://schemas.microsoft.com/office/drawing/2014/main" id="{81041DFF-40D9-6C9E-F0F2-31EDC2329355}"/>
                    </a:ext>
                  </a:extLst>
                </p14:cNvPr>
                <p14:cNvContentPartPr/>
                <p14:nvPr/>
              </p14:nvContentPartPr>
              <p14:xfrm>
                <a:off x="3315123" y="5818568"/>
                <a:ext cx="260280" cy="18000"/>
              </p14:xfrm>
            </p:contentPart>
          </mc:Choice>
          <mc:Fallback xmlns="">
            <p:pic>
              <p:nvPicPr>
                <p:cNvPr id="169" name="Ink 168">
                  <a:extLst>
                    <a:ext uri="{FF2B5EF4-FFF2-40B4-BE49-F238E27FC236}">
                      <a16:creationId xmlns:a16="http://schemas.microsoft.com/office/drawing/2014/main" id="{81041DFF-40D9-6C9E-F0F2-31EDC2329355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306483" y="5809568"/>
                  <a:ext cx="277920" cy="3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D40904D7-604F-FB29-312D-390041D7D8F6}"/>
              </a:ext>
            </a:extLst>
          </p:cNvPr>
          <p:cNvGrpSpPr/>
          <p:nvPr/>
        </p:nvGrpSpPr>
        <p:grpSpPr>
          <a:xfrm>
            <a:off x="3912003" y="5607608"/>
            <a:ext cx="652680" cy="325080"/>
            <a:chOff x="3912003" y="5607608"/>
            <a:chExt cx="652680" cy="325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2">
              <p14:nvContentPartPr>
                <p14:cNvPr id="171" name="Ink 170">
                  <a:extLst>
                    <a:ext uri="{FF2B5EF4-FFF2-40B4-BE49-F238E27FC236}">
                      <a16:creationId xmlns:a16="http://schemas.microsoft.com/office/drawing/2014/main" id="{5A2C6B81-1096-3FF7-09EC-77361A935450}"/>
                    </a:ext>
                  </a:extLst>
                </p14:cNvPr>
                <p14:cNvContentPartPr/>
                <p14:nvPr/>
              </p14:nvContentPartPr>
              <p14:xfrm>
                <a:off x="3971763" y="5675288"/>
                <a:ext cx="289080" cy="257400"/>
              </p14:xfrm>
            </p:contentPart>
          </mc:Choice>
          <mc:Fallback xmlns="">
            <p:pic>
              <p:nvPicPr>
                <p:cNvPr id="171" name="Ink 170">
                  <a:extLst>
                    <a:ext uri="{FF2B5EF4-FFF2-40B4-BE49-F238E27FC236}">
                      <a16:creationId xmlns:a16="http://schemas.microsoft.com/office/drawing/2014/main" id="{5A2C6B81-1096-3FF7-09EC-77361A935450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962763" y="5666288"/>
                  <a:ext cx="3067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4">
              <p14:nvContentPartPr>
                <p14:cNvPr id="172" name="Ink 171">
                  <a:extLst>
                    <a:ext uri="{FF2B5EF4-FFF2-40B4-BE49-F238E27FC236}">
                      <a16:creationId xmlns:a16="http://schemas.microsoft.com/office/drawing/2014/main" id="{54B2A598-60A7-2FA4-95F3-351905051050}"/>
                    </a:ext>
                  </a:extLst>
                </p14:cNvPr>
                <p14:cNvContentPartPr/>
                <p14:nvPr/>
              </p14:nvContentPartPr>
              <p14:xfrm>
                <a:off x="3912003" y="5607608"/>
                <a:ext cx="276120" cy="7200"/>
              </p14:xfrm>
            </p:contentPart>
          </mc:Choice>
          <mc:Fallback xmlns="">
            <p:pic>
              <p:nvPicPr>
                <p:cNvPr id="172" name="Ink 171">
                  <a:extLst>
                    <a:ext uri="{FF2B5EF4-FFF2-40B4-BE49-F238E27FC236}">
                      <a16:creationId xmlns:a16="http://schemas.microsoft.com/office/drawing/2014/main" id="{54B2A598-60A7-2FA4-95F3-351905051050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903363" y="5598968"/>
                  <a:ext cx="2937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6071E95-9FA0-2BE0-45D1-F18A790C6AF4}"/>
                    </a:ext>
                  </a:extLst>
                </p14:cNvPr>
                <p14:cNvContentPartPr/>
                <p14:nvPr/>
              </p14:nvContentPartPr>
              <p14:xfrm>
                <a:off x="4363803" y="5693288"/>
                <a:ext cx="112320" cy="21240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6071E95-9FA0-2BE0-45D1-F18A790C6AF4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355163" y="5684648"/>
                  <a:ext cx="1299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A7D03253-4FE7-1967-41CF-A14EF2524673}"/>
                    </a:ext>
                  </a:extLst>
                </p14:cNvPr>
                <p14:cNvContentPartPr/>
                <p14:nvPr/>
              </p14:nvContentPartPr>
              <p14:xfrm>
                <a:off x="4224843" y="5663768"/>
                <a:ext cx="339840" cy="26208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A7D03253-4FE7-1967-41CF-A14EF2524673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215843" y="5655128"/>
                  <a:ext cx="357480" cy="279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3" name="Group 192">
            <a:extLst>
              <a:ext uri="{FF2B5EF4-FFF2-40B4-BE49-F238E27FC236}">
                <a16:creationId xmlns:a16="http://schemas.microsoft.com/office/drawing/2014/main" id="{9405DC95-964A-2F15-0FD3-507AC6AB60D6}"/>
              </a:ext>
            </a:extLst>
          </p:cNvPr>
          <p:cNvGrpSpPr/>
          <p:nvPr/>
        </p:nvGrpSpPr>
        <p:grpSpPr>
          <a:xfrm>
            <a:off x="4856643" y="5394128"/>
            <a:ext cx="2203560" cy="675720"/>
            <a:chOff x="4856643" y="5394128"/>
            <a:chExt cx="2203560" cy="675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F42CC36F-01CE-ABB9-8FD2-19DB97029E87}"/>
                    </a:ext>
                  </a:extLst>
                </p14:cNvPr>
                <p14:cNvContentPartPr/>
                <p14:nvPr/>
              </p14:nvContentPartPr>
              <p14:xfrm>
                <a:off x="4856643" y="5511848"/>
                <a:ext cx="131760" cy="5155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F42CC36F-01CE-ABB9-8FD2-19DB97029E87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847643" y="5503208"/>
                  <a:ext cx="149400" cy="53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7" name="Ink 176">
                  <a:extLst>
                    <a:ext uri="{FF2B5EF4-FFF2-40B4-BE49-F238E27FC236}">
                      <a16:creationId xmlns:a16="http://schemas.microsoft.com/office/drawing/2014/main" id="{B4FBD3B0-E506-0A5D-5147-3FE0C2E11BE7}"/>
                    </a:ext>
                  </a:extLst>
                </p14:cNvPr>
                <p14:cNvContentPartPr/>
                <p14:nvPr/>
              </p14:nvContentPartPr>
              <p14:xfrm>
                <a:off x="5196483" y="5670248"/>
                <a:ext cx="270720" cy="244080"/>
              </p14:xfrm>
            </p:contentPart>
          </mc:Choice>
          <mc:Fallback xmlns="">
            <p:pic>
              <p:nvPicPr>
                <p:cNvPr id="177" name="Ink 176">
                  <a:extLst>
                    <a:ext uri="{FF2B5EF4-FFF2-40B4-BE49-F238E27FC236}">
                      <a16:creationId xmlns:a16="http://schemas.microsoft.com/office/drawing/2014/main" id="{B4FBD3B0-E506-0A5D-5147-3FE0C2E11BE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187483" y="5661608"/>
                  <a:ext cx="28836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22C2F8D9-955D-1E59-1B70-3DF57CBDDE14}"/>
                    </a:ext>
                  </a:extLst>
                </p14:cNvPr>
                <p14:cNvContentPartPr/>
                <p14:nvPr/>
              </p14:nvContentPartPr>
              <p14:xfrm>
                <a:off x="5178123" y="5596088"/>
                <a:ext cx="297720" cy="864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22C2F8D9-955D-1E59-1B70-3DF57CBDDE14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169123" y="5587088"/>
                  <a:ext cx="315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7284E521-899A-2D18-56F4-C920E264D2EB}"/>
                    </a:ext>
                  </a:extLst>
                </p14:cNvPr>
                <p14:cNvContentPartPr/>
                <p14:nvPr/>
              </p14:nvContentPartPr>
              <p14:xfrm>
                <a:off x="5757363" y="5680688"/>
                <a:ext cx="360" cy="252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7284E521-899A-2D18-56F4-C920E264D2EB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748363" y="5672048"/>
                  <a:ext cx="18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E1338D7B-6AAD-2E15-BD17-CE3DCEA0A612}"/>
                    </a:ext>
                  </a:extLst>
                </p14:cNvPr>
                <p14:cNvContentPartPr/>
                <p14:nvPr/>
              </p14:nvContentPartPr>
              <p14:xfrm>
                <a:off x="5710203" y="5648288"/>
                <a:ext cx="141480" cy="23400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E1338D7B-6AAD-2E15-BD17-CE3DCEA0A612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5701563" y="5639288"/>
                  <a:ext cx="15912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2" name="Ink 181">
                  <a:extLst>
                    <a:ext uri="{FF2B5EF4-FFF2-40B4-BE49-F238E27FC236}">
                      <a16:creationId xmlns:a16="http://schemas.microsoft.com/office/drawing/2014/main" id="{BD014BB5-708B-9859-A3C3-3E2B489F2F3D}"/>
                    </a:ext>
                  </a:extLst>
                </p14:cNvPr>
                <p14:cNvContentPartPr/>
                <p14:nvPr/>
              </p14:nvContentPartPr>
              <p14:xfrm>
                <a:off x="5669883" y="5638928"/>
                <a:ext cx="262080" cy="241920"/>
              </p14:xfrm>
            </p:contentPart>
          </mc:Choice>
          <mc:Fallback xmlns="">
            <p:pic>
              <p:nvPicPr>
                <p:cNvPr id="182" name="Ink 181">
                  <a:extLst>
                    <a:ext uri="{FF2B5EF4-FFF2-40B4-BE49-F238E27FC236}">
                      <a16:creationId xmlns:a16="http://schemas.microsoft.com/office/drawing/2014/main" id="{BD014BB5-708B-9859-A3C3-3E2B489F2F3D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660883" y="5629928"/>
                  <a:ext cx="2797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4" name="Ink 183">
                  <a:extLst>
                    <a:ext uri="{FF2B5EF4-FFF2-40B4-BE49-F238E27FC236}">
                      <a16:creationId xmlns:a16="http://schemas.microsoft.com/office/drawing/2014/main" id="{D5446180-3F37-C9EE-F113-692234445776}"/>
                    </a:ext>
                  </a:extLst>
                </p14:cNvPr>
                <p14:cNvContentPartPr/>
                <p14:nvPr/>
              </p14:nvContentPartPr>
              <p14:xfrm>
                <a:off x="6165243" y="5602208"/>
                <a:ext cx="161640" cy="284760"/>
              </p14:xfrm>
            </p:contentPart>
          </mc:Choice>
          <mc:Fallback xmlns="">
            <p:pic>
              <p:nvPicPr>
                <p:cNvPr id="184" name="Ink 183">
                  <a:extLst>
                    <a:ext uri="{FF2B5EF4-FFF2-40B4-BE49-F238E27FC236}">
                      <a16:creationId xmlns:a16="http://schemas.microsoft.com/office/drawing/2014/main" id="{D5446180-3F37-C9EE-F113-692234445776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156243" y="5593568"/>
                  <a:ext cx="17928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95295FAC-E550-BDDE-0D9E-E8F218C22A83}"/>
                    </a:ext>
                  </a:extLst>
                </p14:cNvPr>
                <p14:cNvContentPartPr/>
                <p14:nvPr/>
              </p14:nvContentPartPr>
              <p14:xfrm>
                <a:off x="6124203" y="5722808"/>
                <a:ext cx="246600" cy="2556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95295FAC-E550-BDDE-0D9E-E8F218C22A83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6115203" y="5713808"/>
                  <a:ext cx="26424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9D55627C-6EAA-08DF-D367-4AB6D0DB02B2}"/>
                    </a:ext>
                  </a:extLst>
                </p14:cNvPr>
                <p14:cNvContentPartPr/>
                <p14:nvPr/>
              </p14:nvContentPartPr>
              <p14:xfrm>
                <a:off x="6478443" y="5682488"/>
                <a:ext cx="203760" cy="1897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9D55627C-6EAA-08DF-D367-4AB6D0DB02B2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6469803" y="5673848"/>
                  <a:ext cx="221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B59DC482-C52C-E0C9-0147-754AC1D14344}"/>
                    </a:ext>
                  </a:extLst>
                </p14:cNvPr>
                <p14:cNvContentPartPr/>
                <p14:nvPr/>
              </p14:nvContentPartPr>
              <p14:xfrm>
                <a:off x="6502563" y="5603648"/>
                <a:ext cx="194760" cy="288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B59DC482-C52C-E0C9-0147-754AC1D14344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6493563" y="5595008"/>
                  <a:ext cx="21240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28033151-0961-584C-02A8-434A89F13CF4}"/>
                    </a:ext>
                  </a:extLst>
                </p14:cNvPr>
                <p14:cNvContentPartPr/>
                <p14:nvPr/>
              </p14:nvContentPartPr>
              <p14:xfrm>
                <a:off x="6031683" y="5471888"/>
                <a:ext cx="162720" cy="57168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28033151-0961-584C-02A8-434A89F13CF4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6022683" y="5462888"/>
                  <a:ext cx="180360" cy="58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1" name="Ink 190">
                  <a:extLst>
                    <a:ext uri="{FF2B5EF4-FFF2-40B4-BE49-F238E27FC236}">
                      <a16:creationId xmlns:a16="http://schemas.microsoft.com/office/drawing/2014/main" id="{5CB49E44-A4F0-9DB4-7CE3-A45D17468E46}"/>
                    </a:ext>
                  </a:extLst>
                </p14:cNvPr>
                <p14:cNvContentPartPr/>
                <p14:nvPr/>
              </p14:nvContentPartPr>
              <p14:xfrm>
                <a:off x="6722163" y="5442728"/>
                <a:ext cx="171720" cy="513000"/>
              </p14:xfrm>
            </p:contentPart>
          </mc:Choice>
          <mc:Fallback xmlns="">
            <p:pic>
              <p:nvPicPr>
                <p:cNvPr id="191" name="Ink 190">
                  <a:extLst>
                    <a:ext uri="{FF2B5EF4-FFF2-40B4-BE49-F238E27FC236}">
                      <a16:creationId xmlns:a16="http://schemas.microsoft.com/office/drawing/2014/main" id="{5CB49E44-A4F0-9DB4-7CE3-A45D17468E46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6713163" y="5434088"/>
                  <a:ext cx="189360" cy="53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EFF4AEDC-A374-7707-61DE-62370F010B33}"/>
                    </a:ext>
                  </a:extLst>
                </p14:cNvPr>
                <p14:cNvContentPartPr/>
                <p14:nvPr/>
              </p14:nvContentPartPr>
              <p14:xfrm>
                <a:off x="6915483" y="5394128"/>
                <a:ext cx="144720" cy="6757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EFF4AEDC-A374-7707-61DE-62370F010B3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906483" y="5385128"/>
                  <a:ext cx="162360" cy="69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1" name="Group 200">
            <a:extLst>
              <a:ext uri="{FF2B5EF4-FFF2-40B4-BE49-F238E27FC236}">
                <a16:creationId xmlns:a16="http://schemas.microsoft.com/office/drawing/2014/main" id="{222B79D2-33CC-6E7F-F511-4D1C5D960893}"/>
              </a:ext>
            </a:extLst>
          </p:cNvPr>
          <p:cNvGrpSpPr/>
          <p:nvPr/>
        </p:nvGrpSpPr>
        <p:grpSpPr>
          <a:xfrm>
            <a:off x="7433163" y="4803368"/>
            <a:ext cx="2077200" cy="558360"/>
            <a:chOff x="7433163" y="4803368"/>
            <a:chExt cx="2077200" cy="558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B4B69408-EA75-5E2D-5DB4-FC6E2BB7958B}"/>
                    </a:ext>
                  </a:extLst>
                </p14:cNvPr>
                <p14:cNvContentPartPr/>
                <p14:nvPr/>
              </p14:nvContentPartPr>
              <p14:xfrm>
                <a:off x="7433163" y="4878608"/>
                <a:ext cx="101160" cy="48312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B4B69408-EA75-5E2D-5DB4-FC6E2BB7958B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7424523" y="4869968"/>
                  <a:ext cx="118800" cy="50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01D3C0ED-AAFE-AAAB-F417-5F461F3AEB74}"/>
                    </a:ext>
                  </a:extLst>
                </p14:cNvPr>
                <p14:cNvContentPartPr/>
                <p14:nvPr/>
              </p14:nvContentPartPr>
              <p14:xfrm>
                <a:off x="7804323" y="4959608"/>
                <a:ext cx="294840" cy="18396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01D3C0ED-AAFE-AAAB-F417-5F461F3AEB7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7795323" y="4950968"/>
                  <a:ext cx="31248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6" name="Ink 195">
                  <a:extLst>
                    <a:ext uri="{FF2B5EF4-FFF2-40B4-BE49-F238E27FC236}">
                      <a16:creationId xmlns:a16="http://schemas.microsoft.com/office/drawing/2014/main" id="{AD52A412-E088-DCBB-B98D-089265A3ACFD}"/>
                    </a:ext>
                  </a:extLst>
                </p14:cNvPr>
                <p14:cNvContentPartPr/>
                <p14:nvPr/>
              </p14:nvContentPartPr>
              <p14:xfrm>
                <a:off x="7802523" y="4834328"/>
                <a:ext cx="252000" cy="8640"/>
              </p14:xfrm>
            </p:contentPart>
          </mc:Choice>
          <mc:Fallback xmlns="">
            <p:pic>
              <p:nvPicPr>
                <p:cNvPr id="196" name="Ink 195">
                  <a:extLst>
                    <a:ext uri="{FF2B5EF4-FFF2-40B4-BE49-F238E27FC236}">
                      <a16:creationId xmlns:a16="http://schemas.microsoft.com/office/drawing/2014/main" id="{AD52A412-E088-DCBB-B98D-089265A3ACFD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7793523" y="4825328"/>
                  <a:ext cx="2696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0DC9110D-6497-2661-899C-562CBF9E16DB}"/>
                    </a:ext>
                  </a:extLst>
                </p14:cNvPr>
                <p14:cNvContentPartPr/>
                <p14:nvPr/>
              </p14:nvContentPartPr>
              <p14:xfrm>
                <a:off x="8228043" y="5025848"/>
                <a:ext cx="128160" cy="97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0DC9110D-6497-2661-899C-562CBF9E16DB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219403" y="5016848"/>
                  <a:ext cx="1458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8" name="Ink 197">
                  <a:extLst>
                    <a:ext uri="{FF2B5EF4-FFF2-40B4-BE49-F238E27FC236}">
                      <a16:creationId xmlns:a16="http://schemas.microsoft.com/office/drawing/2014/main" id="{A1D67C46-8A37-B7CB-BC0C-90CAB9EBFE42}"/>
                    </a:ext>
                  </a:extLst>
                </p14:cNvPr>
                <p14:cNvContentPartPr/>
                <p14:nvPr/>
              </p14:nvContentPartPr>
              <p14:xfrm>
                <a:off x="8175843" y="5092088"/>
                <a:ext cx="190800" cy="7200"/>
              </p14:xfrm>
            </p:contentPart>
          </mc:Choice>
          <mc:Fallback xmlns="">
            <p:pic>
              <p:nvPicPr>
                <p:cNvPr id="198" name="Ink 197">
                  <a:extLst>
                    <a:ext uri="{FF2B5EF4-FFF2-40B4-BE49-F238E27FC236}">
                      <a16:creationId xmlns:a16="http://schemas.microsoft.com/office/drawing/2014/main" id="{A1D67C46-8A37-B7CB-BC0C-90CAB9EBFE42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8167203" y="5083448"/>
                  <a:ext cx="2084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F2443531-1370-0EDB-F5D1-68C9E9860462}"/>
                    </a:ext>
                  </a:extLst>
                </p14:cNvPr>
                <p14:cNvContentPartPr/>
                <p14:nvPr/>
              </p14:nvContentPartPr>
              <p14:xfrm>
                <a:off x="8574723" y="4803368"/>
                <a:ext cx="909360" cy="31680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F2443531-1370-0EDB-F5D1-68C9E986046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8565723" y="4794368"/>
                  <a:ext cx="92700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1ABED5F7-742B-3D34-193B-ED8F0FA4FECE}"/>
                    </a:ext>
                  </a:extLst>
                </p14:cNvPr>
                <p14:cNvContentPartPr/>
                <p14:nvPr/>
              </p14:nvContentPartPr>
              <p14:xfrm>
                <a:off x="9321363" y="4885448"/>
                <a:ext cx="189000" cy="6084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1ABED5F7-742B-3D34-193B-ED8F0FA4FECE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9312723" y="4876448"/>
                  <a:ext cx="206640" cy="784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8370532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8" name="Group 57">
            <a:extLst>
              <a:ext uri="{FF2B5EF4-FFF2-40B4-BE49-F238E27FC236}">
                <a16:creationId xmlns:a16="http://schemas.microsoft.com/office/drawing/2014/main" id="{01C42FA2-B336-DF57-3DBB-E37700C823CC}"/>
              </a:ext>
            </a:extLst>
          </p:cNvPr>
          <p:cNvGrpSpPr/>
          <p:nvPr/>
        </p:nvGrpSpPr>
        <p:grpSpPr>
          <a:xfrm>
            <a:off x="415683" y="96728"/>
            <a:ext cx="10349640" cy="1159560"/>
            <a:chOff x="415683" y="96728"/>
            <a:chExt cx="10349640" cy="115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22" name="Ink 21">
                  <a:extLst>
                    <a:ext uri="{FF2B5EF4-FFF2-40B4-BE49-F238E27FC236}">
                      <a16:creationId xmlns:a16="http://schemas.microsoft.com/office/drawing/2014/main" id="{02BA74DF-39DF-6C70-6015-0BBF64A0D6AD}"/>
                    </a:ext>
                  </a:extLst>
                </p14:cNvPr>
                <p14:cNvContentPartPr/>
                <p14:nvPr/>
              </p14:nvContentPartPr>
              <p14:xfrm>
                <a:off x="7744563" y="96728"/>
                <a:ext cx="1680480" cy="532440"/>
              </p14:xfrm>
            </p:contentPart>
          </mc:Choice>
          <mc:Fallback xmlns="">
            <p:pic>
              <p:nvPicPr>
                <p:cNvPr id="22" name="Ink 21">
                  <a:extLst>
                    <a:ext uri="{FF2B5EF4-FFF2-40B4-BE49-F238E27FC236}">
                      <a16:creationId xmlns:a16="http://schemas.microsoft.com/office/drawing/2014/main" id="{02BA74DF-39DF-6C70-6015-0BBF64A0D6A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7735563" y="87728"/>
                  <a:ext cx="1698120" cy="55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9B8E7F8B-44BC-E097-52EE-B43E9C02AD21}"/>
                    </a:ext>
                  </a:extLst>
                </p14:cNvPr>
                <p14:cNvContentPartPr/>
                <p14:nvPr/>
              </p14:nvContentPartPr>
              <p14:xfrm>
                <a:off x="9032643" y="159728"/>
                <a:ext cx="68760" cy="1188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9B8E7F8B-44BC-E097-52EE-B43E9C02AD21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23643" y="150728"/>
                  <a:ext cx="86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4" name="Ink 23">
                  <a:extLst>
                    <a:ext uri="{FF2B5EF4-FFF2-40B4-BE49-F238E27FC236}">
                      <a16:creationId xmlns:a16="http://schemas.microsoft.com/office/drawing/2014/main" id="{3C7B604D-E841-4EC0-39E3-F4346BFB64C5}"/>
                    </a:ext>
                  </a:extLst>
                </p14:cNvPr>
                <p14:cNvContentPartPr/>
                <p14:nvPr/>
              </p14:nvContentPartPr>
              <p14:xfrm>
                <a:off x="8662203" y="153608"/>
                <a:ext cx="429480" cy="24840"/>
              </p14:xfrm>
            </p:contentPart>
          </mc:Choice>
          <mc:Fallback xmlns="">
            <p:pic>
              <p:nvPicPr>
                <p:cNvPr id="24" name="Ink 23">
                  <a:extLst>
                    <a:ext uri="{FF2B5EF4-FFF2-40B4-BE49-F238E27FC236}">
                      <a16:creationId xmlns:a16="http://schemas.microsoft.com/office/drawing/2014/main" id="{3C7B604D-E841-4EC0-39E3-F4346BFB64C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8653563" y="144608"/>
                  <a:ext cx="44712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25" name="Ink 24">
                  <a:extLst>
                    <a:ext uri="{FF2B5EF4-FFF2-40B4-BE49-F238E27FC236}">
                      <a16:creationId xmlns:a16="http://schemas.microsoft.com/office/drawing/2014/main" id="{A253EACD-1D68-37B2-DD0E-338E81D1C314}"/>
                    </a:ext>
                  </a:extLst>
                </p14:cNvPr>
                <p14:cNvContentPartPr/>
                <p14:nvPr/>
              </p14:nvContentPartPr>
              <p14:xfrm>
                <a:off x="9920763" y="147488"/>
                <a:ext cx="122400" cy="270000"/>
              </p14:xfrm>
            </p:contentPart>
          </mc:Choice>
          <mc:Fallback xmlns="">
            <p:pic>
              <p:nvPicPr>
                <p:cNvPr id="25" name="Ink 24">
                  <a:extLst>
                    <a:ext uri="{FF2B5EF4-FFF2-40B4-BE49-F238E27FC236}">
                      <a16:creationId xmlns:a16="http://schemas.microsoft.com/office/drawing/2014/main" id="{A253EACD-1D68-37B2-DD0E-338E81D1C314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912123" y="138848"/>
                  <a:ext cx="14004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30DB18DD-8061-3159-D4CE-767DA4D60937}"/>
                    </a:ext>
                  </a:extLst>
                </p14:cNvPr>
                <p14:cNvContentPartPr/>
                <p14:nvPr/>
              </p14:nvContentPartPr>
              <p14:xfrm>
                <a:off x="9847683" y="306608"/>
                <a:ext cx="317160" cy="1368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30DB18DD-8061-3159-D4CE-767DA4D60937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838683" y="297608"/>
                  <a:ext cx="3348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27" name="Ink 26">
                  <a:extLst>
                    <a:ext uri="{FF2B5EF4-FFF2-40B4-BE49-F238E27FC236}">
                      <a16:creationId xmlns:a16="http://schemas.microsoft.com/office/drawing/2014/main" id="{90F3B959-DAC8-D4F6-7FBF-A2DA369D1AEE}"/>
                    </a:ext>
                  </a:extLst>
                </p14:cNvPr>
                <p14:cNvContentPartPr/>
                <p14:nvPr/>
              </p14:nvContentPartPr>
              <p14:xfrm>
                <a:off x="10403523" y="197168"/>
                <a:ext cx="178200" cy="212400"/>
              </p14:xfrm>
            </p:contentPart>
          </mc:Choice>
          <mc:Fallback xmlns="">
            <p:pic>
              <p:nvPicPr>
                <p:cNvPr id="27" name="Ink 26">
                  <a:extLst>
                    <a:ext uri="{FF2B5EF4-FFF2-40B4-BE49-F238E27FC236}">
                      <a16:creationId xmlns:a16="http://schemas.microsoft.com/office/drawing/2014/main" id="{90F3B959-DAC8-D4F6-7FBF-A2DA369D1AEE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394883" y="188528"/>
                  <a:ext cx="195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29" name="Ink 28">
                  <a:extLst>
                    <a:ext uri="{FF2B5EF4-FFF2-40B4-BE49-F238E27FC236}">
                      <a16:creationId xmlns:a16="http://schemas.microsoft.com/office/drawing/2014/main" id="{27448E1E-7563-41E4-0581-CEF18CEFD656}"/>
                    </a:ext>
                  </a:extLst>
                </p14:cNvPr>
                <p14:cNvContentPartPr/>
                <p14:nvPr/>
              </p14:nvContentPartPr>
              <p14:xfrm>
                <a:off x="10163043" y="115448"/>
                <a:ext cx="145440" cy="344880"/>
              </p14:xfrm>
            </p:contentPart>
          </mc:Choice>
          <mc:Fallback xmlns="">
            <p:pic>
              <p:nvPicPr>
                <p:cNvPr id="29" name="Ink 28">
                  <a:extLst>
                    <a:ext uri="{FF2B5EF4-FFF2-40B4-BE49-F238E27FC236}">
                      <a16:creationId xmlns:a16="http://schemas.microsoft.com/office/drawing/2014/main" id="{27448E1E-7563-41E4-0581-CEF18CEFD65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154043" y="106808"/>
                  <a:ext cx="163080" cy="36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49974E32-4B1F-2E2C-0526-410C28259FE7}"/>
                    </a:ext>
                  </a:extLst>
                </p14:cNvPr>
                <p14:cNvContentPartPr/>
                <p14:nvPr/>
              </p14:nvContentPartPr>
              <p14:xfrm>
                <a:off x="10616643" y="138488"/>
                <a:ext cx="148680" cy="427680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49974E32-4B1F-2E2C-0526-410C28259FE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607643" y="129848"/>
                  <a:ext cx="166320" cy="44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AF19BF4-2678-16CA-0125-4B981A596E11}"/>
                    </a:ext>
                  </a:extLst>
                </p14:cNvPr>
                <p14:cNvContentPartPr/>
                <p14:nvPr/>
              </p14:nvContentPartPr>
              <p14:xfrm>
                <a:off x="615483" y="208328"/>
                <a:ext cx="31680" cy="307800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AF19BF4-2678-16CA-0125-4B981A596E11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606843" y="199328"/>
                  <a:ext cx="49320" cy="32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F074542A-40F8-54CB-78B2-C95FA5857C8C}"/>
                    </a:ext>
                  </a:extLst>
                </p14:cNvPr>
                <p14:cNvContentPartPr/>
                <p14:nvPr/>
              </p14:nvContentPartPr>
              <p14:xfrm>
                <a:off x="504243" y="184568"/>
                <a:ext cx="175680" cy="21888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F074542A-40F8-54CB-78B2-C95FA5857C8C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495243" y="175928"/>
                  <a:ext cx="193320" cy="23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" name="Ink 3">
                  <a:extLst>
                    <a:ext uri="{FF2B5EF4-FFF2-40B4-BE49-F238E27FC236}">
                      <a16:creationId xmlns:a16="http://schemas.microsoft.com/office/drawing/2014/main" id="{99E976FC-478B-4FCC-CF3F-F1D7E6C50D70}"/>
                    </a:ext>
                  </a:extLst>
                </p14:cNvPr>
                <p14:cNvContentPartPr/>
                <p14:nvPr/>
              </p14:nvContentPartPr>
              <p14:xfrm>
                <a:off x="435123" y="114728"/>
                <a:ext cx="445320" cy="503280"/>
              </p14:xfrm>
            </p:contentPart>
          </mc:Choice>
          <mc:Fallback xmlns="">
            <p:pic>
              <p:nvPicPr>
                <p:cNvPr id="4" name="Ink 3">
                  <a:extLst>
                    <a:ext uri="{FF2B5EF4-FFF2-40B4-BE49-F238E27FC236}">
                      <a16:creationId xmlns:a16="http://schemas.microsoft.com/office/drawing/2014/main" id="{99E976FC-478B-4FCC-CF3F-F1D7E6C50D7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26483" y="105728"/>
                  <a:ext cx="462960" cy="52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6" name="Ink 5">
                  <a:extLst>
                    <a:ext uri="{FF2B5EF4-FFF2-40B4-BE49-F238E27FC236}">
                      <a16:creationId xmlns:a16="http://schemas.microsoft.com/office/drawing/2014/main" id="{10DF1361-96EE-9D62-FCA8-5B90DB0302A8}"/>
                    </a:ext>
                  </a:extLst>
                </p14:cNvPr>
                <p14:cNvContentPartPr/>
                <p14:nvPr/>
              </p14:nvContentPartPr>
              <p14:xfrm>
                <a:off x="1050003" y="181688"/>
                <a:ext cx="228600" cy="333720"/>
              </p14:xfrm>
            </p:contentPart>
          </mc:Choice>
          <mc:Fallback xmlns="">
            <p:pic>
              <p:nvPicPr>
                <p:cNvPr id="6" name="Ink 5">
                  <a:extLst>
                    <a:ext uri="{FF2B5EF4-FFF2-40B4-BE49-F238E27FC236}">
                      <a16:creationId xmlns:a16="http://schemas.microsoft.com/office/drawing/2014/main" id="{10DF1361-96EE-9D62-FCA8-5B90DB0302A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041003" y="173048"/>
                  <a:ext cx="246240" cy="35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CEBDA461-34C8-692E-806F-EB03987430FB}"/>
                    </a:ext>
                  </a:extLst>
                </p14:cNvPr>
                <p14:cNvContentPartPr/>
                <p14:nvPr/>
              </p14:nvContentPartPr>
              <p14:xfrm>
                <a:off x="1314963" y="396608"/>
                <a:ext cx="281160" cy="8892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CEBDA461-34C8-692E-806F-EB03987430F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305963" y="387608"/>
                  <a:ext cx="2988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F102A136-D776-92F2-A59D-19B9FB1278E0}"/>
                    </a:ext>
                  </a:extLst>
                </p14:cNvPr>
                <p14:cNvContentPartPr/>
                <p14:nvPr/>
              </p14:nvContentPartPr>
              <p14:xfrm>
                <a:off x="1443123" y="340808"/>
                <a:ext cx="165960" cy="181440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F102A136-D776-92F2-A59D-19B9FB1278E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434123" y="331808"/>
                  <a:ext cx="18360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6DAD8C86-2C40-E928-8C7C-D6EC92B9F3FA}"/>
                    </a:ext>
                  </a:extLst>
                </p14:cNvPr>
                <p14:cNvContentPartPr/>
                <p14:nvPr/>
              </p14:nvContentPartPr>
              <p14:xfrm>
                <a:off x="1560843" y="155408"/>
                <a:ext cx="262080" cy="3488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6DAD8C86-2C40-E928-8C7C-D6EC92B9F3FA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552203" y="146768"/>
                  <a:ext cx="27972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0" name="Ink 9">
                  <a:extLst>
                    <a:ext uri="{FF2B5EF4-FFF2-40B4-BE49-F238E27FC236}">
                      <a16:creationId xmlns:a16="http://schemas.microsoft.com/office/drawing/2014/main" id="{33E0771F-9DC9-E1CD-EC3F-52B6A00B36A1}"/>
                    </a:ext>
                  </a:extLst>
                </p14:cNvPr>
                <p14:cNvContentPartPr/>
                <p14:nvPr/>
              </p14:nvContentPartPr>
              <p14:xfrm>
                <a:off x="1603323" y="266648"/>
                <a:ext cx="297000" cy="32400"/>
              </p14:xfrm>
            </p:contentPart>
          </mc:Choice>
          <mc:Fallback xmlns="">
            <p:pic>
              <p:nvPicPr>
                <p:cNvPr id="10" name="Ink 9">
                  <a:extLst>
                    <a:ext uri="{FF2B5EF4-FFF2-40B4-BE49-F238E27FC236}">
                      <a16:creationId xmlns:a16="http://schemas.microsoft.com/office/drawing/2014/main" id="{33E0771F-9DC9-E1CD-EC3F-52B6A00B36A1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594683" y="257648"/>
                  <a:ext cx="31464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3C54E88A-D8E9-483E-A17F-79141C8733D2}"/>
                    </a:ext>
                  </a:extLst>
                </p14:cNvPr>
                <p14:cNvContentPartPr/>
                <p14:nvPr/>
              </p14:nvContentPartPr>
              <p14:xfrm>
                <a:off x="2144043" y="339368"/>
                <a:ext cx="530640" cy="17532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3C54E88A-D8E9-483E-A17F-79141C8733D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135403" y="330368"/>
                  <a:ext cx="548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08B71A83-1CE6-5DA3-3CAD-82EE9252DA58}"/>
                    </a:ext>
                  </a:extLst>
                </p14:cNvPr>
                <p14:cNvContentPartPr/>
                <p14:nvPr/>
              </p14:nvContentPartPr>
              <p14:xfrm>
                <a:off x="2871603" y="178448"/>
                <a:ext cx="955440" cy="3355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08B71A83-1CE6-5DA3-3CAD-82EE9252DA5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862603" y="169808"/>
                  <a:ext cx="973080" cy="35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4F205220-B457-DB28-982A-475354282787}"/>
                    </a:ext>
                  </a:extLst>
                </p14:cNvPr>
                <p14:cNvContentPartPr/>
                <p14:nvPr/>
              </p14:nvContentPartPr>
              <p14:xfrm>
                <a:off x="4028643" y="182768"/>
                <a:ext cx="447120" cy="31968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4F205220-B457-DB28-982A-475354282787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4020003" y="174128"/>
                  <a:ext cx="464760" cy="33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34E5F0B2-C086-C757-14E5-29E33535F9D4}"/>
                    </a:ext>
                  </a:extLst>
                </p14:cNvPr>
                <p14:cNvContentPartPr/>
                <p14:nvPr/>
              </p14:nvContentPartPr>
              <p14:xfrm>
                <a:off x="4034043" y="205808"/>
                <a:ext cx="394920" cy="120960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34E5F0B2-C086-C757-14E5-29E33535F9D4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4025403" y="196808"/>
                  <a:ext cx="41256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13C70D89-CD63-1950-F862-C3530EBC1C59}"/>
                    </a:ext>
                  </a:extLst>
                </p14:cNvPr>
                <p14:cNvContentPartPr/>
                <p14:nvPr/>
              </p14:nvContentPartPr>
              <p14:xfrm>
                <a:off x="4700043" y="149288"/>
                <a:ext cx="1679760" cy="363960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13C70D89-CD63-1950-F862-C3530EBC1C59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691043" y="140288"/>
                  <a:ext cx="1697400" cy="38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33CB9142-74EB-5912-F736-BE8462D21773}"/>
                    </a:ext>
                  </a:extLst>
                </p14:cNvPr>
                <p14:cNvContentPartPr/>
                <p14:nvPr/>
              </p14:nvContentPartPr>
              <p14:xfrm>
                <a:off x="6164883" y="266288"/>
                <a:ext cx="37080" cy="2268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33CB9142-74EB-5912-F736-BE8462D21773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6155883" y="257288"/>
                  <a:ext cx="5472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7808EDE5-909F-423E-94AF-2AD110DA1800}"/>
                    </a:ext>
                  </a:extLst>
                </p14:cNvPr>
                <p14:cNvContentPartPr/>
                <p14:nvPr/>
              </p14:nvContentPartPr>
              <p14:xfrm>
                <a:off x="5066883" y="255848"/>
                <a:ext cx="305640" cy="349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7808EDE5-909F-423E-94AF-2AD110DA1800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057883" y="247208"/>
                  <a:ext cx="3232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19" name="Ink 18">
                  <a:extLst>
                    <a:ext uri="{FF2B5EF4-FFF2-40B4-BE49-F238E27FC236}">
                      <a16:creationId xmlns:a16="http://schemas.microsoft.com/office/drawing/2014/main" id="{5C06F2B3-B2CF-D6B8-9BB0-0551D533DB2F}"/>
                    </a:ext>
                  </a:extLst>
                </p14:cNvPr>
                <p14:cNvContentPartPr/>
                <p14:nvPr/>
              </p14:nvContentPartPr>
              <p14:xfrm>
                <a:off x="6421923" y="375368"/>
                <a:ext cx="194400" cy="69840"/>
              </p14:xfrm>
            </p:contentPart>
          </mc:Choice>
          <mc:Fallback xmlns="">
            <p:pic>
              <p:nvPicPr>
                <p:cNvPr id="19" name="Ink 18">
                  <a:extLst>
                    <a:ext uri="{FF2B5EF4-FFF2-40B4-BE49-F238E27FC236}">
                      <a16:creationId xmlns:a16="http://schemas.microsoft.com/office/drawing/2014/main" id="{5C06F2B3-B2CF-D6B8-9BB0-0551D533DB2F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412923" y="366368"/>
                  <a:ext cx="212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BCA96579-CB2B-7BA0-04AD-50E454A31868}"/>
                    </a:ext>
                  </a:extLst>
                </p14:cNvPr>
                <p14:cNvContentPartPr/>
                <p14:nvPr/>
              </p14:nvContentPartPr>
              <p14:xfrm>
                <a:off x="6916563" y="123728"/>
                <a:ext cx="547920" cy="37260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BCA96579-CB2B-7BA0-04AD-50E454A31868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907923" y="115088"/>
                  <a:ext cx="565560" cy="39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F46FA0FE-5322-627E-7E07-52B08FF34B11}"/>
                    </a:ext>
                  </a:extLst>
                </p14:cNvPr>
                <p14:cNvContentPartPr/>
                <p14:nvPr/>
              </p14:nvContentPartPr>
              <p14:xfrm>
                <a:off x="6963003" y="274208"/>
                <a:ext cx="354240" cy="7236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F46FA0FE-5322-627E-7E07-52B08FF34B11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954003" y="265568"/>
                  <a:ext cx="3718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Ink 33">
                  <a:extLst>
                    <a:ext uri="{FF2B5EF4-FFF2-40B4-BE49-F238E27FC236}">
                      <a16:creationId xmlns:a16="http://schemas.microsoft.com/office/drawing/2014/main" id="{42F1307A-4929-EED4-B330-41EA97FE53DC}"/>
                    </a:ext>
                  </a:extLst>
                </p14:cNvPr>
                <p14:cNvContentPartPr/>
                <p14:nvPr/>
              </p14:nvContentPartPr>
              <p14:xfrm>
                <a:off x="415683" y="834368"/>
                <a:ext cx="338040" cy="283320"/>
              </p14:xfrm>
            </p:contentPart>
          </mc:Choice>
          <mc:Fallback xmlns="">
            <p:pic>
              <p:nvPicPr>
                <p:cNvPr id="34" name="Ink 33">
                  <a:extLst>
                    <a:ext uri="{FF2B5EF4-FFF2-40B4-BE49-F238E27FC236}">
                      <a16:creationId xmlns:a16="http://schemas.microsoft.com/office/drawing/2014/main" id="{42F1307A-4929-EED4-B330-41EA97FE53D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06683" y="825368"/>
                  <a:ext cx="355680" cy="30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Ink 34">
                  <a:extLst>
                    <a:ext uri="{FF2B5EF4-FFF2-40B4-BE49-F238E27FC236}">
                      <a16:creationId xmlns:a16="http://schemas.microsoft.com/office/drawing/2014/main" id="{1C434954-3894-A6DF-28B1-30D03981253C}"/>
                    </a:ext>
                  </a:extLst>
                </p14:cNvPr>
                <p14:cNvContentPartPr/>
                <p14:nvPr/>
              </p14:nvContentPartPr>
              <p14:xfrm>
                <a:off x="441243" y="853448"/>
                <a:ext cx="325080" cy="66960"/>
              </p14:xfrm>
            </p:contentPart>
          </mc:Choice>
          <mc:Fallback xmlns="">
            <p:pic>
              <p:nvPicPr>
                <p:cNvPr id="35" name="Ink 34">
                  <a:extLst>
                    <a:ext uri="{FF2B5EF4-FFF2-40B4-BE49-F238E27FC236}">
                      <a16:creationId xmlns:a16="http://schemas.microsoft.com/office/drawing/2014/main" id="{1C434954-3894-A6DF-28B1-30D03981253C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32603" y="844448"/>
                  <a:ext cx="3427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D943E73B-951D-FF2D-F5EA-ADB4AFEDDB35}"/>
                    </a:ext>
                  </a:extLst>
                </p14:cNvPr>
                <p14:cNvContentPartPr/>
                <p14:nvPr/>
              </p14:nvContentPartPr>
              <p14:xfrm>
                <a:off x="894843" y="744728"/>
                <a:ext cx="750600" cy="51156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D943E73B-951D-FF2D-F5EA-ADB4AFEDDB3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886203" y="735728"/>
                  <a:ext cx="768240" cy="52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FD3E69BE-48FD-08E5-C4A9-DA4BEBC1BF3B}"/>
                    </a:ext>
                  </a:extLst>
                </p14:cNvPr>
                <p14:cNvContentPartPr/>
                <p14:nvPr/>
              </p14:nvContentPartPr>
              <p14:xfrm>
                <a:off x="1332963" y="822128"/>
                <a:ext cx="32760" cy="280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FD3E69BE-48FD-08E5-C4A9-DA4BEBC1BF3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324323" y="813488"/>
                  <a:ext cx="5040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2" name="Ink 41">
                  <a:extLst>
                    <a:ext uri="{FF2B5EF4-FFF2-40B4-BE49-F238E27FC236}">
                      <a16:creationId xmlns:a16="http://schemas.microsoft.com/office/drawing/2014/main" id="{4E598890-9814-1DBA-81C7-8A28115BE96A}"/>
                    </a:ext>
                  </a:extLst>
                </p14:cNvPr>
                <p14:cNvContentPartPr/>
                <p14:nvPr/>
              </p14:nvContentPartPr>
              <p14:xfrm>
                <a:off x="1896723" y="673448"/>
                <a:ext cx="627480" cy="421560"/>
              </p14:xfrm>
            </p:contentPart>
          </mc:Choice>
          <mc:Fallback xmlns="">
            <p:pic>
              <p:nvPicPr>
                <p:cNvPr id="42" name="Ink 41">
                  <a:extLst>
                    <a:ext uri="{FF2B5EF4-FFF2-40B4-BE49-F238E27FC236}">
                      <a16:creationId xmlns:a16="http://schemas.microsoft.com/office/drawing/2014/main" id="{4E598890-9814-1DBA-81C7-8A28115BE96A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887723" y="664448"/>
                  <a:ext cx="645120" cy="43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03ABFCF9-972D-6A08-8FF9-41D459FDDE5F}"/>
                    </a:ext>
                  </a:extLst>
                </p14:cNvPr>
                <p14:cNvContentPartPr/>
                <p14:nvPr/>
              </p14:nvContentPartPr>
              <p14:xfrm>
                <a:off x="1995723" y="789728"/>
                <a:ext cx="275040" cy="6408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03ABFCF9-972D-6A08-8FF9-41D459FDDE5F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986723" y="780728"/>
                  <a:ext cx="2926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9" name="Ink 48">
                  <a:extLst>
                    <a:ext uri="{FF2B5EF4-FFF2-40B4-BE49-F238E27FC236}">
                      <a16:creationId xmlns:a16="http://schemas.microsoft.com/office/drawing/2014/main" id="{1D5E37A0-DAC5-9D0F-5FF2-39A6CF0B2D01}"/>
                    </a:ext>
                  </a:extLst>
                </p14:cNvPr>
                <p14:cNvContentPartPr/>
                <p14:nvPr/>
              </p14:nvContentPartPr>
              <p14:xfrm>
                <a:off x="2776923" y="592448"/>
                <a:ext cx="1060200" cy="629640"/>
              </p14:xfrm>
            </p:contentPart>
          </mc:Choice>
          <mc:Fallback xmlns="">
            <p:pic>
              <p:nvPicPr>
                <p:cNvPr id="49" name="Ink 48">
                  <a:extLst>
                    <a:ext uri="{FF2B5EF4-FFF2-40B4-BE49-F238E27FC236}">
                      <a16:creationId xmlns:a16="http://schemas.microsoft.com/office/drawing/2014/main" id="{1D5E37A0-DAC5-9D0F-5FF2-39A6CF0B2D0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767923" y="583808"/>
                  <a:ext cx="1077840" cy="64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50" name="Ink 49">
                  <a:extLst>
                    <a:ext uri="{FF2B5EF4-FFF2-40B4-BE49-F238E27FC236}">
                      <a16:creationId xmlns:a16="http://schemas.microsoft.com/office/drawing/2014/main" id="{188B681E-6694-310E-A686-367472DCB1C2}"/>
                    </a:ext>
                  </a:extLst>
                </p14:cNvPr>
                <p14:cNvContentPartPr/>
                <p14:nvPr/>
              </p14:nvContentPartPr>
              <p14:xfrm>
                <a:off x="3568203" y="713048"/>
                <a:ext cx="26280" cy="9720"/>
              </p14:xfrm>
            </p:contentPart>
          </mc:Choice>
          <mc:Fallback xmlns="">
            <p:pic>
              <p:nvPicPr>
                <p:cNvPr id="50" name="Ink 49">
                  <a:extLst>
                    <a:ext uri="{FF2B5EF4-FFF2-40B4-BE49-F238E27FC236}">
                      <a16:creationId xmlns:a16="http://schemas.microsoft.com/office/drawing/2014/main" id="{188B681E-6694-310E-A686-367472DCB1C2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559563" y="704048"/>
                  <a:ext cx="43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51" name="Ink 50">
                  <a:extLst>
                    <a:ext uri="{FF2B5EF4-FFF2-40B4-BE49-F238E27FC236}">
                      <a16:creationId xmlns:a16="http://schemas.microsoft.com/office/drawing/2014/main" id="{91DD8ECE-B8C6-D998-F20C-0A8C56740E23}"/>
                    </a:ext>
                  </a:extLst>
                </p14:cNvPr>
                <p14:cNvContentPartPr/>
                <p14:nvPr/>
              </p14:nvContentPartPr>
              <p14:xfrm>
                <a:off x="4122243" y="630248"/>
                <a:ext cx="1492200" cy="523440"/>
              </p14:xfrm>
            </p:contentPart>
          </mc:Choice>
          <mc:Fallback xmlns="">
            <p:pic>
              <p:nvPicPr>
                <p:cNvPr id="51" name="Ink 50">
                  <a:extLst>
                    <a:ext uri="{FF2B5EF4-FFF2-40B4-BE49-F238E27FC236}">
                      <a16:creationId xmlns:a16="http://schemas.microsoft.com/office/drawing/2014/main" id="{91DD8ECE-B8C6-D998-F20C-0A8C56740E23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4113243" y="621608"/>
                  <a:ext cx="1509840" cy="54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52" name="Ink 51">
                  <a:extLst>
                    <a:ext uri="{FF2B5EF4-FFF2-40B4-BE49-F238E27FC236}">
                      <a16:creationId xmlns:a16="http://schemas.microsoft.com/office/drawing/2014/main" id="{9E54D09A-DF0C-4267-A959-7F52EFF75028}"/>
                    </a:ext>
                  </a:extLst>
                </p14:cNvPr>
                <p14:cNvContentPartPr/>
                <p14:nvPr/>
              </p14:nvContentPartPr>
              <p14:xfrm>
                <a:off x="5162643" y="668768"/>
                <a:ext cx="394920" cy="84960"/>
              </p14:xfrm>
            </p:contentPart>
          </mc:Choice>
          <mc:Fallback xmlns="">
            <p:pic>
              <p:nvPicPr>
                <p:cNvPr id="52" name="Ink 51">
                  <a:extLst>
                    <a:ext uri="{FF2B5EF4-FFF2-40B4-BE49-F238E27FC236}">
                      <a16:creationId xmlns:a16="http://schemas.microsoft.com/office/drawing/2014/main" id="{9E54D09A-DF0C-4267-A959-7F52EFF75028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5153643" y="660128"/>
                  <a:ext cx="4125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53" name="Ink 52">
                  <a:extLst>
                    <a:ext uri="{FF2B5EF4-FFF2-40B4-BE49-F238E27FC236}">
                      <a16:creationId xmlns:a16="http://schemas.microsoft.com/office/drawing/2014/main" id="{79916811-F242-FDCB-822C-DA39F1748A18}"/>
                    </a:ext>
                  </a:extLst>
                </p14:cNvPr>
                <p14:cNvContentPartPr/>
                <p14:nvPr/>
              </p14:nvContentPartPr>
              <p14:xfrm>
                <a:off x="5852763" y="585248"/>
                <a:ext cx="1629720" cy="402480"/>
              </p14:xfrm>
            </p:contentPart>
          </mc:Choice>
          <mc:Fallback xmlns="">
            <p:pic>
              <p:nvPicPr>
                <p:cNvPr id="53" name="Ink 52">
                  <a:extLst>
                    <a:ext uri="{FF2B5EF4-FFF2-40B4-BE49-F238E27FC236}">
                      <a16:creationId xmlns:a16="http://schemas.microsoft.com/office/drawing/2014/main" id="{79916811-F242-FDCB-822C-DA39F1748A1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5844123" y="576608"/>
                  <a:ext cx="1647360" cy="42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4" name="Ink 53">
                  <a:extLst>
                    <a:ext uri="{FF2B5EF4-FFF2-40B4-BE49-F238E27FC236}">
                      <a16:creationId xmlns:a16="http://schemas.microsoft.com/office/drawing/2014/main" id="{BFFAF4B8-CB45-1D31-5528-5AF724888CE2}"/>
                    </a:ext>
                  </a:extLst>
                </p14:cNvPr>
                <p14:cNvContentPartPr/>
                <p14:nvPr/>
              </p14:nvContentPartPr>
              <p14:xfrm>
                <a:off x="7273323" y="718448"/>
                <a:ext cx="759960" cy="240120"/>
              </p14:xfrm>
            </p:contentPart>
          </mc:Choice>
          <mc:Fallback xmlns="">
            <p:pic>
              <p:nvPicPr>
                <p:cNvPr id="54" name="Ink 53">
                  <a:extLst>
                    <a:ext uri="{FF2B5EF4-FFF2-40B4-BE49-F238E27FC236}">
                      <a16:creationId xmlns:a16="http://schemas.microsoft.com/office/drawing/2014/main" id="{BFFAF4B8-CB45-1D31-5528-5AF724888CE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7264683" y="709448"/>
                  <a:ext cx="77760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9B312184-CEEC-FC91-1275-ED6C01C57278}"/>
                    </a:ext>
                  </a:extLst>
                </p14:cNvPr>
                <p14:cNvContentPartPr/>
                <p14:nvPr/>
              </p14:nvContentPartPr>
              <p14:xfrm>
                <a:off x="6406803" y="697928"/>
                <a:ext cx="290520" cy="16560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9B312184-CEEC-FC91-1275-ED6C01C5727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6398163" y="689288"/>
                  <a:ext cx="30816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6" name="Ink 55">
                  <a:extLst>
                    <a:ext uri="{FF2B5EF4-FFF2-40B4-BE49-F238E27FC236}">
                      <a16:creationId xmlns:a16="http://schemas.microsoft.com/office/drawing/2014/main" id="{8B074888-0377-72A3-271D-9331C514F383}"/>
                    </a:ext>
                  </a:extLst>
                </p14:cNvPr>
                <p14:cNvContentPartPr/>
                <p14:nvPr/>
              </p14:nvContentPartPr>
              <p14:xfrm>
                <a:off x="6245523" y="681728"/>
                <a:ext cx="62640" cy="15120"/>
              </p14:xfrm>
            </p:contentPart>
          </mc:Choice>
          <mc:Fallback xmlns="">
            <p:pic>
              <p:nvPicPr>
                <p:cNvPr id="56" name="Ink 55">
                  <a:extLst>
                    <a:ext uri="{FF2B5EF4-FFF2-40B4-BE49-F238E27FC236}">
                      <a16:creationId xmlns:a16="http://schemas.microsoft.com/office/drawing/2014/main" id="{8B074888-0377-72A3-271D-9331C514F383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6236523" y="673088"/>
                  <a:ext cx="80280" cy="32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D6D2FB1-B7DD-7282-603C-666787103CD7}"/>
              </a:ext>
            </a:extLst>
          </p:cNvPr>
          <p:cNvGrpSpPr/>
          <p:nvPr/>
        </p:nvGrpSpPr>
        <p:grpSpPr>
          <a:xfrm>
            <a:off x="8370963" y="641048"/>
            <a:ext cx="2277000" cy="396720"/>
            <a:chOff x="8370963" y="641048"/>
            <a:chExt cx="2277000" cy="39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9" name="Ink 58">
                  <a:extLst>
                    <a:ext uri="{FF2B5EF4-FFF2-40B4-BE49-F238E27FC236}">
                      <a16:creationId xmlns:a16="http://schemas.microsoft.com/office/drawing/2014/main" id="{2E6C478D-00C0-3329-05E4-2DE085161AC2}"/>
                    </a:ext>
                  </a:extLst>
                </p14:cNvPr>
                <p14:cNvContentPartPr/>
                <p14:nvPr/>
              </p14:nvContentPartPr>
              <p14:xfrm>
                <a:off x="8370963" y="759488"/>
                <a:ext cx="334800" cy="187920"/>
              </p14:xfrm>
            </p:contentPart>
          </mc:Choice>
          <mc:Fallback xmlns="">
            <p:pic>
              <p:nvPicPr>
                <p:cNvPr id="59" name="Ink 58">
                  <a:extLst>
                    <a:ext uri="{FF2B5EF4-FFF2-40B4-BE49-F238E27FC236}">
                      <a16:creationId xmlns:a16="http://schemas.microsoft.com/office/drawing/2014/main" id="{2E6C478D-00C0-3329-05E4-2DE085161AC2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62323" y="750488"/>
                  <a:ext cx="3524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60" name="Ink 59">
                  <a:extLst>
                    <a:ext uri="{FF2B5EF4-FFF2-40B4-BE49-F238E27FC236}">
                      <a16:creationId xmlns:a16="http://schemas.microsoft.com/office/drawing/2014/main" id="{7CB645A1-E9C2-B193-1E15-9F499D3943B9}"/>
                    </a:ext>
                  </a:extLst>
                </p14:cNvPr>
                <p14:cNvContentPartPr/>
                <p14:nvPr/>
              </p14:nvContentPartPr>
              <p14:xfrm>
                <a:off x="8389323" y="673808"/>
                <a:ext cx="274680" cy="13680"/>
              </p14:xfrm>
            </p:contentPart>
          </mc:Choice>
          <mc:Fallback xmlns="">
            <p:pic>
              <p:nvPicPr>
                <p:cNvPr id="60" name="Ink 59">
                  <a:extLst>
                    <a:ext uri="{FF2B5EF4-FFF2-40B4-BE49-F238E27FC236}">
                      <a16:creationId xmlns:a16="http://schemas.microsoft.com/office/drawing/2014/main" id="{7CB645A1-E9C2-B193-1E15-9F499D3943B9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380683" y="664808"/>
                  <a:ext cx="2923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61" name="Ink 60">
                  <a:extLst>
                    <a:ext uri="{FF2B5EF4-FFF2-40B4-BE49-F238E27FC236}">
                      <a16:creationId xmlns:a16="http://schemas.microsoft.com/office/drawing/2014/main" id="{AF819E21-FE45-C655-694D-22FCFBDDD18F}"/>
                    </a:ext>
                  </a:extLst>
                </p14:cNvPr>
                <p14:cNvContentPartPr/>
                <p14:nvPr/>
              </p14:nvContentPartPr>
              <p14:xfrm>
                <a:off x="8908443" y="780008"/>
                <a:ext cx="154440" cy="145080"/>
              </p14:xfrm>
            </p:contentPart>
          </mc:Choice>
          <mc:Fallback xmlns="">
            <p:pic>
              <p:nvPicPr>
                <p:cNvPr id="61" name="Ink 60">
                  <a:extLst>
                    <a:ext uri="{FF2B5EF4-FFF2-40B4-BE49-F238E27FC236}">
                      <a16:creationId xmlns:a16="http://schemas.microsoft.com/office/drawing/2014/main" id="{AF819E21-FE45-C655-694D-22FCFBDDD18F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899443" y="771368"/>
                  <a:ext cx="1720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62" name="Ink 61">
                  <a:extLst>
                    <a:ext uri="{FF2B5EF4-FFF2-40B4-BE49-F238E27FC236}">
                      <a16:creationId xmlns:a16="http://schemas.microsoft.com/office/drawing/2014/main" id="{51C55CB2-7006-D5C4-E3DB-72711F3A25EB}"/>
                    </a:ext>
                  </a:extLst>
                </p14:cNvPr>
                <p14:cNvContentPartPr/>
                <p14:nvPr/>
              </p14:nvContentPartPr>
              <p14:xfrm>
                <a:off x="8922843" y="684968"/>
                <a:ext cx="189360" cy="14400"/>
              </p14:xfrm>
            </p:contentPart>
          </mc:Choice>
          <mc:Fallback xmlns="">
            <p:pic>
              <p:nvPicPr>
                <p:cNvPr id="62" name="Ink 61">
                  <a:extLst>
                    <a:ext uri="{FF2B5EF4-FFF2-40B4-BE49-F238E27FC236}">
                      <a16:creationId xmlns:a16="http://schemas.microsoft.com/office/drawing/2014/main" id="{51C55CB2-7006-D5C4-E3DB-72711F3A25E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914203" y="676328"/>
                  <a:ext cx="2070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63" name="Ink 62">
                  <a:extLst>
                    <a:ext uri="{FF2B5EF4-FFF2-40B4-BE49-F238E27FC236}">
                      <a16:creationId xmlns:a16="http://schemas.microsoft.com/office/drawing/2014/main" id="{3ED3F48A-83E6-1BA8-677C-E8F0D2161218}"/>
                    </a:ext>
                  </a:extLst>
                </p14:cNvPr>
                <p14:cNvContentPartPr/>
                <p14:nvPr/>
              </p14:nvContentPartPr>
              <p14:xfrm>
                <a:off x="8707563" y="657248"/>
                <a:ext cx="186480" cy="352800"/>
              </p14:xfrm>
            </p:contentPart>
          </mc:Choice>
          <mc:Fallback xmlns="">
            <p:pic>
              <p:nvPicPr>
                <p:cNvPr id="63" name="Ink 62">
                  <a:extLst>
                    <a:ext uri="{FF2B5EF4-FFF2-40B4-BE49-F238E27FC236}">
                      <a16:creationId xmlns:a16="http://schemas.microsoft.com/office/drawing/2014/main" id="{3ED3F48A-83E6-1BA8-677C-E8F0D216121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698563" y="648608"/>
                  <a:ext cx="204120" cy="3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4" name="Ink 63">
                  <a:extLst>
                    <a:ext uri="{FF2B5EF4-FFF2-40B4-BE49-F238E27FC236}">
                      <a16:creationId xmlns:a16="http://schemas.microsoft.com/office/drawing/2014/main" id="{1616A8F4-49AD-0307-2386-00454E59F91E}"/>
                    </a:ext>
                  </a:extLst>
                </p14:cNvPr>
                <p14:cNvContentPartPr/>
                <p14:nvPr/>
              </p14:nvContentPartPr>
              <p14:xfrm>
                <a:off x="9161523" y="641048"/>
                <a:ext cx="81360" cy="380160"/>
              </p14:xfrm>
            </p:contentPart>
          </mc:Choice>
          <mc:Fallback xmlns="">
            <p:pic>
              <p:nvPicPr>
                <p:cNvPr id="64" name="Ink 63">
                  <a:extLst>
                    <a:ext uri="{FF2B5EF4-FFF2-40B4-BE49-F238E27FC236}">
                      <a16:creationId xmlns:a16="http://schemas.microsoft.com/office/drawing/2014/main" id="{1616A8F4-49AD-0307-2386-00454E59F91E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152523" y="632408"/>
                  <a:ext cx="99000" cy="39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6" name="Ink 65">
                  <a:extLst>
                    <a:ext uri="{FF2B5EF4-FFF2-40B4-BE49-F238E27FC236}">
                      <a16:creationId xmlns:a16="http://schemas.microsoft.com/office/drawing/2014/main" id="{6A862AB2-AED9-8F7A-B2DA-04FDDABAE81C}"/>
                    </a:ext>
                  </a:extLst>
                </p14:cNvPr>
                <p14:cNvContentPartPr/>
                <p14:nvPr/>
              </p14:nvContentPartPr>
              <p14:xfrm>
                <a:off x="9600363" y="652568"/>
                <a:ext cx="1047600" cy="385200"/>
              </p14:xfrm>
            </p:contentPart>
          </mc:Choice>
          <mc:Fallback xmlns="">
            <p:pic>
              <p:nvPicPr>
                <p:cNvPr id="66" name="Ink 65">
                  <a:extLst>
                    <a:ext uri="{FF2B5EF4-FFF2-40B4-BE49-F238E27FC236}">
                      <a16:creationId xmlns:a16="http://schemas.microsoft.com/office/drawing/2014/main" id="{6A862AB2-AED9-8F7A-B2DA-04FDDABAE81C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591723" y="643928"/>
                  <a:ext cx="1065240" cy="402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6">
            <p14:nvContentPartPr>
              <p14:cNvPr id="68" name="Ink 67">
                <a:extLst>
                  <a:ext uri="{FF2B5EF4-FFF2-40B4-BE49-F238E27FC236}">
                    <a16:creationId xmlns:a16="http://schemas.microsoft.com/office/drawing/2014/main" id="{B64E18FB-52D0-2C3B-3D1A-96FAAF9C7DDB}"/>
                  </a:ext>
                </a:extLst>
              </p14:cNvPr>
              <p14:cNvContentPartPr/>
              <p14:nvPr/>
            </p14:nvContentPartPr>
            <p14:xfrm>
              <a:off x="1710963" y="1523408"/>
              <a:ext cx="424080" cy="222840"/>
            </p14:xfrm>
          </p:contentPart>
        </mc:Choice>
        <mc:Fallback xmlns="">
          <p:pic>
            <p:nvPicPr>
              <p:cNvPr id="68" name="Ink 67">
                <a:extLst>
                  <a:ext uri="{FF2B5EF4-FFF2-40B4-BE49-F238E27FC236}">
                    <a16:creationId xmlns:a16="http://schemas.microsoft.com/office/drawing/2014/main" id="{B64E18FB-52D0-2C3B-3D1A-96FAAF9C7DDB}"/>
                  </a:ext>
                </a:extLst>
              </p:cNvPr>
              <p:cNvPicPr/>
              <p:nvPr/>
            </p:nvPicPr>
            <p:blipFill>
              <a:blip r:embed="rId97"/>
              <a:stretch>
                <a:fillRect/>
              </a:stretch>
            </p:blipFill>
            <p:spPr>
              <a:xfrm>
                <a:off x="1701963" y="1514408"/>
                <a:ext cx="441720" cy="240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8">
            <p14:nvContentPartPr>
              <p14:cNvPr id="69" name="Ink 68">
                <a:extLst>
                  <a:ext uri="{FF2B5EF4-FFF2-40B4-BE49-F238E27FC236}">
                    <a16:creationId xmlns:a16="http://schemas.microsoft.com/office/drawing/2014/main" id="{268E22CA-6503-557A-7CF4-BC1365574523}"/>
                  </a:ext>
                </a:extLst>
              </p14:cNvPr>
              <p14:cNvContentPartPr/>
              <p14:nvPr/>
            </p14:nvContentPartPr>
            <p14:xfrm>
              <a:off x="1886283" y="1393088"/>
              <a:ext cx="232560" cy="28080"/>
            </p14:xfrm>
          </p:contentPart>
        </mc:Choice>
        <mc:Fallback xmlns="">
          <p:pic>
            <p:nvPicPr>
              <p:cNvPr id="69" name="Ink 68">
                <a:extLst>
                  <a:ext uri="{FF2B5EF4-FFF2-40B4-BE49-F238E27FC236}">
                    <a16:creationId xmlns:a16="http://schemas.microsoft.com/office/drawing/2014/main" id="{268E22CA-6503-557A-7CF4-BC1365574523}"/>
                  </a:ext>
                </a:extLst>
              </p:cNvPr>
              <p:cNvPicPr/>
              <p:nvPr/>
            </p:nvPicPr>
            <p:blipFill>
              <a:blip r:embed="rId99"/>
              <a:stretch>
                <a:fillRect/>
              </a:stretch>
            </p:blipFill>
            <p:spPr>
              <a:xfrm>
                <a:off x="1877283" y="1384448"/>
                <a:ext cx="250200" cy="4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0">
            <p14:nvContentPartPr>
              <p14:cNvPr id="70" name="Ink 69">
                <a:extLst>
                  <a:ext uri="{FF2B5EF4-FFF2-40B4-BE49-F238E27FC236}">
                    <a16:creationId xmlns:a16="http://schemas.microsoft.com/office/drawing/2014/main" id="{63739FD4-E185-99CF-965D-E8EFCB4EF516}"/>
                  </a:ext>
                </a:extLst>
              </p14:cNvPr>
              <p14:cNvContentPartPr/>
              <p14:nvPr/>
            </p14:nvContentPartPr>
            <p14:xfrm>
              <a:off x="2286603" y="1576688"/>
              <a:ext cx="214920" cy="31680"/>
            </p14:xfrm>
          </p:contentPart>
        </mc:Choice>
        <mc:Fallback xmlns="">
          <p:pic>
            <p:nvPicPr>
              <p:cNvPr id="70" name="Ink 69">
                <a:extLst>
                  <a:ext uri="{FF2B5EF4-FFF2-40B4-BE49-F238E27FC236}">
                    <a16:creationId xmlns:a16="http://schemas.microsoft.com/office/drawing/2014/main" id="{63739FD4-E185-99CF-965D-E8EFCB4EF516}"/>
                  </a:ext>
                </a:extLst>
              </p:cNvPr>
              <p:cNvPicPr/>
              <p:nvPr/>
            </p:nvPicPr>
            <p:blipFill>
              <a:blip r:embed="rId101"/>
              <a:stretch>
                <a:fillRect/>
              </a:stretch>
            </p:blipFill>
            <p:spPr>
              <a:xfrm>
                <a:off x="2277963" y="1568048"/>
                <a:ext cx="2325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2">
            <p14:nvContentPartPr>
              <p14:cNvPr id="71" name="Ink 70">
                <a:extLst>
                  <a:ext uri="{FF2B5EF4-FFF2-40B4-BE49-F238E27FC236}">
                    <a16:creationId xmlns:a16="http://schemas.microsoft.com/office/drawing/2014/main" id="{FC56FD86-BA01-ADAA-F10F-CA726417D808}"/>
                  </a:ext>
                </a:extLst>
              </p14:cNvPr>
              <p14:cNvContentPartPr/>
              <p14:nvPr/>
            </p14:nvContentPartPr>
            <p14:xfrm>
              <a:off x="2363283" y="1691528"/>
              <a:ext cx="142920" cy="7200"/>
            </p14:xfrm>
          </p:contentPart>
        </mc:Choice>
        <mc:Fallback xmlns="">
          <p:pic>
            <p:nvPicPr>
              <p:cNvPr id="71" name="Ink 70">
                <a:extLst>
                  <a:ext uri="{FF2B5EF4-FFF2-40B4-BE49-F238E27FC236}">
                    <a16:creationId xmlns:a16="http://schemas.microsoft.com/office/drawing/2014/main" id="{FC56FD86-BA01-ADAA-F10F-CA726417D808}"/>
                  </a:ext>
                </a:extLst>
              </p:cNvPr>
              <p:cNvPicPr/>
              <p:nvPr/>
            </p:nvPicPr>
            <p:blipFill>
              <a:blip r:embed="rId103"/>
              <a:stretch>
                <a:fillRect/>
              </a:stretch>
            </p:blipFill>
            <p:spPr>
              <a:xfrm>
                <a:off x="2354283" y="1682528"/>
                <a:ext cx="160560" cy="2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4">
            <p14:nvContentPartPr>
              <p14:cNvPr id="72" name="Ink 71">
                <a:extLst>
                  <a:ext uri="{FF2B5EF4-FFF2-40B4-BE49-F238E27FC236}">
                    <a16:creationId xmlns:a16="http://schemas.microsoft.com/office/drawing/2014/main" id="{6E4BAD09-D662-AA83-CD83-FB8039A56396}"/>
                  </a:ext>
                </a:extLst>
              </p14:cNvPr>
              <p14:cNvContentPartPr/>
              <p14:nvPr/>
            </p14:nvContentPartPr>
            <p14:xfrm>
              <a:off x="2794563" y="1514768"/>
              <a:ext cx="274680" cy="194040"/>
            </p14:xfrm>
          </p:contentPart>
        </mc:Choice>
        <mc:Fallback xmlns="">
          <p:pic>
            <p:nvPicPr>
              <p:cNvPr id="72" name="Ink 71">
                <a:extLst>
                  <a:ext uri="{FF2B5EF4-FFF2-40B4-BE49-F238E27FC236}">
                    <a16:creationId xmlns:a16="http://schemas.microsoft.com/office/drawing/2014/main" id="{6E4BAD09-D662-AA83-CD83-FB8039A56396}"/>
                  </a:ext>
                </a:extLst>
              </p:cNvPr>
              <p:cNvPicPr/>
              <p:nvPr/>
            </p:nvPicPr>
            <p:blipFill>
              <a:blip r:embed="rId105"/>
              <a:stretch>
                <a:fillRect/>
              </a:stretch>
            </p:blipFill>
            <p:spPr>
              <a:xfrm>
                <a:off x="2785923" y="1505768"/>
                <a:ext cx="292320" cy="21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6">
            <p14:nvContentPartPr>
              <p14:cNvPr id="73" name="Ink 72">
                <a:extLst>
                  <a:ext uri="{FF2B5EF4-FFF2-40B4-BE49-F238E27FC236}">
                    <a16:creationId xmlns:a16="http://schemas.microsoft.com/office/drawing/2014/main" id="{7C6F52CE-E232-3D39-57A1-906875EB6A4D}"/>
                  </a:ext>
                </a:extLst>
              </p14:cNvPr>
              <p14:cNvContentPartPr/>
              <p14:nvPr/>
            </p14:nvContentPartPr>
            <p14:xfrm>
              <a:off x="2785923" y="1369328"/>
              <a:ext cx="222480" cy="32400"/>
            </p14:xfrm>
          </p:contentPart>
        </mc:Choice>
        <mc:Fallback xmlns="">
          <p:pic>
            <p:nvPicPr>
              <p:cNvPr id="73" name="Ink 72">
                <a:extLst>
                  <a:ext uri="{FF2B5EF4-FFF2-40B4-BE49-F238E27FC236}">
                    <a16:creationId xmlns:a16="http://schemas.microsoft.com/office/drawing/2014/main" id="{7C6F52CE-E232-3D39-57A1-906875EB6A4D}"/>
                  </a:ext>
                </a:extLst>
              </p:cNvPr>
              <p:cNvPicPr/>
              <p:nvPr/>
            </p:nvPicPr>
            <p:blipFill>
              <a:blip r:embed="rId107"/>
              <a:stretch>
                <a:fillRect/>
              </a:stretch>
            </p:blipFill>
            <p:spPr>
              <a:xfrm>
                <a:off x="2776923" y="1360328"/>
                <a:ext cx="240120" cy="5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8">
            <p14:nvContentPartPr>
              <p14:cNvPr id="75" name="Ink 74">
                <a:extLst>
                  <a:ext uri="{FF2B5EF4-FFF2-40B4-BE49-F238E27FC236}">
                    <a16:creationId xmlns:a16="http://schemas.microsoft.com/office/drawing/2014/main" id="{DBAC3D36-9778-31F9-5D8B-AC38D5C96511}"/>
                  </a:ext>
                </a:extLst>
              </p14:cNvPr>
              <p14:cNvContentPartPr/>
              <p14:nvPr/>
            </p14:nvContentPartPr>
            <p14:xfrm>
              <a:off x="3528963" y="1489208"/>
              <a:ext cx="4320" cy="189360"/>
            </p14:xfrm>
          </p:contentPart>
        </mc:Choice>
        <mc:Fallback xmlns="">
          <p:pic>
            <p:nvPicPr>
              <p:cNvPr id="75" name="Ink 74">
                <a:extLst>
                  <a:ext uri="{FF2B5EF4-FFF2-40B4-BE49-F238E27FC236}">
                    <a16:creationId xmlns:a16="http://schemas.microsoft.com/office/drawing/2014/main" id="{DBAC3D36-9778-31F9-5D8B-AC38D5C96511}"/>
                  </a:ext>
                </a:extLst>
              </p:cNvPr>
              <p:cNvPicPr/>
              <p:nvPr/>
            </p:nvPicPr>
            <p:blipFill>
              <a:blip r:embed="rId109"/>
              <a:stretch>
                <a:fillRect/>
              </a:stretch>
            </p:blipFill>
            <p:spPr>
              <a:xfrm>
                <a:off x="3520323" y="1480208"/>
                <a:ext cx="21960" cy="20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0">
            <p14:nvContentPartPr>
              <p14:cNvPr id="76" name="Ink 75">
                <a:extLst>
                  <a:ext uri="{FF2B5EF4-FFF2-40B4-BE49-F238E27FC236}">
                    <a16:creationId xmlns:a16="http://schemas.microsoft.com/office/drawing/2014/main" id="{75732D78-01FA-9FA6-7633-507373248413}"/>
                  </a:ext>
                </a:extLst>
              </p14:cNvPr>
              <p14:cNvContentPartPr/>
              <p14:nvPr/>
            </p14:nvContentPartPr>
            <p14:xfrm>
              <a:off x="3408723" y="1545368"/>
              <a:ext cx="230760" cy="22320"/>
            </p14:xfrm>
          </p:contentPart>
        </mc:Choice>
        <mc:Fallback xmlns="">
          <p:pic>
            <p:nvPicPr>
              <p:cNvPr id="76" name="Ink 75">
                <a:extLst>
                  <a:ext uri="{FF2B5EF4-FFF2-40B4-BE49-F238E27FC236}">
                    <a16:creationId xmlns:a16="http://schemas.microsoft.com/office/drawing/2014/main" id="{75732D78-01FA-9FA6-7633-507373248413}"/>
                  </a:ext>
                </a:extLst>
              </p:cNvPr>
              <p:cNvPicPr/>
              <p:nvPr/>
            </p:nvPicPr>
            <p:blipFill>
              <a:blip r:embed="rId111"/>
              <a:stretch>
                <a:fillRect/>
              </a:stretch>
            </p:blipFill>
            <p:spPr>
              <a:xfrm>
                <a:off x="3400083" y="1536728"/>
                <a:ext cx="248400" cy="39960"/>
              </a:xfrm>
              <a:prstGeom prst="rect">
                <a:avLst/>
              </a:prstGeom>
            </p:spPr>
          </p:pic>
        </mc:Fallback>
      </mc:AlternateContent>
      <p:grpSp>
        <p:nvGrpSpPr>
          <p:cNvPr id="98" name="Group 97">
            <a:extLst>
              <a:ext uri="{FF2B5EF4-FFF2-40B4-BE49-F238E27FC236}">
                <a16:creationId xmlns:a16="http://schemas.microsoft.com/office/drawing/2014/main" id="{38A9481C-09D0-E855-FE7F-0CF36F890AF7}"/>
              </a:ext>
            </a:extLst>
          </p:cNvPr>
          <p:cNvGrpSpPr/>
          <p:nvPr/>
        </p:nvGrpSpPr>
        <p:grpSpPr>
          <a:xfrm>
            <a:off x="3942603" y="1245848"/>
            <a:ext cx="3219480" cy="615240"/>
            <a:chOff x="3942603" y="1245848"/>
            <a:chExt cx="3219480" cy="615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8" name="Ink 77">
                  <a:extLst>
                    <a:ext uri="{FF2B5EF4-FFF2-40B4-BE49-F238E27FC236}">
                      <a16:creationId xmlns:a16="http://schemas.microsoft.com/office/drawing/2014/main" id="{69CA3772-F78C-4190-A5C3-E1018667386B}"/>
                    </a:ext>
                  </a:extLst>
                </p14:cNvPr>
                <p14:cNvContentPartPr/>
                <p14:nvPr/>
              </p14:nvContentPartPr>
              <p14:xfrm>
                <a:off x="3943683" y="1423328"/>
                <a:ext cx="254160" cy="261720"/>
              </p14:xfrm>
            </p:contentPart>
          </mc:Choice>
          <mc:Fallback xmlns="">
            <p:pic>
              <p:nvPicPr>
                <p:cNvPr id="78" name="Ink 77">
                  <a:extLst>
                    <a:ext uri="{FF2B5EF4-FFF2-40B4-BE49-F238E27FC236}">
                      <a16:creationId xmlns:a16="http://schemas.microsoft.com/office/drawing/2014/main" id="{69CA3772-F78C-4190-A5C3-E1018667386B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3934683" y="1414688"/>
                  <a:ext cx="27180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9" name="Ink 78">
                  <a:extLst>
                    <a:ext uri="{FF2B5EF4-FFF2-40B4-BE49-F238E27FC236}">
                      <a16:creationId xmlns:a16="http://schemas.microsoft.com/office/drawing/2014/main" id="{73570AD4-E680-2B08-BAB7-31C43F85A5B8}"/>
                    </a:ext>
                  </a:extLst>
                </p14:cNvPr>
                <p14:cNvContentPartPr/>
                <p14:nvPr/>
              </p14:nvContentPartPr>
              <p14:xfrm>
                <a:off x="3942603" y="1272128"/>
                <a:ext cx="231480" cy="31320"/>
              </p14:xfrm>
            </p:contentPart>
          </mc:Choice>
          <mc:Fallback xmlns="">
            <p:pic>
              <p:nvPicPr>
                <p:cNvPr id="79" name="Ink 78">
                  <a:extLst>
                    <a:ext uri="{FF2B5EF4-FFF2-40B4-BE49-F238E27FC236}">
                      <a16:creationId xmlns:a16="http://schemas.microsoft.com/office/drawing/2014/main" id="{73570AD4-E680-2B08-BAB7-31C43F85A5B8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3933603" y="1263128"/>
                  <a:ext cx="24912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80" name="Ink 79">
                  <a:extLst>
                    <a:ext uri="{FF2B5EF4-FFF2-40B4-BE49-F238E27FC236}">
                      <a16:creationId xmlns:a16="http://schemas.microsoft.com/office/drawing/2014/main" id="{D083FE7B-D351-F2E4-F0FE-CB23C755DA92}"/>
                    </a:ext>
                  </a:extLst>
                </p14:cNvPr>
                <p14:cNvContentPartPr/>
                <p14:nvPr/>
              </p14:nvContentPartPr>
              <p14:xfrm>
                <a:off x="4452363" y="1489568"/>
                <a:ext cx="149040" cy="127080"/>
              </p14:xfrm>
            </p:contentPart>
          </mc:Choice>
          <mc:Fallback xmlns="">
            <p:pic>
              <p:nvPicPr>
                <p:cNvPr id="80" name="Ink 79">
                  <a:extLst>
                    <a:ext uri="{FF2B5EF4-FFF2-40B4-BE49-F238E27FC236}">
                      <a16:creationId xmlns:a16="http://schemas.microsoft.com/office/drawing/2014/main" id="{D083FE7B-D351-F2E4-F0FE-CB23C755DA92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4443723" y="1480928"/>
                  <a:ext cx="1666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81" name="Ink 80">
                  <a:extLst>
                    <a:ext uri="{FF2B5EF4-FFF2-40B4-BE49-F238E27FC236}">
                      <a16:creationId xmlns:a16="http://schemas.microsoft.com/office/drawing/2014/main" id="{8E08B9DC-2976-8C0C-C4E0-66BA2B21E6E9}"/>
                    </a:ext>
                  </a:extLst>
                </p14:cNvPr>
                <p14:cNvContentPartPr/>
                <p14:nvPr/>
              </p14:nvContentPartPr>
              <p14:xfrm>
                <a:off x="4419603" y="1463648"/>
                <a:ext cx="249480" cy="167400"/>
              </p14:xfrm>
            </p:contentPart>
          </mc:Choice>
          <mc:Fallback xmlns="">
            <p:pic>
              <p:nvPicPr>
                <p:cNvPr id="81" name="Ink 80">
                  <a:extLst>
                    <a:ext uri="{FF2B5EF4-FFF2-40B4-BE49-F238E27FC236}">
                      <a16:creationId xmlns:a16="http://schemas.microsoft.com/office/drawing/2014/main" id="{8E08B9DC-2976-8C0C-C4E0-66BA2B21E6E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4410963" y="1454648"/>
                  <a:ext cx="267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83" name="Ink 82">
                  <a:extLst>
                    <a:ext uri="{FF2B5EF4-FFF2-40B4-BE49-F238E27FC236}">
                      <a16:creationId xmlns:a16="http://schemas.microsoft.com/office/drawing/2014/main" id="{2469274F-140F-6856-71C4-3917F778D4E7}"/>
                    </a:ext>
                  </a:extLst>
                </p14:cNvPr>
                <p14:cNvContentPartPr/>
                <p14:nvPr/>
              </p14:nvContentPartPr>
              <p14:xfrm>
                <a:off x="5164443" y="1463648"/>
                <a:ext cx="185760" cy="209880"/>
              </p14:xfrm>
            </p:contentPart>
          </mc:Choice>
          <mc:Fallback xmlns="">
            <p:pic>
              <p:nvPicPr>
                <p:cNvPr id="83" name="Ink 82">
                  <a:extLst>
                    <a:ext uri="{FF2B5EF4-FFF2-40B4-BE49-F238E27FC236}">
                      <a16:creationId xmlns:a16="http://schemas.microsoft.com/office/drawing/2014/main" id="{2469274F-140F-6856-71C4-3917F778D4E7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5155803" y="1455008"/>
                  <a:ext cx="2034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84" name="Ink 83">
                  <a:extLst>
                    <a:ext uri="{FF2B5EF4-FFF2-40B4-BE49-F238E27FC236}">
                      <a16:creationId xmlns:a16="http://schemas.microsoft.com/office/drawing/2014/main" id="{76F78DCF-83BE-5372-5F6D-FBFFE6BA6F73}"/>
                    </a:ext>
                  </a:extLst>
                </p14:cNvPr>
                <p14:cNvContentPartPr/>
                <p14:nvPr/>
              </p14:nvContentPartPr>
              <p14:xfrm>
                <a:off x="5142483" y="1364648"/>
                <a:ext cx="273960" cy="18720"/>
              </p14:xfrm>
            </p:contentPart>
          </mc:Choice>
          <mc:Fallback xmlns="">
            <p:pic>
              <p:nvPicPr>
                <p:cNvPr id="84" name="Ink 83">
                  <a:extLst>
                    <a:ext uri="{FF2B5EF4-FFF2-40B4-BE49-F238E27FC236}">
                      <a16:creationId xmlns:a16="http://schemas.microsoft.com/office/drawing/2014/main" id="{76F78DCF-83BE-5372-5F6D-FBFFE6BA6F73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5133483" y="1355648"/>
                  <a:ext cx="2916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86" name="Ink 85">
                  <a:extLst>
                    <a:ext uri="{FF2B5EF4-FFF2-40B4-BE49-F238E27FC236}">
                      <a16:creationId xmlns:a16="http://schemas.microsoft.com/office/drawing/2014/main" id="{18611B81-EF19-BB57-34C1-639AE4DC2D84}"/>
                    </a:ext>
                  </a:extLst>
                </p14:cNvPr>
                <p14:cNvContentPartPr/>
                <p14:nvPr/>
              </p14:nvContentPartPr>
              <p14:xfrm>
                <a:off x="4813443" y="1267808"/>
                <a:ext cx="239760" cy="576360"/>
              </p14:xfrm>
            </p:contentPart>
          </mc:Choice>
          <mc:Fallback xmlns="">
            <p:pic>
              <p:nvPicPr>
                <p:cNvPr id="86" name="Ink 85">
                  <a:extLst>
                    <a:ext uri="{FF2B5EF4-FFF2-40B4-BE49-F238E27FC236}">
                      <a16:creationId xmlns:a16="http://schemas.microsoft.com/office/drawing/2014/main" id="{18611B81-EF19-BB57-34C1-639AE4DC2D84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4804443" y="1258808"/>
                  <a:ext cx="257400" cy="59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87" name="Ink 86">
                  <a:extLst>
                    <a:ext uri="{FF2B5EF4-FFF2-40B4-BE49-F238E27FC236}">
                      <a16:creationId xmlns:a16="http://schemas.microsoft.com/office/drawing/2014/main" id="{388C6220-52EA-AB91-CA32-18BE1AB72261}"/>
                    </a:ext>
                  </a:extLst>
                </p14:cNvPr>
                <p14:cNvContentPartPr/>
                <p14:nvPr/>
              </p14:nvContentPartPr>
              <p14:xfrm>
                <a:off x="5588163" y="1495688"/>
                <a:ext cx="150840" cy="142920"/>
              </p14:xfrm>
            </p:contentPart>
          </mc:Choice>
          <mc:Fallback xmlns="">
            <p:pic>
              <p:nvPicPr>
                <p:cNvPr id="87" name="Ink 86">
                  <a:extLst>
                    <a:ext uri="{FF2B5EF4-FFF2-40B4-BE49-F238E27FC236}">
                      <a16:creationId xmlns:a16="http://schemas.microsoft.com/office/drawing/2014/main" id="{388C6220-52EA-AB91-CA32-18BE1AB72261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579523" y="1486688"/>
                  <a:ext cx="1684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88" name="Ink 87">
                  <a:extLst>
                    <a:ext uri="{FF2B5EF4-FFF2-40B4-BE49-F238E27FC236}">
                      <a16:creationId xmlns:a16="http://schemas.microsoft.com/office/drawing/2014/main" id="{A7B484C5-B49B-2E43-164D-6179D4446724}"/>
                    </a:ext>
                  </a:extLst>
                </p14:cNvPr>
                <p14:cNvContentPartPr/>
                <p14:nvPr/>
              </p14:nvContentPartPr>
              <p14:xfrm>
                <a:off x="5544243" y="1485968"/>
                <a:ext cx="255240" cy="239760"/>
              </p14:xfrm>
            </p:contentPart>
          </mc:Choice>
          <mc:Fallback xmlns="">
            <p:pic>
              <p:nvPicPr>
                <p:cNvPr id="88" name="Ink 87">
                  <a:extLst>
                    <a:ext uri="{FF2B5EF4-FFF2-40B4-BE49-F238E27FC236}">
                      <a16:creationId xmlns:a16="http://schemas.microsoft.com/office/drawing/2014/main" id="{A7B484C5-B49B-2E43-164D-6179D4446724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5535603" y="1477328"/>
                  <a:ext cx="27288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90" name="Ink 89">
                  <a:extLst>
                    <a:ext uri="{FF2B5EF4-FFF2-40B4-BE49-F238E27FC236}">
                      <a16:creationId xmlns:a16="http://schemas.microsoft.com/office/drawing/2014/main" id="{36E8DD61-9393-E156-AAA9-E8B2B205232F}"/>
                    </a:ext>
                  </a:extLst>
                </p14:cNvPr>
                <p14:cNvContentPartPr/>
                <p14:nvPr/>
              </p14:nvContentPartPr>
              <p14:xfrm>
                <a:off x="6065163" y="1330808"/>
                <a:ext cx="81360" cy="416160"/>
              </p14:xfrm>
            </p:contentPart>
          </mc:Choice>
          <mc:Fallback xmlns="">
            <p:pic>
              <p:nvPicPr>
                <p:cNvPr id="90" name="Ink 89">
                  <a:extLst>
                    <a:ext uri="{FF2B5EF4-FFF2-40B4-BE49-F238E27FC236}">
                      <a16:creationId xmlns:a16="http://schemas.microsoft.com/office/drawing/2014/main" id="{36E8DD61-9393-E156-AAA9-E8B2B205232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6056523" y="1321808"/>
                  <a:ext cx="99000" cy="43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91" name="Ink 90">
                  <a:extLst>
                    <a:ext uri="{FF2B5EF4-FFF2-40B4-BE49-F238E27FC236}">
                      <a16:creationId xmlns:a16="http://schemas.microsoft.com/office/drawing/2014/main" id="{B0A68223-20C9-8C1C-D509-431DEE4F9517}"/>
                    </a:ext>
                  </a:extLst>
                </p14:cNvPr>
                <p14:cNvContentPartPr/>
                <p14:nvPr/>
              </p14:nvContentPartPr>
              <p14:xfrm>
                <a:off x="6323283" y="1415768"/>
                <a:ext cx="84240" cy="259920"/>
              </p14:xfrm>
            </p:contentPart>
          </mc:Choice>
          <mc:Fallback xmlns="">
            <p:pic>
              <p:nvPicPr>
                <p:cNvPr id="91" name="Ink 90">
                  <a:extLst>
                    <a:ext uri="{FF2B5EF4-FFF2-40B4-BE49-F238E27FC236}">
                      <a16:creationId xmlns:a16="http://schemas.microsoft.com/office/drawing/2014/main" id="{B0A68223-20C9-8C1C-D509-431DEE4F951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6314283" y="1406768"/>
                  <a:ext cx="101880" cy="27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92" name="Ink 91">
                  <a:extLst>
                    <a:ext uri="{FF2B5EF4-FFF2-40B4-BE49-F238E27FC236}">
                      <a16:creationId xmlns:a16="http://schemas.microsoft.com/office/drawing/2014/main" id="{AD892184-07FB-D5C4-B107-8BC1A983EE27}"/>
                    </a:ext>
                  </a:extLst>
                </p14:cNvPr>
                <p14:cNvContentPartPr/>
                <p14:nvPr/>
              </p14:nvContentPartPr>
              <p14:xfrm>
                <a:off x="6227523" y="1539608"/>
                <a:ext cx="207360" cy="13320"/>
              </p14:xfrm>
            </p:contentPart>
          </mc:Choice>
          <mc:Fallback xmlns="">
            <p:pic>
              <p:nvPicPr>
                <p:cNvPr id="92" name="Ink 91">
                  <a:extLst>
                    <a:ext uri="{FF2B5EF4-FFF2-40B4-BE49-F238E27FC236}">
                      <a16:creationId xmlns:a16="http://schemas.microsoft.com/office/drawing/2014/main" id="{AD892184-07FB-D5C4-B107-8BC1A983EE27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6218883" y="1530608"/>
                  <a:ext cx="225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94" name="Ink 93">
                  <a:extLst>
                    <a:ext uri="{FF2B5EF4-FFF2-40B4-BE49-F238E27FC236}">
                      <a16:creationId xmlns:a16="http://schemas.microsoft.com/office/drawing/2014/main" id="{72E51D13-F448-EC74-2381-EA0F755724B6}"/>
                    </a:ext>
                  </a:extLst>
                </p14:cNvPr>
                <p14:cNvContentPartPr/>
                <p14:nvPr/>
              </p14:nvContentPartPr>
              <p14:xfrm>
                <a:off x="6581763" y="1495688"/>
                <a:ext cx="183600" cy="176040"/>
              </p14:xfrm>
            </p:contentPart>
          </mc:Choice>
          <mc:Fallback xmlns="">
            <p:pic>
              <p:nvPicPr>
                <p:cNvPr id="94" name="Ink 93">
                  <a:extLst>
                    <a:ext uri="{FF2B5EF4-FFF2-40B4-BE49-F238E27FC236}">
                      <a16:creationId xmlns:a16="http://schemas.microsoft.com/office/drawing/2014/main" id="{72E51D13-F448-EC74-2381-EA0F755724B6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6572763" y="1486688"/>
                  <a:ext cx="20124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95" name="Ink 94">
                  <a:extLst>
                    <a:ext uri="{FF2B5EF4-FFF2-40B4-BE49-F238E27FC236}">
                      <a16:creationId xmlns:a16="http://schemas.microsoft.com/office/drawing/2014/main" id="{6C25442E-5AA8-4821-BE38-09E4928526F2}"/>
                    </a:ext>
                  </a:extLst>
                </p14:cNvPr>
                <p14:cNvContentPartPr/>
                <p14:nvPr/>
              </p14:nvContentPartPr>
              <p14:xfrm>
                <a:off x="6588603" y="1438448"/>
                <a:ext cx="165240" cy="10440"/>
              </p14:xfrm>
            </p:contentPart>
          </mc:Choice>
          <mc:Fallback xmlns="">
            <p:pic>
              <p:nvPicPr>
                <p:cNvPr id="95" name="Ink 94">
                  <a:extLst>
                    <a:ext uri="{FF2B5EF4-FFF2-40B4-BE49-F238E27FC236}">
                      <a16:creationId xmlns:a16="http://schemas.microsoft.com/office/drawing/2014/main" id="{6C25442E-5AA8-4821-BE38-09E4928526F2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6579603" y="1429808"/>
                  <a:ext cx="182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96" name="Ink 95">
                  <a:extLst>
                    <a:ext uri="{FF2B5EF4-FFF2-40B4-BE49-F238E27FC236}">
                      <a16:creationId xmlns:a16="http://schemas.microsoft.com/office/drawing/2014/main" id="{9DC13472-7EB9-DEBB-5F74-6D8FBF7EA519}"/>
                    </a:ext>
                  </a:extLst>
                </p14:cNvPr>
                <p14:cNvContentPartPr/>
                <p14:nvPr/>
              </p14:nvContentPartPr>
              <p14:xfrm>
                <a:off x="6832683" y="1290128"/>
                <a:ext cx="118800" cy="460800"/>
              </p14:xfrm>
            </p:contentPart>
          </mc:Choice>
          <mc:Fallback xmlns="">
            <p:pic>
              <p:nvPicPr>
                <p:cNvPr id="96" name="Ink 95">
                  <a:extLst>
                    <a:ext uri="{FF2B5EF4-FFF2-40B4-BE49-F238E27FC236}">
                      <a16:creationId xmlns:a16="http://schemas.microsoft.com/office/drawing/2014/main" id="{9DC13472-7EB9-DEBB-5F74-6D8FBF7EA519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6824043" y="1281128"/>
                  <a:ext cx="136440" cy="47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97" name="Ink 96">
                  <a:extLst>
                    <a:ext uri="{FF2B5EF4-FFF2-40B4-BE49-F238E27FC236}">
                      <a16:creationId xmlns:a16="http://schemas.microsoft.com/office/drawing/2014/main" id="{8FE41EA3-EA0A-212C-2E01-008EB674A10B}"/>
                    </a:ext>
                  </a:extLst>
                </p14:cNvPr>
                <p14:cNvContentPartPr/>
                <p14:nvPr/>
              </p14:nvContentPartPr>
              <p14:xfrm>
                <a:off x="6947883" y="1245848"/>
                <a:ext cx="214200" cy="615240"/>
              </p14:xfrm>
            </p:contentPart>
          </mc:Choice>
          <mc:Fallback xmlns="">
            <p:pic>
              <p:nvPicPr>
                <p:cNvPr id="97" name="Ink 96">
                  <a:extLst>
                    <a:ext uri="{FF2B5EF4-FFF2-40B4-BE49-F238E27FC236}">
                      <a16:creationId xmlns:a16="http://schemas.microsoft.com/office/drawing/2014/main" id="{8FE41EA3-EA0A-212C-2E01-008EB674A10B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6939243" y="1237208"/>
                  <a:ext cx="231840" cy="632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44">
            <p14:nvContentPartPr>
              <p14:cNvPr id="100" name="Ink 99">
                <a:extLst>
                  <a:ext uri="{FF2B5EF4-FFF2-40B4-BE49-F238E27FC236}">
                    <a16:creationId xmlns:a16="http://schemas.microsoft.com/office/drawing/2014/main" id="{B181B20B-07D6-7EB8-46DA-DEB2B0366E11}"/>
                  </a:ext>
                </a:extLst>
              </p14:cNvPr>
              <p14:cNvContentPartPr/>
              <p14:nvPr/>
            </p14:nvContentPartPr>
            <p14:xfrm>
              <a:off x="9252243" y="1573088"/>
              <a:ext cx="484200" cy="438480"/>
            </p14:xfrm>
          </p:contentPart>
        </mc:Choice>
        <mc:Fallback xmlns="">
          <p:pic>
            <p:nvPicPr>
              <p:cNvPr id="100" name="Ink 99">
                <a:extLst>
                  <a:ext uri="{FF2B5EF4-FFF2-40B4-BE49-F238E27FC236}">
                    <a16:creationId xmlns:a16="http://schemas.microsoft.com/office/drawing/2014/main" id="{B181B20B-07D6-7EB8-46DA-DEB2B0366E11}"/>
                  </a:ext>
                </a:extLst>
              </p:cNvPr>
              <p:cNvPicPr/>
              <p:nvPr/>
            </p:nvPicPr>
            <p:blipFill>
              <a:blip r:embed="rId145"/>
              <a:stretch>
                <a:fillRect/>
              </a:stretch>
            </p:blipFill>
            <p:spPr>
              <a:xfrm>
                <a:off x="9243603" y="1564448"/>
                <a:ext cx="501840" cy="45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">
            <p14:nvContentPartPr>
              <p14:cNvPr id="101" name="Ink 100">
                <a:extLst>
                  <a:ext uri="{FF2B5EF4-FFF2-40B4-BE49-F238E27FC236}">
                    <a16:creationId xmlns:a16="http://schemas.microsoft.com/office/drawing/2014/main" id="{99233F8A-EF64-FA88-8950-BA04A782AA55}"/>
                  </a:ext>
                </a:extLst>
              </p14:cNvPr>
              <p14:cNvContentPartPr/>
              <p14:nvPr/>
            </p14:nvContentPartPr>
            <p14:xfrm>
              <a:off x="7957683" y="1483448"/>
              <a:ext cx="2960280" cy="332640"/>
            </p14:xfrm>
          </p:contentPart>
        </mc:Choice>
        <mc:Fallback xmlns="">
          <p:pic>
            <p:nvPicPr>
              <p:cNvPr id="101" name="Ink 100">
                <a:extLst>
                  <a:ext uri="{FF2B5EF4-FFF2-40B4-BE49-F238E27FC236}">
                    <a16:creationId xmlns:a16="http://schemas.microsoft.com/office/drawing/2014/main" id="{99233F8A-EF64-FA88-8950-BA04A782AA55}"/>
                  </a:ext>
                </a:extLst>
              </p:cNvPr>
              <p:cNvPicPr/>
              <p:nvPr/>
            </p:nvPicPr>
            <p:blipFill>
              <a:blip r:embed="rId147"/>
              <a:stretch>
                <a:fillRect/>
              </a:stretch>
            </p:blipFill>
            <p:spPr>
              <a:xfrm>
                <a:off x="7949043" y="1474808"/>
                <a:ext cx="2977920" cy="35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6" name="Group 105">
            <a:extLst>
              <a:ext uri="{FF2B5EF4-FFF2-40B4-BE49-F238E27FC236}">
                <a16:creationId xmlns:a16="http://schemas.microsoft.com/office/drawing/2014/main" id="{D186122E-D500-8E92-4B38-63A315544A95}"/>
              </a:ext>
            </a:extLst>
          </p:cNvPr>
          <p:cNvGrpSpPr/>
          <p:nvPr/>
        </p:nvGrpSpPr>
        <p:grpSpPr>
          <a:xfrm>
            <a:off x="7828803" y="1723208"/>
            <a:ext cx="3013920" cy="542880"/>
            <a:chOff x="7828803" y="1723208"/>
            <a:chExt cx="3013920" cy="542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02" name="Ink 101">
                  <a:extLst>
                    <a:ext uri="{FF2B5EF4-FFF2-40B4-BE49-F238E27FC236}">
                      <a16:creationId xmlns:a16="http://schemas.microsoft.com/office/drawing/2014/main" id="{703AB3E3-E849-21FF-6F2D-0E083FE16B4C}"/>
                    </a:ext>
                  </a:extLst>
                </p14:cNvPr>
                <p14:cNvContentPartPr/>
                <p14:nvPr/>
              </p14:nvContentPartPr>
              <p14:xfrm>
                <a:off x="7910523" y="1909688"/>
                <a:ext cx="2932200" cy="356400"/>
              </p14:xfrm>
            </p:contentPart>
          </mc:Choice>
          <mc:Fallback xmlns="">
            <p:pic>
              <p:nvPicPr>
                <p:cNvPr id="102" name="Ink 101">
                  <a:extLst>
                    <a:ext uri="{FF2B5EF4-FFF2-40B4-BE49-F238E27FC236}">
                      <a16:creationId xmlns:a16="http://schemas.microsoft.com/office/drawing/2014/main" id="{703AB3E3-E849-21FF-6F2D-0E083FE16B4C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7901883" y="1900688"/>
                  <a:ext cx="2949840" cy="37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03" name="Ink 102">
                  <a:extLst>
                    <a:ext uri="{FF2B5EF4-FFF2-40B4-BE49-F238E27FC236}">
                      <a16:creationId xmlns:a16="http://schemas.microsoft.com/office/drawing/2014/main" id="{6558CA90-89A6-F65F-9B51-B28FF0569A91}"/>
                    </a:ext>
                  </a:extLst>
                </p14:cNvPr>
                <p14:cNvContentPartPr/>
                <p14:nvPr/>
              </p14:nvContentPartPr>
              <p14:xfrm>
                <a:off x="7864443" y="1723208"/>
                <a:ext cx="212040" cy="128520"/>
              </p14:xfrm>
            </p:contentPart>
          </mc:Choice>
          <mc:Fallback xmlns="">
            <p:pic>
              <p:nvPicPr>
                <p:cNvPr id="103" name="Ink 102">
                  <a:extLst>
                    <a:ext uri="{FF2B5EF4-FFF2-40B4-BE49-F238E27FC236}">
                      <a16:creationId xmlns:a16="http://schemas.microsoft.com/office/drawing/2014/main" id="{6558CA90-89A6-F65F-9B51-B28FF0569A91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7855803" y="1714568"/>
                  <a:ext cx="22968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05" name="Ink 104">
                  <a:extLst>
                    <a:ext uri="{FF2B5EF4-FFF2-40B4-BE49-F238E27FC236}">
                      <a16:creationId xmlns:a16="http://schemas.microsoft.com/office/drawing/2014/main" id="{3A8615FC-39FD-40C6-5F42-84DF5A699E71}"/>
                    </a:ext>
                  </a:extLst>
                </p14:cNvPr>
                <p14:cNvContentPartPr/>
                <p14:nvPr/>
              </p14:nvContentPartPr>
              <p14:xfrm>
                <a:off x="7828803" y="1947488"/>
                <a:ext cx="236880" cy="158760"/>
              </p14:xfrm>
            </p:contentPart>
          </mc:Choice>
          <mc:Fallback xmlns="">
            <p:pic>
              <p:nvPicPr>
                <p:cNvPr id="105" name="Ink 104">
                  <a:extLst>
                    <a:ext uri="{FF2B5EF4-FFF2-40B4-BE49-F238E27FC236}">
                      <a16:creationId xmlns:a16="http://schemas.microsoft.com/office/drawing/2014/main" id="{3A8615FC-39FD-40C6-5F42-84DF5A699E71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7820163" y="1938488"/>
                  <a:ext cx="254520" cy="176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7" name="Group 116">
            <a:extLst>
              <a:ext uri="{FF2B5EF4-FFF2-40B4-BE49-F238E27FC236}">
                <a16:creationId xmlns:a16="http://schemas.microsoft.com/office/drawing/2014/main" id="{75F52D15-1B31-4C08-6894-0ECBC1B70AE1}"/>
              </a:ext>
            </a:extLst>
          </p:cNvPr>
          <p:cNvGrpSpPr/>
          <p:nvPr/>
        </p:nvGrpSpPr>
        <p:grpSpPr>
          <a:xfrm>
            <a:off x="10550403" y="1585328"/>
            <a:ext cx="1207800" cy="444240"/>
            <a:chOff x="10550403" y="1585328"/>
            <a:chExt cx="1207800" cy="44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07" name="Ink 106">
                  <a:extLst>
                    <a:ext uri="{FF2B5EF4-FFF2-40B4-BE49-F238E27FC236}">
                      <a16:creationId xmlns:a16="http://schemas.microsoft.com/office/drawing/2014/main" id="{00AEF228-5431-43EC-D38B-53B021E194BD}"/>
                    </a:ext>
                  </a:extLst>
                </p14:cNvPr>
                <p14:cNvContentPartPr/>
                <p14:nvPr/>
              </p14:nvContentPartPr>
              <p14:xfrm>
                <a:off x="10599003" y="1585328"/>
                <a:ext cx="177120" cy="170280"/>
              </p14:xfrm>
            </p:contentPart>
          </mc:Choice>
          <mc:Fallback xmlns="">
            <p:pic>
              <p:nvPicPr>
                <p:cNvPr id="107" name="Ink 106">
                  <a:extLst>
                    <a:ext uri="{FF2B5EF4-FFF2-40B4-BE49-F238E27FC236}">
                      <a16:creationId xmlns:a16="http://schemas.microsoft.com/office/drawing/2014/main" id="{00AEF228-5431-43EC-D38B-53B021E194BD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10590003" y="1576688"/>
                  <a:ext cx="194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08" name="Ink 107">
                  <a:extLst>
                    <a:ext uri="{FF2B5EF4-FFF2-40B4-BE49-F238E27FC236}">
                      <a16:creationId xmlns:a16="http://schemas.microsoft.com/office/drawing/2014/main" id="{C3930DB1-ACB2-1E87-E8EA-788E0B9EEB46}"/>
                    </a:ext>
                  </a:extLst>
                </p14:cNvPr>
                <p14:cNvContentPartPr/>
                <p14:nvPr/>
              </p14:nvContentPartPr>
              <p14:xfrm>
                <a:off x="10550403" y="1845248"/>
                <a:ext cx="172800" cy="184320"/>
              </p14:xfrm>
            </p:contentPart>
          </mc:Choice>
          <mc:Fallback xmlns="">
            <p:pic>
              <p:nvPicPr>
                <p:cNvPr id="108" name="Ink 107">
                  <a:extLst>
                    <a:ext uri="{FF2B5EF4-FFF2-40B4-BE49-F238E27FC236}">
                      <a16:creationId xmlns:a16="http://schemas.microsoft.com/office/drawing/2014/main" id="{C3930DB1-ACB2-1E87-E8EA-788E0B9EEB4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10541763" y="1836248"/>
                  <a:ext cx="19044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10" name="Ink 109">
                  <a:extLst>
                    <a:ext uri="{FF2B5EF4-FFF2-40B4-BE49-F238E27FC236}">
                      <a16:creationId xmlns:a16="http://schemas.microsoft.com/office/drawing/2014/main" id="{3C1312EF-9081-89ED-27CD-21C61BB24B3B}"/>
                    </a:ext>
                  </a:extLst>
                </p14:cNvPr>
                <p14:cNvContentPartPr/>
                <p14:nvPr/>
              </p14:nvContentPartPr>
              <p14:xfrm>
                <a:off x="10928403" y="1759568"/>
                <a:ext cx="281160" cy="79560"/>
              </p14:xfrm>
            </p:contentPart>
          </mc:Choice>
          <mc:Fallback xmlns="">
            <p:pic>
              <p:nvPicPr>
                <p:cNvPr id="110" name="Ink 109">
                  <a:extLst>
                    <a:ext uri="{FF2B5EF4-FFF2-40B4-BE49-F238E27FC236}">
                      <a16:creationId xmlns:a16="http://schemas.microsoft.com/office/drawing/2014/main" id="{3C1312EF-9081-89ED-27CD-21C61BB24B3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919763" y="1750928"/>
                  <a:ext cx="2988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11" name="Ink 110">
                  <a:extLst>
                    <a:ext uri="{FF2B5EF4-FFF2-40B4-BE49-F238E27FC236}">
                      <a16:creationId xmlns:a16="http://schemas.microsoft.com/office/drawing/2014/main" id="{E5A4C048-3CCE-CEB7-B566-AD0E9519A709}"/>
                    </a:ext>
                  </a:extLst>
                </p14:cNvPr>
                <p14:cNvContentPartPr/>
                <p14:nvPr/>
              </p14:nvContentPartPr>
              <p14:xfrm>
                <a:off x="11049363" y="1623128"/>
                <a:ext cx="160560" cy="8640"/>
              </p14:xfrm>
            </p:contentPart>
          </mc:Choice>
          <mc:Fallback xmlns="">
            <p:pic>
              <p:nvPicPr>
                <p:cNvPr id="111" name="Ink 110">
                  <a:extLst>
                    <a:ext uri="{FF2B5EF4-FFF2-40B4-BE49-F238E27FC236}">
                      <a16:creationId xmlns:a16="http://schemas.microsoft.com/office/drawing/2014/main" id="{E5A4C048-3CCE-CEB7-B566-AD0E9519A70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1040363" y="1614128"/>
                  <a:ext cx="1782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12" name="Ink 111">
                  <a:extLst>
                    <a:ext uri="{FF2B5EF4-FFF2-40B4-BE49-F238E27FC236}">
                      <a16:creationId xmlns:a16="http://schemas.microsoft.com/office/drawing/2014/main" id="{1FDAB3E6-9869-AA9A-996D-D74C2943B731}"/>
                    </a:ext>
                  </a:extLst>
                </p14:cNvPr>
                <p14:cNvContentPartPr/>
                <p14:nvPr/>
              </p14:nvContentPartPr>
              <p14:xfrm>
                <a:off x="11372643" y="1755248"/>
                <a:ext cx="75600" cy="16560"/>
              </p14:xfrm>
            </p:contentPart>
          </mc:Choice>
          <mc:Fallback xmlns="">
            <p:pic>
              <p:nvPicPr>
                <p:cNvPr id="112" name="Ink 111">
                  <a:extLst>
                    <a:ext uri="{FF2B5EF4-FFF2-40B4-BE49-F238E27FC236}">
                      <a16:creationId xmlns:a16="http://schemas.microsoft.com/office/drawing/2014/main" id="{1FDAB3E6-9869-AA9A-996D-D74C2943B731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1364003" y="1746248"/>
                  <a:ext cx="9324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13" name="Ink 112">
                  <a:extLst>
                    <a:ext uri="{FF2B5EF4-FFF2-40B4-BE49-F238E27FC236}">
                      <a16:creationId xmlns:a16="http://schemas.microsoft.com/office/drawing/2014/main" id="{601ADC87-49D3-73D0-0B6B-8A4E7CD156C6}"/>
                    </a:ext>
                  </a:extLst>
                </p14:cNvPr>
                <p14:cNvContentPartPr/>
                <p14:nvPr/>
              </p14:nvContentPartPr>
              <p14:xfrm>
                <a:off x="11339883" y="1803128"/>
                <a:ext cx="106560" cy="29160"/>
              </p14:xfrm>
            </p:contentPart>
          </mc:Choice>
          <mc:Fallback xmlns="">
            <p:pic>
              <p:nvPicPr>
                <p:cNvPr id="113" name="Ink 112">
                  <a:extLst>
                    <a:ext uri="{FF2B5EF4-FFF2-40B4-BE49-F238E27FC236}">
                      <a16:creationId xmlns:a16="http://schemas.microsoft.com/office/drawing/2014/main" id="{601ADC87-49D3-73D0-0B6B-8A4E7CD156C6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1330883" y="1794488"/>
                  <a:ext cx="12420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15" name="Ink 114">
                  <a:extLst>
                    <a:ext uri="{FF2B5EF4-FFF2-40B4-BE49-F238E27FC236}">
                      <a16:creationId xmlns:a16="http://schemas.microsoft.com/office/drawing/2014/main" id="{3E8E73E8-5392-827F-3E01-9B474D514646}"/>
                    </a:ext>
                  </a:extLst>
                </p14:cNvPr>
                <p14:cNvContentPartPr/>
                <p14:nvPr/>
              </p14:nvContentPartPr>
              <p14:xfrm>
                <a:off x="11582523" y="1740488"/>
                <a:ext cx="175680" cy="102240"/>
              </p14:xfrm>
            </p:contentPart>
          </mc:Choice>
          <mc:Fallback xmlns="">
            <p:pic>
              <p:nvPicPr>
                <p:cNvPr id="115" name="Ink 114">
                  <a:extLst>
                    <a:ext uri="{FF2B5EF4-FFF2-40B4-BE49-F238E27FC236}">
                      <a16:creationId xmlns:a16="http://schemas.microsoft.com/office/drawing/2014/main" id="{3E8E73E8-5392-827F-3E01-9B474D514646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1573883" y="1731488"/>
                  <a:ext cx="193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16" name="Ink 115">
                  <a:extLst>
                    <a:ext uri="{FF2B5EF4-FFF2-40B4-BE49-F238E27FC236}">
                      <a16:creationId xmlns:a16="http://schemas.microsoft.com/office/drawing/2014/main" id="{76551595-3C64-41C5-29A1-05DADBBC2DFC}"/>
                    </a:ext>
                  </a:extLst>
                </p14:cNvPr>
                <p14:cNvContentPartPr/>
                <p14:nvPr/>
              </p14:nvContentPartPr>
              <p14:xfrm>
                <a:off x="11631123" y="1632488"/>
                <a:ext cx="110880" cy="20160"/>
              </p14:xfrm>
            </p:contentPart>
          </mc:Choice>
          <mc:Fallback xmlns="">
            <p:pic>
              <p:nvPicPr>
                <p:cNvPr id="116" name="Ink 115">
                  <a:extLst>
                    <a:ext uri="{FF2B5EF4-FFF2-40B4-BE49-F238E27FC236}">
                      <a16:creationId xmlns:a16="http://schemas.microsoft.com/office/drawing/2014/main" id="{76551595-3C64-41C5-29A1-05DADBBC2DFC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1622123" y="1623848"/>
                  <a:ext cx="128520" cy="37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5" name="Group 124">
            <a:extLst>
              <a:ext uri="{FF2B5EF4-FFF2-40B4-BE49-F238E27FC236}">
                <a16:creationId xmlns:a16="http://schemas.microsoft.com/office/drawing/2014/main" id="{B5B3EDB7-6B44-207D-62ED-1DEAC81935F7}"/>
              </a:ext>
            </a:extLst>
          </p:cNvPr>
          <p:cNvGrpSpPr/>
          <p:nvPr/>
        </p:nvGrpSpPr>
        <p:grpSpPr>
          <a:xfrm>
            <a:off x="9122643" y="2343848"/>
            <a:ext cx="787680" cy="256680"/>
            <a:chOff x="9122643" y="2343848"/>
            <a:chExt cx="787680" cy="25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18" name="Ink 117">
                  <a:extLst>
                    <a:ext uri="{FF2B5EF4-FFF2-40B4-BE49-F238E27FC236}">
                      <a16:creationId xmlns:a16="http://schemas.microsoft.com/office/drawing/2014/main" id="{41D37975-29B1-C241-0965-C84DBAC2F643}"/>
                    </a:ext>
                  </a:extLst>
                </p14:cNvPr>
                <p14:cNvContentPartPr/>
                <p14:nvPr/>
              </p14:nvContentPartPr>
              <p14:xfrm>
                <a:off x="9122643" y="2440328"/>
                <a:ext cx="233640" cy="157320"/>
              </p14:xfrm>
            </p:contentPart>
          </mc:Choice>
          <mc:Fallback xmlns="">
            <p:pic>
              <p:nvPicPr>
                <p:cNvPr id="118" name="Ink 117">
                  <a:extLst>
                    <a:ext uri="{FF2B5EF4-FFF2-40B4-BE49-F238E27FC236}">
                      <a16:creationId xmlns:a16="http://schemas.microsoft.com/office/drawing/2014/main" id="{41D37975-29B1-C241-0965-C84DBAC2F643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9114003" y="2431688"/>
                  <a:ext cx="25128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19" name="Ink 118">
                  <a:extLst>
                    <a:ext uri="{FF2B5EF4-FFF2-40B4-BE49-F238E27FC236}">
                      <a16:creationId xmlns:a16="http://schemas.microsoft.com/office/drawing/2014/main" id="{901DCA3A-4692-606B-5F4D-29120AEA82B5}"/>
                    </a:ext>
                  </a:extLst>
                </p14:cNvPr>
                <p14:cNvContentPartPr/>
                <p14:nvPr/>
              </p14:nvContentPartPr>
              <p14:xfrm>
                <a:off x="9151803" y="2369048"/>
                <a:ext cx="93960" cy="11160"/>
              </p14:xfrm>
            </p:contentPart>
          </mc:Choice>
          <mc:Fallback xmlns="">
            <p:pic>
              <p:nvPicPr>
                <p:cNvPr id="119" name="Ink 118">
                  <a:extLst>
                    <a:ext uri="{FF2B5EF4-FFF2-40B4-BE49-F238E27FC236}">
                      <a16:creationId xmlns:a16="http://schemas.microsoft.com/office/drawing/2014/main" id="{901DCA3A-4692-606B-5F4D-29120AEA82B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43163" y="2360048"/>
                  <a:ext cx="1116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20" name="Ink 119">
                  <a:extLst>
                    <a:ext uri="{FF2B5EF4-FFF2-40B4-BE49-F238E27FC236}">
                      <a16:creationId xmlns:a16="http://schemas.microsoft.com/office/drawing/2014/main" id="{C7F49C87-B0D1-EBBC-770F-6846847DBA6B}"/>
                    </a:ext>
                  </a:extLst>
                </p14:cNvPr>
                <p14:cNvContentPartPr/>
                <p14:nvPr/>
              </p14:nvContentPartPr>
              <p14:xfrm>
                <a:off x="9437283" y="2457608"/>
                <a:ext cx="183960" cy="25560"/>
              </p14:xfrm>
            </p:contentPart>
          </mc:Choice>
          <mc:Fallback xmlns="">
            <p:pic>
              <p:nvPicPr>
                <p:cNvPr id="120" name="Ink 119">
                  <a:extLst>
                    <a:ext uri="{FF2B5EF4-FFF2-40B4-BE49-F238E27FC236}">
                      <a16:creationId xmlns:a16="http://schemas.microsoft.com/office/drawing/2014/main" id="{C7F49C87-B0D1-EBBC-770F-6846847DBA6B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428283" y="2448608"/>
                  <a:ext cx="2016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21" name="Ink 120">
                  <a:extLst>
                    <a:ext uri="{FF2B5EF4-FFF2-40B4-BE49-F238E27FC236}">
                      <a16:creationId xmlns:a16="http://schemas.microsoft.com/office/drawing/2014/main" id="{A1E21C6A-B6DD-A7AA-6870-A7E5D7E37D52}"/>
                    </a:ext>
                  </a:extLst>
                </p14:cNvPr>
                <p14:cNvContentPartPr/>
                <p14:nvPr/>
              </p14:nvContentPartPr>
              <p14:xfrm>
                <a:off x="9414603" y="2561648"/>
                <a:ext cx="192600" cy="15840"/>
              </p14:xfrm>
            </p:contentPart>
          </mc:Choice>
          <mc:Fallback xmlns="">
            <p:pic>
              <p:nvPicPr>
                <p:cNvPr id="121" name="Ink 120">
                  <a:extLst>
                    <a:ext uri="{FF2B5EF4-FFF2-40B4-BE49-F238E27FC236}">
                      <a16:creationId xmlns:a16="http://schemas.microsoft.com/office/drawing/2014/main" id="{A1E21C6A-B6DD-A7AA-6870-A7E5D7E37D52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9405603" y="2552648"/>
                  <a:ext cx="2102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22" name="Ink 121">
                  <a:extLst>
                    <a:ext uri="{FF2B5EF4-FFF2-40B4-BE49-F238E27FC236}">
                      <a16:creationId xmlns:a16="http://schemas.microsoft.com/office/drawing/2014/main" id="{985151E6-19C7-0A99-248E-72F993AFF71B}"/>
                    </a:ext>
                  </a:extLst>
                </p14:cNvPr>
                <p14:cNvContentPartPr/>
                <p14:nvPr/>
              </p14:nvContentPartPr>
              <p14:xfrm>
                <a:off x="9511803" y="2358608"/>
                <a:ext cx="69480" cy="241920"/>
              </p14:xfrm>
            </p:contentPart>
          </mc:Choice>
          <mc:Fallback xmlns="">
            <p:pic>
              <p:nvPicPr>
                <p:cNvPr id="122" name="Ink 121">
                  <a:extLst>
                    <a:ext uri="{FF2B5EF4-FFF2-40B4-BE49-F238E27FC236}">
                      <a16:creationId xmlns:a16="http://schemas.microsoft.com/office/drawing/2014/main" id="{985151E6-19C7-0A99-248E-72F993AFF71B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503163" y="2349968"/>
                  <a:ext cx="8712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23" name="Ink 122">
                  <a:extLst>
                    <a:ext uri="{FF2B5EF4-FFF2-40B4-BE49-F238E27FC236}">
                      <a16:creationId xmlns:a16="http://schemas.microsoft.com/office/drawing/2014/main" id="{1AB44866-2348-065E-5DA7-F6B788D6EF7B}"/>
                    </a:ext>
                  </a:extLst>
                </p14:cNvPr>
                <p14:cNvContentPartPr/>
                <p14:nvPr/>
              </p14:nvContentPartPr>
              <p14:xfrm>
                <a:off x="9720963" y="2407928"/>
                <a:ext cx="165960" cy="173160"/>
              </p14:xfrm>
            </p:contentPart>
          </mc:Choice>
          <mc:Fallback xmlns="">
            <p:pic>
              <p:nvPicPr>
                <p:cNvPr id="123" name="Ink 122">
                  <a:extLst>
                    <a:ext uri="{FF2B5EF4-FFF2-40B4-BE49-F238E27FC236}">
                      <a16:creationId xmlns:a16="http://schemas.microsoft.com/office/drawing/2014/main" id="{1AB44866-2348-065E-5DA7-F6B788D6EF7B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711963" y="2399288"/>
                  <a:ext cx="18360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24" name="Ink 123">
                  <a:extLst>
                    <a:ext uri="{FF2B5EF4-FFF2-40B4-BE49-F238E27FC236}">
                      <a16:creationId xmlns:a16="http://schemas.microsoft.com/office/drawing/2014/main" id="{678F5DA8-D32A-D2EB-A1A9-7A3956D65002}"/>
                    </a:ext>
                  </a:extLst>
                </p14:cNvPr>
                <p14:cNvContentPartPr/>
                <p14:nvPr/>
              </p14:nvContentPartPr>
              <p14:xfrm>
                <a:off x="9735723" y="2343848"/>
                <a:ext cx="174600" cy="7200"/>
              </p14:xfrm>
            </p:contentPart>
          </mc:Choice>
          <mc:Fallback xmlns="">
            <p:pic>
              <p:nvPicPr>
                <p:cNvPr id="124" name="Ink 123">
                  <a:extLst>
                    <a:ext uri="{FF2B5EF4-FFF2-40B4-BE49-F238E27FC236}">
                      <a16:creationId xmlns:a16="http://schemas.microsoft.com/office/drawing/2014/main" id="{678F5DA8-D32A-D2EB-A1A9-7A3956D65002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727083" y="2334848"/>
                  <a:ext cx="192240" cy="24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4" name="Group 133">
            <a:extLst>
              <a:ext uri="{FF2B5EF4-FFF2-40B4-BE49-F238E27FC236}">
                <a16:creationId xmlns:a16="http://schemas.microsoft.com/office/drawing/2014/main" id="{ACC9CEA1-286C-A794-1139-8C2AAE0F8820}"/>
              </a:ext>
            </a:extLst>
          </p:cNvPr>
          <p:cNvGrpSpPr/>
          <p:nvPr/>
        </p:nvGrpSpPr>
        <p:grpSpPr>
          <a:xfrm>
            <a:off x="7474923" y="2301728"/>
            <a:ext cx="758160" cy="276840"/>
            <a:chOff x="7474923" y="2301728"/>
            <a:chExt cx="758160" cy="276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26" name="Ink 125">
                  <a:extLst>
                    <a:ext uri="{FF2B5EF4-FFF2-40B4-BE49-F238E27FC236}">
                      <a16:creationId xmlns:a16="http://schemas.microsoft.com/office/drawing/2014/main" id="{C57A86CF-7BB5-D623-98A2-9B1493B1A344}"/>
                    </a:ext>
                  </a:extLst>
                </p14:cNvPr>
                <p14:cNvContentPartPr/>
                <p14:nvPr/>
              </p14:nvContentPartPr>
              <p14:xfrm>
                <a:off x="7520643" y="2353208"/>
                <a:ext cx="218880" cy="208080"/>
              </p14:xfrm>
            </p:contentPart>
          </mc:Choice>
          <mc:Fallback xmlns="">
            <p:pic>
              <p:nvPicPr>
                <p:cNvPr id="126" name="Ink 125">
                  <a:extLst>
                    <a:ext uri="{FF2B5EF4-FFF2-40B4-BE49-F238E27FC236}">
                      <a16:creationId xmlns:a16="http://schemas.microsoft.com/office/drawing/2014/main" id="{C57A86CF-7BB5-D623-98A2-9B1493B1A344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7512003" y="2344568"/>
                  <a:ext cx="236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27" name="Ink 126">
                  <a:extLst>
                    <a:ext uri="{FF2B5EF4-FFF2-40B4-BE49-F238E27FC236}">
                      <a16:creationId xmlns:a16="http://schemas.microsoft.com/office/drawing/2014/main" id="{594CFAE2-0263-2D77-B21B-E4E353870FA9}"/>
                    </a:ext>
                  </a:extLst>
                </p14:cNvPr>
                <p14:cNvContentPartPr/>
                <p14:nvPr/>
              </p14:nvContentPartPr>
              <p14:xfrm>
                <a:off x="7474923" y="2301728"/>
                <a:ext cx="246600" cy="8640"/>
              </p14:xfrm>
            </p:contentPart>
          </mc:Choice>
          <mc:Fallback xmlns="">
            <p:pic>
              <p:nvPicPr>
                <p:cNvPr id="127" name="Ink 126">
                  <a:extLst>
                    <a:ext uri="{FF2B5EF4-FFF2-40B4-BE49-F238E27FC236}">
                      <a16:creationId xmlns:a16="http://schemas.microsoft.com/office/drawing/2014/main" id="{594CFAE2-0263-2D77-B21B-E4E353870FA9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7465923" y="2292728"/>
                  <a:ext cx="264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29" name="Ink 128">
                  <a:extLst>
                    <a:ext uri="{FF2B5EF4-FFF2-40B4-BE49-F238E27FC236}">
                      <a16:creationId xmlns:a16="http://schemas.microsoft.com/office/drawing/2014/main" id="{ABB5BEBA-4C16-02B7-6044-25F25B9F8CC3}"/>
                    </a:ext>
                  </a:extLst>
                </p14:cNvPr>
                <p14:cNvContentPartPr/>
                <p14:nvPr/>
              </p14:nvContentPartPr>
              <p14:xfrm>
                <a:off x="7812603" y="2459408"/>
                <a:ext cx="169200" cy="10080"/>
              </p14:xfrm>
            </p:contentPart>
          </mc:Choice>
          <mc:Fallback xmlns="">
            <p:pic>
              <p:nvPicPr>
                <p:cNvPr id="129" name="Ink 128">
                  <a:extLst>
                    <a:ext uri="{FF2B5EF4-FFF2-40B4-BE49-F238E27FC236}">
                      <a16:creationId xmlns:a16="http://schemas.microsoft.com/office/drawing/2014/main" id="{ABB5BEBA-4C16-02B7-6044-25F25B9F8CC3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7803603" y="2450768"/>
                  <a:ext cx="18684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30" name="Ink 129">
                  <a:extLst>
                    <a:ext uri="{FF2B5EF4-FFF2-40B4-BE49-F238E27FC236}">
                      <a16:creationId xmlns:a16="http://schemas.microsoft.com/office/drawing/2014/main" id="{C97763C1-6D0D-DF44-1367-766DFDBB8F1E}"/>
                    </a:ext>
                  </a:extLst>
                </p14:cNvPr>
                <p14:cNvContentPartPr/>
                <p14:nvPr/>
              </p14:nvContentPartPr>
              <p14:xfrm>
                <a:off x="7790283" y="2555168"/>
                <a:ext cx="187560" cy="15840"/>
              </p14:xfrm>
            </p:contentPart>
          </mc:Choice>
          <mc:Fallback xmlns="">
            <p:pic>
              <p:nvPicPr>
                <p:cNvPr id="130" name="Ink 129">
                  <a:extLst>
                    <a:ext uri="{FF2B5EF4-FFF2-40B4-BE49-F238E27FC236}">
                      <a16:creationId xmlns:a16="http://schemas.microsoft.com/office/drawing/2014/main" id="{C97763C1-6D0D-DF44-1367-766DFDBB8F1E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7781283" y="2546528"/>
                  <a:ext cx="205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131" name="Ink 130">
                  <a:extLst>
                    <a:ext uri="{FF2B5EF4-FFF2-40B4-BE49-F238E27FC236}">
                      <a16:creationId xmlns:a16="http://schemas.microsoft.com/office/drawing/2014/main" id="{541D20BA-5508-0903-D4BC-7B9FB1238A83}"/>
                    </a:ext>
                  </a:extLst>
                </p14:cNvPr>
                <p14:cNvContentPartPr/>
                <p14:nvPr/>
              </p14:nvContentPartPr>
              <p14:xfrm>
                <a:off x="8043363" y="2414408"/>
                <a:ext cx="189720" cy="164160"/>
              </p14:xfrm>
            </p:contentPart>
          </mc:Choice>
          <mc:Fallback xmlns="">
            <p:pic>
              <p:nvPicPr>
                <p:cNvPr id="131" name="Ink 130">
                  <a:extLst>
                    <a:ext uri="{FF2B5EF4-FFF2-40B4-BE49-F238E27FC236}">
                      <a16:creationId xmlns:a16="http://schemas.microsoft.com/office/drawing/2014/main" id="{541D20BA-5508-0903-D4BC-7B9FB1238A83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8034723" y="2405408"/>
                  <a:ext cx="2073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133" name="Ink 132">
                  <a:extLst>
                    <a:ext uri="{FF2B5EF4-FFF2-40B4-BE49-F238E27FC236}">
                      <a16:creationId xmlns:a16="http://schemas.microsoft.com/office/drawing/2014/main" id="{82292612-84E7-EAD2-6DE2-1B3F94B408D9}"/>
                    </a:ext>
                  </a:extLst>
                </p14:cNvPr>
                <p14:cNvContentPartPr/>
                <p14:nvPr/>
              </p14:nvContentPartPr>
              <p14:xfrm>
                <a:off x="8043723" y="2350688"/>
                <a:ext cx="159840" cy="1800"/>
              </p14:xfrm>
            </p:contentPart>
          </mc:Choice>
          <mc:Fallback xmlns="">
            <p:pic>
              <p:nvPicPr>
                <p:cNvPr id="133" name="Ink 132">
                  <a:extLst>
                    <a:ext uri="{FF2B5EF4-FFF2-40B4-BE49-F238E27FC236}">
                      <a16:creationId xmlns:a16="http://schemas.microsoft.com/office/drawing/2014/main" id="{82292612-84E7-EAD2-6DE2-1B3F94B408D9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8035083" y="2341688"/>
                  <a:ext cx="177480" cy="19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6">
            <p14:nvContentPartPr>
              <p14:cNvPr id="135" name="Ink 134">
                <a:extLst>
                  <a:ext uri="{FF2B5EF4-FFF2-40B4-BE49-F238E27FC236}">
                    <a16:creationId xmlns:a16="http://schemas.microsoft.com/office/drawing/2014/main" id="{92A4DF27-01D4-15C2-25C6-44D90F7E3C93}"/>
                  </a:ext>
                </a:extLst>
              </p14:cNvPr>
              <p14:cNvContentPartPr/>
              <p14:nvPr/>
            </p14:nvContentPartPr>
            <p14:xfrm>
              <a:off x="8016805" y="1453315"/>
              <a:ext cx="2891160" cy="293400"/>
            </p14:xfrm>
          </p:contentPart>
        </mc:Choice>
        <mc:Fallback xmlns="">
          <p:pic>
            <p:nvPicPr>
              <p:cNvPr id="135" name="Ink 134">
                <a:extLst>
                  <a:ext uri="{FF2B5EF4-FFF2-40B4-BE49-F238E27FC236}">
                    <a16:creationId xmlns:a16="http://schemas.microsoft.com/office/drawing/2014/main" id="{92A4DF27-01D4-15C2-25C6-44D90F7E3C93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7981165" y="1381675"/>
                <a:ext cx="2962800" cy="43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8">
            <p14:nvContentPartPr>
              <p14:cNvPr id="136" name="Ink 135">
                <a:extLst>
                  <a:ext uri="{FF2B5EF4-FFF2-40B4-BE49-F238E27FC236}">
                    <a16:creationId xmlns:a16="http://schemas.microsoft.com/office/drawing/2014/main" id="{2E850B9C-87CC-25BC-978D-1539CAE6FAF1}"/>
                  </a:ext>
                </a:extLst>
              </p14:cNvPr>
              <p14:cNvContentPartPr/>
              <p14:nvPr/>
            </p14:nvContentPartPr>
            <p14:xfrm>
              <a:off x="9199405" y="1486075"/>
              <a:ext cx="1573920" cy="308160"/>
            </p14:xfrm>
          </p:contentPart>
        </mc:Choice>
        <mc:Fallback xmlns="">
          <p:pic>
            <p:nvPicPr>
              <p:cNvPr id="136" name="Ink 135">
                <a:extLst>
                  <a:ext uri="{FF2B5EF4-FFF2-40B4-BE49-F238E27FC236}">
                    <a16:creationId xmlns:a16="http://schemas.microsoft.com/office/drawing/2014/main" id="{2E850B9C-87CC-25BC-978D-1539CAE6FAF1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9163765" y="1414075"/>
                <a:ext cx="1645560" cy="45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0">
            <p14:nvContentPartPr>
              <p14:cNvPr id="137" name="Ink 136">
                <a:extLst>
                  <a:ext uri="{FF2B5EF4-FFF2-40B4-BE49-F238E27FC236}">
                    <a16:creationId xmlns:a16="http://schemas.microsoft.com/office/drawing/2014/main" id="{06B5484F-BD09-B2D8-222F-A749B9486DAE}"/>
                  </a:ext>
                </a:extLst>
              </p14:cNvPr>
              <p14:cNvContentPartPr/>
              <p14:nvPr/>
            </p14:nvContentPartPr>
            <p14:xfrm>
              <a:off x="9754525" y="1603075"/>
              <a:ext cx="272880" cy="128880"/>
            </p14:xfrm>
          </p:contentPart>
        </mc:Choice>
        <mc:Fallback xmlns="">
          <p:pic>
            <p:nvPicPr>
              <p:cNvPr id="137" name="Ink 136">
                <a:extLst>
                  <a:ext uri="{FF2B5EF4-FFF2-40B4-BE49-F238E27FC236}">
                    <a16:creationId xmlns:a16="http://schemas.microsoft.com/office/drawing/2014/main" id="{06B5484F-BD09-B2D8-222F-A749B9486DAE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9718885" y="1531075"/>
                <a:ext cx="344520" cy="27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2">
            <p14:nvContentPartPr>
              <p14:cNvPr id="138" name="Ink 137">
                <a:extLst>
                  <a:ext uri="{FF2B5EF4-FFF2-40B4-BE49-F238E27FC236}">
                    <a16:creationId xmlns:a16="http://schemas.microsoft.com/office/drawing/2014/main" id="{0B6C294B-14C8-4590-168B-DC932A95FF4E}"/>
                  </a:ext>
                </a:extLst>
              </p14:cNvPr>
              <p14:cNvContentPartPr/>
              <p14:nvPr/>
            </p14:nvContentPartPr>
            <p14:xfrm>
              <a:off x="9771805" y="1890355"/>
              <a:ext cx="1025640" cy="55080"/>
            </p14:xfrm>
          </p:contentPart>
        </mc:Choice>
        <mc:Fallback xmlns="">
          <p:pic>
            <p:nvPicPr>
              <p:cNvPr id="138" name="Ink 137">
                <a:extLst>
                  <a:ext uri="{FF2B5EF4-FFF2-40B4-BE49-F238E27FC236}">
                    <a16:creationId xmlns:a16="http://schemas.microsoft.com/office/drawing/2014/main" id="{0B6C294B-14C8-4590-168B-DC932A95FF4E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9735805" y="1818715"/>
                <a:ext cx="109728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4">
            <p14:nvContentPartPr>
              <p14:cNvPr id="139" name="Ink 138">
                <a:extLst>
                  <a:ext uri="{FF2B5EF4-FFF2-40B4-BE49-F238E27FC236}">
                    <a16:creationId xmlns:a16="http://schemas.microsoft.com/office/drawing/2014/main" id="{4DF7F836-0382-DC56-2F3F-731579F3F7F6}"/>
                  </a:ext>
                </a:extLst>
              </p14:cNvPr>
              <p14:cNvContentPartPr/>
              <p14:nvPr/>
            </p14:nvContentPartPr>
            <p14:xfrm>
              <a:off x="7928965" y="1805395"/>
              <a:ext cx="2848320" cy="309600"/>
            </p14:xfrm>
          </p:contentPart>
        </mc:Choice>
        <mc:Fallback xmlns="">
          <p:pic>
            <p:nvPicPr>
              <p:cNvPr id="139" name="Ink 138">
                <a:extLst>
                  <a:ext uri="{FF2B5EF4-FFF2-40B4-BE49-F238E27FC236}">
                    <a16:creationId xmlns:a16="http://schemas.microsoft.com/office/drawing/2014/main" id="{4DF7F836-0382-DC56-2F3F-731579F3F7F6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7892965" y="1733395"/>
                <a:ext cx="2919960" cy="453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6">
            <p14:nvContentPartPr>
              <p14:cNvPr id="140" name="Ink 139">
                <a:extLst>
                  <a:ext uri="{FF2B5EF4-FFF2-40B4-BE49-F238E27FC236}">
                    <a16:creationId xmlns:a16="http://schemas.microsoft.com/office/drawing/2014/main" id="{FF209756-D2E2-F612-388C-E529D2F68468}"/>
                  </a:ext>
                </a:extLst>
              </p14:cNvPr>
              <p14:cNvContentPartPr/>
              <p14:nvPr/>
            </p14:nvContentPartPr>
            <p14:xfrm>
              <a:off x="7919605" y="1938955"/>
              <a:ext cx="1265400" cy="148320"/>
            </p14:xfrm>
          </p:contentPart>
        </mc:Choice>
        <mc:Fallback xmlns="">
          <p:pic>
            <p:nvPicPr>
              <p:cNvPr id="140" name="Ink 139">
                <a:extLst>
                  <a:ext uri="{FF2B5EF4-FFF2-40B4-BE49-F238E27FC236}">
                    <a16:creationId xmlns:a16="http://schemas.microsoft.com/office/drawing/2014/main" id="{FF209756-D2E2-F612-388C-E529D2F68468}"/>
                  </a:ext>
                </a:extLst>
              </p:cNvPr>
              <p:cNvPicPr/>
              <p:nvPr/>
            </p:nvPicPr>
            <p:blipFill>
              <a:blip r:embed="rId207"/>
              <a:stretch>
                <a:fillRect/>
              </a:stretch>
            </p:blipFill>
            <p:spPr>
              <a:xfrm>
                <a:off x="7883965" y="1867315"/>
                <a:ext cx="1337040" cy="29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8">
            <p14:nvContentPartPr>
              <p14:cNvPr id="141" name="Ink 140">
                <a:extLst>
                  <a:ext uri="{FF2B5EF4-FFF2-40B4-BE49-F238E27FC236}">
                    <a16:creationId xmlns:a16="http://schemas.microsoft.com/office/drawing/2014/main" id="{AB6687DB-18CD-4145-25AB-32522723B030}"/>
                  </a:ext>
                </a:extLst>
              </p14:cNvPr>
              <p14:cNvContentPartPr/>
              <p14:nvPr/>
            </p14:nvContentPartPr>
            <p14:xfrm>
              <a:off x="7952365" y="2119315"/>
              <a:ext cx="2837880" cy="44640"/>
            </p14:xfrm>
          </p:contentPart>
        </mc:Choice>
        <mc:Fallback xmlns="">
          <p:pic>
            <p:nvPicPr>
              <p:cNvPr id="141" name="Ink 140">
                <a:extLst>
                  <a:ext uri="{FF2B5EF4-FFF2-40B4-BE49-F238E27FC236}">
                    <a16:creationId xmlns:a16="http://schemas.microsoft.com/office/drawing/2014/main" id="{AB6687DB-18CD-4145-25AB-32522723B030}"/>
                  </a:ext>
                </a:extLst>
              </p:cNvPr>
              <p:cNvPicPr/>
              <p:nvPr/>
            </p:nvPicPr>
            <p:blipFill>
              <a:blip r:embed="rId209"/>
              <a:stretch>
                <a:fillRect/>
              </a:stretch>
            </p:blipFill>
            <p:spPr>
              <a:xfrm>
                <a:off x="7916725" y="2047315"/>
                <a:ext cx="290952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0">
            <p14:nvContentPartPr>
              <p14:cNvPr id="142" name="Ink 141">
                <a:extLst>
                  <a:ext uri="{FF2B5EF4-FFF2-40B4-BE49-F238E27FC236}">
                    <a16:creationId xmlns:a16="http://schemas.microsoft.com/office/drawing/2014/main" id="{AB599EBA-B975-81CC-CCD7-2315F6869DB6}"/>
                  </a:ext>
                </a:extLst>
              </p14:cNvPr>
              <p14:cNvContentPartPr/>
              <p14:nvPr/>
            </p14:nvContentPartPr>
            <p14:xfrm>
              <a:off x="8089525" y="1480315"/>
              <a:ext cx="1113480" cy="91080"/>
            </p14:xfrm>
          </p:contentPart>
        </mc:Choice>
        <mc:Fallback xmlns="">
          <p:pic>
            <p:nvPicPr>
              <p:cNvPr id="142" name="Ink 141">
                <a:extLst>
                  <a:ext uri="{FF2B5EF4-FFF2-40B4-BE49-F238E27FC236}">
                    <a16:creationId xmlns:a16="http://schemas.microsoft.com/office/drawing/2014/main" id="{AB599EBA-B975-81CC-CCD7-2315F6869DB6}"/>
                  </a:ext>
                </a:extLst>
              </p:cNvPr>
              <p:cNvPicPr/>
              <p:nvPr/>
            </p:nvPicPr>
            <p:blipFill>
              <a:blip r:embed="rId211"/>
              <a:stretch>
                <a:fillRect/>
              </a:stretch>
            </p:blipFill>
            <p:spPr>
              <a:xfrm>
                <a:off x="8053525" y="1408315"/>
                <a:ext cx="118512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2">
            <p14:nvContentPartPr>
              <p14:cNvPr id="143" name="Ink 142">
                <a:extLst>
                  <a:ext uri="{FF2B5EF4-FFF2-40B4-BE49-F238E27FC236}">
                    <a16:creationId xmlns:a16="http://schemas.microsoft.com/office/drawing/2014/main" id="{6FEDFF78-ED37-E016-EE81-3F147BC5CDA0}"/>
                  </a:ext>
                </a:extLst>
              </p14:cNvPr>
              <p14:cNvContentPartPr/>
              <p14:nvPr/>
            </p14:nvContentPartPr>
            <p14:xfrm>
              <a:off x="8138485" y="1447195"/>
              <a:ext cx="2695680" cy="51840"/>
            </p14:xfrm>
          </p:contentPart>
        </mc:Choice>
        <mc:Fallback xmlns="">
          <p:pic>
            <p:nvPicPr>
              <p:cNvPr id="143" name="Ink 142">
                <a:extLst>
                  <a:ext uri="{FF2B5EF4-FFF2-40B4-BE49-F238E27FC236}">
                    <a16:creationId xmlns:a16="http://schemas.microsoft.com/office/drawing/2014/main" id="{6FEDFF78-ED37-E016-EE81-3F147BC5CDA0}"/>
                  </a:ext>
                </a:extLst>
              </p:cNvPr>
              <p:cNvPicPr/>
              <p:nvPr/>
            </p:nvPicPr>
            <p:blipFill>
              <a:blip r:embed="rId213"/>
              <a:stretch>
                <a:fillRect/>
              </a:stretch>
            </p:blipFill>
            <p:spPr>
              <a:xfrm>
                <a:off x="8102485" y="1375195"/>
                <a:ext cx="27673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4">
            <p14:nvContentPartPr>
              <p14:cNvPr id="144" name="Ink 143">
                <a:extLst>
                  <a:ext uri="{FF2B5EF4-FFF2-40B4-BE49-F238E27FC236}">
                    <a16:creationId xmlns:a16="http://schemas.microsoft.com/office/drawing/2014/main" id="{BBC62995-2657-9A4F-4B88-7B92524AAB41}"/>
                  </a:ext>
                </a:extLst>
              </p14:cNvPr>
              <p14:cNvContentPartPr/>
              <p14:nvPr/>
            </p14:nvContentPartPr>
            <p14:xfrm>
              <a:off x="8234605" y="1531795"/>
              <a:ext cx="596880" cy="141840"/>
            </p14:xfrm>
          </p:contentPart>
        </mc:Choice>
        <mc:Fallback xmlns="">
          <p:pic>
            <p:nvPicPr>
              <p:cNvPr id="144" name="Ink 143">
                <a:extLst>
                  <a:ext uri="{FF2B5EF4-FFF2-40B4-BE49-F238E27FC236}">
                    <a16:creationId xmlns:a16="http://schemas.microsoft.com/office/drawing/2014/main" id="{BBC62995-2657-9A4F-4B88-7B92524AAB41}"/>
                  </a:ext>
                </a:extLst>
              </p:cNvPr>
              <p:cNvPicPr/>
              <p:nvPr/>
            </p:nvPicPr>
            <p:blipFill>
              <a:blip r:embed="rId215"/>
              <a:stretch>
                <a:fillRect/>
              </a:stretch>
            </p:blipFill>
            <p:spPr>
              <a:xfrm>
                <a:off x="8198965" y="1459795"/>
                <a:ext cx="668520" cy="28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6">
            <p14:nvContentPartPr>
              <p14:cNvPr id="145" name="Ink 144">
                <a:extLst>
                  <a:ext uri="{FF2B5EF4-FFF2-40B4-BE49-F238E27FC236}">
                    <a16:creationId xmlns:a16="http://schemas.microsoft.com/office/drawing/2014/main" id="{51B26562-7985-A2BE-C004-5B6CED7976EE}"/>
                  </a:ext>
                </a:extLst>
              </p14:cNvPr>
              <p14:cNvContentPartPr/>
              <p14:nvPr/>
            </p14:nvContentPartPr>
            <p14:xfrm>
              <a:off x="7344325" y="1511275"/>
              <a:ext cx="1301760" cy="979920"/>
            </p14:xfrm>
          </p:contentPart>
        </mc:Choice>
        <mc:Fallback xmlns="">
          <p:pic>
            <p:nvPicPr>
              <p:cNvPr id="145" name="Ink 144">
                <a:extLst>
                  <a:ext uri="{FF2B5EF4-FFF2-40B4-BE49-F238E27FC236}">
                    <a16:creationId xmlns:a16="http://schemas.microsoft.com/office/drawing/2014/main" id="{51B26562-7985-A2BE-C004-5B6CED7976EE}"/>
                  </a:ext>
                </a:extLst>
              </p:cNvPr>
              <p:cNvPicPr/>
              <p:nvPr/>
            </p:nvPicPr>
            <p:blipFill>
              <a:blip r:embed="rId217"/>
              <a:stretch>
                <a:fillRect/>
              </a:stretch>
            </p:blipFill>
            <p:spPr>
              <a:xfrm>
                <a:off x="7308685" y="1439635"/>
                <a:ext cx="1373400" cy="112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8">
            <p14:nvContentPartPr>
              <p14:cNvPr id="146" name="Ink 145">
                <a:extLst>
                  <a:ext uri="{FF2B5EF4-FFF2-40B4-BE49-F238E27FC236}">
                    <a16:creationId xmlns:a16="http://schemas.microsoft.com/office/drawing/2014/main" id="{10A02449-31EB-62EA-2352-983384BEE7E2}"/>
                  </a:ext>
                </a:extLst>
              </p14:cNvPr>
              <p14:cNvContentPartPr/>
              <p14:nvPr/>
            </p14:nvContentPartPr>
            <p14:xfrm>
              <a:off x="7862725" y="2437555"/>
              <a:ext cx="2335320" cy="52560"/>
            </p14:xfrm>
          </p:contentPart>
        </mc:Choice>
        <mc:Fallback xmlns="">
          <p:pic>
            <p:nvPicPr>
              <p:cNvPr id="146" name="Ink 145">
                <a:extLst>
                  <a:ext uri="{FF2B5EF4-FFF2-40B4-BE49-F238E27FC236}">
                    <a16:creationId xmlns:a16="http://schemas.microsoft.com/office/drawing/2014/main" id="{10A02449-31EB-62EA-2352-983384BEE7E2}"/>
                  </a:ext>
                </a:extLst>
              </p:cNvPr>
              <p:cNvPicPr/>
              <p:nvPr/>
            </p:nvPicPr>
            <p:blipFill>
              <a:blip r:embed="rId219"/>
              <a:stretch>
                <a:fillRect/>
              </a:stretch>
            </p:blipFill>
            <p:spPr>
              <a:xfrm>
                <a:off x="7827085" y="2365555"/>
                <a:ext cx="240696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0">
            <p14:nvContentPartPr>
              <p14:cNvPr id="147" name="Ink 146">
                <a:extLst>
                  <a:ext uri="{FF2B5EF4-FFF2-40B4-BE49-F238E27FC236}">
                    <a16:creationId xmlns:a16="http://schemas.microsoft.com/office/drawing/2014/main" id="{E4EB6EF4-B28E-F4AD-BF6F-EDD359DDEED5}"/>
                  </a:ext>
                </a:extLst>
              </p14:cNvPr>
              <p14:cNvContentPartPr/>
              <p14:nvPr/>
            </p14:nvContentPartPr>
            <p14:xfrm>
              <a:off x="8175565" y="2234155"/>
              <a:ext cx="1892880" cy="95760"/>
            </p14:xfrm>
          </p:contentPart>
        </mc:Choice>
        <mc:Fallback xmlns="">
          <p:pic>
            <p:nvPicPr>
              <p:cNvPr id="147" name="Ink 146">
                <a:extLst>
                  <a:ext uri="{FF2B5EF4-FFF2-40B4-BE49-F238E27FC236}">
                    <a16:creationId xmlns:a16="http://schemas.microsoft.com/office/drawing/2014/main" id="{E4EB6EF4-B28E-F4AD-BF6F-EDD359DDEED5}"/>
                  </a:ext>
                </a:extLst>
              </p:cNvPr>
              <p:cNvPicPr/>
              <p:nvPr/>
            </p:nvPicPr>
            <p:blipFill>
              <a:blip r:embed="rId221"/>
              <a:stretch>
                <a:fillRect/>
              </a:stretch>
            </p:blipFill>
            <p:spPr>
              <a:xfrm>
                <a:off x="8139565" y="2162155"/>
                <a:ext cx="1964520" cy="23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2">
            <p14:nvContentPartPr>
              <p14:cNvPr id="148" name="Ink 147">
                <a:extLst>
                  <a:ext uri="{FF2B5EF4-FFF2-40B4-BE49-F238E27FC236}">
                    <a16:creationId xmlns:a16="http://schemas.microsoft.com/office/drawing/2014/main" id="{C12BDA74-D086-4665-F22C-D60DDDCC8327}"/>
                  </a:ext>
                </a:extLst>
              </p14:cNvPr>
              <p14:cNvContentPartPr/>
              <p14:nvPr/>
            </p14:nvContentPartPr>
            <p14:xfrm>
              <a:off x="9686845" y="2233795"/>
              <a:ext cx="1016640" cy="68760"/>
            </p14:xfrm>
          </p:contentPart>
        </mc:Choice>
        <mc:Fallback xmlns="">
          <p:pic>
            <p:nvPicPr>
              <p:cNvPr id="148" name="Ink 147">
                <a:extLst>
                  <a:ext uri="{FF2B5EF4-FFF2-40B4-BE49-F238E27FC236}">
                    <a16:creationId xmlns:a16="http://schemas.microsoft.com/office/drawing/2014/main" id="{C12BDA74-D086-4665-F22C-D60DDDCC8327}"/>
                  </a:ext>
                </a:extLst>
              </p:cNvPr>
              <p:cNvPicPr/>
              <p:nvPr/>
            </p:nvPicPr>
            <p:blipFill>
              <a:blip r:embed="rId223"/>
              <a:stretch>
                <a:fillRect/>
              </a:stretch>
            </p:blipFill>
            <p:spPr>
              <a:xfrm>
                <a:off x="9651205" y="2162155"/>
                <a:ext cx="10882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4">
            <p14:nvContentPartPr>
              <p14:cNvPr id="149" name="Ink 148">
                <a:extLst>
                  <a:ext uri="{FF2B5EF4-FFF2-40B4-BE49-F238E27FC236}">
                    <a16:creationId xmlns:a16="http://schemas.microsoft.com/office/drawing/2014/main" id="{9FD73056-4340-4176-C43A-8AD1CF780576}"/>
                  </a:ext>
                </a:extLst>
              </p14:cNvPr>
              <p14:cNvContentPartPr/>
              <p14:nvPr/>
            </p14:nvContentPartPr>
            <p14:xfrm>
              <a:off x="7422805" y="2436475"/>
              <a:ext cx="3372480" cy="151560"/>
            </p14:xfrm>
          </p:contentPart>
        </mc:Choice>
        <mc:Fallback xmlns="">
          <p:pic>
            <p:nvPicPr>
              <p:cNvPr id="149" name="Ink 148">
                <a:extLst>
                  <a:ext uri="{FF2B5EF4-FFF2-40B4-BE49-F238E27FC236}">
                    <a16:creationId xmlns:a16="http://schemas.microsoft.com/office/drawing/2014/main" id="{9FD73056-4340-4176-C43A-8AD1CF780576}"/>
                  </a:ext>
                </a:extLst>
              </p:cNvPr>
              <p:cNvPicPr/>
              <p:nvPr/>
            </p:nvPicPr>
            <p:blipFill>
              <a:blip r:embed="rId225"/>
              <a:stretch>
                <a:fillRect/>
              </a:stretch>
            </p:blipFill>
            <p:spPr>
              <a:xfrm>
                <a:off x="7387165" y="2364835"/>
                <a:ext cx="3444120" cy="29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6">
            <p14:nvContentPartPr>
              <p14:cNvPr id="150" name="Ink 149">
                <a:extLst>
                  <a:ext uri="{FF2B5EF4-FFF2-40B4-BE49-F238E27FC236}">
                    <a16:creationId xmlns:a16="http://schemas.microsoft.com/office/drawing/2014/main" id="{CC44A9CD-D345-66BC-D7D4-E460ABDF62B6}"/>
                  </a:ext>
                </a:extLst>
              </p14:cNvPr>
              <p14:cNvContentPartPr/>
              <p14:nvPr/>
            </p14:nvContentPartPr>
            <p14:xfrm>
              <a:off x="10716805" y="1428475"/>
              <a:ext cx="1088640" cy="334080"/>
            </p14:xfrm>
          </p:contentPart>
        </mc:Choice>
        <mc:Fallback xmlns="">
          <p:pic>
            <p:nvPicPr>
              <p:cNvPr id="150" name="Ink 149">
                <a:extLst>
                  <a:ext uri="{FF2B5EF4-FFF2-40B4-BE49-F238E27FC236}">
                    <a16:creationId xmlns:a16="http://schemas.microsoft.com/office/drawing/2014/main" id="{CC44A9CD-D345-66BC-D7D4-E460ABDF62B6}"/>
                  </a:ext>
                </a:extLst>
              </p:cNvPr>
              <p:cNvPicPr/>
              <p:nvPr/>
            </p:nvPicPr>
            <p:blipFill>
              <a:blip r:embed="rId227"/>
              <a:stretch>
                <a:fillRect/>
              </a:stretch>
            </p:blipFill>
            <p:spPr>
              <a:xfrm>
                <a:off x="10681165" y="1356835"/>
                <a:ext cx="1160280" cy="47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8">
            <p14:nvContentPartPr>
              <p14:cNvPr id="151" name="Ink 150">
                <a:extLst>
                  <a:ext uri="{FF2B5EF4-FFF2-40B4-BE49-F238E27FC236}">
                    <a16:creationId xmlns:a16="http://schemas.microsoft.com/office/drawing/2014/main" id="{7BE38F2E-0251-4F4B-6232-DFA992A3E3D4}"/>
                  </a:ext>
                </a:extLst>
              </p14:cNvPr>
              <p14:cNvContentPartPr/>
              <p14:nvPr/>
            </p14:nvContentPartPr>
            <p14:xfrm>
              <a:off x="10608085" y="1619275"/>
              <a:ext cx="1180800" cy="854640"/>
            </p14:xfrm>
          </p:contentPart>
        </mc:Choice>
        <mc:Fallback xmlns="">
          <p:pic>
            <p:nvPicPr>
              <p:cNvPr id="151" name="Ink 150">
                <a:extLst>
                  <a:ext uri="{FF2B5EF4-FFF2-40B4-BE49-F238E27FC236}">
                    <a16:creationId xmlns:a16="http://schemas.microsoft.com/office/drawing/2014/main" id="{7BE38F2E-0251-4F4B-6232-DFA992A3E3D4}"/>
                  </a:ext>
                </a:extLst>
              </p:cNvPr>
              <p:cNvPicPr/>
              <p:nvPr/>
            </p:nvPicPr>
            <p:blipFill>
              <a:blip r:embed="rId229"/>
              <a:stretch>
                <a:fillRect/>
              </a:stretch>
            </p:blipFill>
            <p:spPr>
              <a:xfrm>
                <a:off x="10572445" y="1547635"/>
                <a:ext cx="1252440" cy="9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0">
            <p14:nvContentPartPr>
              <p14:cNvPr id="152" name="Ink 151">
                <a:extLst>
                  <a:ext uri="{FF2B5EF4-FFF2-40B4-BE49-F238E27FC236}">
                    <a16:creationId xmlns:a16="http://schemas.microsoft.com/office/drawing/2014/main" id="{ED30F592-E4AE-66C7-F8C8-E973926CABA8}"/>
                  </a:ext>
                </a:extLst>
              </p14:cNvPr>
              <p14:cNvContentPartPr/>
              <p14:nvPr/>
            </p14:nvContentPartPr>
            <p14:xfrm>
              <a:off x="9272125" y="1675075"/>
              <a:ext cx="406080" cy="249120"/>
            </p14:xfrm>
          </p:contentPart>
        </mc:Choice>
        <mc:Fallback xmlns="">
          <p:pic>
            <p:nvPicPr>
              <p:cNvPr id="152" name="Ink 151">
                <a:extLst>
                  <a:ext uri="{FF2B5EF4-FFF2-40B4-BE49-F238E27FC236}">
                    <a16:creationId xmlns:a16="http://schemas.microsoft.com/office/drawing/2014/main" id="{ED30F592-E4AE-66C7-F8C8-E973926CABA8}"/>
                  </a:ext>
                </a:extLst>
              </p:cNvPr>
              <p:cNvPicPr/>
              <p:nvPr/>
            </p:nvPicPr>
            <p:blipFill>
              <a:blip r:embed="rId231"/>
              <a:stretch>
                <a:fillRect/>
              </a:stretch>
            </p:blipFill>
            <p:spPr>
              <a:xfrm>
                <a:off x="9236125" y="1603075"/>
                <a:ext cx="477720" cy="39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2">
            <p14:nvContentPartPr>
              <p14:cNvPr id="153" name="Ink 152">
                <a:extLst>
                  <a:ext uri="{FF2B5EF4-FFF2-40B4-BE49-F238E27FC236}">
                    <a16:creationId xmlns:a16="http://schemas.microsoft.com/office/drawing/2014/main" id="{02F1018D-7AD3-D058-0E42-6959CC9EF05B}"/>
                  </a:ext>
                </a:extLst>
              </p14:cNvPr>
              <p14:cNvContentPartPr/>
              <p14:nvPr/>
            </p14:nvContentPartPr>
            <p14:xfrm>
              <a:off x="9585685" y="1705315"/>
              <a:ext cx="87840" cy="70560"/>
            </p14:xfrm>
          </p:contentPart>
        </mc:Choice>
        <mc:Fallback xmlns="">
          <p:pic>
            <p:nvPicPr>
              <p:cNvPr id="153" name="Ink 152">
                <a:extLst>
                  <a:ext uri="{FF2B5EF4-FFF2-40B4-BE49-F238E27FC236}">
                    <a16:creationId xmlns:a16="http://schemas.microsoft.com/office/drawing/2014/main" id="{02F1018D-7AD3-D058-0E42-6959CC9EF05B}"/>
                  </a:ext>
                </a:extLst>
              </p:cNvPr>
              <p:cNvPicPr/>
              <p:nvPr/>
            </p:nvPicPr>
            <p:blipFill>
              <a:blip r:embed="rId233"/>
              <a:stretch>
                <a:fillRect/>
              </a:stretch>
            </p:blipFill>
            <p:spPr>
              <a:xfrm>
                <a:off x="9549685" y="1633315"/>
                <a:ext cx="159480" cy="2142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9" name="Group 168">
            <a:extLst>
              <a:ext uri="{FF2B5EF4-FFF2-40B4-BE49-F238E27FC236}">
                <a16:creationId xmlns:a16="http://schemas.microsoft.com/office/drawing/2014/main" id="{7FC484F1-6469-3532-F15E-3C3750E32002}"/>
              </a:ext>
            </a:extLst>
          </p:cNvPr>
          <p:cNvGrpSpPr/>
          <p:nvPr/>
        </p:nvGrpSpPr>
        <p:grpSpPr>
          <a:xfrm>
            <a:off x="1011205" y="3003115"/>
            <a:ext cx="2624400" cy="410760"/>
            <a:chOff x="1011205" y="3003115"/>
            <a:chExt cx="2624400" cy="410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54" name="Ink 153">
                  <a:extLst>
                    <a:ext uri="{FF2B5EF4-FFF2-40B4-BE49-F238E27FC236}">
                      <a16:creationId xmlns:a16="http://schemas.microsoft.com/office/drawing/2014/main" id="{07CF5BC6-0110-4A68-FA0B-FAFC6F35BF7F}"/>
                    </a:ext>
                  </a:extLst>
                </p14:cNvPr>
                <p14:cNvContentPartPr/>
                <p14:nvPr/>
              </p14:nvContentPartPr>
              <p14:xfrm>
                <a:off x="1011205" y="3128395"/>
                <a:ext cx="269280" cy="275760"/>
              </p14:xfrm>
            </p:contentPart>
          </mc:Choice>
          <mc:Fallback xmlns="">
            <p:pic>
              <p:nvPicPr>
                <p:cNvPr id="154" name="Ink 153">
                  <a:extLst>
                    <a:ext uri="{FF2B5EF4-FFF2-40B4-BE49-F238E27FC236}">
                      <a16:creationId xmlns:a16="http://schemas.microsoft.com/office/drawing/2014/main" id="{07CF5BC6-0110-4A68-FA0B-FAFC6F35BF7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1002205" y="3119755"/>
                  <a:ext cx="286920" cy="29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55" name="Ink 154">
                  <a:extLst>
                    <a:ext uri="{FF2B5EF4-FFF2-40B4-BE49-F238E27FC236}">
                      <a16:creationId xmlns:a16="http://schemas.microsoft.com/office/drawing/2014/main" id="{AE1C31D3-16A3-923B-E0FB-E0859BB425C4}"/>
                    </a:ext>
                  </a:extLst>
                </p14:cNvPr>
                <p14:cNvContentPartPr/>
                <p14:nvPr/>
              </p14:nvContentPartPr>
              <p14:xfrm>
                <a:off x="1036405" y="3011755"/>
                <a:ext cx="286560" cy="26280"/>
              </p14:xfrm>
            </p:contentPart>
          </mc:Choice>
          <mc:Fallback xmlns="">
            <p:pic>
              <p:nvPicPr>
                <p:cNvPr id="155" name="Ink 154">
                  <a:extLst>
                    <a:ext uri="{FF2B5EF4-FFF2-40B4-BE49-F238E27FC236}">
                      <a16:creationId xmlns:a16="http://schemas.microsoft.com/office/drawing/2014/main" id="{AE1C31D3-16A3-923B-E0FB-E0859BB425C4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1027405" y="3003115"/>
                  <a:ext cx="304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56" name="Ink 155">
                  <a:extLst>
                    <a:ext uri="{FF2B5EF4-FFF2-40B4-BE49-F238E27FC236}">
                      <a16:creationId xmlns:a16="http://schemas.microsoft.com/office/drawing/2014/main" id="{29ABF0A0-48F3-AB7B-FCD6-EDFF69531220}"/>
                    </a:ext>
                  </a:extLst>
                </p14:cNvPr>
                <p14:cNvContentPartPr/>
                <p14:nvPr/>
              </p14:nvContentPartPr>
              <p14:xfrm>
                <a:off x="1404325" y="3171235"/>
                <a:ext cx="235440" cy="242640"/>
              </p14:xfrm>
            </p:contentPart>
          </mc:Choice>
          <mc:Fallback xmlns="">
            <p:pic>
              <p:nvPicPr>
                <p:cNvPr id="156" name="Ink 155">
                  <a:extLst>
                    <a:ext uri="{FF2B5EF4-FFF2-40B4-BE49-F238E27FC236}">
                      <a16:creationId xmlns:a16="http://schemas.microsoft.com/office/drawing/2014/main" id="{29ABF0A0-48F3-AB7B-FCD6-EDFF69531220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395685" y="3162595"/>
                  <a:ext cx="25308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57" name="Ink 156">
                  <a:extLst>
                    <a:ext uri="{FF2B5EF4-FFF2-40B4-BE49-F238E27FC236}">
                      <a16:creationId xmlns:a16="http://schemas.microsoft.com/office/drawing/2014/main" id="{7290DE0F-0403-61B2-0D1E-E083F9709296}"/>
                    </a:ext>
                  </a:extLst>
                </p14:cNvPr>
                <p14:cNvContentPartPr/>
                <p14:nvPr/>
              </p14:nvContentPartPr>
              <p14:xfrm>
                <a:off x="1424845" y="3183835"/>
                <a:ext cx="186120" cy="214920"/>
              </p14:xfrm>
            </p:contentPart>
          </mc:Choice>
          <mc:Fallback xmlns="">
            <p:pic>
              <p:nvPicPr>
                <p:cNvPr id="157" name="Ink 156">
                  <a:extLst>
                    <a:ext uri="{FF2B5EF4-FFF2-40B4-BE49-F238E27FC236}">
                      <a16:creationId xmlns:a16="http://schemas.microsoft.com/office/drawing/2014/main" id="{7290DE0F-0403-61B2-0D1E-E083F9709296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415845" y="3175195"/>
                  <a:ext cx="20376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158" name="Ink 157">
                  <a:extLst>
                    <a:ext uri="{FF2B5EF4-FFF2-40B4-BE49-F238E27FC236}">
                      <a16:creationId xmlns:a16="http://schemas.microsoft.com/office/drawing/2014/main" id="{01175064-77E7-BD55-76DD-AAA44EF91595}"/>
                    </a:ext>
                  </a:extLst>
                </p14:cNvPr>
                <p14:cNvContentPartPr/>
                <p14:nvPr/>
              </p14:nvContentPartPr>
              <p14:xfrm>
                <a:off x="1740205" y="3196795"/>
                <a:ext cx="367920" cy="154080"/>
              </p14:xfrm>
            </p:contentPart>
          </mc:Choice>
          <mc:Fallback xmlns="">
            <p:pic>
              <p:nvPicPr>
                <p:cNvPr id="158" name="Ink 157">
                  <a:extLst>
                    <a:ext uri="{FF2B5EF4-FFF2-40B4-BE49-F238E27FC236}">
                      <a16:creationId xmlns:a16="http://schemas.microsoft.com/office/drawing/2014/main" id="{01175064-77E7-BD55-76DD-AAA44EF91595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731205" y="3187795"/>
                  <a:ext cx="38556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159" name="Ink 158">
                  <a:extLst>
                    <a:ext uri="{FF2B5EF4-FFF2-40B4-BE49-F238E27FC236}">
                      <a16:creationId xmlns:a16="http://schemas.microsoft.com/office/drawing/2014/main" id="{C386F6C8-D6AE-BA92-6731-7143D1D2C3DA}"/>
                    </a:ext>
                  </a:extLst>
                </p14:cNvPr>
                <p14:cNvContentPartPr/>
                <p14:nvPr/>
              </p14:nvContentPartPr>
              <p14:xfrm>
                <a:off x="1826605" y="3029395"/>
                <a:ext cx="187920" cy="22680"/>
              </p14:xfrm>
            </p:contentPart>
          </mc:Choice>
          <mc:Fallback xmlns="">
            <p:pic>
              <p:nvPicPr>
                <p:cNvPr id="159" name="Ink 158">
                  <a:extLst>
                    <a:ext uri="{FF2B5EF4-FFF2-40B4-BE49-F238E27FC236}">
                      <a16:creationId xmlns:a16="http://schemas.microsoft.com/office/drawing/2014/main" id="{C386F6C8-D6AE-BA92-6731-7143D1D2C3DA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817605" y="3020755"/>
                  <a:ext cx="2055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161" name="Ink 160">
                  <a:extLst>
                    <a:ext uri="{FF2B5EF4-FFF2-40B4-BE49-F238E27FC236}">
                      <a16:creationId xmlns:a16="http://schemas.microsoft.com/office/drawing/2014/main" id="{A056E021-5A15-18BB-00DE-0B8A360D2E0A}"/>
                    </a:ext>
                  </a:extLst>
                </p14:cNvPr>
                <p14:cNvContentPartPr/>
                <p14:nvPr/>
              </p14:nvContentPartPr>
              <p14:xfrm>
                <a:off x="2422405" y="3178795"/>
                <a:ext cx="103680" cy="15120"/>
              </p14:xfrm>
            </p:contentPart>
          </mc:Choice>
          <mc:Fallback xmlns="">
            <p:pic>
              <p:nvPicPr>
                <p:cNvPr id="161" name="Ink 160">
                  <a:extLst>
                    <a:ext uri="{FF2B5EF4-FFF2-40B4-BE49-F238E27FC236}">
                      <a16:creationId xmlns:a16="http://schemas.microsoft.com/office/drawing/2014/main" id="{A056E021-5A15-18BB-00DE-0B8A360D2E0A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2413765" y="3170155"/>
                  <a:ext cx="12132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162" name="Ink 161">
                  <a:extLst>
                    <a:ext uri="{FF2B5EF4-FFF2-40B4-BE49-F238E27FC236}">
                      <a16:creationId xmlns:a16="http://schemas.microsoft.com/office/drawing/2014/main" id="{87BB4870-D4D3-81B2-6E23-2599BBD92F1A}"/>
                    </a:ext>
                  </a:extLst>
                </p14:cNvPr>
                <p14:cNvContentPartPr/>
                <p14:nvPr/>
              </p14:nvContentPartPr>
              <p14:xfrm>
                <a:off x="2379925" y="3239275"/>
                <a:ext cx="227520" cy="14040"/>
              </p14:xfrm>
            </p:contentPart>
          </mc:Choice>
          <mc:Fallback xmlns="">
            <p:pic>
              <p:nvPicPr>
                <p:cNvPr id="162" name="Ink 161">
                  <a:extLst>
                    <a:ext uri="{FF2B5EF4-FFF2-40B4-BE49-F238E27FC236}">
                      <a16:creationId xmlns:a16="http://schemas.microsoft.com/office/drawing/2014/main" id="{87BB4870-D4D3-81B2-6E23-2599BBD92F1A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370925" y="3230275"/>
                  <a:ext cx="2451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163" name="Ink 162">
                  <a:extLst>
                    <a:ext uri="{FF2B5EF4-FFF2-40B4-BE49-F238E27FC236}">
                      <a16:creationId xmlns:a16="http://schemas.microsoft.com/office/drawing/2014/main" id="{F1E3B348-8964-C1C2-33A7-569702ED9DD3}"/>
                    </a:ext>
                  </a:extLst>
                </p14:cNvPr>
                <p14:cNvContentPartPr/>
                <p14:nvPr/>
              </p14:nvContentPartPr>
              <p14:xfrm>
                <a:off x="2733805" y="3110035"/>
                <a:ext cx="271800" cy="243000"/>
              </p14:xfrm>
            </p:contentPart>
          </mc:Choice>
          <mc:Fallback xmlns="">
            <p:pic>
              <p:nvPicPr>
                <p:cNvPr id="163" name="Ink 162">
                  <a:extLst>
                    <a:ext uri="{FF2B5EF4-FFF2-40B4-BE49-F238E27FC236}">
                      <a16:creationId xmlns:a16="http://schemas.microsoft.com/office/drawing/2014/main" id="{F1E3B348-8964-C1C2-33A7-569702ED9DD3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724805" y="3101395"/>
                  <a:ext cx="2894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164" name="Ink 163">
                  <a:extLst>
                    <a:ext uri="{FF2B5EF4-FFF2-40B4-BE49-F238E27FC236}">
                      <a16:creationId xmlns:a16="http://schemas.microsoft.com/office/drawing/2014/main" id="{11F75F31-CFB0-2703-CFD7-08CCB93BD87F}"/>
                    </a:ext>
                  </a:extLst>
                </p14:cNvPr>
                <p14:cNvContentPartPr/>
                <p14:nvPr/>
              </p14:nvContentPartPr>
              <p14:xfrm>
                <a:off x="2734525" y="3003115"/>
                <a:ext cx="254160" cy="21960"/>
              </p14:xfrm>
            </p:contentPart>
          </mc:Choice>
          <mc:Fallback xmlns="">
            <p:pic>
              <p:nvPicPr>
                <p:cNvPr id="164" name="Ink 163">
                  <a:extLst>
                    <a:ext uri="{FF2B5EF4-FFF2-40B4-BE49-F238E27FC236}">
                      <a16:creationId xmlns:a16="http://schemas.microsoft.com/office/drawing/2014/main" id="{11F75F31-CFB0-2703-CFD7-08CCB93BD87F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725885" y="2994475"/>
                  <a:ext cx="2718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165" name="Ink 164">
                  <a:extLst>
                    <a:ext uri="{FF2B5EF4-FFF2-40B4-BE49-F238E27FC236}">
                      <a16:creationId xmlns:a16="http://schemas.microsoft.com/office/drawing/2014/main" id="{4B7471B4-15C5-893C-FD13-9485AD931456}"/>
                    </a:ext>
                  </a:extLst>
                </p14:cNvPr>
                <p14:cNvContentPartPr/>
                <p14:nvPr/>
              </p14:nvContentPartPr>
              <p14:xfrm>
                <a:off x="3051325" y="3146755"/>
                <a:ext cx="214920" cy="132480"/>
              </p14:xfrm>
            </p:contentPart>
          </mc:Choice>
          <mc:Fallback xmlns="">
            <p:pic>
              <p:nvPicPr>
                <p:cNvPr id="165" name="Ink 164">
                  <a:extLst>
                    <a:ext uri="{FF2B5EF4-FFF2-40B4-BE49-F238E27FC236}">
                      <a16:creationId xmlns:a16="http://schemas.microsoft.com/office/drawing/2014/main" id="{4B7471B4-15C5-893C-FD13-9485AD931456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3042325" y="3137755"/>
                  <a:ext cx="2325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166" name="Ink 165">
                  <a:extLst>
                    <a:ext uri="{FF2B5EF4-FFF2-40B4-BE49-F238E27FC236}">
                      <a16:creationId xmlns:a16="http://schemas.microsoft.com/office/drawing/2014/main" id="{A2DE1A0D-9C89-A269-28DF-A64BE9F8B976}"/>
                    </a:ext>
                  </a:extLst>
                </p14:cNvPr>
                <p14:cNvContentPartPr/>
                <p14:nvPr/>
              </p14:nvContentPartPr>
              <p14:xfrm>
                <a:off x="3075085" y="3127315"/>
                <a:ext cx="179280" cy="168120"/>
              </p14:xfrm>
            </p:contentPart>
          </mc:Choice>
          <mc:Fallback xmlns="">
            <p:pic>
              <p:nvPicPr>
                <p:cNvPr id="166" name="Ink 165">
                  <a:extLst>
                    <a:ext uri="{FF2B5EF4-FFF2-40B4-BE49-F238E27FC236}">
                      <a16:creationId xmlns:a16="http://schemas.microsoft.com/office/drawing/2014/main" id="{A2DE1A0D-9C89-A269-28DF-A64BE9F8B976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3066445" y="3118315"/>
                  <a:ext cx="1969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8">
              <p14:nvContentPartPr>
                <p14:cNvPr id="167" name="Ink 166">
                  <a:extLst>
                    <a:ext uri="{FF2B5EF4-FFF2-40B4-BE49-F238E27FC236}">
                      <a16:creationId xmlns:a16="http://schemas.microsoft.com/office/drawing/2014/main" id="{DE4D7937-C926-CAB0-B5C9-3B1D54561B4E}"/>
                    </a:ext>
                  </a:extLst>
                </p14:cNvPr>
                <p14:cNvContentPartPr/>
                <p14:nvPr/>
              </p14:nvContentPartPr>
              <p14:xfrm>
                <a:off x="3369925" y="3178435"/>
                <a:ext cx="209880" cy="136800"/>
              </p14:xfrm>
            </p:contentPart>
          </mc:Choice>
          <mc:Fallback xmlns="">
            <p:pic>
              <p:nvPicPr>
                <p:cNvPr id="167" name="Ink 166">
                  <a:extLst>
                    <a:ext uri="{FF2B5EF4-FFF2-40B4-BE49-F238E27FC236}">
                      <a16:creationId xmlns:a16="http://schemas.microsoft.com/office/drawing/2014/main" id="{DE4D7937-C926-CAB0-B5C9-3B1D54561B4E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360925" y="3169795"/>
                  <a:ext cx="22752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0">
              <p14:nvContentPartPr>
                <p14:cNvPr id="168" name="Ink 167">
                  <a:extLst>
                    <a:ext uri="{FF2B5EF4-FFF2-40B4-BE49-F238E27FC236}">
                      <a16:creationId xmlns:a16="http://schemas.microsoft.com/office/drawing/2014/main" id="{21F7F4B5-94C8-047E-D6D1-5D2D06C3DC86}"/>
                    </a:ext>
                  </a:extLst>
                </p14:cNvPr>
                <p14:cNvContentPartPr/>
                <p14:nvPr/>
              </p14:nvContentPartPr>
              <p14:xfrm>
                <a:off x="3412405" y="3009595"/>
                <a:ext cx="223200" cy="12240"/>
              </p14:xfrm>
            </p:contentPart>
          </mc:Choice>
          <mc:Fallback xmlns="">
            <p:pic>
              <p:nvPicPr>
                <p:cNvPr id="168" name="Ink 167">
                  <a:extLst>
                    <a:ext uri="{FF2B5EF4-FFF2-40B4-BE49-F238E27FC236}">
                      <a16:creationId xmlns:a16="http://schemas.microsoft.com/office/drawing/2014/main" id="{21F7F4B5-94C8-047E-D6D1-5D2D06C3DC86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403765" y="3000955"/>
                  <a:ext cx="240840" cy="29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70" name="Ink 169">
                <a:extLst>
                  <a:ext uri="{FF2B5EF4-FFF2-40B4-BE49-F238E27FC236}">
                    <a16:creationId xmlns:a16="http://schemas.microsoft.com/office/drawing/2014/main" id="{7319EC9A-16F3-60A6-1402-050A03666440}"/>
                  </a:ext>
                </a:extLst>
              </p14:cNvPr>
              <p14:cNvContentPartPr/>
              <p14:nvPr/>
            </p14:nvContentPartPr>
            <p14:xfrm>
              <a:off x="4037005" y="3194995"/>
              <a:ext cx="256320" cy="8280"/>
            </p14:xfrm>
          </p:contentPart>
        </mc:Choice>
        <mc:Fallback xmlns="">
          <p:pic>
            <p:nvPicPr>
              <p:cNvPr id="170" name="Ink 169">
                <a:extLst>
                  <a:ext uri="{FF2B5EF4-FFF2-40B4-BE49-F238E27FC236}">
                    <a16:creationId xmlns:a16="http://schemas.microsoft.com/office/drawing/2014/main" id="{7319EC9A-16F3-60A6-1402-050A03666440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028365" y="3185995"/>
                <a:ext cx="273960" cy="2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1" name="Ink 170">
                <a:extLst>
                  <a:ext uri="{FF2B5EF4-FFF2-40B4-BE49-F238E27FC236}">
                    <a16:creationId xmlns:a16="http://schemas.microsoft.com/office/drawing/2014/main" id="{F4E62377-2F15-F90B-CF1F-12D0FF5B6643}"/>
                  </a:ext>
                </a:extLst>
              </p14:cNvPr>
              <p14:cNvContentPartPr/>
              <p14:nvPr/>
            </p14:nvContentPartPr>
            <p14:xfrm>
              <a:off x="4209085" y="3044155"/>
              <a:ext cx="38520" cy="244440"/>
            </p14:xfrm>
          </p:contentPart>
        </mc:Choice>
        <mc:Fallback xmlns="">
          <p:pic>
            <p:nvPicPr>
              <p:cNvPr id="171" name="Ink 170">
                <a:extLst>
                  <a:ext uri="{FF2B5EF4-FFF2-40B4-BE49-F238E27FC236}">
                    <a16:creationId xmlns:a16="http://schemas.microsoft.com/office/drawing/2014/main" id="{F4E62377-2F15-F90B-CF1F-12D0FF5B6643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200085" y="3035515"/>
                <a:ext cx="56160" cy="262080"/>
              </a:xfrm>
              <a:prstGeom prst="rect">
                <a:avLst/>
              </a:prstGeom>
            </p:spPr>
          </p:pic>
        </mc:Fallback>
      </mc:AlternateContent>
      <p:grpSp>
        <p:nvGrpSpPr>
          <p:cNvPr id="202" name="Group 201">
            <a:extLst>
              <a:ext uri="{FF2B5EF4-FFF2-40B4-BE49-F238E27FC236}">
                <a16:creationId xmlns:a16="http://schemas.microsoft.com/office/drawing/2014/main" id="{769D6DB3-B460-3E90-E49F-3DFAECC27501}"/>
              </a:ext>
            </a:extLst>
          </p:cNvPr>
          <p:cNvGrpSpPr/>
          <p:nvPr/>
        </p:nvGrpSpPr>
        <p:grpSpPr>
          <a:xfrm>
            <a:off x="4655485" y="2721235"/>
            <a:ext cx="3531960" cy="850320"/>
            <a:chOff x="4655485" y="2721235"/>
            <a:chExt cx="3531960" cy="85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6">
              <p14:nvContentPartPr>
                <p14:cNvPr id="174" name="Ink 173">
                  <a:extLst>
                    <a:ext uri="{FF2B5EF4-FFF2-40B4-BE49-F238E27FC236}">
                      <a16:creationId xmlns:a16="http://schemas.microsoft.com/office/drawing/2014/main" id="{95D8D747-CCD7-A2AE-33D3-F5FC0F129C87}"/>
                    </a:ext>
                  </a:extLst>
                </p14:cNvPr>
                <p14:cNvContentPartPr/>
                <p14:nvPr/>
              </p14:nvContentPartPr>
              <p14:xfrm>
                <a:off x="4692925" y="3001315"/>
                <a:ext cx="336240" cy="3600"/>
              </p14:xfrm>
            </p:contentPart>
          </mc:Choice>
          <mc:Fallback xmlns="">
            <p:pic>
              <p:nvPicPr>
                <p:cNvPr id="174" name="Ink 173">
                  <a:extLst>
                    <a:ext uri="{FF2B5EF4-FFF2-40B4-BE49-F238E27FC236}">
                      <a16:creationId xmlns:a16="http://schemas.microsoft.com/office/drawing/2014/main" id="{95D8D747-CCD7-A2AE-33D3-F5FC0F129C87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684285" y="2992675"/>
                  <a:ext cx="35388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8">
              <p14:nvContentPartPr>
                <p14:cNvPr id="173" name="Ink 172">
                  <a:extLst>
                    <a:ext uri="{FF2B5EF4-FFF2-40B4-BE49-F238E27FC236}">
                      <a16:creationId xmlns:a16="http://schemas.microsoft.com/office/drawing/2014/main" id="{9A733B26-ACFC-D99E-2D8B-886EB566889A}"/>
                    </a:ext>
                  </a:extLst>
                </p14:cNvPr>
                <p14:cNvContentPartPr/>
                <p14:nvPr/>
              </p14:nvContentPartPr>
              <p14:xfrm>
                <a:off x="4655485" y="3142435"/>
                <a:ext cx="291600" cy="219240"/>
              </p14:xfrm>
            </p:contentPart>
          </mc:Choice>
          <mc:Fallback xmlns="">
            <p:pic>
              <p:nvPicPr>
                <p:cNvPr id="173" name="Ink 172">
                  <a:extLst>
                    <a:ext uri="{FF2B5EF4-FFF2-40B4-BE49-F238E27FC236}">
                      <a16:creationId xmlns:a16="http://schemas.microsoft.com/office/drawing/2014/main" id="{9A733B26-ACFC-D99E-2D8B-886EB566889A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646485" y="3133435"/>
                  <a:ext cx="30924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0">
              <p14:nvContentPartPr>
                <p14:cNvPr id="175" name="Ink 174">
                  <a:extLst>
                    <a:ext uri="{FF2B5EF4-FFF2-40B4-BE49-F238E27FC236}">
                      <a16:creationId xmlns:a16="http://schemas.microsoft.com/office/drawing/2014/main" id="{C5A21C9C-784F-4518-6924-2FC49CF1B6BF}"/>
                    </a:ext>
                  </a:extLst>
                </p14:cNvPr>
                <p14:cNvContentPartPr/>
                <p14:nvPr/>
              </p14:nvContentPartPr>
              <p14:xfrm>
                <a:off x="5113765" y="3184915"/>
                <a:ext cx="128160" cy="165240"/>
              </p14:xfrm>
            </p:contentPart>
          </mc:Choice>
          <mc:Fallback xmlns="">
            <p:pic>
              <p:nvPicPr>
                <p:cNvPr id="175" name="Ink 174">
                  <a:extLst>
                    <a:ext uri="{FF2B5EF4-FFF2-40B4-BE49-F238E27FC236}">
                      <a16:creationId xmlns:a16="http://schemas.microsoft.com/office/drawing/2014/main" id="{C5A21C9C-784F-4518-6924-2FC49CF1B6BF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5104765" y="3176275"/>
                  <a:ext cx="145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2">
              <p14:nvContentPartPr>
                <p14:cNvPr id="176" name="Ink 175">
                  <a:extLst>
                    <a:ext uri="{FF2B5EF4-FFF2-40B4-BE49-F238E27FC236}">
                      <a16:creationId xmlns:a16="http://schemas.microsoft.com/office/drawing/2014/main" id="{6F0E66E5-4E86-D80F-F017-54E0D31E3877}"/>
                    </a:ext>
                  </a:extLst>
                </p14:cNvPr>
                <p14:cNvContentPartPr/>
                <p14:nvPr/>
              </p14:nvContentPartPr>
              <p14:xfrm>
                <a:off x="5104765" y="3169435"/>
                <a:ext cx="206640" cy="114120"/>
              </p14:xfrm>
            </p:contentPart>
          </mc:Choice>
          <mc:Fallback xmlns="">
            <p:pic>
              <p:nvPicPr>
                <p:cNvPr id="176" name="Ink 175">
                  <a:extLst>
                    <a:ext uri="{FF2B5EF4-FFF2-40B4-BE49-F238E27FC236}">
                      <a16:creationId xmlns:a16="http://schemas.microsoft.com/office/drawing/2014/main" id="{6F0E66E5-4E86-D80F-F017-54E0D31E387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5096125" y="3160435"/>
                  <a:ext cx="22428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4">
              <p14:nvContentPartPr>
                <p14:cNvPr id="178" name="Ink 177">
                  <a:extLst>
                    <a:ext uri="{FF2B5EF4-FFF2-40B4-BE49-F238E27FC236}">
                      <a16:creationId xmlns:a16="http://schemas.microsoft.com/office/drawing/2014/main" id="{5EB15CDF-5705-440B-EFC4-8F742636B8E6}"/>
                    </a:ext>
                  </a:extLst>
                </p14:cNvPr>
                <p14:cNvContentPartPr/>
                <p14:nvPr/>
              </p14:nvContentPartPr>
              <p14:xfrm>
                <a:off x="5531725" y="3127675"/>
                <a:ext cx="276120" cy="227520"/>
              </p14:xfrm>
            </p:contentPart>
          </mc:Choice>
          <mc:Fallback xmlns="">
            <p:pic>
              <p:nvPicPr>
                <p:cNvPr id="178" name="Ink 177">
                  <a:extLst>
                    <a:ext uri="{FF2B5EF4-FFF2-40B4-BE49-F238E27FC236}">
                      <a16:creationId xmlns:a16="http://schemas.microsoft.com/office/drawing/2014/main" id="{5EB15CDF-5705-440B-EFC4-8F742636B8E6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5522725" y="3119035"/>
                  <a:ext cx="293760" cy="24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6">
              <p14:nvContentPartPr>
                <p14:cNvPr id="179" name="Ink 178">
                  <a:extLst>
                    <a:ext uri="{FF2B5EF4-FFF2-40B4-BE49-F238E27FC236}">
                      <a16:creationId xmlns:a16="http://schemas.microsoft.com/office/drawing/2014/main" id="{30E456BE-179D-0A6F-0411-5C00162FC82D}"/>
                    </a:ext>
                  </a:extLst>
                </p14:cNvPr>
                <p14:cNvContentPartPr/>
                <p14:nvPr/>
              </p14:nvContentPartPr>
              <p14:xfrm>
                <a:off x="5574205" y="3000235"/>
                <a:ext cx="272520" cy="28440"/>
              </p14:xfrm>
            </p:contentPart>
          </mc:Choice>
          <mc:Fallback xmlns="">
            <p:pic>
              <p:nvPicPr>
                <p:cNvPr id="179" name="Ink 178">
                  <a:extLst>
                    <a:ext uri="{FF2B5EF4-FFF2-40B4-BE49-F238E27FC236}">
                      <a16:creationId xmlns:a16="http://schemas.microsoft.com/office/drawing/2014/main" id="{30E456BE-179D-0A6F-0411-5C00162FC82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5565565" y="2991595"/>
                  <a:ext cx="2901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8">
              <p14:nvContentPartPr>
                <p14:cNvPr id="180" name="Ink 179">
                  <a:extLst>
                    <a:ext uri="{FF2B5EF4-FFF2-40B4-BE49-F238E27FC236}">
                      <a16:creationId xmlns:a16="http://schemas.microsoft.com/office/drawing/2014/main" id="{35454D41-6D6A-9701-6437-069A9003F4FA}"/>
                    </a:ext>
                  </a:extLst>
                </p14:cNvPr>
                <p14:cNvContentPartPr/>
                <p14:nvPr/>
              </p14:nvContentPartPr>
              <p14:xfrm>
                <a:off x="6016285" y="3199675"/>
                <a:ext cx="89280" cy="176760"/>
              </p14:xfrm>
            </p:contentPart>
          </mc:Choice>
          <mc:Fallback xmlns="">
            <p:pic>
              <p:nvPicPr>
                <p:cNvPr id="180" name="Ink 179">
                  <a:extLst>
                    <a:ext uri="{FF2B5EF4-FFF2-40B4-BE49-F238E27FC236}">
                      <a16:creationId xmlns:a16="http://schemas.microsoft.com/office/drawing/2014/main" id="{35454D41-6D6A-9701-6437-069A9003F4F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6007285" y="3190675"/>
                  <a:ext cx="1069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0">
              <p14:nvContentPartPr>
                <p14:cNvPr id="181" name="Ink 180">
                  <a:extLst>
                    <a:ext uri="{FF2B5EF4-FFF2-40B4-BE49-F238E27FC236}">
                      <a16:creationId xmlns:a16="http://schemas.microsoft.com/office/drawing/2014/main" id="{AB945222-EF40-F818-58C8-DDE6DD0B52C1}"/>
                    </a:ext>
                  </a:extLst>
                </p14:cNvPr>
                <p14:cNvContentPartPr/>
                <p14:nvPr/>
              </p14:nvContentPartPr>
              <p14:xfrm>
                <a:off x="5881645" y="3210475"/>
                <a:ext cx="279720" cy="170280"/>
              </p14:xfrm>
            </p:contentPart>
          </mc:Choice>
          <mc:Fallback xmlns="">
            <p:pic>
              <p:nvPicPr>
                <p:cNvPr id="181" name="Ink 180">
                  <a:extLst>
                    <a:ext uri="{FF2B5EF4-FFF2-40B4-BE49-F238E27FC236}">
                      <a16:creationId xmlns:a16="http://schemas.microsoft.com/office/drawing/2014/main" id="{AB945222-EF40-F818-58C8-DDE6DD0B52C1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872645" y="3201475"/>
                  <a:ext cx="2973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2">
              <p14:nvContentPartPr>
                <p14:cNvPr id="185" name="Ink 184">
                  <a:extLst>
                    <a:ext uri="{FF2B5EF4-FFF2-40B4-BE49-F238E27FC236}">
                      <a16:creationId xmlns:a16="http://schemas.microsoft.com/office/drawing/2014/main" id="{3B1C68F7-7995-F0AB-85D6-A04AFFC43040}"/>
                    </a:ext>
                  </a:extLst>
                </p14:cNvPr>
                <p14:cNvContentPartPr/>
                <p14:nvPr/>
              </p14:nvContentPartPr>
              <p14:xfrm>
                <a:off x="6863365" y="2955595"/>
                <a:ext cx="159480" cy="500040"/>
              </p14:xfrm>
            </p:contentPart>
          </mc:Choice>
          <mc:Fallback xmlns="">
            <p:pic>
              <p:nvPicPr>
                <p:cNvPr id="185" name="Ink 184">
                  <a:extLst>
                    <a:ext uri="{FF2B5EF4-FFF2-40B4-BE49-F238E27FC236}">
                      <a16:creationId xmlns:a16="http://schemas.microsoft.com/office/drawing/2014/main" id="{3B1C68F7-7995-F0AB-85D6-A04AFFC43040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6854365" y="2946595"/>
                  <a:ext cx="177120" cy="51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4">
              <p14:nvContentPartPr>
                <p14:cNvPr id="186" name="Ink 185">
                  <a:extLst>
                    <a:ext uri="{FF2B5EF4-FFF2-40B4-BE49-F238E27FC236}">
                      <a16:creationId xmlns:a16="http://schemas.microsoft.com/office/drawing/2014/main" id="{2D9616DA-AC24-3838-3360-CA34C83A6D0A}"/>
                    </a:ext>
                  </a:extLst>
                </p14:cNvPr>
                <p14:cNvContentPartPr/>
                <p14:nvPr/>
              </p14:nvContentPartPr>
              <p14:xfrm>
                <a:off x="7110685" y="3037315"/>
                <a:ext cx="169560" cy="303120"/>
              </p14:xfrm>
            </p:contentPart>
          </mc:Choice>
          <mc:Fallback xmlns="">
            <p:pic>
              <p:nvPicPr>
                <p:cNvPr id="186" name="Ink 185">
                  <a:extLst>
                    <a:ext uri="{FF2B5EF4-FFF2-40B4-BE49-F238E27FC236}">
                      <a16:creationId xmlns:a16="http://schemas.microsoft.com/office/drawing/2014/main" id="{2D9616DA-AC24-3838-3360-CA34C83A6D0A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7102045" y="3028315"/>
                  <a:ext cx="18720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6">
              <p14:nvContentPartPr>
                <p14:cNvPr id="187" name="Ink 186">
                  <a:extLst>
                    <a:ext uri="{FF2B5EF4-FFF2-40B4-BE49-F238E27FC236}">
                      <a16:creationId xmlns:a16="http://schemas.microsoft.com/office/drawing/2014/main" id="{8933CC20-B571-E049-7B33-124EEDCC900D}"/>
                    </a:ext>
                  </a:extLst>
                </p14:cNvPr>
                <p14:cNvContentPartPr/>
                <p14:nvPr/>
              </p14:nvContentPartPr>
              <p14:xfrm>
                <a:off x="7044085" y="3209755"/>
                <a:ext cx="245160" cy="24120"/>
              </p14:xfrm>
            </p:contentPart>
          </mc:Choice>
          <mc:Fallback xmlns="">
            <p:pic>
              <p:nvPicPr>
                <p:cNvPr id="187" name="Ink 186">
                  <a:extLst>
                    <a:ext uri="{FF2B5EF4-FFF2-40B4-BE49-F238E27FC236}">
                      <a16:creationId xmlns:a16="http://schemas.microsoft.com/office/drawing/2014/main" id="{8933CC20-B571-E049-7B33-124EEDCC900D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7035085" y="3201115"/>
                  <a:ext cx="26280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8">
              <p14:nvContentPartPr>
                <p14:cNvPr id="188" name="Ink 187">
                  <a:extLst>
                    <a:ext uri="{FF2B5EF4-FFF2-40B4-BE49-F238E27FC236}">
                      <a16:creationId xmlns:a16="http://schemas.microsoft.com/office/drawing/2014/main" id="{F133EB7A-4B11-391F-C2E9-63EC46C06A5E}"/>
                    </a:ext>
                  </a:extLst>
                </p14:cNvPr>
                <p14:cNvContentPartPr/>
                <p14:nvPr/>
              </p14:nvContentPartPr>
              <p14:xfrm>
                <a:off x="7368805" y="3183115"/>
                <a:ext cx="204840" cy="146160"/>
              </p14:xfrm>
            </p:contentPart>
          </mc:Choice>
          <mc:Fallback xmlns="">
            <p:pic>
              <p:nvPicPr>
                <p:cNvPr id="188" name="Ink 187">
                  <a:extLst>
                    <a:ext uri="{FF2B5EF4-FFF2-40B4-BE49-F238E27FC236}">
                      <a16:creationId xmlns:a16="http://schemas.microsoft.com/office/drawing/2014/main" id="{F133EB7A-4B11-391F-C2E9-63EC46C06A5E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7359805" y="3174475"/>
                  <a:ext cx="222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0">
              <p14:nvContentPartPr>
                <p14:cNvPr id="189" name="Ink 188">
                  <a:extLst>
                    <a:ext uri="{FF2B5EF4-FFF2-40B4-BE49-F238E27FC236}">
                      <a16:creationId xmlns:a16="http://schemas.microsoft.com/office/drawing/2014/main" id="{E24A999C-48D8-1C02-6AC4-51BFD1AF3591}"/>
                    </a:ext>
                  </a:extLst>
                </p14:cNvPr>
                <p14:cNvContentPartPr/>
                <p14:nvPr/>
              </p14:nvContentPartPr>
              <p14:xfrm>
                <a:off x="7390765" y="3065035"/>
                <a:ext cx="179280" cy="15480"/>
              </p14:xfrm>
            </p:contentPart>
          </mc:Choice>
          <mc:Fallback xmlns="">
            <p:pic>
              <p:nvPicPr>
                <p:cNvPr id="189" name="Ink 188">
                  <a:extLst>
                    <a:ext uri="{FF2B5EF4-FFF2-40B4-BE49-F238E27FC236}">
                      <a16:creationId xmlns:a16="http://schemas.microsoft.com/office/drawing/2014/main" id="{E24A999C-48D8-1C02-6AC4-51BFD1AF3591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7381765" y="3056035"/>
                  <a:ext cx="196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2">
              <p14:nvContentPartPr>
                <p14:cNvPr id="190" name="Ink 189">
                  <a:extLst>
                    <a:ext uri="{FF2B5EF4-FFF2-40B4-BE49-F238E27FC236}">
                      <a16:creationId xmlns:a16="http://schemas.microsoft.com/office/drawing/2014/main" id="{81FBCD2D-C9CC-D253-900F-03605F43C41B}"/>
                    </a:ext>
                  </a:extLst>
                </p14:cNvPr>
                <p14:cNvContentPartPr/>
                <p14:nvPr/>
              </p14:nvContentPartPr>
              <p14:xfrm>
                <a:off x="7652845" y="2941555"/>
                <a:ext cx="145440" cy="437040"/>
              </p14:xfrm>
            </p:contentPart>
          </mc:Choice>
          <mc:Fallback xmlns="">
            <p:pic>
              <p:nvPicPr>
                <p:cNvPr id="190" name="Ink 189">
                  <a:extLst>
                    <a:ext uri="{FF2B5EF4-FFF2-40B4-BE49-F238E27FC236}">
                      <a16:creationId xmlns:a16="http://schemas.microsoft.com/office/drawing/2014/main" id="{81FBCD2D-C9CC-D253-900F-03605F43C41B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7644205" y="2932915"/>
                  <a:ext cx="163080" cy="45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4">
              <p14:nvContentPartPr>
                <p14:cNvPr id="192" name="Ink 191">
                  <a:extLst>
                    <a:ext uri="{FF2B5EF4-FFF2-40B4-BE49-F238E27FC236}">
                      <a16:creationId xmlns:a16="http://schemas.microsoft.com/office/drawing/2014/main" id="{C2A3FB41-D874-F256-4395-BB444D4B941D}"/>
                    </a:ext>
                  </a:extLst>
                </p14:cNvPr>
                <p14:cNvContentPartPr/>
                <p14:nvPr/>
              </p14:nvContentPartPr>
              <p14:xfrm>
                <a:off x="6322645" y="3159355"/>
                <a:ext cx="210600" cy="146520"/>
              </p14:xfrm>
            </p:contentPart>
          </mc:Choice>
          <mc:Fallback xmlns="">
            <p:pic>
              <p:nvPicPr>
                <p:cNvPr id="192" name="Ink 191">
                  <a:extLst>
                    <a:ext uri="{FF2B5EF4-FFF2-40B4-BE49-F238E27FC236}">
                      <a16:creationId xmlns:a16="http://schemas.microsoft.com/office/drawing/2014/main" id="{C2A3FB41-D874-F256-4395-BB444D4B941D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6314005" y="3150715"/>
                  <a:ext cx="22824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6">
              <p14:nvContentPartPr>
                <p14:cNvPr id="193" name="Ink 192">
                  <a:extLst>
                    <a:ext uri="{FF2B5EF4-FFF2-40B4-BE49-F238E27FC236}">
                      <a16:creationId xmlns:a16="http://schemas.microsoft.com/office/drawing/2014/main" id="{58370DE4-680A-BF14-FF65-0B2D8DEECAFA}"/>
                    </a:ext>
                  </a:extLst>
                </p14:cNvPr>
                <p14:cNvContentPartPr/>
                <p14:nvPr/>
              </p14:nvContentPartPr>
              <p14:xfrm>
                <a:off x="6321565" y="3010675"/>
                <a:ext cx="236880" cy="12240"/>
              </p14:xfrm>
            </p:contentPart>
          </mc:Choice>
          <mc:Fallback xmlns="">
            <p:pic>
              <p:nvPicPr>
                <p:cNvPr id="193" name="Ink 192">
                  <a:extLst>
                    <a:ext uri="{FF2B5EF4-FFF2-40B4-BE49-F238E27FC236}">
                      <a16:creationId xmlns:a16="http://schemas.microsoft.com/office/drawing/2014/main" id="{58370DE4-680A-BF14-FF65-0B2D8DEECAFA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312565" y="3002035"/>
                  <a:ext cx="2545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8">
              <p14:nvContentPartPr>
                <p14:cNvPr id="194" name="Ink 193">
                  <a:extLst>
                    <a:ext uri="{FF2B5EF4-FFF2-40B4-BE49-F238E27FC236}">
                      <a16:creationId xmlns:a16="http://schemas.microsoft.com/office/drawing/2014/main" id="{5EC7B63E-B98E-61D2-22FA-8F4A41FD57DD}"/>
                    </a:ext>
                  </a:extLst>
                </p14:cNvPr>
                <p14:cNvContentPartPr/>
                <p14:nvPr/>
              </p14:nvContentPartPr>
              <p14:xfrm>
                <a:off x="6605605" y="3173395"/>
                <a:ext cx="101880" cy="120600"/>
              </p14:xfrm>
            </p:contentPart>
          </mc:Choice>
          <mc:Fallback xmlns="">
            <p:pic>
              <p:nvPicPr>
                <p:cNvPr id="194" name="Ink 193">
                  <a:extLst>
                    <a:ext uri="{FF2B5EF4-FFF2-40B4-BE49-F238E27FC236}">
                      <a16:creationId xmlns:a16="http://schemas.microsoft.com/office/drawing/2014/main" id="{5EC7B63E-B98E-61D2-22FA-8F4A41FD57DD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596605" y="3164755"/>
                  <a:ext cx="119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0">
              <p14:nvContentPartPr>
                <p14:cNvPr id="195" name="Ink 194">
                  <a:extLst>
                    <a:ext uri="{FF2B5EF4-FFF2-40B4-BE49-F238E27FC236}">
                      <a16:creationId xmlns:a16="http://schemas.microsoft.com/office/drawing/2014/main" id="{BA794382-3301-7DFF-B351-9EF97EA8B1FC}"/>
                    </a:ext>
                  </a:extLst>
                </p14:cNvPr>
                <p14:cNvContentPartPr/>
                <p14:nvPr/>
              </p14:nvContentPartPr>
              <p14:xfrm>
                <a:off x="6571405" y="3142435"/>
                <a:ext cx="211680" cy="172800"/>
              </p14:xfrm>
            </p:contentPart>
          </mc:Choice>
          <mc:Fallback xmlns="">
            <p:pic>
              <p:nvPicPr>
                <p:cNvPr id="195" name="Ink 194">
                  <a:extLst>
                    <a:ext uri="{FF2B5EF4-FFF2-40B4-BE49-F238E27FC236}">
                      <a16:creationId xmlns:a16="http://schemas.microsoft.com/office/drawing/2014/main" id="{BA794382-3301-7DFF-B351-9EF97EA8B1FC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6562405" y="3133435"/>
                  <a:ext cx="22932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2">
              <p14:nvContentPartPr>
                <p14:cNvPr id="197" name="Ink 196">
                  <a:extLst>
                    <a:ext uri="{FF2B5EF4-FFF2-40B4-BE49-F238E27FC236}">
                      <a16:creationId xmlns:a16="http://schemas.microsoft.com/office/drawing/2014/main" id="{4E5BABC7-B38D-3A72-3E6B-9423925E5E7C}"/>
                    </a:ext>
                  </a:extLst>
                </p14:cNvPr>
                <p14:cNvContentPartPr/>
                <p14:nvPr/>
              </p14:nvContentPartPr>
              <p14:xfrm>
                <a:off x="6263245" y="2869915"/>
                <a:ext cx="288360" cy="618120"/>
              </p14:xfrm>
            </p:contentPart>
          </mc:Choice>
          <mc:Fallback xmlns="">
            <p:pic>
              <p:nvPicPr>
                <p:cNvPr id="197" name="Ink 196">
                  <a:extLst>
                    <a:ext uri="{FF2B5EF4-FFF2-40B4-BE49-F238E27FC236}">
                      <a16:creationId xmlns:a16="http://schemas.microsoft.com/office/drawing/2014/main" id="{4E5BABC7-B38D-3A72-3E6B-9423925E5E7C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6254245" y="2860915"/>
                  <a:ext cx="306000" cy="63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4">
              <p14:nvContentPartPr>
                <p14:cNvPr id="199" name="Ink 198">
                  <a:extLst>
                    <a:ext uri="{FF2B5EF4-FFF2-40B4-BE49-F238E27FC236}">
                      <a16:creationId xmlns:a16="http://schemas.microsoft.com/office/drawing/2014/main" id="{8BDD219E-5501-D419-2B00-B84125D839EC}"/>
                    </a:ext>
                  </a:extLst>
                </p14:cNvPr>
                <p14:cNvContentPartPr/>
                <p14:nvPr/>
              </p14:nvContentPartPr>
              <p14:xfrm>
                <a:off x="7725925" y="2815555"/>
                <a:ext cx="187920" cy="666360"/>
              </p14:xfrm>
            </p:contentPart>
          </mc:Choice>
          <mc:Fallback xmlns="">
            <p:pic>
              <p:nvPicPr>
                <p:cNvPr id="199" name="Ink 198">
                  <a:extLst>
                    <a:ext uri="{FF2B5EF4-FFF2-40B4-BE49-F238E27FC236}">
                      <a16:creationId xmlns:a16="http://schemas.microsoft.com/office/drawing/2014/main" id="{8BDD219E-5501-D419-2B00-B84125D839E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717285" y="2806915"/>
                  <a:ext cx="205560" cy="68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6">
              <p14:nvContentPartPr>
                <p14:cNvPr id="200" name="Ink 199">
                  <a:extLst>
                    <a:ext uri="{FF2B5EF4-FFF2-40B4-BE49-F238E27FC236}">
                      <a16:creationId xmlns:a16="http://schemas.microsoft.com/office/drawing/2014/main" id="{8FB2D2BD-353D-9818-F29D-09DBBDE0E5EE}"/>
                    </a:ext>
                  </a:extLst>
                </p14:cNvPr>
                <p14:cNvContentPartPr/>
                <p14:nvPr/>
              </p14:nvContentPartPr>
              <p14:xfrm>
                <a:off x="5374405" y="2751475"/>
                <a:ext cx="325800" cy="772560"/>
              </p14:xfrm>
            </p:contentPart>
          </mc:Choice>
          <mc:Fallback xmlns="">
            <p:pic>
              <p:nvPicPr>
                <p:cNvPr id="200" name="Ink 199">
                  <a:extLst>
                    <a:ext uri="{FF2B5EF4-FFF2-40B4-BE49-F238E27FC236}">
                      <a16:creationId xmlns:a16="http://schemas.microsoft.com/office/drawing/2014/main" id="{8FB2D2BD-353D-9818-F29D-09DBBDE0E5EE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5365765" y="2742835"/>
                  <a:ext cx="343440" cy="79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8">
              <p14:nvContentPartPr>
                <p14:cNvPr id="201" name="Ink 200">
                  <a:extLst>
                    <a:ext uri="{FF2B5EF4-FFF2-40B4-BE49-F238E27FC236}">
                      <a16:creationId xmlns:a16="http://schemas.microsoft.com/office/drawing/2014/main" id="{886918D4-07CC-AD4F-A1DC-70B723AAF48A}"/>
                    </a:ext>
                  </a:extLst>
                </p14:cNvPr>
                <p14:cNvContentPartPr/>
                <p14:nvPr/>
              </p14:nvContentPartPr>
              <p14:xfrm>
                <a:off x="7935805" y="2721235"/>
                <a:ext cx="251640" cy="850320"/>
              </p14:xfrm>
            </p:contentPart>
          </mc:Choice>
          <mc:Fallback xmlns="">
            <p:pic>
              <p:nvPicPr>
                <p:cNvPr id="201" name="Ink 200">
                  <a:extLst>
                    <a:ext uri="{FF2B5EF4-FFF2-40B4-BE49-F238E27FC236}">
                      <a16:creationId xmlns:a16="http://schemas.microsoft.com/office/drawing/2014/main" id="{886918D4-07CC-AD4F-A1DC-70B723AAF48A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7926805" y="2712235"/>
                  <a:ext cx="269280" cy="86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5" name="Group 204">
            <a:extLst>
              <a:ext uri="{FF2B5EF4-FFF2-40B4-BE49-F238E27FC236}">
                <a16:creationId xmlns:a16="http://schemas.microsoft.com/office/drawing/2014/main" id="{039F3CB5-6956-8F68-21E1-0A71DFE0B7DB}"/>
              </a:ext>
            </a:extLst>
          </p:cNvPr>
          <p:cNvGrpSpPr/>
          <p:nvPr/>
        </p:nvGrpSpPr>
        <p:grpSpPr>
          <a:xfrm>
            <a:off x="2710765" y="2623315"/>
            <a:ext cx="1144800" cy="867240"/>
            <a:chOff x="2710765" y="2623315"/>
            <a:chExt cx="1144800" cy="867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0">
              <p14:nvContentPartPr>
                <p14:cNvPr id="203" name="Ink 202">
                  <a:extLst>
                    <a:ext uri="{FF2B5EF4-FFF2-40B4-BE49-F238E27FC236}">
                      <a16:creationId xmlns:a16="http://schemas.microsoft.com/office/drawing/2014/main" id="{9E869518-07B2-F729-876D-5155A9200E26}"/>
                    </a:ext>
                  </a:extLst>
                </p14:cNvPr>
                <p14:cNvContentPartPr/>
                <p14:nvPr/>
              </p14:nvContentPartPr>
              <p14:xfrm>
                <a:off x="2710765" y="2775955"/>
                <a:ext cx="903240" cy="714600"/>
              </p14:xfrm>
            </p:contentPart>
          </mc:Choice>
          <mc:Fallback xmlns="">
            <p:pic>
              <p:nvPicPr>
                <p:cNvPr id="203" name="Ink 202">
                  <a:extLst>
                    <a:ext uri="{FF2B5EF4-FFF2-40B4-BE49-F238E27FC236}">
                      <a16:creationId xmlns:a16="http://schemas.microsoft.com/office/drawing/2014/main" id="{9E869518-07B2-F729-876D-5155A9200E26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2701765" y="2766955"/>
                  <a:ext cx="920880" cy="73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2">
              <p14:nvContentPartPr>
                <p14:cNvPr id="204" name="Ink 203">
                  <a:extLst>
                    <a:ext uri="{FF2B5EF4-FFF2-40B4-BE49-F238E27FC236}">
                      <a16:creationId xmlns:a16="http://schemas.microsoft.com/office/drawing/2014/main" id="{70294610-EF77-F6AB-166D-EB597C72C3BC}"/>
                    </a:ext>
                  </a:extLst>
                </p14:cNvPr>
                <p14:cNvContentPartPr/>
                <p14:nvPr/>
              </p14:nvContentPartPr>
              <p14:xfrm>
                <a:off x="3689965" y="2623315"/>
                <a:ext cx="165600" cy="135000"/>
              </p14:xfrm>
            </p:contentPart>
          </mc:Choice>
          <mc:Fallback xmlns="">
            <p:pic>
              <p:nvPicPr>
                <p:cNvPr id="204" name="Ink 203">
                  <a:extLst>
                    <a:ext uri="{FF2B5EF4-FFF2-40B4-BE49-F238E27FC236}">
                      <a16:creationId xmlns:a16="http://schemas.microsoft.com/office/drawing/2014/main" id="{70294610-EF77-F6AB-166D-EB597C72C3BC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3681325" y="2614315"/>
                  <a:ext cx="183240" cy="152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8" name="Group 207">
            <a:extLst>
              <a:ext uri="{FF2B5EF4-FFF2-40B4-BE49-F238E27FC236}">
                <a16:creationId xmlns:a16="http://schemas.microsoft.com/office/drawing/2014/main" id="{A41896E8-18AA-A4EB-8EA6-7FDC808F1AA1}"/>
              </a:ext>
            </a:extLst>
          </p:cNvPr>
          <p:cNvGrpSpPr/>
          <p:nvPr/>
        </p:nvGrpSpPr>
        <p:grpSpPr>
          <a:xfrm>
            <a:off x="2410525" y="4195795"/>
            <a:ext cx="284400" cy="73800"/>
            <a:chOff x="2410525" y="4195795"/>
            <a:chExt cx="284400" cy="73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4">
              <p14:nvContentPartPr>
                <p14:cNvPr id="206" name="Ink 205">
                  <a:extLst>
                    <a:ext uri="{FF2B5EF4-FFF2-40B4-BE49-F238E27FC236}">
                      <a16:creationId xmlns:a16="http://schemas.microsoft.com/office/drawing/2014/main" id="{D3278DE9-99AE-990B-51D9-74D01FF7733B}"/>
                    </a:ext>
                  </a:extLst>
                </p14:cNvPr>
                <p14:cNvContentPartPr/>
                <p14:nvPr/>
              </p14:nvContentPartPr>
              <p14:xfrm>
                <a:off x="2410525" y="4195795"/>
                <a:ext cx="243360" cy="10080"/>
              </p14:xfrm>
            </p:contentPart>
          </mc:Choice>
          <mc:Fallback xmlns="">
            <p:pic>
              <p:nvPicPr>
                <p:cNvPr id="206" name="Ink 205">
                  <a:extLst>
                    <a:ext uri="{FF2B5EF4-FFF2-40B4-BE49-F238E27FC236}">
                      <a16:creationId xmlns:a16="http://schemas.microsoft.com/office/drawing/2014/main" id="{D3278DE9-99AE-990B-51D9-74D01FF7733B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2401885" y="4187155"/>
                  <a:ext cx="26100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6">
              <p14:nvContentPartPr>
                <p14:cNvPr id="207" name="Ink 206">
                  <a:extLst>
                    <a:ext uri="{FF2B5EF4-FFF2-40B4-BE49-F238E27FC236}">
                      <a16:creationId xmlns:a16="http://schemas.microsoft.com/office/drawing/2014/main" id="{97100BC0-961B-D8CF-88D8-71D457F6C517}"/>
                    </a:ext>
                  </a:extLst>
                </p14:cNvPr>
                <p14:cNvContentPartPr/>
                <p14:nvPr/>
              </p14:nvContentPartPr>
              <p14:xfrm>
                <a:off x="2448685" y="4256275"/>
                <a:ext cx="246240" cy="13320"/>
              </p14:xfrm>
            </p:contentPart>
          </mc:Choice>
          <mc:Fallback xmlns="">
            <p:pic>
              <p:nvPicPr>
                <p:cNvPr id="207" name="Ink 206">
                  <a:extLst>
                    <a:ext uri="{FF2B5EF4-FFF2-40B4-BE49-F238E27FC236}">
                      <a16:creationId xmlns:a16="http://schemas.microsoft.com/office/drawing/2014/main" id="{97100BC0-961B-D8CF-88D8-71D457F6C517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440045" y="4247275"/>
                  <a:ext cx="263880" cy="3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9" name="Group 238">
            <a:extLst>
              <a:ext uri="{FF2B5EF4-FFF2-40B4-BE49-F238E27FC236}">
                <a16:creationId xmlns:a16="http://schemas.microsoft.com/office/drawing/2014/main" id="{D4D80CEB-4C10-F17A-1569-EAC8D53C069C}"/>
              </a:ext>
            </a:extLst>
          </p:cNvPr>
          <p:cNvGrpSpPr/>
          <p:nvPr/>
        </p:nvGrpSpPr>
        <p:grpSpPr>
          <a:xfrm>
            <a:off x="3233845" y="3850555"/>
            <a:ext cx="961920" cy="924120"/>
            <a:chOff x="3233845" y="3850555"/>
            <a:chExt cx="961920" cy="924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8">
              <p14:nvContentPartPr>
                <p14:cNvPr id="210" name="Ink 209">
                  <a:extLst>
                    <a:ext uri="{FF2B5EF4-FFF2-40B4-BE49-F238E27FC236}">
                      <a16:creationId xmlns:a16="http://schemas.microsoft.com/office/drawing/2014/main" id="{69F562F1-1544-CA08-B71B-440293F898F8}"/>
                    </a:ext>
                  </a:extLst>
                </p14:cNvPr>
                <p14:cNvContentPartPr/>
                <p14:nvPr/>
              </p14:nvContentPartPr>
              <p14:xfrm>
                <a:off x="3234925" y="4180675"/>
                <a:ext cx="247320" cy="238320"/>
              </p14:xfrm>
            </p:contentPart>
          </mc:Choice>
          <mc:Fallback xmlns="">
            <p:pic>
              <p:nvPicPr>
                <p:cNvPr id="210" name="Ink 209">
                  <a:extLst>
                    <a:ext uri="{FF2B5EF4-FFF2-40B4-BE49-F238E27FC236}">
                      <a16:creationId xmlns:a16="http://schemas.microsoft.com/office/drawing/2014/main" id="{69F562F1-1544-CA08-B71B-440293F898F8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3226285" y="4171675"/>
                  <a:ext cx="2649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0">
              <p14:nvContentPartPr>
                <p14:cNvPr id="212" name="Ink 211">
                  <a:extLst>
                    <a:ext uri="{FF2B5EF4-FFF2-40B4-BE49-F238E27FC236}">
                      <a16:creationId xmlns:a16="http://schemas.microsoft.com/office/drawing/2014/main" id="{6E96733B-B09C-8AD8-A2AD-09D52FD974E6}"/>
                    </a:ext>
                  </a:extLst>
                </p14:cNvPr>
                <p14:cNvContentPartPr/>
                <p14:nvPr/>
              </p14:nvContentPartPr>
              <p14:xfrm>
                <a:off x="3233845" y="4064395"/>
                <a:ext cx="266760" cy="15480"/>
              </p14:xfrm>
            </p:contentPart>
          </mc:Choice>
          <mc:Fallback xmlns="">
            <p:pic>
              <p:nvPicPr>
                <p:cNvPr id="212" name="Ink 211">
                  <a:extLst>
                    <a:ext uri="{FF2B5EF4-FFF2-40B4-BE49-F238E27FC236}">
                      <a16:creationId xmlns:a16="http://schemas.microsoft.com/office/drawing/2014/main" id="{6E96733B-B09C-8AD8-A2AD-09D52FD974E6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3224845" y="4055755"/>
                  <a:ext cx="2844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2">
              <p14:nvContentPartPr>
                <p14:cNvPr id="214" name="Ink 213">
                  <a:extLst>
                    <a:ext uri="{FF2B5EF4-FFF2-40B4-BE49-F238E27FC236}">
                      <a16:creationId xmlns:a16="http://schemas.microsoft.com/office/drawing/2014/main" id="{4803A965-38F9-40BE-03CF-6994F60D187A}"/>
                    </a:ext>
                  </a:extLst>
                </p14:cNvPr>
                <p14:cNvContentPartPr/>
                <p14:nvPr/>
              </p14:nvContentPartPr>
              <p14:xfrm>
                <a:off x="3740725" y="4215235"/>
                <a:ext cx="254160" cy="245520"/>
              </p14:xfrm>
            </p:contentPart>
          </mc:Choice>
          <mc:Fallback xmlns="">
            <p:pic>
              <p:nvPicPr>
                <p:cNvPr id="214" name="Ink 213">
                  <a:extLst>
                    <a:ext uri="{FF2B5EF4-FFF2-40B4-BE49-F238E27FC236}">
                      <a16:creationId xmlns:a16="http://schemas.microsoft.com/office/drawing/2014/main" id="{4803A965-38F9-40BE-03CF-6994F60D187A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3731725" y="4206235"/>
                  <a:ext cx="2718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4">
              <p14:nvContentPartPr>
                <p14:cNvPr id="215" name="Ink 214">
                  <a:extLst>
                    <a:ext uri="{FF2B5EF4-FFF2-40B4-BE49-F238E27FC236}">
                      <a16:creationId xmlns:a16="http://schemas.microsoft.com/office/drawing/2014/main" id="{AC5B9899-6F82-8355-D891-BA9526D55B6C}"/>
                    </a:ext>
                  </a:extLst>
                </p14:cNvPr>
                <p14:cNvContentPartPr/>
                <p14:nvPr/>
              </p14:nvContentPartPr>
              <p14:xfrm>
                <a:off x="3764125" y="4086715"/>
                <a:ext cx="256680" cy="70560"/>
              </p14:xfrm>
            </p:contentPart>
          </mc:Choice>
          <mc:Fallback xmlns="">
            <p:pic>
              <p:nvPicPr>
                <p:cNvPr id="215" name="Ink 214">
                  <a:extLst>
                    <a:ext uri="{FF2B5EF4-FFF2-40B4-BE49-F238E27FC236}">
                      <a16:creationId xmlns:a16="http://schemas.microsoft.com/office/drawing/2014/main" id="{AC5B9899-6F82-8355-D891-BA9526D55B6C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3755125" y="4078075"/>
                  <a:ext cx="2743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6">
              <p14:nvContentPartPr>
                <p14:cNvPr id="216" name="Ink 215">
                  <a:extLst>
                    <a:ext uri="{FF2B5EF4-FFF2-40B4-BE49-F238E27FC236}">
                      <a16:creationId xmlns:a16="http://schemas.microsoft.com/office/drawing/2014/main" id="{96CC975A-A7FD-26FA-23A7-8F32F0163B8F}"/>
                    </a:ext>
                  </a:extLst>
                </p14:cNvPr>
                <p14:cNvContentPartPr/>
                <p14:nvPr/>
              </p14:nvContentPartPr>
              <p14:xfrm>
                <a:off x="4110445" y="4278595"/>
                <a:ext cx="85320" cy="69840"/>
              </p14:xfrm>
            </p:contentPart>
          </mc:Choice>
          <mc:Fallback xmlns="">
            <p:pic>
              <p:nvPicPr>
                <p:cNvPr id="216" name="Ink 215">
                  <a:extLst>
                    <a:ext uri="{FF2B5EF4-FFF2-40B4-BE49-F238E27FC236}">
                      <a16:creationId xmlns:a16="http://schemas.microsoft.com/office/drawing/2014/main" id="{96CC975A-A7FD-26FA-23A7-8F32F0163B8F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4101805" y="4269595"/>
                  <a:ext cx="102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8">
              <p14:nvContentPartPr>
                <p14:cNvPr id="236" name="Ink 235">
                  <a:extLst>
                    <a:ext uri="{FF2B5EF4-FFF2-40B4-BE49-F238E27FC236}">
                      <a16:creationId xmlns:a16="http://schemas.microsoft.com/office/drawing/2014/main" id="{92A59384-3427-282D-130E-A5421E3F0CC5}"/>
                    </a:ext>
                  </a:extLst>
                </p14:cNvPr>
                <p14:cNvContentPartPr/>
                <p14:nvPr/>
              </p14:nvContentPartPr>
              <p14:xfrm>
                <a:off x="3504925" y="3850555"/>
                <a:ext cx="304200" cy="924120"/>
              </p14:xfrm>
            </p:contentPart>
          </mc:Choice>
          <mc:Fallback xmlns="">
            <p:pic>
              <p:nvPicPr>
                <p:cNvPr id="236" name="Ink 235">
                  <a:extLst>
                    <a:ext uri="{FF2B5EF4-FFF2-40B4-BE49-F238E27FC236}">
                      <a16:creationId xmlns:a16="http://schemas.microsoft.com/office/drawing/2014/main" id="{92A59384-3427-282D-130E-A5421E3F0CC5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496285" y="3841555"/>
                  <a:ext cx="321840" cy="9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8" name="Group 237">
            <a:extLst>
              <a:ext uri="{FF2B5EF4-FFF2-40B4-BE49-F238E27FC236}">
                <a16:creationId xmlns:a16="http://schemas.microsoft.com/office/drawing/2014/main" id="{B6DA6B94-61F7-4643-D00D-8DAF5A57F902}"/>
              </a:ext>
            </a:extLst>
          </p:cNvPr>
          <p:cNvGrpSpPr/>
          <p:nvPr/>
        </p:nvGrpSpPr>
        <p:grpSpPr>
          <a:xfrm>
            <a:off x="4442725" y="3907795"/>
            <a:ext cx="1926720" cy="850320"/>
            <a:chOff x="4442725" y="3907795"/>
            <a:chExt cx="1926720" cy="850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0">
              <p14:nvContentPartPr>
                <p14:cNvPr id="222" name="Ink 221">
                  <a:extLst>
                    <a:ext uri="{FF2B5EF4-FFF2-40B4-BE49-F238E27FC236}">
                      <a16:creationId xmlns:a16="http://schemas.microsoft.com/office/drawing/2014/main" id="{C2761AF7-8196-31C1-6DC9-A5383A05568B}"/>
                    </a:ext>
                  </a:extLst>
                </p14:cNvPr>
                <p14:cNvContentPartPr/>
                <p14:nvPr/>
              </p14:nvContentPartPr>
              <p14:xfrm>
                <a:off x="4442725" y="4071955"/>
                <a:ext cx="153360" cy="527040"/>
              </p14:xfrm>
            </p:contentPart>
          </mc:Choice>
          <mc:Fallback xmlns="">
            <p:pic>
              <p:nvPicPr>
                <p:cNvPr id="222" name="Ink 221">
                  <a:extLst>
                    <a:ext uri="{FF2B5EF4-FFF2-40B4-BE49-F238E27FC236}">
                      <a16:creationId xmlns:a16="http://schemas.microsoft.com/office/drawing/2014/main" id="{C2761AF7-8196-31C1-6DC9-A5383A05568B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4434085" y="4063315"/>
                  <a:ext cx="171000" cy="54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2">
              <p14:nvContentPartPr>
                <p14:cNvPr id="223" name="Ink 222">
                  <a:extLst>
                    <a:ext uri="{FF2B5EF4-FFF2-40B4-BE49-F238E27FC236}">
                      <a16:creationId xmlns:a16="http://schemas.microsoft.com/office/drawing/2014/main" id="{B9AC47B8-B415-59D1-7943-2D3170DEBD1E}"/>
                    </a:ext>
                  </a:extLst>
                </p14:cNvPr>
                <p14:cNvContentPartPr/>
                <p14:nvPr/>
              </p14:nvContentPartPr>
              <p14:xfrm>
                <a:off x="4628485" y="4259515"/>
                <a:ext cx="199800" cy="254160"/>
              </p14:xfrm>
            </p:contentPart>
          </mc:Choice>
          <mc:Fallback xmlns="">
            <p:pic>
              <p:nvPicPr>
                <p:cNvPr id="223" name="Ink 222">
                  <a:extLst>
                    <a:ext uri="{FF2B5EF4-FFF2-40B4-BE49-F238E27FC236}">
                      <a16:creationId xmlns:a16="http://schemas.microsoft.com/office/drawing/2014/main" id="{B9AC47B8-B415-59D1-7943-2D3170DEBD1E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4619485" y="4250515"/>
                  <a:ext cx="217440" cy="27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4">
              <p14:nvContentPartPr>
                <p14:cNvPr id="224" name="Ink 223">
                  <a:extLst>
                    <a:ext uri="{FF2B5EF4-FFF2-40B4-BE49-F238E27FC236}">
                      <a16:creationId xmlns:a16="http://schemas.microsoft.com/office/drawing/2014/main" id="{ECA25BCE-3CB2-F55E-7F44-2C0752815604}"/>
                    </a:ext>
                  </a:extLst>
                </p14:cNvPr>
                <p14:cNvContentPartPr/>
                <p14:nvPr/>
              </p14:nvContentPartPr>
              <p14:xfrm>
                <a:off x="4600765" y="4193995"/>
                <a:ext cx="254520" cy="9720"/>
              </p14:xfrm>
            </p:contentPart>
          </mc:Choice>
          <mc:Fallback xmlns="">
            <p:pic>
              <p:nvPicPr>
                <p:cNvPr id="224" name="Ink 223">
                  <a:extLst>
                    <a:ext uri="{FF2B5EF4-FFF2-40B4-BE49-F238E27FC236}">
                      <a16:creationId xmlns:a16="http://schemas.microsoft.com/office/drawing/2014/main" id="{ECA25BCE-3CB2-F55E-7F44-2C0752815604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591765" y="4184995"/>
                  <a:ext cx="27216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6">
              <p14:nvContentPartPr>
                <p14:cNvPr id="226" name="Ink 225">
                  <a:extLst>
                    <a:ext uri="{FF2B5EF4-FFF2-40B4-BE49-F238E27FC236}">
                      <a16:creationId xmlns:a16="http://schemas.microsoft.com/office/drawing/2014/main" id="{5871C886-9299-EE17-DCE8-8B170B57EDFC}"/>
                    </a:ext>
                  </a:extLst>
                </p14:cNvPr>
                <p14:cNvContentPartPr/>
                <p14:nvPr/>
              </p14:nvContentPartPr>
              <p14:xfrm>
                <a:off x="4993165" y="4288315"/>
                <a:ext cx="185760" cy="199800"/>
              </p14:xfrm>
            </p:contentPart>
          </mc:Choice>
          <mc:Fallback xmlns="">
            <p:pic>
              <p:nvPicPr>
                <p:cNvPr id="226" name="Ink 225">
                  <a:extLst>
                    <a:ext uri="{FF2B5EF4-FFF2-40B4-BE49-F238E27FC236}">
                      <a16:creationId xmlns:a16="http://schemas.microsoft.com/office/drawing/2014/main" id="{5871C886-9299-EE17-DCE8-8B170B57EDFC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984165" y="4279315"/>
                  <a:ext cx="2034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8">
              <p14:nvContentPartPr>
                <p14:cNvPr id="227" name="Ink 226">
                  <a:extLst>
                    <a:ext uri="{FF2B5EF4-FFF2-40B4-BE49-F238E27FC236}">
                      <a16:creationId xmlns:a16="http://schemas.microsoft.com/office/drawing/2014/main" id="{6D8CC352-2C84-2885-0D5C-18E12FA6DA32}"/>
                    </a:ext>
                  </a:extLst>
                </p14:cNvPr>
                <p14:cNvContentPartPr/>
                <p14:nvPr/>
              </p14:nvContentPartPr>
              <p14:xfrm>
                <a:off x="4974805" y="4295875"/>
                <a:ext cx="127440" cy="230760"/>
              </p14:xfrm>
            </p:contentPart>
          </mc:Choice>
          <mc:Fallback xmlns="">
            <p:pic>
              <p:nvPicPr>
                <p:cNvPr id="227" name="Ink 226">
                  <a:extLst>
                    <a:ext uri="{FF2B5EF4-FFF2-40B4-BE49-F238E27FC236}">
                      <a16:creationId xmlns:a16="http://schemas.microsoft.com/office/drawing/2014/main" id="{6D8CC352-2C84-2885-0D5C-18E12FA6DA32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965805" y="4286875"/>
                  <a:ext cx="14508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0">
              <p14:nvContentPartPr>
                <p14:cNvPr id="228" name="Ink 227">
                  <a:extLst>
                    <a:ext uri="{FF2B5EF4-FFF2-40B4-BE49-F238E27FC236}">
                      <a16:creationId xmlns:a16="http://schemas.microsoft.com/office/drawing/2014/main" id="{B139DC73-607C-275A-5694-B2F39198DE5F}"/>
                    </a:ext>
                  </a:extLst>
                </p14:cNvPr>
                <p14:cNvContentPartPr/>
                <p14:nvPr/>
              </p14:nvContentPartPr>
              <p14:xfrm>
                <a:off x="5280445" y="4180315"/>
                <a:ext cx="116280" cy="410400"/>
              </p14:xfrm>
            </p:contentPart>
          </mc:Choice>
          <mc:Fallback xmlns="">
            <p:pic>
              <p:nvPicPr>
                <p:cNvPr id="228" name="Ink 227">
                  <a:extLst>
                    <a:ext uri="{FF2B5EF4-FFF2-40B4-BE49-F238E27FC236}">
                      <a16:creationId xmlns:a16="http://schemas.microsoft.com/office/drawing/2014/main" id="{B139DC73-607C-275A-5694-B2F39198DE5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5271445" y="4171315"/>
                  <a:ext cx="133920" cy="42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2">
              <p14:nvContentPartPr>
                <p14:cNvPr id="229" name="Ink 228">
                  <a:extLst>
                    <a:ext uri="{FF2B5EF4-FFF2-40B4-BE49-F238E27FC236}">
                      <a16:creationId xmlns:a16="http://schemas.microsoft.com/office/drawing/2014/main" id="{14FE38F7-CB48-8812-C2C5-78E994FDE1E6}"/>
                    </a:ext>
                  </a:extLst>
                </p14:cNvPr>
                <p14:cNvContentPartPr/>
                <p14:nvPr/>
              </p14:nvContentPartPr>
              <p14:xfrm>
                <a:off x="5507245" y="4246915"/>
                <a:ext cx="110880" cy="266040"/>
              </p14:xfrm>
            </p:contentPart>
          </mc:Choice>
          <mc:Fallback xmlns="">
            <p:pic>
              <p:nvPicPr>
                <p:cNvPr id="229" name="Ink 228">
                  <a:extLst>
                    <a:ext uri="{FF2B5EF4-FFF2-40B4-BE49-F238E27FC236}">
                      <a16:creationId xmlns:a16="http://schemas.microsoft.com/office/drawing/2014/main" id="{14FE38F7-CB48-8812-C2C5-78E994FDE1E6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5498605" y="4237915"/>
                  <a:ext cx="12852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4">
              <p14:nvContentPartPr>
                <p14:cNvPr id="230" name="Ink 229">
                  <a:extLst>
                    <a:ext uri="{FF2B5EF4-FFF2-40B4-BE49-F238E27FC236}">
                      <a16:creationId xmlns:a16="http://schemas.microsoft.com/office/drawing/2014/main" id="{DCF06330-E0F3-9A73-7A0C-E84D9D43D266}"/>
                    </a:ext>
                  </a:extLst>
                </p14:cNvPr>
                <p14:cNvContentPartPr/>
                <p14:nvPr/>
              </p14:nvContentPartPr>
              <p14:xfrm>
                <a:off x="5377645" y="4400995"/>
                <a:ext cx="240480" cy="25560"/>
              </p14:xfrm>
            </p:contentPart>
          </mc:Choice>
          <mc:Fallback xmlns="">
            <p:pic>
              <p:nvPicPr>
                <p:cNvPr id="230" name="Ink 229">
                  <a:extLst>
                    <a:ext uri="{FF2B5EF4-FFF2-40B4-BE49-F238E27FC236}">
                      <a16:creationId xmlns:a16="http://schemas.microsoft.com/office/drawing/2014/main" id="{DCF06330-E0F3-9A73-7A0C-E84D9D43D266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369005" y="4391995"/>
                  <a:ext cx="2581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6">
              <p14:nvContentPartPr>
                <p14:cNvPr id="231" name="Ink 230">
                  <a:extLst>
                    <a:ext uri="{FF2B5EF4-FFF2-40B4-BE49-F238E27FC236}">
                      <a16:creationId xmlns:a16="http://schemas.microsoft.com/office/drawing/2014/main" id="{A4195996-9639-791F-3C12-5BA14F17FABC}"/>
                    </a:ext>
                  </a:extLst>
                </p14:cNvPr>
                <p14:cNvContentPartPr/>
                <p14:nvPr/>
              </p14:nvContentPartPr>
              <p14:xfrm>
                <a:off x="5713885" y="4336915"/>
                <a:ext cx="174600" cy="158400"/>
              </p14:xfrm>
            </p:contentPart>
          </mc:Choice>
          <mc:Fallback xmlns="">
            <p:pic>
              <p:nvPicPr>
                <p:cNvPr id="231" name="Ink 230">
                  <a:extLst>
                    <a:ext uri="{FF2B5EF4-FFF2-40B4-BE49-F238E27FC236}">
                      <a16:creationId xmlns:a16="http://schemas.microsoft.com/office/drawing/2014/main" id="{A4195996-9639-791F-3C12-5BA14F17FABC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705245" y="4327915"/>
                  <a:ext cx="19224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8">
              <p14:nvContentPartPr>
                <p14:cNvPr id="232" name="Ink 231">
                  <a:extLst>
                    <a:ext uri="{FF2B5EF4-FFF2-40B4-BE49-F238E27FC236}">
                      <a16:creationId xmlns:a16="http://schemas.microsoft.com/office/drawing/2014/main" id="{E8296CE0-7DAC-DA9E-6FAF-04AEE33FC14A}"/>
                    </a:ext>
                  </a:extLst>
                </p14:cNvPr>
                <p14:cNvContentPartPr/>
                <p14:nvPr/>
              </p14:nvContentPartPr>
              <p14:xfrm>
                <a:off x="5767165" y="4248355"/>
                <a:ext cx="105840" cy="8280"/>
              </p14:xfrm>
            </p:contentPart>
          </mc:Choice>
          <mc:Fallback xmlns="">
            <p:pic>
              <p:nvPicPr>
                <p:cNvPr id="232" name="Ink 231">
                  <a:extLst>
                    <a:ext uri="{FF2B5EF4-FFF2-40B4-BE49-F238E27FC236}">
                      <a16:creationId xmlns:a16="http://schemas.microsoft.com/office/drawing/2014/main" id="{E8296CE0-7DAC-DA9E-6FAF-04AEE33FC14A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758525" y="4239715"/>
                  <a:ext cx="123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0">
              <p14:nvContentPartPr>
                <p14:cNvPr id="233" name="Ink 232">
                  <a:extLst>
                    <a:ext uri="{FF2B5EF4-FFF2-40B4-BE49-F238E27FC236}">
                      <a16:creationId xmlns:a16="http://schemas.microsoft.com/office/drawing/2014/main" id="{C56CBB04-154D-87FF-3760-B6A07CF2E7D6}"/>
                    </a:ext>
                  </a:extLst>
                </p14:cNvPr>
                <p14:cNvContentPartPr/>
                <p14:nvPr/>
              </p14:nvContentPartPr>
              <p14:xfrm>
                <a:off x="5898925" y="4181035"/>
                <a:ext cx="168120" cy="353160"/>
              </p14:xfrm>
            </p:contentPart>
          </mc:Choice>
          <mc:Fallback xmlns="">
            <p:pic>
              <p:nvPicPr>
                <p:cNvPr id="233" name="Ink 232">
                  <a:extLst>
                    <a:ext uri="{FF2B5EF4-FFF2-40B4-BE49-F238E27FC236}">
                      <a16:creationId xmlns:a16="http://schemas.microsoft.com/office/drawing/2014/main" id="{C56CBB04-154D-87FF-3760-B6A07CF2E7D6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889925" y="4172035"/>
                  <a:ext cx="18576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2">
              <p14:nvContentPartPr>
                <p14:cNvPr id="234" name="Ink 233">
                  <a:extLst>
                    <a:ext uri="{FF2B5EF4-FFF2-40B4-BE49-F238E27FC236}">
                      <a16:creationId xmlns:a16="http://schemas.microsoft.com/office/drawing/2014/main" id="{7673CE1E-52F0-05DB-4A54-B803F835AEB5}"/>
                    </a:ext>
                  </a:extLst>
                </p14:cNvPr>
                <p14:cNvContentPartPr/>
                <p14:nvPr/>
              </p14:nvContentPartPr>
              <p14:xfrm>
                <a:off x="5984245" y="4078075"/>
                <a:ext cx="194760" cy="569880"/>
              </p14:xfrm>
            </p:contentPart>
          </mc:Choice>
          <mc:Fallback xmlns="">
            <p:pic>
              <p:nvPicPr>
                <p:cNvPr id="234" name="Ink 233">
                  <a:extLst>
                    <a:ext uri="{FF2B5EF4-FFF2-40B4-BE49-F238E27FC236}">
                      <a16:creationId xmlns:a16="http://schemas.microsoft.com/office/drawing/2014/main" id="{7673CE1E-52F0-05DB-4A54-B803F835AEB5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5975245" y="4069435"/>
                  <a:ext cx="212400" cy="58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4">
              <p14:nvContentPartPr>
                <p14:cNvPr id="237" name="Ink 236">
                  <a:extLst>
                    <a:ext uri="{FF2B5EF4-FFF2-40B4-BE49-F238E27FC236}">
                      <a16:creationId xmlns:a16="http://schemas.microsoft.com/office/drawing/2014/main" id="{65EFC7A9-F258-F961-6661-224846E50E23}"/>
                    </a:ext>
                  </a:extLst>
                </p14:cNvPr>
                <p14:cNvContentPartPr/>
                <p14:nvPr/>
              </p14:nvContentPartPr>
              <p14:xfrm>
                <a:off x="6058045" y="3907795"/>
                <a:ext cx="311400" cy="850320"/>
              </p14:xfrm>
            </p:contentPart>
          </mc:Choice>
          <mc:Fallback xmlns="">
            <p:pic>
              <p:nvPicPr>
                <p:cNvPr id="237" name="Ink 236">
                  <a:extLst>
                    <a:ext uri="{FF2B5EF4-FFF2-40B4-BE49-F238E27FC236}">
                      <a16:creationId xmlns:a16="http://schemas.microsoft.com/office/drawing/2014/main" id="{65EFC7A9-F258-F961-6661-224846E50E23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049045" y="3899155"/>
                  <a:ext cx="329040" cy="867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2" name="Group 241">
            <a:extLst>
              <a:ext uri="{FF2B5EF4-FFF2-40B4-BE49-F238E27FC236}">
                <a16:creationId xmlns:a16="http://schemas.microsoft.com/office/drawing/2014/main" id="{751E1AED-7D0B-B4B5-6EB2-C6ADBB0D13EC}"/>
              </a:ext>
            </a:extLst>
          </p:cNvPr>
          <p:cNvGrpSpPr/>
          <p:nvPr/>
        </p:nvGrpSpPr>
        <p:grpSpPr>
          <a:xfrm>
            <a:off x="6641245" y="4136035"/>
            <a:ext cx="734400" cy="366120"/>
            <a:chOff x="6641245" y="4136035"/>
            <a:chExt cx="734400" cy="3661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6">
              <p14:nvContentPartPr>
                <p14:cNvPr id="240" name="Ink 239">
                  <a:extLst>
                    <a:ext uri="{FF2B5EF4-FFF2-40B4-BE49-F238E27FC236}">
                      <a16:creationId xmlns:a16="http://schemas.microsoft.com/office/drawing/2014/main" id="{F10B0A2F-17CE-758C-47C1-86F981E69B65}"/>
                    </a:ext>
                  </a:extLst>
                </p14:cNvPr>
                <p14:cNvContentPartPr/>
                <p14:nvPr/>
              </p14:nvContentPartPr>
              <p14:xfrm>
                <a:off x="6641245" y="4311715"/>
                <a:ext cx="252720" cy="10440"/>
              </p14:xfrm>
            </p:contentPart>
          </mc:Choice>
          <mc:Fallback xmlns="">
            <p:pic>
              <p:nvPicPr>
                <p:cNvPr id="240" name="Ink 239">
                  <a:extLst>
                    <a:ext uri="{FF2B5EF4-FFF2-40B4-BE49-F238E27FC236}">
                      <a16:creationId xmlns:a16="http://schemas.microsoft.com/office/drawing/2014/main" id="{F10B0A2F-17CE-758C-47C1-86F981E69B65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632245" y="4302715"/>
                  <a:ext cx="2703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8">
              <p14:nvContentPartPr>
                <p14:cNvPr id="241" name="Ink 240">
                  <a:extLst>
                    <a:ext uri="{FF2B5EF4-FFF2-40B4-BE49-F238E27FC236}">
                      <a16:creationId xmlns:a16="http://schemas.microsoft.com/office/drawing/2014/main" id="{BA6E7023-CCC7-2EA3-46A8-13CB83FA70E0}"/>
                    </a:ext>
                  </a:extLst>
                </p14:cNvPr>
                <p14:cNvContentPartPr/>
                <p14:nvPr/>
              </p14:nvContentPartPr>
              <p14:xfrm>
                <a:off x="7029685" y="4136035"/>
                <a:ext cx="345960" cy="366120"/>
              </p14:xfrm>
            </p:contentPart>
          </mc:Choice>
          <mc:Fallback xmlns="">
            <p:pic>
              <p:nvPicPr>
                <p:cNvPr id="241" name="Ink 240">
                  <a:extLst>
                    <a:ext uri="{FF2B5EF4-FFF2-40B4-BE49-F238E27FC236}">
                      <a16:creationId xmlns:a16="http://schemas.microsoft.com/office/drawing/2014/main" id="{BA6E7023-CCC7-2EA3-46A8-13CB83FA70E0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7021045" y="4127395"/>
                  <a:ext cx="363600" cy="38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oup 256">
            <a:extLst>
              <a:ext uri="{FF2B5EF4-FFF2-40B4-BE49-F238E27FC236}">
                <a16:creationId xmlns:a16="http://schemas.microsoft.com/office/drawing/2014/main" id="{8C08DC36-F915-0420-8F8D-2C3472091130}"/>
              </a:ext>
            </a:extLst>
          </p:cNvPr>
          <p:cNvGrpSpPr/>
          <p:nvPr/>
        </p:nvGrpSpPr>
        <p:grpSpPr>
          <a:xfrm>
            <a:off x="7574005" y="4004995"/>
            <a:ext cx="2077200" cy="687960"/>
            <a:chOff x="7574005" y="4004995"/>
            <a:chExt cx="2077200" cy="68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0">
              <p14:nvContentPartPr>
                <p14:cNvPr id="243" name="Ink 242">
                  <a:extLst>
                    <a:ext uri="{FF2B5EF4-FFF2-40B4-BE49-F238E27FC236}">
                      <a16:creationId xmlns:a16="http://schemas.microsoft.com/office/drawing/2014/main" id="{F3E72B29-7381-A2DA-D1B1-99F96F8FF6F6}"/>
                    </a:ext>
                  </a:extLst>
                </p14:cNvPr>
                <p14:cNvContentPartPr/>
                <p14:nvPr/>
              </p14:nvContentPartPr>
              <p14:xfrm>
                <a:off x="7574005" y="4057915"/>
                <a:ext cx="162360" cy="574560"/>
              </p14:xfrm>
            </p:contentPart>
          </mc:Choice>
          <mc:Fallback xmlns="">
            <p:pic>
              <p:nvPicPr>
                <p:cNvPr id="243" name="Ink 242">
                  <a:extLst>
                    <a:ext uri="{FF2B5EF4-FFF2-40B4-BE49-F238E27FC236}">
                      <a16:creationId xmlns:a16="http://schemas.microsoft.com/office/drawing/2014/main" id="{F3E72B29-7381-A2DA-D1B1-99F96F8FF6F6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7565365" y="4048915"/>
                  <a:ext cx="180000" cy="59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2">
              <p14:nvContentPartPr>
                <p14:cNvPr id="244" name="Ink 243">
                  <a:extLst>
                    <a:ext uri="{FF2B5EF4-FFF2-40B4-BE49-F238E27FC236}">
                      <a16:creationId xmlns:a16="http://schemas.microsoft.com/office/drawing/2014/main" id="{460F3657-CB3D-FABD-88BD-BC44AC26DDB1}"/>
                    </a:ext>
                  </a:extLst>
                </p14:cNvPr>
                <p14:cNvContentPartPr/>
                <p14:nvPr/>
              </p14:nvContentPartPr>
              <p14:xfrm>
                <a:off x="7780645" y="4252315"/>
                <a:ext cx="191520" cy="245160"/>
              </p14:xfrm>
            </p:contentPart>
          </mc:Choice>
          <mc:Fallback xmlns="">
            <p:pic>
              <p:nvPicPr>
                <p:cNvPr id="244" name="Ink 243">
                  <a:extLst>
                    <a:ext uri="{FF2B5EF4-FFF2-40B4-BE49-F238E27FC236}">
                      <a16:creationId xmlns:a16="http://schemas.microsoft.com/office/drawing/2014/main" id="{460F3657-CB3D-FABD-88BD-BC44AC26DDB1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7771645" y="4243675"/>
                  <a:ext cx="2091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4">
              <p14:nvContentPartPr>
                <p14:cNvPr id="245" name="Ink 244">
                  <a:extLst>
                    <a:ext uri="{FF2B5EF4-FFF2-40B4-BE49-F238E27FC236}">
                      <a16:creationId xmlns:a16="http://schemas.microsoft.com/office/drawing/2014/main" id="{9BDE3BEC-18C2-0FEF-228B-C7363875ECAB}"/>
                    </a:ext>
                  </a:extLst>
                </p14:cNvPr>
                <p14:cNvContentPartPr/>
                <p14:nvPr/>
              </p14:nvContentPartPr>
              <p14:xfrm>
                <a:off x="7731685" y="4174195"/>
                <a:ext cx="322200" cy="6840"/>
              </p14:xfrm>
            </p:contentPart>
          </mc:Choice>
          <mc:Fallback xmlns="">
            <p:pic>
              <p:nvPicPr>
                <p:cNvPr id="245" name="Ink 244">
                  <a:extLst>
                    <a:ext uri="{FF2B5EF4-FFF2-40B4-BE49-F238E27FC236}">
                      <a16:creationId xmlns:a16="http://schemas.microsoft.com/office/drawing/2014/main" id="{9BDE3BEC-18C2-0FEF-228B-C7363875ECAB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7722685" y="4165555"/>
                  <a:ext cx="3398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6">
              <p14:nvContentPartPr>
                <p14:cNvPr id="246" name="Ink 245">
                  <a:extLst>
                    <a:ext uri="{FF2B5EF4-FFF2-40B4-BE49-F238E27FC236}">
                      <a16:creationId xmlns:a16="http://schemas.microsoft.com/office/drawing/2014/main" id="{9FF1C392-A4E2-077C-6D81-3627CE62602E}"/>
                    </a:ext>
                  </a:extLst>
                </p14:cNvPr>
                <p14:cNvContentPartPr/>
                <p14:nvPr/>
              </p14:nvContentPartPr>
              <p14:xfrm>
                <a:off x="8178085" y="4293355"/>
                <a:ext cx="230400" cy="185760"/>
              </p14:xfrm>
            </p:contentPart>
          </mc:Choice>
          <mc:Fallback xmlns="">
            <p:pic>
              <p:nvPicPr>
                <p:cNvPr id="246" name="Ink 245">
                  <a:extLst>
                    <a:ext uri="{FF2B5EF4-FFF2-40B4-BE49-F238E27FC236}">
                      <a16:creationId xmlns:a16="http://schemas.microsoft.com/office/drawing/2014/main" id="{9FF1C392-A4E2-077C-6D81-3627CE62602E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8169085" y="4284355"/>
                  <a:ext cx="248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8">
              <p14:nvContentPartPr>
                <p14:cNvPr id="247" name="Ink 246">
                  <a:extLst>
                    <a:ext uri="{FF2B5EF4-FFF2-40B4-BE49-F238E27FC236}">
                      <a16:creationId xmlns:a16="http://schemas.microsoft.com/office/drawing/2014/main" id="{BBA4D4B7-1AC0-9D03-B5B6-23A622D247C4}"/>
                    </a:ext>
                  </a:extLst>
                </p14:cNvPr>
                <p14:cNvContentPartPr/>
                <p14:nvPr/>
              </p14:nvContentPartPr>
              <p14:xfrm>
                <a:off x="8179165" y="4283995"/>
                <a:ext cx="183600" cy="199440"/>
              </p14:xfrm>
            </p:contentPart>
          </mc:Choice>
          <mc:Fallback xmlns="">
            <p:pic>
              <p:nvPicPr>
                <p:cNvPr id="247" name="Ink 246">
                  <a:extLst>
                    <a:ext uri="{FF2B5EF4-FFF2-40B4-BE49-F238E27FC236}">
                      <a16:creationId xmlns:a16="http://schemas.microsoft.com/office/drawing/2014/main" id="{BBA4D4B7-1AC0-9D03-B5B6-23A622D247C4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8170525" y="4274995"/>
                  <a:ext cx="20124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0">
              <p14:nvContentPartPr>
                <p14:cNvPr id="248" name="Ink 247">
                  <a:extLst>
                    <a:ext uri="{FF2B5EF4-FFF2-40B4-BE49-F238E27FC236}">
                      <a16:creationId xmlns:a16="http://schemas.microsoft.com/office/drawing/2014/main" id="{A269ED58-2FD8-EB69-4CAC-703A76BD7644}"/>
                    </a:ext>
                  </a:extLst>
                </p14:cNvPr>
                <p14:cNvContentPartPr/>
                <p14:nvPr/>
              </p14:nvContentPartPr>
              <p14:xfrm>
                <a:off x="8499925" y="4157995"/>
                <a:ext cx="167760" cy="358920"/>
              </p14:xfrm>
            </p:contentPart>
          </mc:Choice>
          <mc:Fallback xmlns="">
            <p:pic>
              <p:nvPicPr>
                <p:cNvPr id="248" name="Ink 247">
                  <a:extLst>
                    <a:ext uri="{FF2B5EF4-FFF2-40B4-BE49-F238E27FC236}">
                      <a16:creationId xmlns:a16="http://schemas.microsoft.com/office/drawing/2014/main" id="{A269ED58-2FD8-EB69-4CAC-703A76BD7644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8491285" y="4149355"/>
                  <a:ext cx="18540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2">
              <p14:nvContentPartPr>
                <p14:cNvPr id="250" name="Ink 249">
                  <a:extLst>
                    <a:ext uri="{FF2B5EF4-FFF2-40B4-BE49-F238E27FC236}">
                      <a16:creationId xmlns:a16="http://schemas.microsoft.com/office/drawing/2014/main" id="{9202E348-739A-6F5D-9068-6269B3F264F2}"/>
                    </a:ext>
                  </a:extLst>
                </p14:cNvPr>
                <p14:cNvContentPartPr/>
                <p14:nvPr/>
              </p14:nvContentPartPr>
              <p14:xfrm>
                <a:off x="8749405" y="4215595"/>
                <a:ext cx="194760" cy="259200"/>
              </p14:xfrm>
            </p:contentPart>
          </mc:Choice>
          <mc:Fallback xmlns="">
            <p:pic>
              <p:nvPicPr>
                <p:cNvPr id="250" name="Ink 249">
                  <a:extLst>
                    <a:ext uri="{FF2B5EF4-FFF2-40B4-BE49-F238E27FC236}">
                      <a16:creationId xmlns:a16="http://schemas.microsoft.com/office/drawing/2014/main" id="{9202E348-739A-6F5D-9068-6269B3F264F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8740765" y="4206595"/>
                  <a:ext cx="21240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4">
              <p14:nvContentPartPr>
                <p14:cNvPr id="251" name="Ink 250">
                  <a:extLst>
                    <a:ext uri="{FF2B5EF4-FFF2-40B4-BE49-F238E27FC236}">
                      <a16:creationId xmlns:a16="http://schemas.microsoft.com/office/drawing/2014/main" id="{806A5D0E-5A16-5B04-890C-BFF4FB0F4B5B}"/>
                    </a:ext>
                  </a:extLst>
                </p14:cNvPr>
                <p14:cNvContentPartPr/>
                <p14:nvPr/>
              </p14:nvContentPartPr>
              <p14:xfrm>
                <a:off x="8673445" y="4328275"/>
                <a:ext cx="227880" cy="28440"/>
              </p14:xfrm>
            </p:contentPart>
          </mc:Choice>
          <mc:Fallback xmlns="">
            <p:pic>
              <p:nvPicPr>
                <p:cNvPr id="251" name="Ink 250">
                  <a:extLst>
                    <a:ext uri="{FF2B5EF4-FFF2-40B4-BE49-F238E27FC236}">
                      <a16:creationId xmlns:a16="http://schemas.microsoft.com/office/drawing/2014/main" id="{806A5D0E-5A16-5B04-890C-BFF4FB0F4B5B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8664805" y="4319275"/>
                  <a:ext cx="24552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6">
              <p14:nvContentPartPr>
                <p14:cNvPr id="253" name="Ink 252">
                  <a:extLst>
                    <a:ext uri="{FF2B5EF4-FFF2-40B4-BE49-F238E27FC236}">
                      <a16:creationId xmlns:a16="http://schemas.microsoft.com/office/drawing/2014/main" id="{8E2F57A1-3850-53C7-71B7-E9DC6F7C0872}"/>
                    </a:ext>
                  </a:extLst>
                </p14:cNvPr>
                <p14:cNvContentPartPr/>
                <p14:nvPr/>
              </p14:nvContentPartPr>
              <p14:xfrm>
                <a:off x="9043525" y="4320355"/>
                <a:ext cx="249840" cy="186120"/>
              </p14:xfrm>
            </p:contentPart>
          </mc:Choice>
          <mc:Fallback xmlns="">
            <p:pic>
              <p:nvPicPr>
                <p:cNvPr id="253" name="Ink 252">
                  <a:extLst>
                    <a:ext uri="{FF2B5EF4-FFF2-40B4-BE49-F238E27FC236}">
                      <a16:creationId xmlns:a16="http://schemas.microsoft.com/office/drawing/2014/main" id="{8E2F57A1-3850-53C7-71B7-E9DC6F7C0872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9034525" y="4311355"/>
                  <a:ext cx="2674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8">
              <p14:nvContentPartPr>
                <p14:cNvPr id="254" name="Ink 253">
                  <a:extLst>
                    <a:ext uri="{FF2B5EF4-FFF2-40B4-BE49-F238E27FC236}">
                      <a16:creationId xmlns:a16="http://schemas.microsoft.com/office/drawing/2014/main" id="{A2F802A6-B211-767B-9E8F-E90C62F09B1B}"/>
                    </a:ext>
                  </a:extLst>
                </p14:cNvPr>
                <p14:cNvContentPartPr/>
                <p14:nvPr/>
              </p14:nvContentPartPr>
              <p14:xfrm>
                <a:off x="9072325" y="4238995"/>
                <a:ext cx="187200" cy="5400"/>
              </p14:xfrm>
            </p:contentPart>
          </mc:Choice>
          <mc:Fallback xmlns="">
            <p:pic>
              <p:nvPicPr>
                <p:cNvPr id="254" name="Ink 253">
                  <a:extLst>
                    <a:ext uri="{FF2B5EF4-FFF2-40B4-BE49-F238E27FC236}">
                      <a16:creationId xmlns:a16="http://schemas.microsoft.com/office/drawing/2014/main" id="{A2F802A6-B211-767B-9E8F-E90C62F09B1B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063325" y="4230355"/>
                  <a:ext cx="2048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55" name="Ink 254">
                  <a:extLst>
                    <a:ext uri="{FF2B5EF4-FFF2-40B4-BE49-F238E27FC236}">
                      <a16:creationId xmlns:a16="http://schemas.microsoft.com/office/drawing/2014/main" id="{7E25413C-B93E-1A3B-2930-7C7A65C58FA2}"/>
                    </a:ext>
                  </a:extLst>
                </p14:cNvPr>
                <p14:cNvContentPartPr/>
                <p14:nvPr/>
              </p14:nvContentPartPr>
              <p14:xfrm>
                <a:off x="9352045" y="4095355"/>
                <a:ext cx="145080" cy="443160"/>
              </p14:xfrm>
            </p:contentPart>
          </mc:Choice>
          <mc:Fallback xmlns="">
            <p:pic>
              <p:nvPicPr>
                <p:cNvPr id="255" name="Ink 254">
                  <a:extLst>
                    <a:ext uri="{FF2B5EF4-FFF2-40B4-BE49-F238E27FC236}">
                      <a16:creationId xmlns:a16="http://schemas.microsoft.com/office/drawing/2014/main" id="{7E25413C-B93E-1A3B-2930-7C7A65C58FA2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9343405" y="4086715"/>
                  <a:ext cx="16272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56" name="Ink 255">
                  <a:extLst>
                    <a:ext uri="{FF2B5EF4-FFF2-40B4-BE49-F238E27FC236}">
                      <a16:creationId xmlns:a16="http://schemas.microsoft.com/office/drawing/2014/main" id="{55113200-BB7F-2FB0-967A-66AF90C44C90}"/>
                    </a:ext>
                  </a:extLst>
                </p14:cNvPr>
                <p14:cNvContentPartPr/>
                <p14:nvPr/>
              </p14:nvContentPartPr>
              <p14:xfrm>
                <a:off x="9434125" y="4004995"/>
                <a:ext cx="217080" cy="687960"/>
              </p14:xfrm>
            </p:contentPart>
          </mc:Choice>
          <mc:Fallback xmlns="">
            <p:pic>
              <p:nvPicPr>
                <p:cNvPr id="256" name="Ink 255">
                  <a:extLst>
                    <a:ext uri="{FF2B5EF4-FFF2-40B4-BE49-F238E27FC236}">
                      <a16:creationId xmlns:a16="http://schemas.microsoft.com/office/drawing/2014/main" id="{55113200-BB7F-2FB0-967A-66AF90C44C9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9425485" y="3996355"/>
                  <a:ext cx="234720" cy="705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4" name="Group 263">
            <a:extLst>
              <a:ext uri="{FF2B5EF4-FFF2-40B4-BE49-F238E27FC236}">
                <a16:creationId xmlns:a16="http://schemas.microsoft.com/office/drawing/2014/main" id="{1000BC20-0A20-4C29-7789-5F52117C6364}"/>
              </a:ext>
            </a:extLst>
          </p:cNvPr>
          <p:cNvGrpSpPr/>
          <p:nvPr/>
        </p:nvGrpSpPr>
        <p:grpSpPr>
          <a:xfrm>
            <a:off x="3311965" y="2190955"/>
            <a:ext cx="1461600" cy="304200"/>
            <a:chOff x="3311965" y="2190955"/>
            <a:chExt cx="1461600" cy="304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58" name="Ink 257">
                  <a:extLst>
                    <a:ext uri="{FF2B5EF4-FFF2-40B4-BE49-F238E27FC236}">
                      <a16:creationId xmlns:a16="http://schemas.microsoft.com/office/drawing/2014/main" id="{EEF64DE1-F24E-DA08-5F0C-441588BFCB2F}"/>
                    </a:ext>
                  </a:extLst>
                </p14:cNvPr>
                <p14:cNvContentPartPr/>
                <p14:nvPr/>
              </p14:nvContentPartPr>
              <p14:xfrm>
                <a:off x="3311965" y="2361955"/>
                <a:ext cx="189000" cy="131040"/>
              </p14:xfrm>
            </p:contentPart>
          </mc:Choice>
          <mc:Fallback xmlns="">
            <p:pic>
              <p:nvPicPr>
                <p:cNvPr id="258" name="Ink 257">
                  <a:extLst>
                    <a:ext uri="{FF2B5EF4-FFF2-40B4-BE49-F238E27FC236}">
                      <a16:creationId xmlns:a16="http://schemas.microsoft.com/office/drawing/2014/main" id="{EEF64DE1-F24E-DA08-5F0C-441588BFCB2F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3302965" y="2352955"/>
                  <a:ext cx="20664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59" name="Ink 258">
                  <a:extLst>
                    <a:ext uri="{FF2B5EF4-FFF2-40B4-BE49-F238E27FC236}">
                      <a16:creationId xmlns:a16="http://schemas.microsoft.com/office/drawing/2014/main" id="{9539454F-00D5-FDF6-89E5-B3F00B91A693}"/>
                    </a:ext>
                  </a:extLst>
                </p14:cNvPr>
                <p14:cNvContentPartPr/>
                <p14:nvPr/>
              </p14:nvContentPartPr>
              <p14:xfrm>
                <a:off x="3337525" y="2232355"/>
                <a:ext cx="225000" cy="7560"/>
              </p14:xfrm>
            </p:contentPart>
          </mc:Choice>
          <mc:Fallback xmlns="">
            <p:pic>
              <p:nvPicPr>
                <p:cNvPr id="259" name="Ink 258">
                  <a:extLst>
                    <a:ext uri="{FF2B5EF4-FFF2-40B4-BE49-F238E27FC236}">
                      <a16:creationId xmlns:a16="http://schemas.microsoft.com/office/drawing/2014/main" id="{9539454F-00D5-FDF6-89E5-B3F00B91A693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3328885" y="2223355"/>
                  <a:ext cx="2426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60" name="Ink 259">
                  <a:extLst>
                    <a:ext uri="{FF2B5EF4-FFF2-40B4-BE49-F238E27FC236}">
                      <a16:creationId xmlns:a16="http://schemas.microsoft.com/office/drawing/2014/main" id="{A5B76F1B-55B7-6A0D-156B-C9E97B8C7546}"/>
                    </a:ext>
                  </a:extLst>
                </p14:cNvPr>
                <p14:cNvContentPartPr/>
                <p14:nvPr/>
              </p14:nvContentPartPr>
              <p14:xfrm>
                <a:off x="3663685" y="2407675"/>
                <a:ext cx="145800" cy="24840"/>
              </p14:xfrm>
            </p:contentPart>
          </mc:Choice>
          <mc:Fallback xmlns="">
            <p:pic>
              <p:nvPicPr>
                <p:cNvPr id="260" name="Ink 259">
                  <a:extLst>
                    <a:ext uri="{FF2B5EF4-FFF2-40B4-BE49-F238E27FC236}">
                      <a16:creationId xmlns:a16="http://schemas.microsoft.com/office/drawing/2014/main" id="{A5B76F1B-55B7-6A0D-156B-C9E97B8C7546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3654685" y="2399035"/>
                  <a:ext cx="16344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61" name="Ink 260">
                  <a:extLst>
                    <a:ext uri="{FF2B5EF4-FFF2-40B4-BE49-F238E27FC236}">
                      <a16:creationId xmlns:a16="http://schemas.microsoft.com/office/drawing/2014/main" id="{630878E4-5D98-F1B8-56EB-F3921243B0EF}"/>
                    </a:ext>
                  </a:extLst>
                </p14:cNvPr>
                <p14:cNvContentPartPr/>
                <p14:nvPr/>
              </p14:nvContentPartPr>
              <p14:xfrm>
                <a:off x="3684925" y="2473195"/>
                <a:ext cx="119160" cy="4680"/>
              </p14:xfrm>
            </p:contentPart>
          </mc:Choice>
          <mc:Fallback xmlns="">
            <p:pic>
              <p:nvPicPr>
                <p:cNvPr id="261" name="Ink 260">
                  <a:extLst>
                    <a:ext uri="{FF2B5EF4-FFF2-40B4-BE49-F238E27FC236}">
                      <a16:creationId xmlns:a16="http://schemas.microsoft.com/office/drawing/2014/main" id="{630878E4-5D98-F1B8-56EB-F3921243B0EF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3676285" y="2464555"/>
                  <a:ext cx="1368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62" name="Ink 261">
                  <a:extLst>
                    <a:ext uri="{FF2B5EF4-FFF2-40B4-BE49-F238E27FC236}">
                      <a16:creationId xmlns:a16="http://schemas.microsoft.com/office/drawing/2014/main" id="{FE7881EB-049F-30D5-FD62-3E85665E3AF6}"/>
                    </a:ext>
                  </a:extLst>
                </p14:cNvPr>
                <p14:cNvContentPartPr/>
                <p14:nvPr/>
              </p14:nvContentPartPr>
              <p14:xfrm>
                <a:off x="3935125" y="2190955"/>
                <a:ext cx="822600" cy="304200"/>
              </p14:xfrm>
            </p:contentPart>
          </mc:Choice>
          <mc:Fallback xmlns="">
            <p:pic>
              <p:nvPicPr>
                <p:cNvPr id="262" name="Ink 261">
                  <a:extLst>
                    <a:ext uri="{FF2B5EF4-FFF2-40B4-BE49-F238E27FC236}">
                      <a16:creationId xmlns:a16="http://schemas.microsoft.com/office/drawing/2014/main" id="{FE7881EB-049F-30D5-FD62-3E85665E3AF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3926125" y="2181955"/>
                  <a:ext cx="840240" cy="32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63" name="Ink 262">
                  <a:extLst>
                    <a:ext uri="{FF2B5EF4-FFF2-40B4-BE49-F238E27FC236}">
                      <a16:creationId xmlns:a16="http://schemas.microsoft.com/office/drawing/2014/main" id="{E0CF7A33-EB03-BBD7-9D4B-E96FC1353294}"/>
                    </a:ext>
                  </a:extLst>
                </p14:cNvPr>
                <p14:cNvContentPartPr/>
                <p14:nvPr/>
              </p14:nvContentPartPr>
              <p14:xfrm>
                <a:off x="4568725" y="2224795"/>
                <a:ext cx="204840" cy="15480"/>
              </p14:xfrm>
            </p:contentPart>
          </mc:Choice>
          <mc:Fallback xmlns="">
            <p:pic>
              <p:nvPicPr>
                <p:cNvPr id="263" name="Ink 262">
                  <a:extLst>
                    <a:ext uri="{FF2B5EF4-FFF2-40B4-BE49-F238E27FC236}">
                      <a16:creationId xmlns:a16="http://schemas.microsoft.com/office/drawing/2014/main" id="{E0CF7A33-EB03-BBD7-9D4B-E96FC1353294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4559725" y="2215795"/>
                  <a:ext cx="222480" cy="33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96">
            <p14:nvContentPartPr>
              <p14:cNvPr id="265" name="Ink 264">
                <a:extLst>
                  <a:ext uri="{FF2B5EF4-FFF2-40B4-BE49-F238E27FC236}">
                    <a16:creationId xmlns:a16="http://schemas.microsoft.com/office/drawing/2014/main" id="{67C25E12-8A43-94A9-0EDE-DCB797467EBE}"/>
                  </a:ext>
                </a:extLst>
              </p14:cNvPr>
              <p14:cNvContentPartPr/>
              <p14:nvPr/>
            </p14:nvContentPartPr>
            <p14:xfrm>
              <a:off x="3171925" y="3899515"/>
              <a:ext cx="3442320" cy="906480"/>
            </p14:xfrm>
          </p:contentPart>
        </mc:Choice>
        <mc:Fallback xmlns="">
          <p:pic>
            <p:nvPicPr>
              <p:cNvPr id="265" name="Ink 264">
                <a:extLst>
                  <a:ext uri="{FF2B5EF4-FFF2-40B4-BE49-F238E27FC236}">
                    <a16:creationId xmlns:a16="http://schemas.microsoft.com/office/drawing/2014/main" id="{67C25E12-8A43-94A9-0EDE-DCB797467EBE}"/>
                  </a:ext>
                </a:extLst>
              </p:cNvPr>
              <p:cNvPicPr/>
              <p:nvPr/>
            </p:nvPicPr>
            <p:blipFill>
              <a:blip r:embed="rId397"/>
              <a:stretch>
                <a:fillRect/>
              </a:stretch>
            </p:blipFill>
            <p:spPr>
              <a:xfrm>
                <a:off x="3162925" y="3890515"/>
                <a:ext cx="3459960" cy="924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4" name="Group 283">
            <a:extLst>
              <a:ext uri="{FF2B5EF4-FFF2-40B4-BE49-F238E27FC236}">
                <a16:creationId xmlns:a16="http://schemas.microsoft.com/office/drawing/2014/main" id="{CBBE2729-A014-CCD5-58BA-3B1058EB1E7B}"/>
              </a:ext>
            </a:extLst>
          </p:cNvPr>
          <p:cNvGrpSpPr/>
          <p:nvPr/>
        </p:nvGrpSpPr>
        <p:grpSpPr>
          <a:xfrm>
            <a:off x="395965" y="4663435"/>
            <a:ext cx="1645560" cy="325440"/>
            <a:chOff x="395965" y="4663435"/>
            <a:chExt cx="1645560" cy="325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66" name="Ink 265">
                  <a:extLst>
                    <a:ext uri="{FF2B5EF4-FFF2-40B4-BE49-F238E27FC236}">
                      <a16:creationId xmlns:a16="http://schemas.microsoft.com/office/drawing/2014/main" id="{D48BDECB-7507-3B46-B751-CCABCC5B9690}"/>
                    </a:ext>
                  </a:extLst>
                </p14:cNvPr>
                <p14:cNvContentPartPr/>
                <p14:nvPr/>
              </p14:nvContentPartPr>
              <p14:xfrm>
                <a:off x="395965" y="4724635"/>
                <a:ext cx="231480" cy="244080"/>
              </p14:xfrm>
            </p:contentPart>
          </mc:Choice>
          <mc:Fallback xmlns="">
            <p:pic>
              <p:nvPicPr>
                <p:cNvPr id="266" name="Ink 265">
                  <a:extLst>
                    <a:ext uri="{FF2B5EF4-FFF2-40B4-BE49-F238E27FC236}">
                      <a16:creationId xmlns:a16="http://schemas.microsoft.com/office/drawing/2014/main" id="{D48BDECB-7507-3B46-B751-CCABCC5B9690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386965" y="4715635"/>
                  <a:ext cx="249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67" name="Ink 266">
                  <a:extLst>
                    <a:ext uri="{FF2B5EF4-FFF2-40B4-BE49-F238E27FC236}">
                      <a16:creationId xmlns:a16="http://schemas.microsoft.com/office/drawing/2014/main" id="{E7E0D064-D5BF-F78D-493F-0710BD119AE0}"/>
                    </a:ext>
                  </a:extLst>
                </p14:cNvPr>
                <p14:cNvContentPartPr/>
                <p14:nvPr/>
              </p14:nvContentPartPr>
              <p14:xfrm>
                <a:off x="407485" y="4675675"/>
                <a:ext cx="198000" cy="12600"/>
              </p14:xfrm>
            </p:contentPart>
          </mc:Choice>
          <mc:Fallback xmlns="">
            <p:pic>
              <p:nvPicPr>
                <p:cNvPr id="267" name="Ink 266">
                  <a:extLst>
                    <a:ext uri="{FF2B5EF4-FFF2-40B4-BE49-F238E27FC236}">
                      <a16:creationId xmlns:a16="http://schemas.microsoft.com/office/drawing/2014/main" id="{E7E0D064-D5BF-F78D-493F-0710BD119AE0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398845" y="4667035"/>
                  <a:ext cx="2156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69" name="Ink 268">
                  <a:extLst>
                    <a:ext uri="{FF2B5EF4-FFF2-40B4-BE49-F238E27FC236}">
                      <a16:creationId xmlns:a16="http://schemas.microsoft.com/office/drawing/2014/main" id="{B12ED315-422D-E8EC-932B-D984F8E964A7}"/>
                    </a:ext>
                  </a:extLst>
                </p14:cNvPr>
                <p14:cNvContentPartPr/>
                <p14:nvPr/>
              </p14:nvContentPartPr>
              <p14:xfrm>
                <a:off x="719965" y="4840915"/>
                <a:ext cx="50760" cy="64800"/>
              </p14:xfrm>
            </p:contentPart>
          </mc:Choice>
          <mc:Fallback xmlns="">
            <p:pic>
              <p:nvPicPr>
                <p:cNvPr id="269" name="Ink 268">
                  <a:extLst>
                    <a:ext uri="{FF2B5EF4-FFF2-40B4-BE49-F238E27FC236}">
                      <a16:creationId xmlns:a16="http://schemas.microsoft.com/office/drawing/2014/main" id="{B12ED315-422D-E8EC-932B-D984F8E964A7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710965" y="4832275"/>
                  <a:ext cx="68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70" name="Ink 269">
                  <a:extLst>
                    <a:ext uri="{FF2B5EF4-FFF2-40B4-BE49-F238E27FC236}">
                      <a16:creationId xmlns:a16="http://schemas.microsoft.com/office/drawing/2014/main" id="{7810577D-E595-75A7-009B-5432FBDC367D}"/>
                    </a:ext>
                  </a:extLst>
                </p14:cNvPr>
                <p14:cNvContentPartPr/>
                <p14:nvPr/>
              </p14:nvContentPartPr>
              <p14:xfrm>
                <a:off x="919765" y="4739755"/>
                <a:ext cx="199080" cy="210600"/>
              </p14:xfrm>
            </p:contentPart>
          </mc:Choice>
          <mc:Fallback xmlns="">
            <p:pic>
              <p:nvPicPr>
                <p:cNvPr id="270" name="Ink 269">
                  <a:extLst>
                    <a:ext uri="{FF2B5EF4-FFF2-40B4-BE49-F238E27FC236}">
                      <a16:creationId xmlns:a16="http://schemas.microsoft.com/office/drawing/2014/main" id="{7810577D-E595-75A7-009B-5432FBDC367D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910765" y="4730755"/>
                  <a:ext cx="2167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71" name="Ink 270">
                  <a:extLst>
                    <a:ext uri="{FF2B5EF4-FFF2-40B4-BE49-F238E27FC236}">
                      <a16:creationId xmlns:a16="http://schemas.microsoft.com/office/drawing/2014/main" id="{3F42CDFF-FBBB-1D37-1CFD-867032AADC44}"/>
                    </a:ext>
                  </a:extLst>
                </p14:cNvPr>
                <p14:cNvContentPartPr/>
                <p14:nvPr/>
              </p14:nvContentPartPr>
              <p14:xfrm>
                <a:off x="901405" y="4681435"/>
                <a:ext cx="204840" cy="25200"/>
              </p14:xfrm>
            </p:contentPart>
          </mc:Choice>
          <mc:Fallback xmlns="">
            <p:pic>
              <p:nvPicPr>
                <p:cNvPr id="271" name="Ink 270">
                  <a:extLst>
                    <a:ext uri="{FF2B5EF4-FFF2-40B4-BE49-F238E27FC236}">
                      <a16:creationId xmlns:a16="http://schemas.microsoft.com/office/drawing/2014/main" id="{3F42CDFF-FBBB-1D37-1CFD-867032AADC44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892405" y="4672795"/>
                  <a:ext cx="22248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72" name="Ink 271">
                  <a:extLst>
                    <a:ext uri="{FF2B5EF4-FFF2-40B4-BE49-F238E27FC236}">
                      <a16:creationId xmlns:a16="http://schemas.microsoft.com/office/drawing/2014/main" id="{838221BB-F9FA-FDD6-6150-87C1D2B2B2BB}"/>
                    </a:ext>
                  </a:extLst>
                </p14:cNvPr>
                <p14:cNvContentPartPr/>
                <p14:nvPr/>
              </p14:nvContentPartPr>
              <p14:xfrm>
                <a:off x="1135405" y="4765315"/>
                <a:ext cx="119160" cy="178560"/>
              </p14:xfrm>
            </p:contentPart>
          </mc:Choice>
          <mc:Fallback xmlns="">
            <p:pic>
              <p:nvPicPr>
                <p:cNvPr id="272" name="Ink 271">
                  <a:extLst>
                    <a:ext uri="{FF2B5EF4-FFF2-40B4-BE49-F238E27FC236}">
                      <a16:creationId xmlns:a16="http://schemas.microsoft.com/office/drawing/2014/main" id="{838221BB-F9FA-FDD6-6150-87C1D2B2B2BB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1126765" y="4756675"/>
                  <a:ext cx="1368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73" name="Ink 272">
                  <a:extLst>
                    <a:ext uri="{FF2B5EF4-FFF2-40B4-BE49-F238E27FC236}">
                      <a16:creationId xmlns:a16="http://schemas.microsoft.com/office/drawing/2014/main" id="{10CC26E1-B36D-0256-9EFF-9C6A781EB1D0}"/>
                    </a:ext>
                  </a:extLst>
                </p14:cNvPr>
                <p14:cNvContentPartPr/>
                <p14:nvPr/>
              </p14:nvContentPartPr>
              <p14:xfrm>
                <a:off x="1139005" y="4782235"/>
                <a:ext cx="62640" cy="110520"/>
              </p14:xfrm>
            </p:contentPart>
          </mc:Choice>
          <mc:Fallback xmlns="">
            <p:pic>
              <p:nvPicPr>
                <p:cNvPr id="273" name="Ink 272">
                  <a:extLst>
                    <a:ext uri="{FF2B5EF4-FFF2-40B4-BE49-F238E27FC236}">
                      <a16:creationId xmlns:a16="http://schemas.microsoft.com/office/drawing/2014/main" id="{10CC26E1-B36D-0256-9EFF-9C6A781EB1D0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1130365" y="4773595"/>
                  <a:ext cx="802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77" name="Ink 276">
                  <a:extLst>
                    <a:ext uri="{FF2B5EF4-FFF2-40B4-BE49-F238E27FC236}">
                      <a16:creationId xmlns:a16="http://schemas.microsoft.com/office/drawing/2014/main" id="{E1C10A39-3E7A-964C-D5FD-647C0E77233D}"/>
                    </a:ext>
                  </a:extLst>
                </p14:cNvPr>
                <p14:cNvContentPartPr/>
                <p14:nvPr/>
              </p14:nvContentPartPr>
              <p14:xfrm>
                <a:off x="1162405" y="4776475"/>
                <a:ext cx="102240" cy="158760"/>
              </p14:xfrm>
            </p:contentPart>
          </mc:Choice>
          <mc:Fallback xmlns="">
            <p:pic>
              <p:nvPicPr>
                <p:cNvPr id="277" name="Ink 276">
                  <a:extLst>
                    <a:ext uri="{FF2B5EF4-FFF2-40B4-BE49-F238E27FC236}">
                      <a16:creationId xmlns:a16="http://schemas.microsoft.com/office/drawing/2014/main" id="{E1C10A39-3E7A-964C-D5FD-647C0E77233D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1153765" y="4767475"/>
                  <a:ext cx="119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78" name="Ink 277">
                  <a:extLst>
                    <a:ext uri="{FF2B5EF4-FFF2-40B4-BE49-F238E27FC236}">
                      <a16:creationId xmlns:a16="http://schemas.microsoft.com/office/drawing/2014/main" id="{DDAF4944-45EB-6F1C-12A2-CC9C21C3BD0C}"/>
                    </a:ext>
                  </a:extLst>
                </p14:cNvPr>
                <p14:cNvContentPartPr/>
                <p14:nvPr/>
              </p14:nvContentPartPr>
              <p14:xfrm>
                <a:off x="1367965" y="4773955"/>
                <a:ext cx="127080" cy="204480"/>
              </p14:xfrm>
            </p:contentPart>
          </mc:Choice>
          <mc:Fallback xmlns="">
            <p:pic>
              <p:nvPicPr>
                <p:cNvPr id="278" name="Ink 277">
                  <a:extLst>
                    <a:ext uri="{FF2B5EF4-FFF2-40B4-BE49-F238E27FC236}">
                      <a16:creationId xmlns:a16="http://schemas.microsoft.com/office/drawing/2014/main" id="{DDAF4944-45EB-6F1C-12A2-CC9C21C3BD0C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1359325" y="4764955"/>
                  <a:ext cx="1447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79" name="Ink 278">
                  <a:extLst>
                    <a:ext uri="{FF2B5EF4-FFF2-40B4-BE49-F238E27FC236}">
                      <a16:creationId xmlns:a16="http://schemas.microsoft.com/office/drawing/2014/main" id="{CD41CEAC-609B-8B1C-3F32-31ADC1DFDE62}"/>
                    </a:ext>
                  </a:extLst>
                </p14:cNvPr>
                <p14:cNvContentPartPr/>
                <p14:nvPr/>
              </p14:nvContentPartPr>
              <p14:xfrm>
                <a:off x="1329445" y="4663435"/>
                <a:ext cx="129960" cy="6480"/>
              </p14:xfrm>
            </p:contentPart>
          </mc:Choice>
          <mc:Fallback xmlns="">
            <p:pic>
              <p:nvPicPr>
                <p:cNvPr id="279" name="Ink 278">
                  <a:extLst>
                    <a:ext uri="{FF2B5EF4-FFF2-40B4-BE49-F238E27FC236}">
                      <a16:creationId xmlns:a16="http://schemas.microsoft.com/office/drawing/2014/main" id="{CD41CEAC-609B-8B1C-3F32-31ADC1DFDE62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1320445" y="4654795"/>
                  <a:ext cx="147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81" name="Ink 280">
                  <a:extLst>
                    <a:ext uri="{FF2B5EF4-FFF2-40B4-BE49-F238E27FC236}">
                      <a16:creationId xmlns:a16="http://schemas.microsoft.com/office/drawing/2014/main" id="{8B7C59D7-3E8E-C6DE-113F-166D5787FC85}"/>
                    </a:ext>
                  </a:extLst>
                </p14:cNvPr>
                <p14:cNvContentPartPr/>
                <p14:nvPr/>
              </p14:nvContentPartPr>
              <p14:xfrm>
                <a:off x="1625725" y="4836595"/>
                <a:ext cx="118080" cy="12240"/>
              </p14:xfrm>
            </p:contentPart>
          </mc:Choice>
          <mc:Fallback xmlns="">
            <p:pic>
              <p:nvPicPr>
                <p:cNvPr id="281" name="Ink 280">
                  <a:extLst>
                    <a:ext uri="{FF2B5EF4-FFF2-40B4-BE49-F238E27FC236}">
                      <a16:creationId xmlns:a16="http://schemas.microsoft.com/office/drawing/2014/main" id="{8B7C59D7-3E8E-C6DE-113F-166D5787FC85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1616725" y="4827595"/>
                  <a:ext cx="1357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82" name="Ink 281">
                  <a:extLst>
                    <a:ext uri="{FF2B5EF4-FFF2-40B4-BE49-F238E27FC236}">
                      <a16:creationId xmlns:a16="http://schemas.microsoft.com/office/drawing/2014/main" id="{89AAB928-3786-A555-4398-115916C96819}"/>
                    </a:ext>
                  </a:extLst>
                </p14:cNvPr>
                <p14:cNvContentPartPr/>
                <p14:nvPr/>
              </p14:nvContentPartPr>
              <p14:xfrm>
                <a:off x="1621045" y="4935955"/>
                <a:ext cx="151560" cy="14040"/>
              </p14:xfrm>
            </p:contentPart>
          </mc:Choice>
          <mc:Fallback xmlns="">
            <p:pic>
              <p:nvPicPr>
                <p:cNvPr id="282" name="Ink 281">
                  <a:extLst>
                    <a:ext uri="{FF2B5EF4-FFF2-40B4-BE49-F238E27FC236}">
                      <a16:creationId xmlns:a16="http://schemas.microsoft.com/office/drawing/2014/main" id="{89AAB928-3786-A555-4398-115916C96819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1612045" y="4927315"/>
                  <a:ext cx="1692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83" name="Ink 282">
                  <a:extLst>
                    <a:ext uri="{FF2B5EF4-FFF2-40B4-BE49-F238E27FC236}">
                      <a16:creationId xmlns:a16="http://schemas.microsoft.com/office/drawing/2014/main" id="{05D6D5B6-2E46-A567-E6D0-E54AD94E9D2F}"/>
                    </a:ext>
                  </a:extLst>
                </p14:cNvPr>
                <p14:cNvContentPartPr/>
                <p14:nvPr/>
              </p14:nvContentPartPr>
              <p14:xfrm>
                <a:off x="1825525" y="4786195"/>
                <a:ext cx="216000" cy="202680"/>
              </p14:xfrm>
            </p:contentPart>
          </mc:Choice>
          <mc:Fallback xmlns="">
            <p:pic>
              <p:nvPicPr>
                <p:cNvPr id="283" name="Ink 282">
                  <a:extLst>
                    <a:ext uri="{FF2B5EF4-FFF2-40B4-BE49-F238E27FC236}">
                      <a16:creationId xmlns:a16="http://schemas.microsoft.com/office/drawing/2014/main" id="{05D6D5B6-2E46-A567-E6D0-E54AD94E9D2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1816525" y="4777195"/>
                  <a:ext cx="233640" cy="220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24">
            <p14:nvContentPartPr>
              <p14:cNvPr id="288" name="Ink 287">
                <a:extLst>
                  <a:ext uri="{FF2B5EF4-FFF2-40B4-BE49-F238E27FC236}">
                    <a16:creationId xmlns:a16="http://schemas.microsoft.com/office/drawing/2014/main" id="{A38990F7-12D4-ED42-4718-CCE26F8FDF36}"/>
                  </a:ext>
                </a:extLst>
              </p14:cNvPr>
              <p14:cNvContentPartPr/>
              <p14:nvPr/>
            </p14:nvContentPartPr>
            <p14:xfrm>
              <a:off x="2319805" y="4709155"/>
              <a:ext cx="888120" cy="354600"/>
            </p14:xfrm>
          </p:contentPart>
        </mc:Choice>
        <mc:Fallback xmlns="">
          <p:pic>
            <p:nvPicPr>
              <p:cNvPr id="288" name="Ink 287">
                <a:extLst>
                  <a:ext uri="{FF2B5EF4-FFF2-40B4-BE49-F238E27FC236}">
                    <a16:creationId xmlns:a16="http://schemas.microsoft.com/office/drawing/2014/main" id="{A38990F7-12D4-ED42-4718-CCE26F8FDF36}"/>
                  </a:ext>
                </a:extLst>
              </p:cNvPr>
              <p:cNvPicPr/>
              <p:nvPr/>
            </p:nvPicPr>
            <p:blipFill>
              <a:blip r:embed="rId425"/>
              <a:stretch>
                <a:fillRect/>
              </a:stretch>
            </p:blipFill>
            <p:spPr>
              <a:xfrm>
                <a:off x="2311165" y="4700155"/>
                <a:ext cx="905760" cy="372240"/>
              </a:xfrm>
              <a:prstGeom prst="rect">
                <a:avLst/>
              </a:prstGeom>
            </p:spPr>
          </p:pic>
        </mc:Fallback>
      </mc:AlternateContent>
      <p:grpSp>
        <p:nvGrpSpPr>
          <p:cNvPr id="296" name="Group 295">
            <a:extLst>
              <a:ext uri="{FF2B5EF4-FFF2-40B4-BE49-F238E27FC236}">
                <a16:creationId xmlns:a16="http://schemas.microsoft.com/office/drawing/2014/main" id="{59895525-0A70-5EE6-9826-C7383572B039}"/>
              </a:ext>
            </a:extLst>
          </p:cNvPr>
          <p:cNvGrpSpPr/>
          <p:nvPr/>
        </p:nvGrpSpPr>
        <p:grpSpPr>
          <a:xfrm>
            <a:off x="2395405" y="5491795"/>
            <a:ext cx="1078560" cy="326880"/>
            <a:chOff x="2395405" y="5491795"/>
            <a:chExt cx="1078560" cy="32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89" name="Ink 288">
                  <a:extLst>
                    <a:ext uri="{FF2B5EF4-FFF2-40B4-BE49-F238E27FC236}">
                      <a16:creationId xmlns:a16="http://schemas.microsoft.com/office/drawing/2014/main" id="{8F53C350-A50A-77D4-5722-74CA66AB27BA}"/>
                    </a:ext>
                  </a:extLst>
                </p14:cNvPr>
                <p14:cNvContentPartPr/>
                <p14:nvPr/>
              </p14:nvContentPartPr>
              <p14:xfrm>
                <a:off x="2395405" y="5550475"/>
                <a:ext cx="230040" cy="23400"/>
              </p14:xfrm>
            </p:contentPart>
          </mc:Choice>
          <mc:Fallback xmlns="">
            <p:pic>
              <p:nvPicPr>
                <p:cNvPr id="289" name="Ink 288">
                  <a:extLst>
                    <a:ext uri="{FF2B5EF4-FFF2-40B4-BE49-F238E27FC236}">
                      <a16:creationId xmlns:a16="http://schemas.microsoft.com/office/drawing/2014/main" id="{8F53C350-A50A-77D4-5722-74CA66AB27BA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2386765" y="5541835"/>
                  <a:ext cx="2476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90" name="Ink 289">
                  <a:extLst>
                    <a:ext uri="{FF2B5EF4-FFF2-40B4-BE49-F238E27FC236}">
                      <a16:creationId xmlns:a16="http://schemas.microsoft.com/office/drawing/2014/main" id="{362B58A9-32DD-B305-5E74-234F3B8617B7}"/>
                    </a:ext>
                  </a:extLst>
                </p14:cNvPr>
                <p14:cNvContentPartPr/>
                <p14:nvPr/>
              </p14:nvContentPartPr>
              <p14:xfrm>
                <a:off x="2427445" y="5670355"/>
                <a:ext cx="203760" cy="18720"/>
              </p14:xfrm>
            </p:contentPart>
          </mc:Choice>
          <mc:Fallback xmlns="">
            <p:pic>
              <p:nvPicPr>
                <p:cNvPr id="290" name="Ink 289">
                  <a:extLst>
                    <a:ext uri="{FF2B5EF4-FFF2-40B4-BE49-F238E27FC236}">
                      <a16:creationId xmlns:a16="http://schemas.microsoft.com/office/drawing/2014/main" id="{362B58A9-32DD-B305-5E74-234F3B8617B7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2418805" y="5661715"/>
                  <a:ext cx="22140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92" name="Ink 291">
                  <a:extLst>
                    <a:ext uri="{FF2B5EF4-FFF2-40B4-BE49-F238E27FC236}">
                      <a16:creationId xmlns:a16="http://schemas.microsoft.com/office/drawing/2014/main" id="{6E3B28D9-2E70-0411-181C-82E020E5262B}"/>
                    </a:ext>
                  </a:extLst>
                </p14:cNvPr>
                <p14:cNvContentPartPr/>
                <p14:nvPr/>
              </p14:nvContentPartPr>
              <p14:xfrm>
                <a:off x="2880685" y="5645875"/>
                <a:ext cx="214920" cy="39960"/>
              </p14:xfrm>
            </p:contentPart>
          </mc:Choice>
          <mc:Fallback xmlns="">
            <p:pic>
              <p:nvPicPr>
                <p:cNvPr id="292" name="Ink 291">
                  <a:extLst>
                    <a:ext uri="{FF2B5EF4-FFF2-40B4-BE49-F238E27FC236}">
                      <a16:creationId xmlns:a16="http://schemas.microsoft.com/office/drawing/2014/main" id="{6E3B28D9-2E70-0411-181C-82E020E5262B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2871685" y="5637235"/>
                  <a:ext cx="23256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93" name="Ink 292">
                  <a:extLst>
                    <a:ext uri="{FF2B5EF4-FFF2-40B4-BE49-F238E27FC236}">
                      <a16:creationId xmlns:a16="http://schemas.microsoft.com/office/drawing/2014/main" id="{15EC78FD-7D32-8A47-F838-2829BABA5183}"/>
                    </a:ext>
                  </a:extLst>
                </p14:cNvPr>
                <p14:cNvContentPartPr/>
                <p14:nvPr/>
              </p14:nvContentPartPr>
              <p14:xfrm>
                <a:off x="3225205" y="5491795"/>
                <a:ext cx="248760" cy="298800"/>
              </p14:xfrm>
            </p:contentPart>
          </mc:Choice>
          <mc:Fallback xmlns="">
            <p:pic>
              <p:nvPicPr>
                <p:cNvPr id="293" name="Ink 292">
                  <a:extLst>
                    <a:ext uri="{FF2B5EF4-FFF2-40B4-BE49-F238E27FC236}">
                      <a16:creationId xmlns:a16="http://schemas.microsoft.com/office/drawing/2014/main" id="{15EC78FD-7D32-8A47-F838-2829BABA5183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3216565" y="5482795"/>
                  <a:ext cx="2664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95" name="Ink 294">
                  <a:extLst>
                    <a:ext uri="{FF2B5EF4-FFF2-40B4-BE49-F238E27FC236}">
                      <a16:creationId xmlns:a16="http://schemas.microsoft.com/office/drawing/2014/main" id="{51CADD76-620D-0774-0125-814EC549EF52}"/>
                    </a:ext>
                  </a:extLst>
                </p14:cNvPr>
                <p14:cNvContentPartPr/>
                <p14:nvPr/>
              </p14:nvContentPartPr>
              <p14:xfrm>
                <a:off x="3198205" y="5529235"/>
                <a:ext cx="68040" cy="289440"/>
              </p14:xfrm>
            </p:contentPart>
          </mc:Choice>
          <mc:Fallback xmlns="">
            <p:pic>
              <p:nvPicPr>
                <p:cNvPr id="295" name="Ink 294">
                  <a:extLst>
                    <a:ext uri="{FF2B5EF4-FFF2-40B4-BE49-F238E27FC236}">
                      <a16:creationId xmlns:a16="http://schemas.microsoft.com/office/drawing/2014/main" id="{51CADD76-620D-0774-0125-814EC549EF52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3189205" y="5520595"/>
                  <a:ext cx="85680" cy="30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2" name="Group 311">
            <a:extLst>
              <a:ext uri="{FF2B5EF4-FFF2-40B4-BE49-F238E27FC236}">
                <a16:creationId xmlns:a16="http://schemas.microsoft.com/office/drawing/2014/main" id="{418EB567-37F7-7BA1-9D63-11957C46FA19}"/>
              </a:ext>
            </a:extLst>
          </p:cNvPr>
          <p:cNvGrpSpPr/>
          <p:nvPr/>
        </p:nvGrpSpPr>
        <p:grpSpPr>
          <a:xfrm>
            <a:off x="3561805" y="5338795"/>
            <a:ext cx="1784160" cy="650520"/>
            <a:chOff x="3561805" y="5338795"/>
            <a:chExt cx="1784160" cy="650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97" name="Ink 296">
                  <a:extLst>
                    <a:ext uri="{FF2B5EF4-FFF2-40B4-BE49-F238E27FC236}">
                      <a16:creationId xmlns:a16="http://schemas.microsoft.com/office/drawing/2014/main" id="{D91F783C-C9CB-EEB7-1E82-14AB70DD3F55}"/>
                    </a:ext>
                  </a:extLst>
                </p14:cNvPr>
                <p14:cNvContentPartPr/>
                <p14:nvPr/>
              </p14:nvContentPartPr>
              <p14:xfrm>
                <a:off x="3561805" y="5338795"/>
                <a:ext cx="204480" cy="631440"/>
              </p14:xfrm>
            </p:contentPart>
          </mc:Choice>
          <mc:Fallback xmlns="">
            <p:pic>
              <p:nvPicPr>
                <p:cNvPr id="297" name="Ink 296">
                  <a:extLst>
                    <a:ext uri="{FF2B5EF4-FFF2-40B4-BE49-F238E27FC236}">
                      <a16:creationId xmlns:a16="http://schemas.microsoft.com/office/drawing/2014/main" id="{D91F783C-C9CB-EEB7-1E82-14AB70DD3F55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3553165" y="5329795"/>
                  <a:ext cx="222120" cy="64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98" name="Ink 297">
                  <a:extLst>
                    <a:ext uri="{FF2B5EF4-FFF2-40B4-BE49-F238E27FC236}">
                      <a16:creationId xmlns:a16="http://schemas.microsoft.com/office/drawing/2014/main" id="{E9B1E8DF-9767-45D4-E5F4-777AACBEF371}"/>
                    </a:ext>
                  </a:extLst>
                </p14:cNvPr>
                <p14:cNvContentPartPr/>
                <p14:nvPr/>
              </p14:nvContentPartPr>
              <p14:xfrm>
                <a:off x="3752965" y="5552275"/>
                <a:ext cx="231120" cy="264240"/>
              </p14:xfrm>
            </p:contentPart>
          </mc:Choice>
          <mc:Fallback xmlns="">
            <p:pic>
              <p:nvPicPr>
                <p:cNvPr id="298" name="Ink 297">
                  <a:extLst>
                    <a:ext uri="{FF2B5EF4-FFF2-40B4-BE49-F238E27FC236}">
                      <a16:creationId xmlns:a16="http://schemas.microsoft.com/office/drawing/2014/main" id="{E9B1E8DF-9767-45D4-E5F4-777AACBEF371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3744325" y="5543275"/>
                  <a:ext cx="2487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99" name="Ink 298">
                  <a:extLst>
                    <a:ext uri="{FF2B5EF4-FFF2-40B4-BE49-F238E27FC236}">
                      <a16:creationId xmlns:a16="http://schemas.microsoft.com/office/drawing/2014/main" id="{475CD041-4CD9-E61A-A831-1EE4A015DFB7}"/>
                    </a:ext>
                  </a:extLst>
                </p14:cNvPr>
                <p14:cNvContentPartPr/>
                <p14:nvPr/>
              </p14:nvContentPartPr>
              <p14:xfrm>
                <a:off x="3750445" y="5495035"/>
                <a:ext cx="232920" cy="10800"/>
              </p14:xfrm>
            </p:contentPart>
          </mc:Choice>
          <mc:Fallback xmlns="">
            <p:pic>
              <p:nvPicPr>
                <p:cNvPr id="299" name="Ink 298">
                  <a:extLst>
                    <a:ext uri="{FF2B5EF4-FFF2-40B4-BE49-F238E27FC236}">
                      <a16:creationId xmlns:a16="http://schemas.microsoft.com/office/drawing/2014/main" id="{475CD041-4CD9-E61A-A831-1EE4A015DFB7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741805" y="5486395"/>
                  <a:ext cx="250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301" name="Ink 300">
                  <a:extLst>
                    <a:ext uri="{FF2B5EF4-FFF2-40B4-BE49-F238E27FC236}">
                      <a16:creationId xmlns:a16="http://schemas.microsoft.com/office/drawing/2014/main" id="{AAE720F6-9279-5765-FC81-D2820B4370E5}"/>
                    </a:ext>
                  </a:extLst>
                </p14:cNvPr>
                <p14:cNvContentPartPr/>
                <p14:nvPr/>
              </p14:nvContentPartPr>
              <p14:xfrm>
                <a:off x="4090645" y="5579995"/>
                <a:ext cx="186480" cy="180360"/>
              </p14:xfrm>
            </p:contentPart>
          </mc:Choice>
          <mc:Fallback xmlns="">
            <p:pic>
              <p:nvPicPr>
                <p:cNvPr id="301" name="Ink 300">
                  <a:extLst>
                    <a:ext uri="{FF2B5EF4-FFF2-40B4-BE49-F238E27FC236}">
                      <a16:creationId xmlns:a16="http://schemas.microsoft.com/office/drawing/2014/main" id="{AAE720F6-9279-5765-FC81-D2820B4370E5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4081645" y="5570995"/>
                  <a:ext cx="20412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302" name="Ink 301">
                  <a:extLst>
                    <a:ext uri="{FF2B5EF4-FFF2-40B4-BE49-F238E27FC236}">
                      <a16:creationId xmlns:a16="http://schemas.microsoft.com/office/drawing/2014/main" id="{0D57C8A5-E4E9-1E50-6576-7B314EDE1483}"/>
                    </a:ext>
                  </a:extLst>
                </p14:cNvPr>
                <p14:cNvContentPartPr/>
                <p14:nvPr/>
              </p14:nvContentPartPr>
              <p14:xfrm>
                <a:off x="4067245" y="5585755"/>
                <a:ext cx="195120" cy="177120"/>
              </p14:xfrm>
            </p:contentPart>
          </mc:Choice>
          <mc:Fallback xmlns="">
            <p:pic>
              <p:nvPicPr>
                <p:cNvPr id="302" name="Ink 301">
                  <a:extLst>
                    <a:ext uri="{FF2B5EF4-FFF2-40B4-BE49-F238E27FC236}">
                      <a16:creationId xmlns:a16="http://schemas.microsoft.com/office/drawing/2014/main" id="{0D57C8A5-E4E9-1E50-6576-7B314EDE1483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4058605" y="5576755"/>
                  <a:ext cx="2127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303" name="Ink 302">
                  <a:extLst>
                    <a:ext uri="{FF2B5EF4-FFF2-40B4-BE49-F238E27FC236}">
                      <a16:creationId xmlns:a16="http://schemas.microsoft.com/office/drawing/2014/main" id="{9FBDF819-3A2F-274C-F8EA-C6FA97640EDD}"/>
                    </a:ext>
                  </a:extLst>
                </p14:cNvPr>
                <p14:cNvContentPartPr/>
                <p14:nvPr/>
              </p14:nvContentPartPr>
              <p14:xfrm>
                <a:off x="4476925" y="5465515"/>
                <a:ext cx="95040" cy="368640"/>
              </p14:xfrm>
            </p:contentPart>
          </mc:Choice>
          <mc:Fallback xmlns="">
            <p:pic>
              <p:nvPicPr>
                <p:cNvPr id="303" name="Ink 302">
                  <a:extLst>
                    <a:ext uri="{FF2B5EF4-FFF2-40B4-BE49-F238E27FC236}">
                      <a16:creationId xmlns:a16="http://schemas.microsoft.com/office/drawing/2014/main" id="{9FBDF819-3A2F-274C-F8EA-C6FA97640EDD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468285" y="5456875"/>
                  <a:ext cx="112680" cy="38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304" name="Ink 303">
                  <a:extLst>
                    <a:ext uri="{FF2B5EF4-FFF2-40B4-BE49-F238E27FC236}">
                      <a16:creationId xmlns:a16="http://schemas.microsoft.com/office/drawing/2014/main" id="{1641F583-D583-989E-C5F0-B462FE08EB34}"/>
                    </a:ext>
                  </a:extLst>
                </p14:cNvPr>
                <p14:cNvContentPartPr/>
                <p14:nvPr/>
              </p14:nvContentPartPr>
              <p14:xfrm>
                <a:off x="4687165" y="5511235"/>
                <a:ext cx="125280" cy="338040"/>
              </p14:xfrm>
            </p:contentPart>
          </mc:Choice>
          <mc:Fallback xmlns="">
            <p:pic>
              <p:nvPicPr>
                <p:cNvPr id="304" name="Ink 303">
                  <a:extLst>
                    <a:ext uri="{FF2B5EF4-FFF2-40B4-BE49-F238E27FC236}">
                      <a16:creationId xmlns:a16="http://schemas.microsoft.com/office/drawing/2014/main" id="{1641F583-D583-989E-C5F0-B462FE08EB34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678525" y="5502595"/>
                  <a:ext cx="14292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0">
              <p14:nvContentPartPr>
                <p14:cNvPr id="305" name="Ink 304">
                  <a:extLst>
                    <a:ext uri="{FF2B5EF4-FFF2-40B4-BE49-F238E27FC236}">
                      <a16:creationId xmlns:a16="http://schemas.microsoft.com/office/drawing/2014/main" id="{9D65B6C8-2F62-2A1D-BD16-E6F9FD35AC26}"/>
                    </a:ext>
                  </a:extLst>
                </p14:cNvPr>
                <p14:cNvContentPartPr/>
                <p14:nvPr/>
              </p14:nvContentPartPr>
              <p14:xfrm>
                <a:off x="4601845" y="5697715"/>
                <a:ext cx="205920" cy="9360"/>
              </p14:xfrm>
            </p:contentPart>
          </mc:Choice>
          <mc:Fallback xmlns="">
            <p:pic>
              <p:nvPicPr>
                <p:cNvPr id="305" name="Ink 304">
                  <a:extLst>
                    <a:ext uri="{FF2B5EF4-FFF2-40B4-BE49-F238E27FC236}">
                      <a16:creationId xmlns:a16="http://schemas.microsoft.com/office/drawing/2014/main" id="{9D65B6C8-2F62-2A1D-BD16-E6F9FD35AC2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592845" y="5689075"/>
                  <a:ext cx="2235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2">
              <p14:nvContentPartPr>
                <p14:cNvPr id="306" name="Ink 305">
                  <a:extLst>
                    <a:ext uri="{FF2B5EF4-FFF2-40B4-BE49-F238E27FC236}">
                      <a16:creationId xmlns:a16="http://schemas.microsoft.com/office/drawing/2014/main" id="{B26D297E-D4D3-03D6-7692-69805A8164E6}"/>
                    </a:ext>
                  </a:extLst>
                </p14:cNvPr>
                <p14:cNvContentPartPr/>
                <p14:nvPr/>
              </p14:nvContentPartPr>
              <p14:xfrm>
                <a:off x="4901005" y="5681515"/>
                <a:ext cx="199440" cy="117720"/>
              </p14:xfrm>
            </p:contentPart>
          </mc:Choice>
          <mc:Fallback xmlns="">
            <p:pic>
              <p:nvPicPr>
                <p:cNvPr id="306" name="Ink 305">
                  <a:extLst>
                    <a:ext uri="{FF2B5EF4-FFF2-40B4-BE49-F238E27FC236}">
                      <a16:creationId xmlns:a16="http://schemas.microsoft.com/office/drawing/2014/main" id="{B26D297E-D4D3-03D6-7692-69805A8164E6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4892005" y="5672515"/>
                  <a:ext cx="217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4">
              <p14:nvContentPartPr>
                <p14:cNvPr id="307" name="Ink 306">
                  <a:extLst>
                    <a:ext uri="{FF2B5EF4-FFF2-40B4-BE49-F238E27FC236}">
                      <a16:creationId xmlns:a16="http://schemas.microsoft.com/office/drawing/2014/main" id="{AD5A4A71-3916-8993-68BC-F1074CEC73AC}"/>
                    </a:ext>
                  </a:extLst>
                </p14:cNvPr>
                <p14:cNvContentPartPr/>
                <p14:nvPr/>
              </p14:nvContentPartPr>
              <p14:xfrm>
                <a:off x="4866805" y="5546515"/>
                <a:ext cx="235080" cy="16560"/>
              </p14:xfrm>
            </p:contentPart>
          </mc:Choice>
          <mc:Fallback xmlns="">
            <p:pic>
              <p:nvPicPr>
                <p:cNvPr id="307" name="Ink 306">
                  <a:extLst>
                    <a:ext uri="{FF2B5EF4-FFF2-40B4-BE49-F238E27FC236}">
                      <a16:creationId xmlns:a16="http://schemas.microsoft.com/office/drawing/2014/main" id="{AD5A4A71-3916-8993-68BC-F1074CEC73AC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4858165" y="5537515"/>
                  <a:ext cx="25272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6">
              <p14:nvContentPartPr>
                <p14:cNvPr id="309" name="Ink 308">
                  <a:extLst>
                    <a:ext uri="{FF2B5EF4-FFF2-40B4-BE49-F238E27FC236}">
                      <a16:creationId xmlns:a16="http://schemas.microsoft.com/office/drawing/2014/main" id="{066188DF-C344-42F9-A648-B50CE5703AC2}"/>
                    </a:ext>
                  </a:extLst>
                </p14:cNvPr>
                <p14:cNvContentPartPr/>
                <p14:nvPr/>
              </p14:nvContentPartPr>
              <p14:xfrm>
                <a:off x="5079565" y="5396755"/>
                <a:ext cx="266400" cy="592560"/>
              </p14:xfrm>
            </p:contentPart>
          </mc:Choice>
          <mc:Fallback xmlns="">
            <p:pic>
              <p:nvPicPr>
                <p:cNvPr id="309" name="Ink 308">
                  <a:extLst>
                    <a:ext uri="{FF2B5EF4-FFF2-40B4-BE49-F238E27FC236}">
                      <a16:creationId xmlns:a16="http://schemas.microsoft.com/office/drawing/2014/main" id="{066188DF-C344-42F9-A648-B50CE5703AC2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070925" y="5387755"/>
                  <a:ext cx="284040" cy="61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311" name="Ink 310">
                  <a:extLst>
                    <a:ext uri="{FF2B5EF4-FFF2-40B4-BE49-F238E27FC236}">
                      <a16:creationId xmlns:a16="http://schemas.microsoft.com/office/drawing/2014/main" id="{F08BB3AC-8F78-A730-1B13-4D60450AAA52}"/>
                    </a:ext>
                  </a:extLst>
                </p14:cNvPr>
                <p14:cNvContentPartPr/>
                <p14:nvPr/>
              </p14:nvContentPartPr>
              <p14:xfrm>
                <a:off x="5079565" y="5479915"/>
                <a:ext cx="139320" cy="426960"/>
              </p14:xfrm>
            </p:contentPart>
          </mc:Choice>
          <mc:Fallback xmlns="">
            <p:pic>
              <p:nvPicPr>
                <p:cNvPr id="311" name="Ink 310">
                  <a:extLst>
                    <a:ext uri="{FF2B5EF4-FFF2-40B4-BE49-F238E27FC236}">
                      <a16:creationId xmlns:a16="http://schemas.microsoft.com/office/drawing/2014/main" id="{F08BB3AC-8F78-A730-1B13-4D60450AAA52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070925" y="5470915"/>
                  <a:ext cx="156960" cy="444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067669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466</TotalTime>
  <Words>12</Words>
  <Application>Microsoft Office PowerPoint</Application>
  <PresentationFormat>Widescreen</PresentationFormat>
  <Paragraphs>6</Paragraphs>
  <Slides>21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Calibri Light</vt:lpstr>
      <vt:lpstr>Office Theme</vt:lpstr>
      <vt:lpstr>Flow with Small Reynolds Number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Flow with Small Reynolds Number</dc:title>
  <dc:creator>Robert Peale</dc:creator>
  <cp:lastModifiedBy>Robert Peale</cp:lastModifiedBy>
  <cp:revision>12</cp:revision>
  <dcterms:created xsi:type="dcterms:W3CDTF">2024-04-21T20:40:17Z</dcterms:created>
  <dcterms:modified xsi:type="dcterms:W3CDTF">2024-05-04T17:03:13Z</dcterms:modified>
</cp:coreProperties>
</file>